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tags/tag1.xml" ContentType="application/vnd.openxmlformats-officedocument.presentationml.tags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851D44-9193-41D0-92BE-00FDC9A3D8C1}" v="13" dt="2020-03-11T21:17:53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9" autoAdjust="0"/>
    <p:restoredTop sz="94660"/>
  </p:normalViewPr>
  <p:slideViewPr>
    <p:cSldViewPr snapToGrid="0">
      <p:cViewPr varScale="1">
        <p:scale>
          <a:sx n="41" d="100"/>
          <a:sy n="41" d="100"/>
        </p:scale>
        <p:origin x="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6F851D44-9193-41D0-92BE-00FDC9A3D8C1}"/>
    <pc:docChg chg="addSld delSld modSld sldOrd">
      <pc:chgData name="Kimberly Brehm" userId="8c2b6ab9-3f19-41de-a892-34e3c36865ec" providerId="ADAL" clId="{6F851D44-9193-41D0-92BE-00FDC9A3D8C1}" dt="2020-03-11T21:17:53.268" v="98"/>
      <pc:docMkLst>
        <pc:docMk/>
      </pc:docMkLst>
      <pc:sldChg chg="del">
        <pc:chgData name="Kimberly Brehm" userId="8c2b6ab9-3f19-41de-a892-34e3c36865ec" providerId="ADAL" clId="{6F851D44-9193-41D0-92BE-00FDC9A3D8C1}" dt="2020-03-11T21:02:03.518" v="44" actId="47"/>
        <pc:sldMkLst>
          <pc:docMk/>
          <pc:sldMk cId="2553118775" sldId="256"/>
        </pc:sldMkLst>
      </pc:sldChg>
      <pc:sldChg chg="addSp delSp modSp mod">
        <pc:chgData name="Kimberly Brehm" userId="8c2b6ab9-3f19-41de-a892-34e3c36865ec" providerId="ADAL" clId="{6F851D44-9193-41D0-92BE-00FDC9A3D8C1}" dt="2020-03-11T21:10:58.840" v="71"/>
        <pc:sldMkLst>
          <pc:docMk/>
          <pc:sldMk cId="10249556" sldId="257"/>
        </pc:sldMkLst>
        <pc:grpChg chg="mod">
          <ac:chgData name="Kimberly Brehm" userId="8c2b6ab9-3f19-41de-a892-34e3c36865ec" providerId="ADAL" clId="{6F851D44-9193-41D0-92BE-00FDC9A3D8C1}" dt="2020-03-11T21:06:12.528" v="66"/>
          <ac:grpSpMkLst>
            <pc:docMk/>
            <pc:sldMk cId="10249556" sldId="257"/>
            <ac:grpSpMk id="12" creationId="{C67F393D-2D4F-47B8-A54E-535A139BAAC3}"/>
          </ac:grpSpMkLst>
        </pc:grpChg>
        <pc:picChg chg="del">
          <ac:chgData name="Kimberly Brehm" userId="8c2b6ab9-3f19-41de-a892-34e3c36865ec" providerId="ADAL" clId="{6F851D44-9193-41D0-92BE-00FDC9A3D8C1}" dt="2020-03-11T21:06:26.585" v="67"/>
          <ac:picMkLst>
            <pc:docMk/>
            <pc:sldMk cId="10249556" sldId="257"/>
            <ac:picMk id="6" creationId="{0991EF67-26F6-4B8E-9C44-099C48C70421}"/>
          </ac:picMkLst>
        </pc:picChg>
        <pc:picChg chg="add del mod">
          <ac:chgData name="Kimberly Brehm" userId="8c2b6ab9-3f19-41de-a892-34e3c36865ec" providerId="ADAL" clId="{6F851D44-9193-41D0-92BE-00FDC9A3D8C1}" dt="2020-03-11T21:06:47.904" v="68"/>
          <ac:picMkLst>
            <pc:docMk/>
            <pc:sldMk cId="10249556" sldId="257"/>
            <ac:picMk id="17" creationId="{DB2501E9-BA44-407F-9497-0E2A70F037A8}"/>
          </ac:picMkLst>
        </pc:picChg>
        <pc:picChg chg="add del mod">
          <ac:chgData name="Kimberly Brehm" userId="8c2b6ab9-3f19-41de-a892-34e3c36865ec" providerId="ADAL" clId="{6F851D44-9193-41D0-92BE-00FDC9A3D8C1}" dt="2020-03-11T21:07:40.735" v="69"/>
          <ac:picMkLst>
            <pc:docMk/>
            <pc:sldMk cId="10249556" sldId="257"/>
            <ac:picMk id="18" creationId="{1F58A7D3-3DF3-4EBB-9EBA-259C842F627C}"/>
          </ac:picMkLst>
        </pc:picChg>
        <pc:picChg chg="add del mod">
          <ac:chgData name="Kimberly Brehm" userId="8c2b6ab9-3f19-41de-a892-34e3c36865ec" providerId="ADAL" clId="{6F851D44-9193-41D0-92BE-00FDC9A3D8C1}" dt="2020-03-11T21:08:43.035" v="70"/>
          <ac:picMkLst>
            <pc:docMk/>
            <pc:sldMk cId="10249556" sldId="257"/>
            <ac:picMk id="20" creationId="{A681DD1D-0FBC-401D-97FA-AEFC3F9F7DF7}"/>
          </ac:picMkLst>
        </pc:picChg>
        <pc:picChg chg="add del mod">
          <ac:chgData name="Kimberly Brehm" userId="8c2b6ab9-3f19-41de-a892-34e3c36865ec" providerId="ADAL" clId="{6F851D44-9193-41D0-92BE-00FDC9A3D8C1}" dt="2020-03-11T21:10:58.840" v="71"/>
          <ac:picMkLst>
            <pc:docMk/>
            <pc:sldMk cId="10249556" sldId="257"/>
            <ac:picMk id="22" creationId="{CB6F8F5D-D9CC-4CDE-9E84-FB9D29EB9198}"/>
          </ac:picMkLst>
        </pc:picChg>
        <pc:picChg chg="add mod">
          <ac:chgData name="Kimberly Brehm" userId="8c2b6ab9-3f19-41de-a892-34e3c36865ec" providerId="ADAL" clId="{6F851D44-9193-41D0-92BE-00FDC9A3D8C1}" dt="2020-03-11T21:10:58.840" v="71"/>
          <ac:picMkLst>
            <pc:docMk/>
            <pc:sldMk cId="10249556" sldId="257"/>
            <ac:picMk id="24" creationId="{D1805FD2-0949-4B95-AE5F-7A4232385924}"/>
          </ac:picMkLst>
        </pc:picChg>
        <pc:inkChg chg="add del">
          <ac:chgData name="Kimberly Brehm" userId="8c2b6ab9-3f19-41de-a892-34e3c36865ec" providerId="ADAL" clId="{6F851D44-9193-41D0-92BE-00FDC9A3D8C1}" dt="2020-03-11T21:06:09.603" v="63"/>
          <ac:inkMkLst>
            <pc:docMk/>
            <pc:sldMk cId="10249556" sldId="257"/>
            <ac:inkMk id="2" creationId="{F0D60DEF-782A-49F0-AC96-C858DB99F2B9}"/>
          </ac:inkMkLst>
        </pc:inkChg>
        <pc:inkChg chg="add mod">
          <ac:chgData name="Kimberly Brehm" userId="8c2b6ab9-3f19-41de-a892-34e3c36865ec" providerId="ADAL" clId="{6F851D44-9193-41D0-92BE-00FDC9A3D8C1}" dt="2020-03-11T21:06:12.528" v="66"/>
          <ac:inkMkLst>
            <pc:docMk/>
            <pc:sldMk cId="10249556" sldId="257"/>
            <ac:inkMk id="3" creationId="{FB727240-1D06-4DBB-B49C-D77C482D053B}"/>
          </ac:inkMkLst>
        </pc:inkChg>
        <pc:inkChg chg="del">
          <ac:chgData name="Kimberly Brehm" userId="8c2b6ab9-3f19-41de-a892-34e3c36865ec" providerId="ADAL" clId="{6F851D44-9193-41D0-92BE-00FDC9A3D8C1}" dt="2020-03-11T21:06:26.585" v="67"/>
          <ac:inkMkLst>
            <pc:docMk/>
            <pc:sldMk cId="10249556" sldId="257"/>
            <ac:inkMk id="7" creationId="{033558B6-4103-47AF-A922-CB5FE49FD9EC}"/>
          </ac:inkMkLst>
        </pc:inkChg>
        <pc:inkChg chg="add mod">
          <ac:chgData name="Kimberly Brehm" userId="8c2b6ab9-3f19-41de-a892-34e3c36865ec" providerId="ADAL" clId="{6F851D44-9193-41D0-92BE-00FDC9A3D8C1}" dt="2020-03-11T21:06:12.528" v="66"/>
          <ac:inkMkLst>
            <pc:docMk/>
            <pc:sldMk cId="10249556" sldId="257"/>
            <ac:inkMk id="9" creationId="{19696458-C1F8-4CE7-AF1C-35085995F142}"/>
          </ac:inkMkLst>
        </pc:inkChg>
        <pc:inkChg chg="add del">
          <ac:chgData name="Kimberly Brehm" userId="8c2b6ab9-3f19-41de-a892-34e3c36865ec" providerId="ADAL" clId="{6F851D44-9193-41D0-92BE-00FDC9A3D8C1}" dt="2020-03-11T21:08:43.035" v="70"/>
          <ac:inkMkLst>
            <pc:docMk/>
            <pc:sldMk cId="10249556" sldId="257"/>
            <ac:inkMk id="19" creationId="{BCF3CA0F-C608-4EE0-8270-267EF44EF2DF}"/>
          </ac:inkMkLst>
        </pc:inkChg>
        <pc:inkChg chg="add del">
          <ac:chgData name="Kimberly Brehm" userId="8c2b6ab9-3f19-41de-a892-34e3c36865ec" providerId="ADAL" clId="{6F851D44-9193-41D0-92BE-00FDC9A3D8C1}" dt="2020-03-11T21:10:58.840" v="71"/>
          <ac:inkMkLst>
            <pc:docMk/>
            <pc:sldMk cId="10249556" sldId="257"/>
            <ac:inkMk id="21" creationId="{6E729C6F-3F4E-4035-9B30-15CF07B87AC8}"/>
          </ac:inkMkLst>
        </pc:inkChg>
        <pc:inkChg chg="add">
          <ac:chgData name="Kimberly Brehm" userId="8c2b6ab9-3f19-41de-a892-34e3c36865ec" providerId="ADAL" clId="{6F851D44-9193-41D0-92BE-00FDC9A3D8C1}" dt="2020-03-11T21:10:58.840" v="71"/>
          <ac:inkMkLst>
            <pc:docMk/>
            <pc:sldMk cId="10249556" sldId="257"/>
            <ac:inkMk id="23" creationId="{6BEE7A83-34F2-4935-812A-698B9AB3CCEE}"/>
          </ac:inkMkLst>
        </pc:inkChg>
      </pc:sldChg>
      <pc:sldChg chg="addSp delSp modSp">
        <pc:chgData name="Kimberly Brehm" userId="8c2b6ab9-3f19-41de-a892-34e3c36865ec" providerId="ADAL" clId="{6F851D44-9193-41D0-92BE-00FDC9A3D8C1}" dt="2020-03-11T21:14:05.790" v="72"/>
        <pc:sldMkLst>
          <pc:docMk/>
          <pc:sldMk cId="3229347091" sldId="258"/>
        </pc:sldMkLst>
        <pc:picChg chg="del">
          <ac:chgData name="Kimberly Brehm" userId="8c2b6ab9-3f19-41de-a892-34e3c36865ec" providerId="ADAL" clId="{6F851D44-9193-41D0-92BE-00FDC9A3D8C1}" dt="2020-03-11T21:06:47.904" v="68"/>
          <ac:picMkLst>
            <pc:docMk/>
            <pc:sldMk cId="3229347091" sldId="258"/>
            <ac:picMk id="2" creationId="{FF0DDF0F-1C0F-4412-A763-1749352D3C5A}"/>
          </ac:picMkLst>
        </pc:picChg>
        <pc:picChg chg="add del mod">
          <ac:chgData name="Kimberly Brehm" userId="8c2b6ab9-3f19-41de-a892-34e3c36865ec" providerId="ADAL" clId="{6F851D44-9193-41D0-92BE-00FDC9A3D8C1}" dt="2020-03-11T21:14:05.790" v="72"/>
          <ac:picMkLst>
            <pc:docMk/>
            <pc:sldMk cId="3229347091" sldId="258"/>
            <ac:picMk id="4" creationId="{A9159A9F-435E-4843-A2EA-44B578B7E983}"/>
          </ac:picMkLst>
        </pc:picChg>
        <pc:picChg chg="add mod">
          <ac:chgData name="Kimberly Brehm" userId="8c2b6ab9-3f19-41de-a892-34e3c36865ec" providerId="ADAL" clId="{6F851D44-9193-41D0-92BE-00FDC9A3D8C1}" dt="2020-03-11T21:14:05.790" v="72"/>
          <ac:picMkLst>
            <pc:docMk/>
            <pc:sldMk cId="3229347091" sldId="258"/>
            <ac:picMk id="6" creationId="{9AB5DF63-DAB5-4B81-A490-F34E39E1F96A}"/>
          </ac:picMkLst>
        </pc:picChg>
        <pc:inkChg chg="del">
          <ac:chgData name="Kimberly Brehm" userId="8c2b6ab9-3f19-41de-a892-34e3c36865ec" providerId="ADAL" clId="{6F851D44-9193-41D0-92BE-00FDC9A3D8C1}" dt="2020-03-11T21:06:47.904" v="68"/>
          <ac:inkMkLst>
            <pc:docMk/>
            <pc:sldMk cId="3229347091" sldId="258"/>
            <ac:inkMk id="3" creationId="{29524D1B-B55A-442B-8102-95FA54C38624}"/>
          </ac:inkMkLst>
        </pc:inkChg>
        <pc:inkChg chg="add">
          <ac:chgData name="Kimberly Brehm" userId="8c2b6ab9-3f19-41de-a892-34e3c36865ec" providerId="ADAL" clId="{6F851D44-9193-41D0-92BE-00FDC9A3D8C1}" dt="2020-03-11T21:14:05.790" v="72"/>
          <ac:inkMkLst>
            <pc:docMk/>
            <pc:sldMk cId="3229347091" sldId="258"/>
            <ac:inkMk id="5" creationId="{287CF3EA-8A88-46AD-B806-183E5276A0D6}"/>
          </ac:inkMkLst>
        </pc:inkChg>
      </pc:sldChg>
      <pc:sldChg chg="addSp delSp modSp">
        <pc:chgData name="Kimberly Brehm" userId="8c2b6ab9-3f19-41de-a892-34e3c36865ec" providerId="ADAL" clId="{6F851D44-9193-41D0-92BE-00FDC9A3D8C1}" dt="2020-03-11T21:16:47.410" v="73"/>
        <pc:sldMkLst>
          <pc:docMk/>
          <pc:sldMk cId="3186102267" sldId="261"/>
        </pc:sldMkLst>
        <pc:picChg chg="del">
          <ac:chgData name="Kimberly Brehm" userId="8c2b6ab9-3f19-41de-a892-34e3c36865ec" providerId="ADAL" clId="{6F851D44-9193-41D0-92BE-00FDC9A3D8C1}" dt="2020-03-11T21:16:47.410" v="73"/>
          <ac:picMkLst>
            <pc:docMk/>
            <pc:sldMk cId="3186102267" sldId="261"/>
            <ac:picMk id="2" creationId="{99BC453C-454C-4636-8B85-28C204215412}"/>
          </ac:picMkLst>
        </pc:picChg>
        <pc:picChg chg="add mod">
          <ac:chgData name="Kimberly Brehm" userId="8c2b6ab9-3f19-41de-a892-34e3c36865ec" providerId="ADAL" clId="{6F851D44-9193-41D0-92BE-00FDC9A3D8C1}" dt="2020-03-11T21:16:47.410" v="73"/>
          <ac:picMkLst>
            <pc:docMk/>
            <pc:sldMk cId="3186102267" sldId="261"/>
            <ac:picMk id="5" creationId="{5F329588-AEEC-44F7-9A06-C5FA7209292A}"/>
          </ac:picMkLst>
        </pc:picChg>
        <pc:inkChg chg="del">
          <ac:chgData name="Kimberly Brehm" userId="8c2b6ab9-3f19-41de-a892-34e3c36865ec" providerId="ADAL" clId="{6F851D44-9193-41D0-92BE-00FDC9A3D8C1}" dt="2020-03-11T21:16:47.410" v="73"/>
          <ac:inkMkLst>
            <pc:docMk/>
            <pc:sldMk cId="3186102267" sldId="261"/>
            <ac:inkMk id="3" creationId="{0BDE22B3-ECDC-41C1-9E7A-E8F8B29961E1}"/>
          </ac:inkMkLst>
        </pc:inkChg>
        <pc:inkChg chg="add">
          <ac:chgData name="Kimberly Brehm" userId="8c2b6ab9-3f19-41de-a892-34e3c36865ec" providerId="ADAL" clId="{6F851D44-9193-41D0-92BE-00FDC9A3D8C1}" dt="2020-03-11T21:16:47.410" v="73"/>
          <ac:inkMkLst>
            <pc:docMk/>
            <pc:sldMk cId="3186102267" sldId="261"/>
            <ac:inkMk id="4" creationId="{1EB33044-72CA-4402-B876-DE48C757B25E}"/>
          </ac:inkMkLst>
        </pc:inkChg>
      </pc:sldChg>
      <pc:sldChg chg="add del">
        <pc:chgData name="Kimberly Brehm" userId="8c2b6ab9-3f19-41de-a892-34e3c36865ec" providerId="ADAL" clId="{6F851D44-9193-41D0-92BE-00FDC9A3D8C1}" dt="2020-03-11T21:02:00.523" v="43" actId="47"/>
        <pc:sldMkLst>
          <pc:docMk/>
          <pc:sldMk cId="3027111060" sldId="266"/>
        </pc:sldMkLst>
      </pc:sldChg>
      <pc:sldChg chg="add del ord">
        <pc:chgData name="Kimberly Brehm" userId="8c2b6ab9-3f19-41de-a892-34e3c36865ec" providerId="ADAL" clId="{6F851D44-9193-41D0-92BE-00FDC9A3D8C1}" dt="2020-03-11T21:05:49.464" v="61" actId="47"/>
        <pc:sldMkLst>
          <pc:docMk/>
          <pc:sldMk cId="2370130949" sldId="267"/>
        </pc:sldMkLst>
      </pc:sldChg>
      <pc:sldChg chg="addSp delSp modSp add mod ord">
        <pc:chgData name="Kimberly Brehm" userId="8c2b6ab9-3f19-41de-a892-34e3c36865ec" providerId="ADAL" clId="{6F851D44-9193-41D0-92BE-00FDC9A3D8C1}" dt="2020-03-11T21:03:20.005" v="52"/>
        <pc:sldMkLst>
          <pc:docMk/>
          <pc:sldMk cId="4186269951" sldId="268"/>
        </pc:sldMkLst>
        <pc:spChg chg="mod">
          <ac:chgData name="Kimberly Brehm" userId="8c2b6ab9-3f19-41de-a892-34e3c36865ec" providerId="ADAL" clId="{6F851D44-9193-41D0-92BE-00FDC9A3D8C1}" dt="2020-03-11T21:02:14.119" v="47" actId="1076"/>
          <ac:spMkLst>
            <pc:docMk/>
            <pc:sldMk cId="4186269951" sldId="268"/>
            <ac:spMk id="105" creationId="{D1DE2816-61E5-4F24-94C5-ADC024D6C6C2}"/>
          </ac:spMkLst>
        </pc:spChg>
        <pc:spChg chg="mod">
          <ac:chgData name="Kimberly Brehm" userId="8c2b6ab9-3f19-41de-a892-34e3c36865ec" providerId="ADAL" clId="{6F851D44-9193-41D0-92BE-00FDC9A3D8C1}" dt="2020-03-11T20:57:27.319" v="9" actId="20577"/>
          <ac:spMkLst>
            <pc:docMk/>
            <pc:sldMk cId="4186269951" sldId="268"/>
            <ac:spMk id="113" creationId="{EB37F254-1F37-4D6F-B88B-E4B0ADE1D2AD}"/>
          </ac:spMkLst>
        </pc:spChg>
        <pc:picChg chg="add del mod">
          <ac:chgData name="Kimberly Brehm" userId="8c2b6ab9-3f19-41de-a892-34e3c36865ec" providerId="ADAL" clId="{6F851D44-9193-41D0-92BE-00FDC9A3D8C1}" dt="2020-03-11T21:02:59.329" v="51"/>
          <ac:picMkLst>
            <pc:docMk/>
            <pc:sldMk cId="4186269951" sldId="268"/>
            <ac:picMk id="2" creationId="{90E250B4-896A-4100-A8D1-1DB9C2AD7315}"/>
          </ac:picMkLst>
        </pc:picChg>
        <pc:picChg chg="del">
          <ac:chgData name="Kimberly Brehm" userId="8c2b6ab9-3f19-41de-a892-34e3c36865ec" providerId="ADAL" clId="{6F851D44-9193-41D0-92BE-00FDC9A3D8C1}" dt="2020-03-11T21:02:46.372" v="50"/>
          <ac:picMkLst>
            <pc:docMk/>
            <pc:sldMk cId="4186269951" sldId="268"/>
            <ac:picMk id="3" creationId="{12250DF9-6698-4541-BA23-2990EB169855}"/>
          </ac:picMkLst>
        </pc:picChg>
        <pc:picChg chg="add del mod">
          <ac:chgData name="Kimberly Brehm" userId="8c2b6ab9-3f19-41de-a892-34e3c36865ec" providerId="ADAL" clId="{6F851D44-9193-41D0-92BE-00FDC9A3D8C1}" dt="2020-03-11T21:03:20.005" v="52"/>
          <ac:picMkLst>
            <pc:docMk/>
            <pc:sldMk cId="4186269951" sldId="268"/>
            <ac:picMk id="4" creationId="{A5C1F212-24D4-40CD-9966-A31A1AB08A61}"/>
          </ac:picMkLst>
        </pc:picChg>
        <pc:picChg chg="add mod">
          <ac:chgData name="Kimberly Brehm" userId="8c2b6ab9-3f19-41de-a892-34e3c36865ec" providerId="ADAL" clId="{6F851D44-9193-41D0-92BE-00FDC9A3D8C1}" dt="2020-03-11T21:03:20.005" v="52"/>
          <ac:picMkLst>
            <pc:docMk/>
            <pc:sldMk cId="4186269951" sldId="268"/>
            <ac:picMk id="5" creationId="{2323FB4C-07BA-4DA1-AE9F-4C61309D626F}"/>
          </ac:picMkLst>
        </pc:picChg>
      </pc:sldChg>
      <pc:sldChg chg="addSp delSp modSp add mod ord">
        <pc:chgData name="Kimberly Brehm" userId="8c2b6ab9-3f19-41de-a892-34e3c36865ec" providerId="ADAL" clId="{6F851D44-9193-41D0-92BE-00FDC9A3D8C1}" dt="2020-03-11T21:17:53.268" v="98"/>
        <pc:sldMkLst>
          <pc:docMk/>
          <pc:sldMk cId="3505249617" sldId="269"/>
        </pc:sldMkLst>
        <pc:spChg chg="mod">
          <ac:chgData name="Kimberly Brehm" userId="8c2b6ab9-3f19-41de-a892-34e3c36865ec" providerId="ADAL" clId="{6F851D44-9193-41D0-92BE-00FDC9A3D8C1}" dt="2020-03-11T21:17:38.387" v="97" actId="6549"/>
          <ac:spMkLst>
            <pc:docMk/>
            <pc:sldMk cId="3505249617" sldId="269"/>
            <ac:spMk id="2" creationId="{E1F50E47-2DF8-46E4-A54E-B5A634162102}"/>
          </ac:spMkLst>
        </pc:spChg>
        <pc:picChg chg="del">
          <ac:chgData name="Kimberly Brehm" userId="8c2b6ab9-3f19-41de-a892-34e3c36865ec" providerId="ADAL" clId="{6F851D44-9193-41D0-92BE-00FDC9A3D8C1}" dt="2020-03-11T21:17:53.268" v="98"/>
          <ac:picMkLst>
            <pc:docMk/>
            <pc:sldMk cId="3505249617" sldId="269"/>
            <ac:picMk id="4" creationId="{65CAC6D4-573C-45E3-8A3A-1BBE2A015982}"/>
          </ac:picMkLst>
        </pc:picChg>
        <pc:picChg chg="add mod">
          <ac:chgData name="Kimberly Brehm" userId="8c2b6ab9-3f19-41de-a892-34e3c36865ec" providerId="ADAL" clId="{6F851D44-9193-41D0-92BE-00FDC9A3D8C1}" dt="2020-03-11T21:17:53.268" v="98"/>
          <ac:picMkLst>
            <pc:docMk/>
            <pc:sldMk cId="3505249617" sldId="269"/>
            <ac:picMk id="5" creationId="{ED4F85B6-D3CB-4DC4-8AF1-1A843518F75B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8:52.7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6648 0 0,'0'0'149'0'0,"0"0"23"0"0,0 0 12 0 0,0 3 37 0 0,0 11 580 0 0,0 0-103 0 0,0 1-88 0 0,0 0-75 0 0,0 3 27 0 0,0 0-64 0 0,0 37 846 0 0,2-45-1089 0 0,4 2 32 0 0,0 0-2 0 0,-4-1-32 0 0,-2 51 846 0 0,0-48-825 0 0,0 1 39 0 0,1-5-130 0 0,5 2 22 0 0,0 0-3 0 0,-4-1-24 0 0,-2 2 28 0 0,0 22 475 0 0,0-19-425 0 0,0-3-85 0 0,0 1-82 0 0,0-14-81 0 0,0 1 0 0 0,0 0-1 0 0,0-1 1 0 0,0 1-1 0 0,0 0 1 0 0,0-1 0 0 0,0 1-1 0 0,0 0 1 0 0,0-1-1 0 0,0 1 1 0 0,1 0 0 0 0,-1-1-1 0 0,0 1 1 0 0,1-1-1 0 0,-1 1 1 0 0,0-1 0 0 0,1 1-1 0 0,-1-1 1 0 0,1 1-1 0 0,-1-1 1 0 0,0 1 0 0 0,1-1-1 0 0,-1 1 1 0 0,1-1-1 0 0,0 0 1 0 0,-1 1-8 0 0,1-1 4 0 0,-1 1-1 0 0,1-1 1 0 0,-1 0 0 0 0,1 1-1 0 0,-1-1 1 0 0,1 1 0 0 0,-1-1-1 0 0,1 1 1 0 0,-1-1 0 0 0,0 1 0 0 0,1-1-1 0 0,-1 1 1 0 0,0 0 0 0 0,1-1-1 0 0,-1 1 1 0 0,0-1 0 0 0,0 1-1 0 0,1 0 1 0 0,-1-1 0 0 0,0 1-1 0 0,0 0 1 0 0,0-1 0 0 0,0 1-1 0 0,0 0 1 0 0,0-1 0 0 0,0 1-4 0 0,0 8 13 0 0,0-1 36 0 0,0 5 49 0 0,0-3-85 0 0,0 11 48 0 0,0-20-308 0 0,0 1 78 0 0,0 0 70 0 0,0 0 60 0 0,0 2 89 0 0,0-1 107 0 0,0 9 612 0 0,0-10-647 0 0,0 0-47 0 0,0 1-59 0 0,0 0-78 0 0,0-1-92 0 0,0 1-106 0 0,0-1-75 0 0,0 1-108 0 0,0-1-118 0 0,0-1 234 0 0,0 0-35 0 0,0 1-34 0 0,0-1-36 0 0,0 0-38 0 0,0 0-38 0 0,0 0-40 0 0,0 1-42 0 0,0-1-43 0 0,0 0-43 0 0,0-1-1302 0 0,0 0-1113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9:05.3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363 32 7312 0 0,'4'0'-9'0'0,"-1"0"94"0"0,-1 0 44 0 0,-1 0 43 0 0,-1 0 78 0 0,-1 0 181 0 0,-3-2 353 0 0,3 1-563 0 0,0-1-42 0 0,0 1-68 0 0,0-1-44 0 0,0 0-49 0 0,1 0-56 0 0,0-1 587 0 0,-2 3-110 0 0,-10-3-70 0 0,-2-6 42 0 0,13 7-238 0 0,-1 1-40 0 0,-1 0 30 0 0,-1 1-92 0 0,-1 1-56 0 0,3-1 64 0 0,-14-1 163 0 0,-12 1 126 0 0,11 4-232 0 0,10 0-103 0 0,6-3-30 0 0,-1 0 1 0 0,1 0-1 0 0,-1 0 0 0 0,1 0 1 0 0,0-1-1 0 0,-1 1 1 0 0,0-1-1 0 0,1 1 0 0 0,-1-1 1 0 0,1 1-1 0 0,-1-1 0 0 0,1 0 1 0 0,-1 0-1 0 0,0 0 1 0 0,0 0-4 0 0,-8 0 26 0 0,5-1-7 0 0,1 0 0 0 0,-1 1 0 0 0,0 0 0 0 0,1 0 0 0 0,-1 1 0 0 0,1-1 0 0 0,-1 1 0 0 0,1 0 0 0 0,-3 1-19 0 0,1 0 8 0 0,-1 2 3 0 0,-11 5 61 0 0,14-7-61 0 0,-9 4-21 0 0,3 1-35 0 0,8-3 36 0 0,1-1 6 0 0,-14 5 3 0 0,2 2-12 0 0,10-3-46 0 0,4 1 54 0 0,-1-5-5 0 0,0-2 3 0 0,2 24-41 0 0,-2-24 47 0 0,0 0 0 0 0,1 0 0 0 0,-1 0 0 0 0,1 0 0 0 0,-1 0 0 0 0,1 0 0 0 0,-1 0 0 0 0,1 0 0 0 0,-1 0 0 0 0,1-1 0 0 0,0 1 0 0 0,-1 0 0 0 0,1 0 0 0 0,0-1 0 0 0,0 1 0 0 0,0 0 0 0 0,0-1 0 0 0,-1 1 0 0 0,2 0 0 0 0,3 1 1 0 0,-5-2-3 0 0,1 0 0 0 0,0 1-1 0 0,-1-1 1 0 0,1 0-1 0 0,-1 0 1 0 0,1 1-1 0 0,0-1 1 0 0,-1 1 0 0 0,1-1-1 0 0,-1 0 1 0 0,1 1-1 0 0,-1-1 1 0 0,0 1-1 0 0,1-1 1 0 0,-1 1 0 0 0,1 0-1 0 0,-1-1 1 0 0,0 1-1 0 0,1-1 1 0 0,-1 1 0 0 0,0 0-1 0 0,0 0 3 0 0,3 3-15 0 0,-1 0 12 0 0,0-1 1 0 0,0 0-1 0 0,1 0 1 0 0,-1 0-1 0 0,1-1 0 0 0,0 1 1 0 0,0 0 2 0 0,2 1-12 0 0,-1 0 0 0 0,0 0-1 0 0,0 1 1 0 0,2 2 12 0 0,0 4-9 0 0,-3-6 9 0 0,1 0 0 0 0,-1 1 0 0 0,1-2-1 0 0,0 1 1 0 0,0 0 0 0 0,0-1 0 0 0,0 0 0 0 0,1 0 0 0 0,1 1 0 0 0,1 0 0 0 0,-1 0 0 0 0,1 0 0 0 0,-1 1 0 0 0,-1-1 0 0 0,1 1 0 0 0,-1 1 0 0 0,0-1 0 0 0,0 1 0 0 0,1 4 0 0 0,-2-6 0 0 0,0 0 0 0 0,0 0 0 0 0,0 0 0 0 0,0 0 0 0 0,1-1 0 0 0,0 0 0 0 0,0 0 0 0 0,3 2 0 0 0,-5-4-1 0 0,0 0 1 0 0,0 1-1 0 0,0-1 1 0 0,-1 1 0 0 0,1-1-1 0 0,-1 1 1 0 0,0 0-1 0 0,0 0 1 0 0,0 0 0 0 0,0 0-1 0 0,0 2 1 0 0,0-1 5 0 0,1 0-1 0 0,-1 0 1 0 0,1 0 0 0 0,0 0-1 0 0,3 2-4 0 0,6 6 83 0 0,0 1 41 0 0,25 23 381 0 0,-28-25-292 0 0,7 18 469 0 0,-14-24-571 0 0,2 12 301 0 0,-5 13 137 0 0,1-19-262 0 0,-3-6 6 0 0,-3 1-104 0 0,-7 8 221 0 0,4-5-156 0 0,4-4-121 0 0,1-1-58 0 0,1-1-42 0 0,0-1 150 0 0,1-1-67 0 0,-1 0-42 0 0,-1-1-39 0 0,0 0-8 0 0,2 1 30 0 0,-3 1 3 0 0,2 0-8 0 0,1-1 1 0 0,-1 0-1 0 0,0 0 0 0 0,0 0 1 0 0,1 0-1 0 0,-1 0 0 0 0,0 0 0 0 0,0-1-52 0 0,-15 1 144 0 0,-4 0-18 0 0,-29 0 101 0 0,36-3-193 0 0,3 0-39 0 0,-3-4 39 0 0,12 5-30 0 0,0 0 0 0 0,0 0 0 0 0,-1 0 1 0 0,1 0-1 0 0,0 0 0 0 0,-1 1 0 0 0,1-1 0 0 0,0 1 0 0 0,-1 0-4 0 0,-11 0 22 0 0,9 1-17 0 0,0-1 0 0 0,0 0 1 0 0,0-1-1 0 0,0 1 0 0 0,-1-1 0 0 0,1 0-5 0 0,-9-5 0 0 0,12 5 0 0 0,0 0 0 0 0,0-1 0 0 0,-1 2 0 0 0,1-1 0 0 0,0 0 0 0 0,0 1 0 0 0,-1-1 0 0 0,-1 1 0 0 0,-3-1-3 0 0,1 0-45 0 0,-3-5-148 0 0,3 1-18 0 0,2 3 3 0 0,-6-3-81 0 0,7 3 117 0 0,2 1 48 0 0,1 0-33 0 0,-1 0-40 0 0,0 0-46 0 0,0 0-53 0 0,0 0-59 0 0,1 1-50 0 0,-1-1-58 0 0,1 1-53 0 0,-1-1-46 0 0,1 1-164 0 0,-1 0-44 0 0,0 0-200 0 0,-2 0-534 0 0,4 0 1505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3:28.2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0 8208 0 0,'0'0'234'0'0,"-3"0"6"0"0,-7 3-104 0 0,10-2-114 0 0,0 0 0 0 0,0 0 0 0 0,-1 0 0 0 0,1 1-1 0 0,0-1 1 0 0,0 0 0 0 0,0 0 0 0 0,1 0 0 0 0,-1 0-1 0 0,0 0 1 0 0,0 1 0 0 0,1-1 0 0 0,-1 0 0 0 0,0 0-1 0 0,1 0 1 0 0,-1 0 0 0 0,1 0 0 0 0,-1 0 0 0 0,1 0-1 0 0,0 0 1 0 0,-1 0 0 0 0,1 0-22 0 0,4 7 178 0 0,-3-1 43 0 0,0-2 135 0 0,2-1-179 0 0,0 0-10 0 0,0-1 0 0 0,-1 1 0 0 0,0-1 0 0 0,1 1 0 0 0,0 2-167 0 0,-1 1 275 0 0,0-1-40 0 0,4 6 134 0 0,1 2-58 0 0,3 5 15 0 0,-4-8-94 0 0,-3 0-36 0 0,2 9 120 0 0,-5-16-248 0 0,0 0 1 0 0,1 1-1 0 0,-1-1 0 0 0,1 0 1 0 0,0 0-1 0 0,0 0 1 0 0,1 1-69 0 0,7 10 266 0 0,2 3-13 0 0,-8-12-175 0 0,-1-1 0 0 0,0 1 0 0 0,0-1 0 0 0,-1 1 0 0 0,0 0 1 0 0,1 5-79 0 0,1 6 184 0 0,-3-12-133 0 0,0 0 1 0 0,0-1 0 0 0,0 1-1 0 0,1-1 1 0 0,-1 0 0 0 0,1 1-1 0 0,0-1 1 0 0,1 1-52 0 0,3 4 131 0 0,0-2-34 0 0,-4-4-61 0 0,0-1 0 0 0,0 1 1 0 0,0 0-1 0 0,0 0 0 0 0,0 0 1 0 0,-1 0-1 0 0,1 2-36 0 0,0 5 125 0 0,-1 4 56 0 0,-1-6-95 0 0,-1 13 83 0 0,5-7 14 0 0,5 2 45 0 0,5 10 88 0 0,-10-10-140 0 0,-1-11-32 0 0,0-2-110 0 0,14 14 236 0 0,-12-12-198 0 0,-2-2 40 0 0,-3-3-6 0 0,0 0-29 0 0,0 0-12 0 0,0 0-1 0 0,0 0 4 0 0,0 0 16 0 0,2 0 4 0 0,4 0-49 0 0,9-2 73 0 0,-14 2-108 0 0,-1 0 0 0 0,1 0 0 0 0,-1-1 0 0 0,1 1-1 0 0,-1-1 1 0 0,1 1 0 0 0,-1 0 0 0 0,0-1 0 0 0,1 1 0 0 0,-1-1 0 0 0,0 1 0 0 0,1-1 0 0 0,-1 1 0 0 0,0-1 0 0 0,0 1-1 0 0,0-1 1 0 0,1 0 0 0 0,-1 1 0 0 0,0-1 0 0 0,0 1 0 0 0,0-1 0 0 0,0 1 0 0 0,0-1 0 0 0,0 0 0 0 0,0 1 0 0 0,0-1-1 0 0,0 1-3 0 0,0-5 17 0 0,0-13 154 0 0,2 10-132 0 0,0 5-32 0 0,0 0-1 0 0,0-1 1 0 0,-1 1 0 0 0,1-1-1 0 0,-1 0 1 0 0,0 1 0 0 0,-1-1-1 0 0,1 0 1 0 0,0 0 0 0 0,-1-2-7 0 0,0 2 5 0 0,0 1-1 0 0,0 0 1 0 0,1 0 0 0 0,-1 0 0 0 0,1 0-1 0 0,0 0 1 0 0,0 0 0 0 0,0 0 0 0 0,1-3-5 0 0,4-8 21 0 0,-5 7-18 0 0,0 0 0 0 0,-1 0 0 0 0,1 0 0 0 0,-1 0 0 0 0,-1-4-3 0 0,1 4 11 0 0,0 0 0 0 0,0 0 0 0 0,0 0 0 0 0,1 1 0 0 0,1-5-11 0 0,2-5 11 0 0,-2 10-9 0 0,0 0 1 0 0,-1-1-1 0 0,0 1 0 0 0,0 0 0 0 0,0-1 0 0 0,-1 0-2 0 0,1 0 12 0 0,-1 0-1 0 0,1-1 1 0 0,1 1-1 0 0,-1 0 0 0 0,2-2-11 0 0,-1 2 1 0 0,0 0 0 0 0,-1-1-1 0 0,0 1 1 0 0,0-1-1 0 0,-1 0 0 0 0,0 4 0 0 0,1 0 0 0 0,-1 1 0 0 0,1-1 0 0 0,-1 0 0 0 0,1 1 0 0 0,0-1 0 0 0,0 0 0 0 0,1 1 0 0 0,-1-1 0 0 0,1 1 0 0 0,1-3 0 0 0,-2 5 0 0 0,-1-1 0 0 0,1 0-1 0 0,-1 0 1 0 0,1 1-1 0 0,-1-1 1 0 0,0 0-1 0 0,0 0 1 0 0,0 1-1 0 0,0-1 1 0 0,0 0-1 0 0,0-1 1 0 0,-1-9-49 0 0,4 1-79 0 0,-1 7 68 0 0,5-9-101 0 0,-1 2-52 0 0,-1 9 95 0 0,0-1-38 0 0,-2-2-65 0 0,-1 0-46 0 0,0 4 107 0 0,0 0 38 0 0,6-4-181 0 0,-4 3 134 0 0,0 0-83 0 0,-2 1 83 0 0,0 0-34 0 0,0 0-165 0 0,0 0-99 0 0,0 0 71 0 0,-1 1-54 0 0,1-1-49 0 0,-1 1-42 0 0,1 0-157 0 0,0 0-42 0 0,0 0-188 0 0,1 0-512 0 0,-3 0 1404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7:56.6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31 115 6776 0 0,'0'-3'198'0'0,"0"-9"-11"0"0,0 11-184 0 0,0 0 0 0 0,0 0-1 0 0,0 0 1 0 0,0 1 0 0 0,0-1 0 0 0,0 0-1 0 0,0 0 1 0 0,-1 0 0 0 0,1 0 0 0 0,0 1-1 0 0,0-1 1 0 0,-1 0 0 0 0,1 0 0 0 0,-1 0-3 0 0,-5-1 23 0 0,2 2 59 0 0,4 0-82 0 0,-2 0 171 0 0,2 0 197 0 0,0-3 328 0 0,0-7 28 0 0,0 7-7 0 0,-3 3-45 0 0,2 0-523 0 0,-3 0-13 0 0,3 0-75 0 0,0 0 38 0 0,0 0 32 0 0,0 0 49 0 0,-1 0 58 0 0,1 0 67 0 0,1 3 303 0 0,0 2-371 0 0,0 0-36 0 0,0-2 161 0 0,0-3-12 0 0,0 2-15 0 0,0 26 223 0 0,0 2-53 0 0,1-19-389 0 0,5 1-7 0 0,-5-11-96 0 0,0 1 0 0 0,0-1 0 0 0,0 1 0 0 0,-1-1 1 0 0,1 1-1 0 0,0-1 0 0 0,-1 1 0 0 0,1 0 0 0 0,-1-1 0 0 0,0 1 0 0 0,0 0 0 0 0,1-1 1 0 0,-1 1-14 0 0,1 28 139 0 0,1-18-110 0 0,1 1 0 0 0,0-1 0 0 0,0 0 1 0 0,2 3-30 0 0,-3-11 10 0 0,0 3 20 0 0,1 0 0 0 0,-2-1 1 0 0,1 1-1 0 0,-1 0 0 0 0,0 0 1 0 0,0 6-31 0 0,-1-10 14 0 0,0-1 0 0 0,0 1 0 0 0,0 0 0 0 0,0 0 0 0 0,1 0 0 0 0,0 0 0 0 0,-1 0 0 0 0,1 0 0 0 0,0 0 0 0 0,0-1 0 0 0,1 1 0 0 0,-1 0 0 0 0,0-1 0 0 0,1 1 0 0 0,0-1 0 0 0,0 1-14 0 0,0 1 17 0 0,0 1 1 0 0,0-1 0 0 0,0 0 0 0 0,-1 0 0 0 0,0 1 0 0 0,1-1 0 0 0,-1 2-18 0 0,4 14 50 0 0,5 0 4 0 0,-5 8-28 0 0,5 2 38 0 0,-10-28-61 0 0,2 6 0 0 0,0-1 1 0 0,1 1-1 0 0,0 0 0 0 0,2 4-3 0 0,0 19 11 0 0,1-24 10 0 0,-1 2 4 0 0,-3 20-18 0 0,-2-27-65 0 0,0-1 37 0 0,0 0 34 0 0,1 0 50 0 0,-1 0 14 0 0,0 0-63 0 0,1 1-46 0 0,-2 1-55 0 0,1 0-38 0 0,0 1-57 0 0,-1 1-66 0 0,1 1-72 0 0,0-6-173 0 0</inkml:trace>
  <inkml:trace contextRef="#ctx0" brushRef="#br0" timeOffset="490.85">76 160 6704 0 0,'0'0'149'0'0,"0"-2"23"0"0,-1-2-110 0 0,1 4-52 0 0,2-2 17 0 0,1-3 37 0 0,6-12 116 0 0,2-6-137 0 0,-10 21-21 0 0,2-1 25 0 0,-2 2 140 0 0,0-1-36 0 0,0-1 60 0 0,0 2-121 0 0,-1-1-32 0 0,-1-3 42 0 0,0 4-24 0 0,1 1-5 0 0,0-3 226 0 0,0 0-55 0 0,0 0-48 0 0,0 0-42 0 0,0-2 77 0 0,0-5 108 0 0,0 7-132 0 0,3-2 355 0 0,7-5 0 0 0,-7 7-22 0 0,-1 1-88 0 0,-1 1-448 0 0,0 0 36 0 0,3-3 121 0 0,10-11 636 0 0,-11 13-672 0 0,-1-1-51 0 0,1 1 211 0 0,-1 2-41 0 0,2 0-153 0 0,-2 0-49 0 0,1 0 1 0 0,-1 0-1 0 0,0 0 1 0 0,0 0-1 0 0,1 0 0 0 0,-1 0 1 0 0,0-1-1 0 0,0 1 0 0 0,2-2-40 0 0,4-2 82 0 0,-8 4-79 0 0,0-1 0 0 0,0 1 0 0 0,1 0 0 0 0,-1 0 0 0 0,0 0 0 0 0,0 0 0 0 0,0 0 0 0 0,0 0 0 0 0,0 0 1 0 0,0 0-1 0 0,0 0 0 0 0,1-1 0 0 0,-1 1 0 0 0,0 0 0 0 0,0 0 0 0 0,0 0 0 0 0,0 0 0 0 0,0 0 0 0 0,1 0 0 0 0,-1 0 0 0 0,0 0 0 0 0,0 0 0 0 0,0 0 0 0 0,0 0 0 0 0,0 0 0 0 0,1 0 0 0 0,-1 0 0 0 0,0 0 0 0 0,0 0 0 0 0,0 0 0 0 0,0 0 0 0 0,0 1 0 0 0,0-1 0 0 0,1 0 0 0 0,-1 0 0 0 0,0 0 0 0 0,0 0 0 0 0,0 0 0 0 0,0 0 0 0 0,0 0 0 0 0,0 0 0 0 0,0 0 0 0 0,1 0 0 0 0,-1 1 0 0 0,0-1 0 0 0,0 0 0 0 0,0 0 0 0 0,0 0 0 0 0,0 0 0 0 0,0 0 1 0 0,0 1-5 0 0,4 2 59 0 0,-4-2-50 0 0,1-1 1 0 0,0 1 0 0 0,0-1 0 0 0,-1 0 0 0 0,1 0 0 0 0,0 1 0 0 0,0-1-1 0 0,-1 0 1 0 0,1 0 0 0 0,0 0 0 0 0,0 0 0 0 0,0 0 0 0 0,0 0-1 0 0,-1 0 1 0 0,1 0-9 0 0,14 2 102 0 0,25 22-43 0 0,-36-22-56 0 0,0 1 0 0 0,-1 0 0 0 0,0 0 0 0 0,1 0 0 0 0,-1 0 0 0 0,0 0 0 0 0,-1 1 0 0 0,1-1 0 0 0,1 4-3 0 0,14 26 53 0 0,-9-12-42 0 0,0 1-11 0 0,-6-16 7 0 0,0 1-1 0 0,1-1 0 0 0,-1 1 0 0 0,0 0 0 0 0,0 1 0 0 0,-1-1 1 0 0,0 0-1 0 0,-1 1 0 0 0,1-1 0 0 0,-1 1 0 0 0,-1-1 0 0 0,0 1-6 0 0,1-5 6 0 0,-1 0 0 0 0,0-1 0 0 0,-1 1 1 0 0,1 0-1 0 0,0 0 0 0 0,-1-1 0 0 0,0 2-6 0 0,-9 6 11 0 0,9 4-11 0 0,1-12 0 0 0,0 0 0 0 0,0 1 0 0 0,0-1 0 0 0,0 0 0 0 0,0 0 0 0 0,-1 0 0 0 0,1 0 0 0 0,-1 1 0 0 0,1-1 0 0 0,-1 0 0 0 0,0 0 0 0 0,-9 17 2 0 0,-3 2-76 0 0,10-17 47 0 0,0 0 1 0 0,1-1-1 0 0,-1 0 0 0 0,0 1 0 0 0,-1-1 1 0 0,1 0-1 0 0,-1-1 0 0 0,1 1 1 0 0,-4 1 26 0 0,-3 1-69 0 0,8-4 56 0 0,-1 0 0 0 0,1 0 1 0 0,0 0-1 0 0,0 0 0 0 0,0 1 1 0 0,0-1-1 0 0,0 1 1 0 0,1-1-1 0 0,-1 1 13 0 0,-5 5-36 0 0,4-3 18 0 0,0-1-1 0 0,0 0 1 0 0,-1 0 0 0 0,1 0 0 0 0,-1-1 0 0 0,0 1 18 0 0,-19 8-68 0 0,16-7 64 0 0,-8-2 4 0 0,14-2 0 0 0,1 0 0 0 0,-1 0 0 0 0,0 0 0 0 0,0 0 0 0 0,0 0 0 0 0,1 0 0 0 0,-1 0 0 0 0,0 1 0 0 0,0-1 0 0 0,0 0 0 0 0,1 0 0 0 0,-1 1 0 0 0,0-1 0 0 0,0 0 0 0 0,0 1 0 0 0,-4 9 0 0 0,-2-7 0 0 0,14-3 17 0 0,-2 2 68 0 0,0 3-41 0 0,-3-3-9 0 0,1 1 0 0 0,-1-1 0 0 0,1 1 0 0 0,0-1 0 0 0,0 0 0 0 0,0 0 0 0 0,2 2-35 0 0,9-1 57 0 0,-11-3-48 0 0,-1 0 1 0 0,0 1 0 0 0,1 0 0 0 0,-1-1 0 0 0,0 1-1 0 0,1 0 1 0 0,-1 0 0 0 0,0 0 0 0 0,0 0-1 0 0,0 1 1 0 0,0-1 0 0 0,0 1 0 0 0,0-1 0 0 0,-1 1-1 0 0,1-1 1 0 0,0 1 0 0 0,-1 0 0 0 0,1 0 0 0 0,-1 0-10 0 0,22 19 30 0 0,-1-11-31 0 0,-18-8 8 0 0,0-1-1 0 0,0 1 1 0 0,1 0 0 0 0,-2 0 0 0 0,1 1-1 0 0,0-1 1 0 0,0 1 0 0 0,0 0-7 0 0,20 22 14 0 0,-1-3 34 0 0,49 50 87 0 0,-67-68-229 0 0,0-4 42 0 0,0 1 1 0 0,-4 1 11 0 0,0-1-16 0 0,-1 1-23 0 0,0-1-42 0 0,0 0-17 0 0,0 0-42 0 0,0 0-47 0 0,0 0-53 0 0,0-1 280 0 0,0 1-337 0 0,0-1-53 0 0,0 1-47 0 0,0-1-41 0 0,0 0-141 0 0,0 0-41 0 0,0 0-172 0 0,0 0-459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8:00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257 17 7688 0 0,'0'0'166'0'0,"0"0"29"0"0,0 0 14 0 0,0 0-68 0 0,0 0-19 0 0,0 0 35 0 0,0 0 123 0 0,0 0 228 0 0,0 0 18 0 0,0 0-6 0 0,-2 0-35 0 0,-10 1-39 0 0,-5 0 72 0 0,5-1-206 0 0,3-2-93 0 0,1 0-54 0 0,-5-8 72 0 0,10 7-42 0 0,0 2-86 0 0,-1 1-55 0 0,-1 1-27 0 0,3-1 38 0 0,-2 0-2 0 0,0 0 1 0 0,1 0 0 0 0,-1 1-1 0 0,0-1 1 0 0,1 1 0 0 0,-1 0-1 0 0,0 0-63 0 0,-9 8 227 0 0,9-7-40 0 0,1-1-85 0 0,-1-1-53 0 0,0 0-30 0 0,1-1 37 0 0,-29 1 314 0 0,25 0-260 0 0,-2 0 33 0 0,9 0-140 0 0,-1 0 0 0 0,1 0 0 0 0,0 0 0 0 0,-1 0 0 0 0,1 0 0 0 0,-1 0 1 0 0,1 0-1 0 0,0 0 0 0 0,-1 0 0 0 0,1 0 0 0 0,-1 1 0 0 0,1-1 1 0 0,0 0-1 0 0,-1 0 0 0 0,1 0 0 0 0,0 0 0 0 0,-1 1 0 0 0,1-1 1 0 0,0 0-1 0 0,-1 0 0 0 0,1 1 0 0 0,0-1 0 0 0,-1 0 0 0 0,1 1 0 0 0,0-1 1 0 0,0 0-1 0 0,-1 1 0 0 0,1-1 0 0 0,0 0 0 0 0,0 1 0 0 0,0-1-3 0 0,-5 7 51 0 0,4-7-47 0 0,1 1 0 0 0,-1-1 0 0 0,0 0 1 0 0,0 1-1 0 0,1-1 0 0 0,-1 0 1 0 0,0 0-1 0 0,0 0 0 0 0,0 0 0 0 0,1 0 1 0 0,-1 1-1 0 0,0-1 0 0 0,0-1 1 0 0,-1 1-5 0 0,-10 0 22 0 0,12 0-21 0 0,0 0 0 0 0,0 0-1 0 0,0 0 1 0 0,0 0 0 0 0,-1 0 0 0 0,1 0-1 0 0,0 0 1 0 0,0 0 0 0 0,0 0 0 0 0,0 0-1 0 0,0 0 1 0 0,0 0 0 0 0,0 0 0 0 0,0 0-1 0 0,0 0 1 0 0,0 0 0 0 0,-1 0 0 0 0,1 0-1 0 0,0 0 1 0 0,0 0 0 0 0,0 0 0 0 0,0 0-1 0 0,0 0 1 0 0,0 0 0 0 0,0 0 0 0 0,0 0-1 0 0,0 1 1 0 0,0-1 0 0 0,0 0 0 0 0,0 0-1 0 0,0 0 1 0 0,-1 0 0 0 0,1 0 0 0 0,0 0-1 0 0,0 0 1 0 0,0 0 0 0 0,0 0 0 0 0,0 0-1 0 0,0 0 1 0 0,0 0 0 0 0,0 0 0 0 0,0 1-1 0 0,0-1 1 0 0,0 0 0 0 0,0 0 0 0 0,0 0-1 0 0,0 0 1 0 0,0 0 0 0 0,0 0 0 0 0,0 0-1 0 0,0 0 1 0 0,0 0 0 0 0,0 0 0 0 0,0 1-1 0 0,0-1 1 0 0,0 0 0 0 0,0 0-1 0 0,0 0 0 0 0,0 1 1 0 0,1-1-1 0 0,-1 0 0 0 0,0 1 1 0 0,-1-1-1 0 0,1 1 0 0 0,0-1 1 0 0,0 0-1 0 0,0 1 0 0 0,0-1 1 0 0,0 1-1 0 0,0-1 0 0 0,0 0 1 0 0,0 1-1 0 0,-1-1 0 0 0,1 0 1 0 0,0 1-1 0 0,0-1 0 0 0,-1 0 1 0 0,1 1-1 0 0,0-1 0 0 0,0 0 1 0 0,-1 1-1 0 0,1-1 1 0 0,0 0-1 0 0,-1 0 0 0 0,1 1 1 0 0,0-1-1 0 0,-1 0 0 0 0,1 0 1 0 0,-1 0-1 0 0,-5 5 0 0 0,5-4 0 0 0,1-1 0 0 0,0 1 0 0 0,-1 0 0 0 0,1 0 0 0 0,0-1 0 0 0,0 1 0 0 0,-1 0 0 0 0,1 0 0 0 0,0 0 0 0 0,0 0 0 0 0,0-1 0 0 0,0 1 0 0 0,0 0 0 0 0,0 1 0 0 0,2 23 0 0 0,-2-25 0 0 0,0 1 0 0 0,0-1 0 0 0,0 0 0 0 0,0 0 0 0 0,0 0 0 0 0,0 0 0 0 0,0 1 0 0 0,0-1 0 0 0,0 0 0 0 0,0 0 0 0 0,0 0 0 0 0,0 0 0 0 0,0 1 0 0 0,1-1 0 0 0,-1 0 0 0 0,0 0 0 0 0,0 0 0 0 0,0 0 0 0 0,0 0 0 0 0,0 0 0 0 0,0 1 0 0 0,1-1 0 0 0,-1 0 0 0 0,0 0 0 0 0,0 0 0 0 0,0 0 0 0 0,0 0 0 0 0,1 0 0 0 0,-1 0 0 0 0,0 0 0 0 0,0 0 0 0 0,0 0 0 0 0,0 0 0 0 0,1 0 0 0 0,-1 0 0 0 0,0 0 0 0 0,7 3 0 0 0,-2 7-15 0 0,-1-8-4 0 0,-1-1-1 0 0,5 14-25 0 0,-7-14 40 0 0,0 1 1 0 0,0-1-1 0 0,0 1 1 0 0,1-1-1 0 0,-1 0 1 0 0,0 0 0 0 0,1 0-1 0 0,-1 0 1 0 0,0 0-1 0 0,2 1 5 0 0,18 9-10 0 0,-14-8 12 0 0,5 2-2 0 0,-4 7 0 0 0,-6-10 0 0 0,1 0 0 0 0,-1 0 0 0 0,0-1 0 0 0,1 0 0 0 0,-1 1 0 0 0,1-1 0 0 0,0 0 0 0 0,0 0 0 0 0,-1-1 0 0 0,-1 1 0 0 0,1 0 0 0 0,0-1 0 0 0,0 1 0 0 0,0 0 0 0 0,-1 0 0 0 0,1 0 0 0 0,0 0 0 0 0,-1 0 0 0 0,1 0 0 0 0,-1 1 0 0 0,1-1 0 0 0,-1 0 0 0 0,0 1 0 0 0,1-1 0 0 0,-1 1 0 0 0,0 0 0 0 0,0 0 0 0 0,1-1 0 0 0,-1 1 0 0 0,1-1 0 0 0,-1 1 0 0 0,1-1 0 0 0,0 0 0 0 0,0 1 0 0 0,0-1 0 0 0,0 0 0 0 0,1 0 0 0 0,3 4 0 0 0,1 0 0 0 0,-1 0 0 0 0,0 0 0 0 0,-1 1 0 0 0,1-1 0 0 0,2 5 0 0 0,8 7 0 0 0,-9-10 0 0 0,-3-4 0 0 0,-1 0 0 0 0,0 0 0 0 0,0 1 0 0 0,0-1 0 0 0,-1 1 0 0 0,1-1 0 0 0,2 10 0 0 0,5-8 0 0 0,-5 5 0 0 0,1-5 7 0 0,-1-2 36 0 0,-3 4 35 0 0,-2-4 48 0 0,0-1-4 0 0,0-1-116 0 0,0-1 0 0 0,0 1 0 0 0,0-1 1 0 0,0 1-1 0 0,0-1 0 0 0,0 1 1 0 0,-1-1-1 0 0,1 1 0 0 0,0-1 1 0 0,0 1-1 0 0,0-1 0 0 0,0 0 1 0 0,0 1-1 0 0,-1-1 0 0 0,1 1 1 0 0,0-1-1 0 0,0 0 0 0 0,-1 1 1 0 0,1-1-1 0 0,0 1 0 0 0,-1-1 1 0 0,1 0-1 0 0,0 1 0 0 0,-1-1 0 0 0,1 0 1 0 0,0 0-1 0 0,-1 1 0 0 0,1-1 1 0 0,-1 0-1 0 0,1 0 0 0 0,-1 0 1 0 0,1 1-1 0 0,0-1 0 0 0,-1 0 1 0 0,1 0-1 0 0,-1 0 0 0 0,1 0 1 0 0,-1 0-1 0 0,1 0 0 0 0,-1 0 1 0 0,1 0-1 0 0,-1 0-6 0 0,-2 0 151 0 0,3 2 1 0 0,-2 9-15 0 0,-11-6-69 0 0,-9 8-56 0 0,20-13-14 0 0,-19-1 2 0 0,11 2-4 0 0,-6-1-53 0 0,15 0 47 0 0,0 0 0 0 0,0 0 0 0 0,-1 0 0 0 0,1 0 0 0 0,0 0 0 0 0,0 0 0 0 0,0 0 0 0 0,-1-1 0 0 0,1 1 0 0 0,0-1 0 0 0,0 1 0 0 0,0-1 0 0 0,-1 1 10 0 0,-2-7-76 0 0,0 3-82 0 0,-6 2-88 0 0,10 2 228 0 0,0 0 0 0 0,-1 0 0 0 0,1 0 0 0 0,-1 0 0 0 0,1 1 1 0 0,-1-1-1 0 0,1 0 0 0 0,-1-1 0 0 0,1 1 0 0 0,-1 0 1 0 0,1 0-1 0 0,-1 0 0 0 0,1 0 0 0 0,-1 0 0 0 0,1 0 1 0 0,-1-1-1 0 0,1 1 0 0 0,0 0 0 0 0,-1 0 0 0 0,1-1 1 0 0,-1 1-1 0 0,1 0 0 0 0,0 0 0 0 0,-1-1 0 0 0,1 1 1 0 0,0 0-1 0 0,-1-1 0 0 0,1 1 0 0 0,0-1 0 0 0,0 1 1 0 0,-1 0-1 0 0,1-1 18 0 0,-4-6-286 0 0,-6 2-196 0 0,3-5-139 0 0,1-3 74 0 0,4 9 330 0 0,-1-11-532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8:00.8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0 167 8864 0 0,'3'0'200'0'0,"11"4"65"0"0,-13-4-247 0 0,0 1 0 0 0,0-1-1 0 0,0 1 1 0 0,0 0 0 0 0,0 0 0 0 0,0 0 0 0 0,0-1 0 0 0,-1 1 0 0 0,1 0 0 0 0,0 0 0 0 0,-1 0 0 0 0,1 1-18 0 0,4 10 206 0 0,5-7-164 0 0,-5 8-42 0 0,2-4 22 0 0,-1-3 58 0 0,-6-6-80 0 0,7 7 214 0 0,0 0 56 0 0,7 9 457 0 0,-10-7-278 0 0,0-1-58 0 0,0 1-53 0 0,0-1-50 0 0,3 5 103 0 0,0 1-115 0 0,-5 1 36 0 0,-2-15-292 0 0,0 1 0 0 0,0 0 0 0 0,0 0 0 0 0,0 0 0 0 0,0 0 0 0 0,0-1 0 0 0,0 1 1 0 0,1 0-1 0 0,-1 0 0 0 0,0 0 0 0 0,0-1 0 0 0,1 1 0 0 0,-1 0 0 0 0,0 0 1 0 0,1-1-21 0 0,5 5 143 0 0,-5-5-135 0 0,-1 0-1 0 0,0 0 1 0 0,1 1 0 0 0,-1-1-1 0 0,1 0 1 0 0,-1 0-1 0 0,0 1 1 0 0,1-1 0 0 0,-1 0-1 0 0,0 1 1 0 0,1-1-1 0 0,-1 1 1 0 0,0-1 0 0 0,0 0-1 0 0,1 1 1 0 0,-1-1-1 0 0,0 1 1 0 0,0-1-1 0 0,0 1 1 0 0,1-1 0 0 0,-1 0-1 0 0,0 1 1 0 0,0-1-1 0 0,0 1 1 0 0,0-1 0 0 0,0 1-1 0 0,0-1 1 0 0,0 1-1 0 0,0-1 1 0 0,0 1 0 0 0,0-1-1 0 0,-1 1-7 0 0,1 9 116 0 0,0-3-35 0 0,0 6 60 0 0,0-12-295 0 0,0 0 59 0 0,0-1 51 0 0,0 1 42 0 0,0 0 88 0 0,0 2 275 0 0,0-3-298 0 0,0 1-62 0 0,0 0-39 0 0,0-1-35 0 0,0 1-40 0 0,0-1-43 0 0,0 1-67 0 0,0-1-62 0 0,0 1-68 0 0,0-1-74 0 0,0 1-80 0 0,0 0-85 0 0,0 0-93 0 0,0-1-97 0 0,0 0-982 0 0,0 0-1006 0 0</inkml:trace>
  <inkml:trace contextRef="#ctx0" brushRef="#br0" timeOffset="0.5">31 0 10944 0 0,'0'0'248'0'0,"0"0"34"0"0,0 0 20 0 0,0 0-38 0 0,0 0-200 0 0,0 0-46 0 0,0 0-66 0 0,0 0-42 0 0,0 0-6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8:01.2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61 10680 0 0,'0'0'241'0'0,"0"0"38"0"0,0 0 11 0 0,0 0-28 0 0,2 0-133 0 0,-1 0-120 0 0,-1 0-1 0 0,0 0 1 0 0,1 0 0 0 0,-1 0-1 0 0,1 0 1 0 0,-1 0-1 0 0,0 0 1 0 0,1 0 0 0 0,-1 1-1 0 0,1-1 1 0 0,-1 0 0 0 0,0 0-1 0 0,1 0 1 0 0,-1 0-1 0 0,1 0 1 0 0,-1 1 0 0 0,0-1-1 0 0,1 0 1 0 0,-1 0 0 0 0,0 1-1 0 0,0-1 1 0 0,1 0 0 0 0,-1 0-1 0 0,0 1 1 0 0,1-1-1 0 0,-1 0 1 0 0,0 1 0 0 0,0-1-1 0 0,0 1 1 0 0,1-1 0 0 0,-1 0-9 0 0,4 7 172 0 0,-1-5-71 0 0,1 0-32 0 0,-1 0-11 0 0,-2 0 28 0 0,0-1 5 0 0,-1 2 38 0 0,1 1 47 0 0,-1 0 55 0 0,0 4 74 0 0,-1-5-185 0 0,1 1 0 0 0,0-1 0 0 0,0 0 0 0 0,0 1 0 0 0,0-1 0 0 0,1 1 0 0 0,-1-1 1 0 0,1 0-1 0 0,0 2-120 0 0,4 3 189 0 0,1 4 118 0 0,-4 1-59 0 0,1 8 59 0 0,7 1 63 0 0,-7-11-212 0 0,-2 4-39 0 0,0 1-27 0 0,9 5 53 0 0,-5 4-11 0 0,1-13-72 0 0,-5-10-55 0 0,0-1 0 0 0,-1 0 0 0 0,1 1 0 0 0,0-1 1 0 0,-1 1-1 0 0,1-1 0 0 0,-1 0 0 0 0,1 1 0 0 0,-1-1 0 0 0,0 1 0 0 0,0-1 0 0 0,0 1 0 0 0,0 0-7 0 0,3 13 64 0 0,7-3 3 0 0,-3-4 4 0 0,-2-4-62 0 0,-2-1 2 0 0,0 0 69 0 0,-3-1 68 0 0,0 9 20 0 0,0-9 6 0 0,0-2 12 0 0,2-2 39 0 0,18-12 147 0 0,4-1 16 0 0,-12 1-215 0 0,-7 2-28 0 0,-2 1-55 0 0,6-9 51 0 0,1 3 0 0 0,-2-5-37 0 0,2-2-31 0 0,-7 17-56 0 0,-1 1 1 0 0,1-1 0 0 0,-1 0 0 0 0,-1 1 0 0 0,2-7-18 0 0,3-14 17 0 0,0 15-17 0 0,-5 10 0 0 0,0 1 0 0 0,0 0 0 0 0,-1-1 0 0 0,1 1 0 0 0,0-1 0 0 0,-1 1 0 0 0,1-1 0 0 0,-1 0 0 0 0,0 1 0 0 0,0-1 0 0 0,1 1 0 0 0,-1-1 0 0 0,0 0 0 0 0,0 1 0 0 0,0-3-1 0 0,0 1-1 0 0,0 0 0 0 0,1 1 0 0 0,-1-1 0 0 0,1 0 0 0 0,0 0 0 0 0,0-2 2 0 0,7-12-57 0 0,-7 13 29 0 0,0 1 0 0 0,0 0 0 0 0,-1-1 1 0 0,1 1-1 0 0,-1-1 0 0 0,0 1 0 0 0,0 0 0 0 0,0-1 1 0 0,-1-1 27 0 0,1-2-101 0 0,2 2-164 0 0,8-9-80 0 0,-7 3 32 0 0,-3 8 101 0 0,2 1 38 0 0,3-3-51 0 0,1-1-149 0 0,-4 4-314 0 0,-2 2 407 0 0,0 0 9 0 0,0 0-51 0 0,0 0 120 0 0,0 0-34 0 0,0 0-35 0 0,0 0-34 0 0,0 0-396 0 0,0 0 108 0 0,0 0-46 0 0,0 0-739 0 0,0 0-573 0 0,0 0-1093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8:01.6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0 122 7488 0 0,'0'0'166'0'0,"0"0"29"0"0,0 2 12 0 0,3 8-34 0 0,1-8-147 0 0,1-1 38 0 0,2-1 47 0 0,-1 0 59 0 0,-3 0 24 0 0,-1 0 382 0 0,-2 0 22 0 0,0 0-10 0 0,5 0-51 0 0,16 0-22 0 0,-21 0-496 0 0,0 0 1 0 0,0 0 0 0 0,1 0-1 0 0,-1 0 1 0 0,0 0 0 0 0,1 0-1 0 0,-1 0 1 0 0,0 0 0 0 0,1 0 0 0 0,-1 0-1 0 0,0 0 1 0 0,1 0 0 0 0,-1 0-1 0 0,0-1 1 0 0,0 1 0 0 0,1 0-1 0 0,-1 0 1 0 0,0 0 0 0 0,0 0-1 0 0,1 0 1 0 0,-1-1 0 0 0,0 1 0 0 0,0 0-1 0 0,1 0 1 0 0,-1-1 0 0 0,0 1-20 0 0,14-10 532 0 0,-3 8-106 0 0,-6-1 14 0 0,-3 1-348 0 0,1-1 48 0 0,8-7 451 0 0,-7 5-372 0 0,0 2-83 0 0,-3 2-115 0 0,0 0-40 0 0,4-5 291 0 0,0 1-101 0 0,-2 0-59 0 0,1-5 67 0 0,-4 6-61 0 0,0 1 80 0 0,0 3-36 0 0,0 0-8 0 0,3-2-13 0 0,7-9-45 0 0,-8 8-24 0 0,-1-1-37 0 0,-2-3-6 0 0,1 6-19 0 0,0-9 98 0 0,-3 5-72 0 0,3 5-35 0 0,-1-1 0 0 0,1 1 0 0 0,-1 0 1 0 0,1 0-1 0 0,0 0 0 0 0,-1-1 0 0 0,1 1 1 0 0,-1 0-1 0 0,1 0 0 0 0,-1 0 0 0 0,0 0 0 0 0,1 0 1 0 0,-1 0-1 0 0,1 0 0 0 0,-1 0 0 0 0,1 0 1 0 0,-1 0-1 0 0,1 0-1 0 0,0 0 1 0 0,0 0 0 0 0,-1 0 0 0 0,1 0 0 0 0,0 0 0 0 0,0 0 1 0 0,0 0-1 0 0,0 0 0 0 0,0 0 0 0 0,0 0 0 0 0,0 0 0 0 0,0 0 0 0 0,0 0 0 0 0,0 0 1 0 0,0 0-1 0 0,-1 0 0 0 0,1 0 0 0 0,0 0 0 0 0,0 0 0 0 0,0 0 0 0 0,0 0 0 0 0,0 0 1 0 0,0 0-1 0 0,0 0 0 0 0,0 0 0 0 0,0 0 0 0 0,0 0 0 0 0,0-1 0 0 0,0 1 0 0 0,-1 0 1 0 0,1 0-1 0 0,0 0 0 0 0,0 0 0 0 0,0 0 0 0 0,0 0 0 0 0,0 0 0 0 0,0 0 0 0 0,0 0 1 0 0,0 0-1 0 0,0 0 0 0 0,0 0 0 0 0,0 0 0 0 0,0-1 0 0 0,0 1 0 0 0,0 0 0 0 0,0 0 0 0 0,0 0 1 0 0,0 0-1 0 0,0 0 0 0 0,0 0 0 0 0,0 0 0 0 0,0 0 0 0 0,0 0 0 0 0,0 0 0 0 0,0-1 1 0 0,0 1-1 0 0,0 0 0 0 0,0 0-1 0 0,-2-10 72 0 0,-8 8 13 0 0,7 2-10 0 0,1 2 17 0 0,0-1-78 0 0,1 1-1 0 0,0-1 1 0 0,-1 0 0 0 0,1 0 0 0 0,-1 0-1 0 0,1 0 1 0 0,-1 0 0 0 0,1-1 0 0 0,-1 1 0 0 0,1 0-1 0 0,-1-1 1 0 0,0 1 0 0 0,1-1 0 0 0,-1 0-1 0 0,-1 1-13 0 0,-2 1 99 0 0,-20 13-11 0 0,20-5-45 0 0,-5-4-32 0 0,9-6-11 0 0,0 0 0 0 0,1 1 0 0 0,-1-1 0 0 0,0 1 0 0 0,0-1 0 0 0,0 0 0 0 0,0 1 0 0 0,1 0 0 0 0,-1-1 0 0 0,0 1 0 0 0,0-1 0 0 0,1 1 0 0 0,-1 0 0 0 0,1 0 0 0 0,-1-1 0 0 0,0 1 0 0 0,1 0 0 0 0,0 0 0 0 0,-1 0 0 0 0,1-1-1 0 0,-1 1 1 0 0,1 1 0 0 0,-1 14-1 0 0,1-14 4 0 0,0 0-1 0 0,0 1 1 0 0,0-1-1 0 0,0 0 0 0 0,0 0 1 0 0,-1 1-1 0 0,1-1 0 0 0,-1 0 1 0 0,0 0-1 0 0,0 2-2 0 0,-4 4 45 0 0,4-7-32 0 0,0 1 0 0 0,0-1 0 0 0,1 0 0 0 0,-1 1 0 0 0,0-1 0 0 0,1 1 0 0 0,-1-1 0 0 0,1 1 0 0 0,-1-1 0 0 0,1 1 0 0 0,0 0 0 0 0,-1-1 0 0 0,1 1 0 0 0,0 0 0 0 0,0 0-13 0 0,0 19 118 0 0,-1 23 6 0 0,2-24-106 0 0,2-4-37 0 0,6 4 4 0 0,-3-10-48 0 0,4-5-44 0 0,-9-3 85 0 0,1 0 0 0 0,-1 0 0 0 0,0 1-1 0 0,0-1 1 0 0,0 0 0 0 0,0 0 0 0 0,0 1 0 0 0,0-1 22 0 0,3 10-48 0 0,2-3 34 0 0,22 6 14 0 0,-13-13 0 0 0,-5-2 1 0 0,14 0 55 0 0,-16 0-66 0 0,1 0-46 0 0,0 0-65 0 0,-5 0 37 0 0,-2 0 40 0 0,4-3 7 0 0,-5 2-13 0 0,-1 0-12 0 0,1 0-35 0 0,0-1-78 0 0,-1 1-75 0 0,2-1-90 0 0,-1 1-104 0 0,0 0 60 0 0,0 0-59 0 0,0 1-52 0 0,0 0-46 0 0,1-1-159 0 0,-1 1-45 0 0,1 0-193 0 0,2 0-518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8:04.3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10208 0 0,'0'0'298'0'0,"0"0"-3"0"0,0 0-164 0 0,0 0-42 0 0,0 0 105 0 0,0 0 211 0 0,0 0 380 0 0,2 2 42 0 0,4 4-340 0 0,-2-2-197 0 0,-2-2 11 0 0,-1 0-82 0 0,0 0-71 0 0,-1 0-55 0 0,0 0-35 0 0,-1 2-14 0 0,1-3 17 0 0,0-1 11 0 0,0 15 352 0 0,0-1-38 0 0,0 1-38 0 0,0-1-35 0 0,0 14 217 0 0,0-1-113 0 0,0 6-43 0 0,0 0-108 0 0,0 6-49 0 0,0 20 8 0 0,0 2 32 0 0,0-58-252 0 0,0 0-1 0 0,0 0 1 0 0,1 0-1 0 0,-1 0 1 0 0,1 0-1 0 0,0 0 0 0 0,1 1-4 0 0,6 14 49 0 0,-6-15-42 0 0,-2 3-1 0 0,0 15-6 0 0,0 9 0 0 0,-1-21 0 0 0,2 0 0 0 0,12 19 0 0 0,-11-13 0 0 0,-2-3-38 0 0,0-9-158 0 0,0-3-50 0 0,0 0-2 0 0,0 0 86 0 0,0 0 11 0 0,0 0-55 0 0,0 0-177 0 0,0 0-332 0 0,0 0-19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8:04.6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13104 0 0,'0'0'297'0'0,"0"0"39"0"0,0 0 19 0 0,0 0-145 0 0,0 0-99 0 0,0 0-42 0 0,0 0-10 0 0,0 0 41 0 0,0 0 11 0 0,0 0 1 0 0,0 0-8 0 0,0 0-56 0 0,0 0-102 0 0,0 0-1 0 0,0 0-72 0 0,0 0-79 0 0,0 0 58 0 0,0 0-36 0 0,0 0-37 0 0,0 0-37 0 0,0 0-352 0 0,0 0 80 0 0,0 0-49 0 0,0 0-684 0 0,0 0-542 0 0,0 0-1027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8:04.9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10088 0 0,'0'0'298'0'0,"0"0"-4"0"0,0 0-108 0 0,0 0-39 0 0,0 0 157 0 0,0 0 277 0 0,0 0 26 0 0,0 0-249 0 0,0 0-149 0 0,0 0-41 0 0,0 0 30 0 0,0 0 81 0 0,0 0-20 0 0,0 0-120 0 0,0 0-86 0 0,0 0-54 0 0,0 0-60 0 0,0 0-24 0 0,0 0 13 0 0,-1 0-38 0 0,1 0-18 0 0,0 0-38 0 0,-1 0-44 0 0,1 0-49 0 0,-1 0-54 0 0,0 0-49 0 0,0 0-44 0 0,-1 0-38 0 0,1 0-133 0 0,-1 0-37 0 0,0 0-160 0 0,-1 0-428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8:02.3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227 243 8864 0 0,'0'0'200'0'0,"0"-3"33"0"0,0-7 14 0 0,0 10-244 0 0,0 0 1 0 0,0 0 0 0 0,0 0-1 0 0,0 0 1 0 0,0 0-1 0 0,0 0 1 0 0,0-1 0 0 0,0 1-1 0 0,0 0 1 0 0,0 0 0 0 0,0 0-1 0 0,0 0 1 0 0,0 0-1 0 0,0 0 1 0 0,0 0 0 0 0,0 0-1 0 0,0 0 1 0 0,0 0 0 0 0,0-1-1 0 0,0 1 1 0 0,0 0-1 0 0,0 0 1 0 0,0 0 0 0 0,0 0-1 0 0,0 0 1 0 0,0 0 0 0 0,0 0-1 0 0,0 0 1 0 0,0 0-1 0 0,0 0 1 0 0,0 0 0 0 0,0 0-1 0 0,0 0 1 0 0,0 0 0 0 0,1 0-1 0 0,-1-1 1 0 0,0 1-1 0 0,0 0 1 0 0,0 0 0 0 0,0 0-1 0 0,0 0 1 0 0,0 0 0 0 0,0 0-1 0 0,0 0 1 0 0,0 0 0 0 0,0 0-1 0 0,1 0 1 0 0,-1 0-1 0 0,0 0 1 0 0,0 0 0 0 0,0 0-1 0 0,0 0 1 0 0,0 0 0 0 0,0 0-1 0 0,0 0 1 0 0,0 0-1 0 0,0 1-3 0 0,3-2 39 0 0,-4-2-36 0 0,-2-2 14 0 0,2 1 42 0 0,1 2 64 0 0,0 1 142 0 0,0 1 232 0 0,-3 0 14 0 0,-3 1-206 0 0,3-1-183 0 0,0 0-1 0 0,0 1 0 0 0,0-1 1 0 0,0 0-1 0 0,0-1 1 0 0,0 1-1 0 0,0-1 1 0 0,0 1-1 0 0,0-1 1 0 0,-1 0-122 0 0,0-5 328 0 0,4 5-307 0 0,-1 1 0 0 0,1-1 0 0 0,0 1-1 0 0,0 0 1 0 0,-1-1 0 0 0,1 1 0 0 0,0-1-1 0 0,-1 1 1 0 0,1 0 0 0 0,0-1 0 0 0,-1 1-1 0 0,1 0 1 0 0,0 0 0 0 0,-1-1 0 0 0,1 1 0 0 0,-1 0-1 0 0,1 0 1 0 0,-1-1 0 0 0,1 1 0 0 0,-1 0-1 0 0,1 0 1 0 0,0 0 0 0 0,-1 0 0 0 0,1 0 0 0 0,-1 0-1 0 0,1 0 1 0 0,-1 0 0 0 0,1 0 0 0 0,-1 0-1 0 0,1 0 1 0 0,-1 0 0 0 0,0 0-21 0 0,-9 0 264 0 0,-2 0 40 0 0,-24 0 802 0 0,20 0-662 0 0,1 0-62 0 0,8 0-231 0 0,0 0-33 0 0,2 3 51 0 0,4-2-152 0 0,0 0 0 0 0,-1 0 0 0 0,1 0 0 0 0,-1 1-1 0 0,1-2 1 0 0,-1 1 0 0 0,1 0 0 0 0,-1 0 0 0 0,1 0-1 0 0,-1-1 1 0 0,0 1 0 0 0,1-1 0 0 0,-1 1 0 0 0,0-1-1 0 0,0 0-16 0 0,-3 3 100 0 0,2 0-85 0 0,-15 15 47 0 0,17-18-61 0 0,1 1-1 0 0,-1-1 0 0 0,1 1 0 0 0,-1-1 0 0 0,1 1 1 0 0,0-1-1 0 0,-1 1 0 0 0,1-1 0 0 0,0 1 1 0 0,-1 0-1 0 0,1-1 0 0 0,0 1 0 0 0,-1-1 1 0 0,1 1-1 0 0,0 0 0 0 0,0-1 0 0 0,0 1 0 0 0,0 0 1 0 0,0-1-1 0 0,0 1 0 0 0,0 0 0 0 0,0-1 1 0 0,0 1-1 0 0,0 0 0 0 0,0-1 0 0 0,0 1 1 0 0,0-1-1 0 0,1 1 0 0 0,-1 0 0 0 0,0-1 0 0 0,1 1 0 0 0,4 3 0 0 0,-5-4 0 0 0,1 0 0 0 0,-1 0 0 0 0,1 0 0 0 0,-1 0 0 0 0,0 0 0 0 0,1 0 0 0 0,-1 1 0 0 0,0-1 0 0 0,0 0 0 0 0,1 0 0 0 0,-1 0 0 0 0,0 1 0 0 0,1-1 0 0 0,-1 0 0 0 0,0 0 0 0 0,0 1 0 0 0,1-1 0 0 0,-1 0 0 0 0,0 1 0 0 0,0-1 0 0 0,0 0 0 0 0,0 1 0 0 0,1-1 0 0 0,-1 0 0 0 0,0 1 0 0 0,0-1 0 0 0,0 0 0 0 0,0 1 0 0 0,0-1 0 0 0,0 0 0 0 0,0 1 0 0 0,0-1 0 0 0,0 1 0 0 0,0-1 0 0 0,0 0 0 0 0,0 1 0 0 0,0-1 0 0 0,0 0 0 0 0,0 1 0 0 0,0-1 0 0 0,-1 0 0 0 0,1 1 0 0 0,0-1 0 0 0,0 0 0 0 0,0 1 0 0 0,-1-1 0 0 0,1 0 0 0 0,0 1 0 0 0,0-1 0 0 0,-4 6 0 0 0,3-6 0 0 0,0 1 0 0 0,1-1 0 0 0,-1 1 0 0 0,1 0 0 0 0,-1-1 0 0 0,1 1 0 0 0,-1 0 0 0 0,1-1 0 0 0,-1 1 0 0 0,1 0 0 0 0,0-1 0 0 0,-1 1 0 0 0,1 0 0 0 0,0 0 0 0 0,0 0 0 0 0,0-1 0 0 0,-1 1 0 0 0,1 0 0 0 0,0 0 0 0 0,0 0 0 0 0,0-1 0 0 0,0 1 0 0 0,0 0 0 0 0,1 0 0 0 0,-1 0 0 0 0,0-1 0 0 0,0 1 0 0 0,1 1 0 0 0,14 3 0 0 0,-13-4 0 0 0,1 0 0 0 0,0 1 0 0 0,-1-1 0 0 0,1 1 0 0 0,-1-1 0 0 0,0 1 0 0 0,0 0 0 0 0,1 0 0 0 0,-1 0 0 0 0,0 0 0 0 0,-1 1 0 0 0,1-1 0 0 0,0 1 0 0 0,-1-1 0 0 0,1 1 0 0 0,0 0 0 0 0,5 8 0 0 0,-5-7 0 0 0,1 0 0 0 0,-1 0 0 0 0,1-1 0 0 0,0 1 0 0 0,1-1 0 0 0,-1 1 0 0 0,1-1 0 0 0,-1 0 0 0 0,1 0 0 0 0,0-1 0 0 0,0 1 0 0 0,2 0 0 0 0,0 0 0 0 0,0 0 0 0 0,0 0 0 0 0,0 1 0 0 0,0 0 0 0 0,-1 0 0 0 0,5 5 0 0 0,-5-5 0 0 0,0 1 0 0 0,0-2 0 0 0,0 1 0 0 0,3 1 0 0 0,10 7 0 0 0,40 31 0 0 0,-56-41 0 0 0,1 0 0 0 0,-1 0 0 0 0,1 0 0 0 0,-1 0 0 0 0,0 1 0 0 0,0 0 0 0 0,0-1 0 0 0,0 1 0 0 0,1 2 0 0 0,9 12 0 0 0,9-1 0 0 0,-17-14 0 0 0,-1 0 0 0 0,1 0 0 0 0,-1 1 0 0 0,0-1 0 0 0,0 1 0 0 0,0 0 0 0 0,0 0 0 0 0,-1 0 0 0 0,1 0 0 0 0,0 2 0 0 0,12 26 0 0 0,-14-29 0 0 0,0 1 0 0 0,0 0 0 0 0,-1 0 0 0 0,1-1 0 0 0,-1 1 0 0 0,0 0 0 0 0,0 0 0 0 0,0 0 0 0 0,0 0 0 0 0,-1 0 0 0 0,1-1 0 0 0,-1 1 0 0 0,1 0 0 0 0,-2 0 0 0 0,2-2 0 0 0,-1-1 0 0 0,0 1 0 0 0,0-1 0 0 0,1 0 0 0 0,-1 1 0 0 0,0-1 0 0 0,0 0 0 0 0,1 0 0 0 0,-1 0 0 0 0,0 0 0 0 0,0 0 0 0 0,0 0 0 0 0,0 0 0 0 0,1 0 0 0 0,-1 0 0 0 0,-14 2 15 0 0,0 11 54 0 0,8-6-36 0 0,5-5-30 0 0,0 1 1 0 0,0-1 0 0 0,0 0-1 0 0,0 0 1 0 0,0 0-1 0 0,-1-1 1 0 0,1 1-1 0 0,-1-1 1 0 0,1 1-1 0 0,-2 0-3 0 0,0-1 0 0 0,0-1 0 0 0,0 1 0 0 0,0-1 0 0 0,-1 0 0 0 0,-2 0 0 0 0,-15 0-10 0 0,-29 0-170 0 0,49 0 159 0 0,1 0 1 0 0,-1 0 0 0 0,0 0-1 0 0,0 0 1 0 0,1-1 0 0 0,-1 1-1 0 0,0-1 1 0 0,1 1-1 0 0,-1-1 1 0 0,0 0 0 0 0,1 1-1 0 0,-1-1 1 0 0,1 0 0 0 0,-1 0-1 0 0,1 0 1 0 0,0 0 0 0 0,-1-1-1 0 0,1 1 1 0 0,0 0-1 0 0,-1-1 21 0 0,-13-10-225 0 0,6 7 59 0 0,-3-1-105 0 0,6 1 51 0 0,4-2-6 0 0,1-3-54 0 0,1 6 197 0 0,-1 1-81 0 0,0 0-77 0 0,0 0-71 0 0,0 0-64 0 0,0 1-61 0 0,-1 0-53 0 0,1-1-48 0 0,-1 0-416 0 0,-1-1-86 0 0,1-2-758 0 0,2-3-1013 0 0,0 9 2810 0 0</inkml:trace>
  <inkml:trace contextRef="#ctx0" brushRef="#br0" timeOffset="319.64">726 1 11672 0 0,'0'0'341'0'0,"-1"0"-121"0"0,-1 2-100 0 0,-3 4-34 0 0,0 1-51 0 0,3-3-37 0 0,1 2 43 0 0,0 7 142 0 0,1-1 65 0 0,4 16 416 0 0,9 7-200 0 0,-6-15-303 0 0,-2-5-93 0 0,-1 2 28 0 0,-4-5-37 0 0,1 7 5 0 0,25 42 61 0 0,-20-37-115 0 0,0 2 61 0 0,1-1 44 0 0,-2-7 34 0 0,1 0 0 0 0,1-1 0 0 0,3 6-149 0 0,2 6 182 0 0,-11-24-125 0 0,0 0 0 0 0,0 1 0 0 0,-1-1 0 0 0,1 5-57 0 0,-1-6 36 0 0,0-1 1 0 0,0 0-1 0 0,0 0 0 0 0,1 1 0 0 0,0-1 0 0 0,-1 0 0 0 0,2 3-36 0 0,6 11 225 0 0,-5-2-6 0 0,-1 0-76 0 0,3-7-92 0 0,-4-7-41 0 0,0 0 1 0 0,0 1-1 0 0,-1-1 1 0 0,1 1-1 0 0,0-1 1 0 0,-1 0-1 0 0,1 1 1 0 0,-1 0-1 0 0,1-1 1 0 0,-1 1-1 0 0,0-1 1 0 0,1 1-1 0 0,-1-1 0 0 0,0 1-10 0 0,2 8 66 0 0,3 1-39 0 0,-4-11-27 0 0,0 1 0 0 0,-1 0 0 0 0,1 0 0 0 0,-1 0 0 0 0,1-1 1 0 0,-1 1-1 0 0,1 0 0 0 0,-1 0 0 0 0,0 0 0 0 0,1 0 0 0 0,-1 0 1 0 0,0 0-1 0 0,0 0 0 0 0,0 0 0 0 0,1 0 0 0 0,-1 0 0 0 0,0 0 1 0 0,0-1-1 0 0,-1 1 0 0 0,1 0 0 0 0,0 0 0 0 0,0 0 1 0 0,-1 1-2 0 0,-5 3 2 0 0,6-5-2 0 0,-1 0 0 0 0,1 0 0 0 0,-1 0 0 0 0,1 1 0 0 0,0-1-1 0 0,-1 0 1 0 0,1 0 0 0 0,0 1 0 0 0,-1-1 0 0 0,1 0 0 0 0,0 0 0 0 0,0 1 0 0 0,-1-1 0 0 0,1 0 0 0 0,0 1 0 0 0,0-1 0 0 0,0 0 0 0 0,-1 1 0 0 0,1-1 0 0 0,0 1 0 0 0,0-1 0 0 0,0 0 0 0 0,0 1 0 0 0,0-1 0 0 0,0 1 0 0 0,0-1 0 0 0,0 0 0 0 0,0 1 0 0 0,0-1 0 0 0,0 1-1 0 0,0-1 2 0 0,0 3-169 0 0,0-3-71 0 0,0 0 175 0 0,0 0-9 0 0,0 0-23 0 0,0 0-44 0 0,0 0-16 0 0,0 0-44 0 0,0 0-50 0 0,0 0-56 0 0,0 0-60 0 0,0 0-57 0 0,0 0-49 0 0,0 0-44 0 0,0 0-152 0 0,0 0-43 0 0,0 0-184 0 0,0 0-495 0 0</inkml:trace>
  <inkml:trace contextRef="#ctx0" brushRef="#br0" timeOffset="635.64">559 379 10080 0 0,'0'0'230'0'0,"0"0"30"0"0,0 0 18 0 0,1 0-120 0 0,1 0-83 0 0,2 0-44 0 0,8 0 92 0 0,-6-1-14 0 0,0-1 45 0 0,2-2 45 0 0,6-4 181 0 0,0 0-2 0 0,-5 3-183 0 0,2 2 35 0 0,4 2-26 0 0,-1 0-24 0 0,-4-9 108 0 0,-7 9-248 0 0,0 0 1 0 0,0 1-1 0 0,0-1 1 0 0,0 1-1 0 0,0 0 1 0 0,0 0-1 0 0,3 0-40 0 0,23-2 210 0 0,-25 1-182 0 0,20-6 127 0 0,-16 4-74 0 0,1-1 34 0 0,2-1-9 0 0,-1 1-37 0 0,10-2-5 0 0,17-7-31 0 0,-24 9-63 0 0,6-1 126 0 0,-6 2-52 0 0,-5 1-57 0 0,-1 0-37 0 0,0 0-47 0 0,-1-1-26 0 0,0 1-46 0 0,0-2-51 0 0,0 1-57 0 0,-3 1 149 0 0,0 0 0 0 0,0 1 0 0 0,0-1 1 0 0,0 1-1 0 0,0 0 0 0 0,1 0 0 0 0,-1 0 128 0 0,23-3-791 0 0,-6 1 249 0 0,-15 2 309 0 0,0-1 0 0 0,0 0 0 0 0,1 0 0 0 0,-1 0 0 0 0,1-1 233 0 0</inkml:trace>
  <inkml:trace contextRef="#ctx0" brushRef="#br0" timeOffset="981.79">1179 485 7568 0 0,'0'0'166'0'0,"0"0"29"0"0,0 0 14 0 0,0 0 41 0 0,3 0 120 0 0,22 0 496 0 0,-20 2-420 0 0,-1 1-416 0 0,0 0 104 0 0,2 0 129 0 0,4-1 261 0 0,0-1 35 0 0,-2 0-234 0 0,-1-1-117 0 0,0 0-81 0 0,-5 0-110 0 0,5-1 91 0 0,-5 1-75 0 0,0 0 0 0 0,0 0 0 0 0,0 0 0 0 0,0 0 0 0 0,0 0 0 0 0,0 1 1 0 0,0-1-1 0 0,0 1 0 0 0,0-1 0 0 0,1 1-33 0 0,5 4 100 0 0,2 0 44 0 0,3-2 44 0 0,29-3 468 0 0,-34-3-514 0 0,15-5-19 0 0,-8 5-25 0 0,0 2 35 0 0,-10-2 21 0 0,6-4-13 0 0,3-1 68 0 0,-10 2-97 0 0,-3 5-107 0 0,-1 1 1 0 0,0-1 0 0 0,0 1-1 0 0,0 0 1 0 0,1-1 0 0 0,-1 1-1 0 0,0 0 1 0 0,1-1 0 0 0,-1 1-1 0 0,0 0 1 0 0,1-1 0 0 0,-1 1-1 0 0,1 0 1 0 0,-1-1 0 0 0,0 1-1 0 0,1 0 1 0 0,-1 0 0 0 0,1 0-1 0 0,-1-1 1 0 0,1 1 0 0 0,-1 0-1 0 0,1 0 1 0 0,-1 0 0 0 0,1 0-1 0 0,-1 0 1 0 0,0 0 0 0 0,1 0-1 0 0,-1 0 1 0 0,1 0 0 0 0,-1 0-1 0 0,1 0 1 0 0,0 0-6 0 0,-1 1 4 0 0,1-1 1 0 0,-1 0 0 0 0,1 0-1 0 0,-1 0 1 0 0,1 0-1 0 0,-1 0 1 0 0,1 0 0 0 0,-1 0-1 0 0,1 0 1 0 0,-1 0-1 0 0,1 0 1 0 0,-1 0-1 0 0,1 0 1 0 0,-1 0 0 0 0,1-1-1 0 0,-1 1 1 0 0,0 0-1 0 0,1 0 1 0 0,-1 0-1 0 0,1-1 1 0 0,-1 1 0 0 0,1 0-1 0 0,-1-1 1 0 0,0 1-1 0 0,1 0 1 0 0,-1-1 0 0 0,0 1-1 0 0,1 0 1 0 0,-1-1-1 0 0,0 1 1 0 0,0-1-1 0 0,1 1 1 0 0,-1-1 0 0 0,0 1-1 0 0,0-1 1 0 0,0 1-1 0 0,1 0 1 0 0,-1-1-1 0 0,0 1 1 0 0,0-1 0 0 0,0 1-1 0 0,0-1 1 0 0,0 1-1 0 0,0-1 1 0 0,0 1 0 0 0,0-1-5 0 0,2-4 86 0 0,8-5-58 0 0,-6 3 24 0 0,-5-1-54 0 0,1 5 6 0 0,0 2-4 0 0,0 0 1 0 0,0 1 0 0 0,0-1 0 0 0,0 0-1 0 0,0 0 1 0 0,0 0 0 0 0,0 1 0 0 0,0-1-1 0 0,1 0 1 0 0,-1 0 0 0 0,0 0 0 0 0,0 1-1 0 0,1-1 1 0 0,-1-1-1 0 0,5-6 51 0 0,-9-4-49 0 0,1 2 12 0 0,3 10-13 0 0,0 0 0 0 0,0 0 0 0 0,0 0 1 0 0,0 0-1 0 0,0 0 0 0 0,0 0 0 0 0,0 0 0 0 0,0 0 0 0 0,0-1 1 0 0,0 1-1 0 0,0 0 0 0 0,0 0 0 0 0,0 0 0 0 0,0 0 0 0 0,0 0 1 0 0,0 0-1 0 0,0 0 0 0 0,0 0 0 0 0,0 0 0 0 0,0 0 0 0 0,0 0 1 0 0,0-1-1 0 0,0 1 0 0 0,0 0 0 0 0,0 0 0 0 0,0 0 0 0 0,0 0 1 0 0,0 0-1 0 0,0 0 0 0 0,0 0 0 0 0,-1 0 0 0 0,1 0 0 0 0,0 0 1 0 0,0 0-1 0 0,0 0 0 0 0,0 0 0 0 0,0 0 0 0 0,0 0 0 0 0,0 0 1 0 0,0 0-1 0 0,0 0 0 0 0,0 0 0 0 0,0 0 0 0 0,0-1 1 0 0,-1 1-1 0 0,1 0 0 0 0,0 0 0 0 0,0 0 0 0 0,0 0 0 0 0,0 1 1 0 0,0-1-1 0 0,0 0 0 0 0,0 0 0 0 0,0 0 0 0 0,0 0 0 0 0,0 0 1 0 0,-1 0-2 0 0,-11-3 81 0 0,-1-7 7 0 0,6 6-9 0 0,1 6-47 0 0,0 8-12 0 0,5-8 4 0 0,-24 13 0 0 0,21-8 33 0 0,5 2-58 0 0,-1-7 5 0 0,0 0-4 0 0,0-1 0 0 0,0 1 0 0 0,0-1 0 0 0,0 1 0 0 0,-1-1 0 0 0,1 1 0 0 0,-1-1 0 0 0,1 1 0 0 0,-1-1 0 0 0,0 1 0 0 0,0-1 0 0 0,0 1 0 0 0,0 0 4 0 0,0-1 0 0 0,0 1 0 0 0,0-1 0 0 0,0 1 0 0 0,1 0 0 0 0,-1 0 0 0 0,0 0 0 0 0,1-1 1 0 0,-1 1-1 0 0,1 0 0 0 0,0 0 0 0 0,-1 0 0 0 0,1 0-4 0 0,0 5 8 0 0,1-5-7 0 0,-1 0-1 0 0,0 0 0 0 0,0 0 0 0 0,0 0 0 0 0,0 1 1 0 0,-1-1-1 0 0,1 0 0 0 0,-1 0 0 0 0,1 0 1 0 0,-1 1-1 0 0,-4 4 0 0 0,4-5 0 0 0,0-1 0 0 0,0 0 0 0 0,1 1 0 0 0,-1-1 0 0 0,0 1 0 0 0,1-1 0 0 0,-1 1 0 0 0,1-1 0 0 0,-1 1 0 0 0,1-1 0 0 0,0 1 0 0 0,-1-1 0 0 0,1 1 0 0 0,0 0 0 0 0,0 73 0 0 0,0-73 0 0 0,0 0 0 0 0,0-1 0 0 0,1 1 0 0 0,-1-1 0 0 0,0 1 0 0 0,1-1 0 0 0,-1 1 0 0 0,1-1 0 0 0,0 1 0 0 0,-1-1 0 0 0,1 1 0 0 0,0-1 0 0 0,0 0 0 0 0,0 1 0 0 0,4 6 0 0 0,0 4 0 0 0,-2-10 0 0 0,4 4 0 0 0,-6 6 0 0 0,-2-10-1 0 0,1 0 0 0 0,0 0 0 0 0,0-1 0 0 0,0 1 0 0 0,0 0 0 0 0,1 0 0 0 0,-1 0 0 0 0,0 0 0 0 0,1-1 0 0 0,0 1 0 0 0,-1 0 0 0 0,1 0 1 0 0,0 0 0 0 0,24 13-83 0 0,-20-12-59 0 0,2-2 83 0 0,-1 0 11 0 0,1 3-19 0 0,5 3-47 0 0,-1-6-25 0 0,-3 0-106 0 0,9 1-143 0 0,-13-1 226 0 0,0 1-63 0 0,-1-1 14 0 0,-1 1-53 0 0,0 0-61 0 0,1 0-70 0 0,-3-1 62 0 0,1-1-47 0 0,-1 1-42 0 0,1-1-35 0 0,-1 0-133 0 0,0 0-36 0 0,0 0-1375 0 0</inkml:trace>
  <inkml:trace contextRef="#ctx0" brushRef="#br0" timeOffset="1505.45">1875 469 9040 0 0,'0'0'200'0'0,"0"0"33"0"0,0 0 15 0 0,0 3-36 0 0,1 3-168 0 0,4-2-37 0 0,1 1-15 0 0,4 11-11 0 0,-6-8 53 0 0,-2-4 29 0 0,5 12 509 0 0,2 1-76 0 0,-1 2-71 0 0,-1 0-69 0 0,0 1-66 0 0,-2 0-63 0 0,-2-1-60 0 0,-2-1-58 0 0,1-1 65 0 0,4 0-27 0 0,-1-3-36 0 0,-3 1-3 0 0,-1 9 133 0 0,-1-1-24 0 0,2-9-129 0 0,4 4 0 0 0,-4-14-64 0 0,-1 1-1 0 0,1 0 0 0 0,-1 0 1 0 0,0 0-1 0 0,0 4-23 0 0,-1-6 18 0 0,0 0 0 0 0,0 0-1 0 0,0 1 1 0 0,-1-1 0 0 0,0 0 0 0 0,1 0 0 0 0,-2 2-18 0 0,-2 5 42 0 0,0 0-2 0 0,1-2 16 0 0,2 0 21 0 0,1 1 40 0 0,0 3-9 0 0,0 3 61 0 0,0 1 54 0 0,0-1 49 0 0,0-14-263 0 0,0-1 0 0 0,0 1 0 0 0,0-1 0 0 0,0 1 1 0 0,0-1-1 0 0,0 1 0 0 0,0-1 0 0 0,0 1 0 0 0,0-1 1 0 0,0 1-1 0 0,0-1 0 0 0,0 1 0 0 0,0-1 1 0 0,0 1-1 0 0,-1-1 0 0 0,1 1 0 0 0,0-1 0 0 0,0 1 1 0 0,0-1-1 0 0,-1 0 0 0 0,1 1 0 0 0,0-1 1 0 0,-1 1-1 0 0,1-1 0 0 0,0 0 0 0 0,-1 1 0 0 0,1-1 1 0 0,0 0-1 0 0,-1 1 0 0 0,1-1 0 0 0,-1 0 0 0 0,1 0 1 0 0,0 1-1 0 0,-1-1 0 0 0,1 0 0 0 0,-1 0 1 0 0,1 0-1 0 0,-1 0 0 0 0,1 0 0 0 0,-1 1 0 0 0,1-1 1 0 0,-1 0-1 0 0,1 0 0 0 0,-1 0 0 0 0,1 0 1 0 0,-1-1-10 0 0,1 1 3 0 0,0 0 1 0 0,0 0-1 0 0,0 0 1 0 0,0 0-1 0 0,-1 0 1 0 0,1 0-1 0 0,0 0 1 0 0,0 0-1 0 0,0 0 1 0 0,0 0-1 0 0,0 0 1 0 0,0 0-1 0 0,0 0 1 0 0,0 0-1 0 0,0 0 1 0 0,0 0-1 0 0,0 0 1 0 0,-1 0-1 0 0,1 0 1 0 0,0 0-1 0 0,0 0 1 0 0,0 0-1 0 0,0 1 1 0 0,0-1-1 0 0,0 0 1 0 0,0 0-1 0 0,0 0 1 0 0,0 0-1 0 0,0 0 1 0 0,0 0-1 0 0,0 0 1 0 0,0 0-1 0 0,-1 0 1 0 0,1 0-1 0 0,0 0 1 0 0,0 0-1 0 0,0 0 1 0 0,0 0-1 0 0,0 1 1 0 0,0-1-1 0 0,0 0 1 0 0,0 0-1 0 0,0 0 1 0 0,0 0-1 0 0,0 0 1 0 0,0 0-1 0 0,0 0 1 0 0,0 0-1 0 0,0 0 1 0 0,0 0-1 0 0,0 0 1 0 0,0 1-1 0 0,0-1 1 0 0,0 0 0 0 0,0 0-1 0 0,0 0 1 0 0,0 0-4 0 0,0 10 204 0 0,0-7 16 0 0,0-3 3 0 0,0 0 1 0 0,-5 0-49 0 0,-5 0 66 0 0,2-2-91 0 0,8 2-145 0 0,-1 0 1 0 0,1 0-1 0 0,0 0 1 0 0,-1-1-1 0 0,1 1 0 0 0,-1 0 1 0 0,1 0-1 0 0,0-1 1 0 0,-1 1-1 0 0,1 0 1 0 0,0-1-1 0 0,-1 1 1 0 0,1 0-1 0 0,0-1 1 0 0,0 1-1 0 0,-1-1 1 0 0,1 1-1 0 0,0 0 1 0 0,0-1-1 0 0,0 1 1 0 0,-1-1-1 0 0,1 1 1 0 0,0 0-1 0 0,0-1 0 0 0,0 1 1 0 0,0-1-1 0 0,0 1 1 0 0,0-1-1 0 0,0 1 1 0 0,0-1-6 0 0,-2-4 126 0 0,-6-6-30 0 0,5-6-1 0 0,2 0 1 0 0,-2 1 7 0 0,1 12-77 0 0,0-3 23 0 0,-1 0-1 0 0,2 1 0 0 0,-1-1 0 0 0,1 0 1 0 0,0 0-1 0 0,0-5-48 0 0,0-13 139 0 0,1-15 59 0 0,3 14-117 0 0,2 10-45 0 0,-3 10-20 0 0,0 0 0 0 0,-1 0 0 0 0,0-1 0 0 0,0 1 0 0 0,0 0 0 0 0,-1-4-16 0 0,2-10 48 0 0,0 0 0 0 0,1 1 0 0 0,1 0 0 0 0,3-6-48 0 0,-5 17 25 0 0,1 0 0 0 0,0 1-1 0 0,3-5-24 0 0,5-11 44 0 0,-9 15-44 0 0,0 2 0 0 0,1-1 0 0 0,0 0 1 0 0,0 0-1 0 0,0 1 0 0 0,1 0 0 0 0,4-6 0 0 0,-3 5-5 0 0,1-4-25 0 0,11-14-10 0 0,-15 23 40 0 0,0-1-1 0 0,0 1 1 0 0,0 0-1 0 0,0 0 1 0 0,0 0-1 0 0,1 0 1 0 0,-1 1-1 0 0,3-2 1 0 0,8-2-10 0 0,-10-2-19 0 0,-3 6 29 0 0,0 1 0 0 0,-1 0-1 0 0,2 0 1 0 0,-1 0-1 0 0,0 0 1 0 0,0-1-1 0 0,0 1 1 0 0,0 0-1 0 0,0 0 1 0 0,0 0 0 0 0,0 0-1 0 0,0-1 1 0 0,0 1-1 0 0,0 0 1 0 0,0 0-1 0 0,0 0 1 0 0,0 0-1 0 0,0 0 1 0 0,0 0 0 0 0,1-1-1 0 0,-1 1 1 0 0,0 0-1 0 0,0 0 1 0 0,0 0-1 0 0,0 0 1 0 0,0 0-1 0 0,1 0 1 0 0,-1 0 0 0 0,0 0-1 0 0,0-1 1 0 0,0 1-1 0 0,0 0 1 0 0,0 0-1 0 0,1 0 1 0 0,-1 0-1 0 0,0 0 1 0 0,0 0 0 0 0,0 0-1 0 0,0 0 1 0 0,1 0 0 0 0,27-1-61 0 0,-16 3 40 0 0,4 11-33 0 0,-9-6 23 0 0,-4-4 14 0 0,0 0-1 0 0,0 0 1 0 0,0 0-1 0 0,0 1 1 0 0,0-1-1 0 0,-1 1 18 0 0,13 27-144 0 0,-11-19 89 0 0,-5 10 38 0 0,1-11 17 0 0,-2 18 0 0 0,-3-20 0 0 0,-1-2 0 0 0,2 4 0 0 0,4-10 0 0 0,-1 0 0 0 0,1 0 0 0 0,0 0 0 0 0,-1 0 0 0 0,1 0 0 0 0,-1 0 0 0 0,0 0 0 0 0,1 0 0 0 0,-1 0 0 0 0,0 0 0 0 0,1 0 0 0 0,-1-1 0 0 0,0 1 0 0 0,0 0 0 0 0,0 0 0 0 0,0-1 0 0 0,0 1 0 0 0,0 0 0 0 0,-12 4 0 0 0,6 8 0 0 0,5-12 0 0 0,-1 1 0 0 0,1-1 0 0 0,0 1 0 0 0,0-1 0 0 0,0 0 0 0 0,-1 0 0 0 0,1 0 0 0 0,-1 0 0 0 0,1 0 0 0 0,-1-1 0 0 0,-22 5 0 0 0,15 5 0 0 0,8-9-2 0 0,-1 0 0 0 0,1-1 0 0 0,-1 1 0 0 0,0-1 0 0 0,1 1 0 0 0,-1-1 0 0 0,-1 0 2 0 0,-26-1-93 0 0,12 1 8 0 0,11-1 74 0 0,3-1-51 0 0,1 0-43 0 0,1-1-37 0 0,-1-1-142 0 0,2 4 251 0 0,1-1 0 0 0,-1 1 0 0 0,0-1 0 0 0,1 1 0 0 0,-1 0 0 0 0,0 0 0 0 0,1-1 0 0 0,-1 1 0 0 0,0 0 0 0 0,0 0 0 0 0,1 0 0 0 0,-1 0 0 0 0,0 0 0 0 0,0 0-1 0 0,0 0 34 0 0,-2 0-132 0 0,1 0 12 0 0,0 0-14 0 0,1 0-43 0 0,0 0-10 0 0,-1 0-44 0 0,2 0-48 0 0,-1 0-56 0 0,0 0-60 0 0,0 0-55 0 0,1 0-49 0 0,0 0-43 0 0,-1 0-156 0 0,1 0-43 0 0,0 0-189 0 0,0 0-511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8:07.7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151 42 4384 0 0,'38'-38'127'0'0,"-38"38"-125"0"0,0-1 0 0 0,0 1 0 0 0,0 0 0 0 0,0 0 1 0 0,0 0-1 0 0,0 0 0 0 0,0-1 0 0 0,0 1 1 0 0,1 0-1 0 0,-1 0 0 0 0,0 0 0 0 0,0 0 0 0 0,0 0 1 0 0,0-1-1 0 0,1 1 0 0 0,-1 0 0 0 0,0 0 1 0 0,0 0-1 0 0,0 0 0 0 0,1 0 0 0 0,-1 0 0 0 0,0 0 1 0 0,0 0-1 0 0,0 0 0 0 0,1 0 0 0 0,-1 0 0 0 0,0 0 1 0 0,0 0-1 0 0,0 0 0 0 0,1 0 0 0 0,-1 0 1 0 0,0 0-1 0 0,0 0 0 0 0,0 0 0 0 0,1 0 0 0 0,-1 0 1 0 0,0 0-1 0 0,0 0 0 0 0,0 0 0 0 0,1 0 1 0 0,-1 0-1 0 0,0 1 0 0 0,0-1-2 0 0,2 7 52 0 0,-1-5-46 0 0,3 6-6 0 0,-3-7 0 0 0,0 1 0 0 0,0-1 0 0 0,0 0 0 0 0,0 1 0 0 0,-1-1 0 0 0,1 1 0 0 0,-1-1 0 0 0,1 1 0 0 0,-1-1 0 0 0,1 1 0 0 0,-1 0 0 0 0,0-1 0 0 0,0 1 0 0 0,0 0 0 0 0,0 2 41 0 0,1 0 71 0 0,1 0 125 0 0,-1-3-206 0 0,-1-1-1 0 0,0 0 1 0 0,1 0 0 0 0,-1 1-1 0 0,1-1 1 0 0,0 0 0 0 0,-1 0-1 0 0,1 1 1 0 0,-1-1 0 0 0,1 0 0 0 0,-1 0-1 0 0,1 0 1 0 0,-1 0 0 0 0,1 0-1 0 0,0 0 1 0 0,-1 0 0 0 0,1 0-1 0 0,-1 0 1 0 0,1 0 0 0 0,-1 0-1 0 0,1 0-30 0 0,-1 2 566 0 0,3 8-28 0 0,7-7-114 0 0,-8-3-52 0 0,-2 0-10 0 0,-5 2-25 0 0,-15 8-96 0 0,15-7-45 0 0,5-3-10 0 0,0 0-6 0 0,0 0-16 0 0,3 0-4 0 0,-2 0-172 0 0,0 0 45 0 0,2 0 139 0 0,-1 0 85 0 0,7 0 640 0 0,-6 0-580 0 0,-1 0-180 0 0,0 0-71 0 0,-1 0-87 0 0,0 0-103 0 0,1 0 474 0 0,-2 0 2 0 0,3 0-6 0 0,-1 0-345 0 0,-1 0 57 0 0,0 0 51 0 0,0 0 43 0 0,0 0 76 0 0,0 0 38 0 0,0 0 626 0 0,-1 0-474 0 0,-1 0-79 0 0,0 0-178 0 0,0 0-67 0 0,0 0-78 0 0,0 0-63 0 0,0 0-72 0 0,-1 0-78 0 0,-1 0 318 0 0,3 0-7 0 0,0 0-4 0 0,0 0-4 0 0,0 0-2 0 0,0 0 0 0 0,0 0 6 0 0,0 0 29 0 0,0 0 12 0 0,0 0 1 0 0,0-1-22 0 0,0 0-59 0 0,0-8-12 0 0,0 6 9 0 0,0 2 20 0 0,0 1 47 0 0,-5 0 73 0 0,5 0-204 0 0,-15 0 132 0 0,12 0-100 0 0,0-1-1 0 0,1 1 1 0 0,-1 0 0 0 0,1-1 0 0 0,-1 1-1 0 0,1-1 1 0 0,0 0 0 0 0,-1 1 0 0 0,1-1-1 0 0,0 0 1 0 0,-1-1 0 0 0,1 1 0 0 0,0 0-1 0 0,-2-2-35 0 0,1 1 188 0 0,0 1-85 0 0,-1 1-52 0 0,-1 0-29 0 0,3 1 33 0 0,-5-1 40 0 0,-18 0 282 0 0,14 0-244 0 0,2 0-70 0 0,3 0-78 0 0,1 2 79 0 0,-18 20 40 0 0,14-18-86 0 0,-2 0-1 0 0,7-2-9 0 0,0 3 11 0 0,-6 16 7 0 0,-2-6-26 0 0,11-14 0 0 0,0 0 0 0 0,0 0 0 0 0,0-1 0 0 0,1 1 0 0 0,-1 0 0 0 0,0 0 0 0 0,0 0 0 0 0,1 0 0 0 0,-1 0 0 0 0,1 0 0 0 0,-1 0 0 0 0,1 0 0 0 0,-1 0 0 0 0,1 1 0 0 0,2 9-6 0 0,-1-10-13 0 0,-6 4-12 0 0,4-4 27 0 0,1 0 4 0 0,-1-1-1 0 0,1 1 1 0 0,-1-1-1 0 0,1 1 1 0 0,0 0-1 0 0,-1-1 1 0 0,1 1-1 0 0,0 0 1 0 0,0-1-1 0 0,-1 1 1 0 0,1 0-1 0 0,0-1 1 0 0,0 1-1 0 0,0 0 1 0 0,0-1-1 0 0,0 1 0 0 0,0 0 1 0 0,0 0-1 0 0,0-1 1 0 0,0 1-1 0 0,0 0 1 0 0,1-1-1 0 0,-1 1 1 0 0,1 26 0 0 0,-1-26-1 0 0,0-1 0 0 0,-1 1 0 0 0,1 0-1 0 0,0 0 1 0 0,0-1 0 0 0,0 1 0 0 0,0 0-1 0 0,-1 0 1 0 0,1-1 0 0 0,0 1 0 0 0,-1 0-1 0 0,1-1 1 0 0,-1 1 0 0 0,1 0 0 0 0,-1-1-1 0 0,1 1 1 0 0,-1-1 0 0 0,1 1 0 0 0,-1-1-1 0 0,1 1 1 0 0,-1-1 0 0 0,0 1 1 0 0,1-1-1 0 0,-1 0 0 0 0,1 0 0 0 0,0 1 0 0 0,-1-1 0 0 0,1 0 0 0 0,0 0 0 0 0,-1 1 0 0 0,1-1 1 0 0,0 0-1 0 0,-1 1 0 0 0,1-1 0 0 0,0 0 0 0 0,0 1 0 0 0,-1-1 0 0 0,1 1 0 0 0,0-1 0 0 0,0 1 0 0 0,0-1 0 0 0,0 0 0 0 0,-1 1 0 0 0,1-1 0 0 0,0 1 0 0 0,0-1 0 0 0,0 1 1 0 0,0-1-1 0 0,0 1 0 0 0,0-1 0 0 0,0 0 0 0 0,0 1 0 0 0,0-1 0 0 0,1 1 0 0 0,-1-1 0 0 0,0 1 0 0 0,0-1 0 0 0,0 1 0 0 0,0-1 0 0 0,1 0 0 0 0,-1 1 0 0 0,0-1 1 0 0,13 15 0 0 0,0 6 0 0 0,-13-19 0 0 0,1-1 0 0 0,0 1 0 0 0,0 0 0 0 0,0 0 0 0 0,0-1 0 0 0,0 1 0 0 0,0-1 0 0 0,1 1 0 0 0,-1-1 0 0 0,1 1 0 0 0,-1-1 0 0 0,1 0 0 0 0,0 1 0 0 0,20 7-20 0 0,-20-9 18 0 0,-1 0 0 0 0,0 1 0 0 0,1-1 0 0 0,-1 1 0 0 0,0-1-1 0 0,1 1 1 0 0,-1 0 0 0 0,0 0 0 0 0,0 0 0 0 0,1-1 0 0 0,-1 1-1 0 0,0 0 1 0 0,0 0 0 0 0,0 0 0 0 0,0 1 0 0 0,0-1 0 0 0,-1 0-1 0 0,1 0 1 0 0,0 0 0 0 0,0 1 0 0 0,-1-1 0 0 0,1 0 0 0 0,-1 1-1 0 0,1 0 3 0 0,2 2-5 0 0,0 1-1 0 0,1-1 0 0 0,0 0 0 0 0,0-1 0 0 0,0 1 0 0 0,0-1 1 0 0,0 1-1 0 0,1-1 0 0 0,-1 0 0 0 0,1-1 0 0 0,0 1 0 0 0,0-1 1 0 0,0 0 5 0 0,21 12 3 0 0,-6-1-3 0 0,6 4 0 0 0,-1 0 0 0 0,-1 2 0 0 0,2 4 0 0 0,22 24 0 0 0,-46-45 0 0 0,0 1 0 0 0,-1-1 0 0 0,1 0 0 0 0,-1 0 0 0 0,1 1 0 0 0,-1-1 0 0 0,0 1 0 0 0,0-1 0 0 0,0 1 0 0 0,-1 0 0 0 0,1-1 0 0 0,-1 1 0 0 0,1 0 0 0 0,-1-1 0 0 0,0 1 0 0 0,0 0 0 0 0,0-1 0 0 0,0 1 0 0 0,-1 2 0 0 0,1 3 0 0 0,0-7 0 0 0,0 0 0 0 0,0-1 0 0 0,0 1 0 0 0,0 0 0 0 0,0 0 0 0 0,0 0 0 0 0,1-1 0 0 0,-1 1 0 0 0,0 0 0 0 0,0 0 0 0 0,0 0 0 0 0,1-1 0 0 0,-1 1 0 0 0,1 1 0 0 0,3 1 0 0 0,-4-3 1 0 0,0 0 0 0 0,0 0-1 0 0,0 0 1 0 0,0 0 0 0 0,1 0-1 0 0,-1 1 1 0 0,0-1 0 0 0,0 0-1 0 0,0 0 1 0 0,0 0 0 0 0,0 0-1 0 0,0 0 1 0 0,0 0 0 0 0,0 0-1 0 0,1 0 1 0 0,-1 1 0 0 0,0-1-1 0 0,0 0 1 0 0,0 0-1 0 0,0 0 1 0 0,0 0 0 0 0,0 0-1 0 0,0 0 1 0 0,0 1 0 0 0,0-1-1 0 0,0 0 1 0 0,0 0 0 0 0,0 0-1 0 0,0 0 1 0 0,0 0 0 0 0,0 1-1 0 0,0-1 1 0 0,0 0 0 0 0,0 0-1 0 0,0 0 1 0 0,0 0-1 0 0,0 0 1 0 0,0 1 0 0 0,0-1-1 0 0,0 0 1 0 0,0 0 0 0 0,0 0-1 0 0,0 0 1 0 0,-1 0 0 0 0,1 0-1 0 0,0 0 1 0 0,0 1 0 0 0,0-1-1 0 0,0 0 1 0 0,0 0 0 0 0,0 0-1 0 0,-5 8 20 0 0,-10 22 44 0 0,14-27-63 0 0,0-1 0 0 0,-1 0 0 0 0,1 1 1 0 0,0-1-1 0 0,-1 0 0 0 0,0 0 0 0 0,1 0 1 0 0,-1 0-1 0 0,-2 1-1 0 0,3-2 0 0 0,1-1 0 0 0,-1 1 0 0 0,0-1 0 0 0,0 0 0 0 0,0 1 0 0 0,0-1 0 0 0,0 0 0 0 0,0 0 0 0 0,0 1 0 0 0,0-1 0 0 0,0 0 0 0 0,0 0 0 0 0,0 0 0 0 0,0 0 0 0 0,0 0 0 0 0,0 0 0 0 0,0 0 0 0 0,1 0 0 0 0,-1 0 0 0 0,0 1 0 0 0,0-1 0 0 0,0 0 0 0 0,0 0 0 0 0,0 1 0 0 0,1-1 0 0 0,-1 1-1 0 0,0-1 1 0 0,0 1 0 0 0,1-1 0 0 0,-1 1 0 0 0,0-1 0 0 0,0 1 0 0 0,-1 3 1 0 0,-3 2 9 0 0,-18-1 33 0 0,13 1-33 0 0,9-5-10 0 0,0-1 0 0 0,0 1 0 0 0,0 0 0 0 0,0-1 0 0 0,0 1 0 0 0,1-1 0 0 0,-1 0 0 0 0,0 1 0 0 0,0-1 0 0 0,0 0 0 0 0,0 1 0 0 0,0-1 0 0 0,0 0 0 0 0,0 0 0 0 0,0 0 0 0 0,0 0 0 0 0,0 0 0 0 0,0 0 0 0 0,0 0 0 0 0,0 0 0 0 0,0 0 0 0 0,0-1 0 0 0,0 1 0 0 0,-1-1 0 0 0,-26-9 0 0 0,-2 5 0 0 0,0-5-14 0 0,22 8 0 0 0,-16-5-63 0 0,22 7 67 0 0,0-1 0 0 0,1 0 0 0 0,-1 0 0 0 0,0 0 0 0 0,0 0 1 0 0,1-1-1 0 0,-1 1 0 0 0,0 0 0 0 0,1-1 0 0 0,-1 1 0 0 0,1-1 0 0 0,0 1 0 0 0,0-1 0 0 0,-1 0 0 0 0,1 0 0 0 0,0-1 10 0 0,-4-7-63 0 0,4 8 42 0 0,0 0 1 0 0,0 0-1 0 0,0 0 0 0 0,0 0 1 0 0,0 0-1 0 0,-1 0 0 0 0,1 0 1 0 0,-1 0-1 0 0,0 0 21 0 0,-5-4-88 0 0,-11-12-93 0 0,14 7 68 0 0,5 1-34 0 0,5-3-14 0 0,-4 10 120 0 0,-1 0 1 0 0,0 0 0 0 0,-1 0 0 0 0,1 0 0 0 0,0-1 0 0 0,-1 1 0 0 0,0 0 40 0 0,1-7-126 0 0,-1-3-47 0 0,0 5 39 0 0,1 0-43 0 0,-1 6 113 0 0,0 1 0 0 0,0-1 0 0 0,1 0 0 0 0,-1 0 1 0 0,1 1-1 0 0,-1-1 0 0 0,1 0 0 0 0,0 1 1 0 0,0-1-1 0 0,-1 1 0 0 0,2-1 64 0 0,5-7-261 0 0,-3 4 137 0 0,-2 3-10 0 0,0-1-30 0 0,-1 1-62 0 0,0 0-21 0 0,0 0-61 0 0,0 0-71 0 0,0 0-77 0 0,0-1-66 0 0,0 1-88 0 0,0-1-95 0 0,1 1-102 0 0,2-4-981 0 0,4-3-1003 0 0,-8 9 2766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3:28.6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41 243 6648 0 0,'0'0'149'0'0,"0"0"23"0"0,0 0 12 0 0,2 0-25 0 0,15 0-122 0 0,-9 0 27 0 0,-3 0 14 0 0,-1 0 41 0 0,0 0 51 0 0,-1 0 58 0 0,-1 0 504 0 0,1 0 32 0 0,4-2-272 0 0,-4-2-44 0 0,2-3-26 0 0,0 4-129 0 0,1 0-42 0 0,0 0 2 0 0,2-5 84 0 0,-5 1-92 0 0,1 0 153 0 0,7 6-53 0 0,-11 1-319 0 0,1-1 1 0 0,0 1 0 0 0,0 0 0 0 0,0 0 0 0 0,-1 0-1 0 0,1 0 1 0 0,0 0 0 0 0,-1-1 0 0 0,1 1 0 0 0,0 0-1 0 0,0-1 1 0 0,-1 1 0 0 0,1 0 0 0 0,0-1 0 0 0,-1 1-1 0 0,1-1 1 0 0,-1 1 0 0 0,1-1 0 0 0,-1 1-1 0 0,1-1 1 0 0,-1 0-27 0 0,6-8 327 0 0,-2 3-162 0 0,-1 1-35 0 0,0 2 42 0 0,-2 1-61 0 0,0-1-39 0 0,-2 0-39 0 0,1 1-17 0 0,1 0 38 0 0,10-3 140 0 0,-6-5-20 0 0,1 5-101 0 0,-6 5-70 0 0,1 0-1 0 0,-1 0 1 0 0,1-1 0 0 0,-1 1-1 0 0,0 0 1 0 0,1 0 0 0 0,-1-1 0 0 0,0 1-1 0 0,1 0 1 0 0,-1-1 0 0 0,0 1-1 0 0,1-1 1 0 0,-1 1 0 0 0,0 0-1 0 0,0-1 1 0 0,1 1 0 0 0,-1-1-1 0 0,0 1 1 0 0,0-1 0 0 0,0 1-1 0 0,0 0 1 0 0,1-1 0 0 0,-1 1-1 0 0,0-1 1 0 0,0 1 0 0 0,0-1-1 0 0,0 1 1 0 0,0-1 0 0 0,0 1-1 0 0,0-1 1 0 0,-1 1 0 0 0,1-1-3 0 0,3-9 15 0 0,2 5 35 0 0,-5 4-43 0 0,1 1 1 0 0,-1 0-1 0 0,1-1 1 0 0,-1 1-1 0 0,1-1 1 0 0,-1 1-1 0 0,1-1 1 0 0,-1 1-1 0 0,1-1 1 0 0,-1 1-1 0 0,0-1 1 0 0,1 1-1 0 0,-1-1 1 0 0,0 1-1 0 0,0-1 1 0 0,1 0-1 0 0,-1 1 1 0 0,0-1-1 0 0,0 0 1 0 0,0 1-1 0 0,0-1 1 0 0,0 0-1 0 0,0 1 1 0 0,0-1-1 0 0,0 0 1 0 0,0 1-8 0 0,0-10 96 0 0,0 5-35 0 0,0-2 10 0 0,0-2 28 0 0,0-6 53 0 0,-2 0-152 0 0,-11 0 0 0 0,-2 2 0 0 0,0 11 0 0 0,0 2 0 0 0,0 2 0 0 0,0 11 0 0 0,0-2 0 0 0,14-11 0 0 0,0 0 0 0 0,0 1 0 0 0,0-1 0 0 0,0 0 0 0 0,1 1 0 0 0,-1-1 0 0 0,0 1 0 0 0,0 0 0 0 0,1-1 0 0 0,-1 1 0 0 0,0-1 0 0 0,1 1 0 0 0,-1 0 0 0 0,0 0 0 0 0,1-1 0 0 0,-1 1 0 0 0,1 0 0 0 0,-1 0 0 0 0,1 0 0 0 0,0 0 0 0 0,-1 0 0 0 0,1-1 0 0 0,0 1 0 0 0,0 0 0 0 0,0 0 0 0 0,-1 0 0 0 0,1 0 0 0 0,0 1 0 0 0,0 0 0 0 0,0 0 0 0 0,-1 0 0 0 0,1 0 0 0 0,-1 0 0 0 0,0 0 0 0 0,0 0 0 0 0,1 0 0 0 0,-1-1 0 0 0,0 1 0 0 0,-1 0 0 0 0,1-1 0 0 0,0 1 0 0 0,0-1 0 0 0,-1 1 0 0 0,1-1 0 0 0,-1 1 0 0 0,1-1 0 0 0,-1 0 0 0 0,0 1 0 0 0,0-1 0 0 0,0 1 0 0 0,0 0 0 0 0,0 0 0 0 0,0 0 0 0 0,0 0 0 0 0,0 1 0 0 0,1-1 0 0 0,-1 0 0 0 0,1 1 0 0 0,-1-1 0 0 0,1 2 0 0 0,-4 16 0 0 0,4-16 0 0 0,0 1 0 0 0,0-1 0 0 0,-1 1 0 0 0,1-1 0 0 0,-1 0 0 0 0,0 0 0 0 0,-1 2 0 0 0,-1 0 0 0 0,0 1 0 0 0,1 0 0 0 0,0 0 0 0 0,0 0 0 0 0,1 1 0 0 0,0-1 0 0 0,-2 8 0 0 0,1-1 0 0 0,2-8-1 0 0,0 1 1 0 0,1 0 0 0 0,-1-1 0 0 0,2 6 0 0 0,-1-6 3 0 0,0 1-1 0 0,0 0 1 0 0,-1-1 0 0 0,-1 5-3 0 0,-1 0 14 0 0,-1 9 15 0 0,8 7-18 0 0,-2-21-11 0 0,-1 0 0 0 0,0-1 0 0 0,0 1 0 0 0,0 4 0 0 0,2 12 9 0 0,10 6 127 0 0,-2-5-19 0 0,-9-19-92 0 0,-1-1 0 0 0,0 1 0 0 0,1-1 0 0 0,0 0 0 0 0,0 0 0 0 0,0 0 0 0 0,0 0-1 0 0,0 0 1 0 0,1 0 0 0 0,0 0-25 0 0,26 19 185 0 0,-19-16-138 0 0,6 8 70 0 0,-14-12-97 0 0,-1 0 0 0 0,1-1 0 0 0,0 1-1 0 0,-1-1 1 0 0,1 0 0 0 0,0 1 0 0 0,0-1-1 0 0,1 0-19 0 0,14 2 208 0 0,-14-2-171 0 0,0-1-1 0 0,0 0 0 0 0,0 0 1 0 0,0 1-1 0 0,0 0 1 0 0,0 0-1 0 0,2 0-36 0 0,12 7 230 0 0,-14-7-324 0 0,0 1 34 0 0,3-1 31 0 0,-1 0 79 0 0,0-1 49 0 0,10-2 348 0 0,-8 0-308 0 0,-4 1-105 0 0,1-1-33 0 0,-1 1-40 0 0,0 0-47 0 0,2-1-102 0 0,-1 1-102 0 0,0-1-115 0 0,-2 2 155 0 0,0-1-34 0 0,0 1-36 0 0,0-1-38 0 0,0 1-38 0 0,1-1-42 0 0,-1 1-42 0 0,0 0-45 0 0,0 0-46 0 0,0-1-48 0 0,4 1-1548 0 0,3 0-1243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8:08.7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7080 0 0,'0'52'154'0'0,"0"-33"-20"0"0,0 1 108 0 0,2-5-71 0 0,8 5 38 0 0,-3-8 3 0 0,-2-5 45 0 0,-1-3-147 0 0,-2-2 167 0 0,-1 1-94 0 0,0-1-60 0 0,-1 1-57 0 0,-1 0-24 0 0,3-1 52 0 0,4 2 124 0 0,1 0-45 0 0,5 3 80 0 0,-10-5 53 0 0,1 1-5 0 0,7 7-10 0 0,-8-8-129 0 0,0-1-43 0 0,1 0 17 0 0,5-2-20 0 0,-8 0-73 0 0,13 2 428 0 0,10-1 325 0 0,-14-3-374 0 0,-4-4-172 0 0,-5 7-235 0 0,0 0 1 0 0,0-1-1 0 0,1 1 0 0 0,-1 0 1 0 0,0-1-1 0 0,0 1 1 0 0,1 0-1 0 0,-1-1 0 0 0,0 1 1 0 0,0 0-1 0 0,1-1 0 0 0,-1 1 1 0 0,0 0-1 0 0,1 0 1 0 0,-1-1-1 0 0,0 1 0 0 0,1 0 1 0 0,-1 0-1 0 0,0 0 0 0 0,1 0 1 0 0,-1 0-1 0 0,1-1 1 0 0,-1 1-1 0 0,0 0 0 0 0,1 0 1 0 0,-1 0-1 0 0,1 0 0 0 0,-1 0 1 0 0,0 0-1 0 0,1 0 1 0 0,0 0-16 0 0,1 0 368 0 0,1-3-131 0 0,-1 0-72 0 0,1-1-43 0 0,0-2-36 0 0,0-1-14 0 0,1 3 52 0 0,2-1 8 0 0,-6 5-124 0 0,1 0 0 0 0,-1 0-1 0 0,1 0 1 0 0,-1-1 0 0 0,0 1 0 0 0,1 0 0 0 0,-1-1 0 0 0,1 1-1 0 0,-1 0 1 0 0,0-1 0 0 0,0 1 0 0 0,1 0 0 0 0,-1-1 0 0 0,0 1 0 0 0,0-1-1 0 0,1 1 1 0 0,-1-1 0 0 0,0 1 0 0 0,0 0 0 0 0,0-1 0 0 0,0 1-1 0 0,1-1 1 0 0,-1 1 0 0 0,0-1 0 0 0,0 1 0 0 0,0-1 0 0 0,0 1-1 0 0,0-1 1 0 0,0 1 0 0 0,0-1 0 0 0,-1 1 0 0 0,1-1-8 0 0,2-8 72 0 0,3 3-17 0 0,2 0-2 0 0,-6-6 18 0 0,1 1-34 0 0,-2 9-30 0 0,0 1 0 0 0,0 0 0 0 0,0 0-1 0 0,0 0 1 0 0,0 0 0 0 0,0-1 0 0 0,0 1 0 0 0,-1 0 0 0 0,1 0 0 0 0,0 0 0 0 0,-1 0 0 0 0,1 0 0 0 0,-1 0 0 0 0,1 0 0 0 0,-1-1-7 0 0,-16-12 35 0 0,13 14-20 0 0,4 0-15 0 0,0 0 0 0 0,-1 0 1 0 0,1 0-1 0 0,0 0 0 0 0,0 1 1 0 0,0-1-1 0 0,0 0 0 0 0,0 0 1 0 0,0 0-1 0 0,0 0 0 0 0,0 0 0 0 0,-1 0 1 0 0,1 0-1 0 0,0 0 0 0 0,0 0 1 0 0,0 0-1 0 0,0 0 0 0 0,0 0 1 0 0,0 0-1 0 0,0 0 0 0 0,0 0 1 0 0,-1 0-1 0 0,1 0 0 0 0,0 0 0 0 0,0 0 1 0 0,0 0-1 0 0,0 0 0 0 0,0-1 1 0 0,0 1-1 0 0,0 0 0 0 0,0 0 1 0 0,-1 0-1 0 0,1 0 0 0 0,0 0 0 0 0,0 0 1 0 0,0 0-1 0 0,0 0 0 0 0,0 0 1 0 0,0 0-1 0 0,0 0 0 0 0,0-1 1 0 0,0 1-1 0 0,0 0 0 0 0,0 0 1 0 0,0 0-1 0 0,0 0 0 0 0,-3-7 12 0 0,3 6-12 0 0,0 1 0 0 0,0 0 0 0 0,0 0-1 0 0,0 0 1 0 0,0 0 0 0 0,0 0 0 0 0,0 0 0 0 0,0-1 0 0 0,0 1 0 0 0,0 0 0 0 0,0 0 0 0 0,0 0 0 0 0,0 0-1 0 0,0 0 1 0 0,0-1 0 0 0,0 1 0 0 0,0 0 0 0 0,0 0 0 0 0,0 0 0 0 0,0 0 0 0 0,0 0 0 0 0,0 0 0 0 0,0 0-1 0 0,0-1 1 0 0,-1 1 0 0 0,1 0 0 0 0,0 0 0 0 0,0 0 0 0 0,0 0 0 0 0,0 0 0 0 0,0 0 0 0 0,0 0 0 0 0,0 0-1 0 0,0 0 1 0 0,-1 0 0 0 0,1 0 0 0 0,0 0 0 0 0,0-1 0 0 0,0 1 0 0 0,0 0 0 0 0,0 0 0 0 0,-1 0 0 0 0,1 0-1 0 0,0 0 1 0 0,0 0 0 0 0,0 0 0 0 0,0 0 0 0 0,0 0 0 0 0,0 0 0 0 0,-1 1 0 0 0,1-1 0 0 0,0 0 0 0 0,-9 3 21 0 0,-8 5 34 0 0,12-6-55 0 0,5-2 0 0 0,-1 1 0 0 0,0-1 0 0 0,1 0 0 0 0,-1 0 0 0 0,1 1 0 0 0,-1-1 0 0 0,0 0 0 0 0,1 1 0 0 0,-1-1 0 0 0,1 1 0 0 0,-1-1 0 0 0,1 1 0 0 0,-1-1 0 0 0,1 1 0 0 0,0-1 0 0 0,-1 1 0 0 0,1-1 0 0 0,0 1 0 0 0,-1 0 0 0 0,1-1 0 0 0,0 1 0 0 0,0 0 0 0 0,-3 4 0 0 0,3-4 0 0 0,-1 0 0 0 0,0 0 0 0 0,1 0 0 0 0,-1 0 0 0 0,0-1 0 0 0,0 1 0 0 0,0 0 0 0 0,0 0 0 0 0,0 0 0 0 0,0-1 0 0 0,0 1 0 0 0,0 0 0 0 0,0-1 0 0 0,0 1 0 0 0,0-1 0 0 0,0 0 0 0 0,0 1 0 0 0,0-1 0 0 0,1 0 0 0 0,-1 1 0 0 0,0-1 0 0 0,1 0 0 0 0,-1 1 0 0 0,0-1 0 0 0,1 1 0 0 0,-1-1 0 0 0,1 1 0 0 0,-1-1 0 0 0,1 1 0 0 0,-1-1 0 0 0,1 1 0 0 0,-1 0 0 0 0,1-1 0 0 0,0 1 0 0 0,-1 0 0 0 0,1-1 0 0 0,0 1 0 0 0,-1 0 0 0 0,1 0 0 0 0,0-1 0 0 0,0 1 0 0 0,0 0 0 0 0,0 0 0 0 0,0-1 0 0 0,0 2 0 0 0,0 0 0 0 0,-1 0 0 0 0,1 1 0 0 0,0-1 0 0 0,0 0 0 0 0,-1 1 0 0 0,1-1 0 0 0,-1 0 0 0 0,0 0 0 0 0,0 1 0 0 0,0-1 0 0 0,0 0 0 0 0,0 0 0 0 0,0 0 0 0 0,0 0 0 0 0,-1 0 0 0 0,0 0 0 0 0,0 1 0 0 0,0 0 0 0 0,0 0 0 0 0,0 0 0 0 0,0 1 0 0 0,0-1 0 0 0,0 4 0 0 0,0 2 0 0 0,1 0 0 0 0,1 0 0 0 0,-1 1 0 0 0,1-1 0 0 0,1 1 0 0 0,-1 4 0 0 0,0 51-65 0 0,0-34 66 0 0,1-26-3 0 0,-1 0 1 0 0,1 1 0 0 0,0-1 0 0 0,0 0 0 0 0,1 0 0 0 0,0 0 0 0 0,0 0 0 0 0,0 1 1 0 0,0-3-5 0 0,-1 0 0 0 0,1 1 0 0 0,0-1 0 0 0,0 0 0 0 0,0-1 0 0 0,0 1-1 0 0,1 0 1 0 0,-1-1 0 0 0,1 1 0 0 0,-1-1 0 0 0,1 1 0 0 0,0-1 0 0 0,2 1 5 0 0,5 1-30 0 0,2 3-1 0 0,-4-1-17 0 0,-3-1-70 0 0,8 4-98 0 0,-8-6 111 0 0,0-1-11 0 0,-1 0-34 0 0,0 1-44 0 0,0-2-51 0 0,-1 1 29 0 0,-1-1-34 0 0,0 0 16 0 0,-1-1-34 0 0,2 1-356 0 0,0-1 90 0 0,-1 1-45 0 0,2-1-676 0 0,-4 0 1253 0 0,6 0-1784 0 0,4 0-1010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8:09.2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10192 0 0,'0'20'79'0'0,"0"2"122"0"0,0 2 114 0 0,0 0 108 0 0,3-11-359 0 0,1-4-34 0 0,-2-8-30 0 0,-2 1 1 0 0,1 0-1 0 0,0-1 1 0 0,0 1 0 0 0,0 0-1 0 0,-1 0 1 0 0,1-1 0 0 0,-1 1-1 0 0,1 0 1 0 0,-1 0-1 0 0,0 0 1 0 0,0 0 0 0 0,0 1-1 0 0,0 5 7 0 0,-1 9 37 0 0,5 1 45 0 0,4-1 56 0 0,-7-14-121 0 0,0 0 1 0 0,0 0-1 0 0,-1 1 0 0 0,1-1 1 0 0,-1 0-1 0 0,1 0 1 0 0,-1 3-25 0 0,-1 12 99 0 0,2 24 220 0 0,1-26-217 0 0,3-2-12 0 0,1 3 35 0 0,-4 0 29 0 0,-3-6-70 0 0,1-4-23 0 0,0-1 1 0 0,0 1-1 0 0,1-1 0 0 0,-1 1 1 0 0,2 4-62 0 0,4 4 139 0 0,-5-12-107 0 0,0 0-1 0 0,0 0 1 0 0,0 1 0 0 0,0-1 0 0 0,0 0-1 0 0,-1 0 1 0 0,1 1 0 0 0,-1 1-32 0 0,1 12 147 0 0,6-1-51 0 0,-2-2-10 0 0,-3 2 40 0 0,-2-15-110 0 0,0 1 0 0 0,0 0 0 0 0,1-1 1 0 0,-1 1-1 0 0,0 0 0 0 0,1-1 1 0 0,0 1-1 0 0,-1 0 0 0 0,1-1 1 0 0,0 1-1 0 0,0-1 0 0 0,-1 1 0 0 0,2-1-16 0 0,-2 1 16 0 0,1-1 0 0 0,0 1 0 0 0,0-1-1 0 0,0 1 1 0 0,-1-1 0 0 0,1 1-1 0 0,0 0 1 0 0,-1-1 0 0 0,0 1-1 0 0,1 0 1 0 0,-1-1 0 0 0,0 1 0 0 0,0 0-16 0 0,0 11 136 0 0,0-11 1 0 0,0-2 6 0 0,0 0 1 0 0,0 0 0 0 0,0 0-4 0 0,0 0-18 0 0,0 0-8 0 0,0 0-2 0 0,0-2 2 0 0,0 0-85 0 0,-1 0-1 0 0,1 0 1 0 0,0 1-1 0 0,-1-1 1 0 0,0 0-1 0 0,1 1 1 0 0,-1-1 0 0 0,0 1-1 0 0,-1-2-28 0 0,-4-12 181 0 0,4 5-109 0 0,2-1 12 0 0,0 7-54 0 0,0-1 0 0 0,0 1 0 0 0,0 0 0 0 0,-1-1 0 0 0,1 1-1 0 0,-2-2-29 0 0,-3-9 92 0 0,4 12-72 0 0,-1 0 0 0 0,1 0 0 0 0,0 0 0 0 0,1-1 0 0 0,-1 1 0 0 0,0-1-1 0 0,1 1 1 0 0,0 0 0 0 0,0-1-20 0 0,0-22 119 0 0,0 2 11 0 0,0-9-19 0 0,0 8 9 0 0,0 13-84 0 0,-1 6-18 0 0,1-1 0 0 0,0 1 0 0 0,1-1 1 0 0,-1 1-1 0 0,2-6-18 0 0,8-8 26 0 0,-5-5 38 0 0,1 10-43 0 0,-5 12-13 0 0,0 0 1 0 0,1 0 0 0 0,-2-1-1 0 0,1 1 1 0 0,0 0 0 0 0,-1 0-1 0 0,1-1 1 0 0,-1-1-9 0 0,0 3 6 0 0,0 0 1 0 0,0 0-1 0 0,1-1 1 0 0,-1 1-1 0 0,0 0 1 0 0,1-1-1 0 0,0 1 0 0 0,0 0 1 0 0,-1 0-1 0 0,1 0 1 0 0,0 0-1 0 0,2-2-6 0 0,6-16 71 0 0,-7 14-75 0 0,7-22 68 0 0,-8 26-55 0 0,0 1 0 0 0,0-1-1 0 0,-1 0 1 0 0,1 1 0 0 0,0-1 0 0 0,1 0 0 0 0,-1 1-1 0 0,0-1 1 0 0,0 1 0 0 0,1 0 0 0 0,-1-1 0 0 0,0 1-1 0 0,1 0-8 0 0,8-4 56 0 0,-7 4-43 0 0,-1 0 0 0 0,0 0 0 0 0,0 0 0 0 0,0 0 0 0 0,0-1 0 0 0,0 1 0 0 0,0-1 0 0 0,0 1-1 0 0,0-1-12 0 0,3-3 31 0 0,-1 1-9 0 0,3-3 20 0 0,7-7 38 0 0,-12 12-71 0 0,0 0 0 0 0,0 1 0 0 0,0-1-1 0 0,1 1 1 0 0,-1-1 0 0 0,0 1 0 0 0,1 0 0 0 0,-1 0 0 0 0,1 0-1 0 0,-1 0 1 0 0,1 0 0 0 0,-1 1 0 0 0,2-1-9 0 0,-2 1 4 0 0,0 0 0 0 0,0 0 0 0 0,0 0-1 0 0,0 0 1 0 0,0 0 0 0 0,0 0 0 0 0,0 1 0 0 0,0-1 0 0 0,-1 0 0 0 0,1 1 0 0 0,0 0-1 0 0,1 0-3 0 0,25 14 0 0 0,-23-5 0 0 0,5-5 0 0 0,-5 8 0 0 0,9 20 0 0 0,-14-18 0 0 0,-1-3 0 0 0,1 2 0 0 0,1-10 0 0 0,0-1 0 0 0,-1 1 0 0 0,0 0 0 0 0,0 0 0 0 0,0 0 0 0 0,-1 0 0 0 0,1 0 0 0 0,-1 0 0 0 0,0 0 0 0 0,-1 1 0 0 0,-8 0 0 0 0,9-2 0 0 0,-1-1 0 0 0,1 0 0 0 0,0 0 0 0 0,0 0 0 0 0,0 1 0 0 0,0-1 0 0 0,0 0 0 0 0,0 1 0 0 0,0-1 0 0 0,1 1 0 0 0,-1-1 0 0 0,0 0 0 0 0,0 0 0 0 0,-1 0 0 0 0,1 0 0 0 0,0 0 0 0 0,-1 1 0 0 0,-8 2-14 0 0,5 5-45 0 0,-5-5 34 0 0,5 5-18 0 0,-9-2 0 0 0,3-1-34 0 0,5-2-23 0 0,1-1 62 0 0,1 0 3 0 0,3-2-18 0 0,-1 1-40 0 0,1-3-71 0 0,1 1 36 0 0,-3-1-38 0 0,0-1 90 0 0,-2-1-7 0 0,4 1-24 0 0,0-1 7 0 0,1 1 2 0 0,-1-1-18 0 0,1 1-44 0 0,0 0-14 0 0,0 0-44 0 0,0 0-50 0 0,0 0-56 0 0,0 1 324 0 0,0 0-385 0 0,0-1-56 0 0,0 1-50 0 0,0-1-43 0 0,0 1-157 0 0,0 0-43 0 0,0 0-189 0 0,0 0-507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8:09.9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46 11920 0 0,'-1'3'73'0'0,"1"0"1"0"0,1 0 0 0 0,-1 0 0 0 0,0 1-1 0 0,1-1 1 0 0,0 0 0 0 0,-1 0 0 0 0,1 0-1 0 0,1 2-73 0 0,5 5 237 0 0,-4-8-45 0 0,-3-2-91 0 0,7-1 353 0 0,12-6 752 0 0,-14 5-873 0 0,1-1-50 0 0,-2 0-113 0 0,0 1-48 0 0,0 0 46 0 0,12-6 311 0 0,-8 3-89 0 0,-2-5 76 0 0,-2 1-200 0 0,3 3-47 0 0,-2 4-91 0 0,-1 1-33 0 0,2-1 0 0 0,-1 1-37 0 0,5-1 28 0 0,-4-1 14 0 0,0 0 47 0 0,0-3 82 0 0,5-1-17 0 0,3 3-62 0 0,1 3-48 0 0,0 0-34 0 0,-14 1-64 0 0,4 3 50 0 0,-4-2-54 0 0,0 0 1 0 0,0 0 0 0 0,0 0-1 0 0,1 0 1 0 0,-1 0-1 0 0,0 0 1 0 0,1 0-1 0 0,-1 0 1 0 0,1-1 0 0 0,-1 1-1 0 0,1-1 1 0 0,-1 1-1 0 0,1-1 1 0 0,-1 1 0 0 0,1-1-1 0 0,0 0 1 0 0,-1 0-1 0 0,2 0 0 0 0,12 3 0 0 0,-14-2 0 0 0,0-1 0 0 0,0 1 0 0 0,0 0 0 0 0,0 0 0 0 0,0 0 0 0 0,0-1 0 0 0,0 1 0 0 0,0 0 0 0 0,0 0 0 0 0,-1 1 0 0 0,1-1 0 0 0,0 1 0 0 0,14 28 0 0 0,-14-29 0 0 0,-1-1 0 0 0,1 1 0 0 0,-1 0 0 0 0,1 0 0 0 0,-1 0 0 0 0,0 0 0 0 0,1 0 0 0 0,-1 0 0 0 0,0 0 0 0 0,0 0 0 0 0,0 0 0 0 0,0 0 0 0 0,0-1 0 0 0,0 1 0 0 0,0 0 0 0 0,0 0 0 0 0,0 1 0 0 0,-1 29 0 0 0,1-28 0 0 0,-1 1 0 0 0,1 0 0 0 0,-1 0 0 0 0,0 0 0 0 0,0-1 0 0 0,0 1 0 0 0,0 0 0 0 0,-1-1 0 0 0,1 1 0 0 0,-3 2 0 0 0,4-5 0 0 0,-1 1 0 0 0,1 0 0 0 0,-1 0 0 0 0,1-1 0 0 0,0 1 0 0 0,-1 0 0 0 0,1 0 0 0 0,0 0 0 0 0,0-1 0 0 0,0 1 0 0 0,1 1 0 0 0,-1-1 0 0 0,0 0 0 0 0,0 0 0 0 0,0-1 0 0 0,0 1 0 0 0,0 0 0 0 0,0 0 0 0 0,0 0 0 0 0,-1 0 0 0 0,1-1 0 0 0,-1 1 0 0 0,0 1 0 0 0,-9 14 0 0 0,7-4 0 0 0,3-11-1 0 0,-1 0 0 0 0,1 1 0 0 0,-1-1 0 0 0,1 0 0 0 0,-1 0 0 0 0,0 0 0 0 0,0 0 0 0 0,0 0 0 0 0,0 0 0 0 0,-1 0 0 0 0,1 0 0 0 0,0 0 0 0 0,-1-1 0 0 0,1 1 1 0 0,-2 2-17 0 0,0 0-1 0 0,0 0 1 0 0,1 0 0 0 0,-1 0 0 0 0,1 0 0 0 0,0 0 0 0 0,1 0-1 0 0,-1 1 1 0 0,1-1 0 0 0,0 1 17 0 0,0 0-16 0 0,-1-1 1 0 0,1 0-1 0 0,-1 1 0 0 0,0-1 0 0 0,0 0 1 0 0,0 0-1 0 0,0 0 0 0 0,-1-1 0 0 0,0 1 0 0 0,0 0 16 0 0,2-2-7 0 0,-1-1 1 0 0,1 1-1 0 0,-1 0 0 0 0,1 0 0 0 0,0 0 0 0 0,0 0 0 0 0,0 0 0 0 0,0 0 0 0 0,0 0 0 0 0,1 0 0 0 0,-1 0 0 0 0,0 1 0 0 0,1-1 0 0 0,0 0 7 0 0,-3 11-31 0 0,-13 22-33 0 0,4-7 64 0 0,8-21 0 0 0,2-4 0 0 0,1 0 0 0 0,0 0 0 0 0,-1-1 0 0 0,1 1 0 0 0,0 1 0 0 0,0-1 0 0 0,0 0 0 0 0,1 0 0 0 0,-1 0 0 0 0,1 0 0 0 0,0 2 0 0 0,-3 10 0 0 0,-7-2-10 0 0,8-8-33 0 0,2 5 43 0 0,0-7 53 0 0,0-3 15 0 0,0 2 12 0 0,0-1-73 0 0,0 0-1 0 0,0 0 0 0 0,1 0 0 0 0,-1 0 0 0 0,1 0 0 0 0,-1 0 0 0 0,1 0 0 0 0,-1 0 0 0 0,1-1 0 0 0,0 1 0 0 0,-1 0 1 0 0,1 0-1 0 0,0-1 0 0 0,0 1 0 0 0,-1 0 0 0 0,1-1 0 0 0,0 1 0 0 0,0-1 0 0 0,0 1 0 0 0,0-1 0 0 0,0 1 0 0 0,0-1 1 0 0,0 0-7 0 0,10 8 61 0 0,-7-5 28 0 0,0-2-45 0 0,3-2-4 0 0,-7 1-27 0 0,5 0 83 0 0,18 0 40 0 0,-9 0-54 0 0,68 0 52 0 0,-80 0-134 0 0,-1 0 0 0 0,1-1 0 0 0,0 1 0 0 0,-1 0 0 0 0,1-1 0 0 0,0 1 0 0 0,-1-1 0 0 0,1 1 0 0 0,0-1 0 0 0,-1 0 0 0 0,1 0 0 0 0,-1 0 0 0 0,1 0 0 0 0,-1 0 0 0 0,0 0 0 0 0,1 1 0 0 0,-1-1 0 0 0,1 0 0 0 0,0 0 0 0 0,-1 1 0 0 0,1-1 0 0 0,0 1 0 0 0,-1-1 0 0 0,1 1 0 0 0,0 0 0 0 0,-1 0 0 0 0,1 0 0 0 0,26 0-22 0 0,-23-3-89 0 0,9-6-14 0 0,-6 7 41 0 0,2 1-73 0 0,1 1-104 0 0,-7-1 52 0 0,0 1 90 0 0,7-5-52 0 0,-9 4 100 0 0,0 0-38 0 0,0 0-88 0 0,0-1-90 0 0,1 1-110 0 0,-2 0 152 0 0,0 1-36 0 0,1-1-37 0 0,-1 1-40 0 0,1-1-43 0 0,-1 1-44 0 0,1 0-47 0 0,0 0-50 0 0,-1 0-52 0 0,1-1-55 0 0,4 1-1538 0 0,3 0-1236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8:10.2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37 11072 0 0,'0'-7'0'0'0,"0"0"43"0"0,0-4 84 0 0,0 2 48 0 0,0 7-15 0 0,0 5-4 0 0,0 9-23 0 0,0 9-38 0 0,0-19-110 0 0,0-1 119 0 0,0 1 103 0 0,0 0 88 0 0,0 0 118 0 0,0 0 67 0 0,0 4 1270 0 0,0-3-1056 0 0,0-2-335 0 0,0 0-56 0 0,0 0-119 0 0,0 0-46 0 0,0 0-53 0 0,0 0-59 0 0,0-1-64 0 0,0 1-71 0 0,0-1-77 0 0,0 1-82 0 0,0 1 662 0 0,0-2-284 0 0,0 0 12 0 0,0 0 42 0 0,0 0-18 0 0,0 0-15 0 0,0 3-64 0 0,0 2-62 0 0,0 2-55 0 0,0 1-57 0 0,0-3-57 0 0,0-2-224 0 0,0-3 289 0 0,0 0 2 0 0,0 0-19 0 0,0 0-42 0 0,0 0-15 0 0,0 0-43 0 0,0 0-49 0 0,0 0-56 0 0,0 0-61 0 0,0 0-54 0 0,0 0-51 0 0,0 0-43 0 0,0 0-154 0 0,0 0-43 0 0,0 0-186 0 0,0 0-504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8:10.4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12608 0 0,'0'14'121'0'0,"0"1"77"0"0,0 1 82 0 0,0-3 89 0 0,0-11-169 0 0,0-1-96 0 0,0-1 61 0 0,0 0-53 0 0,0 0 117 0 0,0 0 211 0 0,0 0 22 0 0,0 0-195 0 0,0 0-122 0 0,0 0-45 0 0,0 0-7 0 0,0 0 3 0 0,0 0-21 0 0,0-3-15 0 0,0 0-85 0 0,0 0-96 0 0,0 1-92 0 0,0 1 56 0 0,0 0-39 0 0,0 0-43 0 0,0 1-39 0 0,0-1-37 0 0,0 1-32 0 0,0 0-228 0 0,0 0-54 0 0,0 0-743 0 0,0 0-583 0 0,0 0-1107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8:11.2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15 11312 0 0,'0'0'256'0'0,"0"0"34"0"0,0 0 21 0 0,0 0-35 0 0,0 0-100 0 0,0 0-37 0 0,0 0 147 0 0,0 0 269 0 0,0 0 21 0 0,-2-2 0 0 0,1 0-459 0 0,-1 1-47 0 0,-1-2 3 0 0,2 2-14 0 0,0 0 34 0 0,0 0 16 0 0,0 0 35 0 0,0 0 40 0 0,-1-1 46 0 0,2 2 298 0 0,0 0-25 0 0,0 0-100 0 0,0 0-47 0 0,0 0-11 0 0,0 0-19 0 0,0 0-78 0 0,0 0-31 0 0,0 0-8 0 0,0 0-25 0 0,0 0-134 0 0,0 0-40 0 0,0 0-92 0 0,0 0-57 0 0,0 0-12 0 0,0 0 46 0 0,0 0-7 0 0,0 0-55 0 0,0 0-157 0 0,0 0-284 0 0,0 0 462 0 0,0 0 17 0 0,0 0-13 0 0,0 0-43 0 0,0 0-10 0 0,0 0-43 0 0,0 0-49 0 0,0 0-56 0 0,0 0-59 0 0,0 0-57 0 0,0 0-48 0 0,0 0-44 0 0,0 0-159 0 0,0 0-42 0 0,0 0-191 0 0,0 0-519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8:11.6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30 10808 0 0,'0'0'316'0'0,"0"0"-3"0"0,0 0-118 0 0,0 0-49 0 0,0-2 153 0 0,0-8 276 0 0,0 10-565 0 0,0 0 1 0 0,0 0-1 0 0,0 0 1 0 0,0 0 0 0 0,-1-1-1 0 0,1 1 1 0 0,0 0-1 0 0,0 0 1 0 0,0 0 0 0 0,0 0-1 0 0,0 0 1 0 0,0 0-1 0 0,0 0 1 0 0,0 0 0 0 0,0 0-1 0 0,0 0 1 0 0,1-1-1 0 0,-1 1 1 0 0,0 0 0 0 0,0 0-1 0 0,0 0 1 0 0,0 0-1 0 0,0 0 1 0 0,0 0 0 0 0,0 0-1 0 0,0 0 1 0 0,0 0-1 0 0,0 0 1 0 0,0 0 0 0 0,0 0-1 0 0,0 0 1 0 0,0-1-1 0 0,0 1 1 0 0,0 0-1 0 0,0 0 1 0 0,0 0 0 0 0,1 0-1 0 0,-1 0 1 0 0,0 0-1 0 0,0 0 1 0 0,0 0 0 0 0,0 0-1 0 0,0 0 1 0 0,0 0-1 0 0,0 0 1 0 0,0 0 0 0 0,0 0-1 0 0,0 0 1 0 0,0 0-1 0 0,1 0 1 0 0,-1 0 0 0 0,0 0-1 0 0,0 0 1 0 0,0 0-1 0 0,0 0 1 0 0,0 0 0 0 0,0 0-11 0 0,0 0 111 0 0,1 0-46 0 0,0 0-28 0 0,3-1-29 0 0,-2 1 52 0 0,-1 0 61 0 0,0 0 56 0 0,0 1 78 0 0,0-1 94 0 0,0 0 106 0 0,-2-1-110 0 0,0-1-94 0 0,2 0-87 0 0,-1 0-81 0 0,1 0-74 0 0,-1 0-57 0 0,0 0-55 0 0,0 0-48 0 0,0 2-485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8:11.8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8832 0 0,'0'0'258'0'0,"0"0"2"0"0,0 0-146 0 0,0 0-40 0 0,0 0 87 0 0,0 0 173 0 0,0 0 315 0 0,0 0 30 0 0,0 0-12 0 0,0 0-83 0 0,0 0-38 0 0,0 0-8 0 0,0 0-45 0 0,0 0-348 0 0,0 0 23 0 0,0 0 66 0 0,0 0-12 0 0,0 0-24 0 0,0 0-88 0 0,0 0-40 0 0,0 0-80 0 0,0 0-92 0 0,0 0-90 0 0,0 0 48 0 0,0 0-38 0 0,0 0-40 0 0,0 0-38 0 0,0 0-362 0 0,0 0 80 0 0,0 0-52 0 0,0 0-708 0 0,0 0-563 0 0,0 0-1066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8:08.0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 1 8984 0 0,'27'28'433'0'0,"-24"-26"-185"0"0,-4-1-86 0 0,-1 1-24 0 0,-2 2 38 0 0,-2 2 140 0 0,4-4 261 0 0,2-2 21 0 0,0 3-16 0 0,0 3-359 0 0,0 14 491 0 0,3-8-280 0 0,1-2-126 0 0,4 0-67 0 0,-2-3-73 0 0,-2 0-39 0 0,-3-6-98 0 0,-1 1 0 0 0,1-1 0 0 0,-1 1 0 0 0,0 0 1 0 0,1 0-1 0 0,-1-1 0 0 0,0 1 0 0 0,0 0 1 0 0,0 1-32 0 0,1 13 246 0 0,2-1 12 0 0,0-10-168 0 0,-1 0 0 0 0,1 0 1 0 0,0 0-1 0 0,3 4-90 0 0,8 13 191 0 0,-12-19-173 0 0,0 1 0 0 0,-1-1 1 0 0,1 0-1 0 0,-1 1 1 0 0,0 0-1 0 0,0-1-18 0 0,0 6 53 0 0,0 1-1 0 0,-1-1 1 0 0,-1 8-53 0 0,1-7 37 0 0,0-1 0 0 0,0 1 1 0 0,1 0-1 0 0,0-1 0 0 0,1 2-37 0 0,-1-8 8 0 0,2 9 11 0 0,0 0-1 0 0,-1 1 0 0 0,0-1 1 0 0,-1 9-19 0 0,0-4 34 0 0,-1-10-22 0 0,0 1-1 0 0,0-1 1 0 0,-1 0-1 0 0,1 0 1 0 0,-2 3-12 0 0,-1 0 15 0 0,-2 10 17 0 0,6-16-27 0 0,-1 0-1 0 0,1-1 0 0 0,0 1 0 0 0,0 0 0 0 0,1 2-4 0 0,-1-3 3 0 0,0 0 0 0 0,0-1 0 0 0,0 1 1 0 0,0-1-1 0 0,-1 1 0 0 0,1 0 1 0 0,-1 0-1 0 0,0-1 0 0 0,0 1 0 0 0,0 0 1 0 0,0 0-1 0 0,0-1 0 0 0,-1 1 1 0 0,1 0-1 0 0,-1-1 0 0 0,0 1 0 0 0,0 2-3 0 0,1-5 0 0 0,-1 1 0 0 0,0-1 0 0 0,1 1 0 0 0,-1 0 0 0 0,1 0 0 0 0,0 0 0 0 0,-1-1 0 0 0,1 1 0 0 0,-1 0 0 0 0,1 0 0 0 0,0 0 0 0 0,0 0 0 0 0,0 0 0 0 0,-1-1 0 0 0,1 1 0 0 0,0 0 0 0 0,0 0 0 0 0,0 0 0 0 0,0 0 0 0 0,1 0 0 0 0,-1 0 0 0 0,0 0 0 0 0,0 0 0 0 0,0-1 0 0 0,1 1 0 0 0,-1 0 0 0 0,0 0 0 0 0,1 0 1 0 0,2 7-2 0 0,2 15 1 0 0,2-16 0 0 0,-7-7 0 0 0,1 0 0 0 0,-1 0 0 0 0,0 0 0 0 0,1 0 0 0 0,-1 0 0 0 0,0 1 0 0 0,0-1 0 0 0,1 0 0 0 0,-1 0 0 0 0,0 1 0 0 0,0-1 0 0 0,1 0 0 0 0,-1 0 0 0 0,0 1 0 0 0,0-1 0 0 0,0 0 0 0 0,1 1 0 0 0,-1-1 0 0 0,0 0 0 0 0,0 1 0 0 0,0-1 0 0 0,0 0 0 0 0,0 1 0 0 0,0-1 0 0 0,0 0 0 0 0,1 1 0 0 0,-1-1 0 0 0,0 0 0 0 0,0 1 0 0 0,-1-1 0 0 0,1 0 0 0 0,0 1 0 0 0,0-1 0 0 0,0 0 0 0 0,0 1 0 0 0,0-1 0 0 0,0 0 0 0 0,0 1 0 0 0,0-1 0 0 0,-1 0 0 0 0,1 1 0 0 0,0-1 0 0 0,0 0 0 0 0,0 1 0 0 0,-1-1 0 0 0,1 0 0 0 0,-6 16-156 0 0,11-16 31 0 0,-4-1 57 0 0,2 1-338 0 0,-3 0 303 0 0,0 0 5 0 0,0 0-15 0 0,0 0-40 0 0,0 0-12 0 0,0 0-41 0 0,0 0-45 0 0,0 0-52 0 0,0 0-56 0 0,0 0-51 0 0,0 0-46 0 0,0 0-40 0 0,0 0-145 0 0,0 0-39 0 0,0 0-174 0 0,0 0-470 0 0</inkml:trace>
  <inkml:trace contextRef="#ctx0" brushRef="#br0" timeOffset="329.78">0 273 12032 0 0,'1'5'-6'0'0,"0"1"89"0"0,1-2 41 0 0,0 0 33 0 0,7 9 437 0 0,-4-9-384 0 0,0 0-76 0 0,-2-2-110 0 0,-1-1-35 0 0,-1-1 11 0 0,0 0 1 0 0,-1 1-1 0 0,1-1 1 0 0,0 0-1 0 0,-1 0 1 0 0,1 1-1 0 0,0-1 1 0 0,-1 0-1 0 0,1 0 1 0 0,0 0 0 0 0,0 0-1 0 0,-1 0 1 0 0,1 0-1 0 0,0 0 1 0 0,-1-1-1 0 0,1 1 1 0 0,0 0-1 0 0,-1 0 1 0 0,1 0-1 0 0,0-1 1 0 0,0 1-1 0 0,4-4 2 0 0,7-2 48 0 0,0 2 54 0 0,3 0 109 0 0,4-6 84 0 0,-10 5-182 0 0,3 0 81 0 0,11-5 236 0 0,-9 0-213 0 0,-2 0-65 0 0,8 5 21 0 0,-7 2-92 0 0,3-1 15 0 0,5-2-36 0 0,0 4-104 0 0,-12 1-26 0 0,7-2-16 0 0,-8-1-38 0 0,-5 3 23 0 0,1 0-36 0 0,0-1-45 0 0,0 1-52 0 0,-1 0 1 0 0,0 1-36 0 0,3-1-363 0 0,-2 1 86 0 0,1 0-51 0 0,4 0-699 0 0,3 0-552 0 0,6 0-1049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3:27.3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333 182 5584 0 0,'0'0'165'0'0,"0"0"-43"0"0,0 0-3 0 0,0 0 47 0 0,0 0 146 0 0,0 0 270 0 0,0 0 24 0 0,0-2-20 0 0,0-8-90 0 0,0 10-488 0 0,0 0 0 0 0,0-1 0 0 0,0 1 0 0 0,0 0 0 0 0,0 0 0 0 0,0 0 0 0 0,0 0 0 0 0,0 0 0 0 0,0 0 0 0 0,0 0 0 0 0,0 0 0 0 0,0 0 0 0 0,0 0 0 0 0,0-1 0 0 0,0 1 0 0 0,0 0 0 0 0,0 0 0 0 0,0 0 0 0 0,0 0-1 0 0,0 0 1 0 0,0 0 0 0 0,0 0 0 0 0,0 0 0 0 0,0 0 0 0 0,0 0 0 0 0,0 0 0 0 0,0 0 0 0 0,0-1 0 0 0,0 1 0 0 0,-1 0 0 0 0,1 0 0 0 0,0 0 0 0 0,0 0 0 0 0,0 0 0 0 0,0 0 0 0 0,0 0 0 0 0,0 0 0 0 0,0 0 0 0 0,0 0 0 0 0,0 0-1 0 0,0 0 1 0 0,0 0 0 0 0,0 0 0 0 0,-1 0 0 0 0,1 0 0 0 0,0 0 0 0 0,0 0 0 0 0,0 0 0 0 0,0 0 0 0 0,0 0 0 0 0,0 0 0 0 0,0 0 0 0 0,0 0 0 0 0,0 0 0 0 0,0 0 0 0 0,-1 0 0 0 0,1 0-8 0 0,0 0 26 0 0,-1 0 0 0 0,1 0 0 0 0,-1 0 0 0 0,1 0 1 0 0,-1 0-1 0 0,0 0 0 0 0,1 0 0 0 0,-1-1 0 0 0,1 1 1 0 0,-1 0-1 0 0,1 0 0 0 0,-1-1 0 0 0,1 1 0 0 0,-1 0 1 0 0,1-1-1 0 0,0 1 0 0 0,-1 0 0 0 0,1-1 0 0 0,-1 1 1 0 0,1 0-1 0 0,0-1 0 0 0,-1 1 0 0 0,1-1 0 0 0,-1 0-26 0 0,-4-4 300 0 0,-5 2-100 0 0,-1 3 66 0 0,1-1-52 0 0,-1 0-24 0 0,1 1-48 0 0,8 0-120 0 0,0 0 1 0 0,0 1-1 0 0,0-1 1 0 0,0 0-1 0 0,0 1 1 0 0,0 0-1 0 0,0-1 1 0 0,-1 2-23 0 0,-14 5 117 0 0,12-5-93 0 0,0-1-1 0 0,0 0 0 0 0,0 0 0 0 0,0-1 0 0 0,0 0 0 0 0,0 0 1 0 0,-3 0-24 0 0,6 0 7 0 0,0 0 1 0 0,1 1-1 0 0,-1-1 0 0 0,0 0 1 0 0,0 1-1 0 0,1-1 1 0 0,-1 1-1 0 0,1-1 1 0 0,-1 1-1 0 0,0 0 0 0 0,1 0 1 0 0,0 0-1 0 0,-1 0-7 0 0,-8 4 68 0 0,-3-3 68 0 0,12-2-116 0 0,-1 0 1 0 0,1 1-1 0 0,-1-1 1 0 0,0 0-1 0 0,1 1 1 0 0,-1-1 0 0 0,1 1-1 0 0,-1-1 1 0 0,1 1-1 0 0,-1 0 1 0 0,1-1-1 0 0,0 1 1 0 0,-1 0-1 0 0,1 0-20 0 0,-7 4 93 0 0,-5 1 68 0 0,2 0-63 0 0,5-3-56 0 0,-9-1 54 0 0,14-2-90 0 0,0 0 1 0 0,0 0 0 0 0,1 0-1 0 0,-1 0 1 0 0,0 0-1 0 0,0 0 1 0 0,0 0 0 0 0,1 1-1 0 0,-1-1 1 0 0,0 0-1 0 0,0 0 1 0 0,1 1-1 0 0,-1-1 1 0 0,0 0 0 0 0,0 1-7 0 0,-5 10 87 0 0,6-10-82 0 0,-1 0 0 0 0,1 0 0 0 0,-1 0 0 0 0,1 0 0 0 0,-1 0 0 0 0,1 0 0 0 0,-1-1 0 0 0,0 1 0 0 0,1 0 0 0 0,-1 0 0 0 0,0 0-1 0 0,0-1 1 0 0,0 1 0 0 0,1 0 0 0 0,-1-1 0 0 0,-1 1-5 0 0,-4 2 28 0 0,6-3-25 0 0,-1 0 0 0 0,1 0 0 0 0,-1 1-1 0 0,1-1 1 0 0,0 0 0 0 0,-1 0 0 0 0,1 0 0 0 0,-1 0-1 0 0,1 1 1 0 0,0-1 0 0 0,-1 0 0 0 0,1 0 0 0 0,0 1 0 0 0,-1-1-1 0 0,1 0 1 0 0,0 1 0 0 0,-1-1 0 0 0,1 1 0 0 0,0-1-1 0 0,0 0 1 0 0,-1 1 0 0 0,1-1 0 0 0,0 0 0 0 0,0 1 0 0 0,0-1-1 0 0,0 1 1 0 0,-1-1 0 0 0,1 1 0 0 0,0-1 0 0 0,0 1 0 0 0,0-1-1 0 0,0 0 1 0 0,0 1 0 0 0,0-1 0 0 0,0 1 0 0 0,0-1-3 0 0,0 0 1 0 0,0 0-1 0 0,0 1 1 0 0,0-1 0 0 0,1 0 0 0 0,-1 0 0 0 0,0 0 0 0 0,0 0 0 0 0,0 0 0 0 0,0 0 0 0 0,0 0 0 0 0,0 0 0 0 0,0 0 0 0 0,0 0 0 0 0,0 1 0 0 0,0-1 0 0 0,0 0 0 0 0,0 0-1 0 0,-1 0 1 0 0,1 0 0 0 0,0 0 0 0 0,0 0 0 0 0,0 0 0 0 0,0 0 0 0 0,0 0 0 0 0,0 0 0 0 0,0 0 0 0 0,0 0 0 0 0,0 1 0 0 0,0-1 0 0 0,0 0 0 0 0,0 0 0 0 0,0 0-1 0 0,0 0 1 0 0,0 0 0 0 0,0 0 0 0 0,0 0 0 0 0,-1 0 0 0 0,1 0 0 0 0,0 0 0 0 0,0 0 0 0 0,0 0 0 0 0,0 0 0 0 0,0 0 0 0 0,0 0 0 0 0,0 0 0 0 0,0 0 0 0 0,0 0 0 0 0,0 0-1 0 0,0 0 1 0 0,-1 0 0 0 0,1 0 0 0 0,0 0 0 0 0,0 0 0 0 0,0 0 0 0 0,0 0 0 0 0,0 0 0 0 0,0 0-1 0 0,-10 2 21 0 0,7 8 33 0 0,3-5-1 0 0,0 6-57 0 0,0-9-33 0 0,3-2 123 0 0,-3 0-79 0 0,1 0-1 0 0,0 0 0 0 0,0 1 0 0 0,-1-1 1 0 0,1 0-1 0 0,0 0 0 0 0,-1 1 1 0 0,1-1-1 0 0,-1 0 0 0 0,1 1 0 0 0,0-1 1 0 0,-1 0-1 0 0,1 1 0 0 0,-1-1 0 0 0,1 1 1 0 0,-1-1-1 0 0,1 1 0 0 0,-1-1 1 0 0,1 1-1 0 0,-1-1 0 0 0,0 1 0 0 0,1 0 1 0 0,-1-1-1 0 0,0 1 0 0 0,1 0 1 0 0,-1-1-1 0 0,0 1-6 0 0,1 1 6 0 0,-1-1 1 0 0,1 0 0 0 0,0 0-1 0 0,-1 0 1 0 0,1 0-1 0 0,0 0 1 0 0,0 1-1 0 0,0-2 1 0 0,0 1-1 0 0,0 0 1 0 0,0 0-1 0 0,0 0 1 0 0,0 0 0 0 0,0 0-7 0 0,45 19 224 0 0,-29-10-111 0 0,-4-7-53 0 0,-11-3-46 0 0,0 1 0 0 0,1-1 0 0 0,-1 1 0 0 0,0 0 0 0 0,0-1 0 0 0,0 1-1 0 0,0 0 1 0 0,0 0 0 0 0,0 1 0 0 0,0-1 0 0 0,0 0 0 0 0,0 0 0 0 0,-1 1 0 0 0,1 0-14 0 0,16 13 121 0 0,-10-9-85 0 0,0 0-1 0 0,1 0 1 0 0,0-1 0 0 0,0 0-36 0 0,-7-4 9 0 0,0 0-1 0 0,0 0 1 0 0,0 0 0 0 0,0 1 0 0 0,0-1 0 0 0,0 1 0 0 0,0-1 0 0 0,0 1 0 0 0,-1 0 0 0 0,1 0 0 0 0,0 0-9 0 0,8 10 35 0 0,9 3 35 0 0,4 3 47 0 0,-9-4-36 0 0,0 0 38 0 0,3 2 78 0 0,-1 0 71 0 0,-6 0-25 0 0,-3-4 3 0 0,4-6-107 0 0,-10-6-132 0 0,0 1 0 0 0,0-1-1 0 0,0 1 1 0 0,0-1 0 0 0,0 1-1 0 0,0-1 1 0 0,0 1-1 0 0,0-1 1 0 0,0 1 0 0 0,-1 0-1 0 0,1 0 1 0 0,0 0 0 0 0,0-1-1 0 0,-1 1 1 0 0,1 0 0 0 0,0 0-7 0 0,-1 1 17 0 0,1 1 0 0 0,0-1 1 0 0,-1 0-1 0 0,0 0 1 0 0,1 1-1 0 0,-1-1 1 0 0,0 0-1 0 0,0 0 0 0 0,-1 2-17 0 0,1 0 41 0 0,-2 1 82 0 0,-5 6-19 0 0,-1 3 48 0 0,-3-9-3 0 0,6 5 89 0 0,-5-3 27 0 0,-3 0-50 0 0,9-5-131 0 0,-26 13 188 0 0,27-14-283 0 0,0-1 0 0 0,0 1 0 0 0,0 0 0 0 0,1-1 0 0 0,-1 1-1 0 0,0-1 1 0 0,0 0 0 0 0,0 0 0 0 0,0 0 0 0 0,1-1-1 0 0,-2 1 12 0 0,-4-1-17 0 0,-83 1 5 0 0,89 0 12 0 0,1 0 0 0 0,-1 0 0 0 0,0 0 0 0 0,1 0 0 0 0,-1-1 0 0 0,1 1 0 0 0,-1 0 0 0 0,1-1 0 0 0,-1 1 0 0 0,1-1 0 0 0,-1 0 0 0 0,1 1 0 0 0,-1-1 0 0 0,1 0 0 0 0,-1-1 0 0 0,-6-2 0 0 0,-2-1-5 0 0,8 4-7 0 0,0 0 0 0 0,0 0 0 0 0,0 0 0 0 0,-1 0 0 0 0,1-1 0 0 0,1 1 0 0 0,-1-1 0 0 0,0 1 0 0 0,0-1 12 0 0,-7-7-49 0 0,0 0-93 0 0,2 2-16 0 0,0 0-34 0 0,-6-6-268 0 0,9 9 315 0 0,1 0 33 0 0,-3-7-163 0 0,5 6 127 0 0,0-1-114 0 0,1 3 65 0 0,0-1-49 0 0,-1 1-59 0 0,1 0-66 0 0,0 1 1 0 0,0 0-52 0 0,0 0-45 0 0,0 0-40 0 0,0 0-146 0 0,0 0-40 0 0,0-1-176 0 0,0 0-478 0 0</inkml:trace>
  <inkml:trace contextRef="#ctx0" brushRef="#br0" timeOffset="354.02">650 167 9256 0 0,'0'0'266'0'0,"0"0"1"0"0,0 0-199 0 0,0 3-40 0 0,0-3-27 0 0,0 1-1 0 0,0-1 1 0 0,0 1 0 0 0,1-1-1 0 0,-1 1 1 0 0,0 0-1 0 0,0-1 1 0 0,0 1 0 0 0,0-1-1 0 0,1 1 1 0 0,-1-1-1 0 0,0 1 1 0 0,0-1 0 0 0,1 1-1 0 0,-1-1 1 0 0,0 0 0 0 0,1 1-1 0 0,-1-1 1 0 0,1 1-1 0 0,-1-1 1 0 0,0 0 0 0 0,1 1-1 0 0,-1-1 1 0 0,1 1-1 0 0,5 4 43 0 0,-4 5 82 0 0,0 1 6 0 0,4 0 8 0 0,0 2 29 0 0,-4 0 11 0 0,-3-3-33 0 0,0 1 34 0 0,2-3-8 0 0,0 0 21 0 0,1 1 57 0 0,1-2-127 0 0,0 3 111 0 0,0 2 85 0 0,0 2 98 0 0,-2 3 113 0 0,-1 0-239 0 0,0-1 54 0 0,0 34 936 0 0,0-29-766 0 0,0-7-248 0 0,0 0-42 0 0,0-3-76 0 0,0 2-42 0 0,0-1-48 0 0,0 2-53 0 0,0 0-59 0 0,0 0-66 0 0,0 2-71 0 0,0 0-76 0 0,0-3-496 0 0</inkml:trace>
  <inkml:trace contextRef="#ctx0" brushRef="#br0" timeOffset="355.02">529 31 8696 0 0,'0'0'197'0'0,"0"-2"24"0"0,0-2-141 0 0,1-11 231 0 0,0 11-243 0 0,0 1-41 0 0,0 3-27 0 0,-1 0 0 0 0,1-1 0 0 0,0 1 0 0 0,0 0 0 0 0,-1-1 0 0 0,1 1 0 0 0,0 0 0 0 0,0 0 0 0 0,0 0 0 0 0,-1 0 0 0 0,1 0 0 0 0,0 0 0 0 0,0 0 0 0 0,1 0 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3:25.4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47 6272 0 0,'0'0'141'0'0,"0"0"23"0"0,0 0 11 0 0,-2 0-29 0 0,-2-1-94 0 0,-1-1-44 0 0,3 0 40 0 0,1 0 39 0 0,1 0 61 0 0,-1-1 75 0 0,1-1 89 0 0,-2 4 137 0 0,-3 0-266 0 0,2-1-47 0 0,-1-1-17 0 0,-2-1 15 0 0,-2-1 51 0 0,2 1 12 0 0,0 2 46 0 0,-2 0 95 0 0,5 1-216 0 0,1 1-64 0 0,1-1 0 0 0,-1 0 0 0 0,0 0 0 0 0,0 0 0 0 0,1 0 0 0 0,-1-1 1 0 0,0 1-1 0 0,0 0 0 0 0,1-1 0 0 0,-1 1 0 0 0,-1-1-58 0 0,-1-6 270 0 0,4 7-253 0 0,0 0 1 0 0,-1-1 0 0 0,1 1-1 0 0,0-1 1 0 0,0 1-1 0 0,-1 0 1 0 0,1-1-1 0 0,0 1 1 0 0,-1 0-1 0 0,1-1 1 0 0,-1 1-1 0 0,1 0 1 0 0,0-1-1 0 0,-1 1 1 0 0,1 0-1 0 0,-1 0 1 0 0,1 0-1 0 0,0-1 1 0 0,-1 1-1 0 0,1 0 1 0 0,-1 0-1 0 0,1 0 1 0 0,-1 0-1 0 0,1 0 1 0 0,-1 0 0 0 0,1 0-1 0 0,-1 0 1 0 0,1 0-1 0 0,-1 0 1 0 0,1 0-1 0 0,-1 0 1 0 0,1 0-18 0 0,-7 0 248 0 0,2 0-47 0 0,0 0-41 0 0,0 0-33 0 0,-3 0 53 0 0,-11 0 159 0 0,12 0-178 0 0,0 0 63 0 0,-3 2-30 0 0,1 3-45 0 0,7-4-124 0 0,0 0 1 0 0,1 0-1 0 0,-1 0 0 0 0,0 0 0 0 0,1-1 1 0 0,-1 1-1 0 0,0 0 0 0 0,0-1 0 0 0,0 1 1 0 0,0-1-1 0 0,0 0 0 0 0,0 0-25 0 0,-12 3 150 0 0,12-3-139 0 0,1 1 0 0 0,0-1 0 0 0,1 1 0 0 0,-1-1-1 0 0,0 1 1 0 0,0 0 0 0 0,0-1 0 0 0,0 1 0 0 0,0 0 0 0 0,1 0 0 0 0,-1 0 0 0 0,0 0 0 0 0,1 0 0 0 0,-1 0 0 0 0,0 0-11 0 0,-1 4 43 0 0,-2 2 37 0 0,-3-3-43 0 0,2-2-32 0 0,-1 1 22 0 0,2-2-17 0 0,1 1 1 0 0,-1 0-1 0 0,1-1 1 0 0,0 1-1 0 0,0 0 1 0 0,0 0-1 0 0,0 1 1 0 0,0-1-1 0 0,0 1 1 0 0,-1 2-11 0 0,-1 5 47 0 0,4-8-36 0 0,0 0-1 0 0,0 0 1 0 0,0 0 0 0 0,0 0-1 0 0,-1 0 1 0 0,1 0-1 0 0,-1 0 1 0 0,1 0 0 0 0,-1 0-11 0 0,-11 11 72 0 0,10-8-8 0 0,2 3-53 0 0,0-1-1 0 0,-1-2 6 0 0,-6 24 32 0 0,6-5 36 0 0,2-1 24 0 0,0 27 82 0 0,0-33-95 0 0,0 1 41 0 0,0-15-107 0 0,0 0 0 0 0,0 0 1 0 0,1 0-1 0 0,-1 0 0 0 0,1 0 0 0 0,0 0 0 0 0,0 2-29 0 0,7 12 186 0 0,-5-10-96 0 0,-2 0-32 0 0,-1 6-13 0 0,1 3-38 0 0,6-4-11 0 0,17 13-81 0 0,-12-14 78 0 0,-6-6 6 0 0,11 11 35 0 0,8-5 77 0 0,10 2-6 0 0,1 0-50 0 0,-33-12-42 0 0,0-1 0 0 0,1 1 0 0 0,-1 0 0 0 0,0-1 0 0 0,1 0 0 0 0,-1 1 0 0 0,1-2 1 0 0,-1 1-1 0 0,2 0-13 0 0,7-1 28 0 0,46 1 130 0 0,-55 0-148 0 0,-1 0 0 0 0,1 0 0 0 0,-1 0 1 0 0,1 0-1 0 0,-1-1 0 0 0,1 1 1 0 0,-1-1-1 0 0,1 0 0 0 0,-1 0 1 0 0,0 0-1 0 0,1 0 0 0 0,0 0-10 0 0,9-5 8 0 0,9 4-49 0 0,-17 2-12 0 0,0 0 35 0 0,7-3 56 0 0,-6 2-48 0 0,1-1-87 0 0,-3 0-11 0 0,0 1-49 0 0,0-1-58 0 0,1 0-66 0 0,-3 2 38 0 0,1-1-39 0 0,1 0-386 0 0,-1 1 91 0 0,0 0-54 0 0,3 0-745 0 0,-5 0 1376 0 0,6 0-1964 0 0,3 0-1116 0 0</inkml:trace>
  <inkml:trace contextRef="#ctx0" brushRef="#br0" timeOffset="555.1">621 47 8808 0 0,'0'0'197'0'0,"0"0"24"0"0,0 0 19 0 0,0 0 27 0 0,2 2 58 0 0,3 4-165 0 0,-1 2 33 0 0,-2 2 72 0 0,0 9 176 0 0,-1-9-184 0 0,5 2 37 0 0,0 1 24 0 0,-4 0-32 0 0,-3 1-70 0 0,2 28 464 0 0,1-28-482 0 0,4 1 43 0 0,-1 0 0 0 0,-3 1-44 0 0,-2-3 10 0 0,-1 0-56 0 0,1-7-85 0 0,-1-1-1 0 0,1 1 1 0 0,0 0 0 0 0,1 0 0 0 0,0 0 0 0 0,0 0 0 0 0,0 2-66 0 0,5 7 180 0 0,-2-3-47 0 0,-1 7 16 0 0,-1-6-9 0 0,4 0 16 0 0,-5-12-136 0 0,0 0-1 0 0,0 1 1 0 0,-1-1 0 0 0,1 1-1 0 0,0-1 1 0 0,-1 0 0 0 0,1 1 0 0 0,-1-1-1 0 0,0 1 1 0 0,1 0 0 0 0,-1-1-1 0 0,0 1 1 0 0,0 0-20 0 0,0 0 15 0 0,0 0-1 0 0,0-1 1 0 0,1 1-1 0 0,-1-1 1 0 0,0 1-1 0 0,1 0 1 0 0,-1-1-1 0 0,1 1 1 0 0,0-1-1 0 0,-1 0 1 0 0,1 1-1 0 0,0-1 1 0 0,0 1 0 0 0,0-1-15 0 0,4 7 60 0 0,10 22 183 0 0,-10-17-117 0 0,5-8 2 0 0,-6 1-44 0 0,-4-6-79 0 0,1 1 0 0 0,-1-1 1 0 0,0 1-1 0 0,0-1 0 0 0,1 0 1 0 0,-1 1-1 0 0,0-1 0 0 0,1 0 0 0 0,-1 1 1 0 0,0-1-1 0 0,1 0 0 0 0,-1 1 0 0 0,0-1 1 0 0,1 0-1 0 0,-1 0 0 0 0,1 1 0 0 0,-1-1 1 0 0,1 0-1 0 0,-1 0 0 0 0,1 0 1 0 0,-1 0-1 0 0,0 1 0 0 0,1-1 0 0 0,-1 0 1 0 0,1 0-1 0 0,-1 0 0 0 0,1 0 0 0 0,-1 0 1 0 0,1 0-1 0 0,-1 0 0 0 0,1-1 1 0 0,0 1-7 0 0,19 1 269 0 0,1 0-57 0 0,-19-1-198 0 0,0 0 1 0 0,0 0 0 0 0,0-1 0 0 0,0 1-1 0 0,0-1 1 0 0,0 1 0 0 0,0-1-1 0 0,1 0-13 0 0,5-4 41 0 0,-6 4-30 0 0,-1 0-1 0 0,0 0 1 0 0,1 0-1 0 0,-1 1 1 0 0,1-1 0 0 0,-1 0-1 0 0,1 1 1 0 0,-1-1 0 0 0,1 1-1 0 0,0 0 1 0 0,1-1-11 0 0,2-1 66 0 0,6-6-14 0 0,-10 8-47 0 0,0 0 0 0 0,0-1 0 0 0,0 1 0 0 0,0-1 0 0 0,-1 1 0 0 0,1-1 0 0 0,0 1 0 0 0,0-1 0 0 0,0 0 0 0 0,-1 1 0 0 0,1-1 0 0 0,0 0 0 0 0,0 0 0 0 0,-1 1 0 0 0,1-1 0 0 0,-1 0 0 0 0,1 0 0 0 0,-1 0 0 0 0,1 0 0 0 0,-1 0 0 0 0,0 0 0 0 0,1 0 0 0 0,-1 0 0 0 0,0 0 0 0 0,0 0 0 0 0,1 0-5 0 0,-1-1 1 0 0,0 0 0 0 0,0 1 1 0 0,0-1-1 0 0,1 0 0 0 0,-1 1 0 0 0,1-1 1 0 0,-1 1-1 0 0,1-1 0 0 0,0 0 1 0 0,0 1-1 0 0,-1-1 0 0 0,1 1 0 0 0,0 0 1 0 0,0-1-1 0 0,1 1 0 0 0,-1 0 1 0 0,0 0-1 0 0,0-1 0 0 0,1 1-1 0 0,10-15 46 0 0,-7 7-34 0 0,-4 6-12 0 0,0 1 0 0 0,0 0 0 0 0,0 0 0 0 0,0 0 0 0 0,1 0 0 0 0,-1 0 0 0 0,0 0 0 0 0,1 0 0 0 0,0 0 0 0 0,1-1 0 0 0,0 0-1 0 0,0-1 0 0 0,-1 0 0 0 0,1 1 0 0 0,-1-1 0 0 0,0 0 0 0 0,0 0 0 0 0,0-1 1 0 0,2-7-39 0 0,0 0-37 0 0,2-5-104 0 0,1 2-112 0 0,-5-1-51 0 0,1 1 34 0 0,1 8 214 0 0,-3 5 82 0 0,0 1 1 0 0,0 0 0 0 0,0-1-1 0 0,0 1 1 0 0,-1-1 0 0 0,1 1-1 0 0,0-1 1 0 0,-1 1 0 0 0,0-1-1 0 0,1 1 1 0 0,-1-1 0 0 0,0 0-1 0 0,0 1 1 0 0,0-1 0 0 0,0 0 12 0 0,0-1-14 0 0,0 0 0 0 0,0 0 0 0 0,1 1 0 0 0,-1-1 0 0 0,0 0 0 0 0,1 1 0 0 0,0-2 14 0 0,6-4-76 0 0,-7 8 73 0 0,1 0 0 0 0,-1 0 0 0 0,1-1-1 0 0,-1 1 1 0 0,0 0 0 0 0,1-1 0 0 0,-1 1 0 0 0,0 0 0 0 0,1-1 0 0 0,-1 1 0 0 0,0-1 0 0 0,0 1 0 0 0,1-1-1 0 0,-1 1 1 0 0,0 0 0 0 0,0-1 0 0 0,0 1 0 0 0,1-1 0 0 0,-1 1 0 0 0,0-1 0 0 0,0 1 0 0 0,0-1-1 0 0,0 1 1 0 0,0-1 0 0 0,0 1 0 0 0,0-1 0 0 0,0 1 0 0 0,0-1 0 0 0,0 1 3 0 0,0-10-45 0 0,0 2-39 0 0,2-5 41 0 0,3 5 57 0 0,-4 7-6 0 0,0 0 0 0 0,0-1 1 0 0,-1 1-1 0 0,1-1 1 0 0,0 1-1 0 0,-1-1 1 0 0,1 1-1 0 0,-1-1 1 0 0,1 1-1 0 0,-1-1 1 0 0,1-1-9 0 0,-1 0 33 0 0,0 3-117 0 0,2 0-8 0 0,8 0 43 0 0,-10 0 50 0 0,0 0 0 0 0,0 0 1 0 0,1 0-1 0 0,-1 0 0 0 0,0 0 1 0 0,0 0-1 0 0,0 0 0 0 0,0 0 1 0 0,0 0-1 0 0,0 0 0 0 0,0 0 1 0 0,0 0-1 0 0,0 0 0 0 0,0 0 1 0 0,0 0-1 0 0,1 0 0 0 0,-1 0 1 0 0,0 0-1 0 0,0 0 0 0 0,0 0 1 0 0,0 0-1 0 0,0 0 0 0 0,0 0 1 0 0,0 0-1 0 0,0 0 0 0 0,0 0 1 0 0,0 0-1 0 0,0 1 0 0 0,0-1 1 0 0,1 0-1 0 0,-1 0 0 0 0,0 0 1 0 0,0 0-1 0 0,0 0 0 0 0,0 0 1 0 0,0 0-1 0 0,0 0 0 0 0,0 0 1 0 0,0 0-1 0 0,0 0 0 0 0,0 0 1 0 0,0 0-1 0 0,0 1 0 0 0,0-1 1 0 0,0 0-1 0 0,0 0 0 0 0,0 0 0 0 0,0 0 1 0 0,0 0-1 0 0,0 0 0 0 0,0 0 1 0 0,0 0-1 0 0,0 0 0 0 0,0 0 1 0 0,0 1-1 0 0,0-1 0 0 0,0 0 0 0 0,0 0 2 0 0,0 1 1 0 0,0-1 0 0 0,0 0-1 0 0,0 1 1 0 0,0-1 0 0 0,0 1 0 0 0,0-1-1 0 0,0 0 1 0 0,0 1 0 0 0,0-1 0 0 0,0 1-1 0 0,0-1 1 0 0,0 0 0 0 0,1 1-1 0 0,-1-1 1 0 0,0 0 0 0 0,0 1 0 0 0,0-1-1 0 0,1 0 1 0 0,-1 1 0 0 0,0-1 0 0 0,0 0-1 0 0,1 1 1 0 0,-1-1 0 0 0,0 0-1 0 0,1 0 1 0 0,-1 0 0 0 0,0 1 0 0 0,1-1-1 0 0,-1 0 1 0 0,1 0-4 0 0,5 5 43 0 0,-1 7-41 0 0,8 15-101 0 0,-12-19 74 0 0,0 0 2 0 0,5 5 19 0 0,1-1 50 0 0,-5-10-26 0 0,0 1 1 0 0,-1 0 0 0 0,1 0 0 0 0,-1-1 0 0 0,1 1 0 0 0,-1 0 0 0 0,0 0-1 0 0,0 0 1 0 0,0 1 0 0 0,-1-1 0 0 0,1 0 0 0 0,-1 3-21 0 0,0-3 19 0 0,1 1-1 0 0,-1-1 1 0 0,1 0 0 0 0,-1 1-1 0 0,1-1 1 0 0,1 1-19 0 0,14 32 285 0 0,-9-23-192 0 0,-2 17 67 0 0,-1-22-122 0 0,8 15 68 0 0,2-6 22 0 0,-6-10-70 0 0,9 11 159 0 0,-14-15-60 0 0,-3-1 3 0 0,1 4-90 0 0,0-4-86 0 0,0 0-35 0 0,1-1-36 0 0,0 0-39 0 0,0 0-39 0 0,2-1-41 0 0,-2 0-658 0 0,-2 2-52 0 0,0 11-10 0 0</inkml:trace>
  <inkml:trace contextRef="#ctx0" brushRef="#br0" timeOffset="986.33">1301 47 9072 0 0,'0'0'200'0'0,"0"0"33"0"0,0 0 15 0 0,0 2-36 0 0,0 2-183 0 0,0 10 67 0 0,2-4 27 0 0,11 12 165 0 0,0 1 35 0 0,-13-22-287 0 0,1 1 1 0 0,-1-1 0 0 0,0 0 0 0 0,1 1-1 0 0,-1-1 1 0 0,0 0 0 0 0,0 1 0 0 0,0-1-1 0 0,0 0 1 0 0,0 1-37 0 0,3 16 410 0 0,1-8-234 0 0,0 0-17 0 0,-2-2-16 0 0,0 0 17 0 0,-2 1 51 0 0,0 47 497 0 0,1-46-537 0 0,0-3-46 0 0,1 0-20 0 0,2 1 1 0 0,0 1-7 0 0,-2-2-4 0 0,-1 0 18 0 0,-1 3 41 0 0,0 16 187 0 0,0 5 106 0 0,0 1 98 0 0,0-2 88 0 0,0-29-499 0 0,0 0-35 0 0,1 1 5 0 0,-1 0-93 0 0,0-1-50 0 0,1 3-200 0 0,1-3 201 0 0,-2 0 59 0 0,1-1 36 0 0,0 1 44 0 0,0-1 51 0 0,-1 0 31 0 0,1 0 51 0 0,0 0 55 0 0,0 1 61 0 0,1-1 66 0 0,-1 0 69 0 0,0 0 76 0 0,0 0 80 0 0,-1-3-528 0 0,0-18 39 0 0,0-8-21 0 0,1 0-56 0 0,0 23-70 0 0,0-1-1 0 0,0 0 0 0 0,1 1 1 0 0,-1-1-1 0 0,1 1 0 0 0,1 0 0 0 0,1-3-4 0 0,13-34 56 0 0,-12 30-55 0 0,0 0 1 0 0,1 0-1 0 0,6-9-1 0 0,8-5 0 0 0,1 0 0 0 0,2 1 0 0 0,19-17 0 0 0,-38 39 0 0 0,0 1 0 0 0,0 0 0 0 0,0 0 0 0 0,1 1 0 0 0,-1-1 1 0 0,1 1-1 0 0,0 0 0 0 0,1 0 0 0 0,13-7-11 0 0,14-5-47 0 0,-18 14 65 0 0,-2 2-10 0 0,-2-5-15 0 0,-1-1-96 0 0,-9 2 82 0 0,1 1 0 0 0,0 0-1 0 0,0 0 1 0 0,0 1-1 0 0,0-1 1 0 0,0 0-1 0 0,1 1 1 0 0,-1-1-1 0 0,0 1 1 0 0,0 0 0 0 0,0-1-1 0 0,1 1 33 0 0,2 0-65 0 0,-1 0-17 0 0,-1 0-27 0 0,0 0-53 0 0,-1 0-22 0 0,1 0-53 0 0,-1 0-59 0 0,1 0-69 0 0,-1 0-72 0 0,0 0-68 0 0,0 0-60 0 0,0 0-52 0 0,0 0-183 0 0,0 0-52 0 0,0 0-221 0 0,1 0-592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3:22.4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62 7256 0 0,'0'0'165'0'0,"0"0"22"0"0,0 0 7 0 0,0 0-61 0 0,0 0-15 0 0,0 0 39 0 0,0 0 129 0 0,0 0 236 0 0,0 0 20 0 0,0 0-4 0 0,0 0-22 0 0,0 0-10 0 0,0 0-2 0 0,0 0-26 0 0,0 0-104 0 0,0 0-44 0 0,0 0-8 0 0,0 3-13 0 0,0 5 13 0 0,0 1-33 0 0,0 8 199 0 0,0 0-102 0 0,0 1-83 0 0,0-1-86 0 0,0-1-36 0 0,0 38 320 0 0,0-31-240 0 0,1-13-138 0 0,5 2 16 0 0,0 0 2 0 0,-4-1-15 0 0,-2 1 3 0 0,0-2-36 0 0,1-7-62 0 0,-1 1 0 0 0,0-1 0 0 0,1 0 0 0 0,0 0 0 0 0,0 1 0 0 0,0-1-1 0 0,0 0-30 0 0,5 9 135 0 0,-5-10-115 0 0,-1-1-1 0 0,1 0 0 0 0,-1 1 0 0 0,0-1 0 0 0,1 0 1 0 0,-1 1-1 0 0,0-1 0 0 0,0 0 0 0 0,0 1 0 0 0,0 0-19 0 0,2 15 168 0 0,3-7-99 0 0,1 8 49 0 0,-4-1 31 0 0,-3-8-88 0 0,1 11 58 0 0,3-6-3 0 0,2-6-56 0 0,-4-7-47 0 0,0 0-1 0 0,0 1 1 0 0,0-1-1 0 0,-1 1 1 0 0,1-1 0 0 0,0 1-1 0 0,-1-1 1 0 0,1 1-1 0 0,-1-1 1 0 0,0 1-1 0 0,1 0 1 0 0,-1-1-1 0 0,0 1 1 0 0,0-1-1 0 0,0 2-12 0 0,-1 6 47 0 0,1 11 41 0 0,4-4 9 0 0,-2-8-70 0 0,5 14 87 0 0,-4 9 89 0 0,-3-23-150 0 0,-1 13 71 0 0,5-7 27 0 0,0-6-66 0 0,-3-7-68 0 0,0 0 1 0 0,0 0 0 0 0,0 1 0 0 0,0-1 0 0 0,-1 1 0 0 0,1-1 0 0 0,-1 1 0 0 0,1-1 0 0 0,-1 1-1 0 0,1-1 1 0 0,-1 1 0 0 0,0 0 0 0 0,0-1 0 0 0,0 1-18 0 0,0 7 58 0 0,0 4-27 0 0,0 10 68 0 0,0-17-52 0 0,0-2-22 0 0,0 2-3 0 0,0 1 34 0 0,0 3 43 0 0,0 5 65 0 0,0-11-151 0 0,0 0 0 0 0,0 13 85 0 0,0-16-97 0 0,0-1 0 0 0,0 0 1 0 0,0 0-1 0 0,0 0 0 0 0,0 0 0 0 0,0 0 0 0 0,0 0 0 0 0,1 0 0 0 0,-1 0 0 0 0,0 0 0 0 0,0 0 0 0 0,0 0 0 0 0,0 1 0 0 0,-1-1 0 0 0,1 0 0 0 0,0 0 0 0 0,0 0 0 0 0,0 0 0 0 0,0 0 0 0 0,0 0 0 0 0,0 0 1 0 0,0 0-1 0 0,0 0 0 0 0,0 0 0 0 0,0 0 0 0 0,0 0 0 0 0,0 1 0 0 0,0-1 0 0 0,0 0 0 0 0,0 0 0 0 0,0 0 0 0 0,0 0 0 0 0,0 0 0 0 0,0 0 0 0 0,0 0 0 0 0,-1 0 0 0 0,1 0 0 0 0,0 0 0 0 0,0 0 0 0 0,0 0 1 0 0,0 0-1 0 0,0 0 0 0 0,0 0 0 0 0,0 0 0 0 0,0 0 0 0 0,0 0 0 0 0,0 0 0 0 0,0 0 0 0 0,-1 0 0 0 0,1 0 0 0 0,0 0 0 0 0,0 0 0 0 0,0 0 0 0 0,0 0 0 0 0,0 0 0 0 0,0 0 0 0 0,0 0-1 0 0,-10 2 60 0 0,7 9-58 0 0,3-9-68 0 0,0-2-187 0 0,0 0 87 0 0,0 0 76 0 0,-1 0 63 0 0,0 0 58 0 0,1 0 48 0 0,-3 0 304 0 0,1 0-263 0 0,1 0-90 0 0,0 0-42 0 0,0 0-44 0 0,1 0-48 0 0,-1 0-56 0 0,0 0-63 0 0,1 0-94 0 0,-1 0-87 0 0,0 0-98 0 0,1 0-105 0 0,0 0-115 0 0,-1 0-122 0 0,1 0 373 0 0,0 0-33 0 0,0 0-36 0 0,0 0-35 0 0,0 0-648 0 0,0 0-35 0 0,0 0-2634 0 0</inkml:trace>
  <inkml:trace contextRef="#ctx0" brushRef="#br0" timeOffset="1874.44">0 123 6192 0 0,'0'0'133'0'0,"0"0"23"0"0,0 0 13 0 0,0 0 43 0 0,0 0 132 0 0,0 0 59 0 0,0-3 12 0 0,0 2-323 0 0,0-3-1 0 0,0 2 8 0 0,0-1 90 0 0,0 2-45 0 0,0-1 39 0 0,3 2 195 0 0,-3 0-354 0 0,1 0 1 0 0,0 0-1 0 0,-1 0 1 0 0,1 0-1 0 0,0 0 0 0 0,-1 0 1 0 0,1 0-1 0 0,-1-1 1 0 0,1 1-1 0 0,0 0 1 0 0,-1-1-1 0 0,1 1 1 0 0,-1 0-1 0 0,1-1 1 0 0,-1 1-1 0 0,1 0 0 0 0,-1-1 1 0 0,1 1-1 0 0,-1-1 1 0 0,0 1-1 0 0,1-1 1 0 0,-1 1-1 0 0,0-1-24 0 0,1 0 23 0 0,-1 1-1 0 0,0-1 0 0 0,1 1 1 0 0,-1-1-1 0 0,1 1 1 0 0,-1-1-1 0 0,1 1 1 0 0,-1 0-1 0 0,1-1 1 0 0,-1 1-1 0 0,1-1 0 0 0,-1 1 1 0 0,1 0-1 0 0,-1 0 1 0 0,1-1-1 0 0,0 1 1 0 0,-1 0-1 0 0,1 0 1 0 0,-1 0-1 0 0,1 0 0 0 0,0-1 1 0 0,-1 1-1 0 0,1 0-22 0 0,4-2 322 0 0,-2-1-236 0 0,1-1 75 0 0,7-6 292 0 0,-8 6-324 0 0,1 1-41 0 0,-1 2-77 0 0,7-4 183 0 0,-8 4-152 0 0,0 0-1 0 0,0 0 1 0 0,0 0-1 0 0,1 0 1 0 0,-1-1-1 0 0,-1 1 1 0 0,1-1-1 0 0,0 1 1 0 0,0-1-42 0 0,-1 1 26 0 0,1-1 1 0 0,-1 1-1 0 0,1 0 1 0 0,0-1 0 0 0,-1 1-1 0 0,1 0 1 0 0,0 0 0 0 0,0 0-1 0 0,0 1-26 0 0,0-1 33 0 0,1 0 1 0 0,0 1-1 0 0,-1-1 0 0 0,1 1 0 0 0,0 0 0 0 0,-1 0 1 0 0,1 0-1 0 0,1 0-33 0 0,12 0 187 0 0,4-4 81 0 0,-10 0-178 0 0,8-2 48 0 0,0 4-9 0 0,-11 1-84 0 0,1 0 0 0 0,0 0 0 0 0,-1-1 0 0 0,1 0 0 0 0,7-3-45 0 0,-13 4 10 0 0,14-2 79 0 0,4 3-30 0 0,-8 1-31 0 0,6-2 7 0 0,-10 1-13 0 0,1-1-1 0 0,-1 2 1 0 0,1-1 0 0 0,-1 1 0 0 0,5 1-22 0 0,7 8 26 0 0,5-5 17 0 0,-12 1-30 0 0,-12-5-13 0 0,1 0-1 0 0,-1 0 1 0 0,0 0 0 0 0,1-1 0 0 0,-1 1 0 0 0,0-1 0 0 0,1 1-1 0 0,-1-1 1 0 0,1 0 0 0 0,-1 1 0 0 0,1-1 0 0 0,-1 0 0 0 0,1 0 0 0 0,-1 0 1 0 0,1 0 1 0 0,-1 0-1 0 0,1 0 1 0 0,-1 1-1 0 0,1-1 1 0 0,-1 0 0 0 0,0 1-1 0 0,1-1 1 0 0,-1 1-1 0 0,0 0 1 0 0,0-1 0 0 0,1 1-1 0 0,-1 0 1 0 0,0 0-1 0 0,0 0 1 0 0,0-1-1 0 0,0 1 1 0 0,0 1 0 0 0,0-1-1 0 0,0 0 1 0 0,0 0-1 0 0,0 0 1 0 0,-1 0-1 0 0,1 1 1 0 0,0-1 0 0 0,-1 0-1 0 0,1 0 1 0 0,-1 1-1 0 0,1-1-1 0 0,0 2 3 0 0,1 0 0 0 0,-1 0 0 0 0,1 0 0 0 0,0 0 1 0 0,0-1-1 0 0,1 2-3 0 0,21 19 13 0 0,-22-20 10 0 0,0 1-6 0 0,1 12-6 0 0,-4-11-4 0 0,1-4 8 0 0,13 23 16 0 0,-12-23-29 0 0,-1 0 0 0 0,0 0 0 0 0,0 0 0 0 0,1 0 0 0 0,-1 0 1 0 0,0 0-1 0 0,0 0 0 0 0,0 0 0 0 0,0 0 0 0 0,0 0 0 0 0,-1 0 0 0 0,1 0 0 0 0,0 1 1 0 0,0-1-1 0 0,-1 0 0 0 0,1 0 0 0 0,0 0 0 0 0,-1 0 0 0 0,1-1 0 0 0,-1 1 0 0 0,0 0 1 0 0,1 0-1 0 0,-1 0 0 0 0,0 0-2 0 0,0 0 2 0 0,0 1 0 0 0,0-1 0 0 0,1 1 0 0 0,-1-1 1 0 0,0 1-1 0 0,1 0 0 0 0,-1-1 0 0 0,1 1 0 0 0,-1 0 0 0 0,1-1 1 0 0,0 2-3 0 0,0 4-1 0 0,0-5 7 0 0,0 0 0 0 0,0 0 0 0 0,0 0 0 0 0,0 0 1 0 0,0 0-1 0 0,0 0 0 0 0,-1 1 0 0 0,1-1 0 0 0,-1 0 0 0 0,0 0-6 0 0,-14 26 65 0 0,-13-10-1 0 0,17-6-36 0 0,1 0 1 0 0,0 1-1 0 0,-4 8-28 0 0,11-17 9 0 0,-1 1 0 0 0,0-1 0 0 0,1 0 0 0 0,-1 0 0 0 0,-1-1 0 0 0,1 1 0 0 0,0-1 0 0 0,-1 0 0 0 0,-3 2-9 0 0,2-1 9 0 0,0 0 0 0 0,0 0 0 0 0,0 1 1 0 0,-2 2-10 0 0,5-4 3 0 0,-1-1 0 0 0,1 1 0 0 0,-1-1 0 0 0,0 0 1 0 0,0 0-1 0 0,0 0 0 0 0,0 0 0 0 0,-2 0-3 0 0,-16 8 28 0 0,10-2-27 0 0,-20 13 31 0 0,-2-2 58 0 0,19-7-29 0 0,14-10-60 0 0,-1-1 0 0 0,1 0 0 0 0,0 0 0 0 0,0 0 0 0 0,-1 1 0 0 0,1-1 0 0 0,0-1 0 0 0,-1 1 0 0 0,1 0 0 0 0,-1 0 0 0 0,1 0 0 0 0,-1-1 0 0 0,0 1 0 0 0,1-1 0 0 0,-1 1 0 0 0,0-1 0 0 0,1 0 0 0 0,-1 0 0 0 0,0 1-1 0 0,-13 1 0 0 0,0 11 0 0 0,2-1-12 0 0,8-9-36 0 0,1-3 90 0 0,10 0 3 0 0,10 2 38 0 0,44 29 191 0 0,-52-28-242 0 0,-1 0 0 0 0,1 0 0 0 0,0-1 0 0 0,5 1-32 0 0,-12-2 4 0 0,6 1 23 0 0,0 1 0 0 0,-1 0 0 0 0,1 0 0 0 0,-1 1 0 0 0,0 0 0 0 0,2 2-27 0 0,21 12 98 0 0,-3-5-32 0 0,-8-3-49 0 0,0-2 0 0 0,8 3-17 0 0,-19-8 19 0 0,0 0 1 0 0,0 0 0 0 0,0 1 0 0 0,2 2-20 0 0,15 6 58 0 0,-10-8-9 0 0,9 6-3 0 0,-14-5 8 0 0,-7-4-42 0 0,10 9 76 0 0,-9-8-6 0 0,-1 1-2 0 0,18 17 71 0 0,-15-15-143 0 0,-2-2 67 0 0,-3-1-4 0 0,2 8-29 0 0,3-6-85 0 0,-2-1-70 0 0,-8 2 3 0 0,2-2 86 0 0,2-1-110 0 0,0-1-139 0 0,1-1-251 0 0,0 0 398 0 0,0 0 15 0 0,0 0-13 0 0,0 0-38 0 0,0 0-9 0 0,0 0-38 0 0,0 0-45 0 0,0 0-49 0 0,0 0-53 0 0,0 0-50 0 0,0 0-43 0 0,0 0-40 0 0,0 0-140 0 0,0 0-38 0 0,0 0-170 0 0,0 0-460 0 0</inkml:trace>
  <inkml:trace contextRef="#ctx0" brushRef="#br0" timeOffset="2442.41">726 606 6448 0 0,'0'0'141'0'0,"0"0"23"0"0,0 0 13 0 0,3 0-19 0 0,28 0 438 0 0,-30 0-568 0 0,-1-1-1 0 0,1 1 1 0 0,-1 0-1 0 0,0 0 0 0 0,1 0 1 0 0,-1 0-1 0 0,1 0 1 0 0,-1 0-1 0 0,0-1 1 0 0,1 1-1 0 0,-1 0 1 0 0,1 0-1 0 0,-1-1 0 0 0,0 1 1 0 0,1 0-1 0 0,-1 0 1 0 0,0-1-1 0 0,0 1 1 0 0,1 0-1 0 0,-1-1 0 0 0,0 1 1 0 0,1-1-28 0 0,4-5 352 0 0,-4 5-302 0 0,0 1 0 0 0,0-1-1 0 0,0 1 1 0 0,1-1 0 0 0,-1 1 0 0 0,0 0 0 0 0,0 0 0 0 0,0-1 0 0 0,1 1 0 0 0,-1 0 0 0 0,0 0 0 0 0,0 0-1 0 0,1 0 1 0 0,-1 0 0 0 0,0 1 0 0 0,0-1-50 0 0,1 0 68 0 0,0 0 0 0 0,0 0 1 0 0,0 0-1 0 0,0 0 0 0 0,1 0 0 0 0,-1 0 0 0 0,0-1 0 0 0,0 1 1 0 0,-1-1-1 0 0,2 1-68 0 0,4-5 223 0 0,3 0 90 0 0,3 2 71 0 0,-2 1-70 0 0,-2-2-67 0 0,4-2 16 0 0,5 3 20 0 0,-4 3-31 0 0,-3 0-6 0 0,-1-2-29 0 0,2-4 2 0 0,0 1-19 0 0,-1 3-17 0 0,2-1 20 0 0,-4-2-82 0 0,-1 0-57 0 0,17-6 111 0 0,-22 10-154 0 0,1 0-1 0 0,0 0 1 0 0,0 0 0 0 0,0 0-1 0 0,0 0 1 0 0,0 1 0 0 0,2 0-21 0 0,-4 0 7 0 0,-1 0 1 0 0,1 0-1 0 0,-1 0 1 0 0,1 0 0 0 0,-1-1-1 0 0,1 1 1 0 0,-1 0-1 0 0,1-1 1 0 0,-1 1 0 0 0,1-1-1 0 0,-1 1 1 0 0,0-1-1 0 0,1 0 1 0 0,-1 0 0 0 0,0 0-1 0 0,1 1 1 0 0,-1-1-1 0 0,0 0 1 0 0,0-1-1 0 0,1 1-7 0 0,-2 0 5 0 0,6-3 28 0 0,-3 5 5 0 0,-3-1-36 0 0,0 0-1 0 0,0 0 0 0 0,0 1 1 0 0,0-1-1 0 0,0 0 1 0 0,1 0-1 0 0,-1 0 0 0 0,0 0 1 0 0,0 0-1 0 0,0 0 1 0 0,0 0-1 0 0,0 0 0 0 0,1 1 1 0 0,-1-1-1 0 0,0 0 1 0 0,0 0-1 0 0,0 0 0 0 0,0 0 1 0 0,1 0-1 0 0,-1 0 1 0 0,0 0-1 0 0,0 0 0 0 0,0 0 1 0 0,0 0-1 0 0,1 0 1 0 0,-1 0-1 0 0,0 0 0 0 0,0 0 1 0 0,0 0-1 0 0,0 0 1 0 0,0 0-1 0 0,1-1 0 0 0,-1 1 1 0 0,0 0-1 0 0,0 0 1 0 0,0 0-2 0 0,19-16 22 0 0,-15 12-24 0 0,1 1 1 0 0,16-7 14 0 0,-8 0 46 0 0,-10 7 32 0 0,-3 1-11 0 0,0-11-64 0 0,0 0-28 0 0,0 5-10 0 0,-1 6-1 0 0,-11-8 8 0 0,7 0 15 0 0,-8 5-11 0 0,-2-7-32 0 0,13 10 43 0 0,0 0-1 0 0,1 1 0 0 0,-1 0 0 0 0,-1-1 1 0 0,1 1-1 0 0,0 0 0 0 0,0 0 1 0 0,0 0-1 0 0,-1 0 0 0 0,1 0 1 0 0,0 1-1 0 0,-1-1 0 0 0,1 1 1 0 0,-1 0 0 0 0,-36-1-11 0 0,20 2-33 0 0,18-1 43 0 0,-1 0 1 0 0,1 0-1 0 0,-1 0 0 0 0,0 0 1 0 0,1 1-1 0 0,-1-1 0 0 0,1 1 0 0 0,-1-1 1 0 0,1 1-1 0 0,-1 0 0 0 0,1 0 0 0 0,0-1 1 0 0,-1 1-1 0 0,1 0 1 0 0,-7 4 0 0 0,3-3-1 0 0,1-1 0 0 0,-20 14-51 0 0,-1-3 42 0 0,22-11 10 0 0,1 0 0 0 0,0-1 0 0 0,-1 1 0 0 0,1 0 0 0 0,0 0 0 0 0,0 0 0 0 0,-1 0 0 0 0,1 0 0 0 0,0 1 0 0 0,0-1 0 0 0,0 1 0 0 0,0-1 0 0 0,1 1 0 0 0,-2 0 0 0 0,-13 8 11 0 0,5-2 38 0 0,9-6-44 0 0,1 0 1 0 0,0 0-1 0 0,-1 0 1 0 0,1 0 0 0 0,0 0-1 0 0,0 1 1 0 0,0-1 0 0 0,1 1-6 0 0,-1-1 3 0 0,0 1 1 0 0,0-1 0 0 0,0 0 0 0 0,0 0 0 0 0,0 0 0 0 0,0 1 0 0 0,-1-1 0 0 0,1 0-4 0 0,-6 2 2 0 0,7-4 0 0 0,-1 0 0 0 0,1 1-1 0 0,0-1 1 0 0,-1 0 0 0 0,1 1 0 0 0,-1-1-1 0 0,1 0 1 0 0,-1 1 0 0 0,1-1 0 0 0,0 1-1 0 0,-1-1 1 0 0,1 1 0 0 0,0-1 0 0 0,0 1-1 0 0,-1-1 1 0 0,1 1 0 0 0,0-1 0 0 0,0 1-1 0 0,0-1 1 0 0,-1 1 0 0 0,1-1-1 0 0,0 1 1 0 0,0-1 0 0 0,0 1 0 0 0,0-1-1 0 0,0 1 1 0 0,0 0 0 0 0,0-1 0 0 0,0 1-1 0 0,0-1 1 0 0,1 1 0 0 0,-1-1 0 0 0,0 1-2 0 0,1 7 9 0 0,-1 13 11 0 0,-4-7 23 0 0,0-8-34 0 0,3-5-6 0 0,1 0 0 0 0,-1-1 0 0 0,1 1 0 0 0,-1 0 0 0 0,0 0 0 0 0,1-1 1 0 0,0 1-1 0 0,-1 0 0 0 0,1 0 0 0 0,-1 0 0 0 0,1 0 0 0 0,0-1 0 0 0,0 1 0 0 0,-1 0 0 0 0,1 0 0 0 0,0 0 0 0 0,0 0 0 0 0,0 0 0 0 0,0 0 0 0 0,0 0 0 0 0,0 0 0 0 0,0 0 0 0 0,0 0 0 0 0,1-1 0 0 0,-1 1 1 0 0,0 0-1 0 0,0 0-3 0 0,5 7 14 0 0,-4-7-10 0 0,0 1 1 0 0,0-1-1 0 0,0 0 0 0 0,-1 1 1 0 0,1-1-1 0 0,0 1 1 0 0,-1-1-1 0 0,1 1 0 0 0,-1-1 1 0 0,0 1-1 0 0,1-1 1 0 0,-1 1-1 0 0,0 0 1 0 0,0-1-5 0 0,0 3 3 0 0,0-1 0 0 0,0 0 0 0 0,0 0 1 0 0,1 1-1 0 0,-1-1 0 0 0,1 0 1 0 0,0 0-1 0 0,0 1-3 0 0,10 12 58 0 0,-8-13-40 0 0,-1-1 0 0 0,0 1 0 0 0,0 1 0 0 0,0-1 0 0 0,0 0 0 0 0,0 2-18 0 0,0-2 18 0 0,0 0 0 0 0,0 0 0 0 0,0 0 0 0 0,0 0 0 0 0,0 0 0 0 0,1 1-18 0 0,2 0 26 0 0,0 0 1 0 0,0 0-1 0 0,0 0 1 0 0,5 2-27 0 0,-4-2 22 0 0,-1-1 0 0 0,0 1 0 0 0,0 0 0 0 0,0 0 0 0 0,0 0-22 0 0,0 1 32 0 0,0-1 0 0 0,1 0 0 0 0,-1-1 0 0 0,1 0 1 0 0,0 1-1 0 0,1-1-32 0 0,-2-1 23 0 0,10 4 41 0 0,3 0-13 0 0,-8-3-22 0 0,-7-2-17 0 0,0 0 1 0 0,0 0-1 0 0,0-1 1 0 0,1 1-1 0 0,-1-1 1 0 0,0 0 0 0 0,0 0-1 0 0,1 0-12 0 0,12 1 52 0 0,-4 5-3 0 0,-10-5-41 0 0,-1 0 0 0 0,1 0 0 0 0,-1 0 0 0 0,1-1 0 0 0,-1 1-1 0 0,1-1 1 0 0,-1 1 0 0 0,1-1 0 0 0,-1 0 0 0 0,1 1 0 0 0,0-1 0 0 0,-1 0 0 0 0,1 0 0 0 0,0 0-8 0 0,3 0 46 0 0,2 0-36 0 0,8 0-79 0 0,-1 0-64 0 0,15 0-244 0 0,-11 0 28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3:40.3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11024 0 0,'0'0'248'0'0,"0"0"34"0"0,0 0 22 0 0,0 0-29 0 0,0 0-112 0 0,0 0-47 0 0,0 0 124 0 0,0 0 221 0 0,0 0 19 0 0,0 0 9 0 0,0 0 13 0 0,0 0 2 0 0,0 0 0 0 0,0 0-214 0 0,0 0-131 0 0,0 0-47 0 0,0 0-4 0 0,0 0 12 0 0,0 0-22 0 0,0 0-44 0 0,0 0-85 0 0,0 0-63 0 0,0 0-109 0 0,0 0 93 0 0,0 0-58 0 0,0 0-77 0 0,0 0 75 0 0,0 0-36 0 0,0 0-39 0 0,0 0-38 0 0,0 0-382 0 0,0 0 93 0 0,0 0-52 0 0,0 0-735 0 0,0 0-578 0 0,0 0-1100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3:40.7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9728 0 0,'0'0'222'0'0,"0"0"30"0"0,0 0 18 0 0,0 0-95 0 0,0 0-22 0 0,0 0 47 0 0,0 0 164 0 0,0 0 306 0 0,0 0 24 0 0,0 0-6 0 0,0 0-34 0 0,0 0-12 0 0,0 0-2 0 0,0 0-269 0 0,0 0-160 0 0,0 0-48 0 0,0 0 16 0 0,0 0 55 0 0,0 0-18 0 0,0 0-31 0 0,0 0-97 0 0,0 0-100 0 0,0 0-103 0 0,0 0-100 0 0,0 0 55 0 0,0 0-41 0 0,0 0-46 0 0,0 0-42 0 0,0 0-38 0 0,0 0-36 0 0,0 0-238 0 0,0 0-59 0 0,0 0-45 0 0,0 0-33 0 0,0 0-1327 0 0,0 0-1180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3:37.9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418 47 6768 0 0,'0'0'149'0'0,"0"0"23"0"0,0 0 12 0 0,0 0 40 0 0,0 0 141 0 0,0 0 62 0 0,-3-2 12 0 0,2 0-349 0 0,-3-1 20 0 0,2 1-16 0 0,0-1 73 0 0,-1 0 112 0 0,1 2-109 0 0,1 1-55 0 0,0 0-34 0 0,-1 1-33 0 0,-2 0-22 0 0,2-1 36 0 0,-1-1 56 0 0,0-1 86 0 0,-7-8 46 0 0,8 7-8 0 0,-1 3-2 0 0,-5-1-80 0 0,-3-5 20 0 0,-2 0 12 0 0,2 4-20 0 0,1 2 26 0 0,-12 0 177 0 0,14 0-224 0 0,-2 0 45 0 0,4 0-148 0 0,1-1-15 0 0,0 0 0 0 0,0 1 0 0 0,0 0 0 0 0,0 0-1 0 0,0 1 1 0 0,1-1 0 0 0,-1 1 0 0 0,0 0 0 0 0,-1 1-33 0 0,-24 23 176 0 0,18-20-160 0 0,9-2-16 0 0,-2 4 0 0 0,-5-4 0 0 0,9-3 0 0 0,0 0 0 0 0,0 0 0 0 0,0 1 0 0 0,1-1 0 0 0,-1 0 0 0 0,0 0 0 0 0,0 1 0 0 0,0-1 0 0 0,1 1 0 0 0,-1-1 0 0 0,0 1 0 0 0,0-1 0 0 0,1 1 0 0 0,-1-1 0 0 0,0 1 0 0 0,1 0 0 0 0,-1-1 0 0 0,1 1 0 0 0,-1 0 0 0 0,1 0 0 0 0,-1-1 0 0 0,1 1 0 0 0,-1 0 0 0 0,1 0 0 0 0,0 0 0 0 0,-1 0 0 0 0,0 0 1 0 0,0 1 1 0 0,0-1 0 0 0,-1 1 0 0 0,1-1-1 0 0,-1 0 1 0 0,1 1 0 0 0,-1-1 0 0 0,1 0-1 0 0,-1 0 1 0 0,0 0 0 0 0,0 0 0 0 0,1 0-1 0 0,-2 0-1 0 0,-18 12 31 0 0,-6 4-20 0 0,25-15-11 0 0,1 0 0 0 0,0-1 0 0 0,0 1 0 0 0,0 0 0 0 0,0-1 0 0 0,1 1 0 0 0,-1 0 0 0 0,0 0 0 0 0,1 0 0 0 0,-1 1 0 0 0,0-1 0 0 0,0 1 0 0 0,0-1 0 0 0,0 1 0 0 0,0-1 0 0 0,-1 0 0 0 0,1 0 0 0 0,-1 0 0 0 0,-1 2 0 0 0,-5 2 0 0 0,7-6 0 0 0,0 1 0 0 0,0 0 0 0 0,0-1 0 0 0,0 1 0 0 0,0 0 0 0 0,0-1 0 0 0,0 1 0 0 0,0 0 0 0 0,0 0 0 0 0,0 0 0 0 0,1 0 0 0 0,-1-1 0 0 0,0 1 0 0 0,1 0 0 0 0,-1 1 0 0 0,1-1 0 0 0,-1 0 0 0 0,1 0 0 0 0,-1 0 0 0 0,1 0 0 0 0,0 0 0 0 0,-1 0 0 0 0,1 1 0 0 0,0-1 0 0 0,0 0 0 0 0,0 0 0 0 0,0 0 0 0 0,0-1 0 0 0,0 1 0 0 0,0 0 0 0 0,0-1 0 0 0,0 1 0 0 0,0 0 0 0 0,-1-1 0 0 0,1 1 0 0 0,0 0 0 0 0,0-1 0 0 0,0 1 0 0 0,-1-1 0 0 0,1 1 0 0 0,0 0 0 0 0,-1-1 0 0 0,1 1 0 0 0,-1-1 0 0 0,1 1 0 0 0,0-1 0 0 0,-1 1 0 0 0,1-1 0 0 0,-1 0 0 0 0,1 1 0 0 0,-1-1 0 0 0,0 1 0 0 0,1-1 0 0 0,-1 0 0 0 0,1 1 0 0 0,-1-1 0 0 0,1 1 0 0 0,-1-1 0 0 0,1 0 0 0 0,-1 1 0 0 0,1-1 0 0 0,-1 1 0 0 0,1 0 0 0 0,0-1 0 0 0,-1 1 0 0 0,1-1 0 0 0,0 1 0 0 0,0-1 0 0 0,-1 1 0 0 0,1 0 0 0 0,0-1 0 0 0,0 1 0 0 0,0 0 0 0 0,0-1 0 0 0,0 1 0 0 0,0 0 0 0 0,0-1 0 0 0,0 1 0 0 0,0 0 0 0 0,0 1 0 0 0,-1 0 0 0 0,1 0 0 0 0,0 0 0 0 0,-1 0 0 0 0,1 0 0 0 0,-1 0 0 0 0,0 0 0 0 0,0 0 0 0 0,0 0 0 0 0,1-2 0 0 0,-1 1-1 0 0,1-1 1 0 0,0 1 0 0 0,-1-1-1 0 0,1 1 1 0 0,0-1 0 0 0,-1 1 0 0 0,1-1-1 0 0,0 1 1 0 0,0 0 0 0 0,0-1-1 0 0,-1 1 1 0 0,1-1 0 0 0,0 1-1 0 0,0-1 1 0 0,0 1 0 0 0,0 0 0 0 0,0-1-1 0 0,0 1 1 0 0,0-1 0 0 0,0 1-1 0 0,0 0 1 0 0,1-1 0 0 0,-1 1-1 0 0,0-1 1 0 0,0 1 0 0 0,0-1 0 0 0,1 1-1 0 0,-1-1 1 0 0,0 1 0 0 0,1-1-1 0 0,-1 1 1 0 0,0-1 0 0 0,1 1 0 0 0,-1-1-1 0 0,1 1 1 0 0,-1-1 0 0 0,0 0-1 0 0,1 1 1 0 0,-1-1 0 0 0,1 0-1 0 0,-1 1 1 0 0,1-1 0 0 0,-1 0 0 0 0,1 0-1 0 0,0 1 1 0 0,3 1-14 0 0,-3-2 9 0 0,0 0 1 0 0,-1 1-1 0 0,1-1 1 0 0,0 0-1 0 0,-1 0 1 0 0,1 1-1 0 0,-1-1 1 0 0,1 1-1 0 0,-1-1 0 0 0,1 0 1 0 0,-1 1-1 0 0,1-1 1 0 0,-1 1-1 0 0,1-1 1 0 0,-1 1-1 0 0,0 0 1 0 0,1-1-1 0 0,-1 1 1 0 0,0-1-1 0 0,1 1 0 0 0,-1-1 1 0 0,0 1 4 0 0,2 4-16 0 0,0-3 6 0 0,-1 0 1 0 0,0 0 0 0 0,1 0 0 0 0,-1 0-1 0 0,1 0 1 0 0,-1 0 0 0 0,1-1-1 0 0,0 1 1 0 0,1 1 9 0 0,20 11-45 0 0,-2-2 46 0 0,-16-9-1 0 0,1-1 0 0 0,-1 1 0 0 0,1-1 0 0 0,3 1 0 0 0,-3-1 0 0 0,1 0 0 0 0,-1 1 0 0 0,0-1 0 0 0,-1 1 0 0 0,1 1 0 0 0,0-1 0 0 0,24 20 0 0 0,-2-13-11 0 0,-8 10 0 0 0,-18-19 23 0 0,0 0-1 0 0,0 0 1 0 0,-1 0 0 0 0,1-1-1 0 0,0 1 1 0 0,0-1-1 0 0,0 1 1 0 0,1-1-12 0 0,7 2 65 0 0,8 5 75 0 0,-11-2-35 0 0,1 1 1 0 0,-1 0-1 0 0,0 0 1 0 0,1 1-106 0 0,2 3 94 0 0,0-2-49 0 0,8 4-5 0 0,-13-9-39 0 0,1 1-1 0 0,-1 0 1 0 0,0 0 0 0 0,2 2-1 0 0,-6-4 0 0 0,1-1 0 0 0,0 0 0 0 0,0 1 0 0 0,0-1 0 0 0,0 0 0 0 0,0 0 0 0 0,0 0 0 0 0,0 0 0 0 0,0 0 0 0 0,0 0 0 0 0,0-1 0 0 0,0 1 0 0 0,1-1 0 0 0,-1 1 0 0 0,11 2 0 0 0,2 3 12 0 0,-10-4 18 0 0,-1 0-1 0 0,1 1 1 0 0,-1 0 0 0 0,0 0-1 0 0,0 0 1 0 0,2 2-30 0 0,7 11 83 0 0,-10-1 5 0 0,-3-14-77 0 0,0 1 1 0 0,0-1-1 0 0,0 1 1 0 0,0 0-1 0 0,1-1 1 0 0,-1 1-1 0 0,1-1 1 0 0,-1 1-1 0 0,1-1 1 0 0,0 1-1 0 0,0-1 1 0 0,-1 0-1 0 0,1 1 1 0 0,0-1-1 0 0,0 0 1 0 0,0 0-1 0 0,0 1 1 0 0,1-1-12 0 0,1 3 128 0 0,-2-1-47 0 0,-2 5 33 0 0,1-5-40 0 0,-1 2 11 0 0,1-1 36 0 0,-5 6 361 0 0,2-6-316 0 0,1 0-81 0 0,0-1-92 0 0,-3 10 175 0 0,-5-8-59 0 0,9-3-91 0 0,-1-1 0 0 0,1 1 1 0 0,0 0-1 0 0,0 0 0 0 0,0 0 0 0 0,0 0 0 0 0,0 0 0 0 0,0 3-18 0 0,1-4 7 0 0,-1 0 1 0 0,1 0-1 0 0,0 0 0 0 0,0 0 0 0 0,-1 0 1 0 0,1 0-1 0 0,-1 0 0 0 0,1 0 0 0 0,-1 0 0 0 0,1 0 1 0 0,-1 0-1 0 0,1 0 0 0 0,-1 0 0 0 0,0-1 0 0 0,0 1 1 0 0,1 0-1 0 0,-1 0 0 0 0,0-1 0 0 0,0 1 0 0 0,0 0 1 0 0,0-1-1 0 0,0 1 0 0 0,0-1 0 0 0,0 1 0 0 0,0-1 1 0 0,0 1-1 0 0,0-1 0 0 0,0 0 0 0 0,0 0 1 0 0,-1 1-9 0 0,1-1 10 0 0,-1 0 0 0 0,0 0-1 0 0,1 0 1 0 0,-1 1-1 0 0,1-1 1 0 0,-1 0-1 0 0,1 1 1 0 0,-1 0-1 0 0,1-1 1 0 0,-1 1-1 0 0,1 0 1 0 0,-1 0 0 0 0,1-1-1 0 0,0 2-8 0 0,-7 2 27 0 0,-22 11 66 0 0,28-14-89 0 0,1 0 0 0 0,-1-1 0 0 0,0 1 0 0 0,1-1 0 0 0,-1 1 0 0 0,0-1-1 0 0,1 0 1 0 0,-1 1 0 0 0,0-1 0 0 0,1 0 0 0 0,-1 0 0 0 0,0 0 0 0 0,0-1-1 0 0,1 1 1 0 0,-1 0 0 0 0,0-1 0 0 0,0 1-4 0 0,1-1 3 0 0,-1 1-1 0 0,0 0 1 0 0,1-1 0 0 0,-1 1 0 0 0,0 0-1 0 0,1 0 1 0 0,-1 0 0 0 0,0 0 0 0 0,1 0-1 0 0,-1 1 1 0 0,0-1 0 0 0,1 0 0 0 0,-1 1-1 0 0,0-1 1 0 0,1 1 0 0 0,-1 0 0 0 0,0-1-4 0 0,-6 5 0 0 0,7-4 0 0 0,-1 0 0 0 0,1 0 0 0 0,-1 0 0 0 0,1 0 0 0 0,-1-1 0 0 0,1 1 0 0 0,-1-1 0 0 0,0 1 0 0 0,0-1 0 0 0,1 1 0 0 0,-1-1 0 0 0,0 0 0 0 0,0 0 0 0 0,1 0 0 0 0,-1 0 0 0 0,0 0 0 0 0,0 0 0 0 0,1 0 0 0 0,-1-1-1 0 0,0 1 1 0 0,0 0 0 0 0,-1-2 1 0 0,-2 1-11 0 0,-6-3-45 0 0,-2 0-44 0 0,0 2-46 0 0,-3 1-46 0 0,4 1 2 0 0,1 0-35 0 0,-8 0-310 0 0,9-1 144 0 0,3-1 40 0 0,0-2-118 0 0,1-1 47 0 0,5 4 375 0 0,-1-1-817 0 0</inkml:trace>
  <inkml:trace contextRef="#ctx0" brushRef="#br0" timeOffset="461.7">796 47 6536 0 0,'0'0'141'0'0,"0"0"23"0"0,0 0 13 0 0,-3 0-19 0 0,3 0 9 0 0,-1 0-109 0 0,0 0-73 0 0,1 0-41 0 0,-2 0-223 0 0,1 0 214 0 0,0 0 98 0 0,1 0 35 0 0,-1 0 43 0 0,1 0 28 0 0,-1 0 43 0 0,0 0 46 0 0,1 0 52 0 0,-1 0 54 0 0,0 0 60 0 0,1 0 63 0 0,-1 0 67 0 0,1 1-334 0 0,0 1 44 0 0,0 9 73 0 0,0 8 92 0 0,0-9-194 0 0,0 0 66 0 0,0 0 91 0 0,1-1-180 0 0,5 1 25 0 0,0 3 21 0 0,-4-2-21 0 0,-2-2-64 0 0,2-2-40 0 0,0-1-16 0 0,1 2 0 0 0,1 1-1 0 0,-2-3 0 0 0,0 1 17 0 0,-2 2 39 0 0,2 3 78 0 0,4 3 24 0 0,0-4-67 0 0,-2-1-23 0 0,2 8 18 0 0,-1 1 37 0 0,21 78 910 0 0,-23-83-979 0 0,-1 1-48 0 0,-1 0-33 0 0,1 16 14 0 0,2-16-41 0 0,-2-8-21 0 0,0-1 0 0 0,0 0 0 0 0,-1 1 0 0 0,0-1 0 0 0,-1 1 0 0 0,1-1-11 0 0,-2 6 58 0 0,0 4 55 0 0,5 4 82 0 0,-3-18-178 0 0,2 6 58 0 0,-1-1 1 0 0,0 1-1 0 0,0-1 1 0 0,-1 1-1 0 0,1 8-75 0 0,-2-15 25 0 0,0 1-1 0 0,0-1 1 0 0,0 1-1 0 0,0 0 0 0 0,1-1 1 0 0,-1 1-1 0 0,0-1 1 0 0,1 1-1 0 0,-1-1 1 0 0,1 1-1 0 0,0-1 1 0 0,0 1-1 0 0,-1-1 1 0 0,1 1-25 0 0,5 10 160 0 0,-4-5-52 0 0,-1 0 1 0 0,0 1-1 0 0,0-1 1 0 0,-1 1-1 0 0,0 5-108 0 0,-1 12 191 0 0,0-10-118 0 0,1-2-49 0 0,0 0 46 0 0,0-8 15 0 0,0 5-49 0 0,0-8-136 0 0,0-2-21 0 0,0 0 18 0 0,0 0-65 0 0,0 0-133 0 0,0 0 6 0 0,0 0-38 0 0,0 0-883 0 0,0 0-57 0 0,0 0-7 0 0</inkml:trace>
  <inkml:trace contextRef="#ctx0" brushRef="#br0" timeOffset="730.33">569 380 8032 0 0,'0'0'233'0'0,"3"0"-9"0"0,5 0-170 0 0,15 0-66 0 0,-14 0 70 0 0,0 0 103 0 0,-5 0-30 0 0,1 0 42 0 0,8-2 288 0 0,-4-4-81 0 0,-1 1-107 0 0,1 1 97 0 0,-1 0-51 0 0,1 1-43 0 0,0 0-35 0 0,8-2 125 0 0,22-6 374 0 0,-28 9-524 0 0,-1 1-41 0 0,11 1 81 0 0,10-2-7 0 0,1-8 28 0 0,-4 5-18 0 0,-8-5-35 0 0,8 5-139 0 0,-22 3-115 0 0,4-1 52 0 0,5-1 29 0 0,-10 3-72 0 0,0 0-35 0 0,0 0-26 0 0,0 1-38 0 0,-1-1-45 0 0,1 1-51 0 0,-1 0 9 0 0,-1 0-35 0 0,3 0-333 0 0,-2 0 75 0 0,1 0-48 0 0,4 0-652 0 0,3 0-521 0 0,6 0-986 0 0</inkml:trace>
  <inkml:trace contextRef="#ctx0" brushRef="#br0" timeOffset="1283.07">1189 516 6160 0 0,'0'0'133'0'0,"0"0"23"0"0,0 0 13 0 0,0 3-18 0 0,3 7-120 0 0,3-8-16 0 0,-2-2 39 0 0,-4 0-54 0 0,4 0 177 0 0,18 1 852 0 0,-10 0-439 0 0,-6 0-286 0 0,0 2-64 0 0,-1 0-77 0 0,0 1-89 0 0,-3-3 127 0 0,-1 0-47 0 0,1 0-39 0 0,0-1-34 0 0,1 1 18 0 0,2-2-52 0 0,-3 0-8 0 0,-1 1 37 0 0,5 0 208 0 0,0 0-33 0 0,6 0 163 0 0,0 0-105 0 0,0 0-85 0 0,-1 0-80 0 0,0 0-40 0 0,24 0 110 0 0,-19 0-96 0 0,-15 0-107 0 0,1 0 0 0 0,0 0 0 0 0,0 0 0 0 0,-1-1 0 0 0,1 1 0 0 0,0-1 0 0 0,-1 1 1 0 0,1-1-1 0 0,-1 0 0 0 0,1 1 0 0 0,-1-1 0 0 0,1 0 0 0 0,-1 0-11 0 0,1 0 11 0 0,-1 0-1 0 0,1 0 1 0 0,-1 0 0 0 0,1 1-1 0 0,-1-1 1 0 0,1 0-1 0 0,0 1 1 0 0,-1-1 0 0 0,1 1-1 0 0,0 0 1 0 0,-1-1 0 0 0,1 1-1 0 0,0 0-10 0 0,4 0 32 0 0,-4 1-27 0 0,-1-1-1 0 0,1 0 0 0 0,0 0 1 0 0,-1 0-1 0 0,1 0 0 0 0,-1 0 1 0 0,1-1-1 0 0,-1 1 0 0 0,1 0 1 0 0,0-1-1 0 0,-1 1 0 0 0,2-1-4 0 0,1-6 40 0 0,-4 7-38 0 0,0 0 0 0 0,1-1 1 0 0,-1 1-1 0 0,0-1 1 0 0,0 1-1 0 0,1 0 0 0 0,-1-1 1 0 0,0 1-1 0 0,1 0 1 0 0,-1-1-1 0 0,0 1 0 0 0,1 0 1 0 0,-1-1-1 0 0,1 1 1 0 0,-1 0-1 0 0,1 0 0 0 0,-1-1 1 0 0,0 1-1 0 0,1 0 1 0 0,-1 0-1 0 0,1 0 0 0 0,-1 0 1 0 0,1 0-1 0 0,-1 0 1 0 0,1 0-1 0 0,-1 0 0 0 0,1 0 1 0 0,-1 0-1 0 0,1 0 0 0 0,-1 0 1 0 0,1 0-1 0 0,-1 0-2 0 0,2 0 26 0 0,0 0 0 0 0,-1 0 0 0 0,1 0 1 0 0,-1-1-1 0 0,1 1 0 0 0,-1-1 0 0 0,1 1 0 0 0,0-1 0 0 0,-1 1 0 0 0,0-1 0 0 0,1 0 0 0 0,-1 0 0 0 0,1 0 0 0 0,-1 0 0 0 0,0 0 0 0 0,0 0 1 0 0,0 0-1 0 0,1-1-26 0 0,1 0 177 0 0,-1 1-60 0 0,1 0-39 0 0,0 1-39 0 0,-1 1-21 0 0,0-3 33 0 0,3-8 34 0 0,5 5-74 0 0,-9 5-11 0 0,-1-1 0 0 0,1 0 0 0 0,-1 0 0 0 0,0 1 0 0 0,0-1 0 0 0,1 0 0 0 0,-1 0 0 0 0,0 0 0 0 0,0 1 0 0 0,0-1 0 0 0,0 0 0 0 0,0 0 0 0 0,0 0 0 0 0,0 0 0 0 0,0 0 0 0 0,0 0 0 0 0,0 0 0 0 0,0 0 0 0 0,0 1 0 0 0,0-1 0 0 0,0 0 0 0 0,0 0 0 0 0,0 0 0 0 0,0 1 0 0 0,1-1 0 0 0,-1 0 0 0 0,0 0 0 0 0,1 1 0 0 0,-1-2 0 0 0,4 1 0 0 0,-4 1 0 0 0,0 0 0 0 0,0 0 0 0 0,0 1 0 0 0,0-1 0 0 0,0 0 0 0 0,0 0 0 0 0,1 0 0 0 0,-1 0 0 0 0,0 0 0 0 0,0 0 0 0 0,0 0 0 0 0,0 0 0 0 0,0 0 0 0 0,0 0 0 0 0,0 0 0 0 0,0 0 0 0 0,0 0 0 0 0,0 0 0 0 0,0 0 0 0 0,1 0 0 0 0,-1-1 0 0 0,0 1 0 0 0,0 0 0 0 0,0 0 0 0 0,0 0 0 0 0,0 0 0 0 0,0 0 0 0 0,0 0 0 0 0,0 0 0 0 0,0 0 0 0 0,0 0 0 0 0,0 0 0 0 0,0 0 0 0 0,0 0 0 0 0,0 0 0 0 0,0 0 0 0 0,0 0 0 0 0,0 0 0 0 0,1 0 0 0 0,-1-1 0 0 0,0 1 0 0 0,0 0 0 0 0,0 0 0 0 0,0 0 0 0 0,0 0 0 0 0,0 0 0 0 0,0 0 0 0 0,0 0 0 0 0,0 0 0 0 0,0 0 0 0 0,0 0 0 0 0,0 0 0 0 0,-7-15 0 0 0,2-1 0 0 0,-7 1 0 0 0,-16-2 0 0 0,24 10 4 0 0,4 7-1 0 0,-1-1 0 0 0,1 1 0 0 0,0 0 0 0 0,0-1 0 0 0,-1 1 0 0 0,1-1 0 0 0,0 1 0 0 0,-1 0 0 0 0,1-1 0 0 0,0 1 0 0 0,-1 0 0 0 0,1 0 0 0 0,0-1-1 0 0,-1 1 1 0 0,1 0 0 0 0,-1 0 0 0 0,1-1 0 0 0,-1 1 0 0 0,1 0 0 0 0,0 0 0 0 0,-1 0 0 0 0,1 0 0 0 0,-1 0 0 0 0,1 0 0 0 0,-1 0 0 0 0,1 0 0 0 0,-1 0 0 0 0,1 0-1 0 0,-1 0 1 0 0,1 0 0 0 0,-1 0 0 0 0,0 0-3 0 0,1 0 4 0 0,-1 0 1 0 0,0 0-1 0 0,1 0 0 0 0,-1 0 0 0 0,0 0 1 0 0,1 0-1 0 0,-1 0 0 0 0,1 0 0 0 0,-1-1 1 0 0,0 1-1 0 0,1 0 0 0 0,-1 0 0 0 0,0-1 1 0 0,1 1-1 0 0,-1 0 0 0 0,1-1 0 0 0,-1 1 1 0 0,1 0-1 0 0,-1-1 0 0 0,1 1 0 0 0,-1-1 1 0 0,1 1-1 0 0,-1-1 0 0 0,1 1 0 0 0,0-1 1 0 0,-1 0-5 0 0,1 1 3 0 0,0-1 0 0 0,-1 1 0 0 0,1-1 1 0 0,-1 1-1 0 0,1-1 0 0 0,-1 1 0 0 0,1-1 1 0 0,-1 1-1 0 0,1 0 0 0 0,-1-1 0 0 0,1 1 1 0 0,-1 0-1 0 0,1-1 0 0 0,-1 1 0 0 0,0 0 0 0 0,1 0 1 0 0,-1-1-1 0 0,1 1 0 0 0,-1 0 0 0 0,0 0 1 0 0,1 0-1 0 0,-1 0 0 0 0,0 0 0 0 0,1 0 1 0 0,-1 0-1 0 0,0 0-3 0 0,-3 0 7 0 0,2 0-7 0 0,0 0 1 0 0,0-1-1 0 0,0 2 0 0 0,0-1 1 0 0,0 0-1 0 0,0 0 0 0 0,0 1 0 0 0,0-1 1 0 0,0 1-1 0 0,0-1 0 0 0,0 1 1 0 0,0 0-1 0 0,0 0 0 0 0,0 0 0 0 0,-12 11 53 0 0,2 0-42 0 0,-3 1-11 0 0,10-11 0 0 0,4-2 0 0 0,1 0 0 0 0,-1 1 0 0 0,0-1 0 0 0,1 0 0 0 0,-1 1 0 0 0,1-1 0 0 0,-1 0 0 0 0,1 1 0 0 0,-1-1 0 0 0,1 1 0 0 0,-1-1 0 0 0,1 1 0 0 0,-1-1 0 0 0,1 1 0 0 0,-1-1 0 0 0,1 1 0 0 0,0-1 0 0 0,-1 1 0 0 0,1-1 0 0 0,0 1 0 0 0,0 0 0 0 0,-1 0 0 0 0,-1 3 0 0 0,2-3 0 0 0,-4 7 4 0 0,-1 1 0 0 0,0 0 0 0 0,0-1 0 0 0,-1 0-4 0 0,2-2 95 0 0,3 1-59 0 0,1 0-9 0 0,-2-1-11 0 0,-7 23 80 0 0,7-6 51 0 0,2-16-89 0 0,1 21 142 0 0,2-3-88 0 0,-2-21-105 0 0,0 0 1 0 0,0 0-1 0 0,1 0 1 0 0,0-1-1 0 0,-1 1 1 0 0,1 0-1 0 0,1-1 1 0 0,-1 0-1 0 0,0 0 1 0 0,1 1-1 0 0,0-1 1 0 0,0 0-8 0 0,8 8 44 0 0,0 0 47 0 0,25 25 340 0 0,-21-21-282 0 0,-6-6-97 0 0,0 0-40 0 0,-6-6-13 0 0,1 0 0 0 0,-1 0 1 0 0,1-1-1 0 0,-1 1 0 0 0,5 1 1 0 0,-1 0 16 0 0,1-1 0 0 0,0 0 1 0 0,8 1-17 0 0,-6-1 6 0 0,-1 1 0 0 0,1-1 1 0 0,3 3-7 0 0,-9-4-6 0 0,0 0 0 0 0,0 0 0 0 0,0-1 1 0 0,0 0-1 0 0,1 1 0 0 0,-1-1 0 0 0,0 0 1 0 0,1-1-1 0 0,-1 1 0 0 0,0-1 0 0 0,1 0 1 0 0,-1 0-1 0 0,1-1 6 0 0,13 1-42 0 0,4 0 23 0 0,-19 0 16 0 0,13-2-78 0 0,-7-3-86 0 0,1 0-96 0 0,6 2-105 0 0,11 3-78 0 0</inkml:trace>
  <inkml:trace contextRef="#ctx0" brushRef="#br0" timeOffset="1918.99">1900 335 8808 0 0,'0'0'197'0'0,"0"0"24"0"0,0 0 19 0 0,0 2-29 0 0,0 3-175 0 0,0 9-24 0 0,0-8 60 0 0,0-3 53 0 0,2-1 143 0 0,6 11 144 0 0,-4 2-73 0 0,-1-2-80 0 0,12 22 567 0 0,-11-26-730 0 0,0 1 37 0 0,8 24 300 0 0,-9-23-314 0 0,0 1-37 0 0,2 28 206 0 0,5-7 7 0 0,-5-3 1 0 0,5 3-3 0 0,-7-14-161 0 0,2 7 62 0 0,4 2 35 0 0,-6-23-167 0 0,0 1 1 0 0,-1-1 0 0 0,0 1 0 0 0,-1 0 0 0 0,1 1-63 0 0,1 18 239 0 0,-3-17-141 0 0,1-1 0 0 0,0 1 0 0 0,0-1 0 0 0,1 0 0 0 0,0 2-98 0 0,0-2 103 0 0,0 0 1 0 0,-1 0-1 0 0,0 1 0 0 0,0-1 1 0 0,0 2-104 0 0,-1-2 105 0 0,1 0 0 0 0,0 0 1 0 0,0 0-1 0 0,1-1 1 0 0,0 1-1 0 0,2 5-105 0 0,-3-7 63 0 0,2 7 165 0 0,-1-1-48 0 0,-3 10 78 0 0,0-18-214 0 0,1 0 1 0 0,0 1-1 0 0,0-1 1 0 0,0 0-1 0 0,0 0 1 0 0,0 1-1 0 0,1-1 1 0 0,0 3-45 0 0,5 6 126 0 0,-5-11-114 0 0,0 1 0 0 0,0-1 0 0 0,0 0 0 0 0,-1 1 0 0 0,1-1 0 0 0,-1 1 0 0 0,1-1-1 0 0,-1 1 1 0 0,0-1 0 0 0,1 1 0 0 0,-1-1 0 0 0,0 1 0 0 0,0-1-12 0 0,0 72 505 0 0,0-70-402 0 0,0-3-7 0 0,0 0-7 0 0,0 0-1 0 0,0 0-4 0 0,0 0-16 0 0,0 0-4 0 0,0 0 0 0 0,0 0 14 0 0,-3-3 55 0 0,-3-5-62 0 0,1-6 136 0 0,4 5-118 0 0,1-1-46 0 0,0 3-53 0 0,0 0-41 0 0,0 2-7 0 0,0-4-9 0 0,0-2-36 0 0,0-9-129 0 0,0-32-378 0 0,0 38 466 0 0,0 1 46 0 0,-1 6 22 0 0,1 0 0 0 0,-1-1 0 0 0,-1 1 0 0 0,1 0 0 0 0,-2-1 76 0 0,-2-14-226 0 0,3-2-85 0 0,2 9 105 0 0,0 8 74 0 0,0-1 0 0 0,0 1 0 0 0,0-1 0 0 0,-1 1-1 0 0,-1-2 133 0 0,-2-7-219 0 0,2 10 131 0 0,0 0 0 0 0,1 0 0 0 0,-1-1 0 0 0,2 1 0 0 0,-1-1 0 0 0,1 1 88 0 0,0-12-167 0 0,0-5-17 0 0,-3-9-37 0 0,-7-1-43 0 0,2-3 33 0 0,4 18 85 0 0,2 1-1 0 0,0-1 0 0 0,0-12 147 0 0,2 10-79 0 0,0-14-161 0 0,0-20 174 0 0,0 52 66 0 0,2-22 5 0 0,-2 23-7 0 0,1 0 1 0 0,-1 0 0 0 0,0 0-1 0 0,1 0 1 0 0,-1 0 0 0 0,1 0-1 0 0,-1 0 1 0 0,1 0 0 0 0,0 0-1 0 0,-1 1 1 0 0,1-1 0 0 0,0 0-1 0 0,0 0 1 0 0,-1 1 0 0 0,1-1 0 0 0,0 0-1 0 0,0 1 1 0 0,0-1 0 0 0,0 0 1 0 0,12-4-95 0 0,-9-1 33 0 0,-4 6 59 0 0,1-1 0 0 0,-1 1 0 0 0,0-1 0 0 0,0 1 0 0 0,1 0-1 0 0,-1-1 1 0 0,0 1 0 0 0,1-1 0 0 0,-1 1 0 0 0,0 0 0 0 0,1-1 0 0 0,-1 1 0 0 0,1 0 0 0 0,-1 0 0 0 0,0-1 0 0 0,1 1 0 0 0,-1 0 0 0 0,1 0 0 0 0,-1 0 0 0 0,1 0 0 0 0,-1-1-1 0 0,1 1 1 0 0,-1 0 0 0 0,0 0 0 0 0,1 0 0 0 0,-1 0 0 0 0,1 0 0 0 0,-1 0 0 0 0,1 0 0 0 0,-1 0 0 0 0,1 0 0 0 0,0 1 3 0 0,0-1-1 0 0,1-1 0 0 0,0 1 0 0 0,0 0-1 0 0,-1 0 1 0 0,1-1 0 0 0,0 1 0 0 0,-1-1 0 0 0,1 0 0 0 0,-1 1 0 0 0,1-1 0 0 0,-1 0 0 0 0,1 0-1 0 0,-1 0 2 0 0,1 0 1 0 0,-1 0-1 0 0,1 0 0 0 0,-1 1 0 0 0,1-1 0 0 0,-1 0 0 0 0,1 1 0 0 0,0-1 0 0 0,-1 1 0 0 0,1-1 0 0 0,0 1 0 0 0,-1 0 0 0 0,1 0 1 0 0,0 0-1 0 0,56 0 0 0 0,-55 0 0 0 0,0 0 0 0 0,0 0 0 0 0,0 0 0 0 0,1 1 0 0 0,-1 0 0 0 0,0-1 0 0 0,0 1 0 0 0,-1 0 0 0 0,1 0 0 0 0,2 2 0 0 0,5 1 0 0 0,-1-1 0 0 0,-1-1 0 0 0,0 2 0 0 0,0-1 0 0 0,-1 1 0 0 0,1 0 0 0 0,-1 1 0 0 0,0-1 0 0 0,0 1 0 0 0,0 1 0 0 0,-1 0 0 0 0,0-1 0 0 0,0 2 0 0 0,0-1 0 0 0,3 6 0 0 0,21 23 0 0 0,0 20 0 0 0,-28-51-6 0 0,0-1 1 0 0,0 1 0 0 0,0-1 0 0 0,0 1 0 0 0,-1 0 0 0 0,0-1 0 0 0,0 1 0 0 0,0 1 5 0 0,3 7-26 0 0,1 3 13 0 0,-3-12 16 0 0,-1 0-1 0 0,0 0 0 0 0,0 0 0 0 0,0 1 1 0 0,-1-1-1 0 0,1 0 0 0 0,-1 0 0 0 0,0 2-2 0 0,0 8 61 0 0,0 19 75 0 0,0-14-23 0 0,0-16-98 0 0,0-1 0 0 0,0 1 1 0 0,0-1-1 0 0,0 1 0 0 0,-1-1 0 0 0,1 1 1 0 0,-1-1-1 0 0,1 1 0 0 0,-1-1 1 0 0,0 0-1 0 0,1 1 0 0 0,-1-1 1 0 0,0 0-16 0 0,-5 12 105 0 0,3 10 55 0 0,3-23-155 0 0,0 0 1 0 0,1 1 0 0 0,-1-1 0 0 0,0 0 0 0 0,0 0 0 0 0,0 1 0 0 0,0-1 0 0 0,0 0 0 0 0,-1 1 0 0 0,1-1-1 0 0,0 0 1 0 0,0 1 0 0 0,0-1 0 0 0,0 0 0 0 0,0 0 0 0 0,0 1 0 0 0,0-1 0 0 0,0 0 0 0 0,-1 1-1 0 0,1-1 1 0 0,0 0 0 0 0,0 0 0 0 0,0 0 0 0 0,-1 1 0 0 0,1-1 0 0 0,0 0-6 0 0,-7 7 60 0 0,-19 19 247 0 0,16-19-203 0 0,0-2-3 0 0,8-4-76 0 0,0 0 0 0 0,-1 0 1 0 0,1 0-1 0 0,0 0 0 0 0,0 1 0 0 0,0-1 0 0 0,0 1 0 0 0,1-1 1 0 0,-1 1-26 0 0,-15 9 203 0 0,-3-6-125 0 0,-2-4-121 0 0,-1-2-115 0 0,10 1 19 0 0,-1-1-34 0 0,7 2 92 0 0,0-1 27 0 0,2 0-31 0 0,0 0-40 0 0,0 0-66 0 0,1-1-31 0 0,0 1-67 0 0,0-1-77 0 0,0 0-87 0 0,2 0 121 0 0,-1 0-49 0 0,1 0-44 0 0,-1 0-37 0 0,0-1-136 0 0,-1 0-37 0 0,-7-3-1402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17.4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334 45 7744 0 0,'0'0'174'0'0,"-2"0"29"0"0,1 0-192 0 0,0 0-1 0 0,1 0 1 0 0,-1 0-1 0 0,1 0 1 0 0,-1 0-1 0 0,1 0 1 0 0,-1 0-1 0 0,1-1 1 0 0,-1 1-1 0 0,1 0 1 0 0,-1 0-1 0 0,1-1 1 0 0,-1 1-1 0 0,1 0 1 0 0,-1 0-1 0 0,1-1 1 0 0,-1 1-1 0 0,1-1 1 0 0,0 1-1 0 0,-1 0 1 0 0,1-1-1 0 0,-1 1 1 0 0,1-1-1 0 0,0 0-10 0 0,-7-5 144 0 0,-2 4-109 0 0,8 2-36 0 0,0 0 0 0 0,1 0-1 0 0,-1 0 1 0 0,1 0 0 0 0,-1 0 0 0 0,0 0 0 0 0,1 0 0 0 0,-1 0 0 0 0,0 0 0 0 0,1-1 0 0 0,-1 1 0 0 0,0 0-1 0 0,1 0 1 0 0,-1-1 0 0 0,1 1 0 0 0,-1-1 0 0 0,1 1 0 0 0,-1 0 0 0 0,1-1 0 0 0,-1 1 0 0 0,1-1-1 0 0,-1 1 1 0 0,1-1 0 0 0,-1 1 0 0 0,1-1 0 0 0,0 1 1 0 0,-5-6 29 0 0,-5 4 85 0 0,5 2 17 0 0,1-1 108 0 0,0 0 68 0 0,-3-3 502 0 0,3 2-390 0 0,3 0-279 0 0,-1 1-45 0 0,0 0-54 0 0,0 0-63 0 0,-3 0 372 0 0,0 0-99 0 0,0 3-44 0 0,-4 3 6 0 0,2-1-28 0 0,1-2-10 0 0,1-1 24 0 0,-1 0 66 0 0,-4 1-30 0 0,2 3-95 0 0,6-4-120 0 0,0 0 0 0 0,1 0 1 0 0,-1 0-1 0 0,0 0 0 0 0,1-1 0 0 0,-1 1 0 0 0,0-1 0 0 0,0 1 0 0 0,0-1 0 0 0,0 1 0 0 0,0-1 0 0 0,0 0-20 0 0,-5 0 67 0 0,-10 1 235 0 0,10 1-261 0 0,1 1 14 0 0,-23 13 204 0 0,22-8-177 0 0,-3 11-10 0 0,-13 20-8 0 0,19-31-50 0 0,0-1 1 0 0,0 1 0 0 0,1-1 0 0 0,0 1 0 0 0,1 0 0 0 0,0 0 0 0 0,0 0-1 0 0,0 7-14 0 0,-5 17 62 0 0,2-18-47 0 0,3-11-9 0 0,1 0 0 0 0,0 0 0 0 0,0 0 0 0 0,0 0 0 0 0,1 0 0 0 0,-1 0 0 0 0,1 0 0 0 0,0 0 0 0 0,-1 4-6 0 0,1 6 10 0 0,0-3-8 0 0,-1-1 1 0 0,2 0-1 0 0,-1 0 1 0 0,1 1 0 0 0,1 0-3 0 0,3 5 22 0 0,-3-12-17 0 0,-1 0-1 0 0,0 0 1 0 0,0 1 0 0 0,0-1 0 0 0,-1 0-1 0 0,1 0 1 0 0,-1 1 0 0 0,1 0-5 0 0,-1-2 2 0 0,0 0 1 0 0,0 0-1 0 0,0-1 1 0 0,0 1-1 0 0,1 0 1 0 0,-1 0-1 0 0,1-1 1 0 0,-1 1-1 0 0,1-1 1 0 0,0 1-1 0 0,-1 0 1 0 0,1-1-1 0 0,0 1 1 0 0,0-1-1 0 0,0 0 1 0 0,0 1-1 0 0,0-1 1 0 0,1 0 0 0 0,-1 1-1 0 0,1-1-2 0 0,10 14 22 0 0,-9-10-23 0 0,-3-4 1 0 0,0-1 0 0 0,0 1 1 0 0,1 0-1 0 0,-1-1 0 0 0,0 1 0 0 0,0-1 0 0 0,1 1 1 0 0,-1-1-1 0 0,1 1 0 0 0,-1-1 0 0 0,1 1 0 0 0,-1-1 1 0 0,1 1-1 0 0,-1-1 0 0 0,1 1 0 0 0,-1-1 0 0 0,1 0 0 0 0,-1 1 1 0 0,1-1-1 0 0,0 0 0 0 0,-1 0 0 0 0,1 1 0 0 0,4 1 7 0 0,40 23 127 0 0,-28-21-90 0 0,11-5 92 0 0,-12 1-60 0 0,-9 0-44 0 0,-5 0-22 0 0,0 0 0 0 0,0 0 0 0 0,0 0 0 0 0,0 0 0 0 0,0 0 0 0 0,0 0 0 0 0,0-1 0 0 0,0 1 0 0 0,0-1 0 0 0,1 0-10 0 0,1-1 6 0 0,20-11 66 0 0,-7-15 8 0 0,-14 26-72 0 0,-1-1-1 0 0,0 0 1 0 0,0 0 0 0 0,0-1-1 0 0,0 1 1 0 0,0-1-8 0 0,0 0 7 0 0,0 1 0 0 0,0 0 0 0 0,0 0 0 0 0,0 0 0 0 0,0 0 0 0 0,2-1-7 0 0,-3 3 3 0 0,0 0 0 0 0,0 0-1 0 0,0 0 0 0 0,0-1 0 0 0,1 1 1 0 0,-2 0-1 0 0,1 0 0 0 0,0 0 1 0 0,0-1-1 0 0,0 1 0 0 0,-1-1 0 0 0,1 1 1 0 0,0 0-1 0 0,-1-1 0 0 0,1 1 1 0 0,-1-1-1 0 0,0 1 0 0 0,1-1 0 0 0,-1 0 1 0 0,0 1-1 0 0,0-1 0 0 0,0 1 1 0 0,0-1-3 0 0,0-3 0 0 0,1 0 0 0 0,0 0 0 0 0,0 0 0 0 0,0 1 0 0 0,2-5 0 0 0,-1 3 0 0 0,-1 1 0 0 0,1-1 0 0 0,-1 1 0 0 0,0-1 0 0 0,-1 0 0 0 0,1 0 0 0 0,-1 1-5 0 0,1-1 0 0 0,0 1 0 0 0,0 0 0 0 0,0-1 0 0 0,0 1 0 0 0,2-2 5 0 0,-2 2-8 0 0,1 0-1 0 0,-1 0 1 0 0,0 0-1 0 0,0 0 1 0 0,0 0 0 0 0,-1-1 8 0 0,0 3-4 0 0,0-72-72 0 0,0 1 68 0 0,0 62-11 0 0,0 9-69 0 0,0 3 4 0 0,0 0 11 0 0,0 3 13 0 0,-1 8 43 0 0,1-6 25 0 0,-1-1-1 0 0,1 1 1 0 0,0 0-1 0 0,0-1 1 0 0,1 1 0 0 0,-1-1-1 0 0,1 1 1 0 0,0-1 0 0 0,0 2-8 0 0,25 52 0 0 0,-26-56 0 0 0,1 0 0 0 0,0 0 0 0 0,-1 1 0 0 0,1-1 0 0 0,-1 0 0 0 0,0 1 0 0 0,1-1 0 0 0,-1 1 0 0 0,0-1 0 0 0,-1 0 0 0 0,1 1 0 0 0,-1 1 0 0 0,1-1 0 0 0,-1-1 0 0 0,1 0 0 0 0,0 1 0 0 0,0-1 0 0 0,0 1 0 0 0,0-1 0 0 0,0 0 0 0 0,0 1 0 0 0,1-1 0 0 0,-1 0 0 0 0,1 1 0 0 0,1 1 0 0 0,23 67 12 0 0,-17-49 35 0 0,0 0 37 0 0,-6-3-59 0 0,-2-18-25 0 0,0 1 0 0 0,0 0 0 0 0,0-1 0 0 0,0 1 0 0 0,1-1 0 0 0,-1 1 0 0 0,1-1 0 0 0,-1 1 0 0 0,1-1 0 0 0,0 1 0 0 0,0-1 0 0 0,-1 0 0 0 0,1 1 0 0 0,0-1 0 0 0,4 7 0 0 0,-3-5-22 0 0,-1 0-42 0 0,0-1-46 0 0,0 1-45 0 0,0-1-83 0 0,0 1-65 0 0,1-1-68 0 0,-1 0-68 0 0,0 0-73 0 0,0 0-73 0 0,1 0-75 0 0,-1 0-79 0 0,1 0-1102 0 0,-1-2-1048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18.7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14 9760 0 0,'0'0'284'0'0,"0"0"1"0"0,0 0-223 0 0,3-2-24 0 0,-1 0-31 0 0,3-3 20 0 0,-2 2 20 0 0,-1 1 68 0 0,1 4 136 0 0,7 8 235 0 0,-9-9-292 0 0,1 0-33 0 0,0 1 72 0 0,0-2-75 0 0,1 0-73 0 0,0 0-31 0 0,-1 1 68 0 0,2 4 130 0 0,-1 2-45 0 0,8 9 187 0 0,-4-6-132 0 0,-1 0-50 0 0,-2 2-42 0 0,-1 0-35 0 0,7 19 105 0 0,-8-26-207 0 0,1 0 1 0 0,-1 0-1 0 0,-1 0 1 0 0,1 0-1 0 0,-1 0 1 0 0,1 1-1 0 0,-1-1 1 0 0,-1 0-1 0 0,1 1 1 0 0,-1 3-34 0 0,0 0 62 0 0,1 1 1 0 0,0-1-1 0 0,1 0 1 0 0,1 5-63 0 0,3 10 103 0 0,9 65 296 0 0,-13-79-303 0 0,-1 2 0 0 0,0-1 0 0 0,-1 0 1 0 0,0 0-1 0 0,-1 7-96 0 0,1-1 146 0 0,-1 3 43 0 0,1 2-60 0 0,0 0 47 0 0,0 22 288 0 0,0-14-103 0 0,0 53 732 0 0,0-47-652 0 0,0-6-96 0 0,0 1-67 0 0,0-29-214 0 0,0-2 0 0 0,0 0-24 0 0,0 0-101 0 0,0 0-47 0 0,0 0 27 0 0,0 0 13 0 0,0 0-35 0 0,0 0-16 0 0,0 0-35 0 0,0 0-41 0 0,0 0-45 0 0,0 0-49 0 0,0 0-46 0 0,0 0-43 0 0,0 0-38 0 0,0 0-272 0 0,0 0-62 0 0,0 0-51 0 0,0 0-36 0 0,0 0-1502 0 0,0 0-1330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9:01.8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30 424 5936 0 0,'0'0'169'0'0,"-2"0"2"0"0,-6 0-109 0 0,6 0-8 0 0,0 0 76 0 0,1 0 148 0 0,1 0 244 0 0,0 3 20 0 0,0 0-353 0 0,0-1-112 0 0,1 0-1 0 0,-1-1 1 0 0,0 1-1 0 0,0 0 1 0 0,0 0-1 0 0,-1-1 1 0 0,1 1-1 0 0,0 0 0 0 0,-1 0 1 0 0,1-1-1 0 0,-1 2-76 0 0,-5 0 279 0 0,6-3-266 0 0,-1 1 1 0 0,1-1 0 0 0,0 0 0 0 0,-1 0 0 0 0,1 0 0 0 0,0 0 0 0 0,-1 0 0 0 0,1 1 0 0 0,0-1 0 0 0,-1 0 0 0 0,1 0 0 0 0,0 0 0 0 0,0 1 0 0 0,-1-1 0 0 0,1 0 0 0 0,0 0 0 0 0,0 1-1 0 0,-1-1 1 0 0,1 0 0 0 0,0 1 0 0 0,0-1 0 0 0,0 0 0 0 0,0 1 0 0 0,-1-1 0 0 0,1 0 0 0 0,0 1 0 0 0,0-1 0 0 0,0 1 0 0 0,0-1 0 0 0,0 0 0 0 0,0 1 0 0 0,0-1 0 0 0,0 0 0 0 0,0 1 0 0 0,0-1-1 0 0,0 0 1 0 0,0 1 0 0 0,0-1 0 0 0,1 0 0 0 0,-1 1 0 0 0,0-1 0 0 0,0 1 0 0 0,0-1 0 0 0,0 0 0 0 0,1 0 0 0 0,-1 1 0 0 0,0-1 0 0 0,0 0 0 0 0,1 1-14 0 0,3 6 230 0 0,2 3 82 0 0,-4 3 55 0 0,-2-6-174 0 0,0-5-128 0 0,0 0-1 0 0,-1 0 0 0 0,2 0 0 0 0,-1 0 0 0 0,0 0 0 0 0,0 0 0 0 0,1 0 0 0 0,-1 0 1 0 0,1 0-1 0 0,0 1-64 0 0,3 6 205 0 0,0-1-48 0 0,-1 2-16 0 0,-2 9 5 0 0,0-12-75 0 0,0 0-1 0 0,0 1 1 0 0,0-1-1 0 0,1 1 1 0 0,0-1-1 0 0,1 1-70 0 0,4 15 185 0 0,-3-7-51 0 0,-2-10-56 0 0,0 0-1 0 0,-1 1 0 0 0,1-1 1 0 0,-1 1-1 0 0,-1-1 1 0 0,0 1-78 0 0,1 1 104 0 0,0 1 1 0 0,0-1-1 0 0,1 0 0 0 0,0 1 1 0 0,0-1-1 0 0,2 1-104 0 0,4 16 208 0 0,-1-6-108 0 0,-1-2 12 0 0,-5-13-89 0 0,0-1 0 0 0,0 1 0 0 0,0 0 0 0 0,1-1 0 0 0,0 1 0 0 0,2 2-23 0 0,7 14 87 0 0,-1-3 2 0 0,2-3 41 0 0,-3-5-6 0 0,1-1 40 0 0,2-2 72 0 0,-9-5-178 0 0,1 0 0 0 0,-1 0 0 0 0,0-1 0 0 0,0 1 1 0 0,0-1-1 0 0,1 0 0 0 0,0 0-58 0 0,20 0 168 0 0,15 0-24 0 0,-12-2-133 0 0,-12-4-11 0 0,-12 5 0 0 0,0 0 0 0 0,0 0 0 0 0,0 0 0 0 0,0 0 0 0 0,0 1 0 0 0,0-1 0 0 0,0 1 0 0 0,0-1 0 0 0,1 1 0 0 0,-4 0 0 0 0,1 0 1 0 0,-1 1 0 0 0,0-1 0 0 0,1 0-1 0 0,-1 0 1 0 0,1 0 0 0 0,-1 0 0 0 0,1 0-1 0 0,-1 0 1 0 0,1 0 0 0 0,-1-1 0 0 0,1 1 0 0 0,-1 0-1 0 0,1 0 1 0 0,-1 0 0 0 0,1 0 0 0 0,-1-1-1 0 0,0 1 1 0 0,1 0 0 0 0,-1 0 0 0 0,1-1 0 0 0,-1 1-1 0 0,0 0 1 0 0,1-1 0 0 0,-1 1 0 0 0,0 0-1 0 0,1-1 1 0 0,-1 1 0 0 0,0 0 0 0 0,0-1-1 0 0,1 1 1 0 0,-1-1-1 0 0,4-5 29 0 0,24-9 35 0 0,-13 9-53 0 0,0-6-11 0 0,-7 5 0 0 0,-5 4 0 0 0,0 0 0 0 0,0 0 0 0 0,0 0 0 0 0,0-1 0 0 0,-1 1 0 0 0,1-1 0 0 0,12-27 0 0 0,-10 1 0 0 0,-2 25-7 0 0,-2 2 15 0 0,1 0 0 0 0,-1 0 0 0 0,0 0-1 0 0,0 0 1 0 0,0 0 0 0 0,0 0 0 0 0,0 0 0 0 0,-1 0 0 0 0,1 0 0 0 0,-1 0 0 0 0,0-1-1 0 0,0-2-7 0 0,0-74 15 0 0,0-3 106 0 0,0 81-121 0 0,0 0 0 0 0,-1 1 0 0 0,1-1 0 0 0,0 1 0 0 0,-1-1 0 0 0,1 0 0 0 0,-1 1 0 0 0,1-1 0 0 0,-1 1 0 0 0,0 0 0 0 0,1-1 0 0 0,-1 1 0 0 0,0-1 0 0 0,0 1 1 0 0,-4-7-2 0 0,3-7 1 0 0,2 3-18 0 0,0 11 16 0 0,0 1 1 0 0,-1 0-1 0 0,1 0 1 0 0,0 0-1 0 0,0 0 1 0 0,0 0-1 0 0,0 0 1 0 0,0 0-1 0 0,0 0 1 0 0,0 0-1 0 0,0 0 1 0 0,0 0-1 0 0,0-1 1 0 0,0 1-1 0 0,0 0 1 0 0,0 0-1 0 0,0 0 0 0 0,0 0 1 0 0,0 0-1 0 0,1 0 1 0 0,-1 0-1 0 0,0 0 1 0 0,0 0-1 0 0,0 0 1 0 0,0 0-1 0 0,0-1 1 0 0,0 1-1 0 0,0 0 1 0 0,0 0-1 0 0,0 0 1 0 0,0 0-1 0 0,0 0 1 0 0,0 0-1 0 0,0 0 1 0 0,0 0-1 0 0,0 0 1 0 0,0 0-1 0 0,1 0 1 0 0,-1 0-1 0 0,0 0 1 0 0,0 0-1 0 0,0 0 0 0 0,0 0 1 0 0,0 0-1 0 0,0 0 1 0 0,0 0-1 0 0,0 0 1 0 0,0 0-1 0 0,0 0 1 0 0,0 0-1 0 0,1 0 1 0 0,-1 0-1 0 0,0 0 1 0 0,0 0-1 0 0,0 0 1 0 0,0 0-1 0 0,0 0 2 0 0,10-2-77 0 0,-7-5 37 0 0,-3 6 40 0 0,0 1-1 0 0,0 0 1 0 0,0 0-1 0 0,0 0 0 0 0,0 0 1 0 0,0-1-1 0 0,0 1 1 0 0,0 0-1 0 0,0 0 1 0 0,0 0-1 0 0,1 0 1 0 0,-1-1-1 0 0,0 1 1 0 0,0 0-1 0 0,0 0 1 0 0,0 0-1 0 0,0 0 1 0 0,0 0-1 0 0,0-1 1 0 0,0 1-1 0 0,1 0 1 0 0,-1 0-1 0 0,0 0 1 0 0,0 0-1 0 0,0 0 1 0 0,0 0-1 0 0,0 0 1 0 0,1 0-1 0 0,-1 0 1 0 0,0-1-1 0 0,0 1 1 0 0,0 0-1 0 0,0 0 1 0 0,1 0-1 0 0,-1 0 1 0 0,0 0-1 0 0,0 0 1 0 0,26-1-70 0 0,-20 1 67 0 0,11 1-65 0 0,-12 0 75 0 0,0 10-18 0 0,5-5-29 0 0,-9-6 39 0 0,0 0-1 0 0,0 1 1 0 0,0-1-1 0 0,0 1 1 0 0,0-1-1 0 0,0 1 1 0 0,0 0-1 0 0,0-1 1 0 0,0 1-1 0 0,0 0 1 0 0,-1-1-1 0 0,1 1 0 0 0,0 0 1 0 0,-1 0-1 0 0,1 0 1 0 0,0 0 1 0 0,5 13-39 0 0,0 5 23 0 0,-3-9 7 0 0,7 23-46 0 0,0-1 67 0 0,1-13 20 0 0,-9-15-25 0 0,1 0 1 0 0,-1 0-1 0 0,1 0 1 0 0,-1 0 0 0 0,0 3-8 0 0,3 18 78 0 0,5-5 10 0 0,-4 5-6 0 0,-1-10-26 0 0,-4-12-41 0 0,1 1 0 0 0,-1-1 0 0 0,0 0 0 0 0,-1 0 0 0 0,1 0 0 0 0,-1 1 0 0 0,1-1-1 0 0,-1 2-14 0 0,0-4 10 0 0,0 1 0 0 0,0 0 0 0 0,0-1 0 0 0,1 1 0 0 0,-1-1-1 0 0,0 1 1 0 0,1 0 0 0 0,-1-1 0 0 0,1 1 0 0 0,-1-1-1 0 0,1 1 1 0 0,0-1 0 0 0,0 0 0 0 0,-1 1 0 0 0,2 0-10 0 0,3 6 44 0 0,0 4 48 0 0,1-8-40 0 0,-1 0-9 0 0,-4 8 82 0 0,2 1-54 0 0,7-1 0 0 0,-5-6 14 0 0,-5-6-85 0 0,4 3-9 0 0,-1 0-107 0 0,-2-2 23 0 0,1 0-32 0 0,-1 0-39 0 0,1 0-41 0 0,-1-1-46 0 0,1 1-43 0 0,-1-1-39 0 0,0 1-35 0 0,1-1-244 0 0,0 0-58 0 0,0 0-46 0 0,-1 0-33 0 0,-1 0 749 0 0,2 0-2093 0 0,-1 0-1191 0 0</inkml:trace>
  <inkml:trace contextRef="#ctx0" brushRef="#br0" timeOffset="825.45">877 349 8032 0 0,'0'0'182'0'0,"0"0"29"0"0,0 0 12 0 0,0 0 25 0 0,2 2 101 0 0,0-1-312 0 0,-1 1 42 0 0,3 2 188 0 0,1 0 136 0 0,8 9 679 0 0,-8-8-755 0 0,-2-1-118 0 0,0 0-80 0 0,0-1-99 0 0,-1 0-118 0 0,2 6 349 0 0,0 0-32 0 0,5 6 22 0 0,-7-13-224 0 0,-1 0 15 0 0,1 1 1 0 0,0 0-1 0 0,-1 0 0 0 0,1 0 1 0 0,-1 0-1 0 0,1 1-42 0 0,0 6 131 0 0,-1 2 60 0 0,-1 3-21 0 0,8 16 160 0 0,-4-16-142 0 0,1 2 84 0 0,-3-11-199 0 0,1 2-5 0 0,1 3 15 0 0,-2-1 15 0 0,-1 0 39 0 0,0 3 70 0 0,-1-6-116 0 0,1 0-1 0 0,0-1 1 0 0,1 1 0 0 0,-1-1-1 0 0,2 3-90 0 0,1 7 153 0 0,-3-14-140 0 0,5 21 240 0 0,2-2 58 0 0,-4-8-117 0 0,-4 8-45 0 0,-1-13-79 0 0,1 7 99 0 0,0 9 129 0 0,0-10-7 0 0,0-3 63 0 0,0-5-127 0 0,0 0 41 0 0,0-3-122 0 0,1-1-48 0 0,-1 0-84 0 0,0 2-39 0 0,-1-2 97 0 0,1-1 56 0 0,0 0 89 0 0,0-32-4 0 0,0-1-93 0 0,0-1-88 0 0,0 0-81 0 0,0-2-83 0 0,0 29 93 0 0,1-1-1 0 0,0 1 0 0 0,0 0 0 0 0,0-1 0 0 0,1 1 0 0 0,0 0 40 0 0,3-10-81 0 0,0-12-89 0 0,5 8-46 0 0,-5-8-22 0 0,-1 11 98 0 0,0 6-10 0 0,-1 1 0 0 0,2-1 0 0 0,0-1 150 0 0,1 3-88 0 0,11-2-137 0 0,-3 2 64 0 0,-7 1 69 0 0,4-4-26 0 0,1 4 35 0 0,18-7-87 0 0,-28 14 162 0 0,-1 1 0 0 0,1-1 0 0 0,-1 1 1 0 0,1 0-1 0 0,0-1 0 0 0,-1 1 0 0 0,1 0 1 0 0,-1 0-1 0 0,1 0 0 0 0,0 0 8 0 0,-2 0 0 0 0,28 0-66 0 0,-25 0 58 0 0,0 0 0 0 0,0 0 1 0 0,0 0-1 0 0,0 1 0 0 0,0-1 1 0 0,0 1-1 0 0,1 0 8 0 0,6 9-10 0 0,2-7 8 0 0,-10-2-3 0 0,0-1 0 0 0,0 1 0 0 0,1 0 0 0 0,-1-1 0 0 0,0 1 1 0 0,0 0-1 0 0,0 0 0 0 0,0 1 0 0 0,0-1 0 0 0,0 0 0 0 0,0 0 1 0 0,1 2 4 0 0,13 13-4 0 0,1 1-72 0 0,0 1 1 0 0,6 8 75 0 0,-5 3-9 0 0,4 8-14 0 0,3-2 61 0 0,7 9 92 0 0,-27-36-78 0 0,0 0-1 0 0,-1 1 1 0 0,0-1 0 0 0,2 7-52 0 0,0 2 100 0 0,-6-13-74 0 0,2 0 0 0 0,-1-1 0 0 0,0 1 0 0 0,1-1 1 0 0,0 1-1 0 0,2 2-26 0 0,1 2 53 0 0,-4-7-37 0 0,0 1 0 0 0,0-1-1 0 0,0 0 1 0 0,0 0-1 0 0,0 1 1 0 0,-1-1-1 0 0,1 1 1 0 0,0-1 0 0 0,-1 1-1 0 0,1-1 1 0 0,-1 1-1 0 0,0-1 1 0 0,1 1-1 0 0,-1 0 1 0 0,0-1-1 0 0,0 1-15 0 0,0 0 20 0 0,0 0 0 0 0,0-1 0 0 0,1 1-1 0 0,-1 0 1 0 0,0-1 0 0 0,1 1 0 0 0,-1 0-1 0 0,1-1 1 0 0,0 1 0 0 0,0-1 0 0 0,-1 1-1 0 0,1-1 1 0 0,0 1-20 0 0,5 10 171 0 0,-4-1-15 0 0,-2 16 244 0 0,0-12-161 0 0,0-12-54 0 0,0-3-1 0 0,-1 1-41 0 0,1 2-63 0 0,1 5 9 0 0,-1-5 38 0 0,0-3-6 0 0,0 0-10 0 0,0 0-34 0 0,-5 0 12 0 0,1-1-37 0 0,4 1-51 0 0,-1 0 1 0 0,1-1 0 0 0,0 1 0 0 0,-1 0-1 0 0,1 0 1 0 0,-1-1 0 0 0,1 1 0 0 0,0 0-1 0 0,-1 0 1 0 0,1-1 0 0 0,0 1 0 0 0,0 0-1 0 0,-1-1 1 0 0,1 1 0 0 0,0 0 0 0 0,0-1-1 0 0,0 1 1 0 0,-1-1 0 0 0,1 1-1 0 0,0 0 1 0 0,0-1 0 0 0,0 1 0 0 0,0-1-1 0 0,0 1 1 0 0,0-1 0 0 0,0 1 0 0 0,0 0-1 0 0,0-1 1 0 0,0 1 0 0 0,0-1 0 0 0,0 1-1 0 0,0-1-1 0 0,-3-4 64 0 0,-3-6-38 0 0,-3-3 38 0 0,3 10-47 0 0,6 4-15 0 0,-1 0 0 0 0,1-1 0 0 0,-1 1 0 0 0,1 0 0 0 0,0-1 0 0 0,-1 1 0 0 0,1 0 0 0 0,-1 0 0 0 0,1-1 0 0 0,0 1 0 0 0,-1-1 0 0 0,1 1 0 0 0,0 0 0 0 0,0-1 0 0 0,-1 1 0 0 0,1-1 0 0 0,0 1 0 0 0,0 0 0 0 0,0-1 0 0 0,0 1 0 0 0,-1-1 0 0 0,1 1 0 0 0,0-1 0 0 0,0 1 0 0 0,0-1 0 0 0,0 1 0 0 0,0-1 0 0 0,0 1 0 0 0,0-1 0 0 0,0 1 0 0 0,0-1 0 0 0,1 1-2 0 0,-1-74 77 0 0,0 71-77 0 0,0 0 0 0 0,0 0 0 0 0,0 0-1 0 0,1 0 1 0 0,0 0 0 0 0,0 0-1 0 0,-1 0 1 0 0,2 0 0 0 0,0-3 0 0 0,3-8-18 0 0,0-14-78 0 0,5 8-2 0 0,-6 8 55 0 0,-3 8 23 0 0,0 0 0 0 0,0 0 0 0 0,0 0 0 0 0,1 1 0 0 0,0-1 0 0 0,0 1 0 0 0,0-1 0 0 0,0 0 20 0 0,9-14-88 0 0,-8 13 53 0 0,0-1-1 0 0,1 1 0 0 0,-1-1 0 0 0,1 1 1 0 0,0 0-1 0 0,0 1 0 0 0,1-1 0 0 0,-1 1 1 0 0,1-1-1 0 0,6-2 36 0 0,-8 5-21 0 0,0-1 0 0 0,0 1 1 0 0,0-1-1 0 0,0 0 1 0 0,0 1-1 0 0,1-4 21 0 0,-1 3-17 0 0,0 1-1 0 0,-1-1 1 0 0,1 0-1 0 0,0 1 1 0 0,0-1 0 0 0,3-1 17 0 0,69-26-160 0 0,-72 29 159 0 0,0 0-1 0 0,0 1 1 0 0,-1-1 0 0 0,1 1 0 0 0,0-1 0 0 0,0 1 0 0 0,0 0 0 0 0,0 0-1 0 0,0 0 1 0 0,-1 1 0 0 0,2-1 1 0 0,4 1-1 0 0,11-2-23 0 0,13 2-12 0 0,-30 0 35 0 0,0-1 0 0 0,1 1-1 0 0,-1-1 1 0 0,0 1 0 0 0,0 0 0 0 0,0 0 0 0 0,0 0-1 0 0,-1 0 1 0 0,1 1 0 0 0,0-1 0 0 0,0 0 0 0 0,-1 1-1 0 0,1 0 2 0 0,1 0-7 0 0,0 0-1 0 0,1 1 0 0 0,-1-1 1 0 0,0 0-1 0 0,1-1 0 0 0,-1 1 1 0 0,1-1-1 0 0,3 2 8 0 0,-5-3 0 0 0,1 1 0 0 0,0 0 0 0 0,-1 0 0 0 0,1 0 1 0 0,-1 0-1 0 0,1 0 0 0 0,-1 1 0 0 0,0-1 0 0 0,0 1 0 0 0,1 0 0 0 0,-1-1 0 0 0,0 1 0 0 0,0 0 0 0 0,-1 0 0 0 0,1 1 0 0 0,0-1 0 0 0,-1 0 0 0 0,8 20 0 0 0,0-1 0 0 0,5 5 40 0 0,-3 12 113 0 0,-8-24-107 0 0,0 6 49 0 0,-2 2 47 0 0,-2 24 236 0 0,0-13-45 0 0,1 51 655 0 0,0-56-745 0 0,0 9 33 0 0,0-35-343 0 0,0-2-6 0 0,0 0 5 0 0,0 0-38 0 0,0 0-17 0 0,0 0-39 0 0,0 0-44 0 0,0 0-48 0 0,0 0-53 0 0,0 0-51 0 0,0 0-45 0 0,0 0-42 0 0,0 0-291 0 0,0 0-68 0 0,0 0-54 0 0,0 0-40 0 0,0 0-339 0 0,0 0-36 0 0,0 0-2666 0 0</inkml:trace>
  <inkml:trace contextRef="#ctx0" brushRef="#br0" timeOffset="1827.31">2223 1 4576 0 0,'0'0'101'0'0,"0"0"22"0"0,0 0 5 0 0,0 0-35 0 0,0 0 17 0 0,0 0 62 0 0,0 2 173 0 0,0 9 315 0 0,-1-11-648 0 0,1 0 0 0 0,0 0 0 0 0,0 0 0 0 0,0 0 1 0 0,0 0-1 0 0,0 0 0 0 0,0 0 0 0 0,0 0 0 0 0,0 0 0 0 0,0 0 0 0 0,0 1 0 0 0,0-1 1 0 0,0 0-1 0 0,0 0 0 0 0,0 0 0 0 0,0 0 0 0 0,0 0 0 0 0,0 0 0 0 0,0 0 1 0 0,0 0-1 0 0,0 0 0 0 0,1 0 0 0 0,-1 0 0 0 0,0 0 0 0 0,0 1 0 0 0,0-1 1 0 0,0 0-1 0 0,0 0 0 0 0,0 0 0 0 0,0 0 0 0 0,0 0 0 0 0,0 0 0 0 0,0 0 1 0 0,0 0-1 0 0,0 0 0 0 0,0 0 0 0 0,0 0 0 0 0,0 0 0 0 0,1 0 0 0 0,-1 0 1 0 0,0 0-1 0 0,0 0 0 0 0,0 0 0 0 0,0 0 0 0 0,0 0 0 0 0,0 0 0 0 0,0 0 1 0 0,0 0-1 0 0,0 0 0 0 0,0 0 0 0 0,0 0 0 0 0,1 0 0 0 0,-1 0 0 0 0,0 0 0 0 0,0 0 1 0 0,0 0-1 0 0,0 0-12 0 0,6 1 345 0 0,-2 1-38 0 0,-2 2-39 0 0,-1 2-43 0 0,1-1 195 0 0,5 5-127 0 0,-6-7-201 0 0,0-1 0 0 0,0 1 0 0 0,0 0 0 0 0,0 0 0 0 0,-1 0 0 0 0,0 0 0 0 0,1 0 0 0 0,-1 0 0 0 0,0 1-92 0 0,2 1 312 0 0,-1-4-295 0 0,8 12 300 0 0,-6 3-45 0 0,-2-2-128 0 0,5 6 114 0 0,0 3 19 0 0,-4-7-128 0 0,-2-8-70 0 0,1 0 1 0 0,0-1-1 0 0,1 1 0 0 0,-1-1 1 0 0,2 2-80 0 0,-1-2 69 0 0,-1 0 1 0 0,1 0-1 0 0,-1 0 0 0 0,0 1 1 0 0,-1 0-70 0 0,0-2 62 0 0,1 0 0 0 0,0 0 0 0 0,0 0 0 0 0,0 0 0 0 0,2 4-62 0 0,3 13 147 0 0,-1 20 52 0 0,7 17 85 0 0,-3-22-101 0 0,-5-15-92 0 0,1 20 87 0 0,5-8-2 0 0,-5 8 0 0 0,0-19-83 0 0,0 0 18 0 0,-2 3 37 0 0,-3-15-66 0 0,2 0 1 0 0,0 0-1 0 0,0 0 1 0 0,1-1-1 0 0,0 2-82 0 0,2 6 118 0 0,0-3-21 0 0,-3-9-39 0 0,0-1 1 0 0,-1 1-1 0 0,0-1 1 0 0,0 1 0 0 0,0 2-59 0 0,1 2 130 0 0,4 2 18 0 0,0 1 30 0 0,-7-4-10 0 0,-4-2-61 0 0,-1 1 44 0 0,4 4 39 0 0,2-11-260 0 0,0 0 45 0 0,0 0 38 0 0,0 1 35 0 0,0 0 48 0 0,0-1 36 0 0,0 2 61 0 0,0 0 140 0 0,0 0 140 0 0,0-4-206 0 0,0 0-139 0 0,0-2-41 0 0,0 0-50 0 0,0-2-58 0 0,0 4 23 0 0,0 0 0 0 0,0 0 0 0 0,0 0-1 0 0,0 0 1 0 0,0-1 0 0 0,0 1-1 0 0,0 0 1 0 0,0 0 0 0 0,0 0-1 0 0,0 0 1 0 0,0 0 0 0 0,0 0-1 0 0,0 0 1 0 0,0 0 0 0 0,0 0-1 0 0,0 0 1 0 0,0-1 0 0 0,0 1-1 0 0,0 0 1 0 0,0 0 0 0 0,0 0-1 0 0,0 0 1 0 0,0 0 0 0 0,0 0 0 0 0,0 0-1 0 0,0 0 1 0 0,0 0 0 0 0,0 0-1 0 0,0 0 1 0 0,0 0 0 0 0,-1 0-1 0 0,1-1 1 0 0,0 1 0 0 0,0 0-1 0 0,0 0 1 0 0,0 0 0 0 0,0 0-1 0 0,0 0 1 0 0,0 0 0 0 0,0 0-1 0 0,0 0 1 0 0,0 0 0 0 0,0 0 0 0 0,0 0-1 0 0,-1 0 1 0 0,1 0 0 0 0,0 0-1 0 0,0 0 1 0 0,0 0 0 0 0,0 0-1 0 0,0 0 1 0 0,0 0 0 0 0,0 0-1 0 0,0 0 1 0 0,0 0 0 0 0,0 0-1 0 0,-1 0-1 0 0,-3 1 30 0 0,4-1-29 0 0,0 0 1 0 0,0 0-1 0 0,-1 0 0 0 0,1 0 0 0 0,0 0 1 0 0,0 0-1 0 0,0 0 0 0 0,-1 0 1 0 0,1 0-1 0 0,0 0 0 0 0,0 0 0 0 0,0 0 1 0 0,-1 0-1 0 0,1 0 0 0 0,0 0 0 0 0,0 0 1 0 0,-1 0-1 0 0,1 0 0 0 0,0-1 1 0 0,0 1-1 0 0,0 0 0 0 0,0 0 0 0 0,-1 0 1 0 0,1 0-1 0 0,0 0 0 0 0,0-1 0 0 0,0 1 1 0 0,0 0-1 0 0,-1 0 0 0 0,1 0 1 0 0,0 0-1 0 0,0-1 0 0 0,0 1 0 0 0,0 0 1 0 0,0 0-2 0 0,-15-28 111 0 0,15 26-110 0 0,-1 1 0 0 0,0-1 0 0 0,1 0 0 0 0,0 0-1 0 0,-1 0 1 0 0,1 0 0 0 0,0 0 0 0 0,0 0 0 0 0,0 0 0 0 0,0 0 0 0 0,0 0-1 0 0,1-8 0 0 0,-2 7 0 0 0,1-1 0 0 0,0 0 0 0 0,-1 0 0 0 0,0 0 0 0 0,0 1 0 0 0,0-1 0 0 0,0 0 0 0 0,-1 1 0 0 0,0-1 0 0 0,-1-1 0 0 0,3 3-1 0 0,-1 0-1 0 0,1 1 0 0 0,0-1 0 0 0,0 0 0 0 0,-1 0 0 0 0,1 1 0 0 0,0-1 0 0 0,1 0 0 0 0,-1 1 1 0 0,0-1-1 0 0,0 0 0 0 0,1 0 0 0 0,-1 1 0 0 0,1-1 0 0 0,0 1 0 0 0,-1-1 0 0 0,1 1 0 0 0,0-1 0 0 0,0 0 2 0 0,4-10-17 0 0,-2-18-7 0 0,-4 26 15 0 0,1 0-1 0 0,1 0 1 0 0,-1 0 0 0 0,1 0-1 0 0,0-4 10 0 0,9-12-28 0 0,-4 0-21 0 0,-5 12 35 0 0,1 1 0 0 0,0 0 0 0 0,1 1 0 0 0,1-4 14 0 0,7-10-83 0 0,19-26-180 0 0,-26 39 234 0 0,9-7-59 0 0,7 1 1 0 0,-10 7 46 0 0,21-16-101 0 0,14-8-23 0 0,-22 18 118 0 0,2 3 32 0 0,-13 6-22 0 0,33-7-59 0 0,-32 8 86 0 0,-1 1 0 0 0,1 0 0 0 0,0 1 10 0 0,-7-1-10 0 0,-1 1-1 0 0,1 1 0 0 0,0-1 0 0 0,0 1 0 0 0,-1 0 0 0 0,1 0 0 0 0,-1 0 0 0 0,1 1 0 0 0,-1 0 0 0 0,0 0 0 0 0,5 3 11 0 0,25 25-92 0 0,-25-24 80 0 0,-6-4 6 0 0,-1-1 0 0 0,0 1 0 0 0,0 0 1 0 0,-1 0-1 0 0,1 0 0 0 0,0 0 0 0 0,-1 1 1 0 0,1-1-1 0 0,-1 1 0 0 0,0 0 1 0 0,1 0 4 0 0,13 28-7 0 0,-9-11-17 0 0,-1-1 0 0 0,0 1-1 0 0,-2 3 26 0 0,4 12 0 0 0,-6-28 0 0 0,9 42 0 0 0,-11-45 0 0 0,1 1 0 0 0,-1 0 0 0 0,0 0 0 0 0,0 0 0 0 0,0-1 0 0 0,-1 1 0 0 0,1 0 0 0 0,-1 0 0 0 0,0 0 0 0 0,-5 10 0 0 0,5-12 0 0 0,0 0 0 0 0,-1 0 0 0 0,2 0 0 0 0,-1 0 0 0 0,0 1 0 0 0,1-1 0 0 0,-1 0 0 0 0,1 2 0 0 0,0-2 0 0 0,0 0 0 0 0,0 0 0 0 0,-1 0 0 0 0,1 1 0 0 0,-1-1 0 0 0,0 0 0 0 0,0 0 0 0 0,0-1 0 0 0,0 1 0 0 0,-1 2 1 0 0,-3 5-2 0 0,-4 12 24 0 0,8-21-14 0 0,0 0 1 0 0,0 0-1 0 0,-1 0 0 0 0,1 0 1 0 0,0 0-1 0 0,0 0 1 0 0,-1-1-1 0 0,1 1 1 0 0,0 0-1 0 0,-1-1-9 0 0,-7 5 69 0 0,8-5-61 0 0,0 1 1 0 0,0-1-1 0 0,0 1 1 0 0,0 0-1 0 0,0 0 0 0 0,1-1 1 0 0,-1 1-1 0 0,0 0 1 0 0,1 0-1 0 0,-1 0 0 0 0,1 0 1 0 0,-1 0-1 0 0,1 0 1 0 0,-1 0-1 0 0,1 0 1 0 0,-1 0-9 0 0,-5 10 127 0 0,-4-5-9 0 0,-10 3-29 0 0,17-8-82 0 0,0-1-1 0 0,0 0 1 0 0,1 1 0 0 0,-1-1-1 0 0,0 0 1 0 0,0 0-1 0 0,0-1-6 0 0,-19 2 44 0 0,6 2 38 0 0,11-1-63 0 0,-7 2 52 0 0,7-3-23 0 0,0 1 1 0 0,0-1-1 0 0,-1 0 1 0 0,1 0-1 0 0,0-1 1 0 0,-2 1-49 0 0,-8-4 96 0 0,0-2 3 0 0,0 0-87 0 0,-3 2-84 0 0,-4 3-59 0 0,-16 0-196 0 0,25 0 214 0 0,3 0-42 0 0,2-1 42 0 0,-8-5-84 0 0,8 2 90 0 0,2 2 1 0 0,-1 1-19 0 0,-1 0-43 0 0,-4 1-81 0 0,10 0 151 0 0,0 0 0 0 0,0-1 0 0 0,-1 1-1 0 0,1 0 1 0 0,0-1 0 0 0,0 0 0 0 0,0 0 0 0 0,-1 1-1 0 0,0-2 99 0 0,-5-4-323 0 0,6 4 75 0 0,1 2 123 0 0,1-1-35 0 0,0 1-7 0 0,-1 0-37 0 0,1 0-42 0 0,-1 0-46 0 0,0 0-50 0 0,0 0-47 0 0,0 0-42 0 0,0 0-35 0 0,-1 0-135 0 0,1 0-36 0 0,-5 0-1399 0 0</inkml:trace>
  <inkml:trace contextRef="#ctx0" brushRef="#br0" timeOffset="2385.99">3220 696 7344 0 0,'12'1'69'0'0,"0"-1"43"0"0,30 1 329 0 0,-30-3-341 0 0,-1 0-62 0 0,1-4-59 0 0,-1 1 43 0 0,-2 3 74 0 0,5 2 279 0 0,-2-1-63 0 0,3-1 54 0 0,17-7 405 0 0,-14 6-117 0 0,0 1-91 0 0,-8-3-348 0 0,-1 1-27 0 0,-1 2-19 0 0,0 1 24 0 0,2 0 64 0 0,-6 1-172 0 0,0 0 0 0 0,-1-1 0 0 0,1 0 0 0 0,0 0 1 0 0,0 0-1 0 0,-1 0 0 0 0,1 0 0 0 0,-1-1 0 0 0,1 1 1 0 0,2-3-86 0 0,-5 4 33 0 0,0-1 1 0 0,1 1 0 0 0,-1 0 0 0 0,0-1 0 0 0,1 1 0 0 0,-1 0-1 0 0,0 0 1 0 0,1 0 0 0 0,-1 0 0 0 0,1 0-34 0 0,16-3 314 0 0,1-4-90 0 0,-4 0-105 0 0,-2 2-62 0 0,-2-1-57 0 0,4 4 10 0 0,-14 2-6 0 0,1 0 0 0 0,-1-1 0 0 0,1 1-1 0 0,0 0 1 0 0,-1-1 0 0 0,1 1 0 0 0,-1-1-1 0 0,1 1 1 0 0,-1-1 0 0 0,1 0 0 0 0,-1 1 0 0 0,0-1-1 0 0,1 0 1 0 0,-1 0-4 0 0,7-4 1 0 0,5 3 15 0 0,-11 2 64 0 0,1 0 0 0 0,7-3-44 0 0,-10 1-17 0 0,1-1 0 0 0,0 0 0 0 0,-1 1 0 0 0,1-1 0 0 0,-1 0 0 0 0,0 1 1 0 0,0-1-1 0 0,0 0 0 0 0,0 1 0 0 0,-1-1 0 0 0,1 0 0 0 0,-1 1 0 0 0,1-1 1 0 0,-1 0-20 0 0,-12-2 66 0 0,12 4-65 0 0,0 1 0 0 0,0-1 0 0 0,0 0 0 0 0,1 1 0 0 0,-1-1 0 0 0,0 0 0 0 0,0 0-1 0 0,1 0 1 0 0,-1 0 0 0 0,0 0 0 0 0,1 1 0 0 0,-1-1 0 0 0,1 0 0 0 0,-1 0 0 0 0,1 0 0 0 0,0-1-1 0 0,-7-8-16 0 0,-3 3-39 0 0,9 7 54 0 0,0 0 0 0 0,0-1 0 0 0,0 1 0 0 0,0-1-1 0 0,0 1 1 0 0,0-1 0 0 0,0 0 0 0 0,0 1 0 0 0,0-1 0 0 0,0 0-1 0 0,1 1 1 0 0,-1-1 0 0 0,0 0 0 0 0,1 0 0 0 0,-1 0 0 0 0,0 0 1 0 0,-1-4 0 0 0,2 5 0 0 0,-1-1 0 0 0,1 0 0 0 0,0 1 0 0 0,0-1 0 0 0,-1 1 0 0 0,1-1 0 0 0,0 0 0 0 0,-1 1 0 0 0,1-1 0 0 0,-1 1 0 0 0,1-1 0 0 0,-1 1 0 0 0,1-1 0 0 0,-1 1 0 0 0,1 0 0 0 0,-1-1 0 0 0,1 1 0 0 0,-1 0 0 0 0,1-1 0 0 0,-1 1 0 0 0,0 0 0 0 0,0 0 0 0 0,-3-3 0 0 0,-8-5 0 0 0,8 4 0 0 0,0 1 0 0 0,0 0 0 0 0,0 1 0 0 0,0-1 0 0 0,0 1 0 0 0,0-1 0 0 0,-2 1 0 0 0,-2-3 0 0 0,7 4 0 0 0,0 0 0 0 0,0 1 0 0 0,-1-1 0 0 0,1 0 0 0 0,-1 0 0 0 0,1 1 0 0 0,-1-1 0 0 0,1 1 0 0 0,-1-1 0 0 0,1 1 0 0 0,-1 0 0 0 0,0 0 0 0 0,1-1 0 0 0,-1 1 0 0 0,-28 0 64 0 0,24 0-64 0 0,4 0 0 0 0,0 0 0 0 0,1 0 0 0 0,-1 0 0 0 0,1 0 0 0 0,-1 0 0 0 0,0 0 0 0 0,1 0 0 0 0,-1 1 0 0 0,1-1 0 0 0,-1 0 0 0 0,1 1 0 0 0,-2 0 0 0 0,-2 9 0 0 0,-6-4 0 0 0,10-5 0 0 0,0-1 0 0 0,0 0 0 0 0,0 1 0 0 0,0-1 0 0 0,0 1 0 0 0,0-1 0 0 0,1 1 0 0 0,-1 0 0 0 0,0-1 0 0 0,0 1 0 0 0,0 0 0 0 0,1 0 0 0 0,-1 0 0 0 0,0 0 0 0 0,1-1 0 0 0,-1 2 0 0 0,-8 15-4 0 0,-17 39-35 0 0,23-49 38 0 0,1 0 0 0 0,-1 0 0 0 0,2 0 0 0 0,-1 1 0 0 0,1-1 0 0 0,0 0 0 0 0,1 3 1 0 0,0-7 11 0 0,0 1 1 0 0,0-1-1 0 0,-1 0 0 0 0,1 0 0 0 0,-1 0 1 0 0,0 0-1 0 0,0 0 0 0 0,0 0 0 0 0,-1 1-11 0 0,-4 15 37 0 0,2 19 31 0 0,3-29-37 0 0,1-1 1 0 0,0 1-1 0 0,1-1 0 0 0,0 1 0 0 0,0-1 1 0 0,1 3-32 0 0,4 4 65 0 0,-5-12-50 0 0,0 0 0 0 0,0 0 0 0 0,0 1 0 0 0,0-1 0 0 0,0 0 0 0 0,-1 1 0 0 0,1-1 0 0 0,-1 1 0 0 0,0-1-15 0 0,0 4 35 0 0,0-1 1 0 0,1 0-1 0 0,0 0 1 0 0,0 0-1 0 0,0 0 1 0 0,2 3-36 0 0,3 11 139 0 0,-1-8-35 0 0,-4-8-80 0 0,0 0 0 0 0,1-1 1 0 0,0 0-1 0 0,0 1 1 0 0,0-1-1 0 0,1 1-24 0 0,18 18 110 0 0,-5-8-23 0 0,2-1 1 0 0,1-1-88 0 0,-16-9 10 0 0,1-1 11 0 0,0 0-1 0 0,1 0 1 0 0,-1-1 0 0 0,0 1 0 0 0,1-1-1 0 0,-1 0 1 0 0,2 0-21 0 0,14 4 93 0 0,-6 1-8 0 0,-11-5-66 0 0,0 0-1 0 0,1 0 1 0 0,-1 0-1 0 0,1 0 0 0 0,-1 0 1 0 0,1-1-1 0 0,-1 1 1 0 0,1-1-1 0 0,1 0-18 0 0,26 0 71 0 0,54 0 224 0 0,-61 0-235 0 0,-3 0-43 0 0,-14 0-8 0 0,-1-1 0 0 0,1 0 0 0 0,-1 0-1 0 0,0 0 1 0 0,0 0 0 0 0,4-2-9 0 0,5-2 31 0 0,-1 3-33 0 0,-6 1-37 0 0,-2-1-46 0 0,-1 0-46 0 0,0-1-45 0 0,5-2-254 0 0,3 3-77 0 0,-1-1-20 0 0,-10 2 416 0 0,0 0 1 0 0,0 1-1 0 0,-1-1 1 0 0,1-1 0 0 0,0 1-1 0 0,-1 0 1 0 0,1 0-1 0 0,-1-1 1 0 0,1 1 0 0 0,-1-1 110 0 0</inkml:trace>
  <inkml:trace contextRef="#ctx0" brushRef="#br0" timeOffset="2817.6">4112 409 6448 0 0,'0'0'141'0'0,"0"0"23"0"0,0 0 13 0 0,3 0-19 0 0,5 3-126 0 0,1 9-33 0 0,-3 5-5 0 0,-3-5 30 0 0,1 2 83 0 0,-2-9 5 0 0,1 0 35 0 0,2 5 234 0 0,0 16 465 0 0,5-6 33 0 0,-5 7-3 0 0,-1-9-397 0 0,11 34 932 0 0,-6-33-850 0 0,-2-9-160 0 0,-3-1-71 0 0,-1 1-6 0 0,-2 8 71 0 0,-1-14-300 0 0,0-1-1 0 0,1 0 0 0 0,-1 0 1 0 0,1 1-1 0 0,-1-1 0 0 0,1 0 1 0 0,1 3-95 0 0,1 2 265 0 0,2 1 39 0 0,-3-2-17 0 0,0-1-71 0 0,-2 1-54 0 0,0 0-38 0 0,1 9 169 0 0,5-4 6 0 0,-1-3-30 0 0,-4 2 56 0 0,0-8-194 0 0,0 7 145 0 0,-1-1 17 0 0,-1-3 66 0 0,0-3-129 0 0,-1-1 40 0 0,-8 8-47 0 0,7-7-21 0 0,3-3-2 0 0,0 0-12 0 0,0 0-52 0 0,-2 0-28 0 0,-2 0-73 0 0,-13-1 191 0 0,13-1-208 0 0,-1-8 47 0 0,-6 5-1 0 0,4-7-10 0 0,-3-4-33 0 0,6 12-9 0 0,1-1 0 0 0,-1-1 0 0 0,1 1 0 0 0,1 0 0 0 0,-1-1 0 0 0,1 1 0 0 0,0-1 0 0 0,-1-4-12 0 0,1 4 11 0 0,-3-29-1 0 0,3 28-16 0 0,-1 1 16 0 0,2 0 0 0 0,-1 0 0 0 0,0 0 0 0 0,1 0 0 0 0,0 0 0 0 0,1 0 0 0 0,0-5-10 0 0,-1 2 0 0 0,0 7 0 0 0,1-1 0 0 0,0 0 0 0 0,0 0 0 0 0,0 0 0 0 0,0 0 0 0 0,0 0 0 0 0,1 1 0 0 0,-1-1 0 0 0,1 0 0 0 0,0 0 0 0 0,0 0 0 0 0,9-15-16 0 0,-5-7-48 0 0,-3 20 51 0 0,0-1-1 0 0,1 1 0 0 0,-1 0 0 0 0,1 0 1 0 0,0 0-1 0 0,0 1 0 0 0,1-1 0 0 0,-1 1 0 0 0,1 0 1 0 0,3-4 13 0 0,-1 4-26 0 0,-1-1 1 0 0,1 1 0 0 0,0 1 0 0 0,0-1-1 0 0,2-1 26 0 0,22-20-76 0 0,-25 22 69 0 0,0 1 0 0 0,0 0 0 0 0,0 0 0 0 0,1 0-1 0 0,-1 0 1 0 0,0 1 0 0 0,1 0 0 0 0,-1 0 0 0 0,1 0-1 0 0,-1 1 8 0 0,-3 0 0 0 0,0 0-1 0 0,-1-1 0 0 0,1 1 0 0 0,0 0 0 0 0,-1 0 0 0 0,1-1 0 0 0,-1 1 0 0 0,1-1 1 0 0,-1 1-1 0 0,1-1 0 0 0,-1 1 0 0 0,1-1 0 0 0,-1 0 0 0 0,1 0 1 0 0,10-5 0 0 0,-6 5 0 0 0,0 0-1 0 0,1 0 1 0 0,-1 1-1 0 0,1 0 1 0 0,4 0 0 0 0,-5 1-10 0 0,0-1 0 0 0,1 0-1 0 0,-1-1 1 0 0,1 1 0 0 0,3-2 10 0 0,7-5-19 0 0,-3 1 36 0 0,-3 5-55 0 0,0 1-61 0 0,2 4-87 0 0,-7-2 110 0 0,-4-1 40 0 0,1 0 0 0 0,-1 0 0 0 0,1 0 1 0 0,0-1-1 0 0,0 1 0 0 0,-1-1 0 0 0,2 0 36 0 0,19-4-252 0 0,-2-1-4 0 0,-5 7 29 0 0,-12-1 163 0 0,38 8-798 0 0,-15-7 331 0 0,-22-2 471 0 0,-1 0-34 0 0,0 0-35 0 0,0 0-36 0 0,0 0-37 0 0,0 0-37 0 0,0 0-37 0 0,0 0-40 0 0,0 0-39 0 0,0 0-40 0 0,-1 0-41 0 0,1 0-41 0 0,0 0-43 0 0,-1 0-43 0 0,1 0-43 0 0,0 0-45 0 0,8 0-1372 0 0,6 0-1132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19.0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0 214 10424 0 0,'3'0'233'0'0,"17"0"210"0"0,-9 0-264 0 0,1 0-35 0 0,0 0-38 0 0,-1 0-44 0 0,0 0-47 0 0,-2 0-53 0 0,-6 0 40 0 0,0 0-1 0 0,0-1 1 0 0,0 1 0 0 0,0-1 0 0 0,0 1 0 0 0,0-1 0 0 0,0 0 0 0 0,0 0 0 0 0,0 0 0 0 0,2-2-2 0 0,5-1 71 0 0,-1 1 150 0 0,-1 0-35 0 0,10-3 249 0 0,-8 3-171 0 0,2-1 238 0 0,-1 0-79 0 0,0-1-73 0 0,-1 1-67 0 0,-2 0-88 0 0,0 1-43 0 0,0 0-38 0 0,0 0-33 0 0,7-3 219 0 0,-5 1-66 0 0,-2 1-95 0 0,4-1 88 0 0,-7-5-41 0 0,5 4-8 0 0,-5-4-17 0 0,2 6-91 0 0,-3 1-22 0 0,-2-10 64 0 0,-4 1-45 0 0,-14-16 24 0 0,6 23-38 0 0,-7-23-28 0 0,15 26-20 0 0,0 1 0 0 0,-1-1-1 0 0,1 1 1 0 0,0-1-1 0 0,0 1 1 0 0,-1 0 0 0 0,1 0-1 0 0,-1 0 1 0 0,1 0-1 0 0,-1 0 1 0 0,0 1-1 0 0,1-1 1 0 0,-1 1 0 0 0,-1-1-5 0 0,-7 0-4 0 0,0 1 0 0 0,-12 1 4 0 0,0 0 3 0 0,21-1-3 0 0,-1 1 0 0 0,1-1 0 0 0,0 1 0 0 0,0-1 0 0 0,-1 1 0 0 0,1 0 0 0 0,0 0 0 0 0,0 0 0 0 0,0 0 0 0 0,0 0-1 0 0,0 1 1 0 0,0-1 0 0 0,1 0 0 0 0,-2 2 0 0 0,-26 27 13 0 0,14-14 35 0 0,11-11-44 0 0,-1 0 0 0 0,1 0 0 0 0,0 1 0 0 0,-2 4-4 0 0,-1 1 20 0 0,-7 15 126 0 0,4 12 10 0 0,6-24-106 0 0,2-2-22 0 0,1 2 68 0 0,0-2 145 0 0,1 0 0 0 0,1 12-241 0 0,2-9 130 0 0,-2-12-84 0 0,1 0-1 0 0,-1 1 0 0 0,1-1 0 0 0,0 0 0 0 0,0 0 0 0 0,0 0 0 0 0,0 0 0 0 0,0 0 0 0 0,1 0 0 0 0,-1-1 0 0 0,1 1 0 0 0,-1-1 0 0 0,3 2-45 0 0,4 1 129 0 0,0 0 0 0 0,0 0-1 0 0,0 0 1 0 0,1-1-129 0 0,17 8 235 0 0,-21-9-177 0 0,1-1-1 0 0,0 1 0 0 0,0-1 1 0 0,0-1-1 0 0,0 1 0 0 0,6-1-57 0 0,6 2 104 0 0,3 2 25 0 0,0 0-53 0 0,12-2-57 0 0,62-3-15 0 0,-55 0-62 0 0,-19 0-15 0 0,1 0-37 0 0,-2 0-46 0 0,0 0-53 0 0,45-2-506 0 0,7-11-48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23.2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8408 0 0,'0'0'190'0'0,"0"0"28"0"0,0 0 8 0 0,3 3-28 0 0,2 3-158 0 0,-4-4-40 0 0,0 0 0 0 0,0 0-1 0 0,0 0 1 0 0,-1-1 0 0 0,1 1-1 0 0,0 0 1 0 0,-1 0 0 0 0,0 0-1 0 0,1 1 1 0 0,-1 5 33 0 0,0 0 43 0 0,0-6-7 0 0,1 0-1 0 0,-1 0 1 0 0,0-1-1 0 0,0 1 0 0 0,1 0 1 0 0,-1-1-1 0 0,1 1 0 0 0,0-1 1 0 0,-1 1-1 0 0,1 0 1 0 0,0-1-1 0 0,0 1 0 0 0,0-1-68 0 0,4 9 489 0 0,-3-4-200 0 0,-1 1 43 0 0,-1-2-69 0 0,-1 0-50 0 0,1 3 28 0 0,0-1-65 0 0,3 11 210 0 0,3-3-33 0 0,-2-4-72 0 0,-1 8 77 0 0,-3-5-33 0 0,0-3-101 0 0,1-3-68 0 0,4 9 143 0 0,-2-11-178 0 0,0 1 34 0 0,1 4 165 0 0,-3 1-50 0 0,-2 1-50 0 0,0-1-49 0 0,1-2-32 0 0,0-4 131 0 0,0 0-99 0 0,0-1-85 0 0,0 0-39 0 0,0 10 13 0 0,0-9 11 0 0,0 0 88 0 0,0-3-34 0 0,0 0 37 0 0,0 0 19 0 0,0 0 38 0 0,0 0 41 0 0,0-1 45 0 0,0 1 50 0 0,0 0 51 0 0,0 0 57 0 0,0 0 60 0 0,-3-5-377 0 0,2-1-136 0 0,-1 1 1 0 0,1 0-1 0 0,-1 0 0 0 0,1-1 1 0 0,0 1-1 0 0,0-1 1 0 0,0 1-1 0 0,0-1 0 0 0,0 0 1 0 0,1 1-1 0 0,-1-1 1 0 0,1 0-1 0 0,-1 1 0 0 0,1-2-10 0 0,1-49 104 0 0,0 24-107 0 0,0 16 3 0 0,0 0 0 0 0,2 0 0 0 0,-1 0 0 0 0,4-6 0 0 0,-2 1 0 0 0,5-4 18 0 0,3-2-50 0 0,2 1-50 0 0,1 2-44 0 0,-7 8 11 0 0,-5 9 70 0 0,0 0 0 0 0,0 1 1 0 0,1-1-1 0 0,-1 1 0 0 0,1-1 0 0 0,-1 1 0 0 0,2 0 45 0 0,14-10-115 0 0,-8 6 101 0 0,-5 4-1 0 0,-1 0 0 0 0,1 0 0 0 0,-1 0-1 0 0,1 1 1 0 0,5-2 15 0 0,13-6-45 0 0,-10 7-2 0 0,7 3 25 0 0,-13 1 14 0 0,-6-1 5 0 0,-1 0-1 0 0,1 0 1 0 0,-1 0 0 0 0,1 0 0 0 0,-1 0 0 0 0,1 1 0 0 0,0-1-1 0 0,-1 1 1 0 0,1-1 0 0 0,-1 1 0 0 0,0-1 0 0 0,1 1 0 0 0,-1 0-1 0 0,1 0 1 0 0,-1-1 0 0 0,0 1 0 0 0,1 1 3 0 0,6 4 0 0 0,0-1 2 0 0,3 2-30 0 0,-1 0 1 0 0,0 1-1 0 0,6 6 28 0 0,2 8-9 0 0,-9-10-17 0 0,-3-4 21 0 0,-1 0 1 0 0,1 1-1 0 0,-2-1 1 0 0,1 1-1 0 0,-1 0 0 0 0,0 1 5 0 0,11 48-10 0 0,-14-55 4 0 0,0 1 0 0 0,0-1 0 0 0,0 1 0 0 0,-1-1 0 0 0,0 1 0 0 0,0-1 1 0 0,0 1-1 0 0,0-1 0 0 0,-1 2 6 0 0,1 4-1 0 0,0 37 1 0 0,0-45 0 0 0,0 1 0 0 0,0 0 0 0 0,0-1 0 0 0,-1 1 0 0 0,1-1 0 0 0,0 1 0 0 0,-1 0 0 0 0,1-1 0 0 0,-1 1 0 0 0,1-1 0 0 0,-1 1 0 0 0,0-1 0 0 0,0 0 0 0 0,0 1 0 0 0,-5 10 0 0 0,5 4 0 0 0,1-14 0 0 0,0 1 0 0 0,0-1 0 0 0,0 0 0 0 0,0 1 0 0 0,0-1 0 0 0,0 0 0 0 0,-1 0 0 0 0,0 1 0 0 0,1-1 0 0 0,-2 2 0 0 0,-8 8-14 0 0,-5 6-46 0 0,13-5 1 0 0,2-11-10 0 0,0-2 5 0 0,0 0-33 0 0,0 0-18 0 0,0 0-33 0 0,0 0-41 0 0,0 0-44 0 0,0 0-47 0 0,0 0-47 0 0,0 0-41 0 0,0 0-37 0 0,0 0-265 0 0,0 0-62 0 0,0 0-50 0 0,0 0-35 0 0,0 0-1466 0 0,0 0-1300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24.1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 11488 0 0,'0'0'264'0'0,"0"-2"34"0"0,0 0-230 0 0,0-2 6 0 0,0 2 1 0 0,0 0 64 0 0,0-1 100 0 0,2 3-127 0 0,3 0-55 0 0,0 1 42 0 0,-3 0-24 0 0,0 1-1 0 0,0-1 1 0 0,0 0-1 0 0,1 1 1 0 0,-2-1-1 0 0,1 1 1 0 0,0 0-1 0 0,0 0 1 0 0,1 1-75 0 0,3 4 136 0 0,-3-1-15 0 0,0 1 12 0 0,-3 0 41 0 0,2 5 94 0 0,3-4-43 0 0,1 5 22 0 0,-5 4-7 0 0,0-5-56 0 0,2 5 77 0 0,1-7-138 0 0,3 7 85 0 0,-6-9-95 0 0,0 2 38 0 0,-1-1-261 0 0,0 0 75 0 0,0 1 66 0 0,0-1 59 0 0,0 6 171 0 0,0 1 104 0 0,0 35 1087 0 0,0-40-1178 0 0,0 0-41 0 0,0 0-53 0 0,0 1-71 0 0,0-1-85 0 0,0 0-100 0 0,0 0-86 0 0,0-1-101 0 0,0 0-110 0 0,0 1-120 0 0,0-6 199 0 0,0 0-34 0 0,0 0-35 0 0,0 0-37 0 0,0 1-37 0 0,0-1-38 0 0,0 0-40 0 0,0 1-42 0 0,0-6-624 0 0,0 0-33 0 0,0 0-2545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24.5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 12872 0 0,'-1'9'201'0'0,"1"7"90"0"0,-1-15-254 0 0,1 0-1 0 0,0 1 1 0 0,0-1 0 0 0,1 0 0 0 0,-1 0 0 0 0,0 1-1 0 0,0-1 1 0 0,0 0 0 0 0,1 0 0 0 0,-1 1 0 0 0,1-1-1 0 0,-1 0 1 0 0,1 0-37 0 0,5 4 224 0 0,-1-2-75 0 0,-3 7-96 0 0,-2-4-51 0 0,0-1 1 0 0,1 1-1 0 0,0 0 1 0 0,0-1-1 0 0,2 6-2 0 0,1 2 43 0 0,-2-7 4 0 0,-1-2 108 0 0,0 1 0 0 0,0-1 0 0 0,0 0 0 0 0,-1 1 0 0 0,1-1 0 0 0,-1 0 0 0 0,-1 2-155 0 0,0 7 392 0 0,1-7-228 0 0,0-1-47 0 0,-1 15 631 0 0,0-16-584 0 0,1-1 1 0 0,0 1-1 0 0,0 0 0 0 0,0 0 1 0 0,0 0-1 0 0,0 0 0 0 0,1-1 1 0 0,0 1-1 0 0,0 0 0 0 0,0 1-164 0 0,4 3 272 0 0,-4-7-221 0 0,0 1 0 0 0,0-1 0 0 0,-1 1 0 0 0,1-1 1 0 0,0 0-1 0 0,-1 1 0 0 0,1-1 0 0 0,0 1 0 0 0,-1-1 1 0 0,0 1-1 0 0,1 0 0 0 0,-1-1 0 0 0,0 1 0 0 0,0 0-51 0 0,0 25 720 0 0,0-11-280 0 0,0-14-194 0 0,0-2-57 0 0,0 0-12 0 0,0 3-3 0 0,0 7-13 0 0,0-8-8 0 0,0-2-1 0 0,0-2-25 0 0,2-11-102 0 0,3 5-25 0 0,-4 7 0 0 0,0 0 0 0 0,0-1 0 0 0,0 1 0 0 0,-1 0 0 0 0,1-1 0 0 0,0 1 0 0 0,-1-1 0 0 0,1 1 0 0 0,-1-1 0 0 0,0 0 0 0 0,1 1 0 0 0,-1-1 0 0 0,0 1 0 0 0,0-1 0 0 0,0-1 0 0 0,0-1 0 0 0,1 1 0 0 0,-1 0 0 0 0,1 0 0 0 0,0 0 0 0 0,0 0 0 0 0,0 0 0 0 0,0 0 0 0 0,1-2 0 0 0,3-5 0 0 0,5-23 7 0 0,-7 21-63 0 0,0 3-27 0 0,1-3-54 0 0,4-5-61 0 0,11-8-198 0 0,6-1-23 0 0,-8 10 183 0 0,-7 6 126 0 0,-1 1 34 0 0,10-5-103 0 0,2 3 97 0 0,-16 8 78 0 0,-4 3-3 0 0,1-1 1 0 0,-1 1-1 0 0,0-1 1 0 0,0 1-1 0 0,0 0 1 0 0,1 0-1 0 0,-1-1 1 0 0,0 1-1 0 0,0 0 0 0 0,0 0 1 0 0,1 0-1 0 0,-1 0 1 0 0,0 0-1 0 0,0 0 1 0 0,1 1-1 0 0,-1-1 7 0 0,16 8-49 0 0,-9-4 52 0 0,22 12-63 0 0,-25-14 54 0 0,-5-2 5 0 0,1 0 1 0 0,0 1 0 0 0,-1-1 0 0 0,1 0 0 0 0,-1 0-1 0 0,1 1 1 0 0,-1-1 0 0 0,1 1 0 0 0,-1-1 0 0 0,1 0-1 0 0,-1 1 1 0 0,1-1 0 0 0,-1 1 0 0 0,1-1 0 0 0,-1 1-1 0 0,1 0 1 0 0,-1-1 0 0 0,0 1 0 0 0,0-1-1 0 0,1 1 1 0 0,-1 0 0 0 0,0 0 0 0 0,3 3-1 0 0,22 26 1 0 0,-21-20 5 0 0,-3-7 4 0 0,0-1 0 0 0,0 0 0 0 0,0 0-1 0 0,1 0 1 0 0,-1 0 0 0 0,0 0 0 0 0,1 0 0 0 0,0 0-1 0 0,-1 0-8 0 0,1-1 5 0 0,-1 0-1 0 0,0 0 0 0 0,0 0 0 0 0,0 0 0 0 0,0 1 1 0 0,0-1-1 0 0,0 0 0 0 0,0 1 0 0 0,0-1 0 0 0,0 1 1 0 0,0-1-1 0 0,-1 1 0 0 0,1-1 0 0 0,-1 1 0 0 0,1-1 1 0 0,-1 1-1 0 0,0 0 0 0 0,0-1 0 0 0,0 1 0 0 0,1 0-4 0 0,0 8 48 0 0,3-1-25 0 0,3 3-13 0 0,-6-8 0 0 0,-1 1 1 0 0,1-1-1 0 0,-1 1 1 0 0,1 0 0 0 0,-1 1-11 0 0,-1 0 7 0 0,1-5-5 0 0,13 23-1 0 0,-12-22 130 0 0,0 0-94 0 0,-1 0-80 0 0,0 1-66 0 0,1-1-34 0 0,-1 0-34 0 0,0 9-793 0 0,0-9 781 0 0,0-1 39 0 0,0 1-51 0 0,0-2 35 0 0,0 1-8 0 0,0-1-43 0 0,1 1-5 0 0,-1-1-45 0 0,1 1-49 0 0,-1-1-57 0 0,1 1-60 0 0,0 0-57 0 0,0 0-50 0 0,0 0-44 0 0,1 1-166 0 0,0 0-44 0 0,0 0-200 0 0,1 1-543 0 0</inkml:trace>
  <inkml:trace contextRef="#ctx0" brushRef="#br0" timeOffset="345.56">909 46 8928 0 0,'0'0'200'0'0,"0"0"33"0"0,0 0 14 0 0,0 0-88 0 0,0 0-21 0 0,0 0 42 0 0,-3 0 144 0 0,0 0-122 0 0,1 0-111 0 0,0-1 0 0 0,1 1-1 0 0,-1 0 1 0 0,0 0 0 0 0,0 0 0 0 0,1 1-1 0 0,-1-1 1 0 0,0 0 0 0 0,0 1-1 0 0,1-1 1 0 0,-2 1-91 0 0,-2 9 587 0 0,0-6-311 0 0,-2 0-58 0 0,-9 6 180 0 0,5 3-89 0 0,0 4 2 0 0,-1 1-21 0 0,1-5-18 0 0,2-3-44 0 0,0 0-45 0 0,5-4-93 0 0,1 0 1 0 0,-1 1-1 0 0,1-1 1 0 0,0 1-1 0 0,0-1 1 0 0,1 1-1 0 0,-1 3-90 0 0,0 2 107 0 0,-2 8 133 0 0,-5-4-47 0 0,8-13-155 0 0,0 1 1 0 0,1-1-1 0 0,-1 1 0 0 0,1 0 0 0 0,-1-1 1 0 0,1 1-1 0 0,0 0 0 0 0,0 0 0 0 0,1 0 1 0 0,-1 0-1 0 0,1 3-38 0 0,-1 18 275 0 0,0-14-139 0 0,-5 1 19 0 0,5-11-134 0 0,0 1 0 0 0,0-1 0 0 0,0 1 0 0 0,0-1-1 0 0,1 1 1 0 0,-1 0 0 0 0,1-1 0 0 0,-1 1 0 0 0,1 0 0 0 0,0-1 0 0 0,-1 1 0 0 0,1 0 0 0 0,0 0-21 0 0,1 6 85 0 0,6 6 177 0 0,-5-11-228 0 0,1-1-50 0 0,-1 1 89 0 0,1-3-1 0 0,22 0 76 0 0,-20-3-54 0 0,10-6 23 0 0,3-1 7 0 0,-11 2-72 0 0,-2-3-31 0 0,-5 10-19 0 0,0 0 1 0 0,1 0 0 0 0,-1 0 0 0 0,1 0 0 0 0,-1 0-1 0 0,1 0 1 0 0,-1 0 0 0 0,1 0 0 0 0,0 0-1 0 0,-1 0 1 0 0,1 0 0 0 0,0 0 0 0 0,0 0 0 0 0,0 1-1 0 0,-1-1 1 0 0,1 0 0 0 0,0 1 0 0 0,1-1-3 0 0,-1 1 0 0 0,0-1 1 0 0,0 1-1 0 0,-1-1 0 0 0,1 1 1 0 0,0 0-1 0 0,0-1 1 0 0,-1 1-1 0 0,1-1 0 0 0,0 0 1 0 0,-1 1-1 0 0,1-1 1 0 0,0 1-1 0 0,-1-1 0 0 0,1 0 1 0 0,-1 0-1 0 0,1 1 1 0 0,-1-1-1 0 0,1 0 0 0 0,-1 0 1 0 0,0 0-1 0 0,1 1 1 0 0,-1-1-1 0 0,0 0 0 0 0,0 0 1 0 0,0 0-1 0 0,1 0 0 0 0,2-9 0 0 0,7 0 0 0 0,-5-13 0 0 0,1 11 0 0 0,-5 11 0 0 0,-1 0 0 0 0,1-1 0 0 0,0 1 0 0 0,0-1 0 0 0,-1 1 0 0 0,1-1 0 0 0,-1 1 0 0 0,1-1 0 0 0,-1 0 0 0 0,0 1 0 0 0,0-1 0 0 0,0 1 0 0 0,0-1 0 0 0,0 0 0 0 0,4-21 6 0 0,11-16-76 0 0,-6 15 6 0 0,0 3-187 0 0,-2 7 37 0 0,-5 1 31 0 0,-2 12 155 0 0,0-1-1 0 0,0 1 1 0 0,0-1-1 0 0,1 0 1 0 0,-1 1-1 0 0,0-1 0 0 0,1 1 1 0 0,0-1-1 0 0,-1 1 1 0 0,1-1-1 0 0,0 1 0 0 0,-1 0 1 0 0,1-1-1 0 0,0 1 1 0 0,0 0-1 0 0,0 0 0 0 0,1-1 1 0 0,-1 1 28 0 0,0 0-164 0 0,1 0 47 0 0,0 0-7 0 0,0 0 102 0 0,2 1 51 0 0,-2 0-75 0 0,-1 1-59 0 0,0-1-44 0 0,0 0-68 0 0,0 0-79 0 0,0 0-90 0 0,-1 3 183 0 0,3 8 105 0 0,7 3 61 0 0,-10-14 34 0 0,0 0 0 0 0,0 1 0 0 0,0-1 0 0 0,1 0 0 0 0,-1 0 0 0 0,0 1 0 0 0,0-1 0 0 0,0 0 0 0 0,1 0-1 0 0,-1 1 1 0 0,0-1 0 0 0,0 0 0 0 0,0 0 0 0 0,0 1 0 0 0,0-1 0 0 0,0 0 0 0 0,0 1 0 0 0,0-1 0 0 0,0 0 0 0 0,0 1 0 0 0,0-1 0 0 0,0 0-1 0 0,0 1 1 0 0,0-1 0 0 0,0 0 0 0 0,0 1 3 0 0,0 29-65 0 0,0 25 60 0 0,0-40 5 0 0,1-8 0 0 0,-1 1 0 0 0,0-1 0 0 0,-1 0 0 0 0,0 1 0 0 0,0 1 0 0 0,-4 6 0 0 0,3-8 2 0 0,0-1-1 0 0,1 0 1 0 0,0 1 0 0 0,0-1-1 0 0,0 1 1 0 0,1-1-2 0 0,0 21 62 0 0,1-10 42 0 0,-1 0 1 0 0,-1 0-1 0 0,-2 8-104 0 0,-11 34 332 0 0,3-12 20 0 0,-13 61 922 0 0,13-62-690 0 0,8-38-436 0 0,1-1 0 0 0,-2 0 0 0 0,-2 6-148 0 0,-4 10 303 0 0,5-10-123 0 0,2-3-57 0 0,-9 13 108 0 0,4-11-100 0 0,3-5-47 0 0,-2 4 16 0 0,4-5-38 0 0,-1 0 0 0 0,0 0 0 0 0,0-1 0 0 0,-4 4-62 0 0,1-1 52 0 0,0 1-1 0 0,1-1 0 0 0,0 1 0 0 0,-1 2-51 0 0,-17 25 121 0 0,22-34-112 0 0,0 1 0 0 0,-1-1-1 0 0,1 0 1 0 0,0 0-1 0 0,-1 0 1 0 0,1 0-1 0 0,-1-1 1 0 0,1 1-1 0 0,-1-1 1 0 0,0 1-1 0 0,-1 0-8 0 0,0-1 18 0 0,0 0-1 0 0,1 0 0 0 0,-1 1 1 0 0,1 0-1 0 0,0 0 0 0 0,-1 0 1 0 0,0 1-18 0 0,-10 10 14 0 0,9-8-27 0 0,3-3 2 0 0,0-1 0 0 0,1 1 0 0 0,-1-1-1 0 0,0 0 1 0 0,0 1 0 0 0,0-1 0 0 0,0 0 0 0 0,0 0-1 0 0,0-1 1 0 0,-1 1 0 0 0,1 0 0 0 0,0-1 0 0 0,0 1 0 0 0,-1-1 11 0 0,-9 3-45 0 0,4 0 13 0 0,1-1-41 0 0,-1 1-68 0 0,1 0-46 0 0,-9-1-292 0 0,-4-2-440 0 0,-7 0-44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23.4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137 500 9040 0 0,'0'0'200'0'0,"-2"0"33"0"0,0 0-180 0 0,-1 0 5 0 0,1 0 0 0 0,-2 0 50 0 0,0 0 75 0 0,0 0-150 0 0,-5 2-23 0 0,6 0 35 0 0,-2 1 80 0 0,-3 5 212 0 0,-12 13 640 0 0,16-15-749 0 0,1 0-88 0 0,1 6 9 0 0,-1 1-38 0 0,-12 22 233 0 0,4-11-193 0 0,8-21-116 0 0,1 1-1 0 0,0 0 1 0 0,0 0-1 0 0,1 0 1 0 0,-1 0-1 0 0,1 1 0 0 0,0-1 1 0 0,0 0-1 0 0,0 1 1 0 0,0 3-35 0 0,-2 16 146 0 0,-6-3 37 0 0,5-7-65 0 0,5 7-21 0 0,-1-13-51 0 0,0-6-31 0 0,0 0-1 0 0,0 0 1 0 0,1 0-1 0 0,-1 0 0 0 0,0-1 1 0 0,1 1-1 0 0,-1 0 1 0 0,1 0-1 0 0,0-1 1 0 0,0 1-1 0 0,-1 0 0 0 0,1-1 1 0 0,1 2-15 0 0,-1-1 13 0 0,0-1 1 0 0,0 0-1 0 0,0 1 0 0 0,-1-1 1 0 0,1 1-1 0 0,-1-1 0 0 0,1 1 1 0 0,-1-1-1 0 0,1 1 0 0 0,-1-1 1 0 0,0 1-1 0 0,0-1 1 0 0,0 2-14 0 0,0-2 5 0 0,0-1 0 0 0,0 1 0 0 0,0-1 0 0 0,0 0 0 0 0,0 1 0 0 0,0-1 0 0 0,0 1 0 0 0,0-1 0 0 0,0 1 0 0 0,0-1 0 0 0,0 1 0 0 0,0-1 0 0 0,0 1 0 0 0,1-1 0 0 0,-1 1 0 0 0,0-1 1 0 0,0 1-1 0 0,0-1 0 0 0,1 0 0 0 0,-1 1 0 0 0,0-1 0 0 0,1 1 0 0 0,-1-1 0 0 0,0 0 0 0 0,1 1 0 0 0,-1-1 0 0 0,0 0 0 0 0,1 0 0 0 0,-1 1 0 0 0,0-1 0 0 0,1 0 0 0 0,0 1-5 0 0,5 3 79 0 0,-1 6 37 0 0,19 3 45 0 0,-20-11-134 0 0,-3-1-14 0 0,1 0 0 0 0,0-1 0 0 0,0 1 0 0 0,0-1 0 0 0,0 1 0 0 0,0-1 0 0 0,0 0 0 0 0,0 1 0 0 0,1-1-13 0 0,17-4 155 0 0,-13 1-70 0 0,0 0 1 0 0,0 0-1 0 0,0-1 0 0 0,1-1-85 0 0,6-3 144 0 0,-4 3-75 0 0,-7 4-58 0 0,-1 0 0 0 0,0 0 1 0 0,0 0-1 0 0,0 0 0 0 0,0 0 1 0 0,0-1-1 0 0,0 1 0 0 0,0-1 1 0 0,0 0-12 0 0,-1 1 7 0 0,1-1 1 0 0,0 1 0 0 0,0 0-1 0 0,0-1 1 0 0,-1 1 0 0 0,1 0-1 0 0,0 0 1 0 0,1 0 0 0 0,-1 1 0 0 0,0-1-1 0 0,0 0 1 0 0,0 1-8 0 0,16-7 10 0 0,-6-4-76 0 0,-4 3-31 0 0,4-1-101 0 0,-10 8 160 0 0,0 0 1 0 0,1 0-1 0 0,-2-1 1 0 0,1 1-1 0 0,0-1 0 0 0,0 1 1 0 0,0-1-1 0 0,-1 0 1 0 0,1 0-1 0 0,-1 0 1 0 0,1 0-1 0 0,-1 0 0 0 0,1-1 38 0 0,4-12-303 0 0,-3 7 105 0 0,0-1-45 0 0,-1 1-36 0 0,1 0-56 0 0,0 0-63 0 0,0 0-72 0 0,-2 6 195 0 0,0 0-40 0 0,2-1-417 0 0,0-1-134 0 0,-1 0-76 0 0,0-2-621 0 0,-1-3-874 0 0</inkml:trace>
  <inkml:trace contextRef="#ctx0" brushRef="#br0" timeOffset="306.83">198 61 7848 0 0,'0'-25'232'0'0,"0"25"-224"0"0,0-1 1 0 0,0 1-1 0 0,0 0 0 0 0,0-1 1 0 0,0 1-1 0 0,0 0 1 0 0,0 0-1 0 0,0-1 0 0 0,0 1 1 0 0,0 0-1 0 0,0-1 1 0 0,0 1-1 0 0,0 0 0 0 0,0-1 1 0 0,-1 1-1 0 0,1 0 1 0 0,0 0-1 0 0,0-1 1 0 0,0 1-1 0 0,0 0 0 0 0,-1 0 1 0 0,1-1-1 0 0,0 1 1 0 0,0 0-1 0 0,0 0 0 0 0,-1-1-8 0 0,-21-21 97 0 0,19 19-54 0 0,1 1 111 0 0,2 2 175 0 0,0 0 288 0 0,0 0 21 0 0,0 0-267 0 0,0 0-161 0 0,0 0-50 0 0,0 0 15 0 0,0 1-41 0 0,1 1-39 0 0,-1 0-11 0 0,0 0-50 0 0,0 3-11 0 0,1-2 35 0 0,9 9 140 0 0,-8-9-58 0 0,0 0-51 0 0,-2 0-32 0 0,1 0-30 0 0,-1 1-6 0 0,0-2 23 0 0,10 16 140 0 0,-5 7 20 0 0,2-10 22 0 0,-3-7-52 0 0,0 4 39 0 0,24 49 436 0 0,-7-2-316 0 0,-9-13-76 0 0,1-3-73 0 0,-1 0 34 0 0,-8-20-65 0 0,1-1-7 0 0,4 11 33 0 0,0 3 13 0 0,-7-18 17 0 0,0 0 1 0 0,-1 5-210 0 0,0 1 149 0 0,-1 4 35 0 0,0 0 95 0 0,0 0 55 0 0,0 35 512 0 0,0-26-410 0 0,-2-27-356 0 0,-3 1-20 0 0,-2 2 37 0 0,6 1 52 0 0,1-13-135 0 0,-1 1-1 0 0,1 0 1 0 0,-1-1 0 0 0,1 1 0 0 0,-1 0-1 0 0,1-1 1 0 0,-1 1 0 0 0,0-1 0 0 0,0 1 0 0 0,0-1-1 0 0,0 1 1 0 0,0-1 0 0 0,0 1 0 0 0,0-1-1 0 0,-1 1-13 0 0,0 0 99 0 0,2-2-23 0 0,0 0-52 0 0,0 0-66 0 0,0 0-67 0 0,0 0-117 0 0,0 0 162 0 0,0 0-15 0 0,0 0-25 0 0,0 0-50 0 0,0 0-20 0 0,0 0-50 0 0,0 0-57 0 0,0 0-63 0 0,0 0-69 0 0,0 0-63 0 0,0 0-57 0 0,0 0-49 0 0,0 0-172 0 0,0 0-49 0 0,0 0-208 0 0,0 0-558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21.6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394 213 8808 0 0,'0'0'197'0'0,"0"0"24"0"0,0 0 19 0 0,0-3-29 0 0,0 3-208 0 0,0-1-1 0 0,0 0 1 0 0,0 1 0 0 0,0-1 0 0 0,-1 1-1 0 0,1-1 1 0 0,0 0 0 0 0,0 1 0 0 0,0-1-1 0 0,-1 1 1 0 0,1-1 0 0 0,0 0-1 0 0,-1 1 1 0 0,1-1 0 0 0,-1 1 0 0 0,1-1-1 0 0,0 1 1 0 0,-1 0 0 0 0,1-1-1 0 0,-1 1 1 0 0,1-1 0 0 0,-1 1 0 0 0,0 0-3 0 0,-1-3 44 0 0,-1 1 39 0 0,1-1 53 0 0,2-2 66 0 0,0 3 307 0 0,1-1-224 0 0,-1 1-54 0 0,0 0-47 0 0,0 0-40 0 0,-2 0-15 0 0,1 1-37 0 0,-5-3 87 0 0,3 3-76 0 0,1 0 58 0 0,-2-5 128 0 0,0-2-49 0 0,-3-3 121 0 0,5 8-43 0 0,1 0-116 0 0,0 1-74 0 0,1-2-67 0 0,0 0-15 0 0,-1 2 53 0 0,-24-28 719 0 0,20 19-535 0 0,2 3-67 0 0,2 7-196 0 0,1 1 0 0 0,-1-1 0 0 0,1 0 0 0 0,-1 0-1 0 0,1 1 1 0 0,-1-1 0 0 0,0 0 0 0 0,1 1 0 0 0,-1-1-1 0 0,0 1 1 0 0,0-1 0 0 0,1 1 0 0 0,-2-1-20 0 0,-8-3 230 0 0,2 0-35 0 0,-4-6 55 0 0,6 5-109 0 0,-10-11 381 0 0,12 12-417 0 0,0 2-91 0 0,-9-3 195 0 0,9-2-79 0 0,0 3-33 0 0,-5 2-49 0 0,2 2-37 0 0,5 0-3 0 0,0 0 0 0 0,0-1 1 0 0,-1 2-1 0 0,1-1 0 0 0,0 0 0 0 0,0 0 1 0 0,0 1-1 0 0,0-1 0 0 0,0 1 0 0 0,-1 0-8 0 0,-4 3 14 0 0,5-3-14 0 0,1 0 1 0 0,0 0-1 0 0,-1 0 0 0 0,1 0 0 0 0,-1-1 0 0 0,1 1 0 0 0,-1-1 0 0 0,1 1 1 0 0,-1-1-1 0 0,1 1 0 0 0,-1-1 0 0 0,0 0 0 0 0,1 0 0 0 0,-1 0 0 0 0,-13 3 0 0 0,0 9 22 0 0,4-1 37 0 0,-14 14 190 0 0,18-15-193 0 0,2-1-50 0 0,-1 4-68 0 0,2-5 2 0 0,0 7-53 0 0,5 0 44 0 0,0 1 40 0 0,-4-2 34 0 0,-1-6-5 0 0,3-7-1 0 0,0 0 1 0 0,0 1-1 0 0,0-1 1 0 0,0 0-1 0 0,0 1 1 0 0,1-1-1 0 0,-1 1 1 0 0,1-1-1 0 0,-1 1 1 0 0,1-1-1 0 0,-1 1 1 0 0,1-1 0 0 0,0 1-1 0 0,0-1 1 0 0,0 1-1 0 0,0 0 1 0 0,0-1-1 0 0,0 1 1 0 0,0-1-1 0 0,1 1 1 0 0,-1-1-1 0 0,0 1 1 0 0,1-1-1 0 0,0 2 1 0 0,1 2-15 0 0,0-2 8 0 0,-1 0 0 0 0,1 0 0 0 0,-1 0 0 0 0,0 0 0 0 0,0 0 0 0 0,0 0 0 0 0,-1 0 0 0 0,1 0 0 0 0,-1 0 0 0 0,0 0 0 0 0,1 1-1 0 0,-2 2 8 0 0,1 3 14 0 0,-1 7 32 0 0,5 4 64 0 0,6 5-5 0 0,-1-4-28 0 0,-4-6-54 0 0,-2-1-32 0 0,-2 2-35 0 0,1 19-57 0 0,0-26 54 0 0,1 0 0 0 0,0 0 0 0 0,2 4 47 0 0,4 17-85 0 0,-2 3 47 0 0,7 23 33 0 0,-5-23 5 0 0,4 20 0 0 0,-2-3 0 0 0,-7-34 0 0 0,-2-10 0 0 0,0 0 0 0 0,-1 0 0 0 0,0 1 0 0 0,0-1 0 0 0,0 1 0 0 0,-1-1 0 0 0,0 16 7 0 0,0 28-17 0 0,0-1 92 0 0,0-36-7 0 0,0-13-74 0 0,0 0 0 0 0,0 0 0 0 0,0 0 0 0 0,0 0 1 0 0,0 0-1 0 0,0 0 0 0 0,0 0 0 0 0,1 1 0 0 0,-1-1 0 0 0,0 0 0 0 0,0 0 1 0 0,0 0-1 0 0,0 0 0 0 0,-1 0 0 0 0,1 0 0 0 0,0 0 0 0 0,0 0 0 0 0,0 0 1 0 0,0 0-1 0 0,0 1 0 0 0,0-1 0 0 0,0 0 0 0 0,0 0 0 0 0,0 0 0 0 0,0 0 1 0 0,0 0-1 0 0,0 0 0 0 0,0 0 0 0 0,0 0 0 0 0,0 0 0 0 0,0 0 0 0 0,0 0 1 0 0,0 0-1 0 0,0 0 0 0 0,0 0 0 0 0,-1 0 0 0 0,1 0 0 0 0,0 0 1 0 0,0 1-1 0 0,0-1 0 0 0,0 0 0 0 0,0 0 0 0 0,0 0 0 0 0,0 0 0 0 0,0 0 1 0 0,0 0-1 0 0,0 0 0 0 0,0 0 0 0 0,-1 0 0 0 0,1 0 0 0 0,0 0 0 0 0,0 0 1 0 0,0 0-1 0 0,0 0 0 0 0,0-1 0 0 0,0 1 0 0 0,0 0-1 0 0,-10 0 24 0 0,10 0-23 0 0,0 0 0 0 0,-1 0-1 0 0,1 0 1 0 0,0 0 0 0 0,0 0 0 0 0,0 0-1 0 0,0 0 1 0 0,0 0 0 0 0,0 0 0 0 0,0 0-1 0 0,0 0 1 0 0,0 0 0 0 0,0 0 0 0 0,0 0-1 0 0,-1 0 1 0 0,1 0 0 0 0,0 0 0 0 0,0 0-1 0 0,0 0 1 0 0,0 0 0 0 0,0 0 0 0 0,0 0-1 0 0,0 0 1 0 0,0 0 0 0 0,0 1 0 0 0,0-1-1 0 0,0 0 1 0 0,0 0 0 0 0,-1 0 0 0 0,1 0-1 0 0,0 0 1 0 0,0 0 0 0 0,0 0 0 0 0,0 0-1 0 0,0 0 1 0 0,0 0 0 0 0,0 0 0 0 0,0 0-1 0 0,0 0 1 0 0,0 0 0 0 0,0 1 0 0 0,0-1-1 0 0,0 0 1 0 0,0 0 0 0 0,0 0 0 0 0,0 0-1 0 0,0 0 1 0 0,0 0 0 0 0,0 0 0 0 0,0 0-1 0 0,0 0 1 0 0,0 0 0 0 0,0 1 0 0 0,0-1-1 0 0,0 0 1 0 0,0 0 0 0 0,0 0-1 0 0,0 10 22 0 0,0-10-21 0 0,0 0 0 0 0,0 0 0 0 0,0 0 0 0 0,0 0 0 0 0,0 0 0 0 0,0 1-1 0 0,0-1 1 0 0,0 0 0 0 0,0 0 0 0 0,0 0 0 0 0,0 0 0 0 0,0 0-1 0 0,0 0 1 0 0,0 0 0 0 0,0 0 0 0 0,0 0 0 0 0,0 0 0 0 0,0 0-1 0 0,0 1 1 0 0,0-1 0 0 0,0 0 0 0 0,0 0 0 0 0,0 0 0 0 0,0 0 0 0 0,0 0-1 0 0,0 0 1 0 0,0 0 0 0 0,0 0 0 0 0,0 0 0 0 0,0 0 0 0 0,0 0-1 0 0,0 0 1 0 0,0 0 0 0 0,0 0 0 0 0,-1 1 0 0 0,1-1 0 0 0,0 0-1 0 0,0 0 1 0 0,0 0 0 0 0,0 0 0 0 0,0 0 0 0 0,0 0 0 0 0,0 0-1 0 0,0 0 1 0 0,0 0 0 0 0,0 0 0 0 0,0 0 0 0 0,-1 0 0 0 0,1 0 0 0 0,0 0-1 0 0,0 0 1 0 0,0 0 0 0 0,0 0 0 0 0,0 0 0 0 0,0 0 0 0 0,0 0-1 0 0,0 0 0 0 0,-7 0-2 0 0,4 0-45 0 0,1 0-52 0 0,1 0-111 0 0,1 0-172 0 0,0 0 212 0 0,0 0-39 0 0,0 0-71 0 0,0 0 92 0 0,0 0-36 0 0,0 0-41 0 0,0 0-38 0 0,0 0-404 0 0,0 0 102 0 0,0 0-51 0 0,0 0-770 0 0,0 0-600 0 0,0 0-1146 0 0</inkml:trace>
  <inkml:trace contextRef="#ctx0" brushRef="#br0" timeOffset="816.37">1 561 6800 0 0,'0'0'200'0'0,"0"0"-50"0"0,0 0-7 0 0,0 0 53 0 0,0 0 168 0 0,2 0 313 0 0,0 0-614 0 0,19-1 1020 0 0,-7-1-446 0 0,-4-2-200 0 0,-1-2-117 0 0,-9 6-298 0 0,0-1-1 0 0,0 1 0 0 0,1 0 0 0 0,-1 0 1 0 0,0 0-1 0 0,0-1 0 0 0,1 1 1 0 0,-1 0-1 0 0,0 0 0 0 0,0 0 0 0 0,1 0 1 0 0,-1 0-1 0 0,0-1 0 0 0,1 1 1 0 0,-1 0-1 0 0,0 0 0 0 0,1 0 0 0 0,-1 0 1 0 0,0 0-1 0 0,0 0 0 0 0,1 0 1 0 0,-1 0-1 0 0,0 0 0 0 0,1 0 0 0 0,-1 0 1 0 0,0 0-22 0 0,3 0 81 0 0,0 0 1 0 0,0 0-1 0 0,0-1 0 0 0,-1 1 1 0 0,1-1-1 0 0,0 0 1 0 0,0 0-82 0 0,15-7 443 0 0,-17 7-380 0 0,1 1-1 0 0,0-1 1 0 0,0 1-1 0 0,-1-1 1 0 0,1 1-1 0 0,0 0 1 0 0,0-1 0 0 0,-1 1-1 0 0,1 0 1 0 0,0 1-1 0 0,2-1-62 0 0,-2 0 78 0 0,1 0-1 0 0,-1 0 0 0 0,1 0 0 0 0,0 0 0 0 0,-1 0 0 0 0,1-1 0 0 0,0 1 0 0 0,1-1-77 0 0,6-4 138 0 0,7-1 62 0 0,1 4 30 0 0,-7 3-126 0 0,23-1 255 0 0,-19-3-264 0 0,-6 0-85 0 0,-1 0 1 0 0,1 1 0 0 0,0 0 0 0 0,0 1 0 0 0,-1 0 0 0 0,1 0 0 0 0,3 1-11 0 0,-10 0 0 0 0,0 0 0 0 0,-1 0 0 0 0,1-1 0 0 0,-1 1 0 0 0,1 0 0 0 0,-1-1 0 0 0,0 1 0 0 0,1-1 0 0 0,-1 1 0 0 0,1-1 0 0 0,-1 0 0 0 0,0 0 0 0 0,1 1 0 0 0,10-7 0 0 0,5 6 0 0 0,-14 1-2 0 0,0 0 0 0 0,0 0 0 0 0,1 0 0 0 0,-1-1 0 0 0,0 1 0 0 0,0-1 0 0 0,0 0 0 0 0,1 0 2 0 0,6-3-29 0 0,7-2-48 0 0,-2 4-60 0 0,-5 1 21 0 0,7-6-88 0 0,-7 2 38 0 0,-5 2 44 0 0,1 1-34 0 0,4-2-25 0 0,0 0 18 0 0,-2 1 11 0 0,-1 2-23 0 0,1 1-59 0 0,-6 0 168 0 0,-1-1 1 0 0,1 1 0 0 0,0 0 0 0 0,-1 0-1 0 0,1-1 1 0 0,-1 1 0 0 0,1-1-1 0 0,-1 1 1 0 0,1-1 0 0 0,0 0 65 0 0,4-3-305 0 0,-1 2 46 0 0,-1 0-39 0 0,1 0-49 0 0,0 1-59 0 0,0-1-550 0 0,-4 1 650 0 0,0 0 91 0 0,0 0 81 0 0,0 1 66 0 0,-1-1 53 0 0,1 0 41 0 0,4-1 265 0 0,-4 1-268 0 0,1 1-93 0 0,-1-1-31 0 0,0 1-51 0 0,0 0-61 0 0,0-1-67 0 0,0 1-103 0 0,0 0-95 0 0,0-1-104 0 0,1 1-113 0 0,-1 0-122 0 0,0-1 360 0 0,0 1-34 0 0,-1 0-35 0 0,1 0-36 0 0,0 0-38 0 0,0-1-38 0 0,-1 2 867 0 0,-1-1-45 0 0,1 1-40 0 0,0 1-33 0 0,0 1 48 0 0,1 3 58 0 0,-1-6-67 0 0,2 5 652 0 0,8 5 33 0 0,-8-8-383 0 0,-1-1-102 0 0,-1 1-89 0 0,1 0-74 0 0,-1 0-42 0 0,0-1-61 0 0,-1 4 39 0 0,1-3-27 0 0,0-1 83 0 0,0 4 164 0 0,0 0-53 0 0,0 3 57 0 0,0-2-76 0 0,2 13 353 0 0,1-12-372 0 0,0 0-40 0 0,1 5 130 0 0,-1 9 60 0 0,-3 37 636 0 0,0-49-806 0 0,1-1-54 0 0,2-1-21 0 0,0 3 12 0 0,3 4 69 0 0,-3 8 131 0 0,-2 14 161 0 0,-2-20-279 0 0,0 1 52 0 0,1 1 68 0 0,0-4-134 0 0,0 0 35 0 0,0 42 715 0 0,0-19-587 0 0,0-27-404 0 0,0-9-23 0 0,0-1-24 0 0,0 1-28 0 0,0-1-44 0 0,0 0-21 0 0,0 0-45 0 0,0 0-50 0 0,0 0-56 0 0,0 0-61 0 0,0 0-57 0 0,0 0-50 0 0,0 0-44 0 0,0 0-151 0 0,0 0-43 0 0,0 0-182 0 0,0 0-489 0 0</inkml:trace>
  <inkml:trace contextRef="#ctx0" brushRef="#br0" timeOffset="1143.54">651 319 9728 0 0,'0'0'222'0'0,"0"0"30"0"0,0 0 18 0 0,2-3 10 0 0,9-7 32 0 0,-10 9-155 0 0,1 0-35 0 0,1-1 33 0 0,1 2-76 0 0,1 1-39 0 0,-3 0 55 0 0,7-1 90 0 0,-3 0-97 0 0,0 0-45 0 0,3 0-31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19.8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363 152 7920 0 0,'0'0'174'0'0,"0"0"29"0"0,0 0 13 0 0,0-2-31 0 0,0 1-213 0 0,0-1 55 0 0,0 1 47 0 0,0-1 41 0 0,0-1 197 0 0,0-6 570 0 0,0 7-654 0 0,0 0-56 0 0,0 0-71 0 0,0 1-103 0 0,0 1-41 0 0,0-3 644 0 0,0 1-128 0 0,0-24 363 0 0,-3 21-428 0 0,-7-5-6 0 0,8 8-2 0 0,-1-1 0 0 0,1 1-291 0 0,-2-2 83 0 0,-7-7 343 0 0,8 7-382 0 0,0 0-48 0 0,1 2-87 0 0,-1-5 135 0 0,3 6-139 0 0,0 1-1 0 0,0-1 1 0 0,0 1 0 0 0,-1 0 0 0 0,1-1-1 0 0,0 1 1 0 0,0-1 0 0 0,0 1 0 0 0,-1-1 0 0 0,1 1-1 0 0,0 0 1 0 0,-1-1 0 0 0,1 1 0 0 0,0 0 0 0 0,-1-1-1 0 0,1 1 1 0 0,-1 0 0 0 0,1-1 0 0 0,0 1 0 0 0,-1 0-1 0 0,1 0 1 0 0,-1 0 0 0 0,1-1 0 0 0,-1 1 0 0 0,1 0-1 0 0,-1 0 1 0 0,1 0 0 0 0,-1 0 0 0 0,1 0 0 0 0,-1 0-1 0 0,1 0 1 0 0,-1 0 0 0 0,1 0 0 0 0,-1 0-1 0 0,1 0 1 0 0,-1 0 0 0 0,1 0 0 0 0,0 0-14 0 0,-9-1 126 0 0,4-4 17 0 0,1-1-43 0 0,-10-3 72 0 0,3 3-60 0 0,7 3-13 0 0,1 2-44 0 0,-6 2-19 0 0,7-1-5 0 0,-16 0 98 0 0,-24 0 52 0 0,41 0-180 0 0,1 0 1 0 0,-1 0 0 0 0,1 0-1 0 0,0 0 1 0 0,-1-1-1 0 0,1 1 1 0 0,0 0 0 0 0,-1 0-1 0 0,1 0 1 0 0,0 0-1 0 0,-1 0 1 0 0,1 0-1 0 0,-1 0 1 0 0,1 1 0 0 0,0-1-1 0 0,-1 0 1 0 0,1 0-1 0 0,0 0 1 0 0,-1 0 0 0 0,1 0-1 0 0,0 0 1 0 0,-1 1-1 0 0,1-1 1 0 0,0 0-1 0 0,-1 0 1 0 0,1 1 0 0 0,0-1-1 0 0,-1 0 1 0 0,1 0-1 0 0,0 1 1 0 0,0-1-2 0 0,-1 1 2 0 0,0 1 0 0 0,0-1 0 0 0,0 0 0 0 0,0 0 0 0 0,0 0 0 0 0,-1 0 0 0 0,1 0 0 0 0,0 0 0 0 0,-1 0 0 0 0,1 0 0 0 0,0 0 0 0 0,-1-1 0 0 0,1 1 0 0 0,-2 0-2 0 0,2-1 4 0 0,0 1-1 0 0,0 0 1 0 0,0 0-1 0 0,0 0 1 0 0,0-1-1 0 0,0 1 1 0 0,0 0 0 0 0,0 0-1 0 0,0 0 1 0 0,1 0-1 0 0,-1 1 1 0 0,0-1-4 0 0,-4 12 10 0 0,-5-8-10 0 0,5 5 0 0 0,-6-5 0 0 0,11-4 0 0 0,0 0 0 0 0,-1-1 0 0 0,1 1 0 0 0,0 0 0 0 0,-1 0 0 0 0,1-1 0 0 0,0 1 0 0 0,0 0 0 0 0,0 0 0 0 0,0 0 0 0 0,0 0 0 0 0,0-1 0 0 0,0 1 0 0 0,0 1 0 0 0,0 31 0 0 0,0-6 0 0 0,2 4 0 0 0,4-17 0 0 0,-5-11 0 0 0,0 0 0 0 0,0 0 0 0 0,0 0 0 0 0,0 0 0 0 0,0 0 0 0 0,-1 0 0 0 0,1 0 0 0 0,-1 0 0 0 0,0 3 0 0 0,1 5 0 0 0,0-1 0 0 0,0 0 0 0 0,2 0 0 0 0,1 6 0 0 0,4 18 0 0 0,-4-16 0 0 0,-2-9 0 0 0,0 0 0 0 0,0 1 0 0 0,-1-1 0 0 0,0 0 0 0 0,-1 3 0 0 0,1 3 0 0 0,1 0 0 0 0,3 14 0 0 0,-2-15 0 0 0,-1 0 0 0 0,0 15 0 0 0,-2-12 1 0 0,0-10 1 0 0,0 0 0 0 0,0 1 0 0 0,0-1 0 0 0,1 0 0 0 0,1 3-2 0 0,2 5 25 0 0,2 7 50 0 0,-3 1 50 0 0,-3 72 556 0 0,0-74-580 0 0,0-1-41 0 0,-3-5-38 0 0,-7-2 37 0 0,7-7 2 0 0,3 3-52 0 0,0-9-3 0 0,0 11 164 0 0,0-6-142 0 0,0 0-93 0 0,0-3-22 0 0,0-1-43 0 0,0 1-105 0 0,0 0-92 0 0,0-2-103 0 0,0 0-118 0 0,0 0 227 0 0,0 0-35 0 0,0-1-34 0 0,0 0-38 0 0,0 0-38 0 0,0 0-41 0 0,0-1-41 0 0,0 0-44 0 0,0 0-1611 0 0,0 2-1252 0 0</inkml:trace>
  <inkml:trace contextRef="#ctx0" brushRef="#br0" timeOffset="327.01">0 379 9728 0 0,'0'0'222'0'0,"0"0"30"0"0,0 0 18 0 0,0 0 15 0 0,3-2 58 0 0,10-8 54 0 0,-1 7-46 0 0,-7 1-9 0 0,-3 0-315 0 0,0 1-1 0 0,0-1 0 0 0,0 1 0 0 0,0 0 1 0 0,0 0-1 0 0,0 0 0 0 0,0 0 1 0 0,0 0-1 0 0,1 0 0 0 0,-1 1 1 0 0,0-1-1 0 0,1 1 0 0 0,-1 0 0 0 0,0-1 1 0 0,1 1-1 0 0,-1 0 0 0 0,0 1 1 0 0,2-1-27 0 0,11-3 106 0 0,-12 2-98 0 0,1-1 0 0 0,-1 0 0 0 0,1 1 0 0 0,-1 0 0 0 0,1-1 0 0 0,0 1 0 0 0,-1 1 0 0 0,5-1-8 0 0,-7 1 1 0 0,0 0 1 0 0,0 0-1 0 0,0 0 1 0 0,1 0-1 0 0,-1 1 1 0 0,0-1-1 0 0,0 0 0 0 0,0 1 1 0 0,0-1-1 0 0,0 1 1 0 0,0-1-1 0 0,0 1 0 0 0,0 0 1 0 0,0 0-2 0 0,1 0 0 0 0,-1 0 0 0 0,1 0 0 0 0,-1-1 0 0 0,1 1 0 0 0,-1 0 1 0 0,1 0-1 0 0,0-1 0 0 0,-1 1 0 0 0,1-1 0 0 0,0 0 0 0 0,0 1 0 0 0,-1-1 0 0 0,1 0 1 0 0,1 0-1 0 0,161 0 0 0 0,-144-2-11 0 0,-1-3-85 0 0,6-2-144 0 0,-22 7 197 0 0,0 0 1 0 0,0 0 0 0 0,0 0 0 0 0,0 0 0 0 0,-1 0 0 0 0,1 0 0 0 0,0 1 0 0 0,0-1 42 0 0,5 2-67 0 0,0 1-105 0 0,-3-2-13 0 0,1 1-60 0 0,-1-1-67 0 0,0 0-69 0 0,1 0-76 0 0,0 0-80 0 0,0 0-84 0 0,0-1-90 0 0,6 0-715 0 0,6 0-800 0 0</inkml:trace>
  <inkml:trace contextRef="#ctx0" brushRef="#br0" timeOffset="564.68">665 349 6592 0 0,'0'0'149'0'0,"0"0"23"0"0,0 0 11 0 0,-2 2-30 0 0,-8 11-122 0 0,7 2-34 0 0,3-7 15 0 0,-2-1 36 0 0,0-4 16 0 0,-1 0-48 0 0,1-1 31 0 0,-1 1 63 0 0,1 1 58 0 0,-1 1 91 0 0,-1 4-119 0 0,-2 4 98 0 0,-10 21 501 0 0,13-26-563 0 0,0-2-48 0 0,1 1-21 0 0,0 2 1 0 0,0 0-2 0 0,0-2-3 0 0,0 0 21 0 0,-2 0 46 0 0,-4 11 94 0 0,7-15-225 0 0,0 0 1 0 0,1 0-1 0 0,-1 0 1 0 0,0 0-1 0 0,1 1 0 0 0,0-1 1 0 0,0 3-40 0 0,-2 10 141 0 0,-4 7 114 0 0,0-3-46 0 0,5-6-122 0 0,1 50 342 0 0,0-7-94 0 0,3-40-205 0 0,-2-15-112 0 0,0 0 0 0 0,0-1-1 0 0,0 1 1 0 0,1 0 0 0 0,-1 0-1 0 0,1-1 1 0 0,-1 1 0 0 0,1 0-18 0 0,10 13 118 0 0,-9-10-65 0 0,-1 0-16 0 0,0-1 0 0 0,1 0 0 0 0,-1 1-1 0 0,1-1 1 0 0,2 2-37 0 0,-4-5 14 0 0,0 0-1 0 0,0 0 0 0 0,0 0 0 0 0,1 0 1 0 0,-1 0-1 0 0,0 0 0 0 0,1 0 0 0 0,-1-1 1 0 0,1 1-1 0 0,-1 0-13 0 0,13 1 146 0 0,12-1 108 0 0,-11 0 6 0 0,0-1 0 0 0,8-1-260 0 0,-20 1 38 0 0,0 0-1 0 0,0 0 1 0 0,0-1 0 0 0,-1 0-1 0 0,1 1 1 0 0,0-1 0 0 0,0 0 0 0 0,0-1-1 0 0,-1 1 1 0 0,1 0 0 0 0,0-1-1 0 0,-1 1 1 0 0,0-1 0 0 0,2-1-38 0 0,9-8 189 0 0,4-1 14 0 0,1 1 19 0 0,-5 0 4 0 0,-3 0-11 0 0,2 0-2 0 0,-2 0-37 0 0,-2-3-40 0 0,-1-2-44 0 0,-2 5-54 0 0,-4 9-25 0 0,0-1 0 0 0,1 0 0 0 0,-1 0 0 0 0,-1 0 1 0 0,1 0-1 0 0,0 0 0 0 0,-1 0 0 0 0,1 0 0 0 0,-1 0 0 0 0,0-3-13 0 0,0-49 15 0 0,0 52-15 0 0,0-1 0 0 0,0 1 0 0 0,-1 0 0 0 0,1 0 0 0 0,-1 0 0 0 0,0 0 0 0 0,0 0 0 0 0,0 0 0 0 0,-1-3 0 0 0,-4-8 0 0 0,4 2 0 0 0,1 9 1 0 0,0-1 0 0 0,0 0 0 0 0,0 1 1 0 0,0-1-1 0 0,-1 1 0 0 0,1-1 0 0 0,-1 1 0 0 0,0 0 0 0 0,-1-2-1 0 0,-20-30 49 0 0,0-1-44 0 0,15 25-6 0 0,-1 1 0 0 0,0 0 0 0 0,0 0 1 0 0,-8-5 0 0 0,-6-7-57 0 0,12 7 33 0 0,4 5-40 0 0,6 9 58 0 0,1 1 0 0 0,-1-1-1 0 0,1 1 1 0 0,-1-1-1 0 0,0 1 1 0 0,1 0-1 0 0,-1-1 1 0 0,0 1-1 0 0,1 0 1 0 0,-1 0-1 0 0,0-1 1 0 0,0 1-1 0 0,1 0 1 0 0,-1 0-1 0 0,0 0 1 0 0,1 0-1 0 0,-1 0 7 0 0,0 0-160 0 0,1 0 43 0 0,0 0 39 0 0,-1 0 35 0 0,1 0 46 0 0,-1 0 90 0 0,-3 1 420 0 0,3-1-366 0 0,0 0-128 0 0,0 0-61 0 0,0 0-75 0 0,0 0-88 0 0,1 0-43 0 0,-1 0-78 0 0,1 0-85 0 0,-1 0-94 0 0,1 0-101 0 0,-1-1-109 0 0,1 1-116 0 0,-1 0-125 0 0,1 0-958 0 0,0 0-1089 0 0</inkml:trace>
  <inkml:trace contextRef="#ctx0" brushRef="#br0" timeOffset="1015.19">998 470 7512 0 0,'2'0'166'0'0,"5"1"-42"0"0,3 4 181 0 0,-6-3-198 0 0,0 0-50 0 0,-1 0-68 0 0,10 4 47 0 0,-8 4-36 0 0,11-1 1 0 0,-8-5 44 0 0,-4-2 37 0 0,5 2 322 0 0,6 4 399 0 0,-9-3-494 0 0,1 1 96 0 0,6 1 335 0 0,-3-2-172 0 0,-4-1-244 0 0,-2 0-112 0 0,-1 1-68 0 0,0 1 92 0 0,-1 0-51 0 0,1 4 72 0 0,6 10 148 0 0,-3-11-196 0 0,0 3 169 0 0,4 5 245 0 0,-1-7-289 0 0,-2-1-103 0 0,-3-2 47 0 0,-3-3-156 0 0,0-1 1 0 0,0 0-1 0 0,-1 0 0 0 0,0 0 0 0 0,1 1 0 0 0,-1-1 0 0 0,0 0 0 0 0,0 1-122 0 0,1 7 349 0 0,6 2 46 0 0,-2-3-42 0 0,-3-1-49 0 0,-2-7 84 0 0,0-2-32 0 0,0 0-4 0 0,0 0-10 0 0,0 0-48 0 0,0 0-26 0 0,0 0-4 0 0,0 0-9 0 0,0 0-40 0 0,0 0-21 0 0,0 0-2 0 0,0 0-16 0 0,-3 0-66 0 0,3 0-107 0 0,-1 0 1 0 0,1 0-1 0 0,-1 0 1 0 0,1 0-1 0 0,0 0 1 0 0,-1 0 0 0 0,1 0-1 0 0,-1 0 1 0 0,1 0-1 0 0,-1 0 1 0 0,1-1-1 0 0,0 1 1 0 0,-1 0-1 0 0,1 0 1 0 0,-1 0-1 0 0,1-1 1 0 0,0 1 0 0 0,-1 0-1 0 0,1 0 1 0 0,0-1-1 0 0,-1 1 1 0 0,1 0-1 0 0,0-1 1 0 0,-1 1-1 0 0,1 0 1 0 0,0-1 0 0 0,0 1-1 0 0,-1-1 1 0 0,1 1-1 0 0,0-1-3 0 0,-1-16 90 0 0,1 11-72 0 0,0 5-17 0 0,0 1-1 0 0,0-1 1 0 0,0 1-1 0 0,0-1 0 0 0,0 1 1 0 0,0-1-1 0 0,0 1 0 0 0,0 0 1 0 0,0-1-1 0 0,0 1 1 0 0,0-1-1 0 0,0 1 0 0 0,0-1 1 0 0,-1 1-1 0 0,1-1 1 0 0,0 1-1 0 0,0-1 0 0 0,0 1 1 0 0,-1 0-1 0 0,1-1 1 0 0,0 1-1 0 0,-1-1 0 0 0,1 1 1 0 0,0 0-1 0 0,-1-1 1 0 0,1 1-1 0 0,0 0 0 0 0,-1 0 1 0 0,1-1-1 0 0,0 1 0 0 0,-1 0 1 0 0,0-1-1 0 0,-5-3 11 0 0,-7-20 51 0 0,11 20-64 0 0,1 0 3 0 0,0 0-1 0 0,0-1 0 0 0,0 0 0 0 0,1 1 0 0 0,-1-1 1 0 0,1 1-1 0 0,0-1 0 0 0,1 1 0 0 0,0-4 0 0 0,-1-2 9 0 0,0-4 28 0 0,-1 11-35 0 0,1 0-1 0 0,0 0 1 0 0,0 0 0 0 0,0 1-1 0 0,0-1 1 0 0,1 0 0 0 0,-1 0-1 0 0,1 0 1 0 0,-1 1-1 0 0,2-3-1 0 0,28-56 0 0 0,-5 31-53 0 0,-20 20 43 0 0,-4 8 10 0 0,0 0 0 0 0,0-1 0 0 0,0 1 0 0 0,0 0 0 0 0,1 0 0 0 0,-1 0-1 0 0,1 0 1 0 0,-1 1 0 0 0,1-1 0 0 0,25-23-22 0 0,1 2-1 0 0,1 1 1 0 0,21-11 22 0 0,-45 30 3 0 0,4-3-3 0 0,1 1-1 0 0,0 1 1 0 0,0 0-1 0 0,3-1 1 0 0,5-1-8 0 0,-2 0-17 0 0,-1 2-62 0 0,-2 1-54 0 0,0 1-44 0 0,6-1-147 0 0,3-2-157 0 0,5 0-120 0 0,-1 2 70 0 0,7 3-308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18.0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16 5520 0 0,'0'0'158'0'0,"-3"2"-4"0"0,2 0-152 0 0,-1-1 1 0 0,1 1-1 0 0,0 0 1 0 0,0 0-1 0 0,0-1 1 0 0,0 1-1 0 0,1 0 1 0 0,-1 0-1 0 0,0 0 0 0 0,1 0 1 0 0,-1 0-1 0 0,1 0 1 0 0,0 1-3 0 0,-1 6 63 0 0,0-1 64 0 0,1 1 87 0 0,0 0 106 0 0,0-3-63 0 0,0-1 54 0 0,1 1-47 0 0,0-1-35 0 0,5 7 329 0 0,0 0-9 0 0,-5-7-329 0 0,0 1 34 0 0,-1 1 54 0 0,1 0-71 0 0,1 0-23 0 0,2 2 18 0 0,1 6 107 0 0,-1 4 78 0 0,0-1-66 0 0,8 33 575 0 0,-2-30-428 0 0,-5 6-16 0 0,-2-18-358 0 0,0 1 39 0 0,9 22 410 0 0,-8-20-364 0 0,0-2-64 0 0,0 2 128 0 0,1-3-69 0 0,2 6 124 0 0,-6-3-39 0 0,1-1-34 0 0,4 2 30 0 0,0-2-48 0 0,-5-3-47 0 0,-1-5 76 0 0,0-3-2 0 0,0 0-12 0 0,0 0-49 0 0,0 0-19 0 0,0 0-7 0 0,0 0-1 0 0,0 0 0 0 0,-2-3 0 0 0,-1 0-130 0 0,2 2-21 0 0,-2-2 23 0 0,-4-4 58 0 0,-7-7 85 0 0,2 2-144 0 0,7 9-44 0 0,0-2 0 0 0,1 1 0 0 0,0-1 0 0 0,0 1 0 0 0,0-1-1 0 0,-1-2-2 0 0,-6-17 0 0 0,-8-25 0 0 0,18 44 0 0 0,0-1 0 0 0,0 1 0 0 0,0 0 0 0 0,1-1 0 0 0,0 1 0 0 0,0-1 0 0 0,0 1 0 0 0,1-1 0 0 0,0-6 0 0 0,-2 11-1 0 0,2-1-1 0 0,-1 1 0 0 0,0-1 0 0 0,0 0 0 0 0,0 1 0 0 0,1-1 0 0 0,-1 1 0 0 0,1-1 1 0 0,-1 1-1 0 0,1-1 0 0 0,0 1 0 0 0,-1-1 0 0 0,1 1 0 0 0,0-1 2 0 0,5-10-27 0 0,-1-16 6 0 0,7-5-23 0 0,-9 27 41 0 0,0 1-1 0 0,1-1 1 0 0,0 0-1 0 0,0 1 1 0 0,0 0 0 0 0,5-4 3 0 0,8-9-46 0 0,-10 10 44 0 0,1 0 0 0 0,0 0 0 0 0,0 1 0 0 0,7-5 2 0 0,-1 3 5 0 0,1-2-122 0 0,-1-1-110 0 0,1-1-100 0 0,-11 9 275 0 0,-2 3-15 0 0,0-1-20 0 0,-1 1-40 0 0,1 0-13 0 0,-1 0-39 0 0,1 0-42 0 0,-1 1-48 0 0,1-1 6 0 0,-1 0-40 0 0,1 1-43 0 0,-1-1-44 0 0,1 0-48 0 0,0 1-52 0 0,0-1-52 0 0,1 0-58 0 0,0 0-150 0 0,7-3-1388 0 0,7-4-1209 0 0</inkml:trace>
  <inkml:trace contextRef="#ctx0" brushRef="#br0" timeOffset="331.56">484 91 8408 0 0,'0'0'190'0'0,"0"0"28"0"0,0 3 8 0 0,0-1-209 0 0,1 0 0 0 0,-1 0 1 0 0,1 0-1 0 0,-1 0 0 0 0,1 1 0 0 0,0-1 0 0 0,-1-1 0 0 0,2 3-17 0 0,11 18 79 0 0,-4-6-57 0 0,-7-11 2 0 0,1 0 45 0 0,-1 1 41 0 0,1 0 36 0 0,1 4 166 0 0,0 1 65 0 0,10 25 1032 0 0,-9-22-862 0 0,-3-7-311 0 0,0 0-41 0 0,0-1-48 0 0,0-1-57 0 0,1 4 130 0 0,-2-1-49 0 0,-1 4 70 0 0,1 5 49 0 0,5-2 21 0 0,-2-3-57 0 0,-1 6 67 0 0,-1-3 44 0 0,4 0 47 0 0,0-4-138 0 0,-2-2-43 0 0,-3-2-152 0 0,4 6 104 0 0,0 1 48 0 0,-4-12-193 0 0,0 0 0 0 0,-1 0-1 0 0,1-1 1 0 0,0 1 0 0 0,0 0-1 0 0,0-1 1 0 0,1 1 0 0 0,-1-1 0 0 0,0 1-1 0 0,0-1 1 0 0,1 0 0 0 0,-1 0-1 0 0,1 1-37 0 0,11 3 303 0 0,-8 5-40 0 0,9-2 23 0 0,-3-1-90 0 0,-8-4 43 0 0,-1-3-6 0 0,1 0-152 0 0,-1 0-46 0 0,0 0 0 0 0,0 0 0 0 0,-1 0-1 0 0,1 0 1 0 0,0 0 0 0 0,0 0 0 0 0,-1 0 0 0 0,1-1 0 0 0,0 1 0 0 0,0-1-1 0 0,0 0-34 0 0,3-9 227 0 0,6 4-33 0 0,-10 6-181 0 0,0-1 0 0 0,0 1 0 0 0,0-1-1 0 0,0 1 1 0 0,0-1 0 0 0,0 1-1 0 0,0-1 1 0 0,0 0 0 0 0,0 1-1 0 0,-1-1 1 0 0,1 0 0 0 0,0 0-1 0 0,0 0 1 0 0,-1 1 0 0 0,1-1-1 0 0,0-1-12 0 0,4-10 163 0 0,0 2-38 0 0,5-13 31 0 0,0 5-130 0 0,-5-7 27 0 0,10-10 14 0 0,-13 30-66 0 0,0 0 4 0 0,-1 1 0 0 0,1-1 0 0 0,-1 1-1 0 0,0-1 1 0 0,0 0 0 0 0,0 0 0 0 0,-1 1-1 0 0,1-1 1 0 0,-1 0 0 0 0,0 0 0 0 0,-1 0-1 0 0,0-4-4 0 0,-4-6-29 0 0,3 12 14 0 0,1 0-1 0 0,0 0 1 0 0,0 0-1 0 0,0 0 1 0 0,1-1-1 0 0,-1 1 1 0 0,1 0-1 0 0,-1-2 16 0 0,2-10-92 0 0,0 2-11 0 0,-2 5-5 0 0,0 2-18 0 0,-1 0-44 0 0,0 1-24 0 0,-1 1 71 0 0,1-2 32 0 0,-1-3 67 0 0,2 5-12 0 0,0 0-59 0 0,1-1-86 0 0,0 1-79 0 0,-1-2-113 0 0,1 3 137 0 0,0 0-35 0 0,0-1-40 0 0,0 1-41 0 0,1-3-234 0 0,-1 4 398 0 0,0 0 0 0 0,0 1 1 0 0,0-1-1 0 0,0 1 1 0 0,0-1-1 0 0,0 0 0 0 0,0 1 1 0 0,-1-1-1 0 0,1 1 0 0 0,-1-1 1 0 0,1 1-1 0 0,-1-2 188 0 0,0 3-104 0 0,0-1 0 0 0,1 1 1 0 0,-1 0-1 0 0,0-1 0 0 0,0 1 0 0 0,1 0 0 0 0,-1 0 0 0 0,0-1 0 0 0,0 1 0 0 0,0 0 0 0 0,0 0 0 0 0,1 0 1 0 0,-1 0-1 0 0,-1 0 104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15.8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 7856 0 0,'0'0'174'0'0,"0"0"29"0"0,0 0 13 0 0,0 3-31 0 0,0 0-262 0 0,0 0 78 0 0,0 1 68 0 0,0 1 56 0 0,0 0 70 0 0,0 1 42 0 0,0 12 651 0 0,0-11-546 0 0,0-3-175 0 0,0-1-39 0 0,1 3 103 0 0,0 0-37 0 0,6 9 279 0 0,-2-4-129 0 0,-1-2-47 0 0,0 4-58 0 0,5 10 246 0 0,-4-9-194 0 0,-2-5-125 0 0,-1-3-56 0 0,0 0-33 0 0,1 4 151 0 0,0 0-47 0 0,0 2 24 0 0,0 0-58 0 0,2 10 96 0 0,-2-12-115 0 0,7 10 154 0 0,-6-8-152 0 0,0 3 55 0 0,6 3 43 0 0,-1 3-30 0 0,-6-11-78 0 0,3 2 69 0 0,-2-3-59 0 0,4 5 110 0 0,0 0-11 0 0,-3-6-118 0 0,0 5 98 0 0,1-8-64 0 0,-5-5-136 0 0,-1 0-1 0 0,1 0 1 0 0,-1 0-1 0 0,0 0 1 0 0,1 1-1 0 0,-1-1 1 0 0,0 0-1 0 0,1 0 1 0 0,-1 1-1 0 0,0-1 1 0 0,0 0-1 0 0,1 1 1 0 0,-1-1-1 0 0,0 0 1 0 0,0 1-1 0 0,1-1 1 0 0,-1 0-1 0 0,0 1 1 0 0,0-1-1 0 0,0 0 1 0 0,0 1-1 0 0,0-1 1 0 0,1 1-1 0 0,-1-1 1 0 0,0 0-1 0 0,0 1 1 0 0,0-1-1 0 0,0 1 0 0 0,0-1 1 0 0,0 0-1 0 0,0 1-8 0 0,-1-1 3 0 0,1 0 0 0 0,0 0 0 0 0,0 0 0 0 0,0 0 0 0 0,0 1 0 0 0,0-1 0 0 0,0 0 0 0 0,0 0 0 0 0,0 0-1 0 0,0 0 1 0 0,0 0 0 0 0,0 0 0 0 0,0 0 0 0 0,0 0 0 0 0,0 0 0 0 0,0 0 0 0 0,0 0 0 0 0,0 1 0 0 0,0-1-1 0 0,0 0 1 0 0,0 0 0 0 0,1 0 0 0 0,-1 0 0 0 0,0 0 0 0 0,0 0 0 0 0,0 0 0 0 0,0 0 0 0 0,0 0 0 0 0,0 0-1 0 0,0 0 1 0 0,0 0 0 0 0,0 0 0 0 0,0 1 0 0 0,0-1 0 0 0,0 0 0 0 0,0 0 0 0 0,0 0 0 0 0,0 0 0 0 0,1 0-1 0 0,-1 0 1 0 0,0 0 0 0 0,0 0 0 0 0,0 0 0 0 0,0 0 0 0 0,0 0 0 0 0,0 0 0 0 0,0 0 0 0 0,0 0 0 0 0,0 0-1 0 0,0 0 1 0 0,0 0 0 0 0,1 0 0 0 0,-1 0 0 0 0,0 0 0 0 0,0 0 0 0 0,0 0 0 0 0,0 0-3 0 0,10 0 146 0 0,-7 0-2 0 0,-3 0 2 0 0,0 0 4 0 0,0 0 2 0 0,0 0 0 0 0,2-3 6 0 0,7-11 24 0 0,-8 11-128 0 0,0-1 1 0 0,0 1-1 0 0,-1-1 0 0 0,1 1 1 0 0,-1-1-1 0 0,0 0 0 0 0,0 0-54 0 0,2-8 149 0 0,3 3-64 0 0,-4 7-76 0 0,0 0 1 0 0,0 1 0 0 0,0-1 0 0 0,-1 0-1 0 0,1 1 1 0 0,0-1 0 0 0,-1 0 0 0 0,1 0-1 0 0,-1 0 1 0 0,0 1 0 0 0,1-1 0 0 0,-1 0-1 0 0,0-2-9 0 0,0-43 109 0 0,0-69 54 0 0,0 113-163 0 0,0 1 0 0 0,0-1 0 0 0,0 1 0 0 0,1-1 0 0 0,-1 1 0 0 0,1 0 0 0 0,0-1 0 0 0,-1 1 0 0 0,1 0 0 0 0,0-1 0 0 0,1-1 0 0 0,0 2 0 0 0,-1 0 0 0 0,0 0 0 0 0,0-1 0 0 0,-1 1 0 0 0,1 0 0 0 0,0-1 0 0 0,-1 1 0 0 0,1-1 0 0 0,-1 1 0 0 0,0 0 0 0 0,0-3 0 0 0,0-2 0 0 0,0 5 0 0 0,-1 0 0 0 0,1 0 0 0 0,0 0 0 0 0,0 0 0 0 0,1 0 0 0 0,-1 0 0 0 0,0 0 0 0 0,1 0 0 0 0,-1 0 0 0 0,1-1 0 0 0,5-8 2 0 0,11-26-20 0 0,-12 14-50 0 0,-5 23 66 0 0,0 0-1 0 0,0-1 1 0 0,0 1-1 0 0,0 0 0 0 0,0-1 1 0 0,0 1-1 0 0,0 0 0 0 0,0 0 1 0 0,0-1-1 0 0,0 1 1 0 0,0 0-1 0 0,0-1 0 0 0,0 1 1 0 0,0 0-1 0 0,1-1 1 0 0,-1 1-1 0 0,0 0 0 0 0,0 0 1 0 0,0-1-1 0 0,0 1 0 0 0,1 0 1 0 0,-1 0-1 0 0,0-1 1 0 0,0 1-1 0 0,0 0 0 0 0,1 0 3 0 0,4-4-10 0 0,1 0-78 0 0,0 0-56 0 0,-1 1-53 0 0,-1-2-48 0 0,-3 0-41 0 0,0 3 72 0 0,-1 1-31 0 0,1 1-74 0 0,-1 0 109 0 0,1 0-40 0 0,0 0-42 0 0,0 0-42 0 0,0 0-36 0 0,0 0-34 0 0,1 0-257 0 0,-1 0-56 0 0,2 0-835 0 0,-1 0-653 0 0,-1 0-1243 0 0</inkml:trace>
  <inkml:trace contextRef="#ctx0" brushRef="#br0" timeOffset="373.5">484 302 6176 0 0,'0'0'177'0'0,"3"0"0"0"0,9 3-139 0 0,3 10-38 0 0,-12-11 17 0 0,0 1 34 0 0,3 1 136 0 0,1-1 158 0 0,4-1 327 0 0,1-4 53 0 0,-4-2-286 0 0,-2-1-138 0 0,1-1-86 0 0,-4 4-16 0 0,1-1 39 0 0,3-1 223 0 0,12-7 694 0 0,-14 8-843 0 0,0 1-46 0 0,-5 2-257 0 0,8-2 435 0 0,-1 1-56 0 0,1 1-62 0 0,-1-2-64 0 0,1-2-23 0 0,6-3 158 0 0,-4 1-93 0 0,-2 0 5 0 0,0-1 71 0 0,6-6-142 0 0,14-14 141 0 0,-14 9-232 0 0,-10 7-89 0 0,-4 10-52 0 0,1 0-1 0 0,-1 0 0 0 0,1 0 1 0 0,-1 0-1 0 0,1 0 0 0 0,-1 0 1 0 0,1 0-1 0 0,-1 0 0 0 0,1 0 1 0 0,0 0-1 0 0,-1 0 0 0 0,1 0 1 0 0,0 1-1 0 0,0-1 0 0 0,0 0 1 0 0,0 0-1 0 0,0 1 0 0 0,0-1-4 0 0,6-2 30 0 0,-7 3-29 0 0,1 0-1 0 0,-1 0 0 0 0,1-1 1 0 0,-1 1-1 0 0,1 0 0 0 0,-1 0 1 0 0,1 0-1 0 0,-1-1 0 0 0,0 1 1 0 0,1 0-1 0 0,-1-1 0 0 0,1 1 1 0 0,-1 0-1 0 0,0-1 0 0 0,1 1 1 0 0,-1 0-1 0 0,0-1 0 0 0,0 1 1 0 0,1-1-1 0 0,-1 1 0 0 0,0-1 1 0 0,0 1-1 0 0,1-1 0 0 0,-1 1 1 0 0,0 0-1 0 0,0-1 0 0 0,0 1 1 0 0,0-1-1 0 0,0 1 0 0 0,0-1 1 0 0,0 1-1 0 0,0-1 0 0 0,0 1 1 0 0,0-1-1 0 0,0 1 1 0 0,0-1-1 0 0,0 1 0 0 0,0-1-1 0 0,2-14 54 0 0,6 0-1 0 0,-16 0-42 0 0,7 12-6 0 0,0 0 1 0 0,-1 0 0 0 0,1 1-1 0 0,-1-1 1 0 0,0 1 0 0 0,0-1-1 0 0,0 1 1 0 0,0-1 0 0 0,0 1-1 0 0,-1 0-5 0 0,2 1 4 0 0,0 1 1 0 0,0-1-1 0 0,0 1 0 0 0,0-1 1 0 0,0 1-1 0 0,0 0 0 0 0,0 0 0 0 0,0 0 1 0 0,0-1-1 0 0,-1 1 0 0 0,1 0 0 0 0,0 0 1 0 0,0 1-1 0 0,0-1 0 0 0,-1 0-4 0 0,-8 1 8 0 0,-50-1-8 0 0,58 0 0 0 0,0 0 0 0 0,1 0 0 0 0,-1 0 0 0 0,0 1 0 0 0,1-1 0 0 0,-1 1 0 0 0,0-1 0 0 0,1 1 0 0 0,-1 0 0 0 0,1 0 0 0 0,-1 0 0 0 0,1-1 0 0 0,-1 1 0 0 0,1 0 0 0 0,0 1 0 0 0,0-1 0 0 0,-1 0 0 0 0,1 0 0 0 0,0 1-1 0 0,-15 10 1 0 0,12-9 1 0 0,3-3-1 0 0,0 0 0 0 0,1 0 0 0 0,-1 1 0 0 0,0-1 0 0 0,1 0 0 0 0,-1 1 0 0 0,1-1 0 0 0,-1 0 0 0 0,1 1 0 0 0,-1-1 0 0 0,1 1 0 0 0,-1-1 0 0 0,1 1 0 0 0,-1-1 0 0 0,1 1 0 0 0,0-1 0 0 0,-1 1 0 0 0,1-1 0 0 0,0 1 0 0 0,0 0 0 0 0,-1-1 0 0 0,1 1 0 0 0,-2 4 0 0 0,-24 25 0 0 0,22-20 0 0 0,3-8 0 0 0,0 1 0 0 0,0-1 0 0 0,0 0 0 0 0,0 0 0 0 0,-1 0 0 0 0,1 0 0 0 0,-1 0 0 0 0,1 0 0 0 0,-1-1 0 0 0,-2 4 0 0 0,1 0 0 0 0,-1 0 0 0 0,1 1 0 0 0,1-1 0 0 0,-1 1 0 0 0,1-1 0 0 0,0 1 0 0 0,-1 4 0 0 0,1-5 0 0 0,1 0 0 0 0,0 1 0 0 0,0-1 0 0 0,0 0 0 0 0,1 0 0 0 0,0 0 0 0 0,0 0 0 0 0,0 1 0 0 0,1 1 0 0 0,0 7 0 0 0,3 12 13 0 0,10 13 55 0 0,-5-15-32 0 0,-7-20-36 0 0,0 0 1 0 0,0 0 0 0 0,0 1-1 0 0,0-1 1 0 0,0-1-1 0 0,1 1 1 0 0,0 0-1 0 0,0-1 1 0 0,0 1-1 0 0,0-1 1 0 0,1 0 0 0 0,-1 0-1 0 0,1 0 1 0 0,-1 0-1 0 0,1-1 1 0 0,0 1-1 0 0,0-1 1 0 0,1 0-1 0 0,0 0 0 0 0,11 11 14 0 0,-1-1 24 0 0,0-9-63 0 0,-3-3-125 0 0,6 0-208 0 0,-3 0 32 0 0</inkml:trace>
  <inkml:trace contextRef="#ctx0" brushRef="#br0" timeOffset="840.28">1255 136 8208 0 0,'0'0'182'0'0,"0"0"29"0"0,3-2 13 0 0,7-11-32 0 0,-8 4-134 0 0,-2 3 23 0 0,0 6-81 0 0,0-6 162 0 0,0-1 188 0 0,0 5 311 0 0,0 2 19 0 0,0 0-281 0 0,0 0-167 0 0,0 0-48 0 0,0 0 29 0 0,0-3 84 0 0,-1-3-119 0 0,-3-4 214 0 0,2 7-253 0 0,-1 0-52 0 0,1 0-83 0 0,-1 1 238 0 0,1 2-2 0 0,-25 0 141 0 0,12 0-235 0 0,-1 0-40 0 0,14 0-96 0 0,1 0 1 0 0,-1 0-1 0 0,0 0 0 0 0,1 0 1 0 0,-1 1-1 0 0,1-1 0 0 0,-1 1 0 0 0,1-1 1 0 0,-1 1-1 0 0,1 0 0 0 0,-1 0 1 0 0,1-1-1 0 0,0 1 0 0 0,-1 0-10 0 0,-6 4 47 0 0,-14 5 73 0 0,-1 0-48 0 0,8 3-62 0 0,-13 4 44 0 0,13 11-54 0 0,13-13 0 0 0,2-14 0 0 0,0 0 0 0 0,0 0 0 0 0,0-1 0 0 0,0 1 0 0 0,0 0 0 0 0,0 0 0 0 0,0 0 0 0 0,-1-1 0 0 0,1 1 0 0 0,0 0 0 0 0,0 0 0 0 0,-1 0 0 0 0,1-1 0 0 0,0 1 0 0 0,-1 0 0 0 0,-5 3 0 0 0,5-4 0 0 0,1 1 0 0 0,0-1 0 0 0,-1 0 0 0 0,1 0 0 0 0,-1 1 0 0 0,1-1 0 0 0,0 0 0 0 0,-1 1 0 0 0,1-1 0 0 0,0 0 0 0 0,-1 1 0 0 0,1-1 0 0 0,0 0 0 0 0,0 1 0 0 0,-1-1 0 0 0,1 1 0 0 0,0-1 0 0 0,0 1 0 0 0,0-1 0 0 0,-1 0 0 0 0,1 1 0 0 0,0-1 0 0 0,0 1 0 0 0,0-1 0 0 0,0 1 0 0 0,0-1 0 0 0,0 1 0 0 0,0-1 0 0 0,0 1 0 0 0,0-1 0 0 0,0 1 0 0 0,1 0 0 0 0,-1 29 0 0 0,-1-29 0 0 0,1-1 1 0 0,0 1 0 0 0,0 0 0 0 0,0 0-1 0 0,0 0 1 0 0,1 0 0 0 0,-1-1 0 0 0,0 1-1 0 0,0 0 1 0 0,0 0 0 0 0,1 0 0 0 0,-1-1-1 0 0,0 1 1 0 0,1 0-1 0 0,11 7 43 0 0,4 2-32 0 0,-13-7-11 0 0,1 0 0 0 0,-1 0 0 0 0,1-1 0 0 0,0 1 0 0 0,0-1 0 0 0,1 1 0 0 0,16 8 0 0 0,27 19 0 0 0,37 16 0 0 0,-69-37 1 0 0,1 2-44 0 0,8 5-53 0 0,-10-9 62 0 0,-2-4 23 0 0,-5 0 7 0 0,10 15 19 0 0,-9-10-7 0 0,4 5 89 0 0,-11-10 10 0 0,-2-3-3 0 0,0 2 25 0 0,1 0-88 0 0,-1 0 0 0 0,1 0 0 0 0,-1 0 1 0 0,1 0-1 0 0,0 0 0 0 0,-1-1 0 0 0,1 1 0 0 0,1 1-41 0 0,1 4 191 0 0,-10-2 104 0 0,5 6-56 0 0,2-10-230 0 0,0-1 1 0 0,0 1-1 0 0,0-1 1 0 0,0 1-1 0 0,0 0 1 0 0,0-1 0 0 0,0 1-1 0 0,0 0 1 0 0,0-1-1 0 0,-1 1 1 0 0,1-1-1 0 0,0 1 1 0 0,0 0-1 0 0,0-1 1 0 0,-1 1-1 0 0,1-1 1 0 0,0 1-1 0 0,-1-1 1 0 0,1 1-1 0 0,-1-1 1 0 0,1 1-1 0 0,0-1 1 0 0,-1 1-1 0 0,0 0-9 0 0,-21 4 155 0 0,-4 7 60 0 0,12-4-98 0 0,3-3-74 0 0,7-4-28 0 0,0-1 0 0 0,0 1 0 0 0,0-1 1 0 0,0 1-1 0 0,-4-2-15 0 0,-22 4 70 0 0,14 1-34 0 0,10-2-30 0 0,0 0 0 0 0,0-1 0 0 0,-1 1 0 0 0,1-2 0 0 0,-1 1 0 0 0,1-1-6 0 0,-19 1 0 0 0,15 0-3 0 0,-1-1 0 0 0,1 0 0 0 0,0-1 1 0 0,-1 0-1 0 0,-3-1 3 0 0,8 0-66 0 0,0 1 41 0 0,-19-5 85 0 0,20 5-79 0 0,0 0-35 0 0,-2 0-60 0 0,0 1-72 0 0,0-1-85 0 0,-1 1-101 0 0,7 0 121 0 0,-1 0-41 0 0,1 0-36 0 0,0 0-33 0 0,-1 0-235 0 0,0-1-55 0 0,-1 0-768 0 0,1-3-606 0 0,1-5-1150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14.4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364 92 6536 0 0,'0'0'141'0'0,"0"0"23"0"0,0 0 13 0 0,0 0-50 0 0,0 0 1 0 0,0 0 55 0 0,0 0 166 0 0,0 0 303 0 0,0-2 20 0 0,0 1-619 0 0,0 0 37 0 0,0-2 179 0 0,0 0 77 0 0,0-5 561 0 0,0 6-658 0 0,0 0-37 0 0,0 0-50 0 0,0 1-68 0 0,0-1-85 0 0,0 2-97 0 0,-3-5 606 0 0,-7-6-39 0 0,8 9-20 0 0,2-1-3 0 0,-3-6-19 0 0,-7 6-72 0 0,5 0-39 0 0,4 2-279 0 0,-1-1 35 0 0,-6-3 41 0 0,5 3-49 0 0,0 1 21 0 0,-1 0 40 0 0,0 1 49 0 0,-1 0 60 0 0,-7-3 77 0 0,-1-7 46 0 0,11 9-200 0 0,0 0-38 0 0,-1 0 35 0 0,-1 0-82 0 0,-1 2-42 0 0,3 0 57 0 0,-7-1 230 0 0,3 0-80 0 0,0 0-67 0 0,2 0-58 0 0,-2 0-35 0 0,-1 0-50 0 0,-31 0-29 0 0,37 0-7 0 0,-1 0-1 0 0,1 0 0 0 0,-1 0 0 0 0,0 1 0 0 0,1-1 0 0 0,-1 0 0 0 0,1 1 1 0 0,-1-1-1 0 0,1 1 0 0 0,-1 0 0 0 0,1 0 0 0 0,0 0 0 0 0,-1-1 0 0 0,1 2 0 0 0,-7 2 12 0 0,-5 1 41 0 0,8 5-29 0 0,3-8-17 0 0,0-1-1 0 0,0 0 1 0 0,0 1-1 0 0,0-1 0 0 0,0 0 1 0 0,-1 0-1 0 0,1 0 1 0 0,-1-1-7 0 0,1 1 0 0 0,0 0 0 0 0,-1 0 0 0 0,1 0 1 0 0,0 0-1 0 0,0 0 0 0 0,-1 0 0 0 0,1 1 0 0 0,0-1 0 0 0,-16 27 0 0 0,1 0 0 0 0,7-23 16 0 0,7 0 13 0 0,0-1 0 0 0,0 1 0 0 0,1 0 0 0 0,0 1-1 0 0,0-1-28 0 0,1 11 38 0 0,1-14-36 0 0,0 1 1 0 0,0-1 0 0 0,0 0-1 0 0,0 1 1 0 0,-1-1 0 0 0,1 0-1 0 0,-1 0 1 0 0,1 1 0 0 0,-1-1-1 0 0,0 2-2 0 0,-4 4 0 0 0,4-7 0 0 0,0 0 0 0 0,0 1 0 0 0,0-1 0 0 0,1 0 0 0 0,-1 1 0 0 0,0-1 0 0 0,1 1 0 0 0,-1-1 0 0 0,1 1 0 0 0,0 0 0 0 0,-1-1 0 0 0,1 1 0 0 0,0-1 0 0 0,0 1 0 0 0,0 1 0 0 0,0 2 0 0 0,-1 1 0 0 0,0-1 0 0 0,0 0 0 0 0,-1 1 0 0 0,-1 2 0 0 0,2-3 0 0 0,-1 1 0 0 0,1-1 0 0 0,0 0 0 0 0,0 1 0 0 0,0 2 0 0 0,1 146 0 0 0,0-149 0 0 0,1 1 0 0 0,0-1 0 0 0,0 0 0 0 0,0 0 0 0 0,0 0 0 0 0,1 2 0 0 0,0-2 0 0 0,0 0 0 0 0,-1 0 0 0 0,0 0 0 0 0,0 0 0 0 0,0 1 0 0 0,-1 1 0 0 0,0 1 0 0 0,1 1 0 0 0,0-1-1 0 0,0 1 1 0 0,1 0 0 0 0,6 19-31 0 0,-3-9-22 0 0,8 19-30 0 0,-1-3 31 0 0,-9-21 50 0 0,0-1 0 0 0,1 1 0 0 0,1-1 0 0 0,0 0 0 0 0,0-1 0 0 0,3 3 2 0 0,18 36 0 0 0,23 31 0 0 0,-44-75 1 0 0,1 0-1 0 0,-1-1 0 0 0,1 0 0 0 0,5 4 0 0 0,2 2 10 0 0,-9-8 4 0 0,1-1 0 0 0,1 0 0 0 0,-1 0 0 0 0,0 0 0 0 0,1 0 0 0 0,-1-1 0 0 0,1 0 0 0 0,4 1-14 0 0,-4-1 15 0 0,-2-1-2 0 0,0 0 1 0 0,1 0 0 0 0,0 0-1 0 0,-1-1 1 0 0,1 0 0 0 0,0 1-1 0 0,-1-2 1 0 0,1 1 0 0 0,-1 0-1 0 0,1-1 1 0 0,0 0 0 0 0,3-1-14 0 0,-1-2 66 0 0,1-1-74 0 0,0 1-74 0 0,-1-1-76 0 0,1-1-79 0 0,-1 0-81 0 0,1 0-81 0 0,-1-1-84 0 0,-4 4 269 0 0,-1 1 44 0 0,0 0-2 0 0,0 0-38 0 0,0 0 0 0 0,-1 1-39 0 0,1-1-43 0 0,-1 1-48 0 0,1-1-53 0 0,-1 1-49 0 0,1-1-43 0 0,-1 1-38 0 0,1-1-147 0 0,0 0-37 0 0,3-3-1546 0 0</inkml:trace>
  <inkml:trace contextRef="#ctx0" brushRef="#br0" timeOffset="510.79">303 561 6016 0 0,'0'0'133'0'0,"0"0"23"0"0,0 0 11 0 0,0 0-56 0 0,0 0-6 0 0,0 0 40 0 0,0 0 127 0 0,0 0 233 0 0,0 0 21 0 0,3 0-4 0 0,1 0-349 0 0,-2-1-34 0 0,3-4 190 0 0,-1 0-40 0 0,0 3-7 0 0,0 0 36 0 0,3 2 98 0 0,10-5 58 0 0,0-4-69 0 0,-15 7-341 0 0,1 0-1 0 0,0 0 1 0 0,0 0-1 0 0,0 1 1 0 0,0-1-1 0 0,0 1 1 0 0,0 0-1 0 0,0 0 1 0 0,0 0-1 0 0,0 1 1 0 0,1-1-1 0 0,-1 1-63 0 0,11-3 211 0 0,0-7 21 0 0,-14 10-225 0 0,0 0 1 0 0,0-1-1 0 0,1 1 1 0 0,-1 0-1 0 0,0 0 1 0 0,0 0-1 0 0,1-1 1 0 0,-1 1-1 0 0,0 0 0 0 0,0 0 1 0 0,1 0-1 0 0,-1 0 1 0 0,0 0-1 0 0,1-1 1 0 0,-1 1-1 0 0,0 0 1 0 0,1 0-1 0 0,-1 0 1 0 0,0 0-1 0 0,0 0 1 0 0,1 0-1 0 0,-1 0 1 0 0,0 0-1 0 0,1 0 1 0 0,-1 0-1 0 0,0 1-7 0 0,1-1 4 0 0,32-3 136 0 0,-32 2-136 0 0,1 1 0 0 0,0-1 0 0 0,-1 1 1 0 0,1-1-1 0 0,0 0 0 0 0,-1 1 0 0 0,1-1 0 0 0,-1 0 0 0 0,1 0 0 0 0,-1 0 1 0 0,1-1-5 0 0,5-2 77 0 0,1 5-79 0 0,-5-1 7 0 0,2 1-3 0 0,-3-1-9 0 0,4-4 24 0 0,11-5 47 0 0,-4 6 61 0 0,-11 3 18 0 0,1 0 1 0 0,3 0-68 0 0,-2 0-54 0 0,-2 0-99 0 0,-2 0-24 0 0,0 0 33 0 0,0 0 118 0 0,3 3 57 0 0,7 7 12 0 0,-7-5-9 0 0,-1 5-32 0 0,4-6-29 0 0,-5-4-47 0 0,-1 1-1 0 0,1-1 1 0 0,-1 0-1 0 0,0 0 1 0 0,1 1-1 0 0,-1-1 1 0 0,1 0-1 0 0,-1 1 1 0 0,0-1-1 0 0,1 0 1 0 0,-1 1 0 0 0,0-1-1 0 0,0 0 1 0 0,1 1-1 0 0,-1-1 1 0 0,0 1-1 0 0,0-1 1 0 0,0 1-1 0 0,1-1 1 0 0,-1 1-1 0 0,0-1 1 0 0,0 0-1 0 0,0 1 1 0 0,0-1-1 0 0,0 1 1 0 0,0-1 0 0 0,0 1-1 0 0,0-1 1 0 0,0 1-1 0 0,0-1 1 0 0,0 1-1 0 0,0 0-1 0 0,0 42 47 0 0,0 1 71 0 0,0 0 62 0 0,0 0 49 0 0,0 36 280 0 0,0 103 852 0 0,0-177-1204 0 0,1-1-84 0 0,5 6-55 0 0,-5-8 9 0 0,1 0 40 0 0,0 0 55 0 0,-1 1 73 0 0,0-1-17 0 0,-1 0 44 0 0,1 0 48 0 0,-1 1 54 0 0,0-3-272 0 0,0 3-58 0 0,0-2 50 0 0,0 1 78 0 0,0-2-20 0 0,0 1 34 0 0,2-2-232 0 0,8 0-58 0 0,-7 0-6 0 0</inkml:trace>
  <inkml:trace contextRef="#ctx0" brushRef="#br0" timeOffset="807.68">969 561 9560 0 0,'0'0'216'0'0,"0"0"32"0"0,0 0 10 0 0,0 1-107 0 0,0 0-78 0 0,0 24-38 0 0,0-16 16 0 0,0 0 52 0 0,0-1 35 0 0,0 0 62 0 0,0-1 71 0 0,0 1 83 0 0,1 3 81 0 0,4-2-77 0 0,1 3 19 0 0,-4-5-244 0 0,-1 1 40 0 0,-1 34 791 0 0,0-34-805 0 0,0-2-40 0 0,0 3 155 0 0,-1 0-42 0 0,1 3 47 0 0,0 0-69 0 0,1-2-54 0 0,1-2-37 0 0,4 7 139 0 0,-1 0-1 0 0,-3 1-53 0 0,-1-3-3 0 0,6 0-3 0 0,-2-2-29 0 0,-3 0-15 0 0,-2 4 62 0 0,0-3-34 0 0,2-7-20 0 0,0-3-141 0 0,-1-1 0 0 0,0 1-1 0 0,0 0 1 0 0,0-1-1 0 0,0 1 1 0 0,0 0-1 0 0,0-1 1 0 0,0 1-1 0 0,-1 0 1 0 0,1 0-1 0 0,-1 0 1 0 0,1 0-1 0 0,-1 0 1 0 0,0 0-21 0 0,1 5 25 0 0,-1 0-42 0 0,0-5-99 0 0,0-2 34 0 0,0 0-77 0 0,0 0-93 0 0,0 0 73 0 0,0 0-42 0 0,0 0-44 0 0,0 0-43 0 0,0 0-38 0 0,0 0-36 0 0,0 0-248 0 0,0 0-58 0 0,0 0-47 0 0,0 0-32 0 0,0 0-1377 0 0,0 0-1221 0 0</inkml:trace>
  <inkml:trace contextRef="#ctx0" brushRef="#br0" timeOffset="1042.64">848 455 9520 0 0,'0'0'276'0'0,"0"0"2"0"0,0-2-120 0 0,0-2-55 0 0,0-2 106 0 0,0 5-202 0 0,-1 1 0 0 0,1 0-1 0 0,0 0 1 0 0,0 0 0 0 0,0 0 0 0 0,0 0 0 0 0,0 0 0 0 0,0 0 0 0 0,0 0 0 0 0,0 0 0 0 0,0 0 0 0 0,0 0 0 0 0,0-1 0 0 0,0 1 0 0 0,0 0-1 0 0,0 0 1 0 0,0 0 0 0 0,0 0 0 0 0,0 0 0 0 0,0 0 0 0 0,1 0 0 0 0,-1 0 0 0 0,0 0 0 0 0,0 0 0 0 0,0 0 0 0 0,0-1 0 0 0,0 1 0 0 0,0 0-1 0 0,0 0 1 0 0,0 0 0 0 0,0 0 0 0 0,0 0 0 0 0,0 0 0 0 0,0 0 0 0 0,0 0 0 0 0,0 0 0 0 0,0 0 0 0 0,1 0 0 0 0,-1 0 0 0 0,0 0 0 0 0,0 0-1 0 0,0 0 1 0 0,0 0 0 0 0,0 0 0 0 0,0 0 0 0 0,0 0 0 0 0,0 0 0 0 0,0 0 0 0 0,0 0 0 0 0,0 0 0 0 0,1 0 0 0 0,-1 0 0 0 0,0 0 0 0 0,0 0-1 0 0,0 0 1 0 0,0 0 0 0 0,0 0-7 0 0,6 0 210 0 0,5 0 255 0 0,-2 0-362 0 0,6 0-53 0 0,-11 0-48 0 0,24 0-2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9:00.2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 6272 0 0,'0'0'141'0'0,"0"0"23"0"0,0 0 11 0 0,0 0-58 0 0,0 0-2 0 0,0 0 46 0 0,0 0 146 0 0,0 0 267 0 0,0 0 24 0 0,0 0-29 0 0,0 0-129 0 0,0 0-59 0 0,0 0-11 0 0,0 2-5 0 0,0 15 193 0 0,0 0-96 0 0,0 0-84 0 0,0 1-72 0 0,0 8 22 0 0,0 0-87 0 0,0 59 326 0 0,0-68-415 0 0,0 0 35 0 0,1-6-103 0 0,0 0 0 0 0,0 0 1 0 0,1 0-1 0 0,1 0-84 0 0,-1-1 81 0 0,0-1 0 0 0,-1 1 0 0 0,1 9-81 0 0,-2-13 48 0 0,1 1 0 0 0,-1-1 1 0 0,1 0-1 0 0,0 0 0 0 0,1 0 1 0 0,0 1-49 0 0,4 15 138 0 0,-1 18 78 0 0,7 8 95 0 0,-8-31-135 0 0,1 1 0 0 0,-1 9-176 0 0,-2 4 177 0 0,3 9 33 0 0,10 24 246 0 0,-7-34-227 0 0,-6-19-132 0 0,-1-1 0 0 0,0 1-1 0 0,-1 0 1 0 0,0 0 0 0 0,-1 2-97 0 0,1 8 156 0 0,1-8-10 0 0,6 0 18 0 0,-6-12-146 0 0,-1 1 0 0 0,1-1-1 0 0,0 0 1 0 0,0 1 0 0 0,-1-1 0 0 0,1 1 0 0 0,-1-1 0 0 0,1 1-1 0 0,-1-1 1 0 0,0 1 0 0 0,0-1 0 0 0,1 1 0 0 0,-1 1-18 0 0,-1 8 101 0 0,1-8-73 0 0,0 0 0 0 0,-1 0 1 0 0,1 0-1 0 0,0 0 0 0 0,1 1 0 0 0,-1-1 0 0 0,1 0 0 0 0,-1 0 0 0 0,1 0 0 0 0,0 0-28 0 0,1 1-5 0 0,3 6 74 0 0,1 6 143 0 0,-6-15-203 0 0,0-1-1 0 0,0 1 1 0 0,0-1 0 0 0,0 1-1 0 0,0-1 1 0 0,0 1 0 0 0,0 0-1 0 0,0-1 1 0 0,0 1 0 0 0,0-1-1 0 0,0 1 1 0 0,0-1 0 0 0,0 1-1 0 0,0-1 1 0 0,-1 1 0 0 0,1-1-1 0 0,0 1 1 0 0,0-1-1 0 0,-1 1 1 0 0,1-1 0 0 0,0 1-1 0 0,-1 0-8 0 0,-9 1 32 0 0,8-2 37 0 0,2 0 24 0 0,0 0-45 0 0,0 0-48 0 0,0 0-39 0 0,0 0-74 0 0,0 0-121 0 0,-3 0-20 0 0,-3 0 86 0 0,2 0 11 0 0,2 0-58 0 0,2 0-189 0 0,0 0-349 0 0,0 0 577 0 0,0 0 29 0 0,0 0-7 0 0,0 0-39 0 0,0 0-6 0 0,0-1-39 0 0,0 1-47 0 0,0-1-51 0 0,0 0-55 0 0,0 0-52 0 0,0 0-45 0 0,0 0-41 0 0,0-1-150 0 0,0 1-39 0 0,0-1-183 0 0,0-2-492 0 0</inkml:trace>
  <inkml:trace contextRef="#ctx0" brushRef="#br0" timeOffset="480.14">16 92 6992 0 0,'0'0'157'0'0,"0"0"23"0"0,0 0 12 0 0,3 2 31 0 0,-1 0-171 0 0,0 1 48 0 0,2 1 136 0 0,9 8 635 0 0,-6-8-552 0 0,0-2-139 0 0,-3-1-142 0 0,-1-1-42 0 0,12 3 335 0 0,0 9 38 0 0,1 1-12 0 0,-6-9-115 0 0,-2 0-33 0 0,4 5 59 0 0,7 10 196 0 0,0 1-126 0 0,0-2-122 0 0,-3-2-116 0 0,6 6 88 0 0,20 11 94 0 0,-28-22-172 0 0,5 5 147 0 0,-1 1-1 0 0,11 12-256 0 0,-4-3 198 0 0,-13-13-67 0 0,0 1 1 0 0,2 4-132 0 0,-6-7 65 0 0,0 0 1 0 0,1-1-1 0 0,0 0 1 0 0,1-1 0 0 0,1 1-66 0 0,6 3 79 0 0,0 0 17 0 0,0 1 0 0 0,-1 1 0 0 0,0 0 1 0 0,4 8-97 0 0,-5-5 59 0 0,-1 1 46 0 0,2-1 0 0 0,0 0-105 0 0,8 11 177 0 0,0 0 65 0 0,1-9-18 0 0,0 11 18 0 0,-5-6-94 0 0,7 1 129 0 0,35 37 279 0 0,-45-46-325 0 0,-2-2 66 0 0,-12-13-41 0 0,-3-2-111 0 0,2 0-76 0 0,8 0-15 0 0,-7 0 10 0 0,-3 0-4 0 0,0 0-130 0 0,0 0-61 0 0,1-10-188 0 0,-2 1 42 0 0,-1 3-55 0 0,2 4 117 0 0,-1 1-39 0 0,-5-3-543 0 0,6 4 743 0 0,-1 0-1 0 0,1 0 1 0 0,-1-1-1 0 0,1 1 1 0 0,0 0 0 0 0,-1-1-1 0 0,1 1 1 0 0,0 0-1 0 0,-1-1 1 0 0,1 1-1 0 0,0 0 1 0 0,-1-1 0 0 0,1 1-1 0 0,0 0 1 0 0,0-1-1 0 0,-1 1 1 0 0,1-1-1 0 0,0 1 1 0 0,0-1-1 0 0,0 1 1 0 0,0-1 0 0 0,-1 1-1 0 0,1-1 1 0 0,0 1-1 0 0,0-1 1 0 0,0 1-1 0 0,0 0 1 0 0,0-1 0 0 0,0 1-1 0 0,0-1 1 0 0,1 1-1 0 0,-1-1 55 0 0,0-14-1310 0 0</inkml:trace>
  <inkml:trace contextRef="#ctx0" brushRef="#br0" timeOffset="913.78">742 1 6072 0 0,'0'0'133'0'0,"0"0"23"0"0,0 0 12 0 0,0 0 31 0 0,0 0 101 0 0,2 2 41 0 0,8 8 10 0 0,-8-8-176 0 0,-1 0-40 0 0,0 1 38 0 0,-1 1-84 0 0,-1 1-40 0 0,1-3 59 0 0,-1 9 188 0 0,1-8-212 0 0,0 0 0 0 0,-1 1 1 0 0,1-1-1 0 0,1 0 1 0 0,-1 0-1 0 0,0 0 1 0 0,1 0-1 0 0,-1 0 1 0 0,1 0-1 0 0,0 0-84 0 0,4 5 163 0 0,1 4 103 0 0,-4-1-46 0 0,-1 4 86 0 0,1 0-52 0 0,4 5 52 0 0,1 0-58 0 0,5 16 152 0 0,-7-17-207 0 0,-2-8-68 0 0,0 1-1 0 0,-1-1 1 0 0,0 1-1 0 0,-1 0 1 0 0,0 1-125 0 0,2 16 251 0 0,9 10 37 0 0,0 0 4 0 0,-8-10-35 0 0,-4-24-196 0 0,0 0 0 0 0,1 0 1 0 0,-1 0-1 0 0,1 0 1 0 0,1 2-62 0 0,9 22 245 0 0,-9-23-199 0 0,1 0 0 0 0,-1 1 0 0 0,0-1 0 0 0,0 1 0 0 0,-1 0 0 0 0,0-1 0 0 0,0 1 0 0 0,0 1-46 0 0,-1-1 40 0 0,1-1 0 0 0,0 1 1 0 0,0-1-1 0 0,0 0 1 0 0,1 1-1 0 0,0-1-40 0 0,2 10 99 0 0,1 11 173 0 0,1-12-61 0 0,-5-12-164 0 0,0 0 0 0 0,0 1 0 0 0,0-1 0 0 0,0 0 0 0 0,0 0 0 0 0,-1 1 0 0 0,1-1 0 0 0,-1 1 1 0 0,0-1-48 0 0,0 15 196 0 0,0 18 198 0 0,1-25-293 0 0,1-3-34 0 0,3 7 79 0 0,-4-12-111 0 0,1 1-1 0 0,-1-1 1 0 0,0 0-1 0 0,-1 0 0 0 0,1 0 1 0 0,0 1-1 0 0,-1-1 0 0 0,0 2-34 0 0,0-2 70 0 0,0 1-1 0 0,0 0 0 0 0,1 0 0 0 0,-1-1 0 0 0,1 1 0 0 0,1 3-69 0 0,4 6 232 0 0,-3-7-171 0 0,-1 1 83 0 0,0 3-41 0 0,-2 2-21 0 0,-1 5-3 0 0,0-5-15 0 0,4-7-10 0 0,-3-5-311 0 0,0 0 117 0 0,1 0 98 0 0,-1 1 80 0 0,1-1 148 0 0,1 2 251 0 0,-1-2-277 0 0,0 1-48 0 0,0 0-103 0 0,0-1-47 0 0,-1 1-52 0 0,1-1-61 0 0,-1 1-98 0 0,1 0-95 0 0,0 0-105 0 0,-1-1-116 0 0,0 1 236 0 0,0-1-34 0 0,1 0-33 0 0,-1 1-36 0 0,0-1-36 0 0,0 0-39 0 0,0 1-39 0 0,0-1-41 0 0,0 0-1629 0 0,0 0-1258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25.4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15 16096 0 0,'-1'0'-145'0'0,"1"-1"51"0"0,-1 1 46 0 0,0-1 39 0 0,1 0 69 0 0,-1 0 69 0 0,-2-1 453 0 0,2 1-421 0 0,1 0-136 0 0,-1 1-50 0 0,1-1-60 0 0,-1 1-71 0 0,1-1-50 0 0,-1 1-71 0 0,0-1-77 0 0,1 0-84 0 0,-1 1-91 0 0,0-1-99 0 0,0 0-104 0 0,1 0-113 0 0,0 1-1239 0 0,0 0-1194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25.8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287 93 6880 0 0,'0'0'157'0'0,"0"0"23"0"0,0 0 11 0 0,2 0-31 0 0,8-2-128 0 0,-5-5-44 0 0,-1 2 22 0 0,2 4 52 0 0,-4 1 35 0 0,-1 0 112 0 0,-1 0 186 0 0,0 0 12 0 0,0 0-251 0 0,1 0-35 0 0,-1-2 34 0 0,0 0-81 0 0,-1-1-74 0 0,1 1 7 0 0,-1 1 25 0 0,1-1 106 0 0,0 0 92 0 0,1 2-66 0 0,-1-1 39 0 0,3-2-67 0 0,-1 1-59 0 0,6-5 22 0 0,-6 4 45 0 0,-4 3 2 0 0,-6 0-39 0 0,6 0-30 0 0,-1 0 57 0 0,3-2 26 0 0,0-2-121 0 0,-1 1 33 0 0,-6-10 413 0 0,5 10-389 0 0,-1 0-75 0 0,2 2 123 0 0,-1 0-32 0 0,-1 0 29 0 0,-1 1-69 0 0,-1 0-37 0 0,3 1 50 0 0,-13-4 186 0 0,2-7 36 0 0,13 10-296 0 0,0 0 0 0 0,-1 0 0 0 0,1-1 0 0 0,0 1 0 0 0,0 0 0 0 0,-1 0 0 0 0,1 0 0 0 0,0-1 0 0 0,0 1 0 0 0,-1 0 0 0 0,1 0 1 0 0,0 0-1 0 0,-1 0 0 0 0,1 0 0 0 0,0 0 0 0 0,0 0 0 0 0,-1 0 0 0 0,1 0 0 0 0,0-1 0 0 0,-1 1 0 0 0,1 0 0 0 0,0 1 0 0 0,-1-1 0 0 0,1 0 1 0 0,0 0-1 0 0,-1 0-11 0 0,-9-1 150 0 0,3 0-69 0 0,1 1 0 0 0,0-1 0 0 0,-1 1 1 0 0,1 1-1 0 0,-1-1 0 0 0,1 1 0 0 0,0 0 1 0 0,-3 1-82 0 0,-8 6 138 0 0,14-7-123 0 0,0 0 0 0 0,0 0 0 0 0,0-1 1 0 0,0 1-1 0 0,0-1 0 0 0,0 1 0 0 0,-2-1-15 0 0,3 0 6 0 0,1 0 1 0 0,-1 0 0 0 0,1 0 0 0 0,-1 0 0 0 0,0 1-1 0 0,1-1 1 0 0,-1 0 0 0 0,1 1 0 0 0,-1-1 0 0 0,1 1-1 0 0,-1 0 1 0 0,1 0 0 0 0,-1-1 0 0 0,1 1-1 0 0,-1 1-6 0 0,-6 2 31 0 0,-14 7 32 0 0,-1-1-62 0 0,22-9-1 0 0,-1 0 0 0 0,1 0 0 0 0,0 0 0 0 0,0 0 0 0 0,0 0 0 0 0,0 0 0 0 0,0 0 0 0 0,0 1 0 0 0,0-1 0 0 0,0 1 0 0 0,0-1 0 0 0,0 0 0 0 0,1 1 0 0 0,-1 1 0 0 0,0-2 0 0 0,1 1 0 0 0,-1-1 0 0 0,0 1 0 0 0,1-1 0 0 0,-1 1 0 0 0,0-1 0 0 0,0 0 0 0 0,0 1 0 0 0,0-1 0 0 0,0 0 0 0 0,-1 0 0 0 0,1 0 0 0 0,0 0 0 0 0,-1 1 0 0 0,-5 1 0 0 0,7-3 0 0 0,-1 0 0 0 0,1 0 0 0 0,-1 0 0 0 0,1 1 0 0 0,-1-1 0 0 0,1 0 0 0 0,-1 0 0 0 0,1 1 0 0 0,0-1 0 0 0,-1 0 0 0 0,1 0 0 0 0,-1 1 0 0 0,1-1 0 0 0,0 0 0 0 0,-1 1 0 0 0,1-1 0 0 0,0 1 0 0 0,0-1 0 0 0,-1 1 0 0 0,1-1 0 0 0,0 0 0 0 0,0 1 0 0 0,0-1 0 0 0,-1 1 0 0 0,1-1 0 0 0,0 1 0 0 0,0-1 0 0 0,0 1 0 0 0,0-1 0 0 0,0 1 0 0 0,0-1 0 0 0,0 1 0 0 0,0-1 0 0 0,0 1 0 0 0,0-1 0 0 0,0 1 0 0 0,0-1 0 0 0,1 1 0 0 0,-2 1 0 0 0,1 0 0 0 0,-1 0 0 0 0,0 0 0 0 0,1 0 0 0 0,-1 0 0 0 0,0 0 0 0 0,0 0 0 0 0,-1 2 0 0 0,1-3 0 0 0,1-1 0 0 0,-1 1 0 0 0,0 0 0 0 0,1 0 0 0 0,-1 0 0 0 0,1 0 0 0 0,0-1 0 0 0,-1 1 0 0 0,1 0 0 0 0,0 0 0 0 0,-1 0 0 0 0,1 0 0 0 0,0 0 0 0 0,0 0 0 0 0,0 0 0 0 0,0 0 0 0 0,0 0 0 0 0,0 0 0 0 0,0 0 0 0 0,0 0 0 0 0,0 0 0 0 0,0 0 0 0 0,1 0 0 0 0,5 4 0 0 0,-5-5 0 0 0,-1 0 0 0 0,0 0 0 0 0,1 1 0 0 0,-1-1 0 0 0,1 0 0 0 0,-1 0 0 0 0,0 1 0 0 0,1-1 0 0 0,-1 0 0 0 0,0 1 0 0 0,1-1 0 0 0,-1 0 0 0 0,0 1 0 0 0,1-1 0 0 0,-1 1 0 0 0,0-1 0 0 0,0 1 0 0 0,0-1 0 0 0,0 0 0 0 0,1 1 0 0 0,-1-1 0 0 0,0 1 0 0 0,0-1 0 0 0,0 1 0 0 0,0-1 0 0 0,0 1 0 0 0,0-1 0 0 0,0 1 0 0 0,0-1 0 0 0,0 1 0 0 0,0-1 0 0 0,0 1 0 0 0,0 0 0 0 0,0 0 0 0 0,0 0 0 0 0,0 0 0 0 0,0 0 0 0 0,1 0 0 0 0,-1 0 0 0 0,0-1 0 0 0,1 1 0 0 0,-1 0 0 0 0,0 0 0 0 0,1 0 0 0 0,-1 0 0 0 0,1-1 0 0 0,0 1 0 0 0,-1 0 0 0 0,1-1 0 0 0,0 1 0 0 0,-1 0 0 0 0,1-1 0 0 0,0 1 0 0 0,0-1 0 0 0,-1 1 0 0 0,1-1 0 0 0,0 1 0 0 0,0-1 0 0 0,0 0 0 0 0,0 1 0 0 0,14 9 0 0 0,-11-6-1 0 0,0 0 1 0 0,1 0 0 0 0,-1-1 0 0 0,1 0 0 0 0,2 1 0 0 0,8 6-18 0 0,4 6-37 0 0,8 8-21 0 0,24 15 76 0 0,-41-31-2 0 0,-3-3 2 0 0,-1 0 0 0 0,1 1 0 0 0,-1 0 0 0 0,0 0 0 0 0,-1 0 0 0 0,1 1 0 0 0,-1 0 0 0 0,12 13 0 0 0,2-1 0 0 0,0 0 0 0 0,-4-4 10 0 0,-10-10 1 0 0,0 0 0 0 0,-1 0-1 0 0,0 0 1 0 0,0 1 0 0 0,0 2-11 0 0,7 8 33 0 0,0-3 26 0 0,-6-8-26 0 0,-1 0 0 0 0,-1 1 0 0 0,1-1 0 0 0,-1 1 0 0 0,0 0 0 0 0,0 1-33 0 0,0-2 26 0 0,0 8 47 0 0,-3 10 169 0 0,0-14-132 0 0,0-8-101 0 0,0-1 1 0 0,0 1-1 0 0,0-1 0 0 0,0 1 1 0 0,0-1-1 0 0,0 1 1 0 0,0-1-1 0 0,0 1 1 0 0,0-1-1 0 0,0 1 0 0 0,0-1 1 0 0,0 1-1 0 0,-1-1 1 0 0,1 0-1 0 0,0 1 0 0 0,0-1 1 0 0,0 1-1 0 0,-1-1 1 0 0,1 1-1 0 0,0-1 0 0 0,0 0 1 0 0,-1 1-1 0 0,1-1 1 0 0,0 0-1 0 0,-1 1 0 0 0,1-1 1 0 0,0 0-1 0 0,-1 1 1 0 0,1-1-1 0 0,-1 0 0 0 0,1 0 1 0 0,-1 1-10 0 0,-5 3 167 0 0,1 6 96 0 0,-5-3-23 0 0,-4-1-81 0 0,10-4-104 0 0,3-1-35 0 0,-1-1-1 0 0,1 1 0 0 0,-1-1 1 0 0,1 1-1 0 0,-1-1 1 0 0,1 0-1 0 0,-1 1 1 0 0,1-1-1 0 0,-1 0 0 0 0,1 0 1 0 0,-1 0-1 0 0,1-1 1 0 0,-1 1-20 0 0,-4 0 105 0 0,-2 0 56 0 0,-3 0-119 0 0,5 1-27 0 0,0 0 0 0 0,-1-1 0 0 0,1 0 0 0 0,-1 0 0 0 0,1-1 0 0 0,0 0 0 0 0,-1 0 0 0 0,-2-1-15 0 0,-51-28-21 0 0,45 17-96 0 0,0 1-69 0 0,10 9 95 0 0,2 1-98 0 0,1 0-90 0 0,0 0-78 0 0,0-1-161 0 0,1 0-82 0 0,1-1-204 0 0,-1-2-512 0 0,1 3 685 0 0,0-1-1370 0 0,0 3-1136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26.2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 16 11000 0 0,'-2'2'248'0'0,"0"0"-233"0"0,-2 2 98 0 0,-11 11 480 0 0,12-13-505 0 0,1 0-43 0 0,0 2 27 0 0,1-1-39 0 0,1 5-40 0 0,1-5 15 0 0,-1-1-8 0 0,0-1 0 0 0,0 1 0 0 0,-1-1 0 0 0,1 1 0 0 0,0-1 0 0 0,-1 1 0 0 0,1-1 0 0 0,-1 1 0 0 0,1-1 0 0 0,-1 1 0 0 0,0-1 0 0 0,0 0 0 0 0,0 2 0 0 0,-5 7 46 0 0,4-3 12 0 0,2 2 34 0 0,0-2-14 0 0,1 0-1 0 0,0 0 1 0 0,1 0 0 0 0,1 6-78 0 0,3 15 207 0 0,-4-9-41 0 0,-2-12-60 0 0,1 1 1 0 0,0-1 0 0 0,0 0 0 0 0,1 1 0 0 0,0 0-107 0 0,0-1 123 0 0,0 0 1 0 0,0 1-1 0 0,-1-1 1 0 0,-1 1 0 0 0,1 1-124 0 0,1 7 221 0 0,0-10-106 0 0,0 0 0 0 0,0-1 0 0 0,1 0 0 0 0,-1 1 0 0 0,1-1-115 0 0,4 7 193 0 0,-2 0-46 0 0,2 8 199 0 0,-1-6-123 0 0,-3-9-107 0 0,-1-1 0 0 0,1 1 1 0 0,1-1-1 0 0,2 4-116 0 0,2 1 173 0 0,1 0 35 0 0,7 9 192 0 0,6 5 28 0 0,-19-20-362 0 0,0 0 1 0 0,0-1-1 0 0,1 1 1 0 0,-1-1-1 0 0,3 2-66 0 0,4 1 157 0 0,-1-2-34 0 0,-5-1-61 0 0,1 0 0 0 0,0-1 0 0 0,0 0 0 0 0,0 0 0 0 0,0 0 0 0 0,-1 0 1 0 0,2-1-63 0 0,12 1 245 0 0,-5-4-29 0 0,-4-2-43 0 0,-1 0-54 0 0,5 0 117 0 0,-8-5-4 0 0,6 3 13 0 0,5-4-46 0 0,12-6 20 0 0,-20 3-127 0 0,-1-3-36 0 0,-2-8-43 0 0,0 11-13 0 0,-3 10 2 0 0,-1 1-1 0 0,0 0 0 0 0,0 0 0 0 0,0-1 0 0 0,0 1 1 0 0,-1 0-1 0 0,0-1 0 0 0,1 1 0 0 0,-1-1-1 0 0,0-35-17 0 0,0 13-26 0 0,0 4-24 0 0,0 0-38 0 0,0 4-16 0 0,0 0-38 0 0,0 0-40 0 0,0 0-47 0 0,-1 7-23 0 0,0 0 82 0 0,-5-19-209 0 0,5 22 262 0 0,-1 1-42 0 0,0-1-56 0 0,1 0-71 0 0,1 2 55 0 0,-1 1-42 0 0,1-1-47 0 0,0 0-50 0 0,-1 2 6 0 0,1 0 49 0 0,0 0 43 0 0,-1 1 37 0 0,0-1-7 0 0,-1 0 37 0 0,-2-6-315 0 0,2 4 195 0 0,0 2 76 0 0,0-14-1204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26.7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8832 0 0,'0'0'258'0'0,"0"0"2"0"0,0 0-193 0 0,2 0-39 0 0,16 0 318 0 0,-4 0 44 0 0,-3 0 55 0 0,14 3 1013 0 0,-15 2-785 0 0,-5-2-380 0 0,0 1-42 0 0,2 3 5 0 0,2 1-108 0 0,2 7 161 0 0,-2 3-78 0 0,-4 0-60 0 0,0 2-46 0 0,-3-11-66 0 0,0 0-1 0 0,0 0 1 0 0,1 0 0 0 0,3 5-59 0 0,-2-5 42 0 0,-1 0 0 0 0,0 0 0 0 0,0 1 1 0 0,-1-1-1 0 0,0 1 0 0 0,0 3-42 0 0,0 1 114 0 0,1-1 0 0 0,3 12-114 0 0,2 3 221 0 0,-1 1 0 0 0,-2 0-1 0 0,0 12-220 0 0,3 13 314 0 0,2-8-44 0 0,-5-3 2 0 0,1-21-91 0 0,-4-16-105 0 0,-1 0 0 0 0,0 0 0 0 0,0 0-1 0 0,0 0 1 0 0,0 5-76 0 0,-2 3 140 0 0,1-8-67 0 0,0 0-1 0 0,0 0 1 0 0,0 1 0 0 0,1-1 0 0 0,0 0-1 0 0,0 1-72 0 0,5 5 184 0 0,-5-11-164 0 0,0 1-1 0 0,0-1 1 0 0,-1 0 0 0 0,1 1 0 0 0,0-1 0 0 0,-1 1 0 0 0,1-1 0 0 0,-1 1 0 0 0,0-1 0 0 0,0 1 0 0 0,1-1 0 0 0,-1 1 0 0 0,0-1-20 0 0,0 42 379 0 0,0-40-299 0 0,0-3 12 0 0,0 0 5 0 0,0 0-21 0 0,0 0-11 0 0,-1 0-53 0 0,1 0 0 0 0,-1 0 0 0 0,0 0 0 0 0,1 0-1 0 0,-1 0 1 0 0,1 0 0 0 0,-1-1 0 0 0,0 1 0 0 0,1 0-1 0 0,-1 0 1 0 0,1 0 0 0 0,-1-1 0 0 0,1 1 0 0 0,-1 0-1 0 0,1 0 1 0 0,-1-1 0 0 0,1 1 0 0 0,-1-1 0 0 0,1 1 0 0 0,-1 0-1 0 0,1-1 1 0 0,0 1 0 0 0,-1-1 0 0 0,1 1 0 0 0,0-1-1 0 0,-1 1 1 0 0,1-1 0 0 0,0 1 0 0 0,-1-1 0 0 0,1 1-1 0 0,0-1 1 0 0,0 0-12 0 0,-1-22 312 0 0,2 11-172 0 0,0 3-110 0 0,4-2-25 0 0,1-1-6 0 0,6-43-5 0 0,-9 39-17 0 0,0 0-36 0 0,-2 12 33 0 0,-1 0-1 0 0,1 0 1 0 0,0 0 0 0 0,0 0 0 0 0,0 0-1 0 0,1 1 1 0 0,-1-1 0 0 0,1 0 0 0 0,0 1-1 0 0,0 0 1 0 0,2-3 26 0 0,18-24-207 0 0,-12-1-3 0 0,10 4-13 0 0,-16 22 157 0 0,0 0-1 0 0,-1 1 1 0 0,1 0 0 0 0,1 0 0 0 0,-1 0-1 0 0,1 0 1 0 0,-1 1 0 0 0,1 0-1 0 0,0 0 1 0 0,0 0 0 0 0,2 0 66 0 0,13-6-202 0 0,-1 2 56 0 0,-3 2-14 0 0,-8 2 59 0 0,-1 1 32 0 0,12 7 15 0 0,1 0 7 0 0,-17-5 43 0 0,0 1 0 0 0,0-1 0 0 0,0 1 0 0 0,0 0 0 0 0,0-1 0 0 0,0 1 0 0 0,0 1 0 0 0,-1-1 0 0 0,1 0 0 0 0,-1 1 0 0 0,1-1 0 0 0,-1 1 0 0 0,1 0 0 0 0,-1 0 0 0 0,0 0 0 0 0,0 0 0 0 0,0 0 0 0 0,0 0 0 0 0,0 1 0 0 0,0 0 4 0 0,8 11-30 0 0,0 0 0 0 0,1 0-1 0 0,1-1 31 0 0,-10-11-4 0 0,-1-1 0 0 0,1 1-1 0 0,-1 0 1 0 0,1-1 0 0 0,-1 1-1 0 0,0 0 1 0 0,0 0 0 0 0,0 0-1 0 0,0 0 1 0 0,0 1 0 0 0,0-1-1 0 0,0 0 1 0 0,-1 0 0 0 0,1 0-1 0 0,-1 2 5 0 0,3 8-31 0 0,3 3 16 0 0,-5-12 15 0 0,0 0 0 0 0,0 0 0 0 0,0 1 0 0 0,0-1 0 0 0,0 0 0 0 0,-1 1 0 0 0,0-1 0 0 0,1 0-1 0 0,-1 1 1 0 0,-1 13 0 0 0,1-10-14 0 0,-1 0-1 0 0,0 0 0 0 0,0-1 1 0 0,-2 4 14 0 0,-5 12 16 0 0,-5 6 85 0 0,4-11 5 0 0,7-15-94 0 0,0 0 0 0 0,0 0 0 0 0,0 0 0 0 0,0-1 0 0 0,0 1 1 0 0,0-1-1 0 0,-2 2-12 0 0,-6 3 64 0 0,-1 3 49 0 0,-7 6 81 0 0,-10 1 11 0 0,1-1-28 0 0,7-4-54 0 0,18-10-110 0 0,-1 0 0 0 0,0-1 1 0 0,0 1-1 0 0,0-1 0 0 0,0 1 1 0 0,0-1-1 0 0,0 0 0 0 0,-2 0-13 0 0,0 0 24 0 0,-1 1 0 0 0,0 0 0 0 0,1 0 0 0 0,-1 0 0 0 0,1 1 0 0 0,-1 0-24 0 0,-11 3 47 0 0,0-3-46 0 0,3-2-1 0 0,10 0 0 0 0,0 1 0 0 0,0-2 0 0 0,1 1 0 0 0,-1 0 0 0 0,0-1 0 0 0,0 1 0 0 0,0-2 0 0 0,-6-3-6 0 0,0 0-38 0 0,-3 3-66 0 0,0-1-47 0 0,0-2-90 0 0,1-1-75 0 0,5 2 112 0 0,-8-8-198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29.4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1 107 10592 0 0,'0'10'75'0'0,"0"1"43"0"0,0 43 634 0 0,0-39-591 0 0,0-2-99 0 0,2 8-21 0 0,3-9 90 0 0,0 0 97 0 0,-2 8 106 0 0,-3-9 4 0 0,0 0 112 0 0,0 2 64 0 0,0 17 776 0 0,0-21-921 0 0,0 0-33 0 0,0 2 2 0 0,0-1-86 0 0,0-6-156 0 0,0 0 77 0 0,0 4 243 0 0,0 6 395 0 0,0-9-492 0 0,0-1-58 0 0,0 0-95 0 0,0-2 314 0 0,0-2-21 0 0,0 0-91 0 0,-3 3-44 0 0,-7 7-11 0 0,8-8-25 0 0,2-2-100 0 0,0 0-41 0 0,0-5-27 0 0,1 0-33 0 0,2-2-4 0 0,0 2-40 0 0,3-7 4 0 0,-4 1 22 0 0,-2-3 10 0 0,0-11-4 0 0,2 6-69 0 0,8-1-6 0 0,8-41 0 0 0,-5 21-18 0 0,-13 35 1 0 0,2 0 1 0 0,-1 0 0 0 0,0 0-1 0 0,1 1 1 0 0,0-1 0 0 0,0 0 0 0 0,0 1-1 0 0,1 0 1 0 0,0-1 0 0 0,-1 1-1 0 0,5-4 17 0 0,-4 4-10 0 0,14-26-101 0 0,1 0-67 0 0,-8 18 109 0 0,2 0-34 0 0,7-6-88 0 0,-2-3-43 0 0,-16 18 222 0 0,1 1 1 0 0,-1 0 0 0 0,1 0 0 0 0,-1 0 0 0 0,1 0-1 0 0,-1 1 1 0 0,1-1 0 0 0,0 0 0 0 0,0 1 0 0 0,0-1-1 0 0,0 1 1 0 0,1-1 11 0 0,1 1-19 0 0,0 0-1 0 0,0 0 1 0 0,0 1 0 0 0,0-1-1 0 0,0 1 1 0 0,0 0 0 0 0,0 0-1 0 0,2 0 20 0 0,0 0-21 0 0,1 0 0 0 0,-1 0 0 0 0,1 1 0 0 0,-1 0 0 0 0,5 1 21 0 0,-9-2-2 0 0,0 1-1 0 0,0 0 1 0 0,-1 0-1 0 0,1 0 0 0 0,0 0 1 0 0,0 0-1 0 0,0 0 0 0 0,-1 1 1 0 0,1-1-1 0 0,-1 0 1 0 0,1 1-1 0 0,-1-1 0 0 0,0 1 1 0 0,1 0-1 0 0,-1-1 1 0 0,0 1-1 0 0,0 0 0 0 0,1 1 3 0 0,25 42 0 0 0,-19-25 0 0 0,-7-16 0 0 0,0 0 0 0 0,1 0 0 0 0,-1-1 0 0 0,1 1 0 0 0,0-1 0 0 0,2 3 0 0 0,4 7 0 0 0,-1 0 0 0 0,0 0 0 0 0,0 0 0 0 0,-2 1 0 0 0,3 8 0 0 0,0 15 0 0 0,5 15 0 0 0,-8-37 0 0 0,-4-12 3 0 0,1 0-1 0 0,-1 0 0 0 0,0 0 0 0 0,-1 0 0 0 0,1 1 0 0 0,-1-1 1 0 0,1 0-1 0 0,-1 2-2 0 0,0 20 120 0 0,0 6 56 0 0,0 4-154 0 0,0-33-52 0 0,0-2-19 0 0,0 0-19 0 0,0 0-33 0 0,0 0-38 0 0,0 0-33 0 0,0 0-135 0 0,0 0-37 0 0,0 0-899 0 0,0 0 734 0 0,1 0 47 0 0,-1-1 43 0 0,0 1 41 0 0,0-1 38 0 0,0 1 34 0 0,0-2-213 0 0,0 1 139 0 0,0 0 65 0 0,0-1-51 0 0,-1-2-402 0 0,1 3 516 0 0,0 0-43 0 0,0 1-54 0 0,0-1-67 0 0,0-5-1634 0 0,0-3-1132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29.7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242 11 12240 0 0,'0'0'273'0'0,"0"-3"40"0"0,0 2-311 0 0,0-1 46 0 0,0 1 42 0 0,0 0 37 0 0,-1 0 65 0 0,1 0 36 0 0,-2 0 574 0 0,1 2-313 0 0,0 0-194 0 0,0-1-81 0 0,0 1-39 0 0,0 0-66 0 0,0 0-39 0 0,0 0-45 0 0,0 0-49 0 0,1-1-62 0 0,-1 1-67 0 0,-2 2 410 0 0,2 0-96 0 0,0 0-61 0 0,1 0-58 0 0,0 1-12 0 0,0-2 45 0 0,-7 11 136 0 0,6-10-163 0 0,0-1 0 0 0,0 1 0 0 0,1 0 0 0 0,-1 0 0 0 0,0 0 0 0 0,1 0 0 0 0,-1 2-48 0 0,1 6 157 0 0,0 3 70 0 0,1 7 40 0 0,-1-10-117 0 0,1 0 1 0 0,-2 0-1 0 0,1 0 0 0 0,-2 0 0 0 0,0 1-150 0 0,2-8 33 0 0,-7 24 207 0 0,5-19-151 0 0,1-1 0 0 0,0 1 0 0 0,0 6-89 0 0,1 17 236 0 0,0-2-52 0 0,0 66 281 0 0,0-52-222 0 0,1-29-102 0 0,0-1 0 0 0,4 15-141 0 0,-2-15 123 0 0,-1 1 0 0 0,1 14-123 0 0,-3 18 239 0 0,0 22 63 0 0,0-4-99 0 0,0-62-152 0 0,0-3-111 0 0,0 0-69 0 0,0 0 34 0 0,0 0 20 0 0,0 0-38 0 0,0 0-16 0 0,0 0-38 0 0,0 0-43 0 0,0 0-48 0 0,0 0-53 0 0,0 0-49 0 0,0 0-45 0 0,0 0-41 0 0,0 0-291 0 0,0 0-68 0 0,0 0-53 0 0,0 0-40 0 0,0 0-338 0 0,0 0-35 0 0,0 0-2664 0 0</inkml:trace>
  <inkml:trace contextRef="#ctx0" brushRef="#br0" timeOffset="368.52">0 434 12240 0 0,'0'0'357'0'0,"0"0"-127"0"0,0 0-105 0 0,0 0-34 0 0,0-2-53 0 0,0-4-8 0 0,0 2 32 0 0,0 2 64 0 0,3 1 148 0 0,5 0 80 0 0,3-5 60 0 0,2 0 46 0 0,-2 4-57 0 0,4 1 90 0 0,-1-1-113 0 0,-2-2-95 0 0,-1 0-79 0 0,-5 2-119 0 0,2 0 129 0 0,0 1-55 0 0,5 1 44 0 0,5-2 0 0 0,-14 2-172 0 0,25-7 217 0 0,-21 5-153 0 0,1 1 0 0 0,-1 0-1 0 0,8 0-96 0 0,24 2 329 0 0,11-1-30 0 0,-6-4-95 0 0,-22-2-92 0 0,-4 2-57 0 0,-1 2-46 0 0,-2 0 45 0 0,-7 0-71 0 0,-3 0-73 0 0,0 0-101 0 0,-1 0-38 0 0,-1 0-89 0 0,1 1-99 0 0,0 0-114 0 0,-3 1 219 0 0,1-1-33 0 0,-1 1-35 0 0,1 0-37 0 0,0 0-37 0 0,0 1-40 0 0,0-1-41 0 0,0 1-43 0 0,9 3-1727 0 0,6 5-1311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28.5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62 12152 0 0,'0'0'273'0'0,"-2"3"40"0"0,-5 5-160 0 0,2 7 124 0 0,4 3-43 0 0,1-3-160 0 0,0-11-70 0 0,0 4 19 0 0,0 0 43 0 0,0 8 167 0 0,0-4-28 0 0,0 39 705 0 0,0-38-723 0 0,0 0-58 0 0,3 11 208 0 0,2-5 175 0 0,1 0 0 0 0,1 1-512 0 0,0-1 325 0 0,0 2 115 0 0,-1-8-149 0 0,-3-8-136 0 0,-1 0 0 0 0,1-1 0 0 0,1 1 0 0 0,2 3-155 0 0,2 0 229 0 0,1 1 42 0 0,-2-1-87 0 0,-5-5-101 0 0,1 0 1 0 0,1 0-1 0 0,-1 0 0 0 0,0 0 1 0 0,1-1-1 0 0,0 1-83 0 0,6 2 212 0 0,0 0 10 0 0,0 3-41 0 0,-9-7-151 0 0,1 0 0 0 0,-1 1 0 0 0,1-1-1 0 0,0 0 1 0 0,-1 0 0 0 0,1 0 0 0 0,0 0 0 0 0,0 0 0 0 0,0 0 0 0 0,0 0 0 0 0,-1-1 0 0 0,2 1-30 0 0,8 1 178 0 0,-2-2-13 0 0,1 0 49 0 0,0 0 47 0 0,2-3-97 0 0,3-9 196 0 0,-8 5-196 0 0,2 1-76 0 0,-4 4-55 0 0,-5 2-25 0 0,1-1 0 0 0,-1 1-1 0 0,1 0 1 0 0,0-1 0 0 0,-1 1 0 0 0,1 0-1 0 0,-1-1 1 0 0,1 1 0 0 0,-1 0-1 0 0,1-1 1 0 0,-1 1 0 0 0,1-1 0 0 0,-1 1-1 0 0,1-1 1 0 0,-1 1 0 0 0,0-1 0 0 0,1 0-1 0 0,-1 1 1 0 0,0-1 0 0 0,1 1 0 0 0,-1-1-1 0 0,0 0-7 0 0,2-4 30 0 0,3-2 23 0 0,-4 5-48 0 0,0 1 0 0 0,0 0 0 0 0,0-1 1 0 0,-1 1-1 0 0,1-1 0 0 0,0 1 0 0 0,-1-1 0 0 0,1 1 0 0 0,-1-1 0 0 0,0 1 0 0 0,1-1 0 0 0,-1 1 0 0 0,0-1 0 0 0,0 0-5 0 0,0 1 5 0 0,0-1-1 0 0,0 1 0 0 0,1-1 1 0 0,-1 1-1 0 0,0-1 0 0 0,1 1 1 0 0,-1-1-1 0 0,1 1 1 0 0,-1-1-1 0 0,1 1 0 0 0,0 0 1 0 0,0-1-1 0 0,0 1-4 0 0,5-12 14 0 0,-5 9-4 0 0,0 0 1 0 0,0-1-1 0 0,-1 1 1 0 0,1-1-1 0 0,-1-4-10 0 0,-1-26-10 0 0,0 25-14 0 0,0 0 1 0 0,1 0-1 0 0,0 0 1 0 0,1 0-1 0 0,2-7 24 0 0,1 1-107 0 0,-2 10 32 0 0,0 0 0 0 0,-1-1-1 0 0,1 1 1 0 0,-2-1 0 0 0,1 1-1 0 0,-1-1 76 0 0,0-7-155 0 0,0-14-133 0 0,1 19 155 0 0,1 0-33 0 0,1-2-202 0 0,4-16-416 0 0,-5 18 500 0 0,1 1-49 0 0,-1-1-115 0 0,1 0-102 0 0,-2 5 229 0 0,1 0-34 0 0,-1 0-37 0 0,0 1-40 0 0,0 0-19 0 0,-1 1-55 0 0,1 0-48 0 0,-1 1-43 0 0,0-1-166 0 0,0 0-42 0 0,1-1-202 0 0,-1 0-548 0 0</inkml:trace>
  <inkml:trace contextRef="#ctx0" brushRef="#br0" timeOffset="495.31">530 274 7584 0 0,'0'0'222'0'0,"3"0"-15"0"0,4 1-133 0 0,-4 1-11 0 0,-1 3 140 0 0,1 0 77 0 0,3-1 114 0 0,2 0-55 0 0,3 3 183 0 0,-9-6-209 0 0,-1 0-72 0 0,1 0-61 0 0,-1-1-52 0 0,1 1-29 0 0,0-1-43 0 0,3-1 21 0 0,-3 0-13 0 0,-1 1 58 0 0,7 1 203 0 0,-1 0-88 0 0,0 1-38 0 0,1 2 2 0 0,0 0-4 0 0,-1-2-6 0 0,0-1 38 0 0,1-1 85 0 0,2 0 6 0 0,-1 0-103 0 0,15 0 199 0 0,-15 0-203 0 0,-1-1-55 0 0,2-2 44 0 0,2-3-15 0 0,-6 4-81 0 0,2 0 66 0 0,4 1 86 0 0,16-3 150 0 0,-2-4-34 0 0,-24 8-338 0 0,9-4 218 0 0,-2-1-83 0 0,0 0-65 0 0,-1 0-44 0 0,15-7 56 0 0,2 3 64 0 0,-3-1-105 0 0,-21 9-76 0 0,3-1 10 0 0,0-1-1 0 0,0 1 1 0 0,-1-1-1 0 0,1 0 1 0 0,-1 0-1 0 0,0 0 1 0 0,1-2-11 0 0,-2 3 3 0 0,0 0 1 0 0,-1 0 0 0 0,1 0-1 0 0,-1 0 1 0 0,0 0 0 0 0,1 0-1 0 0,-1-1 1 0 0,0 1-1 0 0,0 0 1 0 0,-1-1 0 0 0,1 1-1 0 0,0-1 1 0 0,-1 1-1 0 0,1-1-3 0 0,-1 2 1 0 0,0-1-1 0 0,0 0 0 0 0,0 1 0 0 0,1-1 0 0 0,-1 0 0 0 0,1 1 0 0 0,-1-1 0 0 0,1 0 1 0 0,0 1-1 0 0,-1-1 0 0 0,1 1 0 0 0,0-1 0 0 0,0 1 0 0 0,0-1 4 0 0,0 1 0 0 0,0-1 0 0 0,0 1 0 0 0,-1-1 0 0 0,1 1 0 0 0,0-1 0 0 0,-1 0 0 0 0,1 1 0 0 0,-1-1 0 0 0,0 0 0 0 0,0 1 0 0 0,1-1 0 0 0,-1 0-4 0 0,0-5 8 0 0,0 5-7 0 0,0 0-1 0 0,0 0 0 0 0,0 0 0 0 0,0 0 0 0 0,0 0 1 0 0,0 0-1 0 0,-1 0 0 0 0,1 0 0 0 0,-1 0 0 0 0,0-1 0 0 0,-1-1 0 0 0,0 1 0 0 0,1 0 0 0 0,-1-1 0 0 0,1 0 0 0 0,0 1 0 0 0,0-1 0 0 0,0 0 0 0 0,1 0 0 0 0,-1 1 0 0 0,1-4 0 0 0,0 6 0 0 0,0-1 0 0 0,0 1 0 0 0,0 0 0 0 0,0 0 0 0 0,0-1 0 0 0,0 1 0 0 0,0 0 0 0 0,-1 0 0 0 0,1 0 0 0 0,0-1 0 0 0,-1 1 0 0 0,1 0 0 0 0,-1 0 0 0 0,1 0 0 0 0,-1 0 0 0 0,0 0 0 0 0,1 0 0 0 0,-1 0 0 0 0,0 0 0 0 0,0 0 0 0 0,1 0 0 0 0,-1 0 0 0 0,0 0 0 0 0,0 0 0 0 0,0 1 0 0 0,0-1 0 0 0,0 0 0 0 0,-1 1 0 0 0,-2-3 0 0 0,3 3 0 0 0,0 0 0 0 0,1 0 0 0 0,-1-1 0 0 0,1 1 0 0 0,-1 0 0 0 0,0-1 0 0 0,1 1 0 0 0,-1 0 0 0 0,1-1 0 0 0,-1 1 0 0 0,1-1 0 0 0,-1 1 0 0 0,1-1 0 0 0,0 1 0 0 0,-1-1 0 0 0,1 1 0 0 0,0-1 0 0 0,-1 1 0 0 0,1-1 0 0 0,0 0 0 0 0,-1 1 0 0 0,1-1 0 0 0,-2-4 0 0 0,1 4 0 0 0,1 0 0 0 0,-1 0 0 0 0,0 0-1 0 0,0 0 1 0 0,1 1 0 0 0,-1-1 0 0 0,0 0-1 0 0,0 0 1 0 0,0 0 0 0 0,0 1 0 0 0,0-1-1 0 0,0 1 1 0 0,0-1 0 0 0,-2 0 4 0 0,1 0-1 0 0,0 0 1 0 0,0 0 0 0 0,-1 1 0 0 0,1-1-1 0 0,0 1 1 0 0,-1 0 0 0 0,1-1 0 0 0,-1 1-1 0 0,1 0 1 0 0,0 0 0 0 0,-1 1 0 0 0,1-1-1 0 0,-1 0 1 0 0,1 1 0 0 0,0-1 0 0 0,0 1-1 0 0,-2 0-3 0 0,-4 4 0 0 0,-17 6 0 0 0,3 0-16 0 0,15-7-2 0 0,1 1 0 0 0,0 0 0 0 0,0 0 1 0 0,0 1-1 0 0,1 0 0 0 0,-1 0 0 0 0,-3 6 18 0 0,1-1-6 0 0,-19 32-59 0 0,19-26 61 0 0,-6 35 4 0 0,8-26 0 0 0,4-19 0 0 0,1-5 0 0 0,1 0 0 0 0,-1 1 0 0 0,1-1 0 0 0,-1 0 0 0 0,1 0 0 0 0,0 1 0 0 0,0-1 0 0 0,0 0 0 0 0,0 0 0 0 0,0 1 0 0 0,1-1 0 0 0,-1 0 0 0 0,1 0 0 0 0,-1 1 0 0 0,1-1 0 0 0,0 0 0 0 0,0 1 0 0 0,2 9 1 0 0,1 3 22 0 0,7 0 37 0 0,-6-9-33 0 0,-1 0 0 0 0,1 0 0 0 0,-1 0-1 0 0,2 2-26 0 0,-4-3 16 0 0,1 0 0 0 0,1 0 0 0 0,-1-1 0 0 0,1 0-1 0 0,-1 0 1 0 0,1 0 0 0 0,0 0 0 0 0,1 0 0 0 0,2 1-16 0 0,63 40 85 0 0,-63-41-71 0 0,0 0 0 0 0,0-1 1 0 0,0 0-1 0 0,0 0 0 0 0,0-1 0 0 0,0 1 0 0 0,8 0-14 0 0,-1 0 34 0 0,-5-1-22 0 0,-1-1 0 0 0,1-1 0 0 0,-1 1 0 0 0,1-1 0 0 0,2-1-12 0 0,0 0-27 0 0,-3-1-38 0 0,1-1-25 0 0,7-7-15 0 0,-11 6 16 0 0,1 1-74 0 0,0 0-102 0 0,-3 2 85 0 0,0 0-37 0 0,1 0-96 0 0,-1 0-55 0 0,1 1-50 0 0,-1-1-43 0 0,1 1-108 0 0,-1-1-41 0 0,4 0-697 0 0,1-3-788 0 0,2-5-1190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27.2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213 78 7584 0 0,'0'0'222'0'0,"0"-3"-15"0"0,-1-2-170 0 0,1 5-37 0 0,0 0 1 0 0,0-1-1 0 0,0 1 1 0 0,0 0 0 0 0,-1-1-1 0 0,1 1 1 0 0,0 0-1 0 0,0-1 1 0 0,0 1 0 0 0,-1 0-1 0 0,1-1 1 0 0,0 1 0 0 0,0 0-1 0 0,-1-1 1 0 0,1 1-1 0 0,0 0 1 0 0,-1 0 0 0 0,1-1-1 0 0,0 1 1 0 0,-1 0-1 0 0,1 0 0 0 0,-7-1 88 0 0,5 1 66 0 0,2-3 175 0 0,0 3-303 0 0,0-1 0 0 0,0 1 0 0 0,0 0 1 0 0,0-1-1 0 0,0 1 0 0 0,0-1 0 0 0,0 1 0 0 0,0 0 0 0 0,-1-1 0 0 0,1 1 0 0 0,0-1 0 0 0,0 1 1 0 0,0 0-1 0 0,0-1 0 0 0,0 1 0 0 0,-1 0 0 0 0,1-1 0 0 0,0 1 0 0 0,0 0 0 0 0,-1-1 1 0 0,1 1-1 0 0,0 0 0 0 0,0-1 0 0 0,-1 1 0 0 0,1 0 0 0 0,0 0 0 0 0,-1-1 0 0 0,1 1 0 0 0,-1 0 1 0 0,1 0-1 0 0,0 0-26 0 0,-7-5 445 0 0,2-5 195 0 0,-1 6-229 0 0,-2 0-66 0 0,-3-3 179 0 0,8 4-194 0 0,1 1-80 0 0,0 0-69 0 0,0 0-57 0 0,0 0-1 0 0,-1-1-18 0 0,2 2 23 0 0,-1-1 82 0 0,0 1-49 0 0,1 1-43 0 0,-1-1-35 0 0,-2 1 9 0 0,-1 1-60 0 0,4-1 3 0 0,0 0 39 0 0,-6 0 142 0 0,-18 0 497 0 0,14 0-449 0 0,3 0-97 0 0,1 0-93 0 0,2 3 131 0 0,-6 3-127 0 0,-3 3-47 0 0,9 3 12 0 0,-10 19-32 0 0,10-24-11 0 0,4-5 0 0 0,0-1 0 0 0,0 0 0 0 0,0 1 0 0 0,1-1 0 0 0,-1 1 0 0 0,0-1 0 0 0,1 1 0 0 0,-1-1 0 0 0,1 1 0 0 0,0-1 0 0 0,-1 1 0 0 0,1 0 0 0 0,0-1 0 0 0,0 1 0 0 0,0 0-1 0 0,-1 0 0 0 0,1 1 1 0 0,0-1-1 0 0,0 0 1 0 0,1 0-1 0 0,-1 1 1 0 0,0-1-1 0 0,1 0 0 0 0,-1 0 1 0 0,1 0-1 0 0,0 0 1 0 0,0 0-1 0 0,-1 1 1 0 0,1-1-1 0 0,1-1 0 0 0,-1 1 1 0 0,0 0-1 0 0,0 0 1 0 0,1 0-1 0 0,-1-1 1 0 0,1 1 0 0 0,10 15-47 0 0,-4 3 33 0 0,2 1 15 0 0,21 15-12 0 0,-17-11-28 0 0,-11-18 37 0 0,0-1 0 0 0,0 0 0 0 0,1 0 0 0 0,0 0 0 0 0,1 0 0 0 0,-1-1 0 0 0,3 3 2 0 0,64 63 0 0 0,-50-48 23 0 0,-7-2 46 0 0,-1 0 32 0 0,-7-12-56 0 0,13 20 91 0 0,-15-19-52 0 0,-3 0 34 0 0,-1-5-89 0 0,1 2 39 0 0,-1 10 171 0 0,0-15-157 0 0,0 1 0 0 0,1 0 0 0 0,-2 0 0 0 0,1-1-1 0 0,0 1 1 0 0,0 0 0 0 0,-1-1 0 0 0,0 1 0 0 0,0 2-82 0 0,-10 2 289 0 0,-2-1-67 0 0,9-4-141 0 0,2-1-46 0 0,-1 0 1 0 0,1-1-1 0 0,0 1 0 0 0,0-1 1 0 0,-1 1-1 0 0,1-1 1 0 0,0 0-1 0 0,-1 0 0 0 0,1 0 1 0 0,0-1-1 0 0,-1 1 1 0 0,1 0-36 0 0,0-1 29 0 0,-1 1 0 0 0,1 0 0 0 0,-1 0 0 0 0,1 0 0 0 0,0 0 0 0 0,-1 0 1 0 0,1 0-1 0 0,0 1 0 0 0,-1-1 0 0 0,1 1 0 0 0,0-1 0 0 0,-1 1-29 0 0,2 0 4 0 0,1-1-2 0 0,-1 1-1 0 0,0-1 0 0 0,0 1 0 0 0,1-1 0 0 0,-1 1 1 0 0,0-1-1 0 0,0 1 0 0 0,0-1 0 0 0,0 0 0 0 0,0 0 1 0 0,0 1-1 0 0,1-1 0 0 0,-1 0 0 0 0,0 0 0 0 0,0 0 0 0 0,0 0 1 0 0,0 0-1 0 0,0 0 0 0 0,0 0 0 0 0,0 0 0 0 0,0-1 1 0 0,0 1-1 0 0,0 0 0 0 0,1 0 0 0 0,-1-1 0 0 0,0 1 1 0 0,0-1-1 0 0,0 1 0 0 0,0-1 0 0 0,1 1 0 0 0,-2-1-1 0 0,1 0 2 0 0,0 1 2 0 0,0-1 1 0 0,-1 1-1 0 0,1-1 0 0 0,0 1 0 0 0,-1 0 1 0 0,1 0-1 0 0,0 0 0 0 0,-1-1 0 0 0,1 1 1 0 0,-1 1-5 0 0,-16-4-4 0 0,-7-7-75 0 0,24 10 66 0 0,0-1 0 0 0,-1 1 0 0 0,1-1 0 0 0,0 1 0 0 0,-1-1 0 0 0,1 0 0 0 0,0 1 0 0 0,0-1 0 0 0,0 0 0 0 0,0 0 0 0 0,0 0 0 0 0,0 0 0 0 0,0 0 0 0 0,0 0 0 0 0,0 0 0 0 0,0 0 0 0 0,0-1 0 0 0,0 1 0 0 0,1-1 13 0 0,-5-5-98 0 0,-1-1-41 0 0,3 5 6 0 0,0 0-45 0 0,-3-4-288 0 0,2 0-92 0 0,-5-7-864 0 0,7 11 1024 0 0,1 0 48 0 0,0 2-38 0 0,1 0-48 0 0,-1 0-42 0 0,1 0-37 0 0,0 1-144 0 0,-1-1-38 0 0,1 1-1519 0 0</inkml:trace>
  <inkml:trace contextRef="#ctx0" brushRef="#br0" timeOffset="406.76">500 274 9792 0 0,'0'0'222'0'0,"0"0"30"0"0,0 0 18 0 0,0 0-117 0 0,2 0-80 0 0,14 1-54 0 0,-8 1 56 0 0,-4 1 46 0 0,-2 1 38 0 0,-2-4-141 0 0,0 0 1 0 0,1 1-1 0 0,-1-1 0 0 0,0 1 0 0 0,0-1 0 0 0,1 0 0 0 0,-1 1 0 0 0,0-1 1 0 0,1 0-1 0 0,-1 1 0 0 0,0-1 0 0 0,1 0 0 0 0,-1 0 0 0 0,0 1 1 0 0,1-1-1 0 0,-1 0 0 0 0,1 0 0 0 0,-1 0 0 0 0,1 1 0 0 0,-1-1 1 0 0,0 0-1 0 0,1 0 0 0 0,-1 0 0 0 0,1 0 0 0 0,-1 0 0 0 0,1 0 1 0 0,-1 0-1 0 0,1 0 0 0 0,-1 0 0 0 0,1 0 0 0 0,-1 0 0 0 0,1 0 1 0 0,-1-1-19 0 0,7 1 150 0 0,0 0 45 0 0,8 0 301 0 0,-1 0 91 0 0,21 0 910 0 0,-24 0-1069 0 0,-1 0-43 0 0,1 0-6 0 0,0 0-112 0 0,3-2 88 0 0,0-8 32 0 0,-12 9-214 0 0,-1-1-40 0 0,3 1 37 0 0,-1 1-85 0 0,2 1-42 0 0,-2-1 58 0 0,6 0 98 0 0,-3 0-104 0 0,0 0-49 0 0,3-2-34 0 0,15-10-6 0 0,-23 12-1 0 0,0 0 0 0 0,0-1 0 0 0,0 1 0 0 0,0 0 0 0 0,0-1 0 0 0,0 1 0 0 0,0-1 0 0 0,0 1 0 0 0,0-1 0 0 0,-1 1 0 0 0,1-1 0 0 0,0 0 0 0 0,0 1 0 0 0,-1-1 0 0 0,1 0 0 0 0,0 0 0 0 0,-1 0 0 0 0,1 1 0 0 0,-1-1 0 0 0,1 0 0 0 0,0-1-5 0 0,0 0 12 0 0,4-10 89 0 0,5 6-21 0 0,-5-4-64 0 0,2 7-16 0 0,-7 3 0 0 0,0 0 0 0 0,0 0 0 0 0,0 0 0 0 0,1 0 0 0 0,-1 0 0 0 0,0 0 0 0 0,0 0 0 0 0,0 0 0 0 0,0 0 0 0 0,1 0 0 0 0,-1 0 0 0 0,0 0 0 0 0,0 0 0 0 0,0 0 0 0 0,0 0 0 0 0,0-1 0 0 0,1 1 0 0 0,-1 0 0 0 0,0 0 0 0 0,0 0 0 0 0,0 0 0 0 0,0 0 0 0 0,0 0 0 0 0,0-1 0 0 0,1 1 0 0 0,-1 0 0 0 0,0 0 0 0 0,0 0 0 0 0,0 0 0 0 0,0-1 0 0 0,0 1 0 0 0,0 0 0 0 0,0 0 0 0 0,0 0 0 0 0,0 0 0 0 0,0-1 0 0 0,1-24 0 0 0,0 16 12 0 0,-1 6-1 0 0,0 0 0 0 0,1 0 1 0 0,-1 0-1 0 0,0 0 1 0 0,-1-1-1 0 0,1 1 0 0 0,-1 0 1 0 0,1 0-1 0 0,-1 0 1 0 0,0 0-12 0 0,-9-2 10 0 0,5-8 1 0 0,-8-2 32 0 0,-2 2-33 0 0,0 11-10 0 0,8 2 1 0 0,5-1 0 0 0,0 1 0 0 0,0 0 0 0 0,0 0 0 0 0,0 0 0 0 0,0 1 0 0 0,0-1 0 0 0,0 0 0 0 0,0 1 0 0 0,0-1 0 0 0,-1 1-1 0 0,-5 4 20 0 0,-17 6 13 0 0,22-10-33 0 0,-1 0 0 0 0,1 0 0 0 0,0 0 0 0 0,0 1 0 0 0,0 0 0 0 0,0 0 0 0 0,0 0 0 0 0,1 0 0 0 0,-1 0 0 0 0,0 0 0 0 0,1 1 0 0 0,0-1 0 0 0,-1 1 0 0 0,0 1 0 0 0,-12 15-8 0 0,-15 7-57 0 0,15-12 62 0 0,0 1-1 0 0,1 1 1 0 0,1 0 0 0 0,-8 13 3 0 0,11-16-2 0 0,-1 5 0 0 0,0 1 0 0 0,2-1-1 0 0,0 2 1 0 0,1-1 0 0 0,-4 19 2 0 0,11-36-2 0 0,1 0-3 0 0,-1-1 0 0 0,1 1 0 0 0,0-1 0 0 0,-1 1 0 0 0,1-1 0 0 0,0 1 1 0 0,0 0-1 0 0,0-1 0 0 0,0 1 0 0 0,1 0 5 0 0,6 17-20 0 0,-3-11 9 0 0,-2-2-4 0 0,6 16-31 0 0,1-3 35 0 0,-7-16 19 0 0,0 1 0 0 0,1-1 0 0 0,0 0 0 0 0,0 0 0 0 0,0 0 0 0 0,0 0 0 0 0,0 0 0 0 0,1 0 0 0 0,2 1-8 0 0,6 4 14 0 0,18 12-30 0 0,-25-17-1 0 0,-1 0-1 0 0,1-1 1 0 0,0 0-1 0 0,-1 0 1 0 0,4 0 17 0 0,1 0-51 0 0,-3-1-46 0 0,-2-1-10 0 0,-1 1-46 0 0,1 0-56 0 0,0-1-65 0 0,-1 1-15 0 0,0 0-48 0 0,1 0-46 0 0,-1 1-39 0 0,2-1-206 0 0,-1 1-54 0 0,7 0-797 0 0,5 0-717 0 0,11-1-1250 0 0</inkml:trace>
  <inkml:trace contextRef="#ctx0" brushRef="#br0" timeOffset="1005.26">1422 259 9616 0 0,'-6'0'92'0'0,"-11"0"454"0"0,14-1-478 0 0,1 0-50 0 0,-2-6 130 0 0,1 3-53 0 0,-7 2-62 0 0,9 2-33 0 0,1 0 0 0 0,-1 0 0 0 0,1 1 0 0 0,0-1 0 0 0,-1 0 0 0 0,1 0 0 0 0,-1 0 0 0 0,1 0 0 0 0,-1-1 0 0 0,1 1 0 0 0,-1 0 0 0 0,1 0 0 0 0,-1 0 0 0 0,1 0 0 0 0,-1 0 0 0 0,1 0 0 0 0,-1-1 0 0 0,1 1 0 0 0,0 0 0 0 0,-1 0 0 0 0,1-1 0 0 0,-1 1 0 0 0,1 0 0 0 0,0-1 0 0 0,-1 1 0 0 0,1 0 0 0 0,0-1 0 0 0,0 1 0 0 0,-1-1 0 0 0,1 1 0 0 0,0 0 0 0 0,-1-1 0 0 0,-3-5 0 0 0,0 3 27 0 0,-2-1 55 0 0,-1 0 58 0 0,1 1 61 0 0,2 1 25 0 0,-6-1 269 0 0,-16 2 753 0 0,17 2-854 0 0,0 0-91 0 0,2-1-78 0 0,-1 0-32 0 0,1 2-51 0 0,-1 0-21 0 0,-2 2 7 0 0,0 0 19 0 0,7-3-97 0 0,-11 5 235 0 0,-2 5-7 0 0,4-1-88 0 0,-8-3 18 0 0,3-1-34 0 0,3 1-23 0 0,4 0-67 0 0,-15 10 129 0 0,22-14-170 0 0,-1 0-1 0 0,1 0 0 0 0,0 1 1 0 0,-1-1-1 0 0,2 1 1 0 0,-2 0-43 0 0,-11 19 162 0 0,-15 12 147 0 0,28-33-290 0 0,1 0 0 0 0,-1 0-1 0 0,1 1 1 0 0,-1-1 0 0 0,1 0-1 0 0,0 1 1 0 0,0-1 0 0 0,0 1-1 0 0,0-1 1 0 0,0 1 0 0 0,0-1-1 0 0,1 1 1 0 0,0-1 0 0 0,-1 2-19 0 0,0 7 115 0 0,1 1 0 0 0,1 10-115 0 0,0 2 140 0 0,-1-22-129 0 0,0-1-1 0 0,0 1 1 0 0,1-1-1 0 0,-1 1 0 0 0,0-1 1 0 0,1 1-1 0 0,-1-1 0 0 0,1 0 1 0 0,-1 1-1 0 0,1-1 1 0 0,0 1-1 0 0,0-1 0 0 0,-1 0-10 0 0,7 12 48 0 0,-5-1-17 0 0,-2-11-27 0 0,0 1 1 0 0,1 0 0 0 0,-1-1-1 0 0,0 1 1 0 0,1-1 0 0 0,-1 1 0 0 0,1 0-1 0 0,0-1 1 0 0,-1 1 0 0 0,1-1-1 0 0,0 1 1 0 0,0-1 0 0 0,0 0-1 0 0,0 1 1 0 0,0-1 0 0 0,0 0 0 0 0,0 0-1 0 0,1 0 1 0 0,-1 1 0 0 0,0-1-1 0 0,1 0-4 0 0,18 8 53 0 0,-9-6-5 0 0,1 2 46 0 0,8 4 60 0 0,12 1 12 0 0,-11-4-67 0 0,-18-5-85 0 0,0 0 1 0 0,0 0 0 0 0,0 0-1 0 0,0-1 1 0 0,0 0-1 0 0,0 0 1 0 0,1 1-15 0 0,0-2 12 0 0,0 0-1 0 0,0 1 1 0 0,0-1 0 0 0,0 0-1 0 0,0-1 1 0 0,3 0-12 0 0,-3 0 14 0 0,0 0 0 0 0,0 1-1 0 0,1 0 1 0 0,-1 0 0 0 0,1 0 0 0 0,-1 0 0 0 0,1 1-1 0 0,-1 0-13 0 0,-1 0 7 0 0,-1 0 0 0 0,0 0 0 0 0,1 0-1 0 0,-1 0 1 0 0,0 0 0 0 0,0-1 0 0 0,1 1-1 0 0,-1-1 1 0 0,0 0 0 0 0,0 1 0 0 0,0-1-1 0 0,0 0 1 0 0,1 0 0 0 0,-2-1-1 0 0,1 1 1 0 0,0 0 0 0 0,0-1 0 0 0,0 1-1 0 0,0-1-6 0 0,0 0 7 0 0,0 1 0 0 0,-1 0 0 0 0,1-1 0 0 0,0 1 0 0 0,0 0 0 0 0,0 0 0 0 0,0 0 0 0 0,0 0 0 0 0,0 1 0 0 0,0-1-1 0 0,0 0 1 0 0,0 1 0 0 0,2-1-7 0 0,-2 1 5 0 0,0 0 0 0 0,-1-1 0 0 0,1 1 0 0 0,0-1-1 0 0,0 1 1 0 0,-1-1 0 0 0,1 0 0 0 0,0 0 0 0 0,0 1-1 0 0,-1-1 1 0 0,1-1 0 0 0,-1 1 0 0 0,1 0 0 0 0,-1 0-1 0 0,0 0 1 0 0,1-1 0 0 0,-1 1 0 0 0,0-1 0 0 0,1 0-5 0 0,8-16 20 0 0,-3 3 61 0 0,1 2-37 0 0,-3 5-34 0 0,-1 1-1 0 0,1-1 0 0 0,-2 0 0 0 0,3-6-9 0 0,-2 1 30 0 0,6-16-3 0 0,-7 18-26 0 0,0-1 0 0 0,0 1-1 0 0,-1 0 1 0 0,-1-1-1 0 0,0-10 0 0 0,-1 11 0 0 0,0 3 0 0 0,0 0 0 0 0,0 0 0 0 0,1 1 0 0 0,1-9 0 0 0,2 1 0 0 0,-2 8 0 0 0,0 1 0 0 0,-1 0 0 0 0,1-1 0 0 0,-1 1 0 0 0,-1-1 0 0 0,0 1 0 0 0,0-5 0 0 0,-1-10-22 0 0,5 8-29 0 0,1 5 37 0 0,1-4-24 0 0,-4 1-22 0 0,-2 6 47 0 0,0 2-35 0 0,0 1-197 0 0,0 4 108 0 0,0 0 85 0 0,-1 0 49 0 0,-1 0 46 0 0,-4 2-82 0 0,5-4 36 0 0,1 0 1 0 0,-1 1 0 0 0,1-1-1 0 0,0 0 1 0 0,-1 1-1 0 0,1-1 1 0 0,-1 0 0 0 0,1 1-1 0 0,0-1 1 0 0,-1 1 0 0 0,1-1-1 0 0,0 0 1 0 0,-1 1 0 0 0,1-1-1 0 0,0 1 1 0 0,0-1 0 0 0,-1 1-1 0 0,1-1 1 0 0,0 1 0 0 0,0 0-1 0 0,0-1 1 0 0,0 1 0 0 0,0-1-1 0 0,0 1 1 0 0,0-1 0 0 0,0 1-1 0 0,0-1 1 0 0,0 1-1 0 0,0 0 1 0 0,0-1 0 0 0,0 1-1 0 0,0-1 1 0 0,0 1 2 0 0,0 7-14 0 0,-1-1-1 0 0,-1 1 1 0 0,1 0-1 0 0,-1-1 1 0 0,-3 8 14 0 0,4-13-5 0 0,0 2-2 0 0,0-1 1 0 0,0 0 0 0 0,1 1-1 0 0,-1-1 1 0 0,1 1 0 0 0,0-1 0 0 0,0 0-1 0 0,0 1 1 0 0,1 1 6 0 0,-1 10-23 0 0,0 82-36 0 0,0 3 77 0 0,0-32 56 0 0,0-1 63 0 0,-1-50-86 0 0,0 0 0 0 0,-4 12-51 0 0,0 6 89 0 0,2 1 74 0 0,3-26-91 0 0,-1-1 0 0 0,0 1 0 0 0,-1 0 0 0 0,-1 3-72 0 0,-3 18 196 0 0,4-8-19 0 0,2 20 220 0 0,-2-38-331 0 0,-9 5-40 0 0,9-5 38 0 0,2-2-61 0 0,0 0-31 0 0,0-1-26 0 0,0 0-37 0 0,0-1-42 0 0,0 0-38 0 0,0-1-71 0 0,0 0-174 0 0,0 0-850 0 0,0-2-57 0 0,0-11-11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40.0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 7464 0 0,'0'0'216'0'0,"0"-2"-11"0"0,0-5-130 0 0,0 4-11 0 0,0 1 91 0 0,0 1 179 0 0,0 1 290 0 0,0 0 16 0 0,0 0-28 0 0,0 0-145 0 0,0 0-69 0 0,0 0-12 0 0,0 0-40 0 0,0 0-234 0 0,0 0-36 0 0,0 0 36 0 0,2 0-14 0 0,-1 0-90 0 0,0 1 1 0 0,0-1-1 0 0,-1 0 1 0 0,1 0-1 0 0,0 1 1 0 0,-1-1 0 0 0,1 0-1 0 0,0 1 1 0 0,0-1-1 0 0,-1 0 1 0 0,1 1-1 0 0,-1-1 1 0 0,1 1-1 0 0,0-1 1 0 0,-1 1 0 0 0,1 0-1 0 0,-1-1 1 0 0,1 1-1 0 0,-1 0 1 0 0,1-1-1 0 0,-1 1-8 0 0,11 20 189 0 0,-9-16-147 0 0,0-1 0 0 0,1 1 0 0 0,-1-1 0 0 0,1 0 0 0 0,0 0 0 0 0,0 0-42 0 0,-1-2 27 0 0,0 0 0 0 0,-1 0 0 0 0,1 0 0 0 0,0 1 0 0 0,-1-1 0 0 0,0 1 0 0 0,1-1 0 0 0,-1 1 0 0 0,0-1 0 0 0,-1 1 0 0 0,1-1 0 0 0,0 2-27 0 0,5 13 167 0 0,1-3-22 0 0,-4-9-92 0 0,0 1 1 0 0,0 0-1 0 0,-1 0 1 0 0,0 0-1 0 0,0 0 1 0 0,0 5-54 0 0,0-3 52 0 0,0 1-1 0 0,1-1 1 0 0,0 0 0 0 0,1 1-52 0 0,56 112 608 0 0,-57-113-554 0 0,0 0 1 0 0,0 0 0 0 0,-1 1 0 0 0,1 0-55 0 0,-2-3 38 0 0,0 0 0 0 0,1 1 0 0 0,0-1 0 0 0,1-1 0 0 0,-1 1 1 0 0,3 4-39 0 0,13 26 249 0 0,-12-23-165 0 0,0-1-37 0 0,6 7 63 0 0,-2-1 19 0 0,1-5 33 0 0,-2-2-55 0 0,-5 3 45 0 0,-4-14-150 0 0,0 0 0 0 0,0 0 1 0 0,0 1-1 0 0,0-1 0 0 0,0 0 1 0 0,0 0-1 0 0,0 0 1 0 0,0 0-1 0 0,0 0 0 0 0,0 0 1 0 0,0 0-1 0 0,0 0 1 0 0,0 0-1 0 0,0 0 0 0 0,0 0 1 0 0,0 1-1 0 0,0-1 0 0 0,0 0 1 0 0,0 0-1 0 0,0 0 1 0 0,0 0-1 0 0,0 0 0 0 0,0 0 1 0 0,0 0-1 0 0,0 0 1 0 0,0 0-1 0 0,0 0 0 0 0,0 0 1 0 0,0 0-1 0 0,0 1 0 0 0,0-1 1 0 0,0 0-1 0 0,0 0 1 0 0,0 0-1 0 0,1 0 0 0 0,-1 0 1 0 0,0 0-1 0 0,0 0 1 0 0,0 0-1 0 0,0 0 0 0 0,0 0 1 0 0,0 0-1 0 0,0 0 0 0 0,0 0 1 0 0,0 0-1 0 0,0 0 1 0 0,1 0-1 0 0,-1 0 0 0 0,0 0 1 0 0,0 0-1 0 0,0 0 1 0 0,0 0-1 0 0,0 0 0 0 0,0 0 1 0 0,0 0-1 0 0,0 0 0 0 0,0 0-1 0 0,2 0-20 0 0,0-1 65 0 0,-1 1 55 0 0,1 0 48 0 0,0-1 62 0 0,-1 1 36 0 0,5-3 658 0 0,-4 2-547 0 0,0-1-21 0 0,0 1-178 0 0,-1-1-114 0 0,0 2-72 0 0,-1-1-39 0 0,1 1-41 0 0,0-1-45 0 0,1-2 255 0 0,-1 1-39 0 0,0-1-22 0 0,-1-1-22 0 0,1-1 27 0 0,3-3 18 0 0,-3 6-54 0 0,0 1 1 0 0,0 0-1 0 0,0-1 0 0 0,0 1 0 0 0,-1 0 0 0 0,1-1 0 0 0,-1 1 1 0 0,1-1-1 0 0,-1 0 0 0 0,1 1 0 0 0,-1-1 0 0 0,0 1 1 0 0,0-1-1 0 0,0 0-11 0 0,0 1 7 0 0,0-1 1 0 0,1 1 0 0 0,-1-1-1 0 0,0 1 1 0 0,0-1 0 0 0,1 1-1 0 0,-1-1 1 0 0,1 1 0 0 0,0-1-1 0 0,-1 1 1 0 0,1 0 0 0 0,0-1-1 0 0,0 1-7 0 0,5-11 47 0 0,-5 4-33 0 0,1-1-1 0 0,-1 1 1 0 0,0 0-1 0 0,-1 0 1 0 0,0 0-1 0 0,-1 0 1 0 0,0-3-14 0 0,0-1 12 0 0,1 0 1 0 0,0 1-1 0 0,0-1 0 0 0,3-10-12 0 0,1 5 1 0 0,-2 7 12 0 0,0 1 0 0 0,0-1 0 0 0,-1 0 1 0 0,0-7-14 0 0,0 11 1 0 0,-1-1 1 0 0,1 1 0 0 0,0 0 0 0 0,1-1-1 0 0,0 1 1 0 0,0 0-2 0 0,2-10 0 0 0,1-12 0 0 0,5 8 0 0 0,-5-5 0 0 0,1 12 0 0 0,-5 12 0 0 0,0 0 0 0 0,0-1 0 0 0,-1 1 0 0 0,1-1 0 0 0,0 1 0 0 0,-1 0 0 0 0,1-1 0 0 0,-1 1 0 0 0,0-1 0 0 0,0 1 0 0 0,1-1 0 0 0,-1 1 0 0 0,0-1 0 0 0,0-6-26 0 0,1-8 36 0 0,1 14-41 0 0,1 0-35 0 0,1 1-44 0 0,1 0-55 0 0,-5-2-168 0 0,0 0 174 0 0,0 0-53 0 0,0 1-83 0 0,0 1 94 0 0,0 0-41 0 0,0 1-45 0 0,0-1-42 0 0,0 1-39 0 0,0-1-35 0 0,0 1-258 0 0,0 0-59 0 0,0 0-45 0 0,0 0-33 0 0,0 0-1427 0 0,0 0-1260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41.3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6952 0 0,'0'0'201'0'0,"3"2"-4"0"0,8 14-148 0 0,-6-7-3 0 0,0 1 66 0 0,-1-2 97 0 0,-4-8-203 0 0,5 11 260 0 0,-1-1-65 0 0,-1 2-20 0 0,0 6 37 0 0,0-4-28 0 0,-1-3-25 0 0,3 4 58 0 0,-3-8-104 0 0,-1-1-1 0 0,1 0 1 0 0,-1 0 0 0 0,0 1-1 0 0,-1-1 1 0 0,1 4-119 0 0,0 12 256 0 0,5 14 207 0 0,0 0-3 0 0,-4-14-207 0 0,1 8 180 0 0,4-6-33 0 0,-4-18-289 0 0,-1 3 116 0 0,-1-1-51 0 0,-1 0-14 0 0,0 3 24 0 0,-1-1-9 0 0,1-2 58 0 0,0 0-66 0 0,-1 0-22 0 0,3 9 97 0 0,0-13-143 0 0,0 1 37 0 0,3 2 148 0 0,-1-3-92 0 0,0 0 40 0 0,5 10 154 0 0,-6-3-52 0 0,-3-8 22 0 0,3-1-4 0 0,7 8-3 0 0,-8-8-152 0 0,0-1-54 0 0,0 0-44 0 0,-1-1-36 0 0,7-1 76 0 0,-8 1-90 0 0,5 0 153 0 0,-2 0-43 0 0,2-2 55 0 0,-3 1-115 0 0,-1-2-5 0 0,1-1 7 0 0,0 1 10 0 0,8-2 209 0 0,-5-5-28 0 0,0 7-171 0 0,0 1-10 0 0,2-2 54 0 0,-2-4-14 0 0,3-7 93 0 0,3 2-198 0 0,-9 11-48 0 0,-1 1-1 0 0,1-1 1 0 0,0 0 0 0 0,-1 0 0 0 0,0 1 0 0 0,1-1 0 0 0,-1 0 0 0 0,0 0-1 0 0,1-2 1 0 0,-1-12 0 0 0,-1 13 0 0 0,-1 1 0 0 0,1 0 0 0 0,1 0 0 0 0,-1-1 0 0 0,0 1 0 0 0,0 0 0 0 0,1-1 0 0 0,0 1 0 0 0,-1 0 0 0 0,2-2 0 0 0,0 1 6 0 0,-1-1 1 0 0,1 1-1 0 0,-1 0 0 0 0,1-1 0 0 0,-1 0 0 0 0,0 1 0 0 0,0-1 0 0 0,-1 1 0 0 0,1-1 0 0 0,-1 0 0 0 0,0-2-6 0 0,0-9 12 0 0,0 8 5 0 0,0-1 0 0 0,0 1 0 0 0,0-1 0 0 0,1 1 0 0 0,1-2-17 0 0,2-7 36 0 0,-2 10-28 0 0,0 0 0 0 0,-1 0 0 0 0,1-1 0 0 0,-1 1 0 0 0,-1-1 0 0 0,0 1-8 0 0,0-9 32 0 0,0-8-28 0 0,3 0-80 0 0,5-5-3 0 0,-3 7-59 0 0,1 4-60 0 0,-1 0-97 0 0,-1 3-41 0 0,0 1-94 0 0,1 1-107 0 0,-2 1-119 0 0,2-7-548 0 0,8 3-10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8:55.7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31 199 5728 0 0,'0'0'166'0'0,"0"0"-43"0"0,-2 0-11 0 0,-2 0 35 0 0,-2 0 119 0 0,3 0 218 0 0,3 0 18 0 0,0 0-2 0 0,0 0-18 0 0,-2 3-8 0 0,-9 7-2 0 0,9-8-38 0 0,2-2-306 0 0,0 0 22 0 0,0 3 56 0 0,0 0-196 0 0,0 0 41 0 0,-1 3 50 0 0,1-1 33 0 0,1 14 378 0 0,1-12-334 0 0,3 0-29 0 0,-4-5-117 0 0,0-1 0 0 0,0 0 0 0 0,0 1 0 0 0,-1-1 0 0 0,1 1 1 0 0,0-1-1 0 0,-1 1 0 0 0,1-1 0 0 0,-1 1 0 0 0,0-1 0 0 0,1 1 0 0 0,-1 0 0 0 0,0-1 0 0 0,0 1-32 0 0,0 5 94 0 0,0-5-71 0 0,-1 0-1 0 0,1 0 1 0 0,0 0 0 0 0,1 0-1 0 0,-1 0 1 0 0,0 0-1 0 0,0 0 1 0 0,1 0 0 0 0,0 0-1 0 0,0 1-22 0 0,9 15 130 0 0,-5 7 26 0 0,5-5 117 0 0,-5 8 51 0 0,-1-13-159 0 0,10 24 391 0 0,-9-29-426 0 0,0-1-58 0 0,7 14 187 0 0,-3 9 11 0 0,-3-11-95 0 0,-3-4 72 0 0,-4-16-220 0 0,1 1-1 0 0,1-1 1 0 0,-1 1 0 0 0,0-1 0 0 0,0 0 0 0 0,0 1 0 0 0,1-1 0 0 0,-1 0 0 0 0,0 0 0 0 0,1 1-27 0 0,4 6 126 0 0,0 2 53 0 0,-2 3 41 0 0,-2-5-55 0 0,4 3 199 0 0,-3-7-237 0 0,0-1-58 0 0,0 1-64 0 0,-1-4 3 0 0,-1 1-1 0 0,0-1 1 0 0,0 0-1 0 0,1 1 0 0 0,-1-1 1 0 0,0 0-1 0 0,0 1 0 0 0,0-1 1 0 0,0 1-1 0 0,0-1 1 0 0,0 0-1 0 0,1 1 0 0 0,-1-1 1 0 0,0 1-1 0 0,0-1 0 0 0,0 0 1 0 0,0 1-1 0 0,-1-1 1 0 0,1 1-1 0 0,0-1 0 0 0,0 0 1 0 0,0 1-1 0 0,0-1 0 0 0,0 1 1 0 0,0-1-1 0 0,-1 0 1 0 0,1 1-1 0 0,0-1 0 0 0,0 0 1 0 0,0 1-1 0 0,-1-1-7 0 0,-9 3 185 0 0,8-3-23 0 0,2 0-2 0 0,0 2 4 0 0,1 0-91 0 0,-1-1-59 0 0,-1 2-37 0 0,1-1 98 0 0,0-1 19 0 0,0-1 53 0 0,0 1 62 0 0,0 0 73 0 0,-3-13-162 0 0,-9-3 108 0 0,-1-1-43 0 0,12 13-168 0 0,0 0-1 0 0,1 1 0 0 0,-1-1 0 0 0,1 0 0 0 0,-1 0 0 0 0,1 1 0 0 0,0-1 0 0 0,0 0 1 0 0,0 0-1 0 0,1-2-16 0 0,0-10 54 0 0,-1-24 8 0 0,0-23-74 0 0,1 39-46 0 0,5 3 44 0 0,-1 3 12 0 0,-2 5 1 0 0,-2 4 10 0 0,0 1 0 0 0,1 0 1 0 0,0-1-1 0 0,1 1 0 0 0,-1 0 0 0 0,2 0-9 0 0,-1 0 2 0 0,-1 0 1 0 0,1 0 0 0 0,-1-1-1 0 0,0-2-2 0 0,5-17-31 0 0,-5 23 17 0 0,-1 1 0 0 0,1-1 0 0 0,0 0 0 0 0,0 1-1 0 0,0-1 1 0 0,1 1 14 0 0,4-8-33 0 0,15-17-208 0 0,19-21 241 0 0,-20 22-92 0 0,-7 8 38 0 0,12-1-6 0 0,-6-5 48 0 0,-1 10 5 0 0,5-3-46 0 0,-13 9 49 0 0,1 0 0 0 0,0 0 0 0 0,0 1 0 0 0,1 1 0 0 0,0 0 0 0 0,2-1 4 0 0,-13 7-2 0 0,14-3-57 0 0,-14 4 53 0 0,1 0 0 0 0,-1 0 0 0 0,1 0 0 0 0,-1 0 1 0 0,0 1-1 0 0,1-1 0 0 0,-1 1 0 0 0,0-1 0 0 0,1 1 1 0 0,-1 0-1 0 0,0 0 0 0 0,0 0 0 0 0,0 1 0 0 0,2 0 6 0 0,7 7-57 0 0,-7-5 50 0 0,0 0-8 0 0,0-1 1 0 0,-1 1 0 0 0,0 0 0 0 0,1-1 0 0 0,0 3 14 0 0,0 3-4 0 0,-1 0 0 0 0,1 0-1 0 0,0 6 5 0 0,1 1 10 0 0,-5-14-6 0 0,1 0 0 0 0,0 0 0 0 0,0-1 0 0 0,0 1 0 0 0,0 0 0 0 0,0 0 0 0 0,1-1 0 0 0,-1 1 0 0 0,0-1 0 0 0,1 1 0 0 0,0-1-4 0 0,-1 0 1 0 0,0 0-1 0 0,0 0 1 0 0,0 0-1 0 0,0 1 1 0 0,0-1-1 0 0,0 0 0 0 0,0 0 1 0 0,0 1-1 0 0,0-1 1 0 0,-1 1-1 0 0,1-1 1 0 0,-1 1-1 0 0,1-1 1 0 0,-1 1-1 0 0,1-1 1 0 0,-1 1-1 0 0,0-1 1 0 0,0 1-1 0 0,0-1 0 0 0,0 2 0 0 0,3 19-10 0 0,-3-20 5 0 0,1 0 0 0 0,0 0 0 0 0,0 0 0 0 0,0 0 0 0 0,0 0-1 0 0,0-1 1 0 0,0 1 0 0 0,0 0 0 0 0,1-1 0 0 0,-1 1 0 0 0,1-1 5 0 0,-1 1-1 0 0,1 0 0 0 0,-1-1 0 0 0,0 1 0 0 0,1 0 0 0 0,-1 0 0 0 0,0 0 0 0 0,0 0 0 0 0,0 0 0 0 0,-1 0 1 0 0,1 1-1 0 0,0-1 0 0 0,-1 0 0 0 0,1 0 0 0 0,-1 1 1 0 0,3 9-1 0 0,4 3 8 0 0,1 5 57 0 0,-5-10-39 0 0,9 23 15 0 0,-4-18-40 0 0,-13 3 0 0 0,9-2 0 0 0,-3-13 0 0 0,0 0 0 0 0,0 0 0 0 0,0-1 0 0 0,0 1 0 0 0,-1 0 0 0 0,1 0 0 0 0,-1 0 0 0 0,0 1 0 0 0,0-3 0 0 0,0 1 0 0 0,0 0 0 0 0,1-1 0 0 0,-1 1 0 0 0,0-1 0 0 0,1 1 0 0 0,-1-1 0 0 0,1 1 0 0 0,-1-1 0 0 0,1 1-1 0 0,0-1 1 0 0,0 0 0 0 0,0 2 0 0 0,0-2 2 0 0,0 1-1 0 0,0-1 0 0 0,0 1 0 0 0,0 0 0 0 0,-1-1 1 0 0,1 1-1 0 0,0 0 0 0 0,-1 0 0 0 0,0 0 0 0 0,1-1 1 0 0,-1 1-1 0 0,0 0 0 0 0,0 2-1 0 0,0 2-2 0 0,-1 4 61 0 0,1-7-33 0 0,0 0 0 0 0,0-1 0 0 0,0 1 0 0 0,1 0 0 0 0,-1-1 0 0 0,1 1 0 0 0,-1 0 0 0 0,2 2-26 0 0,2 2 46 0 0,-3-5-42 0 0,0-1 1 0 0,0 0-1 0 0,0 1 0 0 0,0-1 1 0 0,-1 1-1 0 0,1-1 0 0 0,-1 1 1 0 0,1-1-1 0 0,-1 1 1 0 0,1-1-1 0 0,-1 1 0 0 0,0-1 1 0 0,0 1-1 0 0,0 0-4 0 0,0 7 22 0 0,0-6-11 0 0,-1 0 0 0 0,1 0 0 0 0,0 0 0 0 0,0 0 1 0 0,0 0-1 0 0,1 0 0 0 0,-1 1 0 0 0,1-1 0 0 0,0 0 0 0 0,0 0-11 0 0,2 0 30 0 0,0 1 14 0 0,-9 3-22 0 0,6-6-22 0 0,0-1-26 0 0,0 0 38 0 0,3 1 136 0 0,-1 0-119 0 0,-1-1-44 0 0,1 0-36 0 0,0 0-50 0 0,-1 0-58 0 0,1 0-68 0 0,0 0-79 0 0,-1 0 24 0 0,0 0-47 0 0,0 0-41 0 0,0 0-39 0 0,1 0-266 0 0,-1 0-63 0 0,1 0-50 0 0,-1 0-35 0 0,1 0-1478 0 0,-1 0-1311 0 0</inkml:trace>
  <inkml:trace contextRef="#ctx0" brushRef="#br0" timeOffset="2104.69">1392 63 4480 0 0,'-2'0'64'0'0,"-4"0"-110"0"0,4 0 110 0 0,1 0 12 0 0,0 0 41 0 0,-1 0 46 0 0,1 0 55 0 0,1-2 190 0 0,0 1-393 0 0,0 0 48 0 0,0-1 41 0 0,0 1 35 0 0,0-3 267 0 0,0-4 699 0 0,0 5-789 0 0,0 1-144 0 0,0 0-82 0 0,0 1-100 0 0,0 0-118 0 0,0 1 136 0 0,0 0 0 0 0,0 0 0 0 0,0 0 1 0 0,0 0-1 0 0,0 0 0 0 0,0 0 0 0 0,0 0 0 0 0,0 0 0 0 0,0 0 1 0 0,0 0-1 0 0,0 0 0 0 0,0-1 0 0 0,0 1 0 0 0,0 0 1 0 0,0 0-1 0 0,0 0 0 0 0,0 0 0 0 0,0 0 0 0 0,0 0 0 0 0,0 0 1 0 0,0 0-1 0 0,0 0 0 0 0,0 0 0 0 0,0 0 0 0 0,0 0 1 0 0,0-1-1 0 0,0 1 0 0 0,-1 0 0 0 0,1 0 0 0 0,0 0 1 0 0,0 0-1 0 0,0 0 0 0 0,0 0 0 0 0,0 0 0 0 0,0 0 0 0 0,0 0 1 0 0,0 0-1 0 0,0 0 0 0 0,0 0 0 0 0,0 0 0 0 0,0 0 1 0 0,-1 0-1 0 0,1 0 0 0 0,0 0 0 0 0,0 0 0 0 0,0 0 1 0 0,0 0-1 0 0,0 0 0 0 0,0 0 0 0 0,0 0 0 0 0,0 0 0 0 0,0 0 1 0 0,0 0-1 0 0,0 0 0 0 0,-1 0 0 0 0,1 0 0 0 0,0 0-8 0 0,0 0 95 0 0,-6 1-2 0 0,3-1 5 0 0,1 0 89 0 0,1-1-44 0 0,1 1 39 0 0,-1-1 60 0 0,0-1-74 0 0,1 0-24 0 0,0 0-85 0 0,0-2-19 0 0,-1 2 55 0 0,-3 0 59 0 0,-12 2 341 0 0,12 0-397 0 0,3 0-89 0 0,1 0-5 0 0,0 0 0 0 0,0 0 0 0 0,0 0 0 0 0,0 0 0 0 0,-1 0 0 0 0,1 0 0 0 0,0 0 1 0 0,0 0-1 0 0,0 0 0 0 0,0 0 0 0 0,0 0 0 0 0,0 0 0 0 0,0 0 0 0 0,0 0 0 0 0,0 0 1 0 0,0 0-1 0 0,-1 0 0 0 0,1 0 0 0 0,0 0 0 0 0,0 0 0 0 0,0 0 0 0 0,0 0 0 0 0,0 0 0 0 0,0 0 1 0 0,0 0-1 0 0,0 0 0 0 0,0 0 0 0 0,0 0 0 0 0,0 0 0 0 0,0-1 0 0 0,0 1 0 0 0,0 0 1 0 0,-1 0-1 0 0,1 0 0 0 0,0 0 0 0 0,0 0 0 0 0,0 0 0 0 0,0 0 0 0 0,0 0 0 0 0,0 0 0 0 0,0 0 1 0 0,0 0-1 0 0,0 0 0 0 0,0-1 0 0 0,0 1 0 0 0,0 0 0 0 0,0 0 0 0 0,0 0 0 0 0,0 0 1 0 0,0 0-1 0 0,0 0 0 0 0,0 0 0 0 0,0 0 0 0 0,0 0 0 0 0,0 0 0 0 0,0-1 0 0 0,0 1-4 0 0,0 0 13 0 0,0-1 0 0 0,0 1 0 0 0,0 0-1 0 0,0-1 1 0 0,0 1 0 0 0,0-1 0 0 0,0 1 0 0 0,-1-1-1 0 0,1 1 1 0 0,0 0 0 0 0,0-1 0 0 0,-1 1-1 0 0,1-1 1 0 0,0 1 0 0 0,0 0 0 0 0,-1-1 0 0 0,1 1-1 0 0,0 0 1 0 0,-1-1 0 0 0,1 1 0 0 0,-1 0 0 0 0,1 0-1 0 0,0 0 1 0 0,-1-1 0 0 0,1 1 0 0 0,-1 0-13 0 0,-16-4 368 0 0,-12 3 45 0 0,10 2-201 0 0,9 0-121 0 0,2-1-38 0 0,-4-1 36 0 0,8 1-58 0 0,0 0 0 0 0,0 0 0 0 0,1 0-1 0 0,-1 0 1 0 0,0 0 0 0 0,0 1 0 0 0,0 0 0 0 0,-1 0-31 0 0,-13 6 68 0 0,-11 6 133 0 0,-6 3 69 0 0,11-6-123 0 0,1 3-62 0 0,3-1 8 0 0,15-10-70 0 0,5-2-17 0 0,-1 1-1 0 0,1-1 1 0 0,-1 0 0 0 0,0 0-1 0 0,1 1 1 0 0,-1-1-1 0 0,1 0 1 0 0,-1 1 0 0 0,1-1-1 0 0,-1 1 1 0 0,1-1-1 0 0,-1 1 1 0 0,1-1 0 0 0,-1 1-1 0 0,1-1 1 0 0,0 1-1 0 0,-1-1 1 0 0,1 1-1 0 0,0 0 1 0 0,-1-1 0 0 0,1 1-1 0 0,0 0-5 0 0,-3 3 22 0 0,-22 27 138 0 0,16-14-87 0 0,-3 9-68 0 0,3-9-3 0 0,8-13-2 0 0,0 0 0 0 0,0-1 0 0 0,0 1 0 0 0,1 0 0 0 0,-1 0 0 0 0,1 0 0 0 0,0 0 0 0 0,0-1 0 0 0,1 1 0 0 0,0 2 0 0 0,0 13 0 0 0,-2-5 0 0 0,1-5 3 0 0,-1 1-1 0 0,2-1 0 0 0,-1 0 0 0 0,1 0 1 0 0,1 2-3 0 0,1-4 20 0 0,0-1 0 0 0,0 1 0 0 0,5 5-20 0 0,0 4 10 0 0,-3-6 20 0 0,-4-8-27 0 0,0 0-1 0 0,0 0 1 0 0,0 0 0 0 0,0 0-1 0 0,1 0 1 0 0,-1 0-1 0 0,0 0 1 0 0,1 0 0 0 0,0 0-3 0 0,1 1 6 0 0,0 1 1 0 0,0 0 0 0 0,-1 0 0 0 0,1 0-1 0 0,0 2-6 0 0,-2-3 7 0 0,0-1-1 0 0,1 1 1 0 0,0 0-1 0 0,-1-1 0 0 0,1 1 1 0 0,0-1-1 0 0,0 0 1 0 0,0 1-1 0 0,1-1 1 0 0,-1 0-1 0 0,0 0 0 0 0,1 0 1 0 0,0 0-7 0 0,7 3 14 0 0,-7-3-5 0 0,0 0 1 0 0,0-1-1 0 0,1 1 0 0 0,-1-1 0 0 0,1 0 0 0 0,-1 0 1 0 0,1 0-1 0 0,2 0-9 0 0,55-1 323 0 0,-56-2-245 0 0,-1-2-39 0 0,-1 0-1 0 0,0 1-1 0 0,1-1 0 0 0,0 1 0 0 0,0 0 1 0 0,1-1-38 0 0,0 1 31 0 0,-4 3-24 0 0,-1 0 1 0 0,1 0 0 0 0,0-1-1 0 0,-1 1 1 0 0,1 0-1 0 0,-1-1 1 0 0,1 1 0 0 0,-1 0-1 0 0,1-1 1 0 0,-1 1 0 0 0,1-1-1 0 0,-1 1 1 0 0,1-1-1 0 0,-1 1 1 0 0,1-1 0 0 0,-1 1-1 0 0,0-1 1 0 0,1 1 0 0 0,-1-1-1 0 0,0 0 1 0 0,0 1-1 0 0,1-1-7 0 0,1-4 22 0 0,23-25 71 0 0,-20 20-75 0 0,-4 8-9 0 0,0-1 1 0 0,0 1-1 0 0,0 0 1 0 0,0 0-1 0 0,0 0 0 0 0,1 0 1 0 0,-1 0-1 0 0,1 0 1 0 0,0 1-10 0 0,10-15 128 0 0,0-10 112 0 0,-3 7-80 0 0,-5 11-139 0 0,-3 7-17 0 0,0 0 0 0 0,0-1 0 0 0,0 1 0 0 0,-1 0 0 0 0,1-1 0 0 0,0 1 0 0 0,-1-1 0 0 0,1 1 0 0 0,-1-1 0 0 0,0 0 0 0 0,1 1 0 0 0,-1-1 0 0 0,0 1 0 0 0,0-1-4 0 0,1-1-1 0 0,-1-1 0 0 0,1 1 1 0 0,0 0-1 0 0,0 0 0 0 0,0 0 0 0 0,0 0 1 0 0,1 0-1 0 0,-1 0 0 0 0,1 0 0 0 0,0 0 1 0 0,0 1-1 0 0,0-1 1 0 0,9-16-56 0 0,-10 14 5 0 0,0 0 1 0 0,0 1 0 0 0,0-1 0 0 0,-1 0-1 0 0,0 0 1 0 0,0-2 50 0 0,-1-17-129 0 0,1 16 113 0 0,-1 0 35 0 0,1 7-19 0 0,0-1 0 0 0,0 0 0 0 0,0 1 0 0 0,0-1 0 0 0,0 1 0 0 0,-1-1 0 0 0,1 0 0 0 0,-1 1 0 0 0,1-1 0 0 0,-1 1 0 0 0,0-1 0 0 0,1 1 0 0 0,-1 0 0 0 0,0-1 0 0 0,-5-10 0 0 0,1-13 0 0 0,-1 14-1 0 0,5 11 1 0 0,1-1 0 0 0,-1 0-1 0 0,1 0 1 0 0,-1 1-1 0 0,1-1 1 0 0,-1 0 0 0 0,1 1-1 0 0,0-1 1 0 0,-1 0-1 0 0,1 0 1 0 0,0 0 0 0 0,-1 0-1 0 0,1 1 1 0 0,0-1-1 0 0,0 0 1 0 0,0 0 0 0 0,0 0-1 0 0,0 0 1 0 0,0 0-1 0 0,0 1 1 0 0,0-1-1 0 0,0 0 1 0 0,1 0 0 0 0,-1 0-1 0 0,0 0 1 0 0,1 0 0 0 0,6-14-43 0 0,-14 0 22 0 0,6 14 19 0 0,1 1 1 0 0,0 0-1 0 0,0-1 0 0 0,0 1 1 0 0,-1-1-1 0 0,1 1 0 0 0,0-1 1 0 0,0 1-1 0 0,0-1 0 0 0,0 1 1 0 0,0-1-1 0 0,0 1 1 0 0,0-1-1 0 0,0 1 0 0 0,0-1 1 0 0,0 1-1 0 0,0-1 0 0 0,0 1 1 0 0,0-1-1 0 0,0 1 0 0 0,0 0 1 0 0,1-1-1 0 0,-1 1 0 0 0,0-1 1 0 0,0 1-1 0 0,1-1 2 0 0,9-1-21 0 0,-5 2-32 0 0,5 2-1 0 0,-6 7 33 0 0,-5 10-61 0 0,0 1 11 0 0,4-10 57 0 0,6 11-59 0 0,-5 1 60 0 0,-4-19 11 0 0,0 1 0 0 0,1-1 0 0 0,0 0 0 0 0,-1 0 0 0 0,1 0 1 0 0,1 0-1 0 0,-1 0 0 0 0,0 0 0 0 0,1 0 0 0 0,-1 0 1 0 0,1-1-1 0 0,0 1 0 0 0,1 1 2 0 0,7 14-36 0 0,-1 4 23 0 0,-8-18 22 0 0,1 0-1 0 0,-1-1 0 0 0,0 1 1 0 0,0 0-1 0 0,0 0 1 0 0,0 0-1 0 0,-1 0 0 0 0,1 3-8 0 0,-1-4 12 0 0,0 0 1 0 0,0 0-1 0 0,0 0 0 0 0,1 0 0 0 0,0 0 0 0 0,-1-1 1 0 0,1 1-1 0 0,1 1-12 0 0,9 14 169 0 0,1 0 90 0 0,-6-6-36 0 0,-1-1-51 0 0,-1-4-87 0 0,1 6 0 0 0,1-9-75 0 0,-6-4-10 0 0,1 0 0 0 0,-1 1 0 0 0,1-1 0 0 0,-1 0 0 0 0,0 1 0 0 0,1-1 0 0 0,-1 0 0 0 0,1 0 0 0 0,-1 1 0 0 0,0-1 0 0 0,1 1 0 0 0,-1-1 0 0 0,0 0 0 0 0,0 1 0 0 0,1-1 0 0 0,-1 1 0 0 0,0-1 0 0 0,0 0 0 0 0,0 1 0 0 0,0-1 0 0 0,1 1 0 0 0,-1-1 0 0 0,0 1 0 0 0,0-1 0 0 0,0 1 0 0 0,0-1 0 0 0,0 1 0 0 0,0-1 0 0 0,0 1 0 0 0,0-1 1 0 0,0 1-1 0 0,-1-1 0 0 0,1 8 8 0 0,0 1 49 0 0,2-2 34 0 0,-2-6-84 0 0,0-1 1 0 0,1 1-1 0 0,-1-1 1 0 0,0 1-1 0 0,1-1 0 0 0,-1 0 1 0 0,1 1-1 0 0,-1-1 1 0 0,0 0-1 0 0,1 1 1 0 0,-1-1-1 0 0,1 0 1 0 0,-1 1-1 0 0,1-1 0 0 0,-1 0 1 0 0,1 0-1 0 0,0 0 1 0 0,-1 1-1 0 0,1-1 1 0 0,-1 0-1 0 0,1 0 1 0 0,-1 0-1 0 0,1 0 0 0 0,0 0 1 0 0,-1 0-1 0 0,1 0 1 0 0,-1 0-8 0 0,0 2 56 0 0,0 8-35 0 0,0-7 0 0 0,0-3-111 0 0,0 0 56 0 0,0 0-20 0 0,0 0-27 0 0,0 0-43 0 0,0 1-22 0 0,0-1-44 0 0,0 1-51 0 0,0-1-58 0 0,0 1-62 0 0,0 0-58 0 0,0 0-51 0 0,0 0-45 0 0,0 1-153 0 0,0 0-44 0 0,0 0-185 0 0,0 1-497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41.8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1 243 7136 0 0,'0'0'208'0'0,"2"2"-10"0"0,11 8-156 0 0,-5-7-19 0 0,-4-3 63 0 0,-4 0-86 0 0,4 0 327 0 0,-1 0-57 0 0,-1 0-48 0 0,1 0-41 0 0,2 0 111 0 0,5 0 197 0 0,-6 0-227 0 0,1-3 470 0 0,8-6-79 0 0,-7 7-407 0 0,0 1 33 0 0,-1-2 275 0 0,-2 0-402 0 0,1-1 102 0 0,6-6 428 0 0,-7 6-492 0 0,0 0-65 0 0,-1 1-112 0 0,3-9 403 0 0,5 7-16 0 0,-6 0-206 0 0,-1-2-42 0 0,8-9 126 0 0,0 3-27 0 0,-11 12-223 0 0,1 0-1 0 0,-1-1 0 0 0,1 1 1 0 0,-1 0-1 0 0,1 0 1 0 0,-1 0-1 0 0,0 0 1 0 0,1 0-1 0 0,-1-1 0 0 0,0 1 1 0 0,0-1-28 0 0,2-3 169 0 0,2 2-125 0 0,1-4 22 0 0,2-6 22 0 0,3-6 45 0 0,5-12-114 0 0,-13 16-19 0 0,-1-5 12 0 0,-1 18-8 0 0,0 0-1 0 0,0 0 0 0 0,0 0 1 0 0,0 0-1 0 0,0 0 0 0 0,0 1 1 0 0,-1-1-1 0 0,1 0 0 0 0,0 0 1 0 0,-1 0-4 0 0,-5-2 64 0 0,-4 4 63 0 0,-18 0-116 0 0,13 0-11 0 0,0 2 0 0 0,-13 13 0 0 0,23-4 0 0 0,-5-6 0 0 0,-5 22 0 0 0,-2 11-3 0 0,4 2-41 0 0,7-24 19 0 0,4-8 25 0 0,-1 0 0 0 0,1 0 0 0 0,0 1 0 0 0,1-1 0 0 0,0 1 0 0 0,0-1 0 0 0,1 9 0 0 0,0 89 0 0 0,0-104 0 0 0,-1 1 0 0 0,2-1 0 0 0,-1 0 0 0 0,0 0 0 0 0,0 1 0 0 0,1-1 0 0 0,-1 0 0 0 0,1 0 0 0 0,-1 1 0 0 0,1-1 0 0 0,0 0 0 0 0,0 0 0 0 0,0 0 0 0 0,0 0 0 0 0,0 0 0 0 0,1 0 0 0 0,-1 0 0 0 0,1-1 0 0 0,0 2 0 0 0,1 0-1 0 0,0 1 1 0 0,0 0 0 0 0,-1 0 0 0 0,1 0 0 0 0,0 2 0 0 0,11 16 15 0 0,0-11 24 0 0,-1-6-29 0 0,-11-2-9 0 0,3 4 9 0 0,4-6 4 0 0,-1 1 1 0 0,0-1-1 0 0,0-1 0 0 0,1 0 0 0 0,-1 0 1 0 0,6-1-15 0 0,8 0 39 0 0,-19 1-42 0 0,-1 0 0 0 0,0 0 0 0 0,1 0-1 0 0,-1-1 1 0 0,1 1 0 0 0,-1-1-1 0 0,1 1 1 0 0,-1-1 0 0 0,0 0 0 0 0,0 0-1 0 0,2-1 4 0 0,8-3-57 0 0,7 2-83 0 0,-4 3-18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42.3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303 108 7112 0 0,'0'-1'61'0'0,"1"0"-49"0"0,-1-4-56 0 0,0 3 55 0 0,0 0 36 0 0,0 1 32 0 0,-1-1 44 0 0,0 0 52 0 0,0 1 62 0 0,-1-1-218 0 0,-7-6 71 0 0,7 5 188 0 0,-1 2-91 0 0,1 0-53 0 0,-1 2-44 0 0,0-1-16 0 0,1-1 42 0 0,-2-6 239 0 0,4 7-333 0 0,-1-1-1 0 0,1 1 0 0 0,0 0 1 0 0,0-1-1 0 0,0 1 0 0 0,-1 0 1 0 0,1-1-1 0 0,0 1 0 0 0,0 0 1 0 0,-1-1-1 0 0,1 1 0 0 0,0 0 0 0 0,-1 0 1 0 0,1-1-1 0 0,0 1 0 0 0,-1 0 1 0 0,1 0-1 0 0,0 0 0 0 0,-1-1 1 0 0,1 1-1 0 0,0 0 0 0 0,-1 0 1 0 0,1 0-1 0 0,-1 0 0 0 0,1 0 0 0 0,0 0 1 0 0,-1 0-1 0 0,1 0 0 0 0,-1 0 1 0 0,1 0-1 0 0,-1 0-21 0 0,-4-3 477 0 0,-3-3-178 0 0,-18-8 546 0 0,18 9-609 0 0,7 5-232 0 0,-2-1 87 0 0,0 0 46 0 0,-8 0 398 0 0,7 1-318 0 0,0 0-58 0 0,1-1-103 0 0,1 0-49 0 0,-6-3 180 0 0,7 3-151 0 0,0 0 0 0 0,-1 0 0 0 0,1 0 1 0 0,0 0-1 0 0,-1 1 0 0 0,1-1 0 0 0,-1 0 0 0 0,1 1 0 0 0,-1 0 0 0 0,1-1 0 0 0,-1 1 1 0 0,0 0-1 0 0,1 0 0 0 0,-1 0-36 0 0,-4 0 139 0 0,-10-1 417 0 0,12 1-438 0 0,0-2-100 0 0,-2-1 63 0 0,-13-7 94 0 0,18 10-168 0 0,0 0 0 0 0,1 0 1 0 0,-1-1-1 0 0,0 1 0 0 0,1 0 0 0 0,-1 0 0 0 0,0 0 1 0 0,0 0-1 0 0,1 0 0 0 0,-1 0 0 0 0,0 0 0 0 0,0 0 0 0 0,1 0 1 0 0,-1 0-1 0 0,0 1 0 0 0,1-1 0 0 0,-1 0 0 0 0,0 0 0 0 0,1 1 1 0 0,-1-1-1 0 0,0 0 0 0 0,1 1 0 0 0,-1-1 0 0 0,0 1 1 0 0,1-1-8 0 0,-4 6 69 0 0,3-5-67 0 0,1-1 0 0 0,0 1 0 0 0,0-1 0 0 0,-1 0-1 0 0,1 1 1 0 0,0-1 0 0 0,0 1 0 0 0,-1-1 0 0 0,1 0 0 0 0,0 1-1 0 0,-1-1 1 0 0,1 0 0 0 0,-1 0 0 0 0,1 1 0 0 0,0-1-1 0 0,-1 0 1 0 0,1 0 0 0 0,-1 0 0 0 0,1 1 0 0 0,-1-1 0 0 0,1 0-1 0 0,-1 0 1 0 0,1 0 0 0 0,-1 0 0 0 0,1 0 0 0 0,-1 0-1 0 0,1 0 1 0 0,-1 0 0 0 0,1 0 0 0 0,0 0 0 0 0,-1 0 0 0 0,0 0-2 0 0,-14 2 0 0 0,0 11 0 0 0,5 3 30 0 0,2-5 42 0 0,2-6-8 0 0,6-5-60 0 0,-1 0-1 0 0,1 0 1 0 0,-1 1-1 0 0,1-1 1 0 0,0 0-1 0 0,-1 0 1 0 0,1 1-1 0 0,-1-1 1 0 0,1 0 0 0 0,0 1-1 0 0,0-1 1 0 0,-1 1-1 0 0,1-1 1 0 0,0 0-1 0 0,-1 1 1 0 0,1-1-1 0 0,0 1 1 0 0,0-1-1 0 0,0 1 1 0 0,0-1 0 0 0,-1 0-1 0 0,1 1 1 0 0,0-1-1 0 0,0 1 1 0 0,0-1-1 0 0,0 1 1 0 0,0-1-1 0 0,0 1 1 0 0,0-1-1 0 0,0 1 1 0 0,0-1 0 0 0,1 1-4 0 0,-1 0-1 0 0,0 10 9 0 0,0-5-34 0 0,0 1-48 0 0,0 3-72 0 0,0 23 84 0 0,0-22 91 0 0,0-4 0 0 0,0-7-26 0 0,0 0 1 0 0,0 1-1 0 0,-1-1 1 0 0,1 0-1 0 0,0 1 0 0 0,0-1 1 0 0,0 0-1 0 0,1 1 1 0 0,-1-1-1 0 0,0 0 1 0 0,0 0-1 0 0,0 1 1 0 0,0-1-1 0 0,0 0 0 0 0,0 1 1 0 0,0-1-1 0 0,0 0 1 0 0,1 0-1 0 0,-1 1 1 0 0,0-1-1 0 0,0 0 0 0 0,0 0 1 0 0,0 1-1 0 0,1-1 1 0 0,-1 0-1 0 0,0 0-3 0 0,2 2 5 0 0,-1 0 0 0 0,0 0 0 0 0,0-1 0 0 0,1 1 0 0 0,-1 0 0 0 0,-1 0 0 0 0,1 0 0 0 0,0 0 0 0 0,0 1 0 0 0,-1-1 0 0 0,1 0 0 0 0,-1 0-5 0 0,1 1 1 0 0,-1-1 1 0 0,1 1 0 0 0,0 0 0 0 0,0-1 0 0 0,0 1 0 0 0,0-1-1 0 0,0 0 1 0 0,1 1 0 0 0,-1-1 0 0 0,1 0 0 0 0,-1 0 0 0 0,2 1-2 0 0,8 9-20 0 0,-1 1 0 0 0,0 0 0 0 0,4 7 20 0 0,-7-11-28 0 0,-1 0 1 0 0,1-1-1 0 0,3 2 28 0 0,23 21-29 0 0,-5-5 33 0 0,-24-22-5 0 0,-1-2 1 0 0,1 1 0 0 0,0 0-1 0 0,0-1 1 0 0,2 1 0 0 0,16 12 24 0 0,-11-1 46 0 0,-6-2-6 0 0,2-7-58 0 0,-7-5-8 0 0,0 0-1 0 0,1 0 0 0 0,-1 1 1 0 0,0-1-1 0 0,1 0 1 0 0,-1 0-1 0 0,0 1 1 0 0,1-1-1 0 0,-1 0 1 0 0,0 0-1 0 0,1 1 1 0 0,-1-1-1 0 0,0 0 1 0 0,0 1-1 0 0,0-1 1 0 0,1 0-1 0 0,-1 1 0 0 0,0-1 1 0 0,0 1-1 0 0,0-1 1 0 0,0 0-1 0 0,1 1 1 0 0,-1-1-1 0 0,0 0 1 0 0,0 1-1 0 0,0-1 1 0 0,0 1-1 0 0,0-1 1 0 0,0 1-1 0 0,0-1 1 0 0,0 1 2 0 0,0 1-68 0 0,0-2 33 0 0,0 3 124 0 0,0 22 217 0 0,-3-20-141 0 0,-4 6-16 0 0,7-10-132 0 0,-1 0-1 0 0,1 0 1 0 0,-1 0-1 0 0,1 0 1 0 0,-1-1-1 0 0,1 1 1 0 0,-1 0-1 0 0,1 0 1 0 0,-1 0-1 0 0,0-1 1 0 0,0 1-1 0 0,1 0 1 0 0,-1 0-1 0 0,0-1 1 0 0,0 1-1 0 0,0-1 1 0 0,1 1-1 0 0,-1-1 1 0 0,0 1-1 0 0,0-1 1 0 0,0 0-1 0 0,0 1 1 0 0,0-1 0 0 0,0 0-1 0 0,0 0 1 0 0,-1 1-17 0 0,-9 1 176 0 0,0 3-35 0 0,1 0-39 0 0,-3-2-50 0 0,7-3-248 0 0,1 0 79 0 0,-1 0 71 0 0,0 0 57 0 0,0 0 58 0 0,0 0 44 0 0,-16 0 376 0 0,13 0-319 0 0,4 0-106 0 0,0 0-39 0 0,0 0-43 0 0,0 0-44 0 0,0 0-52 0 0,1 0-56 0 0,-1 0-83 0 0,0 0-81 0 0,0 0-89 0 0,0 0-96 0 0,0 0-104 0 0,1 0-112 0 0,-1 0-120 0 0,3 0 381 0 0,-1 0-34 0 0,1 0-1521 0 0,2 0-1147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40.6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182 287 5584 0 0,'0'0'165'0'0,"-2"0"-10"0"0,-3 1-127 0 0,4-1-28 0 0,1 0 1 0 0,0 0-1 0 0,-1 0 1 0 0,1 1-1 0 0,0-1 1 0 0,-1 0-1 0 0,1 0 1 0 0,-1 0-1 0 0,1 0 1 0 0,0 1-1 0 0,0-1 1 0 0,-1 0-1 0 0,1 1 1 0 0,0-1-1 0 0,-1 0 1 0 0,1 0-1 0 0,0 1 1 0 0,0-1-1 0 0,0 0 1 0 0,-1 1-1 0 0,1-1 0 0 0,-1 7 80 0 0,1-5 61 0 0,-3-1 164 0 0,-2-2 172 0 0,0 1-59 0 0,-3 0 159 0 0,0 0-107 0 0,2 1-102 0 0,4 0-269 0 0,0-1 0 0 0,0 1-1 0 0,0 0 1 0 0,0-1 0 0 0,0 1 0 0 0,1 0 0 0 0,-1 0-1 0 0,0 0 1 0 0,0 1-99 0 0,-7 6 417 0 0,6-5-286 0 0,-1 0 51 0 0,-14 15 644 0 0,14-13-641 0 0,-3 2 44 0 0,5-3-167 0 0,0-1-44 0 0,-3 7 127 0 0,0 3-28 0 0,-5 9 32 0 0,1-1-66 0 0,-1 10-71 0 0,3-10-11 0 0,6-18-1 0 0,1 1 0 0 0,-1-1 0 0 0,0 0 0 0 0,1 0 0 0 0,0 0 0 0 0,0 0 0 0 0,0 0 0 0 0,0 1 0 0 0,-2 13 0 0 0,-3-2 3 0 0,3-12 4 0 0,1 0-1 0 0,0 0 0 0 0,0 0 0 0 0,0 0 0 0 0,1 1 1 0 0,-1-1-1 0 0,1 0 0 0 0,0 2-6 0 0,0 22 56 0 0,0 9 131 0 0,0-35-184 0 0,-1-1 0 0 0,1 1 1 0 0,0-1-1 0 0,0 0 0 0 0,0 1 1 0 0,0-1-1 0 0,0 1 0 0 0,0-1 1 0 0,0 1-1 0 0,0-1 0 0 0,0 1 1 0 0,1-1-1 0 0,-1 1 1 0 0,0-1-1 0 0,0 1 0 0 0,0-1 1 0 0,0 1-1 0 0,1-1 0 0 0,-1 0 1 0 0,0 1-1 0 0,1-1 0 0 0,-1 1 1 0 0,0-1-1 0 0,0 0 0 0 0,1 1 1 0 0,-1-1-1 0 0,1 0 0 0 0,-1 0 1 0 0,0 1-1 0 0,1-1 1 0 0,-1 0-1 0 0,1 1-3 0 0,5 3 39 0 0,-5-4-38 0 0,-1 1 0 0 0,0 0 0 0 0,1 0 0 0 0,-1 0 0 0 0,0-1 0 0 0,0 1 0 0 0,1 0 0 0 0,-1 0 0 0 0,0 0 0 0 0,0-1 0 0 0,0 1 0 0 0,0 0 0 0 0,0 0 0 0 0,0 0-1 0 0,1 6-41 0 0,2-3 38 0 0,8 1 87 0 0,19-5 268 0 0,-15 0-176 0 0,13 0 216 0 0,-23-3-184 0 0,1-2-104 0 0,1 1-42 0 0,18-8-15 0 0,-5 3 1 0 0,8-6-37 0 0,-23 5-11 0 0,5 3 10 0 0,-9 7-8 0 0,0 0 1 0 0,0-1 0 0 0,0 1-1 0 0,0-1 1 0 0,0 1 0 0 0,0-1 0 0 0,0 0-1 0 0,0 1 1 0 0,0-1 0 0 0,0 0-1 0 0,-1 1 1 0 0,1-1 0 0 0,0 0 0 0 0,0 0-1 0 0,-1 0 1 0 0,1 0-3 0 0,0-1 1 0 0,-1 0 0 0 0,1 1 0 0 0,-1-1 0 0 0,0 0 0 0 0,1 0 0 0 0,-1 0 0 0 0,0 1 0 0 0,0-1 0 0 0,0 0 0 0 0,0 0 0 0 0,-1-1-1 0 0,1 1 1 0 0,0 1 0 0 0,0-1-1 0 0,0 0 1 0 0,0 0 0 0 0,0 0 0 0 0,0 0 0 0 0,1 1 0 0 0,-1-1 0 0 0,0 0 0 0 0,1 0 0 0 0,0 0-1 0 0,2-4 9 0 0,-2 4-7 0 0,0 1 0 0 0,0-1 1 0 0,0 0-1 0 0,0 1 0 0 0,-1-1 1 0 0,1 0-1 0 0,0 0 1 0 0,-1 0-1 0 0,1 0 0 0 0,-1 0 1 0 0,0 1-1 0 0,0-1 0 0 0,0 0 1 0 0,0 0-1 0 0,0 0 0 0 0,0 0 1 0 0,0 0-1 0 0,0 0 1 0 0,-1 0-3 0 0,-5-10 0 0 0,5 10 0 0 0,0 1 0 0 0,1 0 0 0 0,-1-1 0 0 0,0 1 0 0 0,1-1 0 0 0,-1 1 0 0 0,1-1 0 0 0,-1 0 0 0 0,1 1 0 0 0,0-1 0 0 0,0 1 0 0 0,-1-1 0 0 0,1 0 0 0 0,0 0 0 0 0,1-15 13 0 0,0 6 13 0 0,-1-1 0 0 0,0 1 0 0 0,-1-1 0 0 0,-2-10-26 0 0,-3 9 10 0 0,5 12-10 0 0,0 0 0 0 0,0-1 0 0 0,1 1 0 0 0,-1-1 0 0 0,1 1 0 0 0,-1 0 0 0 0,1-1 0 0 0,-1 1 0 0 0,1-1 0 0 0,0 1 1 0 0,0-1-1 0 0,-1 1 0 0 0,1-1 0 0 0,0-41-11 0 0,1 41-10 0 0,1 4-1 0 0,19 21 10 0 0,-16-14 12 0 0,-1 2 2 0 0,6 7-17 0 0,-6-6-14 0 0,-4-8 22 0 0,2 0 0 0 0,-1-1 1 0 0,0 1-1 0 0,1 0 0 0 0,-1-1 0 0 0,1 1 0 0 0,0-1 0 0 0,1 1 7 0 0,1 4-6 0 0,0 0 0 0 0,-1 0 0 0 0,0 1 0 0 0,-1-1 0 0 0,1 1 0 0 0,-1 0-1 0 0,0 5 7 0 0,8 29-10 0 0,-5-28 10 0 0,-4-12 0 0 0,1 0 0 0 0,-1 0 0 0 0,0 0 0 0 0,-1 1 0 0 0,1-1 0 0 0,0 0 0 0 0,-1 0 0 0 0,0 2 0 0 0,0 6-2 0 0,0-7-2 0 0,0-1 0 0 0,0 1 0 0 0,0 0 1 0 0,0 0-1 0 0,1 0 0 0 0,0 0 0 0 0,0-1 0 0 0,0 1 0 0 0,0 0 0 0 0,0-1 0 0 0,1 1 0 0 0,-1-1 0 0 0,1 1 0 0 0,0-1 0 0 0,1 2 4 0 0,9 18-3 0 0,-7 7 13 0 0,8-15 33 0 0,-9-10-65 0 0,-1-3-81 0 0,-1 1-81 0 0,-1-3 49 0 0,0 1-34 0 0,0 0-151 0 0,0 0 9 0 0,-1 0-51 0 0,1-1-44 0 0,-1 0-41 0 0,0 1-133 0 0,1-1-39 0 0,-1 0-162 0 0,0 0-433 0 0</inkml:trace>
  <inkml:trace contextRef="#ctx0" brushRef="#br0" timeOffset="343.91">590 0 6968 0 0,'0'0'157'0'0,"0"0"23"0"0,0 0 11 0 0,-2 0-31 0 0,-3 1-172 0 0,1 2 72 0 0,1 2 61 0 0,2 0 52 0 0,0 7 194 0 0,2 7 318 0 0,-1-3-47 0 0,2-5-396 0 0,3-2-43 0 0,1 3 26 0 0,-4 1-45 0 0,-1 10 240 0 0,-1 0-10 0 0,2-9-222 0 0,2 2 15 0 0,2 5 105 0 0,-4 5 37 0 0,0-3-106 0 0,4 13 205 0 0,0-1-14 0 0,-4-13-205 0 0,-1 5 40 0 0,5 3-20 0 0,0-2-26 0 0,-4-4 2 0 0,-1-8-50 0 0,5 18 165 0 0,-3-18-163 0 0,0 1 45 0 0,-2-5-38 0 0,0 1 38 0 0,-1-9-165 0 0,0 0 0 0 0,1 0 0 0 0,0-1 0 0 0,-1 1 1 0 0,1 0-1 0 0,1-1 0 0 0,-1 1 0 0 0,0 0 0 0 0,1-1 0 0 0,1 3-53 0 0,0 9 174 0 0,-3-14-162 0 0,0-1-1 0 0,0 1 1 0 0,0 0 0 0 0,0 0-1 0 0,0 0 1 0 0,0 0-1 0 0,0-1 1 0 0,0 1 0 0 0,0 0-1 0 0,1 0 1 0 0,-1-1 0 0 0,0 1-1 0 0,1 0 1 0 0,-1 0 0 0 0,0 0-12 0 0,7 3 121 0 0,-3-1 78 0 0,-2 7 82 0 0,-2-9-306 0 0,0 1 38 0 0,0-1 69 0 0,0 3 177 0 0,0-3-227 0 0,0 0-51 0 0,0 0-55 0 0,0 0-65 0 0,0 1-77 0 0,0-1-89 0 0,0-1 245 0 0,0 0-13 0 0,0 0-23 0 0,1 0-46 0 0,-1 0-19 0 0,0 0-46 0 0,1 0-52 0 0,0 0-59 0 0,-1 0-63 0 0,1 0-59 0 0,0 0-53 0 0,1 0-45 0 0,-1 0-159 0 0,1 0-46 0 0,0 0-191 0 0,1 0-517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48.3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227 61 7224 0 0,'0'0'209'0'0,"0"-3"-5"0"0,0-24-161 0 0,0 18-20 0 0,0 5 60 0 0,0 2 91 0 0,0 1 198 0 0,0 1 332 0 0,0-2 28 0 0,0-8-10 0 0,0 10-710 0 0,0 0 0 0 0,0 0-1 0 0,0 0 1 0 0,0 0 0 0 0,0-1 0 0 0,0 1-1 0 0,0 0 1 0 0,0 0 0 0 0,0 0-1 0 0,0 0 1 0 0,0 0 0 0 0,0 0-1 0 0,0 0 1 0 0,0 0 0 0 0,0 0-1 0 0,0 0 1 0 0,0-1 0 0 0,0 1 0 0 0,0 0-1 0 0,0 0 1 0 0,0 0 0 0 0,0 0-1 0 0,0 0 1 0 0,0 0 0 0 0,0 0-1 0 0,0 0 1 0 0,0 0 0 0 0,0 0 0 0 0,0 0-1 0 0,0 0 1 0 0,0 0 0 0 0,0-1-1 0 0,-1 1 1 0 0,1 0 0 0 0,0 0-1 0 0,0 0 1 0 0,0 0 0 0 0,0 0-1 0 0,0 0 1 0 0,0 0 0 0 0,0 0 0 0 0,0 0-1 0 0,0 0 1 0 0,0 0 0 0 0,0 0-1 0 0,-1 0 1 0 0,1 0 0 0 0,0 0-1 0 0,0 0 1 0 0,0 0 0 0 0,0 0 0 0 0,0 0-1 0 0,0 0 1 0 0,0 0 0 0 0,0 0-1 0 0,0 0 1 0 0,0 0-12 0 0,-2 0 65 0 0,0 1 53 0 0,1-1 44 0 0,-1 0 37 0 0,-1 2 268 0 0,-4 1 727 0 0,5-2-885 0 0,0 1-65 0 0,0-1-89 0 0,0 0-100 0 0,1 0-121 0 0,0 0-18 0 0,0-1-37 0 0,-6 3 276 0 0,7-3-141 0 0,-1 0 0 0 0,1 0 0 0 0,-1 0 0 0 0,1 1 0 0 0,-1-1 0 0 0,1 0 0 0 0,0 0 0 0 0,-1 1 0 0 0,1-1 0 0 0,-1 0 0 0 0,1 0 0 0 0,0 1 0 0 0,-1-1 0 0 0,1 1 0 0 0,0-1 0 0 0,-1 0 0 0 0,1 1 0 0 0,0-1 0 0 0,-1 1 0 0 0,1-1 0 0 0,0 0 0 0 0,0 1 0 0 0,0-1 0 0 0,0 1 0 0 0,-1-1 0 0 0,1 1 0 0 0,0-1 0 0 0,0 1 0 0 0,0-1 0 0 0,0 1 0 0 0,0-1 0 0 0,0 1 0 0 0,0-1 0 0 0,0 1 0 0 0,0-1 0 0 0,0 1 0 0 0,1-1 0 0 0,-1 1-14 0 0,-1 7 158 0 0,-2 0-32 0 0,-3 4 14 0 0,-1-1-40 0 0,-4 8 59 0 0,5-3 8 0 0,1 1-72 0 0,1-5-48 0 0,-5 10 68 0 0,8-18-98 0 0,-1 0 1 0 0,1 0-1 0 0,0 0 1 0 0,0 0-1 0 0,0-1 1 0 0,0 1-1 0 0,1 0 1 0 0,-1 3-18 0 0,1 11 87 0 0,0-14-66 0 0,0 0 1 0 0,-1-1-1 0 0,1 1 1 0 0,-1 0-1 0 0,0-1 1 0 0,0 1-1 0 0,0-1 1 0 0,0 1 0 0 0,-1-1-1 0 0,1 1 1 0 0,-2 1-22 0 0,2-4 8 0 0,1 0 0 0 0,0 0 0 0 0,-1 0 0 0 0,1 1 1 0 0,0-1-1 0 0,0 0 0 0 0,0 0 0 0 0,0 0 1 0 0,0 0-1 0 0,0 0 0 0 0,0 0 0 0 0,1 0 0 0 0,-1 0 1 0 0,0 0-1 0 0,0 0 0 0 0,1 0 0 0 0,-1 0 1 0 0,1 0-1 0 0,-1 0 0 0 0,1 0 0 0 0,-1 0 1 0 0,1 0-1 0 0,0 0 0 0 0,0 0-8 0 0,0 0 16 0 0,-1 0 0 0 0,1 1 1 0 0,0-1-1 0 0,0 1 0 0 0,0 0 0 0 0,-1-1 1 0 0,1 1-1 0 0,-1-1 0 0 0,1 1 0 0 0,-1 0 0 0 0,0 1-16 0 0,0-1 18 0 0,1 0 0 0 0,-1-1 0 0 0,0 1-1 0 0,1 0 1 0 0,-1 0 0 0 0,1 0 0 0 0,-1 0-1 0 0,1-1 1 0 0,0 1 0 0 0,0 0 0 0 0,0-1-1 0 0,0 2-17 0 0,0-2 13 0 0,0 0 0 0 0,0 1-1 0 0,0-1 1 0 0,-1 0 0 0 0,1 1 0 0 0,-1-1-1 0 0,1 1 1 0 0,-1-1 0 0 0,1 1-1 0 0,-1-1 1 0 0,0 1 0 0 0,0 0-13 0 0,3 3 82 0 0,7 5-2 0 0,-7-8 0 0 0,0-1-34 0 0,6-1 3 0 0,-6-1-16 0 0,5 0 53 0 0,7-6 186 0 0,-12 5-232 0 0,1 0-35 0 0,8-3 144 0 0,-7-6 3 0 0,6 5-7 0 0,-10 6-136 0 0,0 0-1 0 0,0-1 0 0 0,0 1 1 0 0,0-1-1 0 0,0 1 1 0 0,0-1-1 0 0,0 0 0 0 0,0 1 1 0 0,0-1-1 0 0,-1 0 0 0 0,1 1 1 0 0,0-1-1 0 0,0 0 0 0 0,-1 0 1 0 0,1 0-1 0 0,0 0-8 0 0,3-10 28 0 0,-4 10-25 0 0,1 0 0 0 0,-1 0 0 0 0,0 0-1 0 0,1 0 1 0 0,-1 0 0 0 0,1 0 0 0 0,0 0 0 0 0,-1 0 0 0 0,1 0-1 0 0,0 0 1 0 0,-1 0 0 0 0,1 1 0 0 0,0-1 0 0 0,0 0-1 0 0,0 0 1 0 0,0 1 0 0 0,0-1 0 0 0,0 0-3 0 0,0 1 0 0 0,0 0 0 0 0,0-1 1 0 0,0 1-1 0 0,0 0 0 0 0,-1-1 0 0 0,1 1 1 0 0,0-1-1 0 0,0 1 0 0 0,-1-1 1 0 0,1 1-1 0 0,0-1 0 0 0,-1 0 0 0 0,1 1 1 0 0,0-1-1 0 0,-1 0 0 0 0,1 1 0 0 0,-1-1 1 0 0,1 0-1 0 0,-1 0 0 0 0,1 0 1 0 0,-1 1-1 0 0,0-1 0 0 0,0 0 0 0 0,1 0 1 0 0,-1 0-1 0 0,0 0 0 0 0,0 0 0 0 0,0 0 1 0 0,0 1-1 0 0,0-1 0 0 0,0 0 1 0 0,0 0-1 0 0,0 0 0 0 0,0 0 0 0 0,0 0 1 0 0,-1 0-1 0 0,1-6 0 0 0,0-63-19 0 0,0 22-93 0 0,0 8-89 0 0,0 21 53 0 0,0 0-37 0 0,2 8 45 0 0,4-1-19 0 0,0 0-11 0 0,-4 1 7 0 0,-2-1-76 0 0,0 9-1 0 0,0 3-2 0 0,2 3-11 0 0,1 0 185 0 0,15 15-538 0 0,-16-14 539 0 0,0-1 65 0 0,3 6-88 0 0,1 3 16 0 0,-2-3 30 0 0,-3-7 34 0 0,0 0 0 0 0,0 0 0 0 0,-1 1 0 0 0,1-1-1 0 0,-1 0 1 0 0,0 1 0 0 0,1-1 0 0 0,-1 0 0 0 0,0 1 0 0 0,-1 1 10 0 0,2 14-32 0 0,25 58 9 0 0,-21-48-20 0 0,5-6 45 0 0,-7-2 25 0 0,-2-13-13 0 0,0 0 1 0 0,1 0-1 0 0,0 0 0 0 0,0 0 1 0 0,1 0-1 0 0,0 2-14 0 0,8 21 42 0 0,-6 0 74 0 0,-3-12-33 0 0,3 4 86 0 0,0 1-1 0 0,7 12-168 0 0,6 31 358 0 0,-13-44-149 0 0,-1 1 7 0 0,5 10 59 0 0,-2-6-68 0 0,-2-1 70 0 0,-3 4 693 0 0,-1 23-970 0 0,-1-38 171 0 0,1-9-82 0 0,-1 0 0 0 0,0 0 0 0 0,-1 0 0 0 0,1 0 1 0 0,-1 1-1 0 0,0-1-89 0 0,-4 5 188 0 0,-3 3 162 0 0,0 1 2 0 0,3-4-164 0 0,2 0-18 0 0,-6 14 97 0 0,8-23-257 0 0,0-1-1 0 0,0 1 1 0 0,0-1 0 0 0,0 1-1 0 0,0-1 1 0 0,0 0-1 0 0,-1 0 1 0 0,1 0-1 0 0,0 0 1 0 0,-1 0-1 0 0,1 0 1 0 0,-1 0-1 0 0,0 0 1 0 0,1 0-1 0 0,-1-1 1 0 0,0 1-10 0 0,-10 2 40 0 0,9-3-31 0 0,1 1 0 0 0,0-1-1 0 0,0 1 1 0 0,0 0-1 0 0,0-1 1 0 0,-1 1 0 0 0,1 0-1 0 0,0 0 1 0 0,0 0 0 0 0,0 1-1 0 0,1-1 1 0 0,-1 0-1 0 0,0 1 1 0 0,0 0-9 0 0,1-1 8 0 0,-1 1-1 0 0,0-1 1 0 0,0 0 0 0 0,0 1 0 0 0,1-1-1 0 0,-1 0 1 0 0,0 0 0 0 0,-1 0-1 0 0,1 0 1 0 0,0-1 0 0 0,0 1-1 0 0,0 0 1 0 0,0-1 0 0 0,-1 0 0 0 0,1 1-8 0 0,-11 1 29 0 0,-2 4 7 0 0,12-5-25 0 0,1 0-1 0 0,-1 0 1 0 0,0 0 0 0 0,0 0 0 0 0,-1 0-1 0 0,1-1 1 0 0,0 0 0 0 0,0 1-1 0 0,-3-1-10 0 0,-18 1 10 0 0,-25-1-8 0 0,19-4-38 0 0,7-2-89 0 0,0 0-66 0 0,-22-7-233 0 0,32 11 302 0 0,5 0-29 0 0,0-1-90 0 0,4 2 75 0 0,0-2-36 0 0,0 0-40 0 0,0 0-46 0 0,-1-1-54 0 0,1 1 51 0 0,-10-3-538 0 0,8 5 413 0 0,3 0 119 0 0,0 0-51 0 0,0 0-63 0 0,0 0-72 0 0,2 0 62 0 0,0 0-47 0 0,0 0-43 0 0,0 0-38 0 0,1-1-150 0 0,-1 1-38 0 0,1-5-1600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48.7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12928 0 0,'0'0'381'0'0,"0"0"-138"0"0,0 0-111 0 0,0 0-50 0 0,0 0-18 0 0,0 0-63 0 0,0 0-88 0 0,1 0-82 0 0,0 0 41 0 0,-1 0-34 0 0,1 0-36 0 0,0 0-35 0 0,2 0-325 0 0,-2 0 71 0 0,2 0-48 0 0,1 0-637 0 0,2 0-509 0 0,3 0-964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50.2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0 9728 0 0,'0'0'284'0'0,"0"0"1"0"0,0 0-223 0 0,-2 0-24 0 0,-4 1-26 0 0,2 1 39 0 0,2 2 44 0 0,1 2 51 0 0,1-4 171 0 0,-3 1 17 0 0,-5 10-9 0 0,4 4 93 0 0,3 23 533 0 0,2-22-540 0 0,-1-10-229 0 0,1-1-48 0 0,1 0-21 0 0,2 0 1 0 0,0 2 1 0 0,-2-2-3 0 0,0 1 23 0 0,-2 2 52 0 0,3 16 88 0 0,10 16 234 0 0,-6-24-295 0 0,-2-1-33 0 0,0 14 105 0 0,5 1-4 0 0,-5 11-3 0 0,7 18 114 0 0,-3-24-162 0 0,-5-14-119 0 0,1 20 112 0 0,1-20-78 0 0,-4-17-94 0 0,-1-1 0 0 0,0 1 0 0 0,0 0 0 0 0,0 0 0 0 0,0 5-52 0 0,-1 1 79 0 0,2 0 0 0 0,0 0 0 0 0,0-1-1 0 0,1 1 1 0 0,0 1-79 0 0,2 6 104 0 0,-2-7-50 0 0,5 23 81 0 0,-6-7 12 0 0,-2-25-130 0 0,1 29 110 0 0,0-31-122 0 0,-1 1 0 0 0,0 0 0 0 0,1 0-1 0 0,0 0 1 0 0,-1-1 0 0 0,1 1-1 0 0,0 0 1 0 0,0-1 0 0 0,-1 1 0 0 0,1-1-1 0 0,1 1 1 0 0,-1-1 0 0 0,1 1-5 0 0,0 1 69 0 0,-2-3 24 0 0,-2-3-2 0 0,-5-4-59 0 0,4 1-61 0 0,1-1-48 0 0,1 0-64 0 0,-1-7-130 0 0,0 7 161 0 0,-1-3-13 0 0,-3-5-58 0 0,2-4-41 0 0,0 1-110 0 0,-2-7-270 0 0,2 7-191 0 0,-1 1 0 0 0,-4-9 793 0 0,2 6-593 0 0,2 0-1 0 0,1-1 1 0 0,-2-12 593 0 0,0-4-724 0 0,5 34 650 0 0,-2-15-350 0 0,0 3 70 0 0,-1-2 1 0 0,0-6-90 0 0,1 6 80 0 0,1 1 85 0 0,3-25-349 0 0,0 24 357 0 0,-1 0-87 0 0,0 2 68 0 0,0 4 107 0 0,0-1 40 0 0,1 1 41 0 0,1-1 44 0 0,13-43-127 0 0,-5 22 120 0 0,-9 30 80 0 0,0 0-1 0 0,-1 0 1 0 0,1 0-1 0 0,-1 0 1 0 0,1-1-1 0 0,-1 1 1 0 0,0 0-1 0 0,-1-1-15 0 0,3-12 95 0 0,5-1 40 0 0,2 1 74 0 0,0 1 118 0 0,-6 9-142 0 0,-1 1-72 0 0,1-2 41 0 0,0 3 17 0 0,1-1 70 0 0,-2 2-73 0 0,1 0 37 0 0,7-7 238 0 0,-7 7 6 0 0,1 3-87 0 0,1 0-38 0 0,4 0 154 0 0,1 0-121 0 0,0 1-120 0 0,-3 1-118 0 0,54 28 352 0 0,-60-29-462 0 0,0-1-1 0 0,-1 1 1 0 0,1 0 0 0 0,0-1-1 0 0,0 1 1 0 0,0 0 0 0 0,-1 0-1 0 0,1 0 1 0 0,0 0 0 0 0,-1-1-1 0 0,1 1 1 0 0,-1 0 0 0 0,1 0 0 0 0,-1 0-1 0 0,1 0 1 0 0,-1 1-9 0 0,6 8 136 0 0,7-2 8 0 0,-6 1-81 0 0,4 2 25 0 0,1-3 1 0 0,-5-3-45 0 0,0 0 1 0 0,0 0 0 0 0,-1 1 0 0 0,1 0 0 0 0,-2 0-1 0 0,1 1-44 0 0,2 2 97 0 0,-3 0 38 0 0,1 3 78 0 0,0-1-37 0 0,-3-4-65 0 0,0 8 116 0 0,-1 0-106 0 0,3-8-87 0 0,-5-7-30 0 0,1 1 0 0 0,0 0 0 0 0,-1-1 0 0 0,1 1-1 0 0,-1 0 1 0 0,1 0 0 0 0,-1-1 0 0 0,1 1 0 0 0,-1 0 0 0 0,1 0 0 0 0,-1 0 0 0 0,0 0 0 0 0,0 0 0 0 0,1-1 0 0 0,-1 1-1 0 0,0 0 1 0 0,0 0 0 0 0,0 0 0 0 0,0 0 0 0 0,0 0 0 0 0,0 0 0 0 0,0 0 0 0 0,0 0 0 0 0,-1 0 0 0 0,1 0 0 0 0,0-1 0 0 0,-1 1-4 0 0,-3 7 31 0 0,3-7-23 0 0,0 1 1 0 0,0-1-1 0 0,0 0 1 0 0,1 1 0 0 0,-1-1-1 0 0,0 1 1 0 0,1-1 0 0 0,-1 1-1 0 0,1-1 1 0 0,-1 1 0 0 0,1 0-1 0 0,0-1 1 0 0,0 1 0 0 0,0 0-9 0 0,0-1 9 0 0,0 1 1 0 0,-1-1-1 0 0,1 1 1 0 0,0 0-1 0 0,-1-1 1 0 0,1 1-1 0 0,0-1 1 0 0,-1 1-1 0 0,0-1 1 0 0,1 1 0 0 0,-1-1-1 0 0,0 0 1 0 0,0 1-1 0 0,0-1-9 0 0,-4 7 43 0 0,1 2 17 0 0,3-8-45 0 0,0 0-1 0 0,0 0 1 0 0,0 1 0 0 0,-1-1 0 0 0,1 0 0 0 0,0 0-1 0 0,-1-1 1 0 0,0 1 0 0 0,1 0-15 0 0,-7 5 53 0 0,5-4-25 0 0,0 0 0 0 0,0 0 1 0 0,0 0-1 0 0,0 1 0 0 0,1-1 0 0 0,-1 1-28 0 0,0 3 52 0 0,-2 2-7 0 0,4-7-39 0 0,0 0 0 0 0,0 0 1 0 0,0 1-1 0 0,-1-1 0 0 0,1-1 1 0 0,-1 1-1 0 0,1 0 1 0 0,-1 0-1 0 0,0 0 0 0 0,0-1 1 0 0,0 1-1 0 0,0-1 0 0 0,0 0 1 0 0,-1 1-7 0 0,-12 3 28 0 0,0 8 25 0 0,0-1-40 0 0,6-9-30 0 0,5-3-46 0 0,4 0 63 0 0,-2 0-129 0 0,-1-3-152 0 0,-7-7-255 0 0,8 8-21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50.5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9728 0 0,'0'3'222'0'0,"0"3"-75"0"0,0 17 342 0 0,1-15-375 0 0,1-2-70 0 0,8 11-44 0 0,-5 8 0 0 0,0-15 10 0 0,0 1 65 0 0,-3 1 109 0 0,1 1 68 0 0,3 2 196 0 0,-2-7-136 0 0,1 4 63 0 0,-3-6-255 0 0,1 1 38 0 0,2 8 259 0 0,0-4-29 0 0,0 1 52 0 0,5 10 557 0 0,0-4-365 0 0,-5 7-102 0 0,1-11-186 0 0,5 5 272 0 0,-7-12-365 0 0,1 1-53 0 0,-1 2 69 0 0,3 3 14 0 0,-3-6-137 0 0,-4-5-88 0 0,1 0 0 0 0,0 0-1 0 0,-1 0 1 0 0,1 0 0 0 0,-1 1-1 0 0,0-1 1 0 0,0 0 0 0 0,0 2-56 0 0,0 10 259 0 0,-1-6-120 0 0,1-6 48 0 0,0-2-10 0 0,0 0-3 0 0,0 0-13 0 0,0 0-8 0 0,0 0-1 0 0,0 0 0 0 0,0 0 0 0 0,0 0 0 0 0,0 0 0 0 0,0-2-10 0 0,-1-22 20 0 0,1-18-23 0 0,0 37-134 0 0,0-1 0 0 0,0 0 0 0 0,1 1 0 0 0,0-1 0 0 0,1-1-5 0 0,4-5 31 0 0,-5 11-29 0 0,-1-1 0 0 0,1 1 0 0 0,0-1 0 0 0,0 1 0 0 0,-1-1 0 0 0,1 1 1 0 0,-1-1-1 0 0,0 1 0 0 0,1-1 0 0 0,-1 1 0 0 0,0-1 0 0 0,0 0 0 0 0,0 1 0 0 0,0-1-2 0 0,2-9 0 0 0,-1 0 0 0 0,2 1 0 0 0,0-1 0 0 0,0 1 0 0 0,1-2 0 0 0,-2 6 0 0 0,8-14 0 0 0,-5-5-21 0 0,2 10-57 0 0,1-5-47 0 0,5-6 1 0 0,-6 17 37 0 0,1 1-43 0 0,2-8-124 0 0,-2 4-39 0 0,-2 8 95 0 0,1 0-49 0 0,5-3-289 0 0,-10 5 245 0 0,0 0 49 0 0,-1 1 42 0 0,0-1 37 0 0,1 0-60 0 0,2-1-208 0 0,-3 2 185 0 0,1 0-80 0 0,-1 0 110 0 0,0 1-43 0 0,1-1-164 0 0,-1 1-55 0 0,1-1-51 0 0,-1 1-43 0 0,1 0-164 0 0,0-1-43 0 0,0 1-198 0 0,1 0-536 0 0,-3 0 1475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50.8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31 182 9072 0 0,'0'0'200'0'0,"2"0"33"0"0,18 0 192 0 0,-16 0-369 0 0,0 0-34 0 0,6 0-1 0 0,-3 0 40 0 0,5 0 157 0 0,-4 0 81 0 0,5 0 488 0 0,-7 0-585 0 0,1 0-46 0 0,-2 0 16 0 0,0-2 70 0 0,2-2 223 0 0,1-2 83 0 0,7-8 633 0 0,-5 4-470 0 0,-5 4-347 0 0,0 1-97 0 0,2-7 64 0 0,2-2 99 0 0,-3 10-289 0 0,-6 4-135 0 0,1 0-1 0 0,-1-1 1 0 0,1 1-1 0 0,-1 0 1 0 0,0 0-1 0 0,1-1 1 0 0,-1 1-1 0 0,0 0 1 0 0,1-1-1 0 0,-1 1 1 0 0,0 0-1 0 0,1-1 1 0 0,-1 1-1 0 0,0-1 1 0 0,0 1 0 0 0,1 0-1 0 0,-1-1 1 0 0,0 1-1 0 0,0-1 1 0 0,0 1-1 0 0,0-1 1 0 0,0 1-1 0 0,1-1 1 0 0,-1 1-1 0 0,0-1 1 0 0,0 1-1 0 0,0-1 1 0 0,0 1-1 0 0,0-1 1 0 0,-1 1-1 0 0,1 0 1 0 0,0-1-6 0 0,0-27 178 0 0,0 10-135 0 0,-2 3 0 0 0,-1 10-42 0 0,3 4 2 0 0,-1-1 0 0 0,1 1 0 0 0,-1 0 0 0 0,1-1 0 0 0,-1 1 0 0 0,1 0 0 0 0,-1 0 1 0 0,0-1-1 0 0,0 1 0 0 0,0 0 0 0 0,0 0 0 0 0,0 0 0 0 0,0 0 0 0 0,0 0 0 0 0,0 0 0 0 0,0 0 0 0 0,0 0 0 0 0,-1 1 0 0 0,1-1 0 0 0,0 0 0 0 0,-1 1 0 0 0,1-1 0 0 0,0 1 1 0 0,-2-1-5 0 0,-27 1 1 0 0,27 0 0 0 0,0 0 0 0 0,0 0 0 0 0,0 0 0 0 0,1 1 0 0 0,-1-1 0 0 0,0 1 0 0 0,0 0 0 0 0,1-1 0 0 0,-1 1 0 0 0,0 0 0 0 0,0 1 0 0 0,-1 1 0 0 0,-1 1 0 0 0,1-1 0 0 0,-1 1 0 0 0,1 0 0 0 0,0 0 0 0 0,3-3 0 0 0,-10 10 4 0 0,6-6-5 0 0,0 0 1 0 0,0 0-1 0 0,0 1 1 0 0,1 0 0 0 0,-9 19 58 0 0,3-7-41 0 0,7-14-7 0 0,1 0 0 0 0,-1 0-1 0 0,1 1 1 0 0,0-1 0 0 0,-1 3-10 0 0,-2 18 10 0 0,0-10-9 0 0,3-12 0 0 0,1 0 0 0 0,0 0 1 0 0,0 0-1 0 0,0 0 0 0 0,1 1 0 0 0,-1-1 1 0 0,1 0-1 0 0,0 2-1 0 0,-1-3 4 0 0,1-1-1 0 0,1 1 1 0 0,-1 0-1 0 0,0-1 1 0 0,0 1-1 0 0,1-1 1 0 0,-1 1-1 0 0,0-1 1 0 0,1 1-1 0 0,0 0 1 0 0,-1-1 0 0 0,1 0-1 0 0,0 1 1 0 0,0-1-1 0 0,0 1-3 0 0,4 6 0 0 0,0 1 0 0 0,-5-7 0 0 0,1-1 0 0 0,-1 0 0 0 0,1 1 0 0 0,0-1 0 0 0,-1 0 0 0 0,1 0 0 0 0,0 0 0 0 0,0 1 0 0 0,0-1 0 0 0,0 0 0 0 0,21 9 0 0 0,30 5-11 0 0,-15-5-51 0 0,-32-9 116 0 0,1 0-96 0 0,0-1-101 0 0,-1 1-103 0 0,1-1-107 0 0,0 0-109 0 0,0 0-113 0 0,-1 0-116 0 0,-1 0 183 0 0,0-1-49 0 0,-1 1-51 0 0,1 0-53 0 0,8 0-1426 0 0,6 0-1184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52.3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275 152 5960 0 0,'0'0'132'0'0,"0"0"17"0"0,-2 0 12 0 0,-8 0-67 0 0,3 0-37 0 0,-1-2-21 0 0,7 2-36 0 0,1 0 0 0 0,0 0 0 0 0,0-1 0 0 0,0 1 0 0 0,-1 0 0 0 0,1 0 0 0 0,0 0 0 0 0,0 0 0 0 0,0 0 0 0 0,0-1 0 0 0,-1 1 0 0 0,1 0 0 0 0,0 0 0 0 0,0 0 0 0 0,0-1 0 0 0,0 1 0 0 0,0 0 0 0 0,0 0 0 0 0,0 0 0 0 0,-1-1 0 0 0,1 1 0 0 0,0 0 0 0 0,0 0 0 0 0,0-1 0 0 0,0 1 0 0 0,0 0 0 0 0,0 0 0 0 0,0-1 0 0 0,0 1 0 0 0,0 0 0 0 0,0 0 0 0 0,0-1 0 0 0,1 1 0 0 0,-1 0 0 0 0,0-3 52 0 0,0 1 54 0 0,0 1 123 0 0,-2 0-31 0 0,1 0-41 0 0,-2-1 52 0 0,1 0-92 0 0,-1-2-61 0 0,2 2 1 0 0,0 1 29 0 0,-1-1 326 0 0,2 2-151 0 0,-3-3-62 0 0,-7-7-9 0 0,8 8-3 0 0,2-1-66 0 0,0-1 41 0 0,0-7 524 0 0,-1 7-437 0 0,1 2-149 0 0,0 1-38 0 0,-1-1-45 0 0,0 1-54 0 0,-5-4 253 0 0,5 5-203 0 0,1 0 1 0 0,-1 0-1 0 0,1 0 0 0 0,0 0 1 0 0,-1-1-1 0 0,1 1 0 0 0,0 0 1 0 0,-1 0-1 0 0,1-1 0 0 0,0 1 1 0 0,0 0-1 0 0,-1-1 0 0 0,1 1 1 0 0,0 0-1 0 0,0-1 0 0 0,-1 1 1 0 0,1 0-1 0 0,0-1 0 0 0,0 1 1 0 0,0 0-1 0 0,0-1 0 0 0,0 1 1 0 0,0-1-1 0 0,-1 1 0 0 0,1 0 1 0 0,0-1-1 0 0,0 1 0 0 0,0-1 1 0 0,0 1-1 0 0,0 0 0 0 0,1-1-13 0 0,-1-2 348 0 0,0 1 18 0 0,0 1-342 0 0,-1 1 0 0 0,1-1 0 0 0,0 0 0 0 0,0 1 0 0 0,0-1 0 0 0,0 1 0 0 0,0-1 0 0 0,-1 0 0 0 0,1 1 0 0 0,0-1 0 0 0,0 1 0 0 0,-1-1 0 0 0,1 1 0 0 0,-1-1 0 0 0,1 1 0 0 0,0-1 0 0 0,-1 1 0 0 0,1-1 0 0 0,-1 1 1 0 0,1-1-1 0 0,-1 1 0 0 0,1 0 0 0 0,-1-1-24 0 0,0 1 25 0 0,1 0 0 0 0,-1-1 1 0 0,1 1-1 0 0,-1-1 1 0 0,1 1-1 0 0,-1 0 0 0 0,1-1 1 0 0,0 1-1 0 0,-1-1 1 0 0,1 1-1 0 0,0-1 0 0 0,-1 1 1 0 0,1-1-1 0 0,0 0 1 0 0,-1 1-1 0 0,1-1 0 0 0,0 1 1 0 0,0-1-1 0 0,0 0 1 0 0,0 1-1 0 0,0-1 1 0 0,-1 1-1 0 0,1-1-25 0 0,-2-4 407 0 0,-3-1-161 0 0,-4-3 160 0 0,-2 1 84 0 0,2 4-91 0 0,-2 3 76 0 0,2 1-166 0 0,-2 0-82 0 0,-1 0-95 0 0,3 0-104 0 0,4 2 48 0 0,-20 14 112 0 0,12 7-31 0 0,11-19-138 0 0,-3 11 10 0 0,-8 1 37 0 0,12-15-58 0 0,-1 1-1 0 0,1-1 1 0 0,-1 1-1 0 0,1 0 1 0 0,0 0-1 0 0,0 0 0 0 0,0 0 1 0 0,0 0-1 0 0,0 0-7 0 0,0 1 3 0 0,0 1-1 0 0,1-1 0 0 0,-1 1 1 0 0,1-1-1 0 0,0 1 0 0 0,0-1 1 0 0,0 3-3 0 0,0 6 8 0 0,0-10-3 0 0,0-1-1 0 0,0 1 1 0 0,-1 0-1 0 0,1 0 1 0 0,0-1-1 0 0,-1 1 1 0 0,1 0-1 0 0,-1-1 1 0 0,0 1-1 0 0,0-1 1 0 0,1 1-1 0 0,-1-1 1 0 0,0 1-5 0 0,0-1 0 0 0,0 1 0 0 0,0-1 0 0 0,0 1 0 0 0,0-1 0 0 0,1 1 1 0 0,-1-1-1 0 0,1 1 0 0 0,-1 0 0 0 0,1-1 0 0 0,-1 1 0 0 0,1 0 0 0 0,0 0 0 0 0,0-1 0 0 0,-1 15 1 0 0,1-12 0 0 0,-1 0 0 0 0,1 0 0 0 0,0 1 1 0 0,0-1-1 0 0,0 0 0 0 0,1 0 0 0 0,0 0 0 0 0,-1 0 0 0 0,3 4-1 0 0,22 37 69 0 0,-22-38-39 0 0,-3-7-26 0 0,0 1-1 0 0,0-1 1 0 0,0 1-1 0 0,0-1 1 0 0,1 1 0 0 0,-1-1-1 0 0,0 0 1 0 0,0 1-1 0 0,1-1 1 0 0,-1 1 0 0 0,0-1-1 0 0,1 0 1 0 0,-1 1 0 0 0,0-1-1 0 0,1 0 1 0 0,-1 1-1 0 0,0-1 1 0 0,1 0 0 0 0,-1 1-1 0 0,1-1 1 0 0,-1 0-1 0 0,1 0 1 0 0,-1 0 0 0 0,1 0-1 0 0,-1 1 1 0 0,1-1-1 0 0,-1 0 1 0 0,0 0 0 0 0,1 0-1 0 0,-1 0 1 0 0,1 0 0 0 0,-1 0-1 0 0,1 0 1 0 0,-1 0-1 0 0,1 0 1 0 0,-1 0 0 0 0,1-1-1 0 0,-1 1-3 0 0,1 0 5 0 0,0 0 0 0 0,-1 0-1 0 0,1 0 1 0 0,0 0 0 0 0,-1 0 0 0 0,1 0 0 0 0,0 1-1 0 0,-1-1 1 0 0,1 0 0 0 0,-1 0 0 0 0,1 0-1 0 0,0 1 1 0 0,-1-1 0 0 0,1 0 0 0 0,-1 1 0 0 0,1-1-1 0 0,0 0 1 0 0,-1 1 0 0 0,1-1 0 0 0,-1 1-1 0 0,0-1 1 0 0,1 1 0 0 0,-1-1 0 0 0,1 1 0 0 0,-1-1-1 0 0,0 1-4 0 0,5 4 82 0 0,6-3 35 0 0,0-1 12 0 0,-8-1-90 0 0,0 1 1 0 0,0-1-1 0 0,0 0 0 0 0,0 0 0 0 0,0-1 0 0 0,0 1 1 0 0,0-1-1 0 0,0 1 0 0 0,0-1 0 0 0,1 0-39 0 0,4-3 86 0 0,2-1 45 0 0,5-1 33 0 0,-13 5-140 0 0,1 0 0 0 0,0 0 0 0 0,-1-1 0 0 0,1 1 0 0 0,-1-1 0 0 0,1 1 0 0 0,-1-1 0 0 0,0 0-24 0 0,8-13 183 0 0,11 0-39 0 0,-11 0-15 0 0,-2 7-72 0 0,4-2 31 0 0,-5-2 19 0 0,6-4 1 0 0,-12 15-98 0 0,1 0 0 0 0,-1 0 1 0 0,0-1-1 0 0,0 1 0 0 0,0 0 0 0 0,0-1 0 0 0,0 1 0 0 0,0-1 0 0 0,0 1 0 0 0,0-1 1 0 0,-1 1-1 0 0,1-1 0 0 0,-1 1 0 0 0,1-1 0 0 0,-1 0 0 0 0,1 1 0 0 0,-1-1 0 0 0,0 0 0 0 0,0 0-10 0 0,2-5 56 0 0,4-6-19 0 0,-6 12-34 0 0,1 0-1 0 0,0 1 1 0 0,-1-1 0 0 0,1 0 0 0 0,-1 0-1 0 0,1 0 1 0 0,-1 0 0 0 0,0 1 0 0 0,1-1 0 0 0,-1 0-1 0 0,0 0 1 0 0,0 0 0 0 0,1 0 0 0 0,-1 0-1 0 0,0 0 1 0 0,0 0 0 0 0,0 0 0 0 0,0 0-1 0 0,0 0 1 0 0,0 0 0 0 0,-1 0 0 0 0,1 0-1 0 0,0-1-2 0 0,-7-2 15 0 0,7 4-14 0 0,0 0 1 0 0,-1 0 0 0 0,1-1-1 0 0,-1 1 1 0 0,1 0-1 0 0,0-1 1 0 0,-1 1 0 0 0,1 0-1 0 0,0-1 1 0 0,-1 1-1 0 0,1 0 1 0 0,0-1 0 0 0,-1 1-1 0 0,1 0 1 0 0,0-1-1 0 0,0 1 1 0 0,0-1-1 0 0,-1 1 1 0 0,1-1 0 0 0,0 1-1 0 0,0-1 1 0 0,0 1-1 0 0,0-1 1 0 0,0 1 0 0 0,0 0-1 0 0,0-1 1 0 0,0 1-1 0 0,0-1 1 0 0,0 1 0 0 0,0-1-1 0 0,0 1 1 0 0,0-1-2 0 0,-2-10-16 0 0,-6-4 37 0 0,-14-6-2 0 0,14 14-51 0 0,1 0-36 0 0,1 0-43 0 0,1-1-54 0 0,2 2-17 0 0,2 5 162 0 0,1 1 0 0 0,-1-1-1 0 0,1 1 1 0 0,-1-1 0 0 0,1 0 0 0 0,-1 1-1 0 0,1 0 1 0 0,-1-1 0 0 0,0 1-1 0 0,1-1 1 0 0,-1 1 0 0 0,0 0 0 0 0,1-1-1 0 0,-1 1 1 0 0,0 0 20 0 0,-4-1-194 0 0,3 0 53 0 0,0 1-40 0 0,-1-1-49 0 0,0 0-57 0 0,2-1-83 0 0,-1 1-65 0 0,1 0-58 0 0,0 0-51 0 0,0-1-43 0 0,0 1-36 0 0,-2-2-702 0 0,-5 1-922 0 0,-9 2-1271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51.5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0 152 9280 0 0,'0'0'268'0'0,"0"0"4"0"0,0 0-96 0 0,0 0-40 0 0,0 0 144 0 0,3 0 256 0 0,0 0-325 0 0,0 1-35 0 0,-2 0-117 0 0,0 0 0 0 0,0-1 0 0 0,0 1 0 0 0,-1 0-1 0 0,1 0 1 0 0,0 0 0 0 0,0 0 0 0 0,-1 0 0 0 0,1 0 0 0 0,0 0 0 0 0,0 1-59 0 0,1 2 199 0 0,1 1 47 0 0,1 0 63 0 0,1 1 82 0 0,-1-2-163 0 0,-1 1 0 0 0,0-1 0 0 0,0 1 0 0 0,-1 0 0 0 0,1 0 0 0 0,0 5-228 0 0,6 10 640 0 0,-6-15-489 0 0,13 24 784 0 0,-7-18-614 0 0,0 1-8 0 0,-3 6 44 0 0,0 0-15 0 0,3-5-58 0 0,1-1-84 0 0,-4 6-12 0 0,0 0-32 0 0,3-6-12 0 0,-8-10-117 0 0,1 0 0 0 0,-1 0 0 0 0,1 0 0 0 0,-1 0-1 0 0,0 0 1 0 0,0 0 0 0 0,1 0 0 0 0,-2 0-1 0 0,1 1 1 0 0,0-1 0 0 0,0 0 0 0 0,-1 1 0 0 0,1-1-27 0 0,3 13 197 0 0,7 0 73 0 0,-5-7-123 0 0,1 5 115 0 0,2 2 45 0 0,-1-8-196 0 0,-2-4-40 0 0,-5-3-64 0 0,-1 0 0 0 0,1 0 0 0 0,-1 1 0 0 0,1-1 0 0 0,-1 0 0 0 0,0 0 1 0 0,1 0-1 0 0,-1 1 0 0 0,1-1 0 0 0,-1 0 0 0 0,0 0 0 0 0,1 1 0 0 0,-1-1 0 0 0,0 0 0 0 0,1 1 0 0 0,-1-1 0 0 0,0 0 0 0 0,1 1 0 0 0,-1-1 0 0 0,0 0 0 0 0,0 1 0 0 0,0-1 1 0 0,1 1-1 0 0,-1-1 0 0 0,0 0 0 0 0,0 1 0 0 0,0-1 0 0 0,0 1 0 0 0,0-1 0 0 0,0 1 0 0 0,0-1 0 0 0,0 1 0 0 0,0-1 0 0 0,0 0 0 0 0,0 1 0 0 0,0-1-7 0 0,0 0 4 0 0,0 1-1 0 0,0-1 0 0 0,0 0 0 0 0,0 0 1 0 0,0 0-1 0 0,0 0 0 0 0,0 0 1 0 0,0 0-1 0 0,0 0 0 0 0,0 0 0 0 0,0 0 1 0 0,0 0-1 0 0,0 1 0 0 0,0-1 1 0 0,0 0-1 0 0,0 0 0 0 0,0 0 0 0 0,0 0 1 0 0,0 0-1 0 0,0 0 0 0 0,0 0 0 0 0,0 0 1 0 0,0 0-1 0 0,0 0 0 0 0,0 0 1 0 0,0 0-1 0 0,0 1 0 0 0,1-1 0 0 0,-1 0 1 0 0,0 0-1 0 0,0 0 0 0 0,0 0 0 0 0,0 0 1 0 0,0 0-1 0 0,0 0 0 0 0,0 0 1 0 0,0 0-1 0 0,0 0 0 0 0,0 0 0 0 0,0 0 1 0 0,0 0-1 0 0,0 0 0 0 0,1 0 0 0 0,-1 0 1 0 0,0 0-1 0 0,0 0 0 0 0,0 0 1 0 0,0 0-1 0 0,0 0 0 0 0,0 0 0 0 0,0 0 1 0 0,0 0-1 0 0,0 0 0 0 0,0 0 1 0 0,1 0-1 0 0,-1 0 0 0 0,0 0-3 0 0,9 0 231 0 0,7 0 177 0 0,-16 0-402 0 0,0 0 0 0 0,0 0 0 0 0,0 0 0 0 0,0 0 0 0 0,0 0 1 0 0,0 0-1 0 0,1 0 0 0 0,-1 0 0 0 0,0 0 0 0 0,0 0 0 0 0,0 0 1 0 0,0 0-1 0 0,0 0 0 0 0,0 0 0 0 0,0 0 0 0 0,0 0 0 0 0,0 0 0 0 0,0 0 1 0 0,0 0-1 0 0,1 0 0 0 0,-1 0 0 0 0,0 0 0 0 0,0 0 0 0 0,0 0 0 0 0,0 0 1 0 0,0 0-1 0 0,0 0 0 0 0,0 0 0 0 0,0 0 0 0 0,0 0 0 0 0,0-1 1 0 0,0 1-1 0 0,0 0 0 0 0,0 0 0 0 0,0 0 0 0 0,0 0 0 0 0,1 0 0 0 0,-1 0 1 0 0,0 0-1 0 0,0 0 0 0 0,0 0 0 0 0,0 0 0 0 0,0 0 0 0 0,0 0 1 0 0,0-1-1 0 0,0 1 0 0 0,0 0 0 0 0,0 0 0 0 0,0 0 0 0 0,0 0 0 0 0,0 0 1 0 0,0 0-1 0 0,0 0 0 0 0,0 0 0 0 0,0 0 0 0 0,0 0 0 0 0,-1-1-6 0 0,1 1 17 0 0,0-1 0 0 0,0 1 0 0 0,1-1 0 0 0,-1 1-1 0 0,0-1 1 0 0,0 1 0 0 0,0-1 0 0 0,0 1 0 0 0,0-1 0 0 0,1 1-1 0 0,-1-1 1 0 0,0 1 0 0 0,0 0 0 0 0,1-1 0 0 0,-1 1 0 0 0,0-1-1 0 0,1 1 1 0 0,-1-1-17 0 0,9-4 200 0 0,-8 4-185 0 0,0 1 0 0 0,0-1-1 0 0,1 1 1 0 0,-1-1 0 0 0,0 0 0 0 0,0 0 0 0 0,0 0 0 0 0,0 0 0 0 0,0 1-1 0 0,0-1 1 0 0,0-1 0 0 0,-1 1 0 0 0,1 0 0 0 0,0 0-15 0 0,4-12 161 0 0,-1 11-101 0 0,2-3 36 0 0,-1-16 43 0 0,5 11-10 0 0,-5-12-1 0 0,1 8-45 0 0,2 2-44 0 0,-7 10-40 0 0,1-1 1 0 0,0 0-1 0 0,-1 0 1 0 0,1 1-1 0 0,-1-1 1 0 0,0 0-1 0 0,0 0 1 0 0,0 0-1 0 0,0-1 1 0 0,-1 1-1 0 0,1-2 1 0 0,-1-7-38 0 0,-1-6 15 0 0,5 2 35 0 0,0 9 8 0 0,3-5 9 0 0,-6 1-39 0 0,-1-40-312 0 0,0 30 106 0 0,0 10 46 0 0,0-1-48 0 0,0-1-56 0 0,0 0-65 0 0,1 4 90 0 0,2 1-99 0 0,2 2-80 0 0,-1 1-59 0 0,-3 4-67 0 0,0 0 108 0 0,0-1 95 0 0,-1 1 79 0 0,1-1 67 0 0,-1 1 47 0 0,-1-4-387 0 0,1 4 294 0 0,0 1 86 0 0,-1-1-34 0 0,1 1-198 0 0,0 0-55 0 0,0-1-53 0 0,0 1-47 0 0,0-1-40 0 0,0 1-166 0 0,0 0-39 0 0,0 0-200 0 0,0 0-541 0 0</inkml:trace>
  <inkml:trace contextRef="#ctx0" brushRef="#br0" timeOffset="342.34">620 243 12096 0 0,'0'0'356'0'0,"0"0"-130"0"0,0 0-104 0 0,0 0-35 0 0,0 2-52 0 0,0-1-34 0 0,0-1-1 0 0,0 0 1 0 0,0 1-1 0 0,0-1 1 0 0,0 1-1 0 0,0-1 1 0 0,0 0-1 0 0,0 1 1 0 0,0-1-1 0 0,1 1 1 0 0,-1-1-1 0 0,0 0 1 0 0,0 1-1 0 0,0-1 1 0 0,0 0-1 0 0,1 1 1 0 0,-1-1 0 0 0,0 1-1 0 0,0-1 1 0 0,0 0-1 0 0,1 0 1 0 0,-1 1-1 0 0,0-1 1 0 0,1 0-1 0 0,-1 0 1 0 0,0 1-1 0 0,1-1 1 0 0,-1 0-1 0 0,0 0 1 0 0,1 0-1 0 0,-1 1 0 0 0,7 3-2 0 0,-3 1 20 0 0,-2 1 40 0 0,2 2 102 0 0,4-1 98 0 0,-2-5-20 0 0,-5-1-215 0 0,-1-1 1 0 0,1 0-1 0 0,-1 0 1 0 0,1 0-1 0 0,-1 0 1 0 0,0 1-1 0 0,1-1 1 0 0,-1 0-1 0 0,1 0 1 0 0,-1 1-1 0 0,0-1 1 0 0,1 0-1 0 0,-1 1 1 0 0,0-1-1 0 0,1 0 1 0 0,-1 1-1 0 0,0-1 1 0 0,1 1-1 0 0,-1-1 1 0 0,0 1-1 0 0,0-1 1 0 0,1 0-1 0 0,-1 1 1 0 0,0-1-1 0 0,0 1 1 0 0,0-1-1 0 0,0 1 1 0 0,0-1-1 0 0,0 1 1 0 0,0-1-1 0 0,0 1 1 0 0,0-1-1 0 0,0 1 1 0 0,0-1-1 0 0,0 1 1 0 0,0-1-1 0 0,0 1 1 0 0,0-1-24 0 0,0 1 25 0 0,-1-1 1 0 0,1 1 0 0 0,0-1-1 0 0,0 0 1 0 0,0 1-1 0 0,0-1 1 0 0,0 1-1 0 0,0-1 1 0 0,0 1-1 0 0,0-1 1 0 0,0 1-1 0 0,1-1 1 0 0,-1 1 0 0 0,0-1-1 0 0,0 1 1 0 0,0-1-1 0 0,0 1 1 0 0,1-1-1 0 0,-1 0 1 0 0,0 1-1 0 0,1-1 1 0 0,-1 1-1 0 0,0-1 1 0 0,0 0 0 0 0,1 1-1 0 0,-1-1 1 0 0,1 0-1 0 0,-1 0 1 0 0,0 1-1 0 0,1-1 1 0 0,-1 0-1 0 0,1 1-25 0 0,5 3 431 0 0,-1 2 0 0 0,-1 2-67 0 0,2 3 191 0 0,-4-9-259 0 0,-1-1-72 0 0,-1 1-62 0 0,1 0-53 0 0,-1-1-33 0 0,0 1-44 0 0,-1 3-33 0 0,1-3 30 0 0,0-1 56 0 0,0 2-58 0 0,0 0 34 0 0,0 3 146 0 0,0 0 73 0 0,0 5 463 0 0,0-8-545 0 0,0 0-36 0 0,0 1-37 0 0,0 0-95 0 0,0-2-60 0 0,0 0-37 0 0,0 0-41 0 0,0 0-44 0 0,0 0-48 0 0,0 0-50 0 0,0 1-55 0 0,0-1-58 0 0,0-2 66 0 0,0 0-44 0 0,0 0-43 0 0,0 0-37 0 0,-1 1-272 0 0,1-1-62 0 0,-1 1-49 0 0,0 0-36 0 0,-1 1-382 0 0,0 0-36 0 0,-6 6-2280 0 0</inkml:trace>
  <inkml:trace contextRef="#ctx0" brushRef="#br0" timeOffset="343.34">575 1 8272 0 0,'0'0'241'0'0,"0"0"58"0"0,0 0 93 0 0,0 0 37 0 0,0 0 10 0 0,0 0-34 0 0,0 0-145 0 0,0 0-61 0 0,0 0-155 0 0,0 0-86 0 0,0 0-74 0 0,0 0-101 0 0,0 0-118 0 0,0 0-105 0 0,0 0 53 0 0,0 0-39 0 0,0 0-513 0 0,0 0-408 0 0,0 0-776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9:07.0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0 409 5064 0 0,'0'0'108'0'0,"0"0"17"0"0,3 0 14 0 0,1 0-87 0 0,7 0 25 0 0,1-3-50 0 0,-4-1-27 0 0,-7 3 0 0 0,1 0 0 0 0,-1 0 0 0 0,1 0 0 0 0,-1 0 0 0 0,0 1 0 0 0,1-1 0 0 0,-1 1 0 0 0,1-1 0 0 0,0 1 0 0 0,-1-1 0 0 0,1 1 0 0 0,-1 0 0 0 0,1 0 0 0 0,0 0 0 0 0,5 0 23 0 0,0 0 42 0 0,8 0 161 0 0,-11 0-90 0 0,1 0 0 0 0,-1 0 0 0 0,0-1 0 0 0,1 1 0 0 0,2-2-136 0 0,5-4 355 0 0,-3 2-27 0 0,2 2 51 0 0,0 2-111 0 0,-2 0-86 0 0,14 0 166 0 0,-10-2-79 0 0,0-4 33 0 0,-11 5-269 0 0,-1 0 0 0 0,0 0 0 0 0,1 0 0 0 0,-1 1 0 0 0,1-1 0 0 0,-1 1-1 0 0,1-1 1 0 0,-1 1 0 0 0,1-1 0 0 0,-1 1 0 0 0,1 0 0 0 0,-1 0 0 0 0,2 0-33 0 0,13 0 281 0 0,0 0-56 0 0,37 0 364 0 0,-30 0-285 0 0,-9 0-75 0 0,0 0 50 0 0,-7 0-195 0 0,-5 0-61 0 0,0 0 1 0 0,0 0-1 0 0,0 0 1 0 0,0 0-1 0 0,0 0 1 0 0,0 0-1 0 0,1-1 0 0 0,-1 1 1 0 0,0-1-1 0 0,0 0-23 0 0,6-4 63 0 0,-7 4-49 0 0,1 1 0 0 0,-1-1 0 0 0,1 0 0 0 0,-1 0-1 0 0,0 0 1 0 0,1 1 0 0 0,-1-1 0 0 0,1 1 0 0 0,0-1 0 0 0,-1 1 0 0 0,1 0 0 0 0,-1 0 0 0 0,1 0 0 0 0,0-1-14 0 0,4 2 58 0 0,-3-1-44 0 0,-1 0 0 0 0,0 0 0 0 0,0 0 0 0 0,0 0 0 0 0,0 0 0 0 0,0-1 0 0 0,0 1 0 0 0,0 0 0 0 0,0-1 0 0 0,1 0-14 0 0,5-4 32 0 0,-7 4-29 0 0,0 0 1 0 0,1 1 0 0 0,-1-1-1 0 0,0 0 1 0 0,1 0-1 0 0,-1 1 1 0 0,1-1-1 0 0,-1 1 1 0 0,1-1-1 0 0,0 1 1 0 0,-1 0 0 0 0,1 0-1 0 0,-1-1 1 0 0,1 1-4 0 0,12 1 73 0 0,6-1-16 0 0,4-3-29 0 0,-12-3 9 0 0,-10 5-33 0 0,-1 0 1 0 0,0 0-1 0 0,1 1 0 0 0,-1-1 0 0 0,1 0 0 0 0,-1 1 0 0 0,1-1 0 0 0,-1 1 0 0 0,1 0 0 0 0,0-1 1 0 0,-1 1-1 0 0,1 0 0 0 0,0 0 0 0 0,-1 0-4 0 0,10-1 58 0 0,0-1-1 0 0,0 0 1 0 0,-1-1 0 0 0,1 0-1 0 0,1-2-57 0 0,-7 4 19 0 0,7-5 40 0 0,-11 5-51 0 0,1 0 0 0 0,-1 0 0 0 0,1 0 1 0 0,-1 1-1 0 0,1-1 0 0 0,-1 1 0 0 0,1-1 1 0 0,-1 1-1 0 0,1-1 0 0 0,-1 1 0 0 0,1 0 1 0 0,0 0-1 0 0,-1 0 0 0 0,1 0-8 0 0,6-1 28 0 0,0 0 0 0 0,0 0 0 0 0,-1-1-1 0 0,1 0 1 0 0,6-3-28 0 0,-11 4 7 0 0,0 0 10 0 0,0 1 1 0 0,1-1-1 0 0,-1 0 1 0 0,1 1-1 0 0,-1 0 1 0 0,1-1 0 0 0,-1 1-1 0 0,0 1 1 0 0,3-1-18 0 0,6 1 60 0 0,0 0 4 0 0,7-1 55 0 0,-3-4 16 0 0,-11 3-104 0 0,20-7 73 0 0,3 5-79 0 0,-13 3-25 0 0,-9 0 0 0 0,0 1 0 0 0,0-2 0 0 0,0 1 0 0 0,1-1 0 0 0,-1 1 0 0 0,0-2 0 0 0,9-3 3 0 0,-12 4 5 0 0,0-1 0 0 0,0 1 0 0 0,1 0 0 0 0,-1 0 0 0 0,0 1 0 0 0,1-1 0 0 0,-1 1-1 0 0,0 0 1 0 0,1 0-8 0 0,92 0 269 0 0,-58 0-179 0 0,-32-1-67 0 0,0 1 1 0 0,0-1-1 0 0,0 0 0 0 0,0 0 1 0 0,0 0-1 0 0,1-1-23 0 0,15-4 67 0 0,-8 4-21 0 0,0 1 1 0 0,0 1-1 0 0,12 1-46 0 0,-13-1 27 0 0,0 0 1 0 0,0 0-1 0 0,11-3-27 0 0,-2-2 13 0 0,-12 3 6 0 0,0 0 1 0 0,0 0-1 0 0,1 1 1 0 0,7 0-20 0 0,6 2 13 0 0,-6-1-12 0 0,0 0 0 0 0,0-1 0 0 0,7-1-1 0 0,-2-2 0 0 0,-8 1 4 0 0,0 0 0 0 0,-1 2 0 0 0,12-1-4 0 0,13 3 37 0 0,-10 0 38 0 0,-1-1 1 0 0,28-4-76 0 0,-38 1 19 0 0,12-1 3 0 0,0 0 1 0 0,8 2-23 0 0,-11 1 0 0 0,1-1 0 0 0,13-3 0 0 0,-16 2 0 0 0,0 0 0 0 0,13 2 0 0 0,-9 1 0 0 0,0 1 0 0 0,0-2 0 0 0,5-1 0 0 0,28-9 0 0 0,9 6 16 0 0,-34 1 23 0 0,-2 0 66 0 0,29 0-105 0 0,-26 2 100 0 0,27-4-100 0 0,-29 2 28 0 0,24 1-28 0 0,-3 3 0 0 0,3 1 0 0 0,35-5 0 0 0,114-21 0 0 0,-171 22 0 0 0,-1 2 1 0 0,11 2-1 0 0,-10 1-8 0 0,0-3 0 0 0,10-2 8 0 0,-16-1-25 0 0,1 0 1 0 0,0 1 0 0 0,5 1 24 0 0,13 0 0 0 0,8-3 0 0 0,-6 0 0 0 0,8 2 0 0 0,-18 4 0 0 0,4-1 0 0 0,30-3 0 0 0,-48 0 2 0 0,29-3 49 0 0,18 2-51 0 0,-26 2 11 0 0,18-4-11 0 0,-21 2 0 0 0,18 1 0 0 0,-29 3-11 0 0,3 1 38 0 0,21 0 69 0 0,-3-1 224 0 0,23-5-320 0 0,-42 1 85 0 0,18-2-34 0 0,1 4-99 0 0,63 2-18 0 0,161 0-145 0 0,-107 0 152 0 0,-126-2 33 0 0,17-4 26 0 0,-16 2-48 0 0,15 1 48 0 0,662 3-4 0 0,-681 2 54 0 0,16 3-50 0 0,-17 0 4 0 0,18-2-4 0 0,267-3-58 0 0,-1 0 41 0 0,330 0 81 0 0,-606 2-9 0 0,16 3-55 0 0,-15 0 44 0 0,18-2-44 0 0,12-3 7 0 0,154 0-99 0 0,-133 0 89 0 0,28 7 3 0 0,5 1 0 0 0,136-8 12 0 0,-145 8 101 0 0,1-1 50 0 0,127-7-17 0 0,-85 0-137 0 0,-29 0-88 0 0,-1 0-101 0 0,-72 3 106 0 0,0 2 75 0 0,63 2 129 0 0,-42-7-1 0 0,-3 0-57 0 0,86 0-50 0 0,-36 8-22 0 0,-2-1 0 0 0,334-7 0 0 0,-333-7 0 0 0,0-1 0 0 0,681 8 0 0 0,-682-7 0 0 0,2-1 0 0 0,-46 8 40 0 0,1 0-50 0 0,212 0-176 0 0,-174 0 142 0 0,-53 0 57 0 0,0 0 42 0 0,33-5 47 0 0,-9 0-46 0 0,10 10-42 0 0,5 0-14 0 0,701-5 0 0 0,-772 2 0 0 0,17 4 0 0 0,-18-2 0 0 0,14-1 0 0 0,-29-1 0 0 0,0 0 1 0 0,2 2-1 0 0,-6 0-8 0 0,1-2 0 0 0,0-1 8 0 0,30-1-104 0 0,-2 0 52 0 0,11 0 42 0 0,32 0 48 0 0,-92 0-181 0 0,0 0 36 0 0,3-1-21 0 0,8-5 20 0 0,-13 4 49 0 0,0 0-47 0 0,1 1-62 0 0,0 0-79 0 0,-1 0 31 0 0,1 1-47 0 0,0-1-51 0 0,0 1-58 0 0,-2 0 28 0 0,-1 0-48 0 0,1 0-42 0 0,-1 0-38 0 0,1 0-135 0 0,0 0-37 0 0,3 0-1417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47.3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15 10304 0 0,'0'0'233'0'0,"0"0"39"0"0,0 0 15 0 0,0 1-125 0 0,0 1-84 0 0,0 1-43 0 0,0 14-14 0 0,-3-12 33 0 0,-3-1 132 0 0,6-4-169 0 0,-1 0-1 0 0,1 1 0 0 0,-1-1 0 0 0,1 0 1 0 0,0 1-1 0 0,-1-1 0 0 0,1 0 0 0 0,0 0 1 0 0,-1 1-1 0 0,1-1 0 0 0,0 1 1 0 0,-1-1-1 0 0,1 0 0 0 0,0 1 0 0 0,0-1 1 0 0,-1 1-1 0 0,1-1 0 0 0,0 0 0 0 0,0 1 1 0 0,0-1-1 0 0,0 1 0 0 0,-1-1 1 0 0,1 1-1 0 0,0-1 0 0 0,0 1 0 0 0,0-1 1 0 0,0 1-1 0 0,0-1 0 0 0,0 1 0 0 0,0-1 1 0 0,1 1-1 0 0,-1-1-16 0 0,0 12 295 0 0,-1 0 48 0 0,0 14 387 0 0,2-10-289 0 0,0-4-149 0 0,1-1-106 0 0,4 1 121 0 0,-5-11-269 0 0,0 0 1 0 0,0 1 0 0 0,0-1 0 0 0,-1 1 0 0 0,1-1 0 0 0,-1 1-1 0 0,1-1 1 0 0,-1 1 0 0 0,0 0 0 0 0,1-1 0 0 0,-1 1 0 0 0,0-1-1 0 0,0 1 1 0 0,0 0-39 0 0,0 41 582 0 0,0-20-255 0 0,0-1 35 0 0,0-13-196 0 0,2-3-45 0 0,0 1-19 0 0,1 1 1 0 0,1 1-2 0 0,-2-3-3 0 0,0 1 18 0 0,-2 2 45 0 0,3 5 39 0 0,10 2 203 0 0,-7-9-230 0 0,0 1-56 0 0,-1 22 107 0 0,5-17-135 0 0,-8-11-5 0 0,-2 6-3 0 0,1-5-98 0 0,-2 1-51 0 0,4-4-101 0 0,-1 0 118 0 0,0 0-19 0 0,-1 0-29 0 0,1 0-50 0 0,-1 0-22 0 0,1-1-51 0 0,-1 1-58 0 0,1-1-65 0 0,-1 0-69 0 0,1 0-66 0 0,-1 0-57 0 0,1 0-51 0 0,-1-1-174 0 0,1 1-50 0 0,0-1-210 0 0,2-2-566 0 0</inkml:trace>
  <inkml:trace contextRef="#ctx0" brushRef="#br0" timeOffset="434.22">319 0 11256 0 0,'0'0'256'0'0,"0"0"34"0"0,0 3 21 0 0,0 0-189 0 0,0 9 62 0 0,3 0-118 0 0,0-5-37 0 0,3 3-41 0 0,2 5-13 0 0,-3-5 76 0 0,-1 0 76 0 0,0 1 108 0 0,1 1-51 0 0,2 1 62 0 0,-4-7-74 0 0,0 0-1 0 0,0 0 1 0 0,-1 0 0 0 0,1 2-172 0 0,-1 6 262 0 0,-2-6-2 0 0,1-2-37 0 0,6 10 352 0 0,-2-7-243 0 0,-1 2 89 0 0,1-1-165 0 0,-1 0-34 0 0,-2-2-39 0 0,0-1 10 0 0,-2 1 51 0 0,0-8-225 0 0,0 1 0 0 0,0-1 0 0 0,0 1 0 0 0,0-1 0 0 0,0 1 0 0 0,0-1 0 0 0,0 1 0 0 0,0-1 0 0 0,0 1 0 0 0,0-1-1 0 0,0 1 1 0 0,0-1 0 0 0,0 1 0 0 0,0-1 0 0 0,0 1 0 0 0,1-1 0 0 0,-1 0 0 0 0,0 1 0 0 0,0-1 0 0 0,1 1 0 0 0,-1-1 0 0 0,0 0 0 0 0,0 1 0 0 0,1-1 0 0 0,-1 0 0 0 0,1 1-1 0 0,-1-1 1 0 0,0 0 0 0 0,1 1 0 0 0,-1-1 0 0 0,1 0 0 0 0,-1 0-19 0 0,7 5 287 0 0,-4-1-64 0 0,0 2-49 0 0,4 7 71 0 0,-5-9-164 0 0,-1-1-41 0 0,0 0 33 0 0,-1 4 105 0 0,1 10 318 0 0,-1-13-376 0 0,-1 0-39 0 0,1-1-51 0 0,0-1-52 0 0,0 1 127 0 0,0-3-7 0 0,0 0-28 0 0,0 0 0 0 0,0 0 15 0 0,0 0-12 0 0,0 0 9 0 0,0-3-20 0 0,0-17 2 0 0,0-3-78 0 0,0 1-97 0 0,0-1-113 0 0,0 21 203 0 0,0 1 0 0 0,1-1 1 0 0,-1 1-1 0 0,0-1 0 0 0,0 1 0 0 0,1-1 0 0 0,-1 1 1 0 0,1 0-1 0 0,0-1 0 0 0,-1 1 0 0 0,1 0 0 0 0,0-1 1 0 0,0 1 20 0 0,5-12-137 0 0,-3 1 38 0 0,-3 10 77 0 0,1-1 1 0 0,-1 1-1 0 0,1 0 1 0 0,-1 0-1 0 0,1 0 1 0 0,0 0 0 0 0,0 0-1 0 0,0 0 1 0 0,0 0-1 0 0,1 0 1 0 0,-1 0-1 0 0,0 0 1 0 0,1 0-1 0 0,0 0 22 0 0,15-15-226 0 0,-2-2 44 0 0,-9 11 96 0 0,0 0 0 0 0,-1-1 0 0 0,3-5 86 0 0,-6 10-15 0 0,1 1 1 0 0,-1 0 0 0 0,0 0-1 0 0,1 0 1 0 0,0 0 0 0 0,-1 0-1 0 0,1 1 1 0 0,0-1-1 0 0,1 1 1 0 0,1-1 14 0 0,35-20-63 0 0,-33 20 60 0 0,-6 2 0 0 0,0 1 0 0 0,0-1 0 0 0,0 1 0 0 0,0-1 0 0 0,0 1 0 0 0,1 0 0 0 0,-1-1 0 0 0,0 1 0 0 0,0 0 0 0 0,1 0 0 0 0,-1 0 0 0 0,0 0 0 0 0,0 0 0 0 0,1 0 0 0 0,-1 0 0 0 0,0 1 0 0 0,0-1 0 0 0,1 0 0 0 0,-1 1 0 0 0,0-1 3 0 0,2 2 0 0 0,0 0 1 0 0,0 0-1 0 0,0 0 0 0 0,0 0 0 0 0,0 0 1 0 0,0 2-1 0 0,14 10-14 0 0,-6-7-14 0 0,0 2-1 0 0,8 6 29 0 0,-1 5 20 0 0,-7 2 43 0 0,-2 5 33 0 0,-3-9-47 0 0,10 15 87 0 0,-2-6-39 0 0,-11-9-73 0 0,-4-7-25 0 0,1 7 12 0 0,4-1 33 0 0,-2-12-36 0 0,2 2 0 0 0,5 11 50 0 0,-5-10-28 0 0,2 1-33 0 0,-4 1-78 0 0,-2-7-66 0 0,0-3 101 0 0,0 0-21 0 0,1 0-30 0 0,-1 0-50 0 0,0 0-24 0 0,1 0-50 0 0,-1 0-59 0 0,1 0-66 0 0,0 0-70 0 0,0 0-65 0 0,0 0-59 0 0,0 0-52 0 0,0 0-174 0 0,1 0-51 0 0,0 0-212 0 0,1 0-569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46.5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46 5584 0 0,'0'0'165'0'0,"0"3"-10"0"0,0 3-42 0 0,0 2 90 0 0,-1-2 12 0 0,1 13 470 0 0,1-11-417 0 0,0-2-75 0 0,1-1-64 0 0,8 7 151 0 0,-8-8-43 0 0,-1-1-105 0 0,0 1-66 0 0,-2 1-31 0 0,0-3 47 0 0,3 9 134 0 0,4 1 33 0 0,0 0 7 0 0,-4-2-31 0 0,-1 1-11 0 0,5 0 13 0 0,0 2-6 0 0,-4 0-27 0 0,-2-5-92 0 0,1 0 0 0 0,1 0 0 0 0,-1-1 0 0 0,1 1 1 0 0,3 6-103 0 0,-4-11 25 0 0,3 8 182 0 0,1-2-36 0 0,4 8 92 0 0,3 6 40 0 0,-8-15-161 0 0,-1-2-34 0 0,1-1-12 0 0,2 1 2 0 0,5 4 48 0 0,-1 16 120 0 0,10-9-2 0 0,-9-2-7 0 0,1-6-123 0 0,5 3 30 0 0,-6 0-23 0 0,-4-1-58 0 0,6 8 104 0 0,-11-15-139 0 0,1 0 0 0 0,1 0 0 0 0,-1-1 0 0 0,1 1 0 0 0,-1-1 0 0 0,1 0 0 0 0,1 0-48 0 0,17 12 186 0 0,-12 0-2 0 0,-6-12-187 0 0,1 1 67 0 0,2 2 63 0 0,12 6 234 0 0,-13-9-262 0 0,-4-2-57 0 0,0-1 0 0 0,0 1 0 0 0,0 0 0 0 0,0-1 0 0 0,0 0 1 0 0,0 0-1 0 0,1 1 0 0 0,1-1-42 0 0,10-1 268 0 0,-6 1-21 0 0,-3-3 142 0 0,-3 1-305 0 0,0-1 44 0 0,9-7 419 0 0,-7 5-344 0 0,0 2-77 0 0,-3 2-106 0 0,0 0-36 0 0,4-7 297 0 0,-2 2-207 0 0,4-9 123 0 0,2-7 95 0 0,-3 10-152 0 0,-1-18 142 0 0,0 22-219 0 0,-4 7-57 0 0,0-1 0 0 0,0 1-1 0 0,-1 0 1 0 0,1-1 0 0 0,0 1 0 0 0,-1-1 0 0 0,1 1-1 0 0,-1-1 1 0 0,1 1 0 0 0,-1-1 0 0 0,0 0-1 0 0,1 1 1 0 0,-1-1 0 0 0,0 1 0 0 0,0-2-6 0 0,0-36 71 0 0,1-18-15 0 0,-1 44-48 0 0,-1 0-1 0 0,-2-11-7 0 0,-2 1 33 0 0,3 17-28 0 0,0 0 1 0 0,1 0-1 0 0,0 0 1 0 0,0 0-1 0 0,1-4-5 0 0,0-8 4 0 0,0-12-26 0 0,-3 2-50 0 0,-1 13 41 0 0,-2-6-83 0 0,4 10 13 0 0,2-2-36 0 0,0 0 45 0 0,0 4-40 0 0,0 1-66 0 0,0 0-113 0 0,0 1-57 0 0,0 2-116 0 0,0 2 192 0 0,0 1-36 0 0,0 0-39 0 0,0 1-39 0 0,0 0 8 0 0,0 0-56 0 0,0 1-49 0 0,0 0-44 0 0,0-1-158 0 0,0 1-42 0 0,0 0-192 0 0,0 0-516 0 0</inkml:trace>
  <inkml:trace contextRef="#ctx0" brushRef="#br0" timeOffset="517.37">818 46 8696 0 0,'0'0'197'0'0,"0"0"24"0"0,0 0 18 0 0,-3-2-34 0 0,0-1-165 0 0,1 1-28 0 0,-21-8-22 0 0,19 7 46 0 0,1 1 62 0 0,-2-2 130 0 0,3 4-171 0 0,1-1 0 0 0,-1 0 0 0 0,1 1-1 0 0,-1-1 1 0 0,0 1 0 0 0,1 0-1 0 0,-1-1 1 0 0,0 1 0 0 0,1 0 0 0 0,-1 0-1 0 0,0 0-56 0 0,-8-2 424 0 0,1-3-95 0 0,1 1-92 0 0,-8 0 57 0 0,7 4-144 0 0,-15-1 251 0 0,18 2-315 0 0,2 1-59 0 0,0 5 58 0 0,4-7-80 0 0,-1 1 1 0 0,1-1-1 0 0,0 0 1 0 0,0 1-1 0 0,-1-1 0 0 0,1 1 1 0 0,0-1-1 0 0,-1 0 1 0 0,1 1-1 0 0,0-1 0 0 0,-1 0 1 0 0,1 1-1 0 0,0-1 1 0 0,-1 0-1 0 0,1 0 0 0 0,-1 0 1 0 0,1 1-1 0 0,-1-1 0 0 0,1 0 1 0 0,0 0-1 0 0,-1 0 1 0 0,1 0-1 0 0,-1 0 0 0 0,1 0 1 0 0,-1 1-1 0 0,1-1 1 0 0,-1 0-1 0 0,1-1 0 0 0,-1 1 1 0 0,1 0-1 0 0,-1 0 1 0 0,0 0-6 0 0,1 0 3 0 0,0 0 0 0 0,-1 0 0 0 0,1 0 0 0 0,0-1 0 0 0,-1 1 1 0 0,1 0-1 0 0,0 0 0 0 0,-1 0 0 0 0,1 0 0 0 0,-1 0 1 0 0,1 0-1 0 0,0 0 0 0 0,-1 0 0 0 0,1 0 0 0 0,0 0 0 0 0,-1 1 1 0 0,1-1-1 0 0,-1 0 0 0 0,1 0 0 0 0,0 0 0 0 0,-1 0 0 0 0,1 1 1 0 0,0-1-1 0 0,-1 0 0 0 0,1 0 0 0 0,0 0 0 0 0,0 1 0 0 0,-1-1 1 0 0,1 0-1 0 0,0 1 0 0 0,0-1-3 0 0,-1 1 6 0 0,0 0 0 0 0,0 1 0 0 0,0-1 0 0 0,0 0 0 0 0,-1 0 0 0 0,1 0-1 0 0,0 0 1 0 0,0 0 0 0 0,-1 0 0 0 0,1 0 0 0 0,0-1 0 0 0,-1 1 0 0 0,1 0 0 0 0,-2 0-6 0 0,2-1 1 0 0,0 1 0 0 0,0 0 0 0 0,0 0-1 0 0,0-1 1 0 0,0 1 0 0 0,0 0 0 0 0,0 0 0 0 0,0 0 0 0 0,0 0 0 0 0,0 0 0 0 0,1 0 0 0 0,-1 1-1 0 0,-2 13 0 0 0,3 46 0 0 0,3-46 0 0 0,9 0 0 0 0,0-2 0 0 0,-8-9 0 0 0,0 1 0 0 0,1-1 0 0 0,-1 1 0 0 0,1-1 0 0 0,0-1 0 0 0,2 2 0 0 0,3-1 0 0 0,-9-3 0 0 0,0-1 0 0 0,0 0 0 0 0,0 1 0 0 0,0-1 0 0 0,0 1 0 0 0,0-1 0 0 0,0 1 0 0 0,0 0 0 0 0,0-1 0 0 0,0 1 0 0 0,0 0 0 0 0,0-1 0 0 0,0 1 0 0 0,-1 0 0 0 0,1 0 0 0 0,0 0 0 0 0,-1 0 0 0 0,1 1 0 0 0,0 1 0 0 0,1 0 0 0 0,-1 0 0 0 0,1 0 0 0 0,-1 0 0 0 0,1 0 0 0 0,0 0 0 0 0,0-1 0 0 0,0 1 0 0 0,0 0 0 0 0,1-1 0 0 0,-1 0 0 0 0,1 1 0 0 0,-1-1 0 0 0,1 0 0 0 0,5 4 0 0 0,0 0 0 0 0,0 0 0 0 0,2 4 0 0 0,17 12 0 0 0,-18-15 0 0 0,-1 0 0 0 0,1 0 0 0 0,-1 1 0 0 0,4 6 0 0 0,5 4 0 0 0,-15-15 0 0 0,1-1 0 0 0,-1 1 0 0 0,0 1 0 0 0,0-1 0 0 0,0 0 0 0 0,0 1 0 0 0,0 0 0 0 0,-1-1 0 0 0,1 0 0 0 0,0 0 0 0 0,1 0 0 0 0,-1 0 0 0 0,1 1 0 0 0,10 9 10 0 0,-10-8 57 0 0,-2 2-42 0 0,0-2-10 0 0,9 8 34 0 0,-8-10 143 0 0,-3 0 7 0 0,-1-1-91 0 0,-1 0-63 0 0,-2 2-10 0 0,4-3 28 0 0,-2 2 125 0 0,2-1-59 0 0,0 1-32 0 0,2 0-22 0 0,-1-1-4 0 0,-1 0 23 0 0,-1-1 20 0 0,-1-1-63 0 0,0 0 27 0 0,1 0 67 0 0,0 2 70 0 0,-1 0 112 0 0,-5 4-67 0 0,-1-2-55 0 0,-2-2-47 0 0,0 0-39 0 0,-10-1 8 0 0,-11-2-21 0 0,5 0-15 0 0,-3 1-77 0 0,27 0-48 0 0,-4 0-17 0 0,-9-1-5 0 0,8 0-35 0 0,1 0-79 0 0,4 0 40 0 0,0 0-37 0 0,0-1-42 0 0,0 0-47 0 0,0 0-51 0 0,1 0-57 0 0,1 2 5 0 0,1-1-53 0 0,-1 1-48 0 0,1-1-41 0 0,0 1-148 0 0,0 0-41 0 0,0 0-178 0 0,0 0-478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53.3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8232 0 0,'0'0'182'0'0,"0"0"29"0"0,0 0 14 0 0,0 3-27 0 0,0 13-105 0 0,0-7 27 0 0,3-4 43 0 0,6 9 6 0 0,-6 0 3 0 0,-1-4 9 0 0,3 2 47 0 0,2 1 38 0 0,-6 0-34 0 0,-1-5-116 0 0,-1 13 125 0 0,5-7 26 0 0,-1-9-134 0 0,2 6 69 0 0,8 20 242 0 0,-9-16-212 0 0,-2 0 45 0 0,-1 1 99 0 0,-2-13-322 0 0,1-1 1 0 0,1 1 0 0 0,-1 0 0 0 0,0-1 0 0 0,1 1 0 0 0,-1 0 0 0 0,1 1-55 0 0,6 1 235 0 0,-4-3-108 0 0,2 6 93 0 0,3 8-6 0 0,-6-12-146 0 0,3 6 95 0 0,5 8 131 0 0,-7-16-22 0 0,-1 1 15 0 0,9 7 1 0 0,-9-8-10 0 0,4-2-79 0 0,-1 0-42 0 0,5-1 57 0 0,-8 0-188 0 0,-1 1-1 0 0,1 0 1 0 0,0-1 0 0 0,-1 0-1 0 0,1 1 1 0 0,-1-1-1 0 0,1 0 1 0 0,-1 0-1 0 0,1 0 1 0 0,-1 0 0 0 0,1 0-1 0 0,-1 0 1 0 0,1 0-26 0 0,1-2 122 0 0,-1 2-45 0 0,1 0-29 0 0,1 1-26 0 0,2 0 30 0 0,-2-2-8 0 0,19-12 204 0 0,-15 3-81 0 0,2-5-9 0 0,5 3 10 0 0,-5 6-40 0 0,-5-4-43 0 0,-2 1-46 0 0,9 0 29 0 0,-8 6-57 0 0,14-22 97 0 0,-12 16-88 0 0,9-20 44 0 0,-12 17-26 0 0,-3-8-21 0 0,0 9-19 0 0,-3-3-8 0 0,1 11-2 0 0,-5-9-39 0 0,1 3-37 0 0,-4 5-15 0 0,6-2 16 0 0,0 0-74 0 0,0 0-33 0 0,1 2-34 0 0,0 2-75 0 0,0 1 47 0 0,-3-6-452 0 0,4 6 362 0 0,1 0 101 0 0,0 0-41 0 0,1 1 9 0 0,-1 0-41 0 0,1-1-46 0 0,0 1-52 0 0,-1 0-56 0 0,1-1-63 0 0,0 1-69 0 0,0-1-73 0 0,0 0-1282 0 0,0 2-1100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53.7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288 92 10248 0 0,'0'0'230'0'0,"0"0"30"0"0,0 0 20 0 0,0 0-25 0 0,0 0-191 0 0,0-2-36 0 0,0 1-27 0 0,0 1 0 0 0,0-1 1 0 0,-1 0-1 0 0,1 1 0 0 0,0-1 0 0 0,0 1 1 0 0,0-1-1 0 0,0 0 0 0 0,-1 1 0 0 0,1-1 0 0 0,0 1 1 0 0,-1-1-1 0 0,1 1 0 0 0,0-1 0 0 0,-1 1 1 0 0,1-1-1 0 0,-1 1 0 0 0,1-1 0 0 0,-1 1 0 0 0,1-1 1 0 0,-1 1-1 0 0,1 0 0 0 0,-1-1-1 0 0,-2-1 50 0 0,1 0 43 0 0,0-2 56 0 0,2 0 70 0 0,0 4-209 0 0,0 0 1 0 0,0-1-1 0 0,0 1 0 0 0,0 0 1 0 0,0 0-1 0 0,0 0 1 0 0,0 0-1 0 0,0 0 1 0 0,0 0-1 0 0,0 0 1 0 0,0 0-1 0 0,0 0 1 0 0,0 0-1 0 0,0 0 0 0 0,0-1 1 0 0,0 1-1 0 0,0 0 1 0 0,0 0-1 0 0,0 0 1 0 0,0 0-1 0 0,0 0 1 0 0,0 0-1 0 0,0 0 1 0 0,0 0-1 0 0,-1 0 0 0 0,1 0 1 0 0,0 0-1 0 0,0 0 1 0 0,0-1-1 0 0,0 1 1 0 0,0 0-1 0 0,0 0 1 0 0,0 0-1 0 0,0 0 1 0 0,0 0-1 0 0,0 0 0 0 0,0 0 1 0 0,0 0-1 0 0,0 0 1 0 0,0 0-1 0 0,-1 0 1 0 0,1 0-1 0 0,0 0 1 0 0,0 0-1 0 0,0 0 1 0 0,0 0-1 0 0,0 0 1 0 0,0 0-1 0 0,0 0 0 0 0,0 0 1 0 0,0 0-1 0 0,0 0 1 0 0,-1 0-1 0 0,1 0 1 0 0,0 0-1 0 0,0 0 1 0 0,0 0-11 0 0,-7-1 383 0 0,0-2-55 0 0,1-2-49 0 0,1-1-40 0 0,2-1-19 0 0,3 7-202 0 0,0-1-1 0 0,0 1 1 0 0,-1 0-1 0 0,1-1 1 0 0,0 1-1 0 0,0-1 1 0 0,0 1-1 0 0,-1-1 1 0 0,1 1-1 0 0,0 0 1 0 0,-1-1-1 0 0,1 1 1 0 0,0-1-1 0 0,-1 1 1 0 0,1 0-1 0 0,0 0 1 0 0,-1-1-1 0 0,1 1 1 0 0,-1 0-1 0 0,1 0 1 0 0,-1-1-1 0 0,1 1 1 0 0,0 0-1 0 0,-1 0 1 0 0,1 0-1 0 0,-1 0 1 0 0,1-1-1 0 0,-1 1 1 0 0,1 0-1 0 0,-1 0 1 0 0,1 0-1 0 0,-1 0 1 0 0,1 0-1 0 0,-1 0 1 0 0,1 1-1 0 0,-1-1 1 0 0,1 0-1 0 0,-1 0-17 0 0,-9-2 282 0 0,-2-4 37 0 0,0 0-36 0 0,1 5-64 0 0,0-1-15 0 0,-1-4 23 0 0,0 0-7 0 0,2 5-30 0 0,0 0-22 0 0,7 1-122 0 0,0 0 0 0 0,1-1 0 0 0,-1 1 0 0 0,0 0 0 0 0,1 0 0 0 0,-1 1 0 0 0,0-1 0 0 0,1 1 0 0 0,-1-1 0 0 0,0 1-1 0 0,0 0-45 0 0,-2 6 138 0 0,5-7-131 0 0,0 0 0 0 0,0 1 0 0 0,0-1-1 0 0,-1 1 1 0 0,1-1 0 0 0,0 0 0 0 0,-1 1 0 0 0,1-1 0 0 0,0 0 0 0 0,-1 1 0 0 0,1-1-1 0 0,0 0 1 0 0,-1 1 0 0 0,1-1 0 0 0,-1 0 0 0 0,1 0 0 0 0,0 0 0 0 0,-1 1-1 0 0,1-1 1 0 0,-1 0 0 0 0,1 0 0 0 0,-1 0 0 0 0,1 0 0 0 0,-1 0 0 0 0,1 0 0 0 0,-1 0-1 0 0,1 0 1 0 0,-1 0 0 0 0,1 0 0 0 0,-1 0 0 0 0,1 0 0 0 0,-1 0-7 0 0,-7 0 76 0 0,7 0-67 0 0,0 1-1 0 0,0-1 1 0 0,0 0 0 0 0,0 1-1 0 0,0-1 1 0 0,0 0-1 0 0,0 1 1 0 0,0-1 0 0 0,0 1-1 0 0,0 0 1 0 0,0-1 0 0 0,0 1-1 0 0,0 0-8 0 0,-3 3 64 0 0,-2 2 35 0 0,5-6-85 0 0,-9 13-5 0 0,8 2-57 0 0,4 0 36 0 0,23 31-1 0 0,-15-31-40 0 0,6-2 30 0 0,6 4-34 0 0,-17-13 63 0 0,0 0 0 0 0,0 0 0 0 0,0 0-1 0 0,0-1 1 0 0,1 1-6 0 0,-1-1 22 0 0,0 0 0 0 0,0 1 0 0 0,0 0 0 0 0,0 0-1 0 0,0 0-21 0 0,18 18 59 0 0,-10-10-56 0 0,0-2-1 0 0,11 7-2 0 0,-15-10 0 0 0,1 1 0 0 0,-2 0 0 0 0,1 0 0 0 0,4 6 0 0 0,-2-1 0 0 0,11 7 0 0 0,-16-15 0 0 0,-1-1 0 0 0,0 1 0 0 0,0 1 0 0 0,0-1 0 0 0,-1 1 0 0 0,1 0 0 0 0,-1 0 0 0 0,-3-4 1 0 0,-1 0-1 0 0,1 1 0 0 0,-1-1 0 0 0,1 1 0 0 0,-1-1 0 0 0,0 0 0 0 0,0 1 1 0 0,0-1-1 0 0,0 2 0 0 0,0 6 25 0 0,-1-2 42 0 0,-1-3 149 0 0,-3 0-146 0 0,-1 0 51 0 0,-16 13 409 0 0,11-11-350 0 0,5-4-116 0 0,0-1-45 0 0,-10 4 108 0 0,-2-1-32 0 0,7-1-35 0 0,-5 0 41 0 0,-4-5-65 0 0,8 1-23 0 0,-33 0 55 0 0,2 0-40 0 0,40 0-51 0 0,0 0 0 0 0,0-1 0 0 0,-1 1 0 0 0,1-1 0 0 0,0 1 0 0 0,0-1-1 0 0,0 0 1 0 0,0 0 0 0 0,-2-2 23 0 0,-10-2-94 0 0,11 4 123 0 0,-1 0-62 0 0,1 0-61 0 0,0 0-61 0 0,-2 0-147 0 0,1 0-106 0 0,-1 0-104 0 0,1-1-103 0 0,0 1-100 0 0,0-1-98 0 0,1-1-97 0 0,-1 0-95 0 0,-3-3-1332 0 0,-2-3-1326 0 0,10 9 3661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54.6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9528 0 0,'0'0'216'0'0,"0"0"32"0"0,0 0 10 0 0,0 3 52 0 0,0 7 64 0 0,0 5 293 0 0,3-10-92 0 0,1-1-348 0 0,0-1-45 0 0,-1 1-1 0 0,1 0 1 0 0,-1-1 0 0 0,0 1 0 0 0,1 2-182 0 0,0 4 378 0 0,0-2-52 0 0,6 4 90 0 0,-2-3-113 0 0,-1 1-76 0 0,0 1-32 0 0,1 6-1 0 0,1-1-34 0 0,-3-6-25 0 0,5 7 98 0 0,-2-1-39 0 0,30 57 524 0 0,-38-70-694 0 0,3 5 116 0 0,-1 1-1 0 0,0 0 0 0 0,2 9-139 0 0,3 10 250 0 0,0-10-119 0 0,0 3 18 0 0,-4-9-45 0 0,1 1 68 0 0,5 3 71 0 0,2 6 125 0 0,-11-20-316 0 0,0-1 1 0 0,0 1 0 0 0,-1 0 0 0 0,1 0-1 0 0,0 1 1 0 0,-1-1 0 0 0,1 0-1 0 0,-1 2-52 0 0,0-2 287 0 0,0-2 26 0 0,0 0 9 0 0,2 0 4 0 0,-1 0-312 0 0,-1 0 0 0 0,1 0-1 0 0,-1 0 1 0 0,0 0 0 0 0,1 0 0 0 0,-1 0-1 0 0,1 0 1 0 0,-1 0 0 0 0,1 0-1 0 0,-1 0 1 0 0,0 0 0 0 0,1 0-1 0 0,-1-1 1 0 0,0 1 0 0 0,1 0 0 0 0,-1 0-1 0 0,0 0 1 0 0,1-1 0 0 0,-1 1-1 0 0,0 0 1 0 0,1 0 0 0 0,-1-1-1 0 0,0 1 1 0 0,1 0 0 0 0,-1-1 0 0 0,0 1-1 0 0,0 0 1 0 0,0-1 0 0 0,1 1-1 0 0,-1 0 1 0 0,0-1-14 0 0,5-5 223 0 0,4 0 55 0 0,-8 6-261 0 0,0-1-1 0 0,0 1 1 0 0,0 0-1 0 0,0-1 1 0 0,0 1-1 0 0,-1-1 0 0 0,1 1 1 0 0,0-1-1 0 0,0 1 1 0 0,-1-1-1 0 0,1 1 1 0 0,0-1-1 0 0,-1 0 1 0 0,1 0-1 0 0,0 1 1 0 0,-1-1-1 0 0,1 0 0 0 0,-1 0 1 0 0,1 0-1 0 0,-1 1 1 0 0,0-1-1 0 0,1-1-16 0 0,2-10 150 0 0,2-3 25 0 0,4-3-34 0 0,-5 11-92 0 0,0-1 0 0 0,-1 0 1 0 0,0 1-1 0 0,1-3-49 0 0,2-7 73 0 0,1 1-34 0 0,4-18-3 0 0,-9 29-30 0 0,-1-1 1 0 0,1 0-1 0 0,0 1 1 0 0,1 0-1 0 0,-1-1 1 0 0,1 1-1 0 0,1-1-6 0 0,-2 2 0 0 0,0 0 0 0 0,0-1 0 0 0,0 1 0 0 0,-1 0 0 0 0,0-1 0 0 0,0 1 0 0 0,1-2 0 0 0,3-14 0 0 0,5 0 0 0 0,-7 8 0 0 0,-3 10 0 0 0,0-1 0 0 0,1 1 0 0 0,0 0 0 0 0,-1 0 0 0 0,1 0 0 0 0,0 0 0 0 0,0 0 0 0 0,0 0 0 0 0,0 0 0 0 0,0 0 0 0 0,1 0 0 0 0,-1 0 0 0 0,0 0 0 0 0,1 0 0 0 0,11-14-27 0 0,-11 2-72 0 0,-1 6 18 0 0,-1 7 73 0 0,1 0-1 0 0,-1 0 1 0 0,0-1 0 0 0,1 1-1 0 0,-1 0 1 0 0,1 0-1 0 0,0 0 1 0 0,-1 0 0 0 0,1 0-1 0 0,0 0 1 0 0,0-1 8 0 0,3-1-78 0 0,-1 1-34 0 0,1 0-57 0 0,1 1-72 0 0,-1 1-85 0 0,1-3-645 0 0,-2 0 615 0 0,0 1 43 0 0,-2 1 111 0 0,0-1-37 0 0,0 1-42 0 0,0 0-49 0 0,0 1-5 0 0,-1-1-39 0 0,1 0-479 0 0,0 1 137 0 0,0 0-54 0 0,0 0-886 0 0,3 0-681 0 0,5 0-1304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55.6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 11864 0 0,'0'2'266'0'0,"-2"6"-63"0"0,-3 3 44 0 0,-2 2 16 0 0,6-2-56 0 0,0 1-130 0 0,1 1-46 0 0,3 10-29 0 0,0-16 35 0 0,0 2 65 0 0,0 0 52 0 0,1 1 36 0 0,8 25 657 0 0,-9-25-488 0 0,0-3-86 0 0,0 3 34 0 0,6 9 225 0 0,-5-12-285 0 0,-1-1-32 0 0,0 1 8 0 0,0 4 70 0 0,4 8 292 0 0,-3-13-345 0 0,2 1 43 0 0,1 0 49 0 0,5 5 145 0 0,-1-4-59 0 0,-1-3-44 0 0,0 0-73 0 0,1 1 45 0 0,-10-6-296 0 0,0 1 0 0 0,0-1-1 0 0,1 0 1 0 0,-1 1-1 0 0,0-1 1 0 0,1 0-1 0 0,-1 0 1 0 0,0 0 0 0 0,1 0-1 0 0,0 0-49 0 0,15 3 406 0 0,-8 0-295 0 0,6 2 143 0 0,1 0 81 0 0,-14-5-280 0 0,1 0 0 0 0,-1 1 0 0 0,0-1 0 0 0,1 0 0 0 0,-1 0-1 0 0,0 0 1 0 0,0 0 0 0 0,1-1 0 0 0,-1 1 0 0 0,0-1 0 0 0,0 1 0 0 0,0-1 0 0 0,2 0-55 0 0,14-9 260 0 0,5 5-4 0 0,-13-8-13 0 0,-1 6-154 0 0,2-4 31 0 0,-3-1 19 0 0,-8 10-123 0 0,1 1-1 0 0,0 0 1 0 0,1 0 0 0 0,-1 0-1 0 0,0-1 1 0 0,0 1 0 0 0,0 0-1 0 0,1 1 1 0 0,-1-1 0 0 0,0 0-1 0 0,1 0 1 0 0,-1 0 0 0 0,0 1-1 0 0,2-1-15 0 0,11-7 121 0 0,-7 0-85 0 0,13-37 96 0 0,-10 17-103 0 0,-6 8-51 0 0,-3 6-33 0 0,-2 2-39 0 0,1 1-64 0 0,-1 1-77 0 0,1-1-97 0 0,0 1 96 0 0,0-6-67 0 0,0 10 147 0 0,0 0-53 0 0,0-1-72 0 0,0 4 85 0 0,0-1-34 0 0,0 0-38 0 0,0 1-41 0 0,0-1-45 0 0,0 0-51 0 0,0 0-52 0 0,0 0-59 0 0,0-11-1164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55.0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335 439 9216 0 0,'-3'0'208'0'0,"-3"0"32"0"0,-1 0-57 0 0,1 0-48 0 0,-1 0-41 0 0,-7 0 2 0 0,-18 0-17 0 0,22 0-6 0 0,0 0 60 0 0,-1 0 90 0 0,0 0 110 0 0,6 0-117 0 0,-1 0 35 0 0,1 0 40 0 0,-1 0 43 0 0,4 0-240 0 0,-1 0-1 0 0,0 0 1 0 0,0 1 0 0 0,1-1 0 0 0,-1 0-1 0 0,0 1 1 0 0,0 0-94 0 0,-7 9 563 0 0,4-8-455 0 0,-1-2 51 0 0,-9-1 269 0 0,12 1-301 0 0,1 0-1 0 0,-1-1 1 0 0,0 1 0 0 0,0 0-1 0 0,0 1 1 0 0,1-1-1 0 0,-1 1 1 0 0,0 0-1 0 0,1 0 1 0 0,-2 0-127 0 0,1 2 137 0 0,-1 1 50 0 0,-17 17 569 0 0,12-11-462 0 0,5-5-155 0 0,0 0-38 0 0,0 1-43 0 0,1-2-96 0 0,2-2 51 0 0,1-1 0 0 0,-1 1-1 0 0,1-1 1 0 0,0 1-1 0 0,0 0 1 0 0,-1 0 0 0 0,2 0-1 0 0,-2 1-12 0 0,1 0 4 0 0,0 0 0 0 0,1 0 0 0 0,-1-1 0 0 0,1 1 0 0 0,0 0 0 0 0,-1 0-1 0 0,1 3-3 0 0,1-5 0 0 0,-1 1 0 0 0,-1 0 0 0 0,1-1 0 0 0,0 1 0 0 0,0 0 0 0 0,-1-1 0 0 0,1 1 0 0 0,-1-1 0 0 0,1 1 0 0 0,-1-1 0 0 0,0 1 0 0 0,1-1 0 0 0,-1 0 0 0 0,0 1 0 0 0,-5 10 0 0 0,2 11 20 0 0,4-14 3 0 0,0 1-1 0 0,0 0 1 0 0,0-1 0 0 0,1 1 0 0 0,2 5-23 0 0,3-3 15 0 0,-1-3 15 0 0,-4 3 37 0 0,1-4 0 0 0,-2-7-60 0 0,1-1-1 0 0,0 1 1 0 0,-1 0 0 0 0,1 0 0 0 0,0 0-1 0 0,0 0 1 0 0,-1-1 0 0 0,1 1 0 0 0,0 0-1 0 0,0-1 1 0 0,0 1 0 0 0,0-1 0 0 0,0 1-1 0 0,0 0-6 0 0,8 4 73 0 0,1 3 57 0 0,-8-7-116 0 0,-1 1 1 0 0,0-1-1 0 0,1 0 0 0 0,-1-1 1 0 0,1 1-1 0 0,-1 0 1 0 0,1 0-1 0 0,-1-1 0 0 0,1 1 1 0 0,0 0-1 0 0,0-1-14 0 0,5 1 82 0 0,-1 0-1 0 0,1 0 1 0 0,-1-1-1 0 0,3 0-81 0 0,-7 0 12 0 0,5-3 130 0 0,-6 3-134 0 0,1-1 7 0 0,0 0 1 0 0,0 0-1 0 0,0 0 1 0 0,0 0-1 0 0,-1-1 0 0 0,1 1 1 0 0,0 0-1 0 0,0-1-15 0 0,8-14 149 0 0,-7 10-111 0 0,1 1-1 0 0,0 0 0 0 0,0 1 0 0 0,0-1 0 0 0,0 1 0 0 0,1 0 0 0 0,3-3-37 0 0,12-11 89 0 0,-3-2-48 0 0,-5-6 10 0 0,6-9 31 0 0,-16 32-78 0 0,0-1 1 0 0,0 1-1 0 0,0-1 0 0 0,0 0 0 0 0,-1 0 0 0 0,1-2-4 0 0,-2 5 2 0 0,2-7 13 0 0,0 0-1 0 0,1 0 1 0 0,0 0-1 0 0,2-4-14 0 0,-3-3 0 0 0,-2 14 0 0 0,0 0 0 0 0,0 1 0 0 0,0-1 0 0 0,0 0 0 0 0,0 0 0 0 0,0 0 0 0 0,0 1 0 0 0,1-1 0 0 0,-1 0 0 0 0,0 0 0 0 0,0 0 0 0 0,1 1 0 0 0,-1-1 0 0 0,0 0 0 0 0,1 0 0 0 0,9-1-10 0 0,-10 2 9 0 0,0 0 0 0 0,0 0 0 0 0,0 0 0 0 0,0 0 0 0 0,1 0 0 0 0,-1 0 0 0 0,0 0 0 0 0,0 0 0 0 0,0 0 0 0 0,0 0 0 0 0,0 0 1 0 0,0 0-1 0 0,0 0 0 0 0,0 0 0 0 0,0 0 0 0 0,0 0 0 0 0,1 0 0 0 0,-1 0 0 0 0,0 0 0 0 0,0 0 0 0 0,0 0 0 0 0,0 0 0 0 0,0 0 0 0 0,0 0 0 0 0,0 0 0 0 0,0 0 0 0 0,0 0 1 0 0,0 0-1 0 0,0 0 0 0 0,0 0 0 0 0,0 0 0 0 0,0 0 0 0 0,1 0 0 0 0,-1 0 0 0 0,0 0 0 0 0,0 1 0 0 0,0-1 0 0 0,0 0 0 0 0,0 0 0 0 0,0 0 0 0 0,0 0 0 0 0,0 0 1 0 0,0 0-1 0 0,0 0 0 0 0,0 0 0 0 0,0 0 0 0 0,0 0 0 0 0,0 0 0 0 0,0 1 0 0 0,0-1 0 0 0,0 0 0 0 0,0 0 0 0 0,0 0 0 0 0,0 0 0 0 0,0 0 0 0 0,0 0 0 0 0,0 0 1 0 0,-1 9-45 0 0,1-5 27 0 0,0 0-1 0 0,0 0 1 0 0,0 0 0 0 0,0 0-1 0 0,1 0 1 0 0,-1 0 0 0 0,1 0-1 0 0,0 1 19 0 0,3 5-26 0 0,-2-7 16 0 0,-1 0 0 0 0,0-1 0 0 0,0 1 0 0 0,0 1 0 0 0,0-1-1 0 0,0 0 1 0 0,-1 0 0 0 0,0 0 0 0 0,1 2 10 0 0,-1-1-1 0 0,0-1 0 0 0,0 0 0 0 0,1 0-1 0 0,0 0 1 0 0,-1 0 0 0 0,1 0 0 0 0,0 0 0 0 0,1 0-1 0 0,-1 0 2 0 0,4 12 0 0 0,-4 3 1 0 0,-1-16-3 0 0,0 1 1 0 0,0-1-1 0 0,0 0 0 0 0,0 1 1 0 0,1-1-1 0 0,-1 0 0 0 0,1 1 1 0 0,-1-1-1 0 0,1 0 0 0 0,0 2 2 0 0,5 8-62 0 0,9 17-111 0 0,-5-9-13 0 0,-6-14 61 0 0,2 0-125 0 0,-6-6 250 0 0,2 3-478 0 0,-2-3 266 0 0,1 0-24 0 0,0 0-67 0 0,-1 0 104 0 0,1 0-36 0 0,0 0-41 0 0,0 0-37 0 0,1 0-414 0 0,-1 0 107 0 0,1 0-51 0 0,1 0-782 0 0,-1 0-610 0 0,-2 0-1162 0 0</inkml:trace>
  <inkml:trace contextRef="#ctx0" brushRef="#br0" timeOffset="277.39">577 1 12752 0 0,'0'0'289'0'0,"0"0"40"0"0,0 0 22 0 0,0 0-147 0 0,0 0-97 0 0,0 0-31 0 0,0 2-44 0 0,1 5-35 0 0,1-1 80 0 0,2 2 98 0 0,3 5 195 0 0,2 3 138 0 0,-4-5-215 0 0,0 9 83 0 0,0-1-112 0 0,2 0-52 0 0,3 9 66 0 0,-5-2-54 0 0,-2-7-75 0 0,7 16 155 0 0,-5 8-66 0 0,0-14-102 0 0,6 17 117 0 0,-2-2-26 0 0,13 53 515 0 0,-16-76-550 0 0,1 2 35 0 0,-6-21-208 0 0,2 5 60 0 0,-1 1 1 0 0,0-1 0 0 0,0 1 0 0 0,-1 0-1 0 0,1 7-79 0 0,1 1 166 0 0,2-6-90 0 0,-4-8-74 0 0,0-1 1 0 0,0 0-1 0 0,-1 1 0 0 0,1-1 1 0 0,0 0-1 0 0,-1 1 0 0 0,1-1 1 0 0,-1 1-1 0 0,0-1 0 0 0,1 1 1 0 0,-1 0-1 0 0,0-1 0 0 0,0 2-2 0 0,0-1 3 0 0,0-1-1 0 0,1 1 0 0 0,-1-1 1 0 0,0 1-1 0 0,1-1 0 0 0,-1 1 1 0 0,1-1-1 0 0,-1 1 0 0 0,1-1 1 0 0,0 1-1 0 0,-1-1 0 0 0,1 1 1 0 0,0-1-1 0 0,0 0-2 0 0,4 7 21 0 0,-3 5 1 0 0,-2-11 0 0 0,0-2-70 0 0,0 0-38 0 0,0 0-136 0 0,0 0 96 0 0,0 0 43 0 0,0 0-35 0 0,0 0-12 0 0,0 0-36 0 0,0 0-39 0 0,0 0-46 0 0,0 0-48 0 0,0 0-46 0 0,0 0-42 0 0,0 0-38 0 0,0 0-276 0 0,0 0-62 0 0,0 0-50 0 0,0 0-36 0 0,0 0-1522 0 0,0 0-1346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20.1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6384 0 0,'0'0'184'0'0,"0"0"-36"0"0,0 0 20 0 0,0 0 84 0 0,0 0 238 0 0,0 0 432 0 0,0 0 35 0 0,0 0-13 0 0,0 0-93 0 0,0 0-41 0 0,0 0-8 0 0,0 0-42 0 0,0 0-506 0 0,0 0 84 0 0,0 0 179 0 0,0 0-18 0 0,0 0-45 0 0,0 0-323 0 0,0 0 18 0 0,0 0 53 0 0,0 0-12 0 0,0 0-6 0 0,0 0-7 0 0,0 0-1 0 0,0 0 0 0 0,0 2 8 0 0,0 58 919 0 0,0-19-425 0 0,0-6-172 0 0,0 0-74 0 0,0-6-141 0 0,0 0-72 0 0,0 0-83 0 0,0 0-93 0 0,1-25-22 0 0,-1 0 0 0 0,0 0 0 0 0,1 0 0 0 0,0-1-1 0 0,0 1 1 0 0,0 0 0 0 0,1-1 0 0 0,-1 1 0 0 0,1-1-1 0 0,1 3-20 0 0,-2-3 21 0 0,0 0-1 0 0,-1-1 0 0 0,1 1 0 0 0,-1 0 0 0 0,1 0 1 0 0,-1 0-1 0 0,0 0 0 0 0,0-1 0 0 0,0 1 0 0 0,0 0 1 0 0,-1 1-21 0 0,0 4 67 0 0,1 2 31 0 0,0-8-72 0 0,0 0 1 0 0,0-1-1 0 0,0 1 1 0 0,0 0 0 0 0,0 0-1 0 0,0 0 1 0 0,1 0 0 0 0,-1 0-1 0 0,1 0 1 0 0,-1 0-1 0 0,1 0-26 0 0,9 15 188 0 0,-5 9-49 0 0,1-14-64 0 0,-5-11-63 0 0,0 0-1 0 0,0 1 0 0 0,-1-1 1 0 0,1 1-1 0 0,0-1 0 0 0,-1 1 0 0 0,1-1 1 0 0,-1 1-1 0 0,0 0 0 0 0,0-1 0 0 0,1 1 1 0 0,-1-1-1 0 0,0 1 0 0 0,0 0-11 0 0,-1 9 47 0 0,0 12 98 0 0,5 3 97 0 0,-2-20-218 0 0,0 0 28 0 0,1 1 0 0 0,-2-1 0 0 0,1 1 0 0 0,-1-1 0 0 0,0 1 0 0 0,0 0 0 0 0,-1-1-52 0 0,0-4 3 0 0,0-1 0 0 0,0 1 1 0 0,0 0-1 0 0,1-1 0 0 0,-1 1 0 0 0,0-1 1 0 0,1 1-1 0 0,-1-1 0 0 0,1 1 1 0 0,0-1-1 0 0,0 0 0 0 0,-1 1 0 0 0,2 0-3 0 0,3 8 41 0 0,-2 6 40 0 0,-3-13-56 0 0,0-2-56 0 0,0 2 52 0 0,0 4 58 0 0,0 4 81 0 0,0-8-128 0 0,0-3-136 0 0,0 0-65 0 0,0-3-14 0 0,1-1 152 0 0,0 1-111 0 0,1 0-96 0 0,1 1-82 0 0,-1 1-25 0 0,0-2-43 0 0,1 0-121 0 0,-2-5-300 0 0,-1-7-625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20.7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424 197 7192 0 0,'0'0'209'0'0,"0"-2"-5"0"0,-2-8-89 0 0,-1 8-2 0 0,-1 0-8 0 0,1 0 18 0 0,2 0 21 0 0,0 0-10 0 0,0 0 42 0 0,1-2 53 0 0,0 0 59 0 0,-1-4 132 0 0,-2 1 56 0 0,-2 0 77 0 0,-4-2 94 0 0,0-4-94 0 0,6 1-152 0 0,0 7-11 0 0,-4-6-76 0 0,3 3-108 0 0,0 2 39 0 0,-6 1 124 0 0,5-5-7 0 0,-6 4-20 0 0,10 5-319 0 0,0 1 1 0 0,0-1-1 0 0,0 1 1 0 0,0-1 0 0 0,0 1-1 0 0,0-1 1 0 0,0 1 0 0 0,1-1-1 0 0,-1 0 1 0 0,0 1-1 0 0,0-1 1 0 0,0 0 0 0 0,1 0-1 0 0,-1 0 1 0 0,0 0 0 0 0,1 0-24 0 0,-3-4 96 0 0,3 5-72 0 0,0-1 0 0 0,0 1 0 0 0,-1-1 0 0 0,1 0 0 0 0,0 1 0 0 0,-1-1 0 0 0,1 1 0 0 0,0-1 0 0 0,-1 1 0 0 0,1-1 0 0 0,-1 1-1 0 0,1-1 1 0 0,-1 1 0 0 0,1-1 0 0 0,-1 1 0 0 0,1 0 0 0 0,-1-1 0 0 0,1 1 0 0 0,-1 0 0 0 0,0-1 0 0 0,1 1 0 0 0,-1 0-24 0 0,-4-2 97 0 0,1 0 7 0 0,-9-5 169 0 0,2 0 40 0 0,7 1-167 0 0,4 6-139 0 0,0-1-1 0 0,-1 1 1 0 0,1-1 0 0 0,0 1-1 0 0,0 0 1 0 0,-1-1-1 0 0,1 1 1 0 0,0 0-1 0 0,-1-1 1 0 0,1 1-1 0 0,0 0 1 0 0,-1-1 0 0 0,1 1-1 0 0,-1 0 1 0 0,1 0-1 0 0,0-1 1 0 0,-1 1-1 0 0,1 0 1 0 0,-1 0-1 0 0,1 0 1 0 0,-1 0 0 0 0,1-1-1 0 0,-1 1 1 0 0,1 0-1 0 0,-1 0 1 0 0,1 0-1 0 0,-1 0 1 0 0,1 0-1 0 0,0 0 1 0 0,-1 0 0 0 0,1 1-1 0 0,-1-1-6 0 0,-3 0 38 0 0,3 0-28 0 0,-1 0 3 0 0,-2 0 37 0 0,-4 0 38 0 0,-4 0 56 0 0,-3 2-58 0 0,0 11-22 0 0,9-7-52 0 0,-9 10 60 0 0,9-8-72 0 0,3 7 0 0 0,4-6 0 0 0,-2 0 0 0 0,-12 19 0 0 0,13-27 0 0 0,-1 1 0 0 0,1 0 0 0 0,-1 0 0 0 0,1 0 0 0 0,-1 0 0 0 0,1 0 0 0 0,0 0 0 0 0,0 0 0 0 0,0-1 0 0 0,0 1 0 0 0,1 1 0 0 0,-1 6 0 0 0,0 47 0 0 0,0 35 14 0 0,2-74 43 0 0,4-1-16 0 0,-5-14-36 0 0,0 0 0 0 0,0 0 0 0 0,0 1-1 0 0,-1-1 1 0 0,1 0 0 0 0,0 0 0 0 0,-1 0 0 0 0,1 1-1 0 0,-1-1 1 0 0,0 0 0 0 0,0 1 0 0 0,0 0-5 0 0,1 19 146 0 0,-1-18-121 0 0,1 0 0 0 0,-1-1 1 0 0,1 1-1 0 0,0 0 1 0 0,0 0-1 0 0,1-1 1 0 0,-1 1-1 0 0,1 0 0 0 0,1 0-25 0 0,-3-2 18 0 0,1 0 0 0 0,-1-1-1 0 0,1 1 1 0 0,-1 0 0 0 0,1 0-1 0 0,-1 0 1 0 0,0 0 0 0 0,0 0-1 0 0,0 0 1 0 0,0 0 0 0 0,-1 0-18 0 0,1 8 79 0 0,0-7-55 0 0,0 0 0 0 0,1 0 0 0 0,-1 0 1 0 0,1 0-1 0 0,-1 0 0 0 0,1 0 0 0 0,1 1-24 0 0,6 14 149 0 0,-8-17-129 0 0,1 1-1 0 0,-1-1 0 0 0,1 1 0 0 0,-1 0 0 0 0,0-1 0 0 0,1 1 0 0 0,-1-1 0 0 0,0 1 0 0 0,0 0 0 0 0,0-1 1 0 0,-1 2-20 0 0,1-1 23 0 0,0 0 0 0 0,0 0 0 0 0,0 0 0 0 0,0 0 0 0 0,0 0 0 0 0,0 0 0 0 0,0 0 0 0 0,1 0 0 0 0,-1 0 0 0 0,1 0 0 0 0,0 1-23 0 0,3 5 72 0 0,3 4 55 0 0,-6 1-8 0 0,-1-5-44 0 0,-1 13 104 0 0,5-7 41 0 0,1-7-98 0 0,-4-5-97 0 0,-1-1 0 0 0,1 0 0 0 0,0 1 0 0 0,0-1-1 0 0,-1 1 1 0 0,1-1 0 0 0,0 1 0 0 0,-1-1 0 0 0,0 1-1 0 0,1-1 1 0 0,-1 1 0 0 0,0-1 0 0 0,0 1 0 0 0,0 0-25 0 0,0 40 47 0 0,0 19-65 0 0,3-56-35 0 0,7 8 39 0 0,-7 2 14 0 0,-3-3 11 0 0,0-9 0 0 0,0-3-55 0 0,0 0-71 0 0,0 0-125 0 0,0 0-15 0 0,0 0 73 0 0,0 0-25 0 0,0 0-113 0 0,0 0-311 0 0,0 0-570 0 0,0 0-49 0 0</inkml:trace>
  <inkml:trace contextRef="#ctx0" brushRef="#br0" timeOffset="293.18">1 515 10424 0 0,'0'0'233'0'0,"0"0"39"0"0,0 0 15 0 0,0 0-37 0 0,0 0-186 0 0,2 0-37 0 0,6 0-11 0 0,14 1-23 0 0,-15-3 39 0 0,-1 0 39 0 0,4-3 219 0 0,10-1 267 0 0,-12 5-301 0 0,2 1 106 0 0,-4 0-135 0 0,1 0 37 0 0,-1-1 25 0 0,-1 0-46 0 0,4-4 132 0 0,3-1-34 0 0,5 5-30 0 0,-5 1-66 0 0,-4-2-77 0 0,1 0 43 0 0,-5 0-127 0 0,21-5 257 0 0,-11 4-216 0 0,1 3-38 0 0,-3 0-26 0 0,7 1 37 0 0,-3-5 8 0 0,-7 1-141 0 0,-1 1 35 0 0,5-1 55 0 0,18-1 140 0 0,-21 4-174 0 0,0 0-45 0 0,0-1-45 0 0,-1 1-57 0 0,1 0-66 0 0,1 0-78 0 0,-4 0 16 0 0,2 0-51 0 0,-6 0-65 0 0,1 0-61 0 0,0 0-54 0 0,1 0-47 0 0,0 0-160 0 0,0 0-46 0 0,2 0-193 0 0,2 0-516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25.2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11256 0 0,'0'0'256'0'0,"0"0"34"0"0,0 0 21 0 0,0 0-35 0 0,0 0-145 0 0,2 0 58 0 0,7 1-66 0 0,9 13 320 0 0,-10-7-300 0 0,-4-4-113 0 0,0-1-38 0 0,11 3-3 0 0,1 8-42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9:15.7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5072 0 0,'0'0'144'0'0,"0"0"-27"0"0,0 0 7 0 0,0 0 56 0 0,0 0 163 0 0,0 0 297 0 0,0 0 28 0 0,0 0-12 0 0,0 0-66 0 0,0 0-22 0 0,0 0-6 0 0,0 0-17 0 0,0 0-62 0 0,0 0-31 0 0,0 0-4 0 0,0 0-3 0 0,0 0-12 0 0,0 0-7 0 0,0 0-2 0 0,0 0-39 0 0,0 0-256 0 0,0 0-37 0 0,3 3 52 0 0,4 8-38 0 0,1 3 52 0 0,-2-10-54 0 0,-5-4-97 0 0,-1 0 0 0 0,1 1 1 0 0,-1-1-1 0 0,0 0 0 0 0,1 0 1 0 0,-1 1-1 0 0,1-1 0 0 0,-1 0 1 0 0,0 1-1 0 0,1-1 0 0 0,-1 0 0 0 0,0 1 1 0 0,0-1-1 0 0,1 1 0 0 0,-1-1 1 0 0,0 1-1 0 0,0-1 0 0 0,1 0 1 0 0,-1 1-1 0 0,0-1 0 0 0,0 1 1 0 0,0-1-1 0 0,0 1 0 0 0,0-1 0 0 0,0 1 1 0 0,0-1-1 0 0,0 1 0 0 0,0-1 1 0 0,0 1-1 0 0,0-1 0 0 0,0 1 1 0 0,0-1-8 0 0,0 2 19 0 0,0 0 0 0 0,0-1 0 0 0,0 1 0 0 0,1-1 0 0 0,-1 1 0 0 0,1-1 0 0 0,-1 1 0 0 0,1-1 0 0 0,-1 1 0 0 0,1-1 1 0 0,0 1-1 0 0,0-1 0 0 0,0 0 0 0 0,0 1-19 0 0,3 6 83 0 0,-3-6-58 0 0,5 10 120 0 0,2 4 23 0 0,-7-15-151 0 0,-1 0 0 0 0,1 1 0 0 0,-1-1 0 0 0,1 0 1 0 0,-1 1-1 0 0,0-1 0 0 0,0 0 0 0 0,0 1 0 0 0,0-1 0 0 0,0 1-17 0 0,2 16 165 0 0,-1-16-151 0 0,2 5 51 0 0,-1 1-1 0 0,0-1 0 0 0,0 1 0 0 0,-1 0 1 0 0,1 7-65 0 0,0 3 146 0 0,4-3-39 0 0,0 0-17 0 0,-5 3 28 0 0,0-12-89 0 0,0 1 1 0 0,0-1-1 0 0,1 1 1 0 0,-1-1 0 0 0,1 1-1 0 0,1-1 1 0 0,-1 0-1 0 0,2 2-29 0 0,7 18 104 0 0,-8-10-6 0 0,-3-3-35 0 0,2 4 14 0 0,0-13-49 0 0,-1 0 0 0 0,1-1-1 0 0,0 1 1 0 0,0 0 0 0 0,2 1-28 0 0,-2-2 15 0 0,0-1 1 0 0,-1 1 0 0 0,1 0-1 0 0,-1 0 1 0 0,1 0 0 0 0,-1 0-1 0 0,0 1-15 0 0,1 14 101 0 0,-2-5-9 0 0,3 3 59 0 0,1-5-74 0 0,3 6 51 0 0,-5-2 34 0 0,-1 1-5 0 0,5-2-48 0 0,0 1-1 0 0,-4 1 47 0 0,-2-3 8 0 0,0 17 318 0 0,0-22-375 0 0,0-1-49 0 0,0-5 55 0 0,0 1-16 0 0,-1 0-59 0 0,1-3-49 0 0,1 2 30 0 0,3 3 50 0 0,-1 2 18 0 0,3 3 41 0 0,-4-3-117 0 0,2 0-85 0 0,5-5-123 0 0,-7-2-128 0 0,-2 0-24 0 0,0 0 107 0 0,0 0-16 0 0,0 0-127 0 0,0 0 29 0 0,0 0-36 0 0,0 0-1023 0 0,0 0-57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25.9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334 421 9184 0 0,'1'-6'86'0'0,"-1"4"-56"0"0,0 1 0 0 0,0-1 0 0 0,0 0 1 0 0,0 1-1 0 0,0-1 0 0 0,0 1 1 0 0,0-1-1 0 0,-1 0 0 0 0,1 1 0 0 0,0-1 1 0 0,-1 1-1 0 0,0-2-30 0 0,-5-1 166 0 0,0-1 36 0 0,5-3-102 0 0,-1-7-48 0 0,1 14-53 0 0,1 0 1 0 0,-1 0-1 0 0,1 0 0 0 0,-1 0 1 0 0,0 0-1 0 0,1 1 1 0 0,-1-1-1 0 0,0 0 0 0 0,0 0 1 0 0,1 0-1 0 0,-1 1 1 0 0,0-1-1 0 0,0 0 0 0 0,0 1 1 0 0,-1-1 0 0 0,-3-2-4 0 0,-2-1-12 0 0,4-2 65 0 0,1 1 7 0 0,0 2-62 0 0,-1 0 62 0 0,1-1 51 0 0,-1 1 44 0 0,-4-4 199 0 0,-9-8 592 0 0,11 10-629 0 0,0 0-105 0 0,-8-5 176 0 0,-2 6 78 0 0,-19 2 559 0 0,18 3-608 0 0,3 1-213 0 0,-8 8 8 0 0,12-5-121 0 0,4-1-55 0 0,0-1 1 0 0,0 1-1 0 0,0 0 1 0 0,1 1-1 0 0,-1-1 1 0 0,1 1-1 0 0,1 0 1 0 0,-4 4-33 0 0,2 1 15 0 0,4-8-15 0 0,0 1 0 0 0,0-1 0 0 0,0 0 0 0 0,0 0 0 0 0,0 0 0 0 0,-1 0 0 0 0,1 0 0 0 0,-1-1 0 0 0,0 1 0 0 0,1 0-1 0 0,-1 0 1 0 0,1 0 0 0 0,-1-1 0 0 0,1 1 0 0 0,0 0 0 0 0,0 0 0 0 0,0 0 0 0 0,0 0 0 0 0,0 0 0 0 0,1 1-1 0 0,-1-1 1 0 0,0 0 0 0 0,1 0 0 0 0,0 1 0 0 0,-3 9 19 0 0,-7 8 69 0 0,5 8 23 0 0,4-24-99 0 0,-8 31 105 0 0,6-1-41 0 0,2-21-71 0 0,0-1 0 0 0,0 0 0 0 0,-2 1 0 0 0,0 2-5 0 0,1-7 0 0 0,0-1 0 0 0,1 1 0 0 0,0-1 0 0 0,0 1-1 0 0,0 0 1 0 0,1 0 0 0 0,1-1 0 0 0,-1 1 0 0 0,1 0 0 0 0,1 4 0 0 0,3 4 0 0 0,-3-10 0 0 0,-1 0 0 0 0,1 0 0 0 0,-1 1 0 0 0,0-1 0 0 0,0 1 0 0 0,-1-1 0 0 0,0 1-1 0 0,1-1 1 0 0,-1 0 0 0 0,1 0-1 0 0,1 0 1 0 0,-1 0 0 0 0,1 0 0 0 0,1 3 0 0 0,6 12-31 0 0,-2-4-30 0 0,0 2-47 0 0,-6-15 88 0 0,1-1 0 0 0,0 1 0 0 0,0 0-1 0 0,0-1 1 0 0,0 1 0 0 0,1-1 0 0 0,-1 0 0 0 0,1 0 0 0 0,0 0-1 0 0,0 0 1 0 0,0 0 0 0 0,3 1 20 0 0,15 7-12 0 0,14 4 12 0 0,-9-10 0 0 0,-24-4 0 0 0,0 0 0 0 0,0 0 0 0 0,0 0 0 0 0,0-1 0 0 0,1 1 0 0 0,-1-1 0 0 0,0 0 0 0 0,0 0 0 0 0,1 0 0 0 0,-1 0 0 0 0,0 0 0 0 0,0 0 0 0 0,1 0 0 0 0,-1-1 0 0 0,0 1 0 0 0,0-1 0 0 0,1 0 0 0 0,4-1 0 0 0,12 1 0 0 0,-15 1 0 0 0,-1 0 0 0 0,0 0 0 0 0,0 0 0 0 0,0-1 0 0 0,1 1 0 0 0,-1-1 0 0 0,0 0 0 0 0,0 0 0 0 0,12-6-2 0 0,5-9 41 0 0,6-4-12 0 0,-24 19-25 0 0,0 0 1 0 0,0 0-1 0 0,0-1 1 0 0,0 0-1 0 0,0 1 1 0 0,0-1-1 0 0,-1 0 1 0 0,1 0-1 0 0,0 0 1 0 0,-1 0-1 0 0,0 0 1 0 0,1 0 0 0 0,-1 0-1 0 0,0 0 1 0 0,0 0-1 0 0,0-1 1 0 0,0 1-1 0 0,-1-1 1 0 0,1 1-1 0 0,-1 0 1 0 0,1-3-3 0 0,24-55 11 0 0,-20 41-11 0 0,-1 7 0 0 0,-2 0 0 0 0,1 1 0 0 0,-1-1 0 0 0,-1 0 0 0 0,0-1 0 0 0,-1 4-1 0 0,-1 1 1 0 0,0-1 0 0 0,0 1 0 0 0,-1 0 0 0 0,0-2 0 0 0,-4-15 17 0 0,4-6 45 0 0,2 20-30 0 0,-1 0 1 0 0,0 1-1 0 0,-1-1 0 0 0,0 1 0 0 0,0 0 0 0 0,-1 0 1 0 0,-1-3-33 0 0,-6-17 87 0 0,5 4-58 0 0,-1 1-60 0 0,-4-5-58 0 0,6 16 40 0 0,0 1 0 0 0,0-1 1 0 0,0-6 48 0 0,-3-25-57 0 0,3 17 56 0 0,-1-14 1 0 0,-1 19-4 0 0,4 17-5 0 0,1 0 0 0 0,-1 0-1 0 0,1 0 1 0 0,1 0 0 0 0,-1-4 9 0 0,1 0 27 0 0,-1 0 0 0 0,-1 0 0 0 0,1 1 0 0 0,-2-4-27 0 0,0 3 51 0 0,1 0 1 0 0,1 0 0 0 0,0 0 0 0 0,0-4-52 0 0,1 5-24 0 0,1-1-67 0 0,0 3-72 0 0,-1 5-110 0 0,3 6 270 0 0,0-1 0 0 0,0 1-1 0 0,-1 0 1 0 0,1 0 0 0 0,-1 1 0 0 0,0-1-1 0 0,0 0 1 0 0,-1 1 0 0 0,2 4 3 0 0,-1-2-9 0 0,0 0 0 0 0,1 0 0 0 0,0 0 0 0 0,1 0 0 0 0,1 3 9 0 0,1 0 0 0 0,-1 0 0 0 0,0 0 0 0 0,-1 0 0 0 0,0 1 0 0 0,-1 0 0 0 0,0 0 0 0 0,-1 1 0 0 0,-1-9 0 0 0,24 70 0 0 0,-14-27 2 0 0,-1-4 71 0 0,-1-6 20 0 0,-6-15-42 0 0,-3 1 35 0 0,0-16-46 0 0,0-1 0 0 0,0 1 0 0 0,1 0 0 0 0,1 3-40 0 0,2 7 79 0 0,-2-10-37 0 0,0 0-1 0 0,-1 1 0 0 0,0-1 0 0 0,0 1 0 0 0,0-1 1 0 0,-1 1-42 0 0,0 120 721 0 0,0-82-542 0 0,0 7-84 0 0,0-43-84 0 0,0-3-80 0 0,0-4-78 0 0,0-2 102 0 0,0 0-17 0 0,0 0-27 0 0,0 0-45 0 0,0 0-20 0 0,0 0-46 0 0,0 0-52 0 0,0 0-58 0 0,0 0-64 0 0,0 0-59 0 0,0 0-52 0 0,0 0-46 0 0,0 0-156 0 0,0 0-46 0 0,0 0-191 0 0,0 0-509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26.3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63 168 9136 0 0,'2'-3'266'0'0,"8"-7"1"0"0,-4 6-188 0 0,-1 4-52 0 0,-1-1-26 0 0,2-9-21 0 0,0 0 42 0 0,0 5 64 0 0,1 3 97 0 0,1 2 70 0 0,-7 0-211 0 0,-1 0 0 0 0,1 0 0 0 0,0 0 0 0 0,0 0 0 0 0,0 0 0 0 0,-1 0 0 0 0,1 0 0 0 0,0-1 0 0 0,0 1 0 0 0,0 0 0 0 0,-1 0 0 0 0,1-1 0 0 0,0 1 0 0 0,0 0 0 0 0,0-1-42 0 0,4-9 639 0 0,-1 7-309 0 0,2 0-49 0 0,7-4 182 0 0,-9 5-285 0 0,3-1 105 0 0,-1 0-35 0 0,5-3 170 0 0,-4 3-180 0 0,-1 0 16 0 0,0 1 22 0 0,-2-5-74 0 0,-3 7-195 0 0,-1 0 1 0 0,0-1-1 0 0,0 1 1 0 0,1-1-1 0 0,-1 1 1 0 0,0 0-1 0 0,0-1 1 0 0,1 1-1 0 0,-1 0 1 0 0,0-1-1 0 0,1 1 1 0 0,-1 0-1 0 0,1-1 1 0 0,-1 1-1 0 0,0 0 1 0 0,1 0-1 0 0,-1-1 1 0 0,1 1-1 0 0,-1 0 1 0 0,1 0-1 0 0,-1 0 1 0 0,1 0-1 0 0,-1 0 1 0 0,1 0-1 0 0,-1 0 1 0 0,1 0-1 0 0,-1 0 1 0 0,1 0-1 0 0,-1 0 1 0 0,0 0-1 0 0,1 0 1 0 0,0 0-8 0 0,7-1 89 0 0,6-6 194 0 0,-11 5-231 0 0,0-1-40 0 0,-1 1 148 0 0,-2 2 0 0 0,0 0-75 0 0,0 0-58 0 0,0 0-41 0 0,0 0-47 0 0,0 0-40 0 0,0-3 21 0 0,-2-9 64 0 0,1 11 17 0 0,0 0 0 0 0,0-1 0 0 0,1 1 0 0 0,-1 0 0 0 0,0 0 0 0 0,0 0 0 0 0,0 1 0 0 0,0-1 1 0 0,0 0-1 0 0,0 0 0 0 0,0 0 0 0 0,-1 0-1 0 0,-9-4 46 0 0,-6-5 71 0 0,14 8-34 0 0,0 1-38 0 0,-6 1-17 0 0,7 1-8 0 0,-17-1-40 0 0,-23 0-214 0 0,27 0 238 0 0,13 0 4 0 0,1 0-1 0 0,-1 0 1 0 0,1 0 0 0 0,-1 1-1 0 0,0-1 1 0 0,1 0 0 0 0,-1 1-1 0 0,1 0 1 0 0,-1-1-1 0 0,1 1 1 0 0,0 0 0 0 0,-1 0-1 0 0,1-1 1 0 0,-1 2-8 0 0,-5 2 31 0 0,-6 1 22 0 0,8 5-42 0 0,-7-5-27 0 0,-4 8-48 0 0,8-5 53 0 0,5-6 11 0 0,1 0 0 0 0,0 0 1 0 0,0 0-1 0 0,0 0 0 0 0,0 1 1 0 0,0-1-1 0 0,-1 3 0 0 0,3-3 7 0 0,-1-1 0 0 0,0 1 0 0 0,1 0 0 0 0,-1 0 0 0 0,1 0 0 0 0,0 0 0 0 0,-1-1 0 0 0,1 1 0 0 0,0 2-7 0 0,0 0 13 0 0,0 0 0 0 0,-1-1 0 0 0,0 1 0 0 0,0 0 0 0 0,0 0 0 0 0,0-1 0 0 0,0 1 0 0 0,-1-1 0 0 0,1 1 0 0 0,-2 2-13 0 0,2-4 9 0 0,0 1 1 0 0,0 0-1 0 0,0 0 1 0 0,1 0-1 0 0,0-1 1 0 0,-1 1-1 0 0,1 0 1 0 0,0 0-1 0 0,1 0 1 0 0,-1 0-1 0 0,0 0-9 0 0,1 6 24 0 0,1 8 25 0 0,4-2-35 0 0,0 0 11 0 0,-5 3 41 0 0,-1-14-52 0 0,1 0 0 0 0,-1 0-1 0 0,1 0 1 0 0,0 0 0 0 0,0 0 0 0 0,0 0-1 0 0,1 0 1 0 0,0 2-14 0 0,7 17 23 0 0,-7-19-21 0 0,0 1-1 0 0,0-1 0 0 0,0 1 0 0 0,1-1 0 0 0,0 0 1 0 0,0 0-1 0 0,0 0 0 0 0,0 0 0 0 0,2 0-1 0 0,7 17 45 0 0,-11-19-43 0 0,0-1-1 0 0,0 1 1 0 0,0 0-1 0 0,0 0 1 0 0,0-1-1 0 0,0 1 1 0 0,0 0-1 0 0,1-1 0 0 0,-1 0 1 0 0,0 1-1 0 0,1-1 1 0 0,-1 0-1 0 0,2 1-1 0 0,1 0 9 0 0,0 0 0 0 0,0-1 0 0 0,0 1 0 0 0,0-1 0 0 0,0 0 0 0 0,2 0-9 0 0,-2 0 0 0 0,0 0 0 0 0,1 0 0 0 0,-1 1 0 0 0,0-1 0 0 0,0 1 0 0 0,1 0 0 0 0,2 3 0 0 0,-7-5 0 0 0,1 1 1 0 0,0 0-1 0 0,-1-1 0 0 0,1 1 1 0 0,0-1-1 0 0,0 1 1 0 0,-1-1-1 0 0,1 1 0 0 0,0-1 1 0 0,0 0-1 0 0,0 1 0 0 0,0-1 1 0 0,0 0-1 0 0,0 1 1 0 0,-1-1-1 0 0,1 0 0 0 0,0 0 1 0 0,0 0-1 0 0,0 0 0 0 0,0 0 1 0 0,0 0-1 0 0,0 0 1 0 0,0 0-1 0 0,0-1 0 0 0,0 1 1 0 0,0 0-1 0 0,-1-1 0 0 0,22-8 21 0 0,-1 6-90 0 0,-12 2-8 0 0,8-2 1 0 0,-13 1 2 0 0,0 0-37 0 0,-1 0-60 0 0,1 0-76 0 0,-1 0-90 0 0,-1 1 109 0 0,0-1-135 0 0,0 1-58 0 0,0-1-51 0 0,0 1-44 0 0,0-1-153 0 0,0 0-45 0 0,0 0-184 0 0,1-1-498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28.7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136 529 7136 0 0,'0'-10'37'0'0,"0"-1"83"0"0,0-2 100 0 0,0 0 113 0 0,1 9-294 0 0,-1 4-36 0 0,-13-24-11 0 0,10 15 30 0 0,3 5 60 0 0,0 4-82 0 0,0-2 169 0 0,0 2 195 0 0,-2-3 331 0 0,-8-7 29 0 0,7 8-30 0 0,3 2-437 0 0,-1 0-57 0 0,0 0-50 0 0,0 0-42 0 0,-1 0-28 0 0,1 0-33 0 0,-6 0 43 0 0,7 0 26 0 0,-5 2 366 0 0,3 1-345 0 0,-9 8 356 0 0,6-7-312 0 0,0 1-57 0 0,3-4-106 0 0,0 0-37 0 0,-5 2 98 0 0,6-2-68 0 0,1-1-1 0 0,-1 0 1 0 0,1 1-1 0 0,-1-1 1 0 0,0 0-1 0 0,1 1 1 0 0,-1-1-1 0 0,1 1 1 0 0,-1-1-1 0 0,1 1 1 0 0,-1-1-1 0 0,1 1 1 0 0,0-1-1 0 0,-1 1 1 0 0,1-1-1 0 0,-1 1 1 0 0,1 0-1 0 0,0-1 0 0 0,0 1 1 0 0,-1-1-1 0 0,1 1 1 0 0,0 0-1 0 0,0-1 1 0 0,0 1-1 0 0,0 0 1 0 0,0 0-1 0 0,0 0-10 0 0,-1 0 13 0 0,-7 22 110 0 0,-3 8 32 0 0,5-11-86 0 0,-5 28 43 0 0,8-32-81 0 0,1 1 0 0 0,1 0 0 0 0,0 6-31 0 0,1 67 67 0 0,1-84-62 0 0,-1 0 0 0 0,1-1 0 0 0,0 1 0 0 0,1-1 0 0 0,-1 1 0 0 0,1 0-5 0 0,0-2 16 0 0,-1 1 0 0 0,1 0 0 0 0,-1 0-1 0 0,-1 0 1 0 0,1 4-16 0 0,-1-8 7 0 0,0 0 0 0 0,0 0-1 0 0,0 0 1 0 0,1 0 0 0 0,-1 0 0 0 0,0 0 0 0 0,0 0 0 0 0,1 0 0 0 0,-1 0 0 0 0,0 0-1 0 0,1 0 1 0 0,-1 0 0 0 0,1 0 0 0 0,-1-1 0 0 0,1 1 0 0 0,-1 0 0 0 0,1 0-1 0 0,0-1 1 0 0,-1 1 0 0 0,1 0 0 0 0,0-1 0 0 0,0 1 0 0 0,0 0 0 0 0,-1-1 0 0 0,1 1-1 0 0,0-1 1 0 0,0 0 0 0 0,0 1 0 0 0,0-1-7 0 0,14 10 82 0 0,-8-4-39 0 0,0-2 36 0 0,-5-3-46 0 0,1 0 0 0 0,-1 0 0 0 0,0 0-1 0 0,0-1 1 0 0,1 1 0 0 0,-1-1 0 0 0,0 0 0 0 0,1 1 0 0 0,-1-1-1 0 0,0 0 1 0 0,1-1 0 0 0,-1 1 0 0 0,0 0 0 0 0,1-1 0 0 0,-1 1-1 0 0,1-1-32 0 0,8-4 103 0 0,-1-3-83 0 0,-8 6 1 0 0,1 0 1 0 0,-1 0 0 0 0,1 1-1 0 0,-1-1 1 0 0,1 1 0 0 0,2-2-22 0 0,-3 2 13 0 0,0 0 0 0 0,1 0 0 0 0,-1 0 0 0 0,0 0 0 0 0,0-1 0 0 0,0 1 0 0 0,0-1 0 0 0,0 0 0 0 0,-1 1 0 0 0,1-1 0 0 0,0 0 0 0 0,0-1-13 0 0,6-17 57 0 0,1-3 32 0 0,0 2-26 0 0,-5-3-66 0 0,-4-48-109 0 0,0 23-19 0 0,-1 39 102 0 0,0 1 1 0 0,0-1-1 0 0,-1 0 1 0 0,-2-6 28 0 0,0-2-31 0 0,-16-88-201 0 0,15 84 183 0 0,3 12 24 0 0,0 0 1 0 0,0 0-1 0 0,1 0 1 0 0,0-6 24 0 0,1 4-3 0 0,-1 1-1 0 0,0-1 1 0 0,-1 1 0 0 0,-1-1 3 0 0,-3-24-17 0 0,4 7-26 0 0,2-57 31 0 0,0 78 4 0 0,-1 0 0 0 0,0 1 1 0 0,0-1-1 0 0,-1 0 1 0 0,-1-2 7 0 0,1 3-7 0 0,1 0 0 0 0,-1 0 0 0 0,1 0 0 0 0,1 0 1 0 0,-1-2 6 0 0,1-6 1 0 0,0-3 0 0 0,0-7 82 0 0,0 22 85 0 0,0 3 11 0 0,0 0-3 0 0,0 0-2 0 0,3 3-4 0 0,-2-1-147 0 0,1 0 1 0 0,-1 0 0 0 0,1 0 0 0 0,-1 1 0 0 0,0-1 0 0 0,0 1 0 0 0,0-1 0 0 0,0 0 0 0 0,-1 1 0 0 0,1 0 0 0 0,-1-1 0 0 0,1 1 0 0 0,-1-1 0 0 0,0 1-24 0 0,1 46 340 0 0,-2-24-191 0 0,3-4-45 0 0,8 14 111 0 0,-5 5 15 0 0,5-4 56 0 0,-7-17-140 0 0,2 7 76 0 0,5 2 46 0 0,35 62 682 0 0,-22-44-503 0 0,-12-24-264 0 0,0 1-39 0 0,-4-8-75 0 0,8 24 159 0 0,-9-17-150 0 0,-1 6-69 0 0,5-8-67 0 0,-9-16 45 0 0,0 0 0 0 0,-1 0 0 0 0,1 0-1 0 0,-1 0 1 0 0,0 3 13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31.1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1 137 10680 0 0,'0'0'241'0'0,"0"0"38"0"0,0 0 11 0 0,0 2-28 0 0,2 6-189 0 0,4 4-42 0 0,-1-4-31 0 0,-3 1 17 0 0,-2-3 47 0 0,0-6-64 0 0,0 4 23 0 0,1 0 37 0 0,1 2 151 0 0,3 1 160 0 0,3 2 292 0 0,-3-4-288 0 0,-2-1-159 0 0,-1-1-67 0 0,0 0-37 0 0,3 27 1059 0 0,5-17-587 0 0,-9-12-361 0 0,0 1-42 0 0,0-1-38 0 0,-1 0-33 0 0,1 1-16 0 0,-1-1-33 0 0,0 3 0 0 0,0 0-20 0 0,1-2 72 0 0,4 5 95 0 0,0 3 77 0 0,-2 3 66 0 0,-1-3-28 0 0,4-4-45 0 0,-6-6-260 0 0,1 0-1 0 0,-1 1 1 0 0,1-1 0 0 0,-1 0-1 0 0,0 1 1 0 0,1-1-1 0 0,-1 0 1 0 0,1 1 0 0 0,-1-1-1 0 0,0 1 1 0 0,1-1 0 0 0,-1 1-1 0 0,0-1 1 0 0,0 1 0 0 0,1-1-1 0 0,-1 1 1 0 0,0-1 0 0 0,0 1-1 0 0,0-1 1 0 0,0 1 0 0 0,1-1-1 0 0,-1 1 1 0 0,0 0-1 0 0,0 0-17 0 0,2 4 288 0 0,8 5-22 0 0,-7-8-97 0 0,-3-2-45 0 0,0 0-11 0 0,0 0-9 0 0,0 0-28 0 0,0 0 8 0 0,0 0-78 0 0,0-1-1 0 0,0 1 1 0 0,1-1 0 0 0,-1 1-1 0 0,0-1 1 0 0,0 1-1 0 0,0-1 1 0 0,0 0-1 0 0,0 1 1 0 0,0-1-1 0 0,0 1 1 0 0,0-1-1 0 0,0 1 1 0 0,0-1 0 0 0,-1 1-1 0 0,1-1 1 0 0,0 0-6 0 0,-9-13 33 0 0,5 8-6 0 0,3 3-19 0 0,0 1 0 0 0,1-1 0 0 0,-1 0 0 0 0,1 0-1 0 0,-1 0 1 0 0,1 0 0 0 0,0 0 0 0 0,0 0 0 0 0,0 0 0 0 0,1 1 0 0 0,-1-1 0 0 0,1-1-8 0 0,-1 1 6 0 0,1 1 1 0 0,-1-1-1 0 0,0 0 1 0 0,0 0-1 0 0,0 0 1 0 0,0 0 0 0 0,0 0-1 0 0,-1 0 1 0 0,1 0-1 0 0,-1 1 1 0 0,0-1-1 0 0,0-1-6 0 0,-4-3 0 0 0,4 6-1 0 0,1-1 0 0 0,-1 1 0 0 0,0-1 0 0 0,0 1 0 0 0,0 0 0 0 0,1-1 0 0 0,-1 1 0 0 0,1-1 0 0 0,-1 0 0 0 0,1 1 1 0 0,0-1-1 0 0,0 1 0 0 0,0-1 0 0 0,-1 0 0 0 0,2 0 1 0 0,-2-7-20 0 0,1 7 15 0 0,-1-1 0 0 0,1 0 0 0 0,0 0 0 0 0,0 0 0 0 0,0 0 1 0 0,0 0-1 0 0,1 1 0 0 0,-1-1 0 0 0,1 0 0 0 0,0 0 0 0 0,0 0 5 0 0,14-27 0 0 0,-2 7-81 0 0,2 0-96 0 0,1 8-13 0 0,-12 12 143 0 0,-1 0 0 0 0,1 1-1 0 0,0 0 1 0 0,0 0 0 0 0,0 0 0 0 0,0 0 0 0 0,1 1 47 0 0,20-13-210 0 0,-7 0 6 0 0,-11 7 22 0 0,13-4-143 0 0,-7 6 48 0 0,-4 2-26 0 0,-5 2 105 0 0,1 0-36 0 0,-1-1-2 0 0,-1 1-33 0 0,1 0-37 0 0,0 0-39 0 0,-2 0-61 0 0,0 0-57 0 0,0 0-52 0 0,0 0-46 0 0,0-1-163 0 0,0 1-45 0 0,0-1-198 0 0,1-1-532 0 0,-3 2 1463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31.7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303 61 8208 0 0,'0'0'182'0'0,"-2"0"29"0"0,-2 0-136 0 0,4 0-62 0 0,-2-1 20 0 0,-3-2 45 0 0,-2-1 11 0 0,-3-1 39 0 0,-3 0-89 0 0,8-5-39 0 0,0 6 34 0 0,-3 0 73 0 0,-1 0 76 0 0,1 1 79 0 0,-10 0 180 0 0,11 3-261 0 0,0 0 50 0 0,2 0-38 0 0,-1 0 39 0 0,1 0 5 0 0,0-1-38 0 0,-1-2 44 0 0,1 0-44 0 0,-8-3 204 0 0,-1 4-55 0 0,4 2-164 0 0,-3 0 88 0 0,-3 0 103 0 0,-20 0 587 0 0,26 0-657 0 0,5 3 61 0 0,4-2-323 0 0,-2 1 36 0 0,-4 3 44 0 0,1-2 9 0 0,0-2 36 0 0,-1-1 89 0 0,-2 3-89 0 0,5 4-85 0 0,3 3-77 0 0,2 2-66 0 0,-1 2-53 0 0,0 6 99 0 0,0-14 11 0 0,2-2-3 0 0,11 11-37 0 0,-1-3 34 0 0,-8-7 0 0 0,0 0 0 0 0,0-1 0 0 0,1 0-1 0 0,0 0 1 0 0,0 0 0 0 0,1 1 9 0 0,4-1-10 0 0,-7-3 10 0 0,-1 0 0 0 0,0 0 0 0 0,0 0 0 0 0,0 1 0 0 0,0-1 0 0 0,0 0 0 0 0,0 1 0 0 0,0 0 0 0 0,0-1 0 0 0,4 5 0 0 0,1 0 0 0 0,0 0 0 0 0,0-1 0 0 0,0 0 0 0 0,1 0 0 0 0,13 8 10 0 0,-13-7 7 0 0,-3-2 3 0 0,0-1 0 0 0,1 1 0 0 0,-1-1 0 0 0,1 0 1 0 0,4 1-21 0 0,2 0 30 0 0,-9-4-28 0 0,-1 0 0 0 0,0 1 1 0 0,0-1-1 0 0,0 1 1 0 0,1 0-1 0 0,-1 0 1 0 0,0 0-1 0 0,0 0 0 0 0,0 0 1 0 0,0 0-1 0 0,-1 0 1 0 0,1 1-1 0 0,0-1 1 0 0,0 1-3 0 0,5 5 0 0 0,-4-4 0 0 0,1 0 0 0 0,-1 0 0 0 0,0 0 0 0 0,-1 1 0 0 0,1-1 0 0 0,0 1 0 0 0,1 6 6 0 0,-3-7 7 0 0,0-1 1 0 0,0 0-1 0 0,0 0 0 0 0,0 0 1 0 0,1 0-1 0 0,-1 0 0 0 0,1 0 1 0 0,-1 0-1 0 0,1 0-13 0 0,0-1 20 0 0,-1 1-1 0 0,1-1 0 0 0,-1 1 1 0 0,0 0-1 0 0,0 0 0 0 0,0 0 1 0 0,0-1-1 0 0,1 2-19 0 0,-1 0 40 0 0,-1 0-1 0 0,1-1 1 0 0,0 1 0 0 0,-1 0-1 0 0,0 0 1 0 0,0 0 0 0 0,0 0-1 0 0,0 0-39 0 0,-2 2 119 0 0,-13 21 75 0 0,1-18-87 0 0,2-1-47 0 0,11-6-45 0 0,-1 1 0 0 0,1 0 0 0 0,-1-1 0 0 0,0 0-1 0 0,0 1 1 0 0,0-1 0 0 0,0 0 0 0 0,0 0 0 0 0,-1 0-15 0 0,-15 2 52 0 0,14-3-49 0 0,1 0 0 0 0,-1 0 1 0 0,0 1-1 0 0,1-1 0 0 0,-1 1 0 0 0,-2 1-3 0 0,-2 1 18 0 0,6-1-15 0 0,-1-1-1 0 0,1 0 0 0 0,-1 0 1 0 0,1 0-1 0 0,-1 0 0 0 0,1 0 1 0 0,-1-1-1 0 0,0 1 0 0 0,1-1 1 0 0,-1 0-1 0 0,0 0 0 0 0,1 1 1 0 0,-1-2-1 0 0,0 1 0 0 0,1 0 1 0 0,-1-1-1 0 0,0 1 0 0 0,0-1-2 0 0,-12-9 0 0 0,0 7-32 0 0,13 3-169 0 0,0 0 58 0 0,0 0 51 0 0,0 0 45 0 0,-1-1 52 0 0,0 1 78 0 0,-4-5 369 0 0,6 4-389 0 0,-1 0-35 0 0,1-1-46 0 0,0 1-59 0 0,0-1-69 0 0,0 0-80 0 0,1 0-52 0 0,-1 1-82 0 0,1-2-87 0 0,-1 1-97 0 0,1 0-105 0 0,0 0-111 0 0,0-1-120 0 0,0 2 393 0 0,0 0-34 0 0,0-3-1493 0 0,0-5-1142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31.9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1 12696 0 0,'0'0'289'0'0,"-2"2"40"0"0,-8 9 21 0 0,8-10-209 0 0,1 1-36 0 0,0 1 18 0 0,1 1-85 0 0,1 1-66 0 0,-1-3 61 0 0,0 5-22 0 0,0-5-11 0 0,0 0 0 0 0,0 0 0 0 0,0 0 0 0 0,0 0 0 0 0,0 0 0 0 0,0 0 0 0 0,1 0 0 0 0,-1 0 1 0 0,1 0-1 0 0,0 1 0 0 0,3 5 33 0 0,2 2 110 0 0,-4 3 125 0 0,1 0 145 0 0,2-4-68 0 0,0-1-98 0 0,0 4 276 0 0,5-7 18 0 0,-5 3-109 0 0,3 8 75 0 0,-6-12-344 0 0,0 4 106 0 0,-1-1-43 0 0,-1 1-43 0 0,2-1-54 0 0,11 9 89 0 0,-12-15-199 0 0,0 0 0 0 0,0 0 0 0 0,1 1 0 0 0,-1-1 0 0 0,0 0 0 0 0,0 1 0 0 0,0-1 0 0 0,0 1 0 0 0,0-1 0 0 0,-1 1 0 0 0,1-1 1 0 0,0 1-1 0 0,-1-1 0 0 0,1 1 0 0 0,-1 0 0 0 0,0-1 0 0 0,1 1 0 0 0,-1 0 0 0 0,0 0-19 0 0,0 6 51 0 0,0-7-48 0 0,1 0-1 0 0,-1 0 1 0 0,0 0 0 0 0,1 0 0 0 0,-1 0-1 0 0,1 0 1 0 0,-1 0 0 0 0,1 0-1 0 0,-1 0 1 0 0,1 0 0 0 0,0 0-1 0 0,-1 0 1 0 0,1 0 0 0 0,1 0-3 0 0,6 8 45 0 0,-7-8-40 0 0,11 11 5 0 0,-5-5-26 0 0,-3-3-43 0 0,-2-2-16 0 0,-1-1-277 0 0,1 0 68 0 0,-1 0 59 0 0,0-1 52 0 0,1 0 2 0 0,0 1 63 0 0,3-2-84 0 0,-4 0 48 0 0,-1 1 10 0 0,2 0-916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32.2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31 10536 0 0,'0'2'233'0'0,"0"7"-11"0"0,-1 10 121 0 0,1-6-145 0 0,1-4-85 0 0,2-3-73 0 0,7-1-29 0 0,-3 6-36 0 0,-2-2 45 0 0,0-1 83 0 0,-1-4-14 0 0,0 0 51 0 0,-1 2 79 0 0,2 2 180 0 0,2 6 299 0 0,1-5-324 0 0,-2-2-48 0 0,1 6 288 0 0,2 3 216 0 0,-6-12-587 0 0,2-1-33 0 0,0-1-11 0 0,-5-2-149 0 0,1 0-1 0 0,-1 1 0 0 0,1-1 1 0 0,0 0-1 0 0,-1 1 0 0 0,1-1 1 0 0,-1 0-1 0 0,1 1 0 0 0,-1-1 1 0 0,1 1-1 0 0,-1-1 0 0 0,1 1 1 0 0,-1-1-1 0 0,1 1 0 0 0,-1-1 1 0 0,0 1-1 0 0,1-1 0 0 0,-1 1 0 0 0,0-1 1 0 0,1 1-1 0 0,-1 0 0 0 0,0 0-49 0 0,2 3 181 0 0,-1-3-134 0 0,0 1-1 0 0,0-1 1 0 0,0 0 0 0 0,0 0 0 0 0,-1 0 0 0 0,1 0 0 0 0,0 0 0 0 0,0-1-1 0 0,1 1 1 0 0,-1 0 0 0 0,0 0 0 0 0,0-1 0 0 0,0 1 0 0 0,1 0-47 0 0,-1-1 31 0 0,-1 0 0 0 0,1 0 1 0 0,0 1-1 0 0,-1-1 0 0 0,1 0 1 0 0,0 1-1 0 0,-1-1 1 0 0,1 0-1 0 0,-1 1 0 0 0,1-1 1 0 0,-1 1-1 0 0,1-1 0 0 0,-1 1 1 0 0,1-1-1 0 0,-1 1 0 0 0,1-1 1 0 0,-1 1-1 0 0,0 0 1 0 0,1-1-1 0 0,-1 1 0 0 0,0 0 1 0 0,0-1-1 0 0,1 1 0 0 0,-1 0 1 0 0,0-1-1 0 0,0 1 0 0 0,0 0-31 0 0,0 2 438 0 0,3-1-113 0 0,10 8-31 0 0,-1-7-47 0 0,-10-3-1 0 0,-2 0-80 0 0,0 0-35 0 0,0 0-10 0 0,3 0-6 0 0,-3 0-111 0 0,1 0 0 0 0,-1 0-1 0 0,1 0 1 0 0,-1 0 0 0 0,0 0 0 0 0,1 0-1 0 0,-1 0 1 0 0,1 0 0 0 0,-1 0 0 0 0,0-1 0 0 0,1 1-1 0 0,-1 0 1 0 0,1 0 0 0 0,-1 0 0 0 0,0 0-1 0 0,1-1 1 0 0,-1 1 0 0 0,0 0 0 0 0,1 0 0 0 0,-1 0-1 0 0,0-1 1 0 0,1 1 0 0 0,-1 0 0 0 0,0-1 0 0 0,0 1-1 0 0,1 0 1 0 0,-1-1 0 0 0,0 1 0 0 0,0 0-1 0 0,0-1 1 0 0,1 1-4 0 0,3-7 56 0 0,0 6-28 0 0,-1-1-5 0 0,5-13 73 0 0,-3 8-85 0 0,-4 5-10 0 0,0 1-1 0 0,0 0 0 0 0,-1-1 0 0 0,1 1 0 0 0,0-1 0 0 0,-1 1 0 0 0,1-1 1 0 0,-1 1-1 0 0,1-1 0 0 0,-1 1 0 0 0,0-1 0 0 0,1 1 0 0 0,-1-1 0 0 0,0 0 0 0 0,0 0 0 0 0,0 1 0 0 0,0-1 0 0 0,1 0 0 0 0,-1 1 0 0 0,0-1 0 0 0,1 0 0 0 0,-1 1 0 0 0,1-1 0 0 0,0 1 0 0 0,0-1 0 0 0,-1 1 0 0 0,1-1 0 0 0,0 1 0 0 0,0-1 0 0 0,0 1 0 0 0,0-1 0 0 0,0 1 0 0 0,0-1 0 0 0,-1 0 0 0 0,1 1 0 0 0,-1-1 0 0 0,1 1 0 0 0,-1-1 0 0 0,0 0 0 0 0,1 0 0 0 0,-1 1 0 0 0,0-1 0 0 0,0 0 1 0 0,0 0-1 0 0,0 1 0 0 0,1-1 0 0 0,-1 0 0 0 0,0 1 0 0 0,1-1 0 0 0,0 0 1 0 0,-1 1-1 0 0,1-1 0 0 0,0 1 0 0 0,0-1 0 0 0,-1 1 0 0 0,1-1 0 0 0,0 1-2 0 0,0-1 1 0 0,0 1-1 0 0,0-1 0 0 0,0 1 0 0 0,-1-1 0 0 0,1 0 0 0 0,0 1 0 0 0,-1-1 0 0 0,0 1 0 0 0,1-1 0 0 0,-1 0 1 0 0,0 0-1 0 0,0 1 2 0 0,0-1-12 0 0,0 0 1 0 0,0 1 0 0 0,1-1-1 0 0,-1 1 1 0 0,0-1 0 0 0,1 1 0 0 0,-1 0-1 0 0,1-1 1 0 0,-1 1 0 0 0,1-1-1 0 0,0 1 1 0 0,0 0 0 0 0,-1-1 11 0 0,7-10-69 0 0,-5-1 0 0 0,-1 7-3 0 0,1 0-46 0 0,2-6-415 0 0,-1 5 109 0 0,1 1 1 0 0,-1 0-83 0 0,0 1 6 0 0,0 1-81 0 0,1-1-93 0 0,-1 2-103 0 0,-1 1 330 0 0,-1 1-52 0 0,1-1-46 0 0,-1 1-41 0 0,1-1-162 0 0,0 0-40 0 0,0 0-196 0 0,2-1-535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32.6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0 153 10336 0 0,'0'0'233'0'0,"0"0"39"0"0,0 0 15 0 0,1 0-125 0 0,1 0-84 0 0,2 0-175 0 0,1 0 47 0 0,-1 0 43 0 0,1 0 39 0 0,6 0 136 0 0,0 0 118 0 0,-2 0 48 0 0,1 0 54 0 0,21 0 1006 0 0,-20 0-858 0 0,-6-3 6 0 0,-4 2-492 0 0,0 0 0 0 0,1 0 0 0 0,-1-1 0 0 0,0 1 0 0 0,1 0 0 0 0,-1 0 0 0 0,1 1 0 0 0,0-1 0 0 0,-1 0 0 0 0,1 0-50 0 0,10 0 244 0 0,0-2 36 0 0,-2-2-67 0 0,-8 4-184 0 0,-1 0 1 0 0,1 0 0 0 0,-1 1 0 0 0,1-1-1 0 0,-1 0 1 0 0,1 1 0 0 0,0-1-1 0 0,-1 1 1 0 0,1-1 0 0 0,0 1-1 0 0,-1 0 1 0 0,1 0 0 0 0,0 0-30 0 0,-2 0 9 0 0,1 0-1 0 0,-1 0 1 0 0,1 0 0 0 0,-1 0 0 0 0,1 0-1 0 0,-1 0 1 0 0,1 0 0 0 0,-1 0 0 0 0,1 0-1 0 0,-1 0 1 0 0,1 0 0 0 0,-1 0 0 0 0,0-1-1 0 0,1 1 1 0 0,-1 0 0 0 0,1 0 0 0 0,-1 0-1 0 0,1-1 1 0 0,-1 1 0 0 0,0 0-1 0 0,1 0 1 0 0,-1-1 0 0 0,1 1 0 0 0,-1 0-1 0 0,0-1 1 0 0,1 1 0 0 0,-1 0 0 0 0,0-1-1 0 0,0 1 1 0 0,1-1 0 0 0,-1 1 0 0 0,0-1-9 0 0,4-5 130 0 0,9 1 49 0 0,2-8-84 0 0,-9 8-64 0 0,-5 5-29 0 0,-1-1-1 0 0,1 1 1 0 0,-1 0 0 0 0,1-1 0 0 0,-1 1 0 0 0,1-1 0 0 0,-1 0 0 0 0,1 1-1 0 0,-1-1 1 0 0,0 1 0 0 0,1-1 0 0 0,-1 0 0 0 0,0 1 0 0 0,1-1 0 0 0,-1 0-1 0 0,0 0-1 0 0,2-29 89 0 0,-1 24-60 0 0,-1 4-26 0 0,0 1 0 0 0,0-1 0 0 0,0 0 0 0 0,0 1 0 0 0,0-1 0 0 0,0 1 0 0 0,0-1 0 0 0,-1 1 0 0 0,1-1 0 0 0,-1 0 0 0 0,1 1 0 0 0,-1-2-3 0 0,-6-1 0 0 0,7 3 1 0 0,0 1-1 0 0,-1 0 0 0 0,1 0 1 0 0,-1 0-1 0 0,1 0 0 0 0,0-1 1 0 0,-1 1-1 0 0,1 0 1 0 0,0-1-1 0 0,0 1 0 0 0,-1 0 1 0 0,1 0-1 0 0,0-1 0 0 0,0 1 1 0 0,-1 0-1 0 0,1-1 0 0 0,0 1 1 0 0,0-1-1 0 0,0 1 0 0 0,0 0 1 0 0,-1-1-1 0 0,1 1 0 0 0,0 0 1 0 0,0-1-1 0 0,0 1 0 0 0,0-1 1 0 0,0 1-1 0 0,0 0 0 0 0,0-1 1 0 0,0 1-1 0 0,0-1 0 0 0,0 1 1 0 0,0 0 0 0 0,0 0-1 0 0,0 0 1 0 0,0 0 0 0 0,0 0 0 0 0,0 0-1 0 0,0-1 1 0 0,0 1 0 0 0,0 0 0 0 0,0 0-1 0 0,0 0 1 0 0,0 0 0 0 0,0 0 0 0 0,0 0-1 0 0,0 0 1 0 0,0 0 0 0 0,0 0 0 0 0,0 0-1 0 0,0 0 1 0 0,0-1 0 0 0,0 1 0 0 0,0 0-1 0 0,0 0 1 0 0,0 0 0 0 0,0 0 0 0 0,0 0-1 0 0,0 0 1 0 0,0 0 0 0 0,0 0 0 0 0,0 0-1 0 0,0 0 1 0 0,0 0 0 0 0,0 0 0 0 0,0 0-1 0 0,-1 0 1 0 0,1 0 0 0 0,0-1 0 0 0,0 1-1 0 0,0 0 1 0 0,0 0 0 0 0,0 0 0 0 0,0 0-1 0 0,0 0 1 0 0,0 0 0 0 0,0 0 0 0 0,0 0-1 0 0,0 0 1 0 0,-1 0 0 0 0,1 0 0 0 0,0 0-1 0 0,0 0 1 0 0,0 0 0 0 0,0 0 0 0 0,0 0-1 0 0,0 0 1 0 0,0 0 0 0 0,0 1-1 0 0,-4-2 7 0 0,3 1-7 0 0,-1 0 1 0 0,0 0-1 0 0,0 0 0 0 0,1 0 1 0 0,-1 0-1 0 0,0 0 0 0 0,0 1 1 0 0,1-1-1 0 0,-1 0 0 0 0,0 1 0 0 0,-1 0 0 0 0,-2 9 0 0 0,-22 8 0 0 0,9-2 1 0 0,12-11 1 0 0,0 1-1 0 0,0-1 1 0 0,1 1 0 0 0,0 0-1 0 0,0 0 1 0 0,-2 4-2 0 0,-1 2 37 0 0,-1-3-22 0 0,-2 2 1 0 0,4 5 33 0 0,5-11-34 0 0,0-1-1 0 0,-1 1 0 0 0,1-1 0 0 0,-1 1 1 0 0,1-1-1 0 0,-1 0 0 0 0,-1 0 0 0 0,1 0 0 0 0,-1 0-14 0 0,2-2 8 0 0,1 0-1 0 0,-1-1 1 0 0,1 1-1 0 0,-1 0 0 0 0,1 1 1 0 0,0-1-1 0 0,0 0 1 0 0,0 0-1 0 0,0 0 0 0 0,1 1 1 0 0,-1-1-1 0 0,0 0 1 0 0,1 1-1 0 0,0-1-7 0 0,-1 36 163 0 0,2-17-38 0 0,1-7-56 0 0,11 2-36 0 0,2-3 33 0 0,-1-10 2 0 0,6-3-15 0 0,-11-1-30 0 0,13 1 46 0 0,1 0-10 0 0,1-4-1 0 0,6-9-52 0 0,-8 2-6 0 0,15-3-15 0 0,-28 8-54 0 0,3-2-89 0 0,-5 4 43 0 0,-3 1-30 0 0,3-1 75 0 0,0 0 51 0 0,-3 1-32 0 0,0 0-47 0 0,0 0-74 0 0,-1 1-45 0 0,1-1-79 0 0,-1 0-93 0 0,0 0-106 0 0,-1 2 91 0 0,-1-1-60 0 0,1 1-52 0 0,-1-1-46 0 0,1 0-163 0 0,0 1-47 0 0,0-2-197 0 0,1 0-533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33.7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14480 0 0,'0'0'330'0'0,"0"0"45"0"0,0 0 20 0 0,0 0-162 0 0,0 0-110 0 0,0 0-47 0 0,0 0-2 0 0,0 0 84 0 0,0 0 30 0 0,0 2 3 0 0,2 6-62 0 0,2-4-78 0 0,2 2-71 0 0,-3 4-63 0 0,-3-7 49 0 0,0-1-21 0 0,0 0-27 0 0,0 0-45 0 0,1-1-22 0 0,-1 0-45 0 0,0 0-53 0 0,1 0-59 0 0,0-1-63 0 0,0 1-59 0 0,0-1-53 0 0,0 1-46 0 0,1-1-156 0 0,-1 0-46 0 0,2 0-190 0 0,0 0-507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32.9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 9728 0 0,'0'0'284'0'0,"0"0"1"0"0,0 0-223 0 0,0 2-24 0 0,0 4-37 0 0,-1 1 88 0 0,1-1 49 0 0,-1 1 43 0 0,1-2-31 0 0,0-1 0 0 0,0 0 0 0 0,1 1 1 0 0,-1-1-1 0 0,1 0 0 0 0,0 0 0 0 0,0 1-150 0 0,4 5 215 0 0,-1 0-19 0 0,-2-3 3 0 0,-1 1 42 0 0,0 2 95 0 0,-1 2-31 0 0,-1-5-36 0 0,1 1-1 0 0,1 0 1 0 0,-1 0 0 0 0,2 7-269 0 0,3 1 347 0 0,0 5 92 0 0,-2 3-55 0 0,-3-7-121 0 0,-1-1-61 0 0,0 27 240 0 0,2-29-263 0 0,3 1 48 0 0,0 1-18 0 0,-2-10-108 0 0,0 1-1 0 0,-1-1 1 0 0,0 0-1 0 0,0 1 1 0 0,0-1-1 0 0,-1 1-100 0 0,2 9 221 0 0,4 7 180 0 0,0-2-57 0 0,-5-8-183 0 0,-1-9-67 0 0,0-1 1 0 0,0 1-1 0 0,1 0 0 0 0,-1-1 0 0 0,1 1 0 0 0,1 3-94 0 0,4 7 291 0 0,-3-9-222 0 0,-1 10 139 0 0,1 0-44 0 0,2-7-87 0 0,-4-7-61 0 0,-1 0 0 0 0,1 1 1 0 0,0-1-1 0 0,0 1 0 0 0,-1-1 0 0 0,1 1 1 0 0,0-1-1 0 0,-1 1 0 0 0,1-1 0 0 0,-1 1 1 0 0,0-1-1 0 0,0 1 0 0 0,0 0 0 0 0,1-1-16 0 0,-2 7 46 0 0,2 2-20 0 0,11 5 36 0 0,-9-5-41 0 0,-3-10-20 0 0,0 0 0 0 0,0 0-1 0 0,-1 0 1 0 0,1 1 0 0 0,0-1 0 0 0,0 0-1 0 0,0 0 1 0 0,0 0 0 0 0,0 0 0 0 0,0 0-1 0 0,0 0 1 0 0,0 0 0 0 0,0 0 0 0 0,0 0-1 0 0,0 0 1 0 0,0 1 0 0 0,0-1 0 0 0,0 0-1 0 0,1 0 1 0 0,-1 0 0 0 0,0 0-1 0 0,0 0 1 0 0,0 0 0 0 0,0 0 0 0 0,0 0-1 0 0,0 0 1 0 0,0 0 0 0 0,0 0 0 0 0,0 0-1 0 0,0 0 1 0 0,0 1 0 0 0,0-1 0 0 0,0 0-1 0 0,0 0 1 0 0,0 0 0 0 0,0 0 0 0 0,0 0-1 0 0,1 0 1 0 0,-1 0 0 0 0,0 0 0 0 0,0 0-1 0 0,0 0 1 0 0,0 0 0 0 0,0 0 0 0 0,0 0-1 0 0,0 0 1 0 0,0 0 0 0 0,0 0 0 0 0,0 0-1 0 0,1 0 1 0 0,-1 0 0 0 0,0 0 0 0 0,0 0-1 0 0,0 0 1 0 0,0 0 0 0 0,0 0 0 0 0,0 0-1 0 0,10 0-12 0 0,-7 0-112 0 0,-3 0-68 0 0,0 0 76 0 0,0 0 35 0 0,0 0-36 0 0,0 0-14 0 0,0 0-36 0 0,0 0-42 0 0,0 0-46 0 0,0 0-51 0 0,0 0-47 0 0,0 0-44 0 0,0 0-39 0 0,0 0-283 0 0,1 0-65 0 0,-1 0-51 0 0,1 0-38 0 0,1 0-329 0 0,0 0-33 0 0,7 0-2586 0 0</inkml:trace>
  <inkml:trace contextRef="#ctx0" brushRef="#br0" timeOffset="480.61">350 439 11952 0 0,'0'0'266'0'0,"0"3"44"0"0,-1 3-149 0 0,1 17 275 0 0,1-15-341 0 0,1-2-59 0 0,3 2-51 0 0,1 3 24 0 0,-4-3 83 0 0,-2-6 49 0 0,2 1 166 0 0,8 7 291 0 0,-8-8-359 0 0,-1-1-42 0 0,0 1-36 0 0,-1-1-34 0 0,0 0-12 0 0,1 0-34 0 0,-1 0-20 0 0,-1 1-15 0 0,1 1 27 0 0,0-2-12 0 0,1 0 35 0 0,7 4 390 0 0,0-1-186 0 0,0 0-34 0 0,-4-2-84 0 0,-2-2-72 0 0,0 1-1 0 0,1 0 1 0 0,-1-1-1 0 0,0 0 0 0 0,0 1 1 0 0,0-1-1 0 0,1 0 0 0 0,-1 0 1 0 0,2-1-110 0 0,0 1 202 0 0,-2 0-29 0 0,1 3 34 0 0,5 3-22 0 0,-6-5-124 0 0,1 0 1 0 0,0 0 0 0 0,-1 0 0 0 0,1 0 0 0 0,0 0-1 0 0,0 0 1 0 0,0-1 0 0 0,-1 1 0 0 0,4-1-62 0 0,4-1 127 0 0,0-2-55 0 0,-3-2-33 0 0,-5 4-32 0 0,-1 0 1 0 0,0 0-1 0 0,1 1 0 0 0,-1-1 1 0 0,1 0-1 0 0,-1 1 0 0 0,1-1 1 0 0,-1 1-1 0 0,1-1 0 0 0,-1 1 1 0 0,1 0-1 0 0,0-1 0 0 0,-1 1 0 0 0,1 0-7 0 0,9 1 45 0 0,-8-1-43 0 0,0 0 0 0 0,0 1 0 0 0,1-1 0 0 0,-1-1 0 0 0,0 1 0 0 0,0 0 0 0 0,0-1 0 0 0,0 1 0 0 0,0-1-1 0 0,0 0-1 0 0,10-6 6 0 0,5-1 42 0 0,-3-5-38 0 0,2-15-10 0 0,-10 24 0 0 0,-7 4 0 0 0,0 0 0 0 0,1-1 0 0 0,-1 1 0 0 0,1 0 0 0 0,-1 0 0 0 0,0-1 0 0 0,1 1 0 0 0,-1 0 0 0 0,0-1 0 0 0,1 1 0 0 0,-1 0 0 0 0,0-1 0 0 0,1 1 0 0 0,-1-1 0 0 0,0 1 0 0 0,0 0 0 0 0,1-1 0 0 0,-1 1 0 0 0,0-1 0 0 0,0 1 0 0 0,0-1 0 0 0,0 1 0 0 0,0-1 0 0 0,0 1 0 0 0,0-1 0 0 0,0 1 0 0 0,0-1 0 0 0,0 1 0 0 0,0-1 0 0 0,0 1 0 0 0,0-1 0 0 0,0 1 0 0 0,0-1 0 0 0,0 0 0 0 0,0 1 0 0 0,0-1 0 0 0,0 0 0 0 0,0 1 0 0 0,0-1 0 0 0,0 0 0 0 0,0 1 0 0 0,0-1 0 0 0,1 0 0 0 0,-1 1 0 0 0,0-1 0 0 0,0 1 0 0 0,1-1 0 0 0,-1 1 0 0 0,1-1 0 0 0,-1 0 0 0 0,0 1 0 0 0,1-1 0 0 0,-1 1 0 0 0,1 0 0 0 0,-1-1 0 0 0,1 1 0 0 0,-1-1 0 0 0,1 1 0 0 0,-1 0 0 0 0,1-1 0 0 0,0 1 0 0 0,-1-1 0 0 0,1 1 0 0 0,-1 0 0 0 0,1-1 0 0 0,-1 1 0 0 0,1-1 0 0 0,-1 1 0 0 0,0-1 0 0 0,1 1 0 0 0,-1-1 0 0 0,0 0 0 0 0,1 1 0 0 0,-1-1 0 0 0,0 1 0 0 0,0-1 0 0 0,1 0 0 0 0,-1 1 0 0 0,0-1 0 0 0,0 0 0 0 0,0 1 0 0 0,0-1 0 0 0,0 1 0 0 0,0-1 0 0 0,0 0 0 0 0,0 0 0 0 0,-1-4 0 0 0,2 4 0 0 0,12-23 0 0 0,-11 12-16 0 0,-2 9-61 0 0,3 6-6 0 0,7 7 3 0 0,-2-3 7 0 0,-6-4 65 0 0,8 19-1 0 0,-5-14-12 0 0,-4-7 19 0 0,-1 1 0 0 0,1-1 0 0 0,0 0 0 0 0,0 1-1 0 0,0-1 1 0 0,-1 1 0 0 0,1-1 0 0 0,-1 1 0 0 0,1-1-1 0 0,-1 1 1 0 0,0 0 0 0 0,0-1 0 0 0,1 1 0 0 0,-1-1-1 0 0,0 2 3 0 0,0 1 0 0 0,0 0 0 0 0,1 0 0 0 0,-1-1 0 0 0,1 1 0 0 0,0 0 0 0 0,0-1 0 0 0,1 1 0 0 0,-1 0 0 0 0,1-1 0 0 0,1 3 0 0 0,-2-3 0 0 0,0-1 0 0 0,0 1 0 0 0,-1 0 0 0 0,1-1 0 0 0,-1 1 0 0 0,0 0 0 0 0,0 0 0 0 0,0 0 0 0 0,0-1 0 0 0,0 1 0 0 0,-1 1 0 0 0,1 7 0 0 0,1 24 0 0 0,0-19 0 0 0,-1 0 0 0 0,0-1 0 0 0,-2 1 0 0 0,-1 10 0 0 0,-1-9 1 0 0,2-7 9 0 0,0-1 1 0 0,0 0-1 0 0,1 1 1 0 0,0-1 0 0 0,1 2-11 0 0,-1 7 8 0 0,-1 0 1 0 0,-3 12-9 0 0,0 3 41 0 0,2-1 69 0 0,3-25-74 0 0,0-1-1 0 0,-1 1 1 0 0,0-1 0 0 0,0 0 0 0 0,-1 0 0 0 0,-1 4-36 0 0,-1 5 67 0 0,-3 14 61 0 0,3-10 62 0 0,0-1 0 0 0,-3 2-190 0 0,6-15 43 0 0,-2 0 0 0 0,1 0-1 0 0,0 0 1 0 0,-1 0 0 0 0,0 0 0 0 0,0 0 0 0 0,-1-1 0 0 0,1 0 0 0 0,-2 1-43 0 0,-14 10 142 0 0,-4 3 70 0 0,1-2-16 0 0,17-13-158 0 0,1-1 1 0 0,-1-1-1 0 0,0 1 0 0 0,0-1 1 0 0,-2 1-39 0 0,-14 3 123 0 0,1 6 30 0 0,-5-6-1 0 0,10 0-55 0 0,3-1-52 0 0,-6-1-35 0 0,12-3 0 0 0,0 0-1 0 0,0-1 1 0 0,0 0-1 0 0,1 0 1 0 0,-1 0-1 0 0,0-1-9 0 0,-7-2 1 0 0,6 2-27 0 0,-10-1-139 0 0,15 3 140 0 0,1 0 0 0 0,0 0 0 0 0,-1 0-1 0 0,1 0 1 0 0,0 0 0 0 0,-1 0 0 0 0,1-1-1 0 0,0 1 1 0 0,-1-1 0 0 0,1 1 25 0 0,-2-2 21 0 0,0 0-116 0 0,0 0-120 0 0,0-1-124 0 0,0 0-128 0 0,2 2 185 0 0,-1-1-33 0 0,1 1-34 0 0,-1-1-34 0 0,1 1-35 0 0,-1-1-35 0 0,1 0-177 0 0,-1 0-59 0 0,0 1-59 0 0,0-1-62 0 0,-1-1-464 0 0,0 0-36 0 0,-6-6-2740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9:16.2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46 5280 0 0,'0'0'152'0'0,"0"-3"0"0"0,3-9-120 0 0,3 3-13 0 0,-2 5 50 0 0,-2 2 74 0 0,-2 1 166 0 0,0-1 280 0 0,0-8 19 0 0,0 7-13 0 0,0 3-83 0 0,0 0-38 0 0,0 0-8 0 0,0 0-36 0 0,0 0-139 0 0,0 0-60 0 0,0 0-9 0 0,0 0 1 0 0,0 0 21 0 0,0 0 11 0 0,0 0 1 0 0,0 3-6 0 0,2 5-95 0 0,3 3 17 0 0,2 2 13 0 0,-6-2-19 0 0,-1-5-60 0 0,1 9 291 0 0,0-10-312 0 0,0-1-67 0 0,4 3 69 0 0,-4-5-68 0 0,0-1-1 0 0,-1 0 0 0 0,1 1 1 0 0,0-1-1 0 0,0 1 1 0 0,-1-1-1 0 0,1 1 0 0 0,-1-1 1 0 0,1 1-1 0 0,-1 0 0 0 0,0-1 1 0 0,0 1-1 0 0,1-1 1 0 0,-1 1-1 0 0,0 1-18 0 0,-1 5 57 0 0,0 13 53 0 0,5-7 10 0 0,6 3 16 0 0,-5 8 5 0 0,1-13-42 0 0,-5-10-82 0 0,0-1 1 0 0,0 1-1 0 0,-1-1 0 0 0,1 1 0 0 0,0-1 0 0 0,-1 1 0 0 0,1-1 0 0 0,-1 1 0 0 0,0-1 0 0 0,1 1 0 0 0,-1 0 0 0 0,0-1 0 0 0,0 1 1 0 0,0 0-18 0 0,1 11 95 0 0,1 0 1 0 0,0 1-1 0 0,1-1 1 0 0,1 0-1 0 0,1 4-95 0 0,6 18 171 0 0,9 56 243 0 0,-19-89-401 0 0,0 1 1 0 0,0 0-1 0 0,0-1 0 0 0,0 1 0 0 0,1-1 0 0 0,-1 1 1 0 0,2 0-14 0 0,-1 0 21 0 0,0 0 0 0 0,0 0 0 0 0,-1 0 1 0 0,1 1-1 0 0,0-1 0 0 0,-1 1 1 0 0,1 2-22 0 0,0 29 130 0 0,0-16 15 0 0,4-1-17 0 0,-1-4-34 0 0,0 14 105 0 0,5-8 2 0 0,-5 5 5 0 0,1-13-76 0 0,-5-11-110 0 0,0 1 1 0 0,0-1-1 0 0,-1 1 1 0 0,1-1-1 0 0,0 1 1 0 0,-1-1-1 0 0,1 1 1 0 0,-1-1-1 0 0,0 1 1 0 0,1-1-1 0 0,-1 1 0 0 0,0 0 1 0 0,0-1-1 0 0,0 1-20 0 0,0 1 33 0 0,0 0-1 0 0,0 0 1 0 0,1 0-1 0 0,-1 0 1 0 0,1 0-1 0 0,0 0 0 0 0,1 2-32 0 0,5 12 215 0 0,-2-4 23 0 0,1-10-88 0 0,-1 0-54 0 0,-3 0 5 0 0,-1 0 30 0 0,-2 2 61 0 0,4-2-14 0 0,7 7-2 0 0,-8-6-23 0 0,-1-1-85 0 0,-2 5-36 0 0,1-8-14 0 0,0 0-16 0 0,0 0-1 0 0,0 0 1 0 0,0 0-1 0 0,0 0 1 0 0,0 0-1 0 0,0 1 1 0 0,0-1-1 0 0,0 0 1 0 0,0 0 0 0 0,0 0-1 0 0,0 0 1 0 0,0 0-1 0 0,0 0 1 0 0,0 0-1 0 0,0 0 1 0 0,0 0-1 0 0,0 0 1 0 0,0 0-1 0 0,0 1 1 0 0,0-1-1 0 0,0 0 1 0 0,0 0 0 0 0,0 0-1 0 0,0 0 1 0 0,0 0-1 0 0,0 0 1 0 0,0 0-1 0 0,0 0 1 0 0,0 0-1 0 0,1 0 1 0 0,-1 0-1 0 0,0 0 1 0 0,0 0 0 0 0,0 0-1 0 0,0 1 1 0 0,0-1-1 0 0,0 0 1 0 0,0 0-1 0 0,0 0 1 0 0,0 0-1 0 0,0 0 1 0 0,0 0-1 0 0,0 0 1 0 0,1 0 0 0 0,-1 0-1 0 0,0 0 1 0 0,0 0-1 0 0,0 0 1 0 0,0 0-1 0 0,0 0 1 0 0,0 0-1 0 0,0 0 1 0 0,0 0-1 0 0,0 0 1 0 0,0 0-1 0 0,1 0 1 0 0,-1 0-2 0 0,10 0 81 0 0,-10-1-79 0 0,0 1-1 0 0,0 0 0 0 0,0 0 0 0 0,0 0 0 0 0,0 0 0 0 0,0 0 1 0 0,0 0-1 0 0,0 0 0 0 0,1 0 0 0 0,-1 0 0 0 0,0 0 0 0 0,0 0 1 0 0,0 0-1 0 0,0 0 0 0 0,0 0 0 0 0,0 0 0 0 0,0 0 0 0 0,0 0 1 0 0,0 0-1 0 0,0 0 0 0 0,0 0 0 0 0,1 1 0 0 0,-1-1 0 0 0,0 0 1 0 0,0 0-1 0 0,0 0 0 0 0,0 0 0 0 0,0 0 0 0 0,0 0 1 0 0,0 0-1 0 0,0 0 0 0 0,0 0 0 0 0,0 0 0 0 0,0 0 0 0 0,0 0 1 0 0,0 0-1 0 0,0 0 0 0 0,0 0 0 0 0,0 1 0 0 0,0-1 0 0 0,0 0 1 0 0,0 0-1 0 0,0 0 0 0 0,0 0 0 0 0,0 0 0 0 0,0 0 0 0 0,0 0 1 0 0,0 0-1 0 0,0 0 0 0 0,0 0 0 0 0,0 1 0 0 0,0-1 0 0 0,0 0 1 0 0,0 0-1 0 0,0 0 0 0 0,0 0 0 0 0,0 0-1 0 0,0 2-2 0 0,0 0-26 0 0,0-1-26 0 0,0 0-36 0 0,0 0-19 0 0,0 0-36 0 0,0 0-42 0 0,0 0-47 0 0,0 0-50 0 0,0-1-48 0 0,0 1-43 0 0,0-1-39 0 0,0 0-273 0 0,0 1-64 0 0,0-1-52 0 0,0 0-36 0 0,0 0-319 0 0,0 0-33 0 0,0 0-2496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30.5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214 48 11056 0 0,'0'0'248'0'0,"0"0"34"0"0,-3-3 22 0 0,-8-4-69 0 0,3 3-142 0 0,2 0-50 0 0,1-6-32 0 0,-2 7 5 0 0,2 3 45 0 0,3 0-9 0 0,0 0 0 0 0,1 0 0 0 0,-1 0 0 0 0,1-1 0 0 0,-1 1 0 0 0,0 0-1 0 0,1-1 1 0 0,-1 0 0 0 0,1 1 0 0 0,0-1 0 0 0,-1 0 0 0 0,1 0 0 0 0,-1 1 0 0 0,1-1 0 0 0,0 0 0 0 0,0 0 0 0 0,-1-1 0 0 0,1 1-52 0 0,-1-1 318 0 0,0 1-85 0 0,0 0-72 0 0,0 1-57 0 0,0 0-36 0 0,-2 1-3 0 0,3-1 2 0 0,1 0 7 0 0,-7 1 208 0 0,2 0-74 0 0,1 2-2 0 0,1 1-84 0 0,-2 1 23 0 0,-2-4 6 0 0,2 2-21 0 0,-14 17 66 0 0,13-15-160 0 0,-11 17 172 0 0,7 0-98 0 0,2-3-63 0 0,-2-1 18 0 0,5 7-33 0 0,-1-10 19 0 0,5-12-35 0 0,0 0-1 0 0,0 0 1 0 0,0 0-1 0 0,0 1 1 0 0,0-1-1 0 0,1 0 1 0 0,0 0-1 0 0,-1 2-15 0 0,0 21 121 0 0,1-20-97 0 0,0 0 0 0 0,0 0 0 0 0,0 0 0 0 0,0 0 0 0 0,1 0 0 0 0,0-1 0 0 0,1 4-25 0 0,13 26 193 0 0,-14-30-177 0 0,14 31 152 0 0,-14-33-154 0 0,1-1 0 0 0,-1 1 0 0 0,1-1 0 0 0,-1 1 0 0 0,1-1 0 0 0,0 0 1 0 0,0 0-1 0 0,0 0 0 0 0,0 0 0 0 0,0 0 0 0 0,1-1 0 0 0,-1 1 0 0 0,1 0-13 0 0,30 14 171 0 0,-6-2-102 0 0,-9-10 7 0 0,-1-5-33 0 0,-9 0-28 0 0,-2 1-13 0 0,0 0 0 0 0,1-1 0 0 0,-1 0 0 0 0,0 0 0 0 0,0 0 0 0 0,0-1 0 0 0,4-2-2 0 0,-2 2 7 0 0,-6 1 1 0 0,16-6-3 0 0,-6-3-91 0 0,-8 7 44 0 0,-1 1 0 0 0,1-1 0 0 0,0 1 0 0 0,0-1 0 0 0,0 1 0 0 0,0 1 0 0 0,0-1 0 0 0,2 0 42 0 0,5-3-133 0 0,-1 0-40 0 0,-4 0-68 0 0,0 1-58 0 0,0-2-117 0 0,2-2-279 0 0,-1 1 52 0 0,8-8-710 0 0</inkml:trace>
  <inkml:trace contextRef="#ctx0" brushRef="#br0" timeOffset="303.63">516 2 8744 0 0,'0'0'257'0'0,"0"0"-2"0"0,0 0-111 0 0,0 0-54 0 0,0 3 92 0 0,0-2-172 0 0,1 3 135 0 0,-1 0 56 0 0,-1 7 330 0 0,0-8-407 0 0,0-1-41 0 0,-5 1 168 0 0,6-3-238 0 0,-1 0 1 0 0,1 0 0 0 0,0 1-1 0 0,-1-1 1 0 0,1 0 0 0 0,0 0 0 0 0,-1 0-1 0 0,1 0 1 0 0,0 1 0 0 0,0-1-1 0 0,-1 0 1 0 0,1 0 0 0 0,0 1-1 0 0,-1-1 1 0 0,1 0 0 0 0,0 0-1 0 0,0 1 1 0 0,0-1 0 0 0,-1 0 0 0 0,1 1-1 0 0,0-1 1 0 0,0 0 0 0 0,0 1-1 0 0,0-1 1 0 0,-1 0 0 0 0,1 1-1 0 0,0-1 1 0 0,0 0 0 0 0,0 1 0 0 0,0-1-1 0 0,0 0 1 0 0,0 1 0 0 0,0-1-1 0 0,0 1 1 0 0,0-1 0 0 0,0 0-1 0 0,0 1 1 0 0,1-1 0 0 0,-1 0-1 0 0,0 1 1 0 0,0-1 0 0 0,0 0 0 0 0,0 1-1 0 0,0-1 1 0 0,1 0 0 0 0,-1 1-1 0 0,0-1 1 0 0,0 0 0 0 0,1 1-14 0 0,3 6 230 0 0,2 3 95 0 0,-4 3 69 0 0,-2-6-194 0 0,0-5-138 0 0,0 0 1 0 0,0 0 0 0 0,0 0-1 0 0,0 0 1 0 0,0 0 0 0 0,0 0 0 0 0,1 0-1 0 0,-1 0 1 0 0,1 0 0 0 0,0 1-63 0 0,3 5 192 0 0,2 1 78 0 0,-4 4 68 0 0,-1-2-82 0 0,2-1-73 0 0,0-3-61 0 0,6 7 105 0 0,-3-5-61 0 0,0 1 80 0 0,-1 0 19 0 0,-1-2-59 0 0,5 4 24 0 0,-1-3-59 0 0,1 4-9 0 0,4 3 68 0 0,-6-11-108 0 0,1 0 45 0 0,25 23 415 0 0,-13-20-353 0 0,-9-4-92 0 0,1 1 67 0 0,0 1-79 0 0,-9-5-101 0 0,0 0 0 0 0,0 0 0 0 0,1 0 0 0 0,-1 0-1 0 0,0 0 1 0 0,1-1 0 0 0,-1 0 0 0 0,1 0-24 0 0,14 1 130 0 0,-8-1-41 0 0,-7 1-72 0 0,-1-1 0 0 0,1 0-1 0 0,0 0 1 0 0,-1 0 0 0 0,1 0-1 0 0,0 0 1 0 0,0-1-1 0 0,-1 1 1 0 0,1-1 0 0 0,-1 0-1 0 0,2 0-16 0 0,1-9 64 0 0,7 3 36 0 0,4-3 92 0 0,-6-7 41 0 0,-3 6 34 0 0,4 6-53 0 0,-7-2-173 0 0,7-16-40 0 0,-10 16-1 0 0,0 0 0 0 0,-1 0-1 0 0,1 1 1 0 0,-1-1-1 0 0,-1-3 1 0 0,1-4-18 0 0,0 12 7 0 0,0 0 0 0 0,0 0 0 0 0,-1 1 0 0 0,1-1 0 0 0,0 0 0 0 0,-1 1 0 0 0,1-1 0 0 0,-1 0 0 0 0,0 1 0 0 0,0-1 0 0 0,1 1 0 0 0,-1-1 0 0 0,0 1 11 0 0,-5-11-85 0 0,4 1-5 0 0,2 10 58 0 0,0-1 1 0 0,0 0-1 0 0,-1 1 1 0 0,1-1-1 0 0,0 1 0 0 0,-1-1 1 0 0,1 1-1 0 0,-1-1 1 0 0,0 1-1 0 0,1-1 1 0 0,-1 1-1 0 0,0 0 1 0 0,0-1-1 0 0,0 1 32 0 0,-4-7-165 0 0,4 5 129 0 0,-1 0-106 0 0,1 0-99 0 0,0 0-91 0 0,-1 1-85 0 0,1-1-77 0 0,0 1-70 0 0,0-1-64 0 0,-1 1 13 0 0,1 0-42 0 0,-1-2-757 0 0,0-2-853 0 0,2-3-1284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29.8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62 10192 0 0,'0'0'230'0'0,"0"0"30"0"0,0 0 19 0 0,0 0-30 0 0,0 0-83 0 0,0 0-37 0 0,0 0 138 0 0,0 0 245 0 0,0 2 28 0 0,-3 10-27 0 0,-7 1 104 0 0,10-13-606 0 0,0 0-1 0 0,0 0 1 0 0,0 1-1 0 0,0-1 1 0 0,0 0-1 0 0,-1 0 1 0 0,1 0-1 0 0,0 0 1 0 0,0 0-1 0 0,0 0 1 0 0,0 0-1 0 0,0 0 0 0 0,0 0 1 0 0,0 0-1 0 0,0 0 1 0 0,0 0-1 0 0,0 1 1 0 0,0-1-1 0 0,0 0 1 0 0,-1 0-1 0 0,1 0 1 0 0,0 0-1 0 0,0 0 1 0 0,0 0-1 0 0,0 0 1 0 0,0 1-1 0 0,0-1 1 0 0,0 0-1 0 0,0 0 1 0 0,0 0-1 0 0,0 0 1 0 0,0 0-1 0 0,0 0 1 0 0,0 0-1 0 0,0 1 0 0 0,0-1 1 0 0,0 0-1 0 0,1 0 1 0 0,-1 0-1 0 0,0 0 1 0 0,0 0-1 0 0,0 0 1 0 0,0 0-1 0 0,0 1 1 0 0,0-1-1 0 0,0 0 1 0 0,0 0-1 0 0,0 0 1 0 0,0 0-1 0 0,0 0 1 0 0,0 0-1 0 0,1 0 1 0 0,-1 0-1 0 0,0 0 1 0 0,0 0-1 0 0,0 0 1 0 0,0 0-11 0 0,7 10 391 0 0,-3 2-43 0 0,-3 2-46 0 0,-1 0-48 0 0,0 4 8 0 0,3 0-101 0 0,7 2 63 0 0,-5 8-4 0 0,0-12-105 0 0,-3-10-56 0 0,0 0 0 0 0,-1 0 0 0 0,0 1 0 0 0,0-1 0 0 0,0 1 0 0 0,-1-1-59 0 0,3 18 209 0 0,9 0 56 0 0,-10-20-228 0 0,0 0-1 0 0,0 1 1 0 0,0-1 0 0 0,-1 0 0 0 0,1 1 0 0 0,-1-1-1 0 0,0 2-36 0 0,4 14 141 0 0,8 5 145 0 0,-3-7-99 0 0,-9-16-171 0 0,0 0 0 0 0,-1 0 0 0 0,1 0 0 0 0,-1 0 0 0 0,1 0-1 0 0,-1 0 1 0 0,0 0 0 0 0,1 2-16 0 0,-1-3 11 0 0,0 1-1 0 0,0 0 1 0 0,0-1-1 0 0,0 1 1 0 0,1-1 0 0 0,-1 1-1 0 0,1-1 1 0 0,-1 1-1 0 0,1-1 1 0 0,0 1-1 0 0,-1-1 1 0 0,1 1-1 0 0,0-1 1 0 0,0 0-1 0 0,0 0 1 0 0,0 1-1 0 0,0-1 1 0 0,1 0-11 0 0,1 2 81 0 0,-3-3-8 0 0,0 0-1 0 0,0 0 2 0 0,-2-13 63 0 0,4 0-46 0 0,-2 10-83 0 0,0 0 0 0 0,1 1 1 0 0,-1-1-1 0 0,0 0 1 0 0,0 1-1 0 0,0-1 1 0 0,-1 1-1 0 0,1-1 1 0 0,-1 0-1 0 0,1 1 1 0 0,-1-1-1 0 0,0 0-8 0 0,-1 0 8 0 0,0-1 0 0 0,0 0 1 0 0,1 0-1 0 0,-1-1 0 0 0,1 1 0 0 0,0 0 1 0 0,0-1-1 0 0,1 1 0 0 0,-1 0 0 0 0,1-1 0 0 0,0 1 1 0 0,0 0-1 0 0,1-5-8 0 0,-1-185 10 0 0,0 189-14 0 0,1-1 0 0 0,0 1-1 0 0,0-1 1 0 0,0 1-1 0 0,1-1 1 0 0,0 1 0 0 0,0 0-1 0 0,0 0 1 0 0,1 0-1 0 0,0 0 1 0 0,0 0 0 0 0,0 1-1 0 0,0-1 1 0 0,1 1 0 0 0,-1 0-1 0 0,1 0 1 0 0,3-2 4 0 0,6-15-48 0 0,-12 19 42 0 0,-1 1 1 0 0,1-1-1 0 0,0 0 1 0 0,0 0-1 0 0,0 1 1 0 0,0-1-1 0 0,1 1 0 0 0,-1-1 1 0 0,0 1-1 0 0,1-1 1 0 0,-1 1-1 0 0,1 0 1 0 0,0-1 5 0 0,5-2-19 0 0,1 1-37 0 0,5-3-97 0 0,16-6-286 0 0,-21 9 340 0 0,0 1 43 0 0,-3 0 13 0 0,0 1-52 0 0,-1 0-48 0 0,0 1-41 0 0,5 0-290 0 0,-1 1-106 0 0,8-1-498 0 0,11 0-188 0 0</inkml:trace>
  <inkml:trace contextRef="#ctx0" brushRef="#br0" timeOffset="327.07">393 228 9184 0 0,'0'0'208'0'0,"0"0"33"0"0,2 0 14 0 0,6 0-153 0 0,10 1 13 0 0,-1-5-76 0 0,-12 2-33 0 0,4-3 45 0 0,0 2 50 0 0,1 1 52 0 0,5 2 56 0 0,1-1 125 0 0,-6-2-76 0 0,-2-1-10 0 0,1-3 40 0 0,-3 1-53 0 0,1 2-40 0 0,0 0-1 0 0,5 1 51 0 0,5-3 105 0 0,-3-2-43 0 0,-4 2-129 0 0,1-1 39 0 0,3 0 81 0 0,9-5 196 0 0,7-14-41 0 0,-20 22-305 0 0,-1 0-50 0 0,-9 4-90 0 0,1 0-1 0 0,0-1 0 0 0,0 0 1 0 0,-1 1-1 0 0,1-1 0 0 0,0 1 1 0 0,-1-1-1 0 0,1 0 0 0 0,0 1 1 0 0,-1-1-1 0 0,1 0 0 0 0,-1 0 1 0 0,1 0-8 0 0,4-12 108 0 0,5 8-4 0 0,-2-9-11 0 0,-1 3-72 0 0,-4 6 22 0 0,-3-5-18 0 0,-3 5 34 0 0,-7-5-28 0 0,5 7 47 0 0,-8 3 9 0 0,4 0-38 0 0,-3 0-20 0 0,6 0-14 0 0,1 3 28 0 0,-12 7-34 0 0,0 0-2 0 0,5 0 41 0 0,1 8-34 0 0,9-14-3 0 0,0 0 1 0 0,0-1-1 0 0,-1 1 0 0 0,1 0 1 0 0,-4 2-12 0 0,5-4 4 0 0,-1 1 0 0 0,0-1 0 0 0,0 1 1 0 0,1 0-1 0 0,0-1 0 0 0,-1 1 0 0 0,1 0 1 0 0,0 0-1 0 0,0 0 0 0 0,1 0 0 0 0,-1 0 1 0 0,1 0-1 0 0,-1 0 0 0 0,1 1-4 0 0,-1 12 34 0 0,1-1 0 0 0,1 7-34 0 0,0 3 13 0 0,-1-11-16 0 0,0-10 8 0 0,-1 0 0 0 0,1 0 0 0 0,0 0 0 0 0,1 0 0 0 0,-1 0 0 0 0,1 0 0 0 0,0 0 0 0 0,0 0 0 0 0,0 0 0 0 0,0 0 0 0 0,0-1 0 0 0,1 1 0 0 0,0 0 0 0 0,0-1 0 0 0,1 3-6 0 0,8 16 1 0 0,-10-18 0 0 0,1 0 0 0 0,-1 0 0 0 0,1 0 0 0 0,1 0 0 0 0,-1 0 0 0 0,0 0 0 0 0,1-1 0 0 0,1 2 0 0 0,36 25 11 0 0,-30-17 32 0 0,13-8-33 0 0,-11 1-9 0 0,-10-5-2 0 0,-1 0-1 0 0,0-1 1 0 0,1 1-1 0 0,-1 0 1 0 0,0-1 0 0 0,1 1-1 0 0,-1-1 1 0 0,1 0 0 0 0,-1 1-1 0 0,1-1 1 0 0,-1 0 0 0 0,1 0-1 0 0,0 0 2 0 0,1 0-39 0 0,7 0 44 0 0,-7 0-31 0 0,0 0-34 0 0,1 0-116 0 0,-2 0 39 0 0,0 0-39 0 0,0 0-72 0 0,0 0-62 0 0,1 0-67 0 0,-1 0-75 0 0,0 0-80 0 0,0 0-89 0 0,1 0-93 0 0,-1 0-101 0 0,4 0-1159 0 0,3 0-1124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27.9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9792 0 0,'0'0'222'0'0,"0"0"30"0"0,0 0 18 0 0,0 0-117 0 0,0 2-80 0 0,0 2-37 0 0,2 5-26 0 0,0-5-19 0 0,6 12 1 0 0,-5-12 53 0 0,-1-1 45 0 0,1-1 20 0 0,-1-1 34 0 0,4 1 210 0 0,-4 2 44 0 0,2 3-43 0 0,3 6 259 0 0,-5-9-371 0 0,-1 0-19 0 0,1-1-33 0 0,1 4 102 0 0,0 1-60 0 0,0 3-16 0 0,0-1 7 0 0,0-1 33 0 0,-1-1-64 0 0,1 1 21 0 0,6 10 154 0 0,-2-7-67 0 0,-2-1-55 0 0,0 2-5 0 0,0 6 59 0 0,1 2 37 0 0,-2-10-76 0 0,-1-1-51 0 0,-1-1-42 0 0,1 0-33 0 0,0 5 29 0 0,7 15 160 0 0,-5-18-171 0 0,-1 3 44 0 0,-5 7-24 0 0,1-13-84 0 0,0 37 757 0 0,0-42-578 0 0,0-3-82 0 0,0 0-33 0 0,0 0-8 0 0,0 0-14 0 0,0 0-48 0 0,0 0 9 0 0,2-8 22 0 0,-3-1-43 0 0,0 6-58 0 0,0 0 0 0 0,0 0 0 0 0,0 0 0 0 0,-1 0 0 0 0,0 0 0 0 0,0-1-13 0 0,-2-3 29 0 0,3 5-28 0 0,1-1 0 0 0,-1 0-1 0 0,0 0 1 0 0,1 1 0 0 0,-1-1 0 0 0,1 0 0 0 0,0 0 0 0 0,0 0 0 0 0,0 0 0 0 0,1 1 0 0 0,-1-2-1 0 0,1-4 0 0 0,-1 4 0 0 0,0 1 0 0 0,0 0 0 0 0,1 0 0 0 0,-1 0 0 0 0,1 0 0 0 0,0 0 0 0 0,0 0 0 0 0,0 0 0 0 0,1-3 0 0 0,3-8 0 0 0,-3 7 0 0 0,-2 0 0 0 0,1 0 0 0 0,-1 0 0 0 0,0 0 0 0 0,0-3 0 0 0,-1 5 0 0 0,1-1 0 0 0,0 1 0 0 0,0-1 0 0 0,1 1 0 0 0,-1-1 0 0 0,2-4 0 0 0,1 4 0 0 0,0 0-1 0 0,0 1 0 0 0,0-1 1 0 0,0 1-1 0 0,4-4 1 0 0,-1 0-11 0 0,18-19-101 0 0,-10 15 5 0 0,1 1 0 0 0,0 1-1 0 0,5-3 108 0 0,-12 9-42 0 0,-7 4 31 0 0,0 0 0 0 0,1 0 0 0 0,-1 0 0 0 0,0 0 0 0 0,1 0 0 0 0,-1 0 0 0 0,1 1-1 0 0,-1-1 1 0 0,1 1 0 0 0,-1-1 0 0 0,1 1 0 0 0,-1 0 0 0 0,1-1 0 0 0,-1 1 0 0 0,1 0-1 0 0,0 0 12 0 0,3 1-13 0 0,-3-2 8 0 0,21-12 3 0 0,-19 11 2 0 0,1 3 0 0 0,17 10 0 0 0,-13-6 0 0 0,-8-5 0 0 0,0 0 0 0 0,0 1 0 0 0,0-1 0 0 0,0 0 0 0 0,0 1 0 0 0,0-1 0 0 0,0 1 0 0 0,0 0 0 0 0,0-1 0 0 0,0 1 0 0 0,0 0 0 0 0,0-1 0 0 0,0 1 0 0 0,-1 0 0 0 0,1 0 0 0 0,0 0 0 0 0,-1-1 0 0 0,1 1 0 0 0,0 0 0 0 0,-1 0 0 0 0,1 0 0 0 0,-1 0 0 0 0,1 0 0 0 0,-1 0 0 0 0,0 1 0 0 0,0-1 0 0 0,1 0 0 0 0,-1 0 0 0 0,0 0 0 0 0,0 0 0 0 0,0 0 0 0 0,0 0 0 0 0,0 1 0 0 0,0 0 0 0 0,0 1 0 0 0,0-1 0 0 0,1 0 0 0 0,-1 0 0 0 0,1 0 0 0 0,-1 1 0 0 0,1-1 0 0 0,0 0 0 0 0,0 0 0 0 0,0 0 0 0 0,1 1 0 0 0,7 18 0 0 0,-4-11 0 0 0,-4-7 0 0 0,0 0 0 0 0,1 0 0 0 0,-1 0 0 0 0,-1 0 0 0 0,1 0 0 0 0,0 0 0 0 0,-1 0 0 0 0,1 0 0 0 0,-1 0 0 0 0,0 2 0 0 0,0 16 5 0 0,0 3-34 0 0,0 52-179 0 0,0-70 196 0 0,-1-1 0 0 0,0 1 0 0 0,0-1 0 0 0,-1 0 0 0 0,-1 4 12 0 0,2-4-1 0 0,-1 0 0 0 0,1 0 1 0 0,0 1-1 0 0,0-1 0 0 0,0 4 1 0 0,1-6-257 0 0,0-1 81 0 0,0 1 73 0 0,0-1 63 0 0,0 1 61 0 0,0-1 55 0 0,0 3 143 0 0,0 4 424 0 0,0-6-498 0 0,0 0-62 0 0,0-1-80 0 0,0 1-84 0 0,0-1-98 0 0,0 1-115 0 0,0-1-79 0 0,0 0-114 0 0,0-1 197 0 0,0 0-34 0 0,0 1-33 0 0,0-1-37 0 0,0 0-36 0 0,0 0-39 0 0,0 0-40 0 0,0 0-42 0 0,0 0-42 0 0,0 1-44 0 0,0-1-45 0 0,0 0-48 0 0,0-1-1507 0 0,0 0-1263 0 0</inkml:trace>
  <inkml:trace contextRef="#ctx0" brushRef="#br0" timeOffset="353.88">606 227 10592 0 0,'0'0'241'0'0,"0"0"38"0"0,2 0 10 0 0,0 0-269 0 0,-1 0 0 0 0,1 0 0 0 0,-1-1 0 0 0,1 1 0 0 0,-1-1 1 0 0,1 1-1 0 0,-1-1 0 0 0,1 1 0 0 0,-1-1 0 0 0,0 0 0 0 0,1 0 0 0 0,-1 0-20 0 0,10-4 86 0 0,2 2-54 0 0,2 2-5 0 0,-1-1 57 0 0,-2-2 61 0 0,-1 1 66 0 0,-5 1-61 0 0,11-1 525 0 0,-15 3-601 0 0,-1 0 1 0 0,0 0 0 0 0,1 0 0 0 0,-1 0 0 0 0,0 0-1 0 0,1 0 1 0 0,-1-1 0 0 0,0 1 0 0 0,1-1 0 0 0,0 1-75 0 0,4-4 324 0 0,2 1-40 0 0,0-1-40 0 0,0 1-39 0 0,-1-1-37 0 0,1 1-37 0 0,-1 0-36 0 0,-1 1-36 0 0,5-2 181 0 0,-1 1-49 0 0,-1-1-8 0 0,7-4 38 0 0,-15 7-204 0 0,12-9 117 0 0,-10 8-42 0 0,-1 0-34 0 0,5 2-5 0 0,-1-1-18 0 0,6-9 38 0 0,-8 4-13 0 0,-5-3-47 0 0,1 9-6 0 0,0-8 54 0 0,0 6-51 0 0,1 1 1 0 0,-1-1-1 0 0,0 1 0 0 0,0-1 1 0 0,0 1-1 0 0,0-1 0 0 0,-1 1 1 0 0,1-1-1 0 0,0 1 0 0 0,0-1 1 0 0,-1 1-1 0 0,1-1 0 0 0,-1 1 1 0 0,0 0-11 0 0,-9-4 10 0 0,7-2-6 0 0,3 7-4 0 0,0-1 1 0 0,0 1-1 0 0,0 0 1 0 0,0 0 0 0 0,0 0-1 0 0,0 0 1 0 0,0-1-1 0 0,0 1 1 0 0,0 0 0 0 0,0 0-1 0 0,0 0 1 0 0,0 0-1 0 0,0-1 1 0 0,-1 1-1 0 0,1 0 1 0 0,0 0 0 0 0,0 0-1 0 0,0 0 1 0 0,0 0-1 0 0,0-1 1 0 0,0 1 0 0 0,0 0-1 0 0,-1 0 1 0 0,1 0-1 0 0,0 0 1 0 0,0 0 0 0 0,0 0-1 0 0,0 0 1 0 0,-1 0-1 0 0,1 0 1 0 0,0-1 0 0 0,0 1-1 0 0,0 0 1 0 0,0 0-1 0 0,-1 0 1 0 0,1 0-1 0 0,-26-1 59 0 0,20 1-35 0 0,4 0-21 0 0,0-1 1 0 0,-1 1 0 0 0,1 0-1 0 0,0 0 1 0 0,0 1 0 0 0,0-1-1 0 0,0 0 1 0 0,0 1 0 0 0,0-1-1 0 0,-1 1-3 0 0,-25 14 50 0 0,-4 1 34 0 0,18-7-64 0 0,-6 12 66 0 0,8-8-40 0 0,6-7-25 0 0,0 1 0 0 0,1 0-1 0 0,0 0 1 0 0,0 0 0 0 0,0 1-21 0 0,-8 13 73 0 0,4-1-22 0 0,0 2 27 0 0,2-4-27 0 0,5-13-48 0 0,1 0 1 0 0,0 0 0 0 0,0 0-1 0 0,1 0 1 0 0,0 0 0 0 0,-1 0-1 0 0,2 3-3 0 0,-1-7 5 0 0,0 1-1 0 0,0 0 0 0 0,0-1 0 0 0,1 1 1 0 0,-1-1-1 0 0,1 1 0 0 0,-1-1 0 0 0,1 1 1 0 0,-1-1-1 0 0,1 1 0 0 0,0-1 0 0 0,0 1 1 0 0,0-1-1 0 0,0 0-4 0 0,3 7 0 0 0,1 3 4 0 0,-5-10-1 0 0,0 0 0 0 0,1 0 0 0 0,-1 0-1 0 0,1 0 1 0 0,-1 0 0 0 0,1 0 0 0 0,-1 0-1 0 0,1 0 1 0 0,0 0 0 0 0,-1 0 0 0 0,1 0-1 0 0,0-1 1 0 0,0 1 0 0 0,0 0 0 0 0,0 0-1 0 0,-1-1 1 0 0,1 1 0 0 0,1 0-3 0 0,8 3 10 0 0,-8-3-10 0 0,0 0 0 0 0,1 0 0 0 0,-1 1 0 0 0,0-1 0 0 0,0 0 0 0 0,0 1 0 0 0,0-1 0 0 0,-1 1 0 0 0,1-1 0 0 0,0 1 1 0 0,0 0-1 0 0,0-1 0 0 0,0 1 0 0 0,0-1 0 0 0,0 0 0 0 0,0 0 0 0 0,1 0 0 0 0,-1 0 0 0 0,0 0 0 0 0,0 0 0 0 0,1-1 1 0 0,-1 1-1 0 0,1-1 0 0 0,-1 1 0 0 0,37-1-8 0 0,-20 0-20 0 0,-13 0-143 0 0,0 0 57 0 0,0 0 50 0 0,0 0 40 0 0,5 0 62 0 0,14 0 164 0 0,-17 0-203 0 0,0 0-71 0 0,-4 0-14 0 0,1 0-38 0 0,0 0-44 0 0,-1 0-48 0 0,2 0-75 0 0,-1 0-67 0 0,0 0-74 0 0,1 0-79 0 0,-1 0-86 0 0,1 0-91 0 0,0 0-98 0 0,0 0-104 0 0,10 0-1196 0 0,10 0-1184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26.9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348 108 9816 0 0,'0'0'222'0'0,"-3"-3"30"0"0,-8-3-28 0 0,-3-3 55 0 0,11 3-236 0 0,1 0-39 0 0,0 3 16 0 0,0-1 38 0 0,-3-2 148 0 0,-3-2 154 0 0,-5-5 261 0 0,5 6-311 0 0,1 0-77 0 0,-3-3 368 0 0,8 9-413 0 0,1 0-36 0 0,-2-1 62 0 0,1 2-82 0 0,-2-1-75 0 0,0 1-16 0 0,2 0 60 0 0,-11-10 301 0 0,12 8-201 0 0,-1 1-56 0 0,0 0-49 0 0,0 1-38 0 0,0 0-25 0 0,-3 1-28 0 0,5-1 25 0 0,-1 0 11 0 0,-1 0 140 0 0,-5 1 75 0 0,-1-1-133 0 0,1 0-37 0 0,1-1-5 0 0,1 4 15 0 0,-5 7-31 0 0,6-4-35 0 0,4-1-27 0 0,0-5-3 0 0,0 0 0 0 0,0 0 0 0 0,1 0 1 0 0,-1 0-1 0 0,0 0 0 0 0,0 0 0 0 0,0 1 0 0 0,0-1 1 0 0,0 0-1 0 0,0 0 0 0 0,0 0 0 0 0,0 0 0 0 0,0 0 0 0 0,0 0 1 0 0,0 0-1 0 0,0 0 0 0 0,0 1 0 0 0,0-1 0 0 0,0 0 0 0 0,0 0 1 0 0,0 0-1 0 0,0 0 0 0 0,0 0 0 0 0,0 0 0 0 0,0 0 1 0 0,0 1-1 0 0,0-1 0 0 0,0 0 0 0 0,-1 0 0 0 0,1 0 0 0 0,0 0 1 0 0,0 0-1 0 0,0 0 0 0 0,0 0 0 0 0,0 0 0 0 0,0 0 1 0 0,0 0-1 0 0,0 1 0 0 0,0-1 0 0 0,0 0 0 0 0,0 0 0 0 0,-1 0 1 0 0,1 0-1 0 0,0 0 0 0 0,0 0 0 0 0,0 0 0 0 0,-10 5 43 0 0,-5 20-18 0 0,11-18 46 0 0,5 1-67 0 0,-1-5 8 0 0,1 12 38 0 0,0-11-38 0 0,-1 1 1 0 0,0-1-1 0 0,0 0 0 0 0,0 0 0 0 0,0 0 0 0 0,-1 0 0 0 0,1 1 1 0 0,-1-1-1 0 0,-1 3-12 0 0,-3 1 26 0 0,4-7-23 0 0,0 1 0 0 0,0-1 0 0 0,1 0 0 0 0,-1 1-1 0 0,0-1 1 0 0,1 1 0 0 0,-1-1 0 0 0,1 1 0 0 0,-1-1 0 0 0,1 1 0 0 0,0-1 0 0 0,-1 1 0 0 0,1 0 0 0 0,0-1-3 0 0,0 57 53 0 0,0-56-52 0 0,0 0-1 0 0,0 0 1 0 0,0-1 0 0 0,0 1 0 0 0,-1 0 0 0 0,1 0 0 0 0,-1-1-1 0 0,1 1 1 0 0,-1-1 0 0 0,0 1 0 0 0,1 0 0 0 0,-1-1 0 0 0,0 1-1 0 0,0 0 0 0 0,0-1 0 0 0,0 1 0 0 0,0-1 0 0 0,0 1 0 0 0,0-1 0 0 0,1 1 0 0 0,-1-1 0 0 0,1 1 0 0 0,-1 0 0 0 0,1-1 0 0 0,-1 1 0 0 0,1 0 0 0 0,0 0 0 0 0,0-1-1 0 0,0 2 2 0 0,-1 20-2 0 0,0-6 1 0 0,1 0 0 0 0,0 1 0 0 0,2-1 0 0 0,1 7 1 0 0,3-12-2 0 0,-5-10 1 0 0,-1-1 0 0 0,1 0 0 0 0,0 1 0 0 0,-1-1 0 0 0,1 0 0 0 0,-1 1 0 0 0,1-1 0 0 0,-1 1 0 0 0,1-1 0 0 0,-1 1 0 0 0,0-1 0 0 0,0 1 0 0 0,0 0 1 0 0,0 4-2 0 0,0-4 1 0 0,0 0 0 0 0,-1 0 0 0 0,2 1 0 0 0,-1-1 0 0 0,0 0 0 0 0,0 0 0 0 0,1 0 0 0 0,-1 0 0 0 0,1 0 0 0 0,0 1 0 0 0,1 1 0 0 0,0 0 0 0 0,-1 0 0 0 0,1 0 0 0 0,-1 0 0 0 0,1 0 0 0 0,-1 1 0 0 0,-1-1 0 0 0,1 0 0 0 0,-1 1 0 0 0,1-1 0 0 0,-1 1 0 0 0,0-1 0 0 0,-1 1 0 0 0,1-2 0 0 0,1 1 0 0 0,-1-1 0 0 0,1 0 0 0 0,-1 0 0 0 0,1 0 0 0 0,0 0 0 0 0,0 0 0 0 0,0 0 0 0 0,2 2 0 0 0,1 5 0 0 0,11 35 0 0 0,-14-41 5 0 0,0-1-1 0 0,0 1 0 0 0,-1-1 0 0 0,1 0 0 0 0,-1 1 1 0 0,0-1-1 0 0,0 1 0 0 0,0-1 0 0 0,-1 2-4 0 0,1 5 16 0 0,-1-6-15 0 0,1 1-1 0 0,0-1 1 0 0,0 0 0 0 0,0 1 0 0 0,1-1 0 0 0,-1 0 0 0 0,1 1-1 0 0,0-1 1 0 0,1 0 0 0 0,-1 0 0 0 0,1 1 0 0 0,-1-1-1 0 0,3 3 0 0 0,-3-3 1 0 0,0 0-1 0 0,0 0 0 0 0,0 0 0 0 0,-1 0 0 0 0,1 0 0 0 0,-1 1 0 0 0,0-1 0 0 0,-1 0 0 0 0,0 4 0 0 0,1 7 10 0 0,0-12 1 0 0,1 29 33 0 0,-1-31-44 0 0,1 1 1 0 0,-1 0 0 0 0,1 0-1 0 0,-1-1 1 0 0,1 1 0 0 0,0 0 0 0 0,-1-1-1 0 0,1 1 1 0 0,0 0 0 0 0,0-1 0 0 0,0 1-1 0 0,0-1 1 0 0,1 1-1 0 0,1 3 43 0 0,-3 5-57 0 0,0-7-108 0 0,0-3-37 0 0,0 0 67 0 0,0 0-66 0 0,0 0-82 0 0,0 0 72 0 0,0 0-38 0 0,0 0-40 0 0,0 0-39 0 0,0 0-387 0 0,0 0 92 0 0,0 0-53 0 0,0 0-745 0 0,0 0-589 0 0,0 0-1118 0 0</inkml:trace>
  <inkml:trace contextRef="#ctx0" brushRef="#br0" timeOffset="468.72">15 501 6448 0 0,'0'0'141'0'0,"0"0"23"0"0,0 0 13 0 0,-2 0-19 0 0,-4 0-103 0 0,2 0 38 0 0,2 0 95 0 0,1 0 221 0 0,1 0 376 0 0,0 0 30 0 0,0 0-334 0 0,0 0-194 0 0,0 0-46 0 0,0 0 58 0 0,0 0 141 0 0,0 0-21 0 0,0 0-14 0 0,0 0-46 0 0,2 0-204 0 0,-1 0-33 0 0,2 0 37 0 0,-1 0-78 0 0,1 0-13 0 0,-1 0 7 0 0,-2 0-70 0 0,0 0 1 0 0,0 0 0 0 0,0 0-1 0 0,0 0 1 0 0,0 0-1 0 0,0 0 1 0 0,0 0 0 0 0,0 0-1 0 0,1 0 1 0 0,-1 0 0 0 0,0 0-1 0 0,0 0 1 0 0,0 0 0 0 0,0 0-1 0 0,0 0 1 0 0,0 0-1 0 0,0 0 1 0 0,0 0 0 0 0,0 0-1 0 0,0 0 1 0 0,1 0 0 0 0,-1 0-1 0 0,0 0 1 0 0,0 0 0 0 0,0 0-1 0 0,0 0 1 0 0,0 0-1 0 0,0 0 1 0 0,0 0 0 0 0,0 0-1 0 0,0 0 1 0 0,0 0 0 0 0,0-1-1 0 0,0 1 1 0 0,0 0 0 0 0,0 0-1 0 0,0 0 1 0 0,0 0-1 0 0,0 0 1 0 0,0 0 0 0 0,0 0-1 0 0,1 0 1 0 0,-1 0 0 0 0,0 0-1 0 0,0 0 1 0 0,0 0 0 0 0,0-1-1 0 0,0 1 1 0 0,0 0-1 0 0,0 0 1 0 0,0 0 0 0 0,-1 0-1 0 0,1 0 1 0 0,0 0 0 0 0,0 0-1 0 0,0 0 1 0 0,0 0-6 0 0,1-11 345 0 0,3 4-98 0 0,2 2-44 0 0,6 3 3 0 0,1 0-24 0 0,-3-2-9 0 0,2-2-14 0 0,9-5 116 0 0,-6 5-123 0 0,-3 3-71 0 0,1 2-61 0 0,3-1 30 0 0,1-4-32 0 0,-2 1-2 0 0,1 1 22 0 0,-4 1 31 0 0,0 0 0 0 0,11-5-69 0 0,-15 5 32 0 0,1 0 1 0 0,0 1 0 0 0,6-2-33 0 0,17 1 94 0 0,-4 1-16 0 0,-1-4-73 0 0,-18 4-42 0 0,1 0 0 0 0,0 1 0 0 0,9-1 37 0 0,10 2-106 0 0,-1 0 43 0 0,51 0 16 0 0,-77 0 43 0 0,-1 0 0 0 0,1 0 0 0 0,0 0 0 0 0,-1 1 0 0 0,1-1 0 0 0,-1 0 0 0 0,1 1 0 0 0,-1-1 0 0 0,1 1 0 0 0,-1-1 0 0 0,1 1 0 0 0,-1 0 0 0 0,1 0 0 0 0,-1 0 0 0 0,1 0 4 0 0,6 4 0 0 0,-3-3-7 0 0,0 1-3 0 0,-1-1 0 0 0,1 0 0 0 0,-1 1-1 0 0,0 0 1 0 0,2 1 10 0 0,-5-3-1 0 0,0 0-1 0 0,0 0 1 0 0,0 1 0 0 0,0-1-1 0 0,0 0 1 0 0,0 1-1 0 0,0-1 1 0 0,-1 0 0 0 0,1 1-1 0 0,0-1 1 0 0,-1 1-1 0 0,1-1 1 0 0,-1 1 0 0 0,1-1-1 0 0,-1 1 1 0 0,0 0-1 0 0,0-1 1 0 0,0 1 0 0 0,0 0 1 0 0,1 17-54 0 0,-1-11 53 0 0,0 0 0 0 0,0 0-1 0 0,0 0 1 0 0,-1 0 0 0 0,-1 6 1 0 0,-8 6 16 0 0,5 8 60 0 0,0-13-35 0 0,-1 7 57 0 0,4 1 67 0 0,1-7-17 0 0,0-9-76 0 0,-1 0 0 0 0,1 0 0 0 0,-2 0 0 0 0,-1 5-72 0 0,-3 4 156 0 0,0 2 67 0 0,0 0 105 0 0,3-7-161 0 0,0-1-19 0 0,1-3-10 0 0,2 0 19 0 0,1 1 53 0 0,-1 1-19 0 0,0-3-59 0 0,-1 1-33 0 0,-2 1-29 0 0,-2 7 19 0 0,5-7-14 0 0,0 2 45 0 0,1-5-70 0 0,0 12 10 0 0,0-11-3 0 0,3-6-2 0 0,7 0-67 0 0,-7 0-96 0 0,-3 0 29 0 0,0 0 14 0 0,0 0-33 0 0,0 0-16 0 0,0 0-33 0 0,0 0-39 0 0,0 0-44 0 0,0 0-47 0 0,0 0-44 0 0,0 0-41 0 0,0 0-38 0 0,0 0-259 0 0,0 0-61 0 0,0 0-48 0 0,0 0-35 0 0,0 0-1440 0 0,0 0-1274 0 0</inkml:trace>
  <inkml:trace contextRef="#ctx0" brushRef="#br0" timeOffset="789.62">650 335 7800 0 0,'0'0'174'0'0,"0"-3"29"0"0,0 2-155 0 0,0-3-2 0 0,0 2 7 0 0,0 0 48 0 0,0-1 75 0 0,3 3-27 0 0,1-1-121 0 0,6-3 99 0 0,-7 3-126 0 0,-1-1-43 0 0,0 1-22 0 0,0-1-35 0 0,0 1-39 0 0,1 0-44 0 0,0 0-227 0 0,0 0-115 0 0,0 1-218 0 0,2 0-500 0 0,-4 0 1186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24.5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 8928 0 0,'0'0'200'0'0,"0"0"33"0"0,0 0 14 0 0,0 0-87 0 0,0 0-20 0 0,0 0 44 0 0,0 0 150 0 0,0 0 282 0 0,0 0 22 0 0,0 0-265 0 0,0 0-157 0 0,0 0-43 0 0,0 0 31 0 0,0 0 83 0 0,2 0-20 0 0,-2 0-257 0 0,1 0 1 0 0,-1 0 0 0 0,1 0 0 0 0,-1 0 0 0 0,1 0 0 0 0,-1 0 0 0 0,0 0-1 0 0,1 0 1 0 0,-1 0 0 0 0,1 0 0 0 0,-1 0 0 0 0,0 1 0 0 0,1-1 0 0 0,-1 0 0 0 0,1 0-1 0 0,-1 0 1 0 0,0 0 0 0 0,1 1 0 0 0,-1-1 0 0 0,0 0 0 0 0,1 0 0 0 0,-1 1-1 0 0,0-1 1 0 0,1 0 0 0 0,-1 1 0 0 0,0-1 0 0 0,0 0 0 0 0,1 1 0 0 0,-1-1-1 0 0,0 0 1 0 0,0 1 0 0 0,0-1 0 0 0,0 1 0 0 0,1-1 0 0 0,-1 0 0 0 0,0 1-1 0 0,0-1 1 0 0,0 1 0 0 0,0-1 0 0 0,0 0 0 0 0,0 1 0 0 0,0-1 0 0 0,0 1 0 0 0,0-1-1 0 0,0 1 1 0 0,0-1 0 0 0,-1 1-11 0 0,1 0 41 0 0,1 1 0 0 0,-1 0 0 0 0,0 0 0 0 0,0-1 0 0 0,1 1 0 0 0,-1 0 0 0 0,0-1 1 0 0,1 1-1 0 0,0 1-41 0 0,9 9 312 0 0,-10-12-300 0 0,1 0 0 0 0,-1 1 0 0 0,0-1 0 0 0,0 0 1 0 0,1 0-1 0 0,-1 1 0 0 0,0-1 0 0 0,0 0 0 0 0,0 0 1 0 0,0 1-1 0 0,0-1 0 0 0,1 0 0 0 0,-1 1 0 0 0,0-1 1 0 0,0 0-1 0 0,0 1 0 0 0,0-1 0 0 0,0 0 0 0 0,0 0 1 0 0,0 1-1 0 0,0-1 0 0 0,0 0 0 0 0,0 1 0 0 0,0-1 1 0 0,0 0-1 0 0,0 1-12 0 0,-1 4 106 0 0,0 6 38 0 0,2-2-20 0 0,0-1 14 0 0,1-1 41 0 0,3 1-15 0 0,-4-7-130 0 0,0 0 0 0 0,0 1 0 0 0,-1-1 0 0 0,1 0 1 0 0,0 1-1 0 0,0-1 0 0 0,-1 1 0 0 0,1-1 1 0 0,-1 1-1 0 0,0 0 0 0 0,1-1 0 0 0,-1 1 0 0 0,0-1 1 0 0,0 1-1 0 0,0 1-34 0 0,0 71 490 0 0,0-23-105 0 0,0-8 33 0 0,0-21-160 0 0,0-1 39 0 0,0-18-260 0 0,0 0 1 0 0,0 0 0 0 0,1 0-1 0 0,-1 0 1 0 0,1 0 0 0 0,0 0-1 0 0,1 2-37 0 0,5 12 211 0 0,-3-3-15 0 0,-4 7-31 0 0,-1-13-99 0 0,1 10 42 0 0,0 1 35 0 0,0 5-91 0 0,0-22-96 0 0,0-2 98 0 0,0 0 14 0 0,0 0-40 0 0,0 0-44 0 0,0 0-43 0 0,0 0-88 0 0,2-2-156 0 0,0 0 223 0 0,0 0-9 0 0,-1 1-25 0 0,1-1-48 0 0,-1 1-20 0 0,0 0-49 0 0,0 0-57 0 0,0 0-63 0 0,-1 1-69 0 0,1-1-63 0 0,-1 1-57 0 0,1-1-50 0 0,-1 1-173 0 0,0 0-48 0 0,0 0-211 0 0,0 0-562 0 0</inkml:trace>
  <inkml:trace contextRef="#ctx0" brushRef="#br0" timeOffset="446.27">469 63 7920 0 0,'0'0'174'0'0,"0"0"29"0"0,0 0 13 0 0,0-3-31 0 0,0 0-48 0 0,0 0-35 0 0,0-2 17 0 0,0 2-91 0 0,0 1-47 0 0,0-2-169 0 0,0 3 154 0 0,0 1 98 0 0,0 0 21 0 0,0-1 43 0 0,0 1 28 0 0,0-1 45 0 0,0 1 47 0 0,0-1 53 0 0,0 0 57 0 0,0-1 62 0 0,0 1 66 0 0,0-1 70 0 0,0-8-156 0 0,0 7-14 0 0,0 3-21 0 0,0 0-78 0 0,-2-2-37 0 0,-3-2-192 0 0,0 0 33 0 0,-7 1 178 0 0,-2 1 87 0 0,-3 2 54 0 0,12 0-283 0 0,-7 0-7 0 0,9-1-91 0 0,0 1 0 0 0,0 0 0 0 0,0 0 0 0 0,0 0 0 0 0,0 0 0 0 0,0 1 0 0 0,0-1 0 0 0,0 1 1 0 0,0 0-1 0 0,-1 0-29 0 0,-3 3 61 0 0,5-3-53 0 0,1 0-1 0 0,0 0 1 0 0,-1 0-1 0 0,1 0 1 0 0,0-1-1 0 0,-1 1 1 0 0,1-1-1 0 0,-1 1 0 0 0,1-1 1 0 0,-1 1-1 0 0,1-1 1 0 0,-1 0-1 0 0,0 0 1 0 0,1 0-1 0 0,-1 0 1 0 0,1 0-8 0 0,-3-1 7 0 0,4 2-5 0 0,-24 12 0 0 0,11-8-2 0 0,8 5 0 0 0,-5-5 0 0 0,8-3 0 0 0,1 4 0 0 0,2 14 0 0 0,-1-19 0 0 0,0 1 0 0 0,0 0 0 0 0,0 0 0 0 0,1-1 0 0 0,-1 1 0 0 0,1-1 0 0 0,-1 1 0 0 0,1 0 0 0 0,0-1 0 0 0,0 1 0 0 0,0-1 0 0 0,-1 1 0 0 0,1-1 0 0 0,1 0 0 0 0,-1 1 0 0 0,0-1 0 0 0,0 0 0 0 0,0 0 0 0 0,1 0 0 0 0,10 15-12 0 0,-9-11-3 0 0,-3-5 13 0 0,0 1 0 0 0,0 0-1 0 0,1-1 1 0 0,-1 1-1 0 0,0-1 1 0 0,1 1 0 0 0,-1 0-1 0 0,0-1 1 0 0,1 1 0 0 0,-1-1-1 0 0,1 1 1 0 0,-1-1 0 0 0,1 1-1 0 0,-1-1 1 0 0,1 0-1 0 0,-1 1 1 0 0,1-1 0 0 0,-1 0-1 0 0,1 1 1 0 0,0-1 0 0 0,-1 0-1 0 0,1 0 3 0 0,4 3-4 0 0,-2-2-3 0 0,-1 1 0 0 0,1 0 1 0 0,-1 0-1 0 0,1 1 0 0 0,-1-1 1 0 0,0 0-1 0 0,1 1 7 0 0,-1 0-2 0 0,0-1 0 0 0,0 0 0 0 0,0 1 1 0 0,0-1-1 0 0,0 0 0 0 0,1 0 0 0 0,-1-1 0 0 0,1 1 0 0 0,0 0 1 0 0,2 0 1 0 0,7 1-23 0 0,-9-3 20 0 0,-1 1 1 0 0,0-1-1 0 0,0 1 0 0 0,0 0 1 0 0,0-1-1 0 0,1 1 0 0 0,-1 0 1 0 0,0 0-1 0 0,0 1 0 0 0,-1-1 1 0 0,1 0-1 0 0,0 0 0 0 0,0 1 1 0 0,0 0 2 0 0,8 7 0 0 0,1 1 0 0 0,0-2 0 0 0,0 1 0 0 0,1-1 0 0 0,0-1 0 0 0,11 5 0 0 0,-17-9 10 0 0,0 1 0 0 0,-1 0 0 0 0,0 1 0 0 0,0-1 0 0 0,0 2-10 0 0,0-2 30 0 0,0 1 0 0 0,-1 0 0 0 0,0 1 0 0 0,0-1 0 0 0,0 2-30 0 0,1 3 135 0 0,-4-8-106 0 0,0 0 1 0 0,0 0-1 0 0,0 0 0 0 0,0 0 1 0 0,1 0-1 0 0,-1 0 1 0 0,1 0-1 0 0,-1 0 1 0 0,1 0-30 0 0,8 11 159 0 0,-6 2 59 0 0,-3 19 283 0 0,-1-21-322 0 0,0-12-168 0 0,0 0 1 0 0,0 0-1 0 0,0 0 0 0 0,0-1 1 0 0,0 1-1 0 0,0 0 0 0 0,-1 0 1 0 0,1-1-1 0 0,0 1 1 0 0,-1 0-1 0 0,1-1 0 0 0,0 1 1 0 0,-1 0-1 0 0,1-1 0 0 0,-1 1 1 0 0,1 0-1 0 0,-1-1 1 0 0,1 1-1 0 0,-1-1 0 0 0,1 1 1 0 0,-1-1-1 0 0,1 1 0 0 0,-1-1 1 0 0,0 0-1 0 0,1 1 1 0 0,-1-1-1 0 0,0 0 0 0 0,0 1 1 0 0,0-1-12 0 0,0 1 12 0 0,0-1 1 0 0,0 1-1 0 0,0-1 1 0 0,0 1 0 0 0,0 0-1 0 0,0-1 1 0 0,0 1-1 0 0,0 0 1 0 0,0 0 0 0 0,0 0-1 0 0,0 0 1 0 0,0 0-1 0 0,1 0 1 0 0,-1 0-1 0 0,0 0-12 0 0,-3 9 112 0 0,-1 0-34 0 0,-3-3-46 0 0,3-4-28 0 0,4-3-1 0 0,1 0-1 0 0,-1 0 1 0 0,1 1-1 0 0,-1-1 1 0 0,0 0 0 0 0,1 1-1 0 0,-1-1 1 0 0,1 0-1 0 0,-1 1 1 0 0,1-1 0 0 0,-1 1-1 0 0,1-1 1 0 0,-1 1 0 0 0,1-1-1 0 0,0 1 1 0 0,-1-1-1 0 0,1 1 1 0 0,0 0 0 0 0,-1-1-1 0 0,1 1 1 0 0,0-1-1 0 0,-1 1-2 0 0,-1 4 16 0 0,-6 4-32 0 0,6-8 20 0 0,0 0 1 0 0,0 0-1 0 0,0 0 1 0 0,1 0 0 0 0,-1-1-1 0 0,0 1 1 0 0,0-1-1 0 0,0 1 1 0 0,-1-1-5 0 0,-22 1 10 0 0,8-2-81 0 0,6 0-29 0 0,1 1-56 0 0,7 0 48 0 0,-1 0 52 0 0,-8-1 13 0 0,7-1-20 0 0,2 1-17 0 0,0 0-46 0 0,0-1-70 0 0,0 0-77 0 0,0-1-88 0 0,0 0-102 0 0,1 2 78 0 0,1-1-57 0 0,-1 1-52 0 0,1-1-43 0 0,-1 0-158 0 0,0 0-44 0 0,0 0-189 0 0,-2-1-513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23.7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288 46 6272 0 0,'0'0'141'0'0,"-3"-3"23"0"0,-7-7 11 0 0,10 10-170 0 0,0 0 1 0 0,-1-1-1 0 0,1 1 1 0 0,0 0-1 0 0,0-1 0 0 0,-1 1 1 0 0,1 0-1 0 0,0 0 1 0 0,-1-1-1 0 0,1 1 1 0 0,-1 0-1 0 0,1 0 0 0 0,0 0 1 0 0,-1-1-1 0 0,1 1 1 0 0,0 0-1 0 0,-1 0 1 0 0,1 0-1 0 0,-1 0 1 0 0,1 0-1 0 0,-1 0 0 0 0,1 0 1 0 0,0 0-1 0 0,-1 0 1 0 0,1 0-1 0 0,-1 0 1 0 0,1 0-6 0 0,-5-1 29 0 0,1-5-29 0 0,4 5 0 0 0,-1 1 0 0 0,1 0 0 0 0,0-1 0 0 0,0 1 0 0 0,-1-1 0 0 0,1 1 0 0 0,0 0 0 0 0,-1-1 0 0 0,1 1 0 0 0,0 0 0 0 0,-1-1 0 0 0,1 1 0 0 0,0 0 0 0 0,-1 0 0 0 0,1-1 0 0 0,-1 1 0 0 0,1 0 0 0 0,-1 0 0 0 0,1 0 0 0 0,0-1 0 0 0,-1 1 0 0 0,1 0 0 0 0,-1 0 0 0 0,1 0 0 0 0,-1 0 0 0 0,1 0 0 0 0,-1 0 0 0 0,1 0 0 0 0,-1 0 0 0 0,1 0 0 0 0,-1 0 0 0 0,0 1 0 0 0,-6-2 24 0 0,2-1 50 0 0,3-2 53 0 0,1-2 56 0 0,1 6-176 0 0,0 0 1 0 0,0 0 0 0 0,0 0 0 0 0,0 0-1 0 0,0 0 1 0 0,1-1 0 0 0,-1 1 0 0 0,0 0-1 0 0,0 0 1 0 0,0 0 0 0 0,0 0-1 0 0,0 0 1 0 0,0 0 0 0 0,0 0 0 0 0,0 0-1 0 0,-1 0 1 0 0,1 0 0 0 0,0-1-1 0 0,0 1 1 0 0,0 0 0 0 0,0 0 0 0 0,0 0-1 0 0,0 0 1 0 0,0 0 0 0 0,0 0-1 0 0,0 0 1 0 0,0 0 0 0 0,0 0 0 0 0,0 0-1 0 0,0 0 1 0 0,0 0 0 0 0,0 0 0 0 0,0 0-1 0 0,0-1 1 0 0,0 1 0 0 0,0 0-1 0 0,-1 0 1 0 0,1 0 0 0 0,0 0 0 0 0,0 0-1 0 0,0 0 1 0 0,0 0 0 0 0,0 0-1 0 0,0 0 1 0 0,0 0 0 0 0,0 0 0 0 0,0 0-1 0 0,0 0 1 0 0,-1 0 0 0 0,1 0-1 0 0,0 0 1 0 0,0 0 0 0 0,0 0 0 0 0,0 0-1 0 0,0 0 1 0 0,0 0 0 0 0,0 0-8 0 0,-2 0 61 0 0,-1 0 47 0 0,1 0 42 0 0,-1 0 34 0 0,-3 0 247 0 0,-11 0 675 0 0,11 0-817 0 0,1 0-58 0 0,-1 0-57 0 0,3 0-138 0 0,0 0-40 0 0,1 0 182 0 0,-1 3 2 0 0,-7 7 17 0 0,8-7 10 0 0,-1-3-33 0 0,0 0-75 0 0,2 0-55 0 0,-3 0-12 0 0,2 0 11 0 0,2 0-42 0 0,0 0 0 0 0,0-1 1 0 0,0 1-1 0 0,0 0 0 0 0,0 0 1 0 0,0 0-1 0 0,0 0 0 0 0,-1 0 1 0 0,1 0-1 0 0,0 0 1 0 0,0 0-1 0 0,0 0 0 0 0,0 0 1 0 0,0 0-1 0 0,0 0 0 0 0,0 0 1 0 0,0 0-1 0 0,0 0 0 0 0,0 0 1 0 0,-1 1-1 0 0,1-1 0 0 0,0 0 1 0 0,0 0-1 0 0,0 0 1 0 0,0 0-1 0 0,0 0 0 0 0,0 0 1 0 0,0 0-1 0 0,0 0 0 0 0,0 0 1 0 0,0 0-1 0 0,0 0 0 0 0,0 0 1 0 0,0 0-1 0 0,0 0 0 0 0,0 0 1 0 0,0 0-1 0 0,-1 1 1 0 0,1-1-1 0 0,0 0 0 0 0,0 0 1 0 0,0 0-1 0 0,0 0 0 0 0,0 0 1 0 0,0 0-1 0 0,0 0 0 0 0,0 0 1 0 0,0 0-1 0 0,0 0 0 0 0,0 0 1 0 0,0 1-1 0 0,0-1 1 0 0,0 0-1 0 0,0 0 0 0 0,0 0 1 0 0,1 0-1 0 0,-1 0-1 0 0,-1 7 30 0 0,-6 6 163 0 0,4-10-172 0 0,1-1-52 0 0,-1 1 85 0 0,3-1-1 0 0,0 37 78 0 0,0 26 5 0 0,1-64-130 0 0,-1 1 1 0 0,0-1-1 0 0,0 1 1 0 0,0-1 0 0 0,1 1-1 0 0,-1-1 1 0 0,1 1 0 0 0,-1-1-1 0 0,1 0 1 0 0,0 1-1 0 0,-1-1 1 0 0,1 0 0 0 0,0 1-7 0 0,5 10 42 0 0,-5-6-22 0 0,0-1 0 0 0,0 0 0 0 0,-1 0 0 0 0,0 0 0 0 0,0 5-20 0 0,0-3 29 0 0,0 0 0 0 0,0-1 0 0 0,1 1 0 0 0,0 3-29 0 0,24 81 269 0 0,-20-30-26 0 0,8-27-102 0 0,-10-29-114 0 0,-1 0 0 0 0,0 1 0 0 0,0-1 0 0 0,0 1 0 0 0,-1 0 0 0 0,0-1 0 0 0,0 1 0 0 0,0 0 0 0 0,-1 0-27 0 0,1 6 59 0 0,0 0 1 0 0,1 0 0 0 0,0 0 0 0 0,1-1 0 0 0,1 2-60 0 0,1 6 83 0 0,-1-3-21 0 0,-2-10-32 0 0,0 0 0 0 0,-1 1 0 0 0,0-1 0 0 0,0 1 0 0 0,0-1 0 0 0,-1 1-30 0 0,0 69 268 0 0,0-26-43 0 0,0-8 23 0 0,0-1 75 0 0,-1-24-152 0 0,-6 1-32 0 0,3-8-57 0 0,-1 2 56 0 0,0-3-39 0 0,-1 6 51 0 0,4-3-19 0 0,2-11-113 0 0,0 1-1 0 0,0 0 0 0 0,0-1 1 0 0,-1 1-1 0 0,1-1 0 0 0,0 0 1 0 0,-1 1-1 0 0,1-1 0 0 0,-1 1 1 0 0,0 0-18 0 0,1-1 9 0 0,-1 0 1 0 0,0 0-1 0 0,1 0 1 0 0,-1 0-1 0 0,0-1 1 0 0,0 1-1 0 0,1 0 1 0 0,-1 0-1 0 0,0-1 1 0 0,0 1-1 0 0,0 0 1 0 0,0-1-1 0 0,0 1-8 0 0,-12 4 109 0 0,8 5-13 0 0,-5-5-1 0 0,6 1-37 0 0,4-5-58 0 0,0-1 1 0 0,-1 0-1 0 0,1 1 1 0 0,0-1-1 0 0,0 1 1 0 0,-1-1-1 0 0,1 0 1 0 0,0 1-1 0 0,-1-1 1 0 0,1 0-1 0 0,0 1 1 0 0,-1-1-1 0 0,1 0 1 0 0,-1 0-1 0 0,1 1 1 0 0,-1-1-1 0 0,1 0 1 0 0,0 0-1 0 0,-1 0 1 0 0,1 1-1 0 0,-1-1 1 0 0,1 0 0 0 0,-1 0-1 0 0,1 0 1 0 0,-1 0-1 0 0,1 0 1 0 0,-1 0-1 0 0,1 0 1 0 0,-1 0-1 0 0,1 0 1 0 0,-1 0-1 0 0,1-1-1 0 0,-7 2 21 0 0,5-1-18 0 0,0 0 0 0 0,0 0 1 0 0,0 0-1 0 0,-1 0 0 0 0,1 0 0 0 0,0-1 1 0 0,0 1-1 0 0,0-1 0 0 0,0 1 0 0 0,-1-1-3 0 0,-2-2 1 0 0,-2 0 5 0 0,-11-6 41 0 0,15 7-46 0 0,0 0 0 0 0,0 0 0 0 0,0-1 1 0 0,1 1-1 0 0,-1-1 0 0 0,1 0 0 0 0,-1 1 0 0 0,1-1 0 0 0,-2-3-1 0 0,2 1 2 0 0,-2-1-22 0 0,-3 2-36 0 0,3 1 28 0 0,-6-4-50 0 0,10 6 74 0 0,-1 0-1 0 0,0-1 1 0 0,1 1 0 0 0,-1 0-1 0 0,1 0 1 0 0,0-1 0 0 0,-1 1-1 0 0,1 0 1 0 0,0-1 0 0 0,0 1-1 0 0,0-1 1 0 0,0 1 0 0 0,0 0-1 0 0,0-1 1 0 0,0 0 4 0 0,1-5-59 0 0,-2 0-42 0 0,0 0-56 0 0,-2-1-67 0 0,-7-9-313 0 0,9 13 424 0 0,0 0 0 0 0,1 0 0 0 0,0 0 0 0 0,-1-1 1 0 0,2-2 112 0 0</inkml:trace>
  <inkml:trace contextRef="#ctx0" brushRef="#br0" timeOffset="242.58">76 499 9152 0 0,'0'0'208'0'0,"0"0"33"0"0,0 0 14 0 0,0 0 34 0 0,0 0 142 0 0,0-2 66 0 0,0 1-473 0 0,0 1 0 0 0,0-1 1 0 0,0 1-1 0 0,0-1 0 0 0,0 1 0 0 0,0 0 0 0 0,0-1 1 0 0,0 1-1 0 0,0-1 0 0 0,0 1 0 0 0,1-1 0 0 0,-1 1 0 0 0,0-1 1 0 0,0 1-1 0 0,0 0 0 0 0,1-1 0 0 0,-1 1 0 0 0,0-1 1 0 0,1 1-1 0 0,-1 0 0 0 0,0-1 0 0 0,1 1 0 0 0,-1 0 1 0 0,0-1-1 0 0,1 1 0 0 0,-1 0 0 0 0,0 0 0 0 0,1-1 0 0 0,-1 1 1 0 0,1 0-1 0 0,-1 0 0 0 0,1 0 0 0 0,-1-1 0 0 0,1 1 1 0 0,-1 0-1 0 0,0 0 0 0 0,1 0 0 0 0,-1 0 0 0 0,1 0 1 0 0,-1 0-1 0 0,1 0 0 0 0,0 0-24 0 0,4-2 477 0 0,5-8-11 0 0,-9 8-279 0 0,1 1-34 0 0,0 0 63 0 0,1 0-79 0 0,1 1-72 0 0,-1 0-19 0 0,-1 0 54 0 0,6-5 74 0 0,4-1 85 0 0,-1 4-54 0 0,4 1 84 0 0,-1-2-81 0 0,-2 0-70 0 0,-1-1-61 0 0,-5 2-57 0 0,10-1 95 0 0,4 3-23 0 0,-11 1-45 0 0,5-1 31 0 0,0 0-42 0 0,3-3-30 0 0,-10 1-30 0 0,1-1 42 0 0,3-1-5 0 0,-8 3-49 0 0,1 0-34 0 0,0 1-22 0 0,-1-1-36 0 0,1 1-42 0 0,0 0-45 0 0,-1 0-17 0 0,0 0-39 0 0,3 0-372 0 0,-1 0 84 0 0,-1 0-53 0 0,6 0-722 0 0,2 0-567 0 0,6 0-1075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38.8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1 8464 0 0,'0'0'190'0'0,"0"0"28"0"0,0 0 10 0 0,-3 0-26 0 0,-7 0-92 0 0,8 0 0 0 0,2 0 125 0 0,0 0 201 0 0,0 0 11 0 0,0 0-18 0 0,0 0-77 0 0,0 0-31 0 0,0 2-7 0 0,-1 11 83 0 0,1 2-49 0 0,-1 9 72 0 0,1 0-76 0 0,1-1-62 0 0,2-6-49 0 0,7 3 37 0 0,-5 8-36 0 0,20 65 412 0 0,-19-53-476 0 0,-1-17-65 0 0,-3-17-64 0 0,-1 0 0 0 0,1 0 1 0 0,-1 0-1 0 0,-1 0 1 0 0,1 4-42 0 0,-1-3 41 0 0,1-1 0 0 0,0 0 0 0 0,0 0 0 0 0,1 5-41 0 0,9 23 130 0 0,-8-26-99 0 0,0 0 1 0 0,-1 1 0 0 0,0-1 0 0 0,0 0 0 0 0,-1 1 0 0 0,0 5-32 0 0,-1-12 6 0 0,0-1 1 0 0,0 1-1 0 0,1-1 1 0 0,-1 1-1 0 0,0 0 1 0 0,1-1-1 0 0,-1 1 1 0 0,0-1-1 0 0,1 1 1 0 0,0-1-1 0 0,-1 1 1 0 0,1-1-1 0 0,0 1 1 0 0,0-1-7 0 0,5 11 40 0 0,-5 4-2 0 0,-1-13-28 0 0,0-1-1 0 0,0 0 1 0 0,0 0-1 0 0,0 1 1 0 0,0-1-1 0 0,1 0 1 0 0,-1 1-1 0 0,1-1 0 0 0,-1 0 1 0 0,2 2-10 0 0,3 4 41 0 0,-4-7-30 0 0,0 0-1 0 0,-1 1 0 0 0,1-1 1 0 0,0 1-1 0 0,0-1 1 0 0,-1 1-1 0 0,1-1 0 0 0,-1 1 1 0 0,1-1-1 0 0,-1 1 0 0 0,0-1 1 0 0,0 1-1 0 0,1 0 0 0 0,-1-1-10 0 0,0 27 187 0 0,0-25-118 0 0,0-3-5 0 0,0 0 0 0 0,0 0 22 0 0,0 0 87 0 0,0 0 34 0 0,0 0 7 0 0,0-3-34 0 0,2-8-149 0 0,14-20-15 0 0,-7 15 27 0 0,-4 6-33 0 0,-4 8-10 0 0,0 0 0 0 0,0 0 0 0 0,0-1 0 0 0,0 1 0 0 0,1 0 0 0 0,-1 0 0 0 0,1 1 0 0 0,-1-1 0 0 0,1 0 0 0 0,20-21 0 0 0,-13 13 0 0 0,0 0 0 0 0,1 0 0 0 0,0 1 0 0 0,8-5 0 0 0,-12 10 7 0 0,2-1-26 0 0,-1 0 0 0 0,1 1 0 0 0,0-1 0 0 0,0 2 0 0 0,8-3 19 0 0,-9 3-2 0 0,20-5 1 0 0,-1 6-49 0 0,-18 1 42 0 0,-5 1 6 0 0,0 0 1 0 0,0-1 0 0 0,0 1-1 0 0,0 0 1 0 0,-1 1 0 0 0,1-1 0 0 0,0 0-1 0 0,0 1 1 0 0,0-1 0 0 0,-1 1-1 0 0,2 0 2 0 0,11 12-48 0 0,-5-3 48 0 0,-8-9-4 0 0,-1 0 1 0 0,1 1 0 0 0,-1-1 0 0 0,1 0 0 0 0,-1 1-1 0 0,0 0 1 0 0,0-1 0 0 0,1 1 0 0 0,-1 0 0 0 0,-1 0-1 0 0,2 1 4 0 0,-1 3-8 0 0,0 0 0 0 0,0 1 0 0 0,0-1 0 0 0,-1 0 0 0 0,0 1 0 0 0,0 1 8 0 0,0-7 0 0 0,0 1 0 0 0,0 0 0 0 0,-1-1 0 0 0,1 1 0 0 0,0 0 0 0 0,-1-1 0 0 0,0 1 0 0 0,1-1 0 0 0,-1 1 0 0 0,0 0 0 0 0,0-1 0 0 0,0 0 0 0 0,0 1 0 0 0,0-1 0 0 0,0 0-1 0 0,0 1 1 0 0,0-1 0 0 0,0 0 0 0 0,-1 0 0 0 0,-11 15 20 0 0,9-6 37 0 0,3-8-42 0 0,0 0-1 0 0,0 1 1 0 0,0-1 0 0 0,0 0-1 0 0,-1 0 1 0 0,1 0-1 0 0,-1 0 1 0 0,1-1-1 0 0,-1 1-14 0 0,-5 6 43 0 0,4-5-35 0 0,0 0 0 0 0,0 0-1 0 0,-1 0 1 0 0,1 0 0 0 0,0-1-1 0 0,-1 1-7 0 0,-16 5 0 0 0,16-6 0 0 0,-1 0 0 0 0,0 0 0 0 0,1 1 0 0 0,-1-1 0 0 0,1 1 0 0 0,-1 0 0 0 0,1 0 0 0 0,-1 2 0 0 0,4-4 0 0 0,0 0-1 0 0,0 0 0 0 0,0 1 1 0 0,-1-1-1 0 0,1 0 0 0 0,0 0 0 0 0,0 0 1 0 0,-1 0-1 0 0,1-1 0 0 0,-1 1 0 0 0,1 0 1 0 0,-1-1-1 0 0,1 1 0 0 0,-1-1 0 0 0,0 1 1 0 0,1-1-1 0 0,-1 0 0 0 0,1 1 1 0 0,-1-1-1 0 0,0 0 1 0 0,-16 2-58 0 0,6 3 41 0 0,10-3 18 0 0,-1-1 0 0 0,1 0 0 0 0,0 0 0 0 0,-1-1 0 0 0,1 1 0 0 0,0 0 1 0 0,-1-1-1 0 0,1 0 0 0 0,-1 1 0 0 0,1-1 0 0 0,-3 0-1 0 0,-22 0 51 0 0,0 0-40 0 0,9 0-38 0 0,0 0-36 0 0,17 0 56 0 0,1 0 0 0 0,-1 0 1 0 0,1 0-1 0 0,-1 0 0 0 0,1 0 0 0 0,-1 0 0 0 0,1 0 0 0 0,-1 0 1 0 0,1 0-1 0 0,-1 0 0 0 0,1 0 0 0 0,0 0 0 0 0,-1 0 0 0 0,1 0 1 0 0,-1 0-1 0 0,1-1 0 0 0,-1 1 0 0 0,1 0 0 0 0,0 0 0 0 0,-1-1 1 0 0,1 1-1 0 0,-1 0 0 0 0,1-1 0 0 0,0 1 0 0 0,-1 0 0 0 0,1-1 1 0 0,0 1-1 0 0,-1 0 0 0 0,1-1 0 0 0,0 1 0 0 0,0-1 1 0 0,-1 1 6 0 0,-3-7-125 0 0,-6 2-67 0 0,2-9-106 0 0,1 3-54 0 0,7 11 343 0 0,0 0 0 0 0,0 0 0 0 0,-1 0 1 0 0,1 0-1 0 0,0 0 0 0 0,0 0 0 0 0,0 0 0 0 0,0 0 1 0 0,0 0-1 0 0,0-1 0 0 0,0 1 0 0 0,0 0 0 0 0,0 0 1 0 0,-1 0-1 0 0,1 0 0 0 0,0 0 0 0 0,0 0 1 0 0,0 0-1 0 0,0 0 0 0 0,0 0 0 0 0,0-1 0 0 0,0 1 1 0 0,0 0-1 0 0,0 0 0 0 0,0 0 0 0 0,0 0 0 0 0,0 0 1 0 0,0 0-1 0 0,0 0 0 0 0,0-1 0 0 0,0 1 0 0 0,0 0 1 0 0,0 0-1 0 0,0 0 0 0 0,0 0 0 0 0,0 0 0 0 0,0 0 1 0 0,0 0-1 0 0,0-1 0 0 0,0 1 0 0 0,0 0 0 0 0,0 0 1 0 0,0 0-1 0 0,1 0 0 0 0,-1 0 0 0 0,0 0 0 0 0,0 0 1 0 0,0 0-1 0 0,0 0 0 0 0,0-1 0 0 0,0 1 0 0 0,0 0 1 0 0,0 0-1 0 0,0 0 0 0 0,1 0 0 0 0,-1 0 1 0 0,0 0 8 0 0,0 0 0 0 0,2-2-121 0 0,-1 0 12 0 0,1 1-15 0 0,-1-1-39 0 0,0 1-12 0 0,0-1-40 0 0,0 1-47 0 0,0-1-52 0 0,0 1-57 0 0,-1-1-51 0 0,1 1-48 0 0,-1-1-40 0 0,0 1-148 0 0,0-1-40 0 0,0 0-178 0 0,0-2-483 0 0,0 4 1358 0 0</inkml:trace>
  <inkml:trace contextRef="#ctx0" brushRef="#br0" timeOffset="528.25">698 439 9728 0 0,'0'0'284'0'0,"0"3"1"0"0,-2 4-197 0 0,-2-4-64 0 0,-2 2-25 0 0,5-5 4 0 0,1 1 0 0 0,-1 0 0 0 0,1 0-1 0 0,0-1 1 0 0,0 1 0 0 0,-1 0 0 0 0,1 0 0 0 0,0 0 0 0 0,0-1 0 0 0,0 1 0 0 0,0 0 0 0 0,0 0 0 0 0,0 0 0 0 0,0 0-3 0 0,0 5 75 0 0,0-4-41 0 0,1 0 0 0 0,-1-1 1 0 0,0 1-1 0 0,0-1 1 0 0,0 1-1 0 0,-1 0 1 0 0,1-1-1 0 0,0 1 1 0 0,0-1-1 0 0,-1 1 1 0 0,1-1-1 0 0,-2 2-34 0 0,-3 0 165 0 0,5-3-156 0 0,-1 0 0 0 0,1 1 0 0 0,0-1 0 0 0,-1 0 0 0 0,1 0 0 0 0,-1 0 0 0 0,1 0 0 0 0,0 0-1 0 0,0 1 1 0 0,-1-1 0 0 0,1 0 0 0 0,0 0 0 0 0,-1 1 0 0 0,1-1 0 0 0,0 0 0 0 0,0 0 0 0 0,-1 1 0 0 0,1-1-1 0 0,0 0 1 0 0,0 1 0 0 0,0-1 0 0 0,0 0 0 0 0,-1 1 0 0 0,1-1 0 0 0,0 0 0 0 0,0 1 0 0 0,0-1-1 0 0,0 0 1 0 0,0 1 0 0 0,0-1 0 0 0,0 1 0 0 0,0-1 0 0 0,0 0 0 0 0,0 1 0 0 0,0-1 0 0 0,0 0 0 0 0,0 1-1 0 0,0-1 1 0 0,0 0 0 0 0,1 1 0 0 0,-1-1 0 0 0,0 0 0 0 0,0 1 0 0 0,0-1 0 0 0,0 0 0 0 0,1 1 0 0 0,-1-1-1 0 0,0 0 1 0 0,0 1-9 0 0,2 2 113 0 0,1 1-15 0 0,1 3 48 0 0,-3-5-57 0 0,0 1 37 0 0,0 0 13 0 0,0 0 39 0 0,-1 0 44 0 0,0 1 50 0 0,1 2-32 0 0,1 0-50 0 0,1 0-15 0 0,6 2 20 0 0,-4-6-116 0 0,-5-2-61 0 0,1 0 1 0 0,0 1-1 0 0,-1-1 1 0 0,1 0-1 0 0,0 0 1 0 0,-1 1-1 0 0,1-1 1 0 0,-1 1-1 0 0,1-1 1 0 0,-1 0-1 0 0,1 1 1 0 0,-1-1-1 0 0,1 1 1 0 0,-1-1-1 0 0,0 1 1 0 0,1 0-1 0 0,-1-1 0 0 0,0 1 1 0 0,1-1-1 0 0,-1 1 1 0 0,0 0-1 0 0,0-1-18 0 0,3 5 74 0 0,4 4 112 0 0,22 7 398 0 0,-22-13-450 0 0,2 2 77 0 0,-1-1-34 0 0,5 2 41 0 0,1-2-84 0 0,6-5-67 0 0,-11 1-36 0 0,6 0 32 0 0,-13 1-46 0 0,1-1 0 0 0,0 0 0 0 0,0 0 0 0 0,0 0 0 0 0,-1 0 0 0 0,1-1 0 0 0,0 1 0 0 0,0-1 0 0 0,-1 1 1 0 0,4-2-18 0 0,54-28 327 0 0,-30 5-199 0 0,-23 22-99 0 0,-7 3-27 0 0,1-1 1 0 0,-1 1 0 0 0,1 0 0 0 0,-1 0 0 0 0,1 0 0 0 0,-1 0-1 0 0,1-1 1 0 0,-1 1 0 0 0,0 0 0 0 0,1-1 0 0 0,-1 1 0 0 0,0 0-1 0 0,1-1 1 0 0,-1 1 0 0 0,0 0 0 0 0,1-1 0 0 0,-1 1 0 0 0,0-1 0 0 0,1 1-1 0 0,-1 0 1 0 0,0-1 0 0 0,0 1 0 0 0,0-1 0 0 0,1 1 0 0 0,-1-1-1 0 0,0 1 1 0 0,0-1 0 0 0,0 1 0 0 0,0-1 0 0 0,0 1 0 0 0,0-1-1 0 0,0 1 1 0 0,0-1 0 0 0,0 1 0 0 0,0-1 0 0 0,0 1 0 0 0,0-1 0 0 0,-1 1-4 0 0,1-1 6 0 0,0 1-1 0 0,0-1 0 0 0,0 0 0 0 0,0 1 0 0 0,0-1 1 0 0,0 0-1 0 0,1 1 0 0 0,-1-1 0 0 0,0 0 0 0 0,0 1 1 0 0,0-1-1 0 0,1 1 0 0 0,-1-1 0 0 0,0 0 0 0 0,1 1 1 0 0,-1-1-1 0 0,0 1 0 0 0,1-1 0 0 0,-1 1 0 0 0,1-1 0 0 0,-1 1 1 0 0,1-1-1 0 0,-1 1 0 0 0,1 0 0 0 0,-1-1 0 0 0,1 1-4 0 0,0 0 4 0 0,-1-1 0 0 0,1 1-1 0 0,-1-1 1 0 0,1 1 0 0 0,-1-1-1 0 0,1 1 1 0 0,-1 0 0 0 0,0-1-1 0 0,1 0 1 0 0,-1 1 0 0 0,1-1-1 0 0,-1 1 1 0 0,0-1 0 0 0,0 1-1 0 0,1-1 1 0 0,-1 0 0 0 0,0 1-1 0 0,0-1 1 0 0,0 0 0 0 0,0 1-1 0 0,1-1 1 0 0,-1 1 0 0 0,0-1-1 0 0,0 0 1 0 0,0 1-1 0 0,0-1-3 0 0,0-29 12 0 0,0 14-12 0 0,-3 1 0 0 0,-7 3-12 0 0,7 9-46 0 0,6 6 3 0 0,-2-2 54 0 0,0 0 0 0 0,0 1 0 0 0,0-1 1 0 0,0 1-1 0 0,0-1 0 0 0,0 1 0 0 0,0-1 0 0 0,-1 1 0 0 0,1-1 0 0 0,0 1 0 0 0,-1 0 0 0 0,0-1 1 0 0,1 2 0 0 0,1 30 1 0 0,-2-28-2 0 0,0 1 0 0 0,1 0 0 0 0,0-1 0 0 0,0 1 0 0 0,1-1 0 0 0,1 4 1 0 0,-2-4-9 0 0,1 0-1 0 0,-1 0 0 0 0,0 0 1 0 0,0 0-1 0 0,0 4 10 0 0,-1 205-11 0 0,-1-199 11 0 0,-1 0 0 0 0,0 0 0 0 0,-1 2 0 0 0,0-3 0 0 0,1 0 0 0 0,0-1 0 0 0,2 2 0 0 0,-1-8 0 0 0,1-1 0 0 0,-1 0 0 0 0,0 1 0 0 0,0-1 0 0 0,-1 0 0 0 0,-1 4 0 0 0,-1 5 0 0 0,0 3 3 0 0,3-13 7 0 0,0-1 0 0 0,0 1 0 0 0,0-1 1 0 0,0 1-1 0 0,-1-1 0 0 0,0 0 0 0 0,0 1 0 0 0,-1-1-10 0 0,-4 10 46 0 0,1 3-25 0 0,2-5 11 0 0,1-5 21 0 0,-1 0 20 0 0,-2-1 34 0 0,-4 5 76 0 0,5-6-65 0 0,0 1 0 0 0,-1-2 0 0 0,1 1 0 0 0,-2 0-118 0 0,-18 7 376 0 0,9-6-241 0 0,-26 13 413 0 0,39-18-518 0 0,1 0 0 0 0,-1 0 1 0 0,0-1-1 0 0,0 1 0 0 0,1-1 1 0 0,-1 0-1 0 0,0 0 0 0 0,0 0 1 0 0,0 0-1 0 0,-2 0-30 0 0,-10-1 103 0 0,-17 1 58 0 0,18 0-35 0 0,0 0 91 0 0,6-2-116 0 0,0-2-78 0 0,1-1-48 0 0,-7-8-89 0 0,10 9 89 0 0,-1 2-35 0 0,-5-1 48 0 0,8 2 7 0 0,1-4 13 0 0,2-3-34 0 0,-1-6-39 0 0,0 13 52 0 0,0-1-1 0 0,0 1 0 0 0,0-1 0 0 0,1 0 1 0 0,-1 1-1 0 0,0-1 0 0 0,1 1 0 0 0,0-1 0 0 0,-1 1 1 0 0,1-1-1 0 0,0 1 0 0 0,0 0 0 0 0,-1-1 1 0 0,1 1-1 0 0,0 0 0 0 0,0-1 0 0 0,1 1 0 0 0,-1 0 14 0 0,1-1-552 0 0,-1 1 62 0 0,1 1 54 0 0,-1-1 45 0 0,2 1-278 0 0,2 1-731 0 0,-4-1 918 0 0,-1 0-68 0 0,0 0 50 0 0,2 0-1840 0 0,-1 0-1329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42.7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152 1 9272 0 0,'0'0'208'0'0,"0"0"33"0"0,0 0 14 0 0,-2 0-42 0 0,-4 0-166 0 0,2 0 39 0 0,-4 0 183 0 0,2 0 86 0 0,-2 0 590 0 0,6 0-682 0 0,1 0-40 0 0,0 0-50 0 0,-1 0-73 0 0,1 0-86 0 0,-1 0-105 0 0,-3 2 526 0 0,-5 8-69 0 0,8-7-107 0 0,1 0-95 0 0,0 0-59 0 0,1 0-58 0 0,0 1-14 0 0,-1-2 41 0 0,-3 4 28 0 0,-3 0-14 0 0,0 0-13 0 0,3-1 4 0 0,0 0 18 0 0,0 2 38 0 0,-1 7-37 0 0,0 1 19 0 0,0-3 29 0 0,-3 5 39 0 0,7-14-154 0 0,0 0-1 0 0,0 0 1 0 0,0 0-1 0 0,1 1 1 0 0,-1-1-1 0 0,1 0 1 0 0,0 3-31 0 0,-2 12 118 0 0,-5 6 119 0 0,6-20-187 0 0,-1 1 0 0 0,1 0 0 0 0,0-1 0 0 0,1 1 0 0 0,-1 0 1 0 0,1 1-51 0 0,-2 17 172 0 0,-4 7 3 0 0,0-1-14 0 0,5-6-13 0 0,1 32 193 0 0,0-19-146 0 0,0-6-69 0 0,0-2-46 0 0,1-11-12 0 0,5-1-14 0 0,-1-1-17 0 0,11 43 93 0 0,-15-55-119 0 0,-1 0 0 0 0,1 0 0 0 0,0 0 0 0 0,-1 1 0 0 0,0-1 0 0 0,0 0 0 0 0,0 0 0 0 0,0 1-11 0 0,2 15 44 0 0,-1-15-28 0 0,1 0-1 0 0,-1 1 0 0 0,1-1 1 0 0,0 0-1 0 0,1 0 0 0 0,-1 0-15 0 0,2 2 42 0 0,-1 0 0 0 0,0 0 0 0 0,0 1 0 0 0,1 2-42 0 0,-2-4 16 0 0,0 0 0 0 0,1 0-1 0 0,-1-1 1 0 0,1 1-1 0 0,1 1-15 0 0,-2-3 1 0 0,0 0 1 0 0,0-1-1 0 0,1 1 0 0 0,-1-1 0 0 0,1 1 0 0 0,0-1 0 0 0,-1 0 0 0 0,1 0 0 0 0,2 1-1 0 0,5 2 0 0 0,-8-4-4 0 0,0 0 1 0 0,0 0-1 0 0,0 0 0 0 0,0 0 0 0 0,0 1 0 0 0,0-1 0 0 0,0 0 1 0 0,0 1-1 0 0,0 0 4 0 0,14 10-142 0 0,-8-7 5 0 0,-3-3 10 0 0,0 0-48 0 0,0 0-59 0 0,-1 0-67 0 0,0-1-9 0 0,0 0-59 0 0,0 0-64 0 0,-1 0-71 0 0,0-1-76 0 0,1 1-80 0 0,-1-1-88 0 0,0 0-92 0 0,0 0-1275 0 0,-1 0-1199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43.2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167 0 9096 0 0,'0'0'200'0'0,"0"0"33"0"0,-3 0 16 0 0,-1 0-54 0 0,-1 0-145 0 0,-13 0-33 0 0,11 0 7 0 0,0 0 40 0 0,-22 0 424 0 0,29 0-483 0 0,0 0 0 0 0,0 0 0 0 0,0 0 0 0 0,-1 0 0 0 0,1 0 0 0 0,0 0 0 0 0,0 0 0 0 0,0 0 0 0 0,0 0 0 0 0,0 0 0 0 0,0 0 0 0 0,0 0 0 0 0,0 0 0 0 0,0 0 0 0 0,0 0 1 0 0,-1 0-1 0 0,1 0 0 0 0,0 0 0 0 0,0 0 0 0 0,0 0 0 0 0,0 0 0 0 0,0 0 0 0 0,0 1 0 0 0,0-1 0 0 0,0 0 0 0 0,0 0 0 0 0,0 0 0 0 0,0 0 0 0 0,0 0 0 0 0,0 0 0 0 0,-1 0 0 0 0,1 0 0 0 0,0 0 0 0 0,0 0 1 0 0,0 0-1 0 0,0 0 0 0 0,0 0 0 0 0,0 0 0 0 0,0 1 0 0 0,0-1 0 0 0,0 0 0 0 0,0 0 0 0 0,0 0 0 0 0,0 0 0 0 0,0 0 0 0 0,0 0 0 0 0,0 0 0 0 0,0 0 0 0 0,0 0 0 0 0,0 0 0 0 0,0 0 0 0 0,0 1 0 0 0,0-1 1 0 0,0 0-1 0 0,0 0 0 0 0,0 0 0 0 0,0 0-5 0 0,0 1 21 0 0,0-1 0 0 0,0 1 0 0 0,0 0 0 0 0,0-1 0 0 0,-1 1 0 0 0,1 0 0 0 0,0-1 0 0 0,0 1 1 0 0,-1 0-1 0 0,1-1 0 0 0,-1 1 0 0 0,1-1 0 0 0,0 1 0 0 0,-1 0 0 0 0,1-1 0 0 0,-1 1 0 0 0,1-1 0 0 0,-1 0 1 0 0,0 1-1 0 0,1-1 0 0 0,-1 1 0 0 0,1-1 0 0 0,-1 0 0 0 0,0 1 0 0 0,1-1 0 0 0,-1 0 0 0 0,0 0-21 0 0,-9 7 287 0 0,5 0-127 0 0,0 5 216 0 0,1-10-238 0 0,-3 4 69 0 0,2 17 10 0 0,-1-8-83 0 0,-3 5 56 0 0,5-10-125 0 0,-3 7 55 0 0,6 1 66 0 0,-1-4-71 0 0,-4 7 109 0 0,0 1-2 0 0,5-8-112 0 0,1 53 300 0 0,0-47-318 0 0,0-1-45 0 0,0-16-40 0 0,0 0 0 0 0,1 0 0 0 0,0 0 0 0 0,0 1 0 0 0,0-1 1 0 0,0 0-1 0 0,0 0 0 0 0,0 0 0 0 0,1-1 0 0 0,0 1 0 0 0,-1 0 0 0 0,1 0 0 0 0,1 0-7 0 0,7 15 49 0 0,-8-13 55 0 0,0 1 0 0 0,1-1 0 0 0,-1 0-1 0 0,4 4-103 0 0,-5-7 40 0 0,1 1 0 0 0,0 0-1 0 0,0-1 1 0 0,0 0-1 0 0,0 1 1 0 0,1-1 0 0 0,-1 0-1 0 0,1 0 1 0 0,-1 0-1 0 0,1 0 1 0 0,0-1-1 0 0,-1 1 1 0 0,1-1 0 0 0,1 1-40 0 0,21 3 192 0 0,-12 1-84 0 0,-12-5-91 0 0,0-1-1 0 0,0 1 1 0 0,1 0 0 0 0,-1-1-1 0 0,1 1 1 0 0,-1-1-1 0 0,1 1 1 0 0,-1-1-1 0 0,1 1 1 0 0,-1-1-1 0 0,1 0 1 0 0,-1 0 0 0 0,1 0-17 0 0,40 0 483 0 0,-24-3-157 0 0,-17 2-279 0 0,1 0 0 0 0,0 0 0 0 0,0-1 0 0 0,0 1 0 0 0,-1 0 0 0 0,1-1 0 0 0,0 1 0 0 0,-1-1-47 0 0,14-11 312 0 0,-5 9-173 0 0,-8 4-127 0 0,-1-1 0 0 0,1 1 0 0 0,-1-1 1 0 0,0 0-1 0 0,1 1 0 0 0,-1-1 0 0 0,0 0 0 0 0,0 0 0 0 0,0 0 0 0 0,1 0 0 0 0,-1 0 1 0 0,0 0-1 0 0,0 0 0 0 0,0-1 0 0 0,-1 1 0 0 0,2-1-12 0 0,13-20 129 0 0,0 12-5 0 0,-14 8-115 0 0,0 1-1 0 0,0-1 0 0 0,0 1 0 0 0,0-1 0 0 0,0 1 0 0 0,0-1 0 0 0,-1 0 1 0 0,1 1-1 0 0,0-1 0 0 0,-1 0 0 0 0,1 0-8 0 0,6-19 114 0 0,-2 13-68 0 0,-4 7-37 0 0,0 0 1 0 0,0 0-1 0 0,0-1 0 0 0,-1 1 1 0 0,1-1-1 0 0,0 1 0 0 0,-1-1 1 0 0,1 1-1 0 0,-1-1 0 0 0,0 1 1 0 0,1-1-1 0 0,-1 0 0 0 0,0 1 0 0 0,0-1-9 0 0,1-14 16 0 0,-1 10-16 0 0,1 1 0 0 0,-1 0 0 0 0,0 0 0 0 0,-1 0 0 0 0,1 0 0 0 0,-1 0 0 0 0,0 0 0 0 0,0-1 0 0 0,-3-4 0 0 0,0-1 0 0 0,0 1 0 0 0,-1 0 0 0 0,0 0 0 0 0,-1 1 0 0 0,-1-2-1 0 0,-3-5-36 0 0,-3 0-90 0 0,2 3 10 0 0,-1-5 9 0 0,0 1-5 0 0,1 4-10 0 0,5 6 23 0 0,-1-6-121 0 0,-2-3-99 0 0,1 9 147 0 0,1 3 19 0 0,2 0-41 0 0,2-1-80 0 0,3-7-192 0 0,0 7 317 0 0,-3 0-352 0 0,-9-8-2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43.6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11432 0 0,'0'0'333'0'0,"0"0"0"0"0,0 0-175 0 0,2 0 46 0 0,0 0-184 0 0,27 1 528 0 0,-27 0-499 0 0,0-1 1 0 0,0 0-1 0 0,0 1 1 0 0,0-1-1 0 0,-1 1 1 0 0,1 0-1 0 0,0 0 1 0 0,0-1-1 0 0,-1 1 1 0 0,1 0 0 0 0,-1 0-1 0 0,1 1 1 0 0,0-1-50 0 0,-1 1 198 0 0,1-1-36 0 0,0 0 67 0 0,1 0-80 0 0,1-1-73 0 0,-1 0-15 0 0,0 0 56 0 0,9 9 266 0 0,0 3-84 0 0,5 9 26 0 0,-4-1-99 0 0,-7-11-131 0 0,5 6 96 0 0,1 4-25 0 0,-9-14-123 0 0,0 0 0 0 0,0 1 0 0 0,0 0 0 0 0,-1-1 0 0 0,1 1 0 0 0,0 5-43 0 0,3 19 155 0 0,-4-20-98 0 0,0 0 0 0 0,1 0 0 0 0,1 3-57 0 0,9 25 120 0 0,-3 14-6 0 0,-5-21-50 0 0,-3-20-21 0 0,0 1-1 0 0,-1-1 1 0 0,-1 1-1 0 0,0-1 0 0 0,-1 7-42 0 0,0 15 134 0 0,1-5-12 0 0,1-11-2 0 0,-1-1 0 0 0,-1 1-1 0 0,-2 9-119 0 0,-2-4 140 0 0,3-16-89 0 0,0 0 0 0 0,1 0 0 0 0,0 0 0 0 0,0 0 0 0 0,1 0-1 0 0,0 1-50 0 0,0 1 63 0 0,-1 0 0 0 0,0 0-1 0 0,0 0 1 0 0,-1 3-63 0 0,-9 19 229 0 0,4-15-103 0 0,2-7-27 0 0,1 1-1 0 0,0-1 1 0 0,1 1-1 0 0,-1 3-98 0 0,0 5 154 0 0,3-12-107 0 0,0 0 1 0 0,0-1 0 0 0,0 1 0 0 0,-1-1 0 0 0,1 1 0 0 0,-1-1 0 0 0,0 0-1 0 0,-1 1-47 0 0,1-3 32 0 0,-20 31 379 0 0,13-21-147 0 0,0-1 0 0 0,-9 9-264 0 0,-10-3 261 0 0,22-6-149 0 0,5-10-107 0 0,1 0-1 0 0,0 0 0 0 0,-1 0 1 0 0,1 0-1 0 0,-1 0 0 0 0,0 0 1 0 0,1 0-1 0 0,-1 0 0 0 0,0 0 1 0 0,1-1-1 0 0,-1 1 0 0 0,0 0 1 0 0,0 0-1 0 0,0-1 0 0 0,1 1 1 0 0,-2 0-5 0 0,-2 1-2 0 0,1-1 30 0 0,-5-2-71 0 0,-7 1-82 0 0,15 0 33 0 0,-2-2-60 0 0,-1-1 27 0 0,1 1-32 0 0,0-1-34 0 0,0 0-33 0 0,1-1-32 0 0,-1 1-34 0 0,1-1-32 0 0,1 0-34 0 0,0 3 101 0 0,0 0 54 0 0,0 1-1 0 0,0 0-44 0 0,1-1 1 0 0,-1 1-43 0 0,1-1-50 0 0,-1 0-55 0 0,1 1-60 0 0,0-1-55 0 0,0 0-51 0 0,1-1-42 0 0,-1 1-169 0 0,1-1-42 0 0,0 0-205 0 0,1-1-553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9:19.3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335 182 4800 0 0,'0'0'136'0'0,"-2"0"3"0"0,0 0-152 0 0,1 0 35 0 0,-2 0 55 0 0,0 0 42 0 0,-7 0 382 0 0,6-1-320 0 0,3 1-107 0 0,0-1-36 0 0,-4-5 304 0 0,5 5-319 0 0,0 1-1 0 0,0-1 1 0 0,0 1 0 0 0,-1-1-1 0 0,1 1 1 0 0,0 0-1 0 0,-1-1 1 0 0,1 1 0 0 0,0 0-1 0 0,-1-1 1 0 0,1 1 0 0 0,0 0-1 0 0,-1-1 1 0 0,1 1-1 0 0,-1 0 1 0 0,1 0 0 0 0,0 0-1 0 0,-1-1 1 0 0,1 1-1 0 0,-1 0 1 0 0,1 0 0 0 0,-1 0-1 0 0,1 0 1 0 0,-1 0-1 0 0,1 0 1 0 0,-1 0 0 0 0,1 0-1 0 0,-1 0 1 0 0,1 0 0 0 0,-1 0-1 0 0,1 0 1 0 0,-1 0-23 0 0,-6 0 266 0 0,5 1-173 0 0,0-1 0 0 0,0 0 0 0 0,0 0 0 0 0,0 0 1 0 0,0-1-1 0 0,0 1 0 0 0,0 0 0 0 0,0-1 0 0 0,0 1 0 0 0,-1-1-93 0 0,-5-4 294 0 0,-1 0 124 0 0,-4 2 73 0 0,-38 3 1096 0 0,28 0-990 0 0,11 0-322 0 0,-1 0-55 0 0,2 0-66 0 0,0 0-75 0 0,-4 3 36 0 0,2 7 6 0 0,7-6-30 0 0,4-5-67 0 0,1 1-24 0 0,1-1 0 0 0,0 1 0 0 0,0 0-1 0 0,0 0 1 0 0,0 0 0 0 0,0 0 0 0 0,0 0 0 0 0,0 0 0 0 0,-1 0 0 0 0,1-1 0 0 0,0 1 0 0 0,0 0 0 0 0,0 0-1 0 0,0 0 1 0 0,-1 0 0 0 0,1 0 0 0 0,0 0 0 0 0,0 0 0 0 0,0 0 0 0 0,0 0 0 0 0,-1 0 0 0 0,1 0 0 0 0,0 0 0 0 0,0 0-1 0 0,0 0 1 0 0,0 0 0 0 0,-1 0 0 0 0,1 0 0 0 0,0 0 0 0 0,0 0 0 0 0,0 0 0 0 0,0 0 0 0 0,0 0 0 0 0,-1 0-1 0 0,1 1 1 0 0,0-1 0 0 0,-7 4 18 0 0,-5 7 35 0 0,-3 4 2 0 0,2 1-44 0 0,-2 14-11 0 0,13-15 10 0 0,1-2 31 0 0,1-9-41 0 0,-1 0-1 0 0,1 0 1 0 0,0 0 0 0 0,0 0 0 0 0,0 0 0 0 0,0-1-1 0 0,1 1 1 0 0,0 0 0 0 0,0 0 0 0 0,0 2 0 0 0,9-1-59 0 0,6 23 45 0 0,-12-18 7 0 0,-3-8 2 0 0,0 0 0 0 0,0 0-1 0 0,0 0 1 0 0,0 0 0 0 0,1 0 0 0 0,-1 0 0 0 0,1 0-1 0 0,-1 0 1 0 0,1 0 5 0 0,6 5-10 0 0,-5-4 10 0 0,0 0 0 0 0,0 0 0 0 0,0 0 0 0 0,0 1 0 0 0,-1-1 0 0 0,1 1 0 0 0,-3-3-2 0 0,1 0 0 0 0,0 0 1 0 0,-1 0-1 0 0,1 0 1 0 0,0 0-1 0 0,0 0 0 0 0,-1 0 1 0 0,1 0-1 0 0,0 0 0 0 0,0 0 1 0 0,0 0-1 0 0,0-1 1 0 0,0 1-1 0 0,0 0 0 0 0,1-1 1 0 0,-1 1-1 0 0,0-1 0 0 0,0 1 1 0 0,0-1-1 0 0,0 0 1 0 0,1 1-1 0 0,-1-1 2 0 0,2 0-2 0 0,-1 1-1 0 0,0-1 1 0 0,0 1 0 0 0,0 0-1 0 0,0 0 1 0 0,-1 0-1 0 0,1 0 1 0 0,0 0 0 0 0,0 0-1 0 0,0 0 1 0 0,-1 1 0 0 0,2 0 2 0 0,3 5 0 0 0,-4-4 0 0 0,0-1 0 0 0,0 0 0 0 0,0 0 0 0 0,0 0 0 0 0,1 0 0 0 0,-1 0 0 0 0,1-1 0 0 0,-1 1 0 0 0,1-1 0 0 0,1 1 0 0 0,21 3 0 0 0,-5 5 0 0 0,5-5 0 0 0,-5 5 0 0 0,-7-7 7 0 0,-11-2-4 0 0,0-1 0 0 0,0 1 0 0 0,1-1 1 0 0,-1 1-1 0 0,0 0 0 0 0,0 0 1 0 0,0 0-1 0 0,0 0 0 0 0,0 0 1 0 0,0 0-1 0 0,0 0 0 0 0,-1 1 1 0 0,1-1-1 0 0,0 1-3 0 0,2 1 8 0 0,-1 0 0 0 0,1 0 1 0 0,0-1-1 0 0,0 1 0 0 0,1-1-8 0 0,0 0 14 0 0,-1 1 0 0 0,0 0 1 0 0,0-1-1 0 0,0 1 0 0 0,0 1-14 0 0,-3-3 9 0 0,0 0 0 0 0,0 1 0 0 0,0-1 0 0 0,0 0 0 0 0,0 0 0 0 0,0 1 0 0 0,0-1 0 0 0,-1 1 0 0 0,1-1 0 0 0,0 1 0 0 0,-1-1 0 0 0,0 1 0 0 0,1-1-1 0 0,-1 1 1 0 0,0-1 0 0 0,0 1 0 0 0,1 0 0 0 0,-1-1-9 0 0,0 1 11 0 0,0 0-1 0 0,0 0 0 0 0,0-1 0 0 0,1 1 1 0 0,-1 0-1 0 0,1-1 0 0 0,-1 1 1 0 0,1-1-1 0 0,0 1 0 0 0,-1 0 1 0 0,1-1-1 0 0,0 1 0 0 0,0-1-10 0 0,5 11 84 0 0,-4-1 4 0 0,-2 3 38 0 0,0 10 43 0 0,-3-4-51 0 0,-3-8 11 0 0,2-3 4 0 0,2 2 33 0 0,-2 4 51 0 0,-8 0 22 0 0,0 1-26 0 0,7-6-71 0 0,5-9-127 0 0,0 0-1 0 0,-1 1 0 0 0,1-1 1 0 0,0 0-1 0 0,-1 0 1 0 0,0 0-1 0 0,1 0 0 0 0,-1 0 1 0 0,1-1-1 0 0,-1 1 1 0 0,0 0-1 0 0,0 0 0 0 0,0 0 1 0 0,1 0-1 0 0,-1-1 1 0 0,0 1-1 0 0,0 0 1 0 0,-1 0-15 0 0,-16 7 247 0 0,-1 0-46 0 0,0 0-46 0 0,2-2-46 0 0,-5 2 79 0 0,19-6-164 0 0,-1-1 1 0 0,1 1-1 0 0,-1-1 0 0 0,0 0 1 0 0,0 0-1 0 0,0-1 0 0 0,1 1 1 0 0,-1-1-1 0 0,0 0 1 0 0,-2 0-26 0 0,-3 1 31 0 0,6-1-19 0 0,1 1 0 0 0,-1-1 0 0 0,0 0 0 0 0,0 0 0 0 0,0 0 1 0 0,0-1-1 0 0,1 1 0 0 0,-1 0 0 0 0,0-1 0 0 0,0 0 0 0 0,0 0-11 0 0,-5-4 35 0 0,7 4-27 0 0,-1 0 0 0 0,1 0 0 0 0,0 1-1 0 0,-1-1 1 0 0,1 0 0 0 0,-1 1 0 0 0,1-1 0 0 0,-1 1-1 0 0,1-1 1 0 0,-1 1 0 0 0,1 0 0 0 0,-1-1 0 0 0,0 1 0 0 0,1 0-9 0 0,-12-2 55 0 0,3-4-40 0 0,2 2-32 0 0,-2-1-51 0 0,8 4 53 0 0,0 0-1 0 0,0 0 1 0 0,0 0 0 0 0,0 0-1 0 0,0-1 1 0 0,0 1 0 0 0,0-1-1 0 0,0 1 1 0 0,0-1 16 0 0,-5-5-119 0 0,1 1-12 0 0,0 0-56 0 0,3 2 18 0 0,0-1-46 0 0,1 1-5 0 0,0 0-42 0 0,1 0-48 0 0,1-1-52 0 0,0 3 116 0 0,0 1-35 0 0,0-2-370 0 0,0 0 96 0 0,0 1-47 0 0,0-2-700 0 0,0-2-547 0 0,0-4-1043 0 0</inkml:trace>
  <inkml:trace contextRef="#ctx0" brushRef="#br0" timeOffset="474.67">668 454 7248 0 0,'0'0'209'0'0,"3"0"-5"0"0,16 0-157 0 0,-9 0 57 0 0,-5 0 81 0 0,1 0 108 0 0,-1-2 339 0 0,1-3-348 0 0,2 2 55 0 0,-5 2-127 0 0,1 0 1 0 0,0 0-1 0 0,0 0 0 0 0,0 1 0 0 0,0 0 1 0 0,1-1-213 0 0,7 1 511 0 0,-11 0-467 0 0,4-2 518 0 0,-3 1-510 0 0,-1-1 1 0 0,0 1-1 0 0,0 0 1 0 0,0 0 0 0 0,1 0-1 0 0,-1 1 1 0 0,0-1-1 0 0,1 0 1 0 0,-1 0 0 0 0,1 1-1 0 0,-1-1 1 0 0,1 1-1 0 0,-1-1 1 0 0,1 1 0 0 0,0 0-1 0 0,-1-1 1 0 0,1 1-1 0 0,0 0-52 0 0,11-2 309 0 0,-3-4-70 0 0,-3 2-69 0 0,1 0 17 0 0,-1 1-32 0 0,1-1-5 0 0,4 0 30 0 0,13-7 151 0 0,-15 7-185 0 0,1-2 35 0 0,2 1-81 0 0,-7 3-42 0 0,0 0-1 0 0,-1-1 1 0 0,1 1-1 0 0,-1-2 1 0 0,1 1 0 0 0,0-1-58 0 0,-1-1 77 0 0,0 2-33 0 0,6-2-30 0 0,-2 0-13 0 0,-1 0-1 0 0,-7 4 0 0 0,0 0 0 0 0,1 0 0 0 0,-1 0 0 0 0,0 0 0 0 0,1 1 0 0 0,-1-1 0 0 0,0 0 0 0 0,1 1 0 0 0,-1-1 0 0 0,1 1 0 0 0,0-1 0 0 0,-1 1 0 0 0,1 0 0 0 0,-1 0 0 0 0,1-1 0 0 0,0 1 0 0 0,-1 0 2 0 0,0 0 1 0 0,0 0 0 0 0,0 0 0 0 0,0-1-1 0 0,0 1 1 0 0,0 0 0 0 0,0-1 0 0 0,0 1-1 0 0,0-1 1 0 0,-1 1 0 0 0,1-1 0 0 0,0 1-1 0 0,0-1 1 0 0,0 0 0 0 0,-1 1 0 0 0,1-1 0 0 0,0 0-1 0 0,0 0 1 0 0,-1 0 0 0 0,1 1 0 0 0,-1-1-1 0 0,1 0 1 0 0,-1 0 0 0 0,1 0 0 0 0,-1 0-1 0 0,0 0-2 0 0,8-10 19 0 0,-6 8 35 0 0,-2-6 10 0 0,0-10-54 0 0,0 19-9 0 0,0 0 0 0 0,0 0 0 0 0,0 0 0 0 0,0 0 0 0 0,0 0 0 0 0,0 0 0 0 0,0 0 0 0 0,0 0 0 0 0,0 0 0 0 0,0 0-1 0 0,0-1 1 0 0,0 1 0 0 0,0 0 0 0 0,0 0 0 0 0,0 0 0 0 0,0 0 0 0 0,0 0 0 0 0,0 0 0 0 0,0 0 0 0 0,0 0 0 0 0,0 0 0 0 0,0 0 0 0 0,0 0 0 0 0,0-1 0 0 0,0 1 0 0 0,0 0-1 0 0,0 0 1 0 0,0 0 0 0 0,0 0 0 0 0,0 0 0 0 0,0 0 0 0 0,0 0 0 0 0,0 0 0 0 0,0 0 0 0 0,-1 0 0 0 0,1 0 0 0 0,0 0 0 0 0,0 0 0 0 0,0 0 0 0 0,0 0 0 0 0,0 0-1 0 0,0 0 1 0 0,0 0 0 0 0,0 0 0 0 0,0 0 0 0 0,0 0 0 0 0,0 0 0 0 0,-1 0 0 0 0,1 0 0 0 0,0 0 0 0 0,0 0 0 0 0,0 0 0 0 0,0 0 0 0 0,0 0 0 0 0,0 0 0 0 0,0 0 0 0 0,0 0-1 0 0,-9-2 42 0 0,7 1-38 0 0,0 0 1 0 0,0 0 0 0 0,0 0 0 0 0,1 0-1 0 0,-1 0 1 0 0,0 0 0 0 0,1-1 0 0 0,-2 0-5 0 0,-2-1 89 0 0,-2 2-60 0 0,2 0-14 0 0,-3-3-6 0 0,7 3-5 0 0,-1 0 0 0 0,1 0 0 0 0,0 0 0 0 0,-1 0 0 0 0,1 1 0 0 0,-1-1 0 0 0,1 1 0 0 0,-1-1-1 0 0,1 1 1 0 0,-1-1 0 0 0,1 1 0 0 0,-1 0 0 0 0,0 0 0 0 0,1 0-4 0 0,-1 0 5 0 0,0 0 0 0 0,0 0 0 0 0,1 1 0 0 0,-1-1 0 0 0,0 0 1 0 0,1 1-1 0 0,-1 0 0 0 0,0-1 0 0 0,1 1 0 0 0,-1 0 0 0 0,0 1-5 0 0,-12 4 28 0 0,1-4-37 0 0,7-2 9 0 0,0 1 0 0 0,1 1 0 0 0,-1-1 0 0 0,0 1 0 0 0,1-1 0 0 0,-1 2 0 0 0,1-1 0 0 0,0 1 0 0 0,0-1 0 0 0,0 1 0 0 0,0 1 0 0 0,0-1 0 0 0,1 1 0 0 0,0 0 0 0 0,-1 0 0 0 0,0 2 0 0 0,-16 7 1 0 0,19-12 3 0 0,0 0 0 0 0,1-1 0 0 0,-1 1 0 0 0,0 0 0 0 0,0 0 0 0 0,1 1 0 0 0,-1-1 0 0 0,1 0 0 0 0,-1 1 0 0 0,1-1 0 0 0,0 0 0 0 0,-1 1 0 0 0,1 0-4 0 0,-4 8 10 0 0,4-7-8 0 0,0-1-1 0 0,0 0 1 0 0,0 0 0 0 0,0 0-1 0 0,-1 0 1 0 0,1 0 0 0 0,-1 0-1 0 0,1 0 1 0 0,-1 0-2 0 0,-16 19 82 0 0,16-19-76 0 0,0 1-1 0 0,1-1 1 0 0,0 1-1 0 0,0 0 1 0 0,0-1-1 0 0,0 1 1 0 0,0 0-1 0 0,0 0 1 0 0,1-1-1 0 0,-1 1 1 0 0,1 0-1 0 0,0 0 1 0 0,0 1-7 0 0,0-2 7 0 0,0-1 0 0 0,-1 1 0 0 0,1-1 0 0 0,0 1-1 0 0,0-1 1 0 0,-1 1 0 0 0,1-1 0 0 0,-1 0-1 0 0,0 1 1 0 0,1-1 0 0 0,-1 1 0 0 0,0-1 0 0 0,0 0-6 0 0,-5 12 5 0 0,4 1-4 0 0,1 28 62 0 0,2-28-53 0 0,0 17 69 0 0,-1-27-71 0 0,1 0-1 0 0,0 0 1 0 0,0-1 0 0 0,1 1 0 0 0,-1 0 0 0 0,1-1-1 0 0,1 3-7 0 0,6 17 97 0 0,0-3-35 0 0,9 16 80 0 0,-6-11-64 0 0,-10-22-65 0 0,0-1-1 0 0,1 1 0 0 0,-1-1 1 0 0,1 1-1 0 0,-1-1 1 0 0,1 0-1 0 0,0 0 1 0 0,0 0-1 0 0,0 0 0 0 0,0 0 1 0 0,0-1-13 0 0,8 5 36 0 0,24 12 139 0 0,-10-5-68 0 0,-22-11-90 0 0,0-1 0 0 0,0 1 0 0 0,0-1 0 0 0,0 1 0 0 0,1-1 1 0 0,-1 0-1 0 0,0 0 0 0 0,0 0 0 0 0,1 0 0 0 0,-1-1 0 0 0,0 0 0 0 0,1 1 1 0 0,2-1-18 0 0,25 3 103 0 0,-14 3-57 0 0,-12-4-39 0 0,0-1-1 0 0,0 1 0 0 0,-1-1 1 0 0,1 0-1 0 0,5 0-6 0 0,-7-1 10 0 0,0 0-1 0 0,0 0 1 0 0,0 0 0 0 0,0-1-1 0 0,0 1 1 0 0,0-1 0 0 0,3-1-10 0 0,2 0 12 0 0,0-1 1 0 0,0 1-1 0 0,1 0 0 0 0,-1 1 1 0 0,1 0-1 0 0,-1 0 0 0 0,9 1-12 0 0,-3-2 35 0 0,2-2-43 0 0,0-2-39 0 0,0-1-38 0 0,8-2-140 0 0,-21 8 229 0 0,0 0-46 0 0,-1 0-47 0 0,1 0-45 0 0,-1 1-43 0 0,0-1-41 0 0,0 0-38 0 0,-1 0-35 0 0,1 1-35 0 0,1-2-418 0 0,0 0-108 0 0,0-1-90 0 0,1-1-72 0 0,2-2-1104 0 0,3-3-1200 0 0</inkml:trace>
  <inkml:trace contextRef="#ctx0" brushRef="#br0" timeOffset="938.72">1500 46 8232 0 0,'12'-12'182'0'0,"-9"9"-38"0"0,-1 2-53 0 0,1 1-32 0 0,-1 1-30 0 0,1 0-1 0 0,-1-1 28 0 0,1-1 31 0 0,-1-1 53 0 0,11-9-100 0 0,2 9-40 0 0,-7 1 38 0 0,-4-1 82 0 0,-1-2 86 0 0,-3-2 92 0 0,0 6-285 0 0,0 0 0 0 0,0 0-1 0 0,0 0 1 0 0,0 0 0 0 0,0 0-1 0 0,0 0 1 0 0,0 0 0 0 0,0 0-1 0 0,0 0 1 0 0,0 0 0 0 0,0-1 0 0 0,0 1-1 0 0,0 0 1 0 0,0 0 0 0 0,0 0-1 0 0,0 0 1 0 0,0 0 0 0 0,0 0-1 0 0,0 0 1 0 0,0 0 0 0 0,0 0-1 0 0,0 0 1 0 0,0 0 0 0 0,0-1-1 0 0,0 1 1 0 0,0 0 0 0 0,0 0-1 0 0,1 0 1 0 0,-1 0 0 0 0,0 0-1 0 0,0 0 1 0 0,0 0 0 0 0,0 0-1 0 0,0 0 1 0 0,0 0 0 0 0,0 0-1 0 0,0 0 1 0 0,0 0 0 0 0,0 0-1 0 0,0 0 1 0 0,0 0 0 0 0,0 0 0 0 0,1 0-1 0 0,-1 0 1 0 0,0 0 0 0 0,0 0-1 0 0,0 0 1 0 0,0 0 0 0 0,0 0-1 0 0,0 0 1 0 0,0 0 0 0 0,0 0-1 0 0,0 0 1 0 0,0 0 0 0 0,1 0-1 0 0,-1 0 1 0 0,0 0-13 0 0,2 0-34 0 0,0 0 116 0 0,1 0 99 0 0,1 0 83 0 0,-1 0 113 0 0,1 0 63 0 0,10 0 1172 0 0,-9 0-975 0 0,-2 0-310 0 0,0 0-54 0 0,-1 2-19 0 0,3 3-140 0 0,-3-3-16 0 0,1 1 0 0 0,0-1-1 0 0,-1 1 1 0 0,0 0 0 0 0,0 0-1 0 0,0-1 1 0 0,2 4-98 0 0,-2 1 116 0 0,-1 0-36 0 0,-1 17 296 0 0,0 13 127 0 0,1-27-362 0 0,5 1 12 0 0,0 2 5 0 0,-4 1-18 0 0,-1 1-45 0 0,4 0 56 0 0,-2-7-8 0 0,1 1-1 0 0,1-1 1 0 0,0 1-1 0 0,2 2-142 0 0,5 12 192 0 0,-10-14-99 0 0,-1 2 41 0 0,2 9 27 0 0,-1-16-143 0 0,-1-1 1 0 0,1 0-1 0 0,-1 0 1 0 0,1-1 0 0 0,0 1-1 0 0,1 1-18 0 0,9 14 125 0 0,-9-7-39 0 0,-2 5-5 0 0,0 0-8 0 0,14 20 167 0 0,-13-31-218 0 0,5 19 106 0 0,-3 5 98 0 0,-4-28-212 0 0,0 1-1 0 0,0-1 0 0 0,0 1 0 0 0,1-1 0 0 0,-1 1 1 0 0,0-1-1 0 0,1 1 0 0 0,-1-1 0 0 0,1 0 1 0 0,0 1-1 0 0,0-1 0 0 0,-1 0 0 0 0,1 1-13 0 0,5 10 79 0 0,-5-7-57 0 0,0-1 1 0 0,0 0-1 0 0,-1 0 1 0 0,0 1-1 0 0,0-1 0 0 0,0 3-22 0 0,0 3 63 0 0,0-8-51 0 0,0 0-1 0 0,0-1 0 0 0,1 1 0 0 0,-1 0 0 0 0,0-1 0 0 0,1 1 0 0 0,-1 0 0 0 0,1-1 0 0 0,0 1 1 0 0,0-1-1 0 0,-1 1 0 0 0,1-1 0 0 0,0 1-11 0 0,0-1 8 0 0,0 1-1 0 0,0-1 1 0 0,0 1 0 0 0,0-1 0 0 0,-1 1-1 0 0,1 0 1 0 0,-1-1 0 0 0,1 1 0 0 0,-1-1-1 0 0,1 1 1 0 0,-1 0 0 0 0,0 0 0 0 0,0 0-8 0 0,0-1 4 0 0,0 1 0 0 0,0 0 0 0 0,1-1 0 0 0,-1 1 1 0 0,0 0-1 0 0,1-1 0 0 0,0 1 0 0 0,-1 0 0 0 0,1-1 0 0 0,0 1 1 0 0,0-1-1 0 0,-1 1 0 0 0,2-1-4 0 0,-1 1 5 0 0,-1-1-1 0 0,1 1 1 0 0,0-1 0 0 0,0 1-1 0 0,-1-1 1 0 0,1 1-1 0 0,0 0 1 0 0,-1-1 0 0 0,0 1-1 0 0,1 0 1 0 0,-1-1 0 0 0,0 1-1 0 0,0 0-4 0 0,0-1 8 0 0,0 1 1 0 0,0 0-1 0 0,1-1 0 0 0,-1 1 0 0 0,0-1 0 0 0,1 1 0 0 0,-1-1 0 0 0,1 1 0 0 0,0-1 0 0 0,-1 1 0 0 0,1-1 0 0 0,0 1 1 0 0,0-1-1 0 0,0 0-8 0 0,4 7 30 0 0,0 5 24 0 0,5-8-28 0 0,-2 9 44 0 0,-1-3-44 0 0,-3-6 42 0 0,-4 0-51 0 0,1 0-6 0 0,0-5-6 0 0,-1 1-1 0 0,1-1 0 0 0,0 1 0 0 0,0-1 0 0 0,-1 0 0 0 0,1 0 1 0 0,0 1-1 0 0,0-1 0 0 0,0 0 0 0 0,-1 0 0 0 0,1 0 0 0 0,0 0 1 0 0,0 0-1 0 0,0 0 0 0 0,0 0-4 0 0,14 2 33 0 0,0 8 43 0 0,0-7-12 0 0,-10-3-54 0 0,2 0-2 0 0,11 0 46 0 0,12 0-42 0 0,-8 0 53 0 0,-5 0-109 0 0,4 0-141 0 0,5 0-227 0 0,-17 0 271 0 0,-3 0 80 0 0,-2 0-102 0 0,0-3-137 0 0,-2 1 117 0 0,6-4-53 0 0,-5 4 113 0 0,0 1-68 0 0,0 1-2 0 0,0-1-58 0 0,-1 1-67 0 0,2 0-76 0 0,-3 0 85 0 0,1 0-42 0 0,-1 0-38 0 0,1-1-35 0 0,0 1-269 0 0,0 0-58 0 0,0-1-45 0 0,1 0-32 0 0,3-3-1478 0 0,3-5-1298 0 0,-9 9 3602 0 0</inkml:trace>
  <inkml:trace contextRef="#ctx0" brushRef="#br0" timeOffset="1419.7">1590 364 4624 0 0,'0'0'133'0'0,"0"0"-33"0"0,0 0-6 0 0,0 0 33 0 0,0 0 107 0 0,0 0 199 0 0,0 0 14 0 0,0 0 1 0 0,0 0 0 0 0,0 0 0 0 0,0 0 0 0 0,0 0-6 0 0,0 0-20 0 0,0 0-6 0 0,0 0 0 0 0,0 0-20 0 0,0 0-84 0 0,0 0-38 0 0,0 0-8 0 0,0 0 0 0 0,0 0 12 0 0,0 0 2 0 0,3 0 0 0 0,2 0-136 0 0,10 0 316 0 0,-12 0-379 0 0,-1 0-70 0 0,1 0 189 0 0,-1 0-2 0 0,6 0-68 0 0,-5 1-82 0 0,0-1 0 0 0,1 0 0 0 0,-1 0 0 0 0,1 0 0 0 0,-1-1 0 0 0,1 1 0 0 0,-1-1 0 0 0,0 1 0 0 0,2-2-48 0 0,8-4 129 0 0,-11 5-99 0 0,1 0-1 0 0,0 0 1 0 0,0 0 0 0 0,0 1-1 0 0,0-1 1 0 0,0 1-1 0 0,2-1-29 0 0,6 1 90 0 0,3 0 36 0 0,58 0 397 0 0,-41 0-382 0 0,-23-1-99 0 0,-1 0 1 0 0,1 0 0 0 0,-1 0 0 0 0,0-1 0 0 0,2 0-43 0 0,-2 0 32 0 0,0 0 0 0 0,0 1-1 0 0,1 0 1 0 0,-1 0 0 0 0,2 0-32 0 0,9 2 46 0 0,18-1 69 0 0,-17-3-69 0 0,-4-3-29 0 0,-12 5-8 0 0,0 0 0 0 0,0 0 1 0 0,0 0-1 0 0,1 0 0 0 0,-1 0 1 0 0,0 1-1 0 0,1 0 1 0 0,0-1-10 0 0,18 1-4 0 0,25 0 166 0 0,-33 0-153 0 0,0 0-59 0 0,-3 0-33 0 0,-1 0-50 0 0,0 0-57 0 0,1 0-65 0 0,4 0-1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44.8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1 107 8496 0 0,'0'0'190'0'0,"0"0"28"0"0,0 0 10 0 0,0-3-26 0 0,1-3-159 0 0,4 2-36 0 0,1-1-15 0 0,-1-5 8 0 0,0 7 13 0 0,0 1 84 0 0,-2-3 140 0 0,-1 0 93 0 0,5 1 138 0 0,0-1-64 0 0,5-1 223 0 0,-11 4-334 0 0,0 1-55 0 0,1 1-50 0 0,-1-1-44 0 0,0 1-21 0 0,1-1-43 0 0,-1 1-28 0 0,2 0-25 0 0,0 0 26 0 0,-2 0 3 0 0,0 0 36 0 0,8-5 201 0 0,5-3 243 0 0,0 0-8 0 0,-5 3-251 0 0,21 0 655 0 0,-22 1-718 0 0,1-2 90 0 0,4 4 40 0 0,-2 2-137 0 0,-1 1-70 0 0,-6-1-90 0 0,0 1 0 0 0,0 0 1 0 0,0 0-1 0 0,-1 1 1 0 0,1-1-1 0 0,1 2-47 0 0,12 4 205 0 0,3 4-162 0 0,-10-6 2 0 0,-5 0-36 0 0,0 0-10 0 0,0-3 1 0 0,-5-2 0 0 0,1 0 0 0 0,0 1 0 0 0,-1-1 0 0 0,1 0 0 0 0,-1 1 0 0 0,1-1 0 0 0,-1 0 0 0 0,1 1 0 0 0,0-1 0 0 0,-1 1 0 0 0,1-1 0 0 0,-1 0 0 0 0,0 1 0 0 0,1-1 0 0 0,-1 1 0 0 0,1 0 0 0 0,-1-1 0 0 0,0 1 0 0 0,1-1 0 0 0,-1 1 0 0 0,0 0 0 0 0,0 0 0 0 0,3 3 0 0 0,-1 0-1 0 0,11 20 56 0 0,-7-20-45 0 0,-6-4-10 0 0,1 1 1 0 0,-1-1-1 0 0,1 0 0 0 0,-1 0 1 0 0,1 1-1 0 0,-1-1 0 0 0,0 1 1 0 0,1-1-1 0 0,-1 0 0 0 0,1 1 1 0 0,-1-1-1 0 0,0 1 0 0 0,0-1 1 0 0,1 1-1 0 0,-1-1 0 0 0,0 1 1 0 0,0-1-1 0 0,1 1 0 0 0,-1-1 1 0 0,0 1-1 0 0,0-1 0 0 0,0 1 1 0 0,0-1-1 0 0,0 1 0 0 0,0 0 1 0 0,0-1-1 0 0,0 1 0 0 0,0-1 1 0 0,0 1-1 0 0,0-1 0 0 0,0 1 1 0 0,0-1-1 0 0,-1 1 0 0 0,1 72 133 0 0,0-71-127 0 0,0-1 0 0 0,0 1 0 0 0,0-1 0 0 0,-1 1 0 0 0,1-1-1 0 0,0 1 1 0 0,-1-1 0 0 0,1 1 0 0 0,-1-1 0 0 0,0 0-1 0 0,1 1 1 0 0,-1-1 0 0 0,0 0-6 0 0,-5 12 20 0 0,4 4 23 0 0,2-14-37 0 0,0 0 1 0 0,0 0-1 0 0,0 0 0 0 0,0 1 1 0 0,-1-1-1 0 0,1 0 0 0 0,-1 0 1 0 0,0 0-7 0 0,-4 7 21 0 0,4-7-15 0 0,0 0 0 0 0,0 0 0 0 0,0 0 0 0 0,0 0-1 0 0,0 0 1 0 0,0 0 0 0 0,1 0 0 0 0,-1 0 0 0 0,1 0 0 0 0,0 3-6 0 0,0-2 8 0 0,-1 0 0 0 0,0 1 0 0 0,0-1 0 0 0,0 0 0 0 0,-1 1 0 0 0,0-1 1 0 0,1 0-1 0 0,-1 0 0 0 0,0 0 0 0 0,-1 0-8 0 0,-9 20 39 0 0,10-17-20 0 0,-1 0 1 0 0,-1 0-1 0 0,1 0 1 0 0,-3 2-20 0 0,-6 15 68 0 0,10-19-34 0 0,0 1 0 0 0,-1-1-1 0 0,0 1 1 0 0,-2 2-34 0 0,-14 19 75 0 0,5-9-69 0 0,-3 16-6 0 0,15-29 0 0 0,-1 0 0 0 0,1 0 0 0 0,-1 0 0 0 0,0 0 0 0 0,0 0 0 0 0,0-1 0 0 0,-1 1 0 0 0,-1 0 0 0 0,1-1 0 0 0,1 0 0 0 0,0 0 0 0 0,0 0 0 0 0,0 0 0 0 0,0 0 0 0 0,1 0 0 0 0,0 1 0 0 0,-1-1 0 0 0,1 2 0 0 0,-1 1 0 0 0,0 0 0 0 0,0 0 0 0 0,0 0 0 0 0,-3 2 0 0 0,-6 15 0 0 0,4-3-3 0 0,-5 4 53 0 0,4-8-22 0 0,4 13 41 0 0,0-22-31 0 0,1-2-19 0 0,2-1 22 0 0,0 1 28 0 0,2 2 43 0 0,0-2 13 0 0,0 1 65 0 0,0 1 59 0 0,0-2 50 0 0,3-3-127 0 0,-1-1-139 0 0,0-1 1 0 0,0 0-1 0 0,0 1 1 0 0,0-1 0 0 0,0 0-1 0 0,0 0 1 0 0,1 0-1 0 0,-1 0 1 0 0,0-1-1 0 0,1 1 1 0 0,-1-1 0 0 0,1 1-1 0 0,-1-1 1 0 0,2 0-34 0 0,18 1 209 0 0,1-2-43 0 0,0 1-61 0 0,-8-2 2 0 0,-1-4-26 0 0,2 0 11 0 0,2 4 36 0 0,-11 2-81 0 0,0-1-1 0 0,0 0 1 0 0,0 0-1 0 0,6-3-46 0 0,-5 2 38 0 0,0 0-1 0 0,-1 1 0 0 0,1 0 0 0 0,8-1-37 0 0,-11 2 22 0 0,1-1-1 0 0,-1 1 1 0 0,0-1-1 0 0,1-1 1 0 0,-1 1-1 0 0,1-1-21 0 0,-1 0 11 0 0,0 0-1 0 0,0 1 0 0 0,1 0 0 0 0,-1 0 0 0 0,0 1 1 0 0,2-1-11 0 0,-2 1 11 0 0,1-1 1 0 0,0 0-1 0 0,-1 0 1 0 0,1 0-1 0 0,-1-1 1 0 0,1 0-12 0 0,-1 1 12 0 0,0-1 1 0 0,-1 1 0 0 0,1 0 0 0 0,0 0 0 0 0,5 0-13 0 0,0 1 0 0 0,0 0-1 0 0,0-1 1 0 0,9-2 0 0 0,5-5-111 0 0,-21 6-111 0 0,1 1 75 0 0,0 0 49 0 0,5 0-22 0 0,-6 2 32 0 0,0-1-62 0 0,-1 0-103 0 0,0 1 37 0 0,-1-1-57 0 0,0 0-64 0 0,0 0-71 0 0,-1 0-62 0 0,1 0-71 0 0,-1 0-64 0 0,1 0-55 0 0,-1 0-194 0 0,0 0-54 0 0,0 0-235 0 0,0 0-630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43.8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46 11432 0 0,'0'0'256'0'0,"0"0"34"0"0,0 0 22 0 0,0 0-30 0 0,0 0-213 0 0,2 0-41 0 0,5 0-99 0 0,0 0 90 0 0,0 0 80 0 0,0 0 66 0 0,2 0 83 0 0,0 0 50 0 0,21 0 821 0 0,-16 0-680 0 0,-6 0-218 0 0,0 0-42 0 0,-5 0-122 0 0,0 0-1 0 0,0-1 1 0 0,0 1 0 0 0,0-1 0 0 0,0 1 0 0 0,0-1-1 0 0,2-1-56 0 0,12-6 338 0 0,-8 5-116 0 0,1 2-73 0 0,-1 2-59 0 0,0 0-39 0 0,-5 0-40 0 0,0-1 1 0 0,-1 0 0 0 0,1 1-1 0 0,0-1 1 0 0,0-1 0 0 0,0 1-12 0 0,7-4 65 0 0,-3 0-31 0 0,-7 3-31 0 0,1 0 0 0 0,-1 0-1 0 0,1 0 1 0 0,-1 0 0 0 0,0 1 0 0 0,1-1-1 0 0,-1 1 1 0 0,1-1 0 0 0,0 1 0 0 0,-1-1-1 0 0,1 1 1 0 0,-1 0 0 0 0,1 0 0 0 0,0 0-3 0 0,1 0-17 0 0,5 0 60 0 0,-5 1-46 0 0,0-1-35 0 0,1 0-52 0 0,-1 0-67 0 0,-1 0 7 0 0,0 0-42 0 0,0 0-46 0 0,0 0-52 0 0,0-1 6 0 0,0 1-41 0 0,-1 0-45 0 0,1-1-47 0 0,0 1-50 0 0,-1 0-53 0 0,1-1-55 0 0,-1 0-58 0 0,5-3-1385 0 0,3-4-1148 0 0,-9 8 3137 0 0</inkml:trace>
  <inkml:trace contextRef="#ctx0" brushRef="#br0" timeOffset="254.2">16 167 12608 0 0,'0'0'289'0'0,"0"0"40"0"0,2 0 21 0 0,2 0-215 0 0,8 0 66 0 0,-6-1-149 0 0,0-1-35 0 0,2-2-8 0 0,-7 3-9 0 0,0 0 0 0 0,1 0 0 0 0,-1 0 0 0 0,1 1 1 0 0,-1-1-1 0 0,0 0 0 0 0,1 1 0 0 0,0-1 0 0 0,-1 1 0 0 0,1 0 0 0 0,-1-1 0 0 0,1 1 0 0 0,-1 0 1 0 0,1 0-1 0 0,7 0 27 0 0,1 0 101 0 0,3 1 122 0 0,7-1 234 0 0,-12-1-300 0 0,-1 0-40 0 0,-1-1-65 0 0,6-4 197 0 0,-3 2-72 0 0,6 2-62 0 0,-6 2-92 0 0,10 1 33 0 0,-2-5 2 0 0,23-6 9 0 0,-24 8-113 0 0,4 2-52 0 0,7 0-5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42.1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515 183 8264 0 0,'0'0'182'0'0,"0"0"29"0"0,0 0 14 0 0,0-3-27 0 0,0-1-332 0 0,0 0 55 0 0,0 1 51 0 0,0-1 47 0 0,0 1 43 0 0,0 0 39 0 0,0-4 201 0 0,0 3-45 0 0,0 1 37 0 0,0-1 67 0 0,0-11 1170 0 0,0 11-1167 0 0,0 1-49 0 0,0 0-89 0 0,0 0-63 0 0,0 0-74 0 0,0 0-86 0 0,0 3 21 0 0,0-1 0 0 0,0 1 0 0 0,0-1 0 0 0,0 1 0 0 0,0-1 0 0 0,0 1 0 0 0,0-1 0 0 0,0 1 0 0 0,0-1 0 0 0,0 1 0 0 0,0-1 0 0 0,0 1 0 0 0,0-1 0 0 0,0 1-1 0 0,0-1 1 0 0,-1 1 0 0 0,1 0 0 0 0,0-1 0 0 0,0 1 0 0 0,-1-1 0 0 0,1 1 0 0 0,0 0 0 0 0,-1-1 0 0 0,1 1 0 0 0,0 0 0 0 0,-1-1 0 0 0,1 1 0 0 0,0 0 0 0 0,-1-1 0 0 0,1 1 0 0 0,-1 0 0 0 0,1 0-24 0 0,-7-5 356 0 0,3-1-9 0 0,4 5-327 0 0,-1 1-1 0 0,1 0 1 0 0,0-1-1 0 0,0 1 1 0 0,0 0-1 0 0,-1-1 0 0 0,1 1 1 0 0,0 0-1 0 0,0-1 1 0 0,-1 1-1 0 0,1 0 1 0 0,0 0-1 0 0,-1-1 1 0 0,1 1-1 0 0,0 0 1 0 0,-1 0-1 0 0,1-1 1 0 0,0 1-1 0 0,-1 0 0 0 0,1 0 1 0 0,-1 0-1 0 0,1 0 1 0 0,0 0-1 0 0,-1 0 1 0 0,1 0-1 0 0,-1 0 1 0 0,1 0-1 0 0,0 0 1 0 0,-1 0-1 0 0,1 0 1 0 0,-1 0-20 0 0,-4-3 456 0 0,-20-12 332 0 0,20 5-474 0 0,-5 4-22 0 0,-4-1-71 0 0,10 5-142 0 0,-26-3 321 0 0,22 0-314 0 0,7 4-68 0 0,0 0 0 0 0,-1 0 0 0 0,1 1 0 0 0,-1-1 0 0 0,1 0 1 0 0,0 1-1 0 0,-1-1 0 0 0,0 1 0 0 0,1-1 0 0 0,-1 1 1 0 0,1 0-1 0 0,-1-1 0 0 0,1 1 0 0 0,-1 0-18 0 0,-22-2 145 0 0,-4-6-52 0 0,22 6-78 0 0,-11-2 46 0 0,-2 5-13 0 0,9-1-31 0 0,6 0-10 0 0,-47 0 142 0 0,28 0-121 0 0,9 3 20 0 0,1 7-16 0 0,7-6 19 0 0,3-5-34 0 0,3 1-17 0 0,0 0 0 0 0,0-1 0 0 0,0 1 0 0 0,0 0 0 0 0,0 0 0 0 0,-1 0 0 0 0,1 0 0 0 0,0 0-1 0 0,0 0 1 0 0,0 0 0 0 0,0-1 0 0 0,0 1 0 0 0,-1 0 0 0 0,1 0 0 0 0,0 0 0 0 0,0 0 0 0 0,0 0-1 0 0,0 0 1 0 0,-1 0 0 0 0,1 0 0 0 0,0 0 0 0 0,0 0 0 0 0,0 0 0 0 0,0 0 0 0 0,-1 0 0 0 0,1 0-1 0 0,0 0 1 0 0,0 0 0 0 0,0 0 0 0 0,0 0 0 0 0,0 0 0 0 0,-1 0 0 0 0,1 0 0 0 0,0 1 0 0 0,0-1-1 0 0,0 0 1 0 0,-19 15 2 0 0,6 1-2 0 0,11-13 0 0 0,1 3 0 0 0,2 15 0 0 0,-1-14 0 0 0,-1-5 0 0 0,1 0 0 0 0,0 0 0 0 0,0 0 0 0 0,0 0 0 0 0,0 0 0 0 0,1 0 0 0 0,-1 0 0 0 0,1 0 0 0 0,-1 0 0 0 0,1 1 0 0 0,1 0 0 0 0,0 1 0 0 0,0-1 0 0 0,-1 1 0 0 0,0-1 0 0 0,0 1 0 0 0,0 0 0 0 0,0-1 0 0 0,0 1 0 0 0,-1 0 0 0 0,1 3 0 0 0,-1-3-1 0 0,0 0 0 0 0,1 0-1 0 0,0 0 1 0 0,0 0-1 0 0,0 0 1 0 0,0 0 0 0 0,0 0-1 0 0,1 0 1 0 0,0 0-1 0 0,0-1 1 0 0,1 3 1 0 0,0-1-9 0 0,-1-1 0 0 0,0 1 0 0 0,0 0 0 0 0,0 0 0 0 0,0 0 9 0 0,8 42-12 0 0,-6-25 12 0 0,2 1 0 0 0,6 18 0 0 0,-8-31 0 0 0,-1 0 0 0 0,0 0 0 0 0,-1 0 0 0 0,1 7 0 0 0,0 2 0 0 0,7 16 0 0 0,-7-16 0 0 0,-2-11 0 0 0,0-1 0 0 0,1 0 0 0 0,-1 0 0 0 0,1 0 0 0 0,1-1 0 0 0,2 6 0 0 0,-3-7 0 0 0,0 0 0 0 0,1 0 0 0 0,-2 0 0 0 0,1 0 0 0 0,-1 1 0 0 0,1-1 0 0 0,-2 0 0 0 0,1 1 0 0 0,0-1 0 0 0,-1 4 0 0 0,0-2 1 0 0,1 0-1 0 0,0 0 0 0 0,0 0 0 0 0,1 0 0 0 0,0 1 0 0 0,0-1 13 0 0,0 1 0 0 0,-1 0-1 0 0,1 0 1 0 0,-2 0-1 0 0,1 1-12 0 0,-2 3 27 0 0,1-9-21 0 0,0 1 0 0 0,-1-1 0 0 0,2 0 0 0 0,-1 1 0 0 0,0-1-1 0 0,1 1 1 0 0,-1-1 0 0 0,1 1 0 0 0,0 0-6 0 0,9 29 99 0 0,-9-28-74 0 0,0 0-1 0 0,0 0 1 0 0,-1 1 0 0 0,0-1-1 0 0,0 0 1 0 0,0 0-1 0 0,0 1 1 0 0,-1-1-1 0 0,0 4-24 0 0,-4 6 61 0 0,3-8-32 0 0,0-1 0 0 0,1 0 0 0 0,0 1 0 0 0,0-1 0 0 0,0 1 0 0 0,1-1-29 0 0,0 12 59 0 0,1-10-20 0 0,-1 1 0 0 0,0-1 0 0 0,-1 1-1 0 0,0-1 1 0 0,-1 5-39 0 0,-4 0 49 0 0,5-12-46 0 0,1 0 0 0 0,-1 1 1 0 0,0-1-1 0 0,1 1 0 0 0,-1-1 0 0 0,0 0 1 0 0,1 1-1 0 0,0-1 0 0 0,-1 1 0 0 0,1-1 1 0 0,0 1-1 0 0,0-1 0 0 0,0 1-3 0 0,-1 7 28 0 0,0 5-2 0 0,3-7 37 0 0,-5-4-9 0 0,1-1-44 0 0,-4 3-4 0 0,2 0 79 0 0,0-4-18 0 0,-4-4-93 0 0,7 3 9 0 0,0-2-38 0 0,1-1 48 0 0,0 0-32 0 0,0 1-56 0 0,-1 0-53 0 0,-2-1-80 0 0,1 0 177 0 0,0 2-24 0 0,1-1-28 0 0,0 1-49 0 0,0-1-19 0 0,0 1-49 0 0,0-1-53 0 0,0 0-60 0 0,1 1 4 0 0,-1-1-50 0 0,1 0-53 0 0,-1 1-58 0 0,1-1-60 0 0,0 0-65 0 0,0 0-68 0 0,-1 0-73 0 0,1-4-1540 0 0,0-3-1298 0 0</inkml:trace>
  <inkml:trace contextRef="#ctx0" brushRef="#br0" timeOffset="230.99">1 530 11720 0 0,'0'0'264'0'0,"2"0"34"0"0,2 0-180 0 0,11 0 199 0 0,-6-2-144 0 0,0-3-106 0 0,-1 2-36 0 0,-5 2-29 0 0,0 0 0 0 0,0 0-1 0 0,0 1 1 0 0,0-1-1 0 0,0 1 1 0 0,0-1 0 0 0,2 1-2 0 0,-2 0 1 0 0,0 0 1 0 0,0 0-1 0 0,1-1 1 0 0,-1 1-1 0 0,0-1 1 0 0,0 0-1 0 0,0 0 1 0 0,0 0-1 0 0,2-1-1 0 0,10-3 95 0 0,0 2 137 0 0,0 1 96 0 0,18-9 422 0 0,7 6 33 0 0,-28 3-527 0 0,-2 0-33 0 0,4-1 44 0 0,0 0-48 0 0,12 1 119 0 0,-18 2-192 0 0,-1-1 0 0 0,1 0 0 0 0,0 0 0 0 0,-1-1 1 0 0,4-1-147 0 0,-4 1 120 0 0,0 0-1 0 0,0 1 1 0 0,0 0 0 0 0,0 0 0 0 0,2 1-120 0 0,52 0 179 0 0,-46 0-163 0 0,2 0-49 0 0,-1 0-73 0 0,2 0-120 0 0,-9 0 61 0 0,0 0-39 0 0,0 0-43 0 0,0 0-46 0 0,0 0-49 0 0,0 0-54 0 0,22 2-703 0 0,-1 11-11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46.1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243 1 8384 0 0,'0'0'242'0'0,"0"0"5"0"0,-1 0-182 0 0,-1 0-38 0 0,-27 0 903 0 0,16 0-480 0 0,6 0-152 0 0,0 0 49 0 0,0 0 61 0 0,0 0 70 0 0,2 2-93 0 0,-5 8-22 0 0,8-9-187 0 0,0 0-40 0 0,-1 1 37 0 0,-1-2-87 0 0,-1-1-45 0 0,3 1 60 0 0,1-1-88 0 0,1 1 1 0 0,0 0-1 0 0,-1 0 1 0 0,1 0-1 0 0,-1 0 1 0 0,1 0-1 0 0,-1 0 1 0 0,1 0-1 0 0,-1 0 1 0 0,1 0-1 0 0,-1 0 1 0 0,1 1-1 0 0,-1-1 1 0 0,1 0-1 0 0,-1 0 1 0 0,1 0-1 0 0,0 0 1 0 0,-1 1-1 0 0,1-1 1 0 0,-1 0-1 0 0,1 0 1 0 0,0 1-1 0 0,-1-1 1 0 0,1 0-1 0 0,0 1 1 0 0,-1-1-1 0 0,1 1 1 0 0,0-1-1 0 0,-1 0 1 0 0,1 1-1 0 0,0-1 1 0 0,0 1-14 0 0,-5 5 199 0 0,-5-1 105 0 0,5 5-8 0 0,-5-5-32 0 0,3 7 3 0 0,-4 4-30 0 0,-1-3-14 0 0,0 3-60 0 0,1-1-68 0 0,4-3-72 0 0,0 2 36 0 0,2 0-42 0 0,-4 8-21 0 0,5-15 4 0 0,3-5 0 0 0,0-1 0 0 0,0 0 0 0 0,0 1 0 0 0,0-1 0 0 0,1 1 0 0 0,-1-1 0 0 0,1 1 0 0 0,-1-1 0 0 0,1 1 0 0 0,-1 0 0 0 0,1-1 0 0 0,0 1 0 0 0,0-1 0 0 0,0 1 0 0 0,0 1 0 0 0,0 55 0 0 0,0-57 2 0 0,0 1 0 0 0,0-1 1 0 0,0 1-1 0 0,1 0 1 0 0,-1-1-1 0 0,1 1 1 0 0,-1-1-1 0 0,1 1 0 0 0,-1-1 1 0 0,1 1-1 0 0,0-1 1 0 0,0 0-1 0 0,0 1 0 0 0,0-1-2 0 0,3 7 31 0 0,1 4 33 0 0,6-6 0 0 0,-7 0-16 0 0,-1-2 40 0 0,7-2 44 0 0,-9-2-118 0 0,0 0 0 0 0,-1 0 0 0 0,1 0 0 0 0,0 1 0 0 0,0-1 0 0 0,-1 0 1 0 0,1 0-1 0 0,0 1 0 0 0,0-1 0 0 0,-1 0 0 0 0,1 1 0 0 0,0-1 0 0 0,-1 0 1 0 0,1 1-1 0 0,-1-1 0 0 0,1 1 0 0 0,-1-1 0 0 0,1 1 0 0 0,-1 0 0 0 0,1-1 1 0 0,-1 1-1 0 0,1 0-14 0 0,-1-1 9 0 0,0 0 1 0 0,1 1-1 0 0,-1-1 1 0 0,0 1-1 0 0,0-1 1 0 0,1 0-1 0 0,-1 1 1 0 0,0-1-1 0 0,1 0 1 0 0,-1 0-1 0 0,0 1 1 0 0,1-1-1 0 0,-1 0 1 0 0,1 0-1 0 0,-1 1 1 0 0,0-1-1 0 0,1 0 1 0 0,-1 0-1 0 0,1 0 0 0 0,-1 0 1 0 0,1 0-1 0 0,-1 1 1 0 0,0-1-1 0 0,1 0 1 0 0,-1 0-1 0 0,1 0 1 0 0,-1 0-1 0 0,1 0 1 0 0,-1-1-1 0 0,1 1 1 0 0,-1 0-1 0 0,1 0 1 0 0,-1 0-1 0 0,0 0 1 0 0,1 0-1 0 0,-1-1 1 0 0,1 1-1 0 0,-1 0 1 0 0,0 0-10 0 0,61-31 829 0 0,-57 29-792 0 0,-1 0 0 0 0,0 0 0 0 0,1-1 1 0 0,-1 0-1 0 0,2-1-37 0 0,17-20 147 0 0,-6 7-44 0 0,60-59 32 0 0,-74 73-133 0 0,1 0 0 0 0,-1 0 0 0 0,0 0-1 0 0,0 0 1 0 0,0 0 0 0 0,0-2-2 0 0,0 2 0 0 0,-1 0 0 0 0,1-1 0 0 0,0 1 0 0 0,1 0 0 0 0,-1 0-1 0 0,1 0 1 0 0,2-2 0 0 0,-2 1 0 0 0,7-18 0 0 0,0 7 0 0 0,-8 3-13 0 0,-2 21-57 0 0,0 7 18 0 0,0 17-10 0 0,0-32 61 0 0,1 1 0 0 0,-1-1 1 0 0,0 1-1 0 0,0-1 0 0 0,1 1 0 0 0,-1-1 0 0 0,1 1 0 0 0,-1-1 1 0 0,1 0-1 0 0,-1 1 0 0 0,1-1 0 0 0,0 0 0 0 0,0 1 1 0 0,5 10 0 0 0,-5-7 0 0 0,0-1 0 0 0,-1 0 0 0 0,1 0 0 0 0,-1 1 0 0 0,0-1 0 0 0,0 3 0 0 0,0 3 0 0 0,0-8 0 0 0,0-1 0 0 0,0 1 0 0 0,0 0 0 0 0,1-1 0 0 0,-1 1 0 0 0,0-1 0 0 0,1 1 0 0 0,-1-1 0 0 0,1 1 0 0 0,0-1 0 0 0,0 1 0 0 0,0-1 0 0 0,-1 0 0 0 0,2 1 0 0 0,2 5 0 0 0,42 84 0 0 0,-44-78-17 0 0,-2-11-63 0 0,1-2-1 0 0,1 0-79 0 0,-1 0 25 0 0,1 0-33 0 0,1 0-69 0 0,1 0-166 0 0,-2 0-817 0 0,-2 0-46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46.5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9760 0 0,'0'0'222'0'0,"0"0"30"0"0,0 0 18 0 0,0 1-117 0 0,0 0-80 0 0,2 34-7 0 0,0-27 41 0 0,2-2 98 0 0,-2-2-49 0 0,1 1 40 0 0,-1 3 224 0 0,-1-2-66 0 0,0 0-1 0 0,-1 0 0 0 0,0-1 0 0 0,0 1 0 0 0,-1 2-353 0 0,1 1 363 0 0,-1-2-40 0 0,1 0-52 0 0,0-5-182 0 0,0 0 1 0 0,0 0-1 0 0,0 0 0 0 0,0 0 0 0 0,0 0 1 0 0,0 0-1 0 0,1 0 0 0 0,-1 0 0 0 0,1 0 1 0 0,0 1-90 0 0,3 5 265 0 0,-3-6-185 0 0,1 0 0 0 0,-1 0 0 0 0,0 0 0 0 0,0 0 0 0 0,0 0 0 0 0,0 1 0 0 0,-1-1 0 0 0,1 1-80 0 0,-1-1 29 0 0,0-1-1 0 0,0 0 1 0 0,0 0 0 0 0,0 1 0 0 0,0-1-1 0 0,0 0 1 0 0,0 0 0 0 0,-1 1-1 0 0,1-1 1 0 0,-1 0 0 0 0,1 0-1 0 0,0 0 1 0 0,-1 1-29 0 0,-4 5 155 0 0,0 3 61 0 0,2 3 60 0 0,3-9-232 0 0,0-1 88 0 0,0-1 71 0 0,0-1 56 0 0,0-1 105 0 0,0-3 564 0 0,0-1-494 0 0,0 0-89 0 0,0 2-187 0 0,0-1-75 0 0,0 1-80 0 0,0 0-69 0 0,0 1-77 0 0,0-1-84 0 0,3-3 270 0 0,-2 3-38 0 0,1 0 0 0 0,-1 0 0 0 0,0 0 1 0 0,0 0-1 0 0,0 0 0 0 0,0 0 0 0 0,0 0 0 0 0,0 0 1 0 0,-1 0-1 0 0,1-1 0 0 0,0-1-5 0 0,2-9 33 0 0,3-3-6 0 0,-4 12-2 0 0,1-1 0 0 0,-1 1 0 0 0,1-1 0 0 0,0 1-1 0 0,0 0 1 0 0,3-2-25 0 0,-5 4 6 0 0,1 0 0 0 0,-1 0 0 0 0,1 0 0 0 0,-1 0 0 0 0,0 0 0 0 0,0 0 0 0 0,0 0 0 0 0,0-1 0 0 0,0 1 0 0 0,0-2-6 0 0,-1 3 0 0 0,0-1 1 0 0,1 0-1 0 0,-1 1 1 0 0,1-1-1 0 0,0 1 1 0 0,0 0-1 0 0,-1-1 1 0 0,1 1-1 0 0,1-1 0 0 0,-1 1 0 0 0,0 0 0 0 0,1 0 0 0 0,-1 0 0 0 0,1 0 0 0 0,-1 1 0 0 0,1-1 0 0 0,-1 0 0 0 0,1 1 0 0 0,0-1 0 0 0,1 1 0 0 0,-1-1 0 0 0,0 0 0 0 0,1 0 0 0 0,-1 0 0 0 0,0 0 0 0 0,0 0 0 0 0,0 0 0 0 0,0-1 0 0 0,0 1 0 0 0,1-2 0 0 0,5-5 0 0 0,-7 6 0 0 0,1 0 0 0 0,-1 1 0 0 0,0-1 0 0 0,1 1 0 0 0,-1-1 0 0 0,1 1 0 0 0,0 0 0 0 0,-1-1 0 0 0,1 1 0 0 0,0 0 0 0 0,0 0 0 0 0,0 0 0 0 0,0 1 0 0 0,0-1 0 0 0,0 0 0 0 0,0 1 0 0 0,0-1 0 0 0,0 1 0 0 0,0 0 0 0 0,0-1 0 0 0,1 1 0 0 0,55 0-10 0 0,-56 0 5 0 0,0 1 0 0 0,0-1 0 0 0,0 0 0 0 0,-1 1 0 0 0,1-1 0 0 0,0 1 0 0 0,0 0 1 0 0,-1-1-1 0 0,1 1 0 0 0,0 0 0 0 0,-1 0 0 0 0,1 0 0 0 0,0 0 0 0 0,0 1 5 0 0,20 21-89 0 0,-11-11 36 0 0,-7-9 52 0 0,-1 1 1 0 0,0 0-1 0 0,0 1 0 0 0,-1-1 0 0 0,1 1 0 0 0,-1-1 1 0 0,0 1-1 0 0,0-1 0 0 0,0 1 0 0 0,-1 0 1 0 0,0 0-1 0 0,0 0 0 0 0,0 0 0 0 0,0 5 1 0 0,-1-8 0 0 0,0-1 0 0 0,0 1 0 0 0,0 0 0 0 0,0 0-1 0 0,1 0 1 0 0,-1 0 0 0 0,1-1 0 0 0,0 1 0 0 0,-1 0 0 0 0,1 0-1 0 0,0-1 1 0 0,0 1 0 0 0,1 1 0 0 0,-1-2-4 0 0,-1 0-1 0 0,1 1 1 0 0,0-1-1 0 0,0 1 1 0 0,-1-1-1 0 0,1 1 1 0 0,-1-1 0 0 0,1 1-1 0 0,-1-1 1 0 0,0 1-1 0 0,1-1 1 0 0,-1 1-1 0 0,0 1 5 0 0,2 9-30 0 0,3-2-42 0 0,1 0-40 0 0,-4 3-38 0 0,-2-1-26 0 0,0-9-41 0 0,0-3 79 0 0,2 3-116 0 0,9 7-217 0 0,-8-7 119 0 0,1-2 86 0 0,-1-2 70 0 0,-1 0 52 0 0,5-10-286 0 0,-6 10 172 0 0,2-1 13 0 0,6 1-213 0 0,-5 1 255 0 0,0-1-65 0 0,0 1-90 0 0,-1-2-113 0 0,0 1-85 0 0,0-2-116 0 0,0 1 105 0 0,-1 0-44 0 0,3-2-704 0 0,1-2-544 0 0,3-3-1039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46.9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106 454 9016 0 0,'0'0'265'0'0,"0"0"-4"0"0,0 0-194 0 0,-2-2-39 0 0,-4-4-2 0 0,2 2 33 0 0,2 2 63 0 0,1 1 142 0 0,1 1 248 0 0,0 0 28 0 0,-1 1-201 0 0,0-1-110 0 0,0 0-115 0 0,-1 1-40 0 0,-1-1-8 0 0,-1 0-24 0 0,2 0 1 0 0,1 1 38 0 0,-11 9 347 0 0,9-7-134 0 0,2-1-100 0 0,0 0-64 0 0,2 1-64 0 0,-1 0-31 0 0,-1-1 55 0 0,-4 1 38 0 0,-1 0-39 0 0,5-3-79 0 0,0 1 0 0 0,0-1 1 0 0,0 1-1 0 0,0-1 0 0 0,0 1 0 0 0,0-1 0 0 0,0 1 1 0 0,0 0-1 0 0,0-1 0 0 0,1 1 0 0 0,-1 0 0 0 0,0 0 0 0 0,0-1 1 0 0,1 1-1 0 0,-1 0 0 0 0,0 0-10 0 0,1 1 14 0 0,-1-1 0 0 0,1 0 1 0 0,0 1-1 0 0,-1-1 0 0 0,1 0 0 0 0,0 1 0 0 0,0-1 1 0 0,0 0-1 0 0,0 1 0 0 0,0 0-14 0 0,-3 15 131 0 0,0-7-79 0 0,-3 9 37 0 0,0-5 20 0 0,-2 3 1 0 0,7-12-84 0 0,0 1 0 0 0,0-1 0 0 0,0 0 0 0 0,0 0 1 0 0,1 1-1 0 0,0-1 0 0 0,1 4-26 0 0,-1 77 152 0 0,-1-85-152 0 0,1-1 1 0 0,0 1-1 0 0,0 0 0 0 0,0 0 1 0 0,1 0-1 0 0,-1 0 0 0 0,0-1 1 0 0,0 1-1 0 0,0 0 0 0 0,1 0 1 0 0,-1-1-1 0 0,0 1 0 0 0,1 0 1 0 0,-1 0-1 0 0,0-1 0 0 0,1 1 1 0 0,-1 0-1 0 0,1-1 0 0 0,-1 1 1 0 0,1 0-1 0 0,0-1 0 0 0,-1 1 0 0 0,1-1 1 0 0,0 1-1 0 0,-1-1 0 0 0,1 1 1 0 0,0-1-1 0 0,-1 0 0 0 0,1 1 1 0 0,0-1-1 0 0,0 0 0 0 0,0 1 1 0 0,0-1 0 0 0,0 1 0 0 0,0-1 0 0 0,0 1 0 0 0,0-1 0 0 0,0 1 0 0 0,0 0 0 0 0,0 0 0 0 0,0-1 0 0 0,-1 1 0 0 0,1 0 0 0 0,0 0 0 0 0,0 0 0 0 0,-1 0 0 0 0,1 0-1 0 0,2 12 71 0 0,-3-13-70 0 0,0 0 0 0 0,0 0 1 0 0,0 0-1 0 0,0 0 0 0 0,0 1 1 0 0,0-1-1 0 0,0 0 0 0 0,0 0 1 0 0,0 0-1 0 0,0 0 0 0 0,0 0 1 0 0,0 0-1 0 0,0 0 0 0 0,0 0 1 0 0,0 0-1 0 0,0 0 0 0 0,0 0 0 0 0,0 1 1 0 0,0-1-1 0 0,0 0 0 0 0,0 0 1 0 0,0 0-1 0 0,0 0 0 0 0,0 0 1 0 0,0 0-1 0 0,0 0 0 0 0,0 0 1 0 0,0 0-1 0 0,0 0 0 0 0,0 0 0 0 0,0 0 1 0 0,0 0-1 0 0,0 1 0 0 0,0-1 1 0 0,1 0-1 0 0,-1 0 0 0 0,0 0 1 0 0,0 0-1 0 0,0 0 0 0 0,0 0 1 0 0,0 0-1 0 0,0 0 0 0 0,0 0 0 0 0,0 0 1 0 0,0 0-1 0 0,0 0 0 0 0,0 0 1 0 0,1 0-1 0 0,-1 0 0 0 0,0 0 1 0 0,0 0-1 0 0,0 0 0 0 0,0 0 1 0 0,0 0-1 0 0,0 0 0 0 0,0 0 1 0 0,0 0-2 0 0,7 0 10 0 0,2 0 47 0 0,33 0 436 0 0,-40 0-478 0 0,0-1 0 0 0,0 1 1 0 0,-1 0-1 0 0,1 0 1 0 0,0-1-1 0 0,0 1 0 0 0,-1-1 1 0 0,1 1-1 0 0,1-2-15 0 0,11-9 88 0 0,-9 5-67 0 0,0 0 1 0 0,0 0-1 0 0,-1-1 1 0 0,0 0-22 0 0,16-21 64 0 0,-19 27-64 0 0,0 0 0 0 0,1 0 0 0 0,-1 0 0 0 0,0-1 0 0 0,0 1 0 0 0,0 0 0 0 0,0 0 0 0 0,0 0 0 0 0,-1-1 0 0 0,1 1 0 0 0,0-1 0 0 0,-1 1 0 0 0,1 0 0 0 0,-1-1 0 0 0,1 1 0 0 0,-1-1 0 0 0,1 1 0 0 0,-1-1 0 0 0,0 1 0 0 0,0-1 0 0 0,0 0 0 0 0,0 1 0 0 0,0-1 0 0 0,0-2-4 0 0,1 0 0 0 0,-1 0 0 0 0,1 0 0 0 0,0 0 0 0 0,1 0 0 0 0,-1 1 0 0 0,1-1 4 0 0,5-23-76 0 0,-6 24 64 0 0,-1 0 0 0 0,0 0 0 0 0,0 0 0 0 0,0 0 0 0 0,0 0 0 0 0,-1 0 0 0 0,1 0 0 0 0,-1 0 0 0 0,1 1 0 0 0,-1-1 12 0 0,-1-2-16 0 0,-5-20-36 0 0,3-3 40 0 0,3 16 12 0 0,0 1 0 0 0,-1 0 0 0 0,0-1 0 0 0,-1 1 0 0 0,-3-9 0 0 0,-7-27 0 0 0,11 16 0 0 0,3 22 0 0 0,-2 0 0 0 0,1 0 0 0 0,-3-8 0 0 0,1 6 0 0 0,-2-6 0 0 0,2 0 0 0 0,-1 0 0 0 0,2-7 0 0 0,1 23-1 0 0,0-105 2 0 0,0 57-55 0 0,-1 42 48 0 0,1-1 2 0 0,13-20 4 0 0,-10 15-11 0 0,-3 13 10 0 0,0 0 0 0 0,0 0 1 0 0,0 0-1 0 0,0 0 0 0 0,0 0 0 0 0,0 0 1 0 0,0 0-1 0 0,0-1 0 0 0,0 1 0 0 0,0 0 1 0 0,0 0-1 0 0,0 0 0 0 0,0 0 0 0 0,0 0 1 0 0,0 0-1 0 0,0 0 0 0 0,0 0 0 0 0,0 0 1 0 0,0 0-1 0 0,0 0 0 0 0,0-1 0 0 0,0 1 1 0 0,0 0-1 0 0,0 0 0 0 0,0 0 0 0 0,0 0 1 0 0,0 0-1 0 0,0 0 0 0 0,0 0 0 0 0,0 0 1 0 0,0 0-1 0 0,0 0 0 0 0,0 0 0 0 0,0 0 1 0 0,0 0-1 0 0,1 0 0 0 0,-1 0 0 0 0,0 0 1 0 0,0 0-1 0 0,0-1 0 0 0,0 1 0 0 0,0 0 1 0 0,0 0-1 0 0,0 0 0 0 0,0 0 0 0 0,0 0 1 0 0,0 0-1 0 0,0 0 0 0 0,1 0 0 0 0,-1 0 1 0 0,0 0-1 0 0,0 0 0 0 0,0 0 0 0 0,0 1 1 0 0,0-1-1 0 0,0 0 0 0 0,0 0 1 0 0,1 0 0 0 0,1 0 0 0 0,-1 0-1 0 0,0 0 1 0 0,0 0 0 0 0,0 0-1 0 0,0 1 1 0 0,0-1 0 0 0,0 0-1 0 0,0 1 1 0 0,0-1 0 0 0,0 1-1 0 0,0-1 1 0 0,0 1 0 0 0,0 0-1 0 0,0-1 1 0 0,0 1 0 0 0,0 0 0 0 0,0 0-1 0 0,-1 0 1 0 0,1-1 0 0 0,0 1-1 0 0,-1 0 1 0 0,1 0 0 0 0,0 0-1 0 0,-1 0 1 0 0,1 0 0 0 0,-1 0-1 0 0,0 0 1 0 0,1 0 0 0 0,-1 1-1 0 0,0-1 1 0 0,4 8 0 0 0,10 21 12 0 0,-2-2 69 0 0,-6-7 41 0 0,-1-2-38 0 0,-3-10-43 0 0,0 0 0 0 0,-1 0 0 0 0,0 0 1 0 0,-1 6-42 0 0,1-8 41 0 0,-1 1 0 0 0,1 0 0 0 0,1 0 0 0 0,-1-1 1 0 0,2 4-42 0 0,-1-4 43 0 0,0-1 1 0 0,-1 1-1 0 0,0 0 1 0 0,0 0 0 0 0,-1 3-44 0 0,0 13 92 0 0,0 0 36 0 0,0 22 215 0 0,0 101 1059 0 0,0-113-1153 0 0,0 2-53 0 0,1-34-194 0 0,-1 1-1 0 0,0-1 1 0 0,0 0-1 0 0,1 1 1 0 0,-1-1-1 0 0,1 1 1 0 0,-1-1-1 0 0,1 0 1 0 0,-1 1-1 0 0,2 0-1 0 0,-1 0-1 0 0,0 0-1 0 0,0 0 0 0 0,1 0 1 0 0,-2 0-1 0 0,1 0 0 0 0,0 0 1 0 0,0 0-1 0 0,-1 0 0 0 0,1 0 1 0 0,0 2 1 0 0,-1-3-24 0 0,0 0-30 0 0,0-1-34 0 0,0 0-51 0 0,0 0-25 0 0,0 1-52 0 0,0-1-60 0 0,0 0-66 0 0,0 0-71 0 0,0 0-67 0 0,0 0-58 0 0,0 0-53 0 0,0 0-175 0 0,0 0-51 0 0,0 0-213 0 0,0 0-569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54.8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168 15 7368 0 0,'0'0'165'0'0,"0"0"22"0"0,0 0 10 0 0,-2 0-16 0 0,-11-2-143 0 0,5-3-53 0 0,-3-1 24 0 0,2 4 85 0 0,7 2 49 0 0,-1 3 164 0 0,1-1-310 0 0,0 0 67 0 0,-1-1 56 0 0,0 1 47 0 0,-1-1 102 0 0,-8 2 601 0 0,7-2-540 0 0,0-1-107 0 0,1 0-97 0 0,-1 3 208 0 0,-5 7-12 0 0,7-8-104 0 0,1 0-83 0 0,-1-2-53 0 0,-1 0-53 0 0,0 0-11 0 0,2 1 41 0 0,1 0-43 0 0,0-1 0 0 0,0 1 0 0 0,0 0 0 0 0,0-1 0 0 0,0 1-1 0 0,0 0 1 0 0,1 0 0 0 0,-1 0 0 0 0,0 0 0 0 0,0 0 0 0 0,1 0 0 0 0,-1 0 0 0 0,0 0 0 0 0,1 1-16 0 0,-3 9 188 0 0,1-6 12 0 0,-1-1-131 0 0,0 0 1 0 0,1 0-1 0 0,-1 0 1 0 0,1 0 0 0 0,0 1-1 0 0,-1 3-69 0 0,-1 4 109 0 0,1-2-40 0 0,2-9-64 0 0,0 3 59 0 0,0-1 0 0 0,1 1 0 0 0,-1 0 0 0 0,0 0 0 0 0,1 0 0 0 0,0 3-64 0 0,1 11 205 0 0,0-3-81 0 0,-1 18 141 0 0,0 42 185 0 0,-1-48-328 0 0,2 36 149 0 0,0-56-225 0 0,-1 0 0 0 0,2 0 1 0 0,-1 0-1 0 0,1 0 0 0 0,0-1 1 0 0,0 1-1 0 0,3 4-46 0 0,-2-5 51 0 0,-1 1 0 0 0,0-1 0 0 0,0 1 1 0 0,0 0-1 0 0,-1 0 0 0 0,1 3-51 0 0,-2-4 37 0 0,1-1-1 0 0,0 0 1 0 0,0 0 0 0 0,1 0-1 0 0,-1 0 1 0 0,1 0 0 0 0,0 0 0 0 0,0 0-1 0 0,2 2-36 0 0,6 11 148 0 0,-1 7 8 0 0,2 5 13 0 0,5-10-17 0 0,-4-7-62 0 0,25 23 144 0 0,-17-21-161 0 0,-1-6-59 0 0,6 2 39 0 0,-4-1-53 0 0,-4 0-20 0 0,-14-9-23 0 0,7 1 38 0 0,-7-2-35 0 0,1 0-46 0 0,-1 0-85 0 0,1 0-100 0 0,-2 0 91 0 0,-1 0-34 0 0,1 0-36 0 0,0 0-38 0 0,-1 0 2 0 0,1-1-32 0 0,-1 1-36 0 0,1 0-38 0 0,-1 0-38 0 0,0 0-41 0 0,1 0-43 0 0,-1 0-44 0 0,5 0-1489 0 0,3 0-1166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55.3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 7920 0 0,'0'0'174'0'0,"0"0"29"0"0,0 0 13 0 0,0 2-31 0 0,0 6-150 0 0,-1-5-34 0 0,1 1-1 0 0,0-1 0 0 0,0 1 0 0 0,0-1 1 0 0,1 0-1 0 0,-1 1 0 0 0,1-1 0 0 0,-1 1 1 0 0,2 0-1 0 0,1 3 44 0 0,1 0 78 0 0,-1-1 63 0 0,1 1 48 0 0,6 17 672 0 0,-8-13-544 0 0,-1-4-180 0 0,0 0-36 0 0,-1-1 54 0 0,0-1 1 0 0,1 1 0 0 0,0 0-1 0 0,0-1 1 0 0,2 4-200 0 0,1 6 395 0 0,0-3-141 0 0,-1-1-55 0 0,0-1-58 0 0,0 0 58 0 0,8 21 536 0 0,-6-19-461 0 0,-2-1-85 0 0,0-2 67 0 0,0-1-63 0 0,0-1-23 0 0,0 3 16 0 0,0 1 33 0 0,0 6 244 0 0,-3-9-274 0 0,2 0-40 0 0,3-1-21 0 0,1 5 80 0 0,-4-1-42 0 0,-2-9-160 0 0,0 0 37 0 0,0 1 135 0 0,-1 0 149 0 0,1-2 255 0 0,0-2-314 0 0,0 0-54 0 0,1 0-115 0 0,-1-1-46 0 0,1 1-50 0 0,-1-1-42 0 0,1 1-48 0 0,0-1-53 0 0,3-6 160 0 0,-3 7-17 0 0,0 0-1 0 0,0-1 0 0 0,0 1 0 0 0,0 0 0 0 0,-1-1 1 0 0,1 1-1 0 0,-1-1 0 0 0,1 0 0 0 0,-1 1 0 0 0,1-1 1 0 0,-1 1-1 0 0,0-1 0 0 0,0 0 0 0 0,0 1 0 0 0,0-2-2 0 0,0-100 11 0 0,0 98-6 0 0,0 1-1 0 0,1 0 0 0 0,-1-1 1 0 0,1 1-1 0 0,0-1 1 0 0,0 1-1 0 0,0 0 1 0 0,0 0-1 0 0,1-1 1 0 0,0 1-1 0 0,0 0 0 0 0,1-2-4 0 0,-1 3 0 0 0,0 0 0 0 0,0 1 0 0 0,-1-1 0 0 0,1 0 0 0 0,-1 0 0 0 0,0 0 0 0 0,0 0 0 0 0,0-1 0 0 0,0 1 0 0 0,0 0 0 0 0,-1 0 0 0 0,0-1 0 0 0,1 0 0 0 0,-1 1 0 0 0,1 0 0 0 0,-1 0 0 0 0,1-1 0 0 0,0 1 0 0 0,0 0 0 0 0,1 0 0 0 0,-1 0 0 0 0,1 0 0 0 0,-1 0 0 0 0,1 1 0 0 0,1-2 0 0 0,7-17 0 0 0,-9 16 0 0 0,1 1 0 0 0,0 0 0 0 0,0 0 0 0 0,0 0 0 0 0,0 0 0 0 0,0 0 0 0 0,1 1 0 0 0,1-2 0 0 0,7-6-5 0 0,14-14-59 0 0,-13 18 61 0 0,4 6 4 0 0,-14 2-2 0 0,0-1 0 0 0,1 0 0 0 0,-1 0-1 0 0,0-1 1 0 0,0 1 0 0 0,1 0 0 0 0,-1-1 0 0 0,0 1 0 0 0,0-1 0 0 0,3-1 1 0 0,1-2-19 0 0,-5 3 18 0 0,-1 1-1 0 0,1-1 1 0 0,0 0 0 0 0,-1 1 0 0 0,1-1-1 0 0,0 1 1 0 0,0-1 0 0 0,0 1 0 0 0,-1 0-1 0 0,1-1 1 0 0,0 1 0 0 0,0 0-1 0 0,0-1 1 0 0,0 1 0 0 0,0 0 0 0 0,0 0-1 0 0,0 0 1 0 0,0 0 0 0 0,-1 0-1 0 0,1 0 1 0 0,0 0 0 0 0,0 0 0 0 0,0 0-1 0 0,0 0 1 0 0,0 1 0 0 0,0-1-1 0 0,0 0 2 0 0,59 31-12 0 0,-56-30 7 0 0,-1 1 0 0 0,0 1 0 0 0,0-1 0 0 0,0 0-1 0 0,-1 1 1 0 0,1-1 0 0 0,0 1 0 0 0,-1 0 0 0 0,0 0-1 0 0,1 0 1 0 0,-1 0 0 0 0,0 0 0 0 0,-1 1 0 0 0,1-1-1 0 0,0 2 6 0 0,3 8-16 0 0,-1 1 0 0 0,0 0 0 0 0,0 7 16 0 0,2 5-6 0 0,-1-10 6 0 0,-3-10 0 0 0,-1 0 0 0 0,1 1 0 0 0,-1-1 0 0 0,0 1 0 0 0,0-1 0 0 0,-1 1 0 0 0,-1 17 0 0 0,0-15 0 0 0,1-1 0 0 0,0 1 0 0 0,0 0 0 0 0,1 0 0 0 0,0-1 0 0 0,1 4 0 0 0,4 3 0 0 0,-5-12 0 0 0,0 0 0 0 0,0 0 0 0 0,0 0 0 0 0,0 0 0 0 0,0 1 0 0 0,-1-1 0 0 0,1 0 0 0 0,-1 2 0 0 0,0 33 25 0 0,0 2 78 0 0,2-37-49 0 0,4 2-49 0 0,-1 0-36 0 0,-3-3-47 0 0,-2-2-36 0 0,0 0-166 0 0,0 0 204 0 0,0 0-9 0 0,0 0-23 0 0,0 0-46 0 0,0 0-18 0 0,0 0-47 0 0,0 0-53 0 0,0 0-60 0 0,0 0-65 0 0,0 0-59 0 0,0 0-54 0 0,0 0-47 0 0,0 0-163 0 0,0 0-46 0 0,0 0-198 0 0,0 0-531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56.4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9192 0 0,'0'0'266'0'0,"0"0"1"0"0,0 0-153 0 0,0 0-41 0 0,0 0 83 0 0,0 0 168 0 0,0 0 304 0 0,0 0 32 0 0,0 0-31 0 0,0 0-145 0 0,0 0-61 0 0,0 0-9 0 0,0 3-28 0 0,0 3-185 0 0,0 17 389 0 0,1-15-453 0 0,1-2-75 0 0,2 1 44 0 0,2 3 45 0 0,-4 5 34 0 0,-2-5-102 0 0,-1 9 80 0 0,5-2 27 0 0,0-7-95 0 0,3 8 74 0 0,-6-1 51 0 0,-2 14 55 0 0,0-17-135 0 0,1 0 0 0 0,0 0 0 0 0,1 0 0 0 0,0 0 0 0 0,2 4-140 0 0,-2-14 40 0 0,4 15 95 0 0,1 19 107 0 0,-6-24-123 0 0,0 4 49 0 0,1-10-82 0 0,0-1 0 0 0,1 1-1 0 0,-1 0 1 0 0,1-1 0 0 0,3 8-86 0 0,-4-13 19 0 0,3 15 165 0 0,-5-1-54 0 0,-1 0-25 0 0,6 1 36 0 0,-2-11-114 0 0,4 12 102 0 0,-5-13-75 0 0,0 1-1 0 0,0-1 0 0 0,0 1 1 0 0,-1-1-1 0 0,1 2-53 0 0,-1 14 131 0 0,0-9-3 0 0,2 0-114 0 0,8 1-3 0 0,-7-11 10 0 0,-3-2-111 0 0,0 0-10 0 0,0 0 9 0 0,0 0 22 0 0,0 0-33 0 0,0 0-38 0 0,0 0-35 0 0,0 0-139 0 0,0 0-41 0 0,0 0-951 0 0,0 0-63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56.8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18 9040 0 0,'0'0'266'0'0,"0"0"1"0"0,0 0-167 0 0,0 0 7 0 0,0 0 81 0 0,0 0 208 0 0,2-2 372 0 0,8-9 37 0 0,-8 10-421 0 0,-1 0-90 0 0,1 0-77 0 0,0 1-65 0 0,0 0-37 0 0,0 0-55 0 0,2 0 5 0 0,-2 1 1 0 0,-1-1 72 0 0,4 0 329 0 0,-1 0-75 0 0,1-1-66 0 0,0 1-58 0 0,2-1 26 0 0,-1 1-74 0 0,1 0-33 0 0,9 2 180 0 0,-11 0-199 0 0,18 11 299 0 0,-9-3-216 0 0,-2-1-112 0 0,0 2-91 0 0,11 11 96 0 0,-13-13-69 0 0,0 0-1 0 0,-1 1 0 0 0,0 1 0 0 0,5 6-74 0 0,-5-4 40 0 0,-3-5 5 0 0,-1 0 1 0 0,1 0-1 0 0,-2 0 1 0 0,1 1-1 0 0,-1 0 0 0 0,0 1-45 0 0,16 73 310 0 0,-10-32-172 0 0,-7-36-75 0 0,-2-1-1 0 0,0 1 0 0 0,-1 0 0 0 0,-1 7-62 0 0,0 3 63 0 0,1 62 235 0 0,0-53-121 0 0,-2-18-33 0 0,-3 1-26 0 0,-1-2-31 0 0,5-9-47 0 0,-8 26 176 0 0,-1-10-16 0 0,-4 7 45 0 0,-2 3-42 0 0,0-13-56 0 0,9-13-110 0 0,5-4-45 0 0,-6 6 82 0 0,4-4-64 0 0,1-1 2 0 0,-2 0 52 0 0,0-3-56 0 0,0 0-48 0 0,3 0-38 0 0,1 0-94 0 0,1 0-174 0 0,0 0 176 0 0,0 0 73 0 0,0 0-34 0 0,0 0-10 0 0,0 0-35 0 0,0 0-39 0 0,0 0-44 0 0,0 0-48 0 0,0 0-44 0 0,0 0-42 0 0,0 0-37 0 0,0 0-277 0 0,0 0-61 0 0,0 0-49 0 0,0 0-35 0 0,0 0-1523 0 0,0 0-1343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9:17.0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106 46 5008 0 0,'13'-13'144'0'0,"-11"11"33"0"0,-1-1-62 0 0,0-1-25 0 0,-2-1 48 0 0,0 4-93 0 0,1-1 368 0 0,0-1 17 0 0,0-7 3 0 0,0 8 6 0 0,0 2 1 0 0,0 0 0 0 0,0 0-22 0 0,0 0-88 0 0,0 0-40 0 0,0 0-8 0 0,0 0-8 0 0,0 0-22 0 0,0 0-10 0 0,0 0-2 0 0,0 2 4 0 0,2 5-56 0 0,3 4 164 0 0,2 3 32 0 0,-5-3-236 0 0,-1 0 29 0 0,5 1 18 0 0,0 0-5 0 0,-4-2-20 0 0,-3-3-60 0 0,1-5-67 0 0,0 0 0 0 0,0 0 0 0 0,0 1-1 0 0,0-1 1 0 0,0 0 0 0 0,1 0 0 0 0,-1 0 0 0 0,1 0-1 0 0,-1 0 1 0 0,1 1-43 0 0,16 33 662 0 0,-12-24-496 0 0,-2-2-75 0 0,1-1 34 0 0,-2-1-35 0 0,4 10 63 0 0,-2-8-68 0 0,-1 6 89 0 0,-3-3-64 0 0,2 6 18 0 0,3-5-36 0 0,1 3 25 0 0,-5 0 24 0 0,-1-6-67 0 0,0-4-20 0 0,-1-1-1 0 0,2 1 0 0 0,-1-1 1 0 0,1 1-1 0 0,1 4-53 0 0,3 4 135 0 0,-4-12-102 0 0,1 0 1 0 0,-1 0-1 0 0,0 1 1 0 0,-1-1-1 0 0,1 0 1 0 0,0 0-1 0 0,-1 1 1 0 0,0 1-34 0 0,1 10 164 0 0,0 0-37 0 0,5 24 127 0 0,-2-16-103 0 0,-2-6-14 0 0,-1-2 15 0 0,-1 2 46 0 0,0-3-92 0 0,0 28 244 0 0,3-28-246 0 0,3-2 9 0 0,-5-10-97 0 0,0-1 0 0 0,-1 0 0 0 0,1 1 0 0 0,0-1 0 0 0,-1 1-1 0 0,1-1 1 0 0,-1 1 0 0 0,1 0 0 0 0,-1-1 0 0 0,0 1 0 0 0,0-1-1 0 0,1 1 1 0 0,-1 0 0 0 0,0-1-16 0 0,-1 9 58 0 0,0 15 96 0 0,1-22-127 0 0,0-1 0 0 0,0 1 0 0 0,0-1 0 0 0,1 0 0 0 0,-1 1 0 0 0,1-1 0 0 0,0 1 0 0 0,0 0-27 0 0,4 5 62 0 0,1 4 25 0 0,-5-6-18 0 0,0 1 38 0 0,-1-4-79 0 0,0 14 143 0 0,0-12-130 0 0,0-2 23 0 0,0-3 3 0 0,0 0 10 0 0,0 0 1 0 0,0 0-12 0 0,0 0 5 0 0,0 0 28 0 0,0 0 11 0 0,0 0 2 0 0,0 0-61 0 0,0 0-67 0 0,0 0-65 0 0,0 0-127 0 0,0 0-220 0 0,0 0 230 0 0,-1 0-42 0 0,0 0-78 0 0,1 0 105 0 0,-1 0-41 0 0,0 0-45 0 0,0 0-42 0 0,0 0-39 0 0,0 0-35 0 0,-1 0-266 0 0,0 0-57 0 0,0 0-46 0 0,0 0-34 0 0,-5 0-1458 0 0,-2 0-1286 0 0</inkml:trace>
  <inkml:trace contextRef="#ctx0" brushRef="#br0" timeOffset="386.27">1 364 5840 0 0,'0'0'132'0'0,"0"0"17"0"0,0 0 11 0 0,2 0-21 0 0,3 0-110 0 0,3 0 61 0 0,-1 0 73 0 0,-2 0 89 0 0,-2 0 300 0 0,-1-3 22 0 0,11-5 18 0 0,14 2 367 0 0,4 6-48 0 0,-10 1-402 0 0,-7-1-229 0 0,-1 0-77 0 0,-1 0 136 0 0,0-2-76 0 0,0-1-58 0 0,-1 0-40 0 0,18-3 199 0 0,-17 5-178 0 0,-4 1 19 0 0,0 0-36 0 0,5-2 78 0 0,1-1-72 0 0,8-4-33 0 0,-6 2-58 0 0,-6 0-44 0 0,-8 4-26 0 0,1 0 0 0 0,0 0-1 0 0,0 0 1 0 0,0 0 0 0 0,0 0 0 0 0,0 0-1 0 0,0 1 1 0 0,0-1 0 0 0,0 1 0 0 0,3 0-14 0 0,2 1 15 0 0,-5-1-15 0 0,0 0 0 0 0,0 1 0 0 0,0-1 0 0 0,-1 0 0 0 0,1 0 0 0 0,0-1 0 0 0,0 1 0 0 0,0-1 1 0 0,0 1-1 0 0,-1-1 0 0 0,2 0 0 0 0,13-9 0 0 0,9 4 0 0 0,-14 0 0 0 0,-11 5 0 0 0,1 1 0 0 0,-1-1 0 0 0,0 0 0 0 0,1 1 0 0 0,-1-1 0 0 0,1 1 0 0 0,-1-1 0 0 0,1 1 0 0 0,-1-1 0 0 0,1 1 0 0 0,-1 0 0 0 0,1 0 0 0 0,-1 0 0 0 0,1 0 0 0 0,-1 0 0 0 0,1 0 0 0 0,-1-1 1 0 0,1 1-1 0 0,-1 0 0 0 0,1-1 0 0 0,-1 1 1 0 0,1-1-1 0 0,-1 1 0 0 0,0-1 0 0 0,1 0 1 0 0,-1 0-1 0 0,0 0 0 0 0,12-5-19 0 0,3 5-26 0 0,-3 1-11 0 0,1-4-43 0 0,-9 2 77 0 0,-2 0-59 0 0,-1 0-45 0 0,0 1-70 0 0,1-1-88 0 0,-1 1-102 0 0,1 0-118 0 0,-2 1 202 0 0,1-1-34 0 0,0 1-38 0 0,-1 0-39 0 0,1 0-42 0 0,0 0-42 0 0,4 0-1192 0 0,3 0-958 0 0</inkml:trace>
  <inkml:trace contextRef="#ctx0" brushRef="#br0" timeOffset="933.87">666 107 5672 0 0,'0'-13'124'0'0,"0"10"17"0"0,0 3 12 0 0,0 0-42 0 0,2-2-2 0 0,2-2 48 0 0,2-2 138 0 0,-3 3 257 0 0,-3 3 22 0 0,0 0-311 0 0,0 0-66 0 0,1 0-57 0 0,0 0-48 0 0,0 0-34 0 0,0 0-37 0 0,3 0-52 0 0,-2 0 49 0 0,0 0 93 0 0,-1 0 76 0 0,0 0 116 0 0,-1 0-100 0 0,1 0 39 0 0,-1 0 42 0 0,0 0 45 0 0,2 5 91 0 0,11 16-17 0 0,0-11-3 0 0,-8 12-24 0 0,10 14 126 0 0,-14-33-480 0 0,3 10 92 0 0,9 23 233 0 0,-3-15-214 0 0,-5-8-34 0 0,0 0 0 0 0,-1 1 0 0 0,0 0-1 0 0,-1 0 1 0 0,0 2-99 0 0,5 21 262 0 0,18 56 448 0 0,-23-74-614 0 0,9 32 198 0 0,-9-34-138 0 0,-3 2-17 0 0,-1-7-58 0 0,1 21 167 0 0,0 4 88 0 0,0 1 57 0 0,0-2 55 0 0,0-1 48 0 0,0-32-368 0 0,0-3-8 0 0,0 0-34 0 0,0 0-20 0 0,0 0-2 0 0,0 0 0 0 0,0 0 0 0 0,0 0 0 0 0,0 0 0 0 0,0-3 3 0 0,0-24 35 0 0,0-4-47 0 0,0 30-55 0 0,0-1 0 0 0,0 1 0 0 0,1-1 0 0 0,-1 1 0 0 0,0-1 0 0 0,1 1 0 0 0,-1-1 0 0 0,1 1 0 0 0,0-1 0 0 0,-1 1 0 0 0,1 0 0 0 0,0-1 0 0 0,0 1 0 0 0,5-12 0 0 0,-1-12 0 0 0,10-10 0 0 0,0-2-1 0 0,-1 10-43 0 0,0 6-40 0 0,1 3-57 0 0,3-6 4 0 0,-3 5 39 0 0,4 4-27 0 0,4-3-93 0 0,-7 7 50 0 0,0 5 47 0 0,-1 1 57 0 0,1-3 37 0 0,27-20-33 0 0,-41 27 57 0 0,1 0-1 0 0,-1 1 1 0 0,0-1-1 0 0,0 1 0 0 0,1-1 1 0 0,-1 1-1 0 0,0 0 1 0 0,0 0-1 0 0,1 0 0 0 0,1 0 4 0 0,12-1-37 0 0,-3-5 19 0 0,-11 5 15 0 0,-1 0-1 0 0,0 0 0 0 0,0 1 0 0 0,1-1 1 0 0,-1 0-1 0 0,0 1 0 0 0,1-1 1 0 0,-1 1-1 0 0,0 0 0 0 0,1-1 1 0 0,-1 1-1 0 0,1 0 0 0 0,-1 0 0 0 0,1 0 1 0 0,-1 0-1 0 0,1 0 0 0 0,-1 0 1 0 0,0 0-1 0 0,1 1 0 0 0,-1-1 1 0 0,1 0-1 0 0,-1 1 0 0 0,0-1 0 0 0,1 1 4 0 0,35 21-95 0 0,-13-1 67 0 0,-14-11 27 0 0,-6-6 1 0 0,0-1 0 0 0,0 1 0 0 0,-1-1 0 0 0,0 1 1 0 0,0 0-1 0 0,0 1 0 0 0,0-1 0 0 0,0 0 0 0 0,-1 1 0 0 0,0 0 0 0 0,1 3 0 0 0,2 2-1 0 0,-4-7 1 0 0,0 0 0 0 0,0 0 0 0 0,1 0 0 0 0,-2 0 0 0 0,1 0 0 0 0,0 0 0 0 0,-1 0 0 0 0,1 0 0 0 0,-1 3 0 0 0,0-4 3 0 0,0 1 0 0 0,0-1 0 0 0,0 0 0 0 0,1 1 0 0 0,-1-1-1 0 0,1 1 1 0 0,0-1 0 0 0,0 0 0 0 0,-1 1 0 0 0,1-1-1 0 0,2 2-2 0 0,-2-2 5 0 0,0 0-1 0 0,0 1 0 0 0,0-1 0 0 0,-1 0 0 0 0,1 1 0 0 0,0-1 0 0 0,-1 0 0 0 0,1 1 0 0 0,-1-1 0 0 0,0 1 0 0 0,0 1-3 0 0,0 30 52 0 0,0 6 125 0 0,0 35 93 0 0,0-73-251 0 0,0-2-117 0 0,0 0 21 0 0,0 0-75 0 0,0 0-88 0 0,0 0 68 0 0,0 0-39 0 0,0 0-43 0 0,0 0-41 0 0,0 0-37 0 0,0 0-33 0 0,1 0-238 0 0,-1 0-56 0 0,2 0-777 0 0,2 0-613 0 0,4 0-1165 0 0</inkml:trace>
  <inkml:trace contextRef="#ctx0" brushRef="#br0" timeOffset="1493.82">1588 606 6448 0 0,'3'0'141'0'0,"-2"-1"-118"0"0,1 1 0 0 0,0 0-1 0 0,-1-1 1 0 0,1 1 0 0 0,0-1 0 0 0,-1 0-1 0 0,1 1 1 0 0,-1-1 0 0 0,1 0 0 0 0,-1 0-1 0 0,1 0 1 0 0,-1 0 0 0 0,1 0 0 0 0,-1 0-1 0 0,1-1-22 0 0,-2 2 6 0 0,0-1 0 0 0,0 1 0 0 0,1 0 0 0 0,-1-1 0 0 0,0 1-1 0 0,1 0 1 0 0,-1-1 0 0 0,0 1 0 0 0,1 0 0 0 0,-1 0-1 0 0,0 0 1 0 0,1-1 0 0 0,-1 1 0 0 0,1 0 0 0 0,-1 0-1 0 0,0 0 1 0 0,1 0 0 0 0,-1 0 0 0 0,1 0 0 0 0,-1 0-1 0 0,0 0 1 0 0,1 0 0 0 0,-1 0 0 0 0,1 0 0 0 0,-1 0 0 0 0,1 0-1 0 0,-1 0-5 0 0,5-1 33 0 0,-1-5-33 0 0,-4 5 0 0 0,0 1 0 0 0,1-1 0 0 0,-1 1 0 0 0,0-1 0 0 0,1 1 0 0 0,-1 0 0 0 0,0-1 0 0 0,0 1 0 0 0,1 0 0 0 0,-1-1 0 0 0,1 1 0 0 0,-1 0 0 0 0,0 0 0 0 0,1-1 0 0 0,-1 1 0 0 0,1 0 0 0 0,-1 0 0 0 0,0-1 0 0 0,1 1 0 0 0,-1 0 0 0 0,1 0 0 0 0,-1 0 0 0 0,1 0 0 0 0,-1 0 0 0 0,1 0 0 0 0,-1 0 0 0 0,1 0 0 0 0,-1 0 0 0 0,1 0 0 0 0,-1 0 0 0 0,1 0 0 0 0,-1 0 0 0 0,7 0 35 0 0,-1 1 50 0 0,0-1 54 0 0,0-1 58 0 0,0-1 60 0 0,1-3 113 0 0,3 0 172 0 0,-4 3-220 0 0,1 1 44 0 0,1 1 27 0 0,-1-1-110 0 0,0-2-56 0 0,1 0-27 0 0,0-1-46 0 0,-1 2-6 0 0,0 0 38 0 0,1 2 83 0 0,0 0-24 0 0,0-2-62 0 0,-1 0-23 0 0,3-2 13 0 0,0-1 17 0 0,3 1 111 0 0,-3 0-66 0 0,5-2 65 0 0,8 3 52 0 0,-15 2-199 0 0,-2 0-32 0 0,3-4 40 0 0,3-1-62 0 0,2 5-32 0 0,-12 2-55 0 0,0-1 0 0 0,0 0-1 0 0,0 0 1 0 0,0 0 0 0 0,0-1 0 0 0,0 1 0 0 0,0 0 0 0 0,0-1 0 0 0,0 1 0 0 0,-1-1 0 0 0,1 1 0 0 0,1-2-12 0 0,2-8 80 0 0,5 5-64 0 0,-5-1-16 0 0,-5 5 0 0 0,0 1 0 0 0,0-1 0 0 0,1 1 0 0 0,-1 0 0 0 0,0-1 0 0 0,0 1 0 0 0,1 0 0 0 0,-1-1 0 0 0,0 1 0 0 0,1 0 0 0 0,-1-1 0 0 0,1 1 0 0 0,-1 0 0 0 0,0-1 0 0 0,1 1 0 0 0,-1 0 0 0 0,1 0 0 0 0,-1 0 0 0 0,1-1 0 0 0,-1 1 0 0 0,0 0 0 0 0,1 0 0 0 0,-1 0 0 0 0,1 0 0 0 0,-1 0 0 0 0,1 0 0 0 0,-1 0 0 0 0,1 0 0 0 0,-1 0 0 0 0,1 0 0 0 0,-1 0 0 0 0,1 0 0 0 0,1 0-1 0 0,-1 0 1 0 0,1 0 0 0 0,-1 0 0 0 0,1-1 0 0 0,0 1 0 0 0,-1 0 0 0 0,1-1 0 0 0,-1 1 0 0 0,1-1 0 0 0,-1 0 0 0 0,0 0 0 0 0,1 0 0 0 0,-1 1 0 0 0,1-2 0 0 0,5-2 13 0 0,24-11 57 0 0,-19 10-27 0 0,-7-5-32 0 0,2 5-14 0 0,-7 5 4 0 0,1 0-1 0 0,-1 0 1 0 0,0-1-1 0 0,1 1 1 0 0,-1 0-1 0 0,0 0 0 0 0,1-1 1 0 0,-1 1-1 0 0,0 0 1 0 0,0 0-1 0 0,1-1 0 0 0,-1 1 1 0 0,0 0-1 0 0,0-1 1 0 0,1 1-1 0 0,-1 0 0 0 0,0-1 1 0 0,0 1-1 0 0,0 0 1 0 0,1-1-1 0 0,-1 1 1 0 0,0-1-1 0 0,0 1 0 0 0,0 0 1 0 0,0-1-1 0 0,0 1 1 0 0,0-1-1 0 0,0 1 0 0 0,0 0 1 0 0,0-1-1 0 0,0 0 0 0 0,0 1 1 0 0,0 0 0 0 0,0 0-1 0 0,0 0 1 0 0,0 0 0 0 0,0 0 0 0 0,0 0-1 0 0,0 0 1 0 0,0 0 0 0 0,0 0 0 0 0,0 0-1 0 0,0 0 1 0 0,0-1 0 0 0,0 1 0 0 0,0 0-1 0 0,0 0 1 0 0,0 0 0 0 0,0 0 0 0 0,0 0-1 0 0,0 0 1 0 0,0 0 0 0 0,0 0 0 0 0,0 0-1 0 0,0 0 1 0 0,0 0 0 0 0,0-1 0 0 0,0 1-1 0 0,0 0 1 0 0,0 0 0 0 0,0 0 0 0 0,0 0-1 0 0,0 0 1 0 0,0 0 0 0 0,0 0 0 0 0,0 0-1 0 0,1 0 1 0 0,-1 0 0 0 0,0 0 0 0 0,0 0-1 0 0,0 0 1 0 0,0 0 0 0 0,0 0 0 0 0,0 0-1 0 0,0 0 1 0 0,0 0 0 0 0,0 0 0 0 0,0 0-1 0 0,0 0 1 0 0,1 0 0 0 0,-1 0 0 0 0,0 0-1 0 0,0 0 1 0 0,0 0 0 0 0,0 0 0 0 0,0 0-1 0 0,0 0 1 0 0,0 0 0 0 0,0 0-1 0 0,10-3 21 0 0,-7-7 33 0 0,-3-3-3 0 0,1 10-45 0 0,-1 1 1 0 0,0 0-1 0 0,0-1 0 0 0,0 1 0 0 0,0-1 1 0 0,0 1-1 0 0,-1-1 0 0 0,1 1 0 0 0,-1 0 1 0 0,1-1-1 0 0,-1 1 0 0 0,0 0 1 0 0,0-1-1 0 0,0 1 0 0 0,0 0 0 0 0,0 0 1 0 0,-1 0-1 0 0,1 0 0 0 0,-1 0 0 0 0,1 0 1 0 0,-1 0-1 0 0,-1 0-6 0 0,-12-23 11 0 0,5 20-1 0 0,5-8 33 0 0,-5-2-32 0 0,5 2-1 0 0,-5 8 33 0 0,5-5-32 0 0,-5 5-1 0 0,5-1 19 0 0,5 5-28 0 0,0 1 0 0 0,0 0 0 0 0,0-1 1 0 0,-1 1-1 0 0,1-1 0 0 0,0 1 0 0 0,-1 0 0 0 0,1-1 1 0 0,0 1-1 0 0,-1 0 0 0 0,1-1 0 0 0,0 1 0 0 0,-1 0 0 0 0,1 0 1 0 0,-1-1-1 0 0,1 1 0 0 0,0 0 0 0 0,-1 0 0 0 0,1 0 1 0 0,-1-1-1 0 0,1 1 0 0 0,-1 0 0 0 0,1 0 0 0 0,-1 0 1 0 0,1 0-1 0 0,-1 0 0 0 0,1 0 0 0 0,-1 0 0 0 0,1 0 1 0 0,-1 0-1 0 0,1 0 0 0 0,-1 1-1 0 0,-32-1 67 0 0,27-1-68 0 0,-17 0-13 0 0,12 5-25 0 0,11-4 39 0 0,0 0 0 0 0,0 0 0 0 0,0 0 0 0 0,0 0-1 0 0,-1 0 1 0 0,1 0 0 0 0,0 0 0 0 0,0 0 0 0 0,0 0 0 0 0,0 0 0 0 0,0 0 0 0 0,0 1-1 0 0,0-1 1 0 0,0 0 0 0 0,0 0 0 0 0,0 0 0 0 0,-1 0 0 0 0,1 0 0 0 0,0 0-1 0 0,0 0 1 0 0,0 0 0 0 0,0 0 0 0 0,0 0 0 0 0,0 1 0 0 0,0-1 0 0 0,0 0-1 0 0,0 0 1 0 0,0 0 0 0 0,0 0 0 0 0,0 0 0 0 0,0 0 0 0 0,0 0 0 0 0,0 0-1 0 0,0 1 1 0 0,0-1 0 0 0,0 0 0 0 0,0 0 0 0 0,0 0 0 0 0,0 0 0 0 0,0 0-1 0 0,0 0 1 0 0,0 0 0 0 0,0 0 0 0 0,0 0 0 0 0,0 1 0 0 0,0-1 0 0 0,0 0-1 0 0,0 0 1 0 0,0 0 0 0 0,1 0 0 0 0,-1 0 0 0 0,0 0 0 0 0,0 0 0 0 0,0 0-1 0 0,0 0 1 0 0,0 0 0 0 0,-15 6 2 0 0,1-1 4 0 0,12-4-1 0 0,0 0 0 0 0,0 0 0 0 0,0 0 0 0 0,0 1 0 0 0,0-1 0 0 0,0 1 0 0 0,0-1 0 0 0,1 1 0 0 0,-2 1-5 0 0,-10 7 22 0 0,3-5 15 0 0,8-4-32 0 0,0 0 0 0 0,-1 0-1 0 0,1 0 1 0 0,0 0 0 0 0,0 1 0 0 0,0-1-1 0 0,0 1 1 0 0,1-1 0 0 0,-1 1-5 0 0,-6 5 27 0 0,5-4-17 0 0,0 0 0 0 0,0 0 0 0 0,0 0 0 0 0,0 1 0 0 0,1-1 0 0 0,-1 1-10 0 0,-2 6 61 0 0,5-8-47 0 0,-1 1 1 0 0,0-1 0 0 0,-1 0 0 0 0,1 0 0 0 0,0 0 0 0 0,-1 0 0 0 0,1 0-1 0 0,-1 0 1 0 0,0-1-15 0 0,-3 6 37 0 0,0-1-1 0 0,1 1 0 0 0,0 0 1 0 0,0 0-1 0 0,0 0 0 0 0,1 1 1 0 0,0-1-1 0 0,0 1 1 0 0,-1 6-37 0 0,1-3 42 0 0,-1 5 38 0 0,4 4-6 0 0,1-8-27 0 0,-1 46 257 0 0,2-41-156 0 0,4 1-32 0 0,-1-8-52 0 0,-1 2 5 0 0,0-1 1 0 0,1 1-1 0 0,1-1 0 0 0,0 0 1 0 0,0 0-1 0 0,1-1 1 0 0,6 7-70 0 0,-8-11 36 0 0,0 0 1 0 0,1-1-1 0 0,0 0 1 0 0,0 0-1 0 0,4 3-36 0 0,-4-4 22 0 0,0-1-1 0 0,1 0 0 0 0,-1 0 0 0 0,1 0 1 0 0,-1-1-1 0 0,5 1-21 0 0,8 2 42 0 0,31 6 13 0 0,-28-9 5 0 0,2-1-13 0 0,5 5-23 0 0,0 0-2 0 0,-5-4 21 0 0,-20-2-5 0 0,0 0-40 0 0,0 0-38 0 0,0 0-36 0 0,0 0-35 0 0,-1 0-32 0 0,5 0-236 0 0,-2 0 21 0 0,-1 0-57 0 0,1 0-50 0 0,-1 0-45 0 0,0 0-40 0 0,0 0-33 0 0,5 0-661 0 0,4 0-897 0 0,5 0-1226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57.2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92 11072 0 0,'0'0'324'0'0,"0"0"-3"0"0,0-1-238 0 0,0-1-49 0 0,2-11-20 0 0,4 5-2 0 0,-2 4 34 0 0,-4 4-46 0 0,3-2 231 0 0,-1 0-80 0 0,1 2-47 0 0,1-1-38 0 0,0 1-8 0 0,-2 0 28 0 0,10-10 328 0 0,-9 7-83 0 0,0 2-116 0 0,0 0-68 0 0,0 1-56 0 0,1 0-10 0 0,-2 0 43 0 0,6-5 160 0 0,1 0 122 0 0,4 2 107 0 0,-7 3-272 0 0,0-2-50 0 0,2-2 76 0 0,8-4 58 0 0,-6 7-152 0 0,3-1 46 0 0,-4-4-52 0 0,-7 5-150 0 0,-1 0 1 0 0,1 1-1 0 0,-1-1 1 0 0,1 0-1 0 0,-1 0 1 0 0,1 1-1 0 0,0-1 1 0 0,-1 1-1 0 0,1 0 1 0 0,0-1-1 0 0,-1 1 1 0 0,1 0-1 0 0,0 0-17 0 0,31 0 153 0 0,-13 0-94 0 0,2 0-80 0 0,9 0-98 0 0,-29 0 165 0 0,-1 0-39 0 0,4 0-90 0 0,-1 0-84 0 0,8 0-482 0 0,-8 0 415 0 0,-2 0-394 0 0,-2 0-20 0 0,0 0-6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57.5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 8384 0 0,'0'0'242'0'0,"0"0"5"0"0,0 0-150 0 0,0 0 10 0 0,0 0 84 0 0,0 0 210 0 0,0 0 383 0 0,0 0 43 0 0,2 3-6 0 0,6 3-344 0 0,-2-3-128 0 0,0-1-20 0 0,0-1 47 0 0,-6-1-363 0 0,0 0 0 0 0,0 0 0 0 0,0 0 0 0 0,0 0 1 0 0,0 0-1 0 0,0 0 0 0 0,0 0 0 0 0,0 0 0 0 0,0 0 1 0 0,0 0-1 0 0,1 0 0 0 0,-1 0 0 0 0,0 0 0 0 0,0 0 0 0 0,0 0 1 0 0,0 0-1 0 0,0 0 0 0 0,0 0 0 0 0,0 0 0 0 0,0 0 1 0 0,0 0-1 0 0,0 0 0 0 0,0 0 0 0 0,1 0 0 0 0,-1 0 1 0 0,0 0-1 0 0,0 0 0 0 0,0 0 0 0 0,0 1 0 0 0,0-1 1 0 0,0 0-1 0 0,0 0 0 0 0,0 0 0 0 0,0 0 0 0 0,0 0 1 0 0,0 0-1 0 0,0 0 0 0 0,0 0 0 0 0,0 0 0 0 0,0 0 0 0 0,0 0 1 0 0,0 0-1 0 0,0 1 0 0 0,0-1 0 0 0,0 0 0 0 0,0 0 1 0 0,0 0-1 0 0,0 0 0 0 0,0 0 0 0 0,0 0 0 0 0,0 0 1 0 0,0 0-1 0 0,0 0 0 0 0,0 0 0 0 0,0 0 0 0 0,0 1 1 0 0,0-1-14 0 0,1 4 282 0 0,0-1-47 0 0,1-1-2 0 0,3 1 54 0 0,8-2 161 0 0,-3-1-57 0 0,-3-1-79 0 0,-1 1 77 0 0,5-1-130 0 0,1-5 13 0 0,0 0-13 0 0,-1 4-27 0 0,0 0 50 0 0,0-3-82 0 0,0-1-70 0 0,1 4-70 0 0,6 2 28 0 0,-8 0-101 0 0,-5-2-90 0 0,-2-1 47 0 0,-1 0-46 0 0,-1 2-8 0 0,1 0-47 0 0,-1 0-56 0 0,0-1-66 0 0,0 2 2 0 0,-1-1-44 0 0,1 1-41 0 0,-1-1-38 0 0,1 1-259 0 0,-1 0-61 0 0,1 0-48 0 0,0 0-35 0 0,3 0-1440 0 0,5 0-1274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55.6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0 258 8144 0 0,'0'0'234'0'0,"0"0"6"0"0,0 0-147 0 0,0 0 6 0 0,0 0 75 0 0,0 0 187 0 0,3 0 338 0 0,11 0 81 0 0,0 0-64 0 0,1 0-60 0 0,0 0-59 0 0,1 0-56 0 0,-1 0-53 0 0,1 0-51 0 0,-1 0-48 0 0,1 0-45 0 0,-1 0-44 0 0,1 0-39 0 0,-1 0-39 0 0,14 0 121 0 0,-1 0-120 0 0,-12-2-126 0 0,-1-4-37 0 0,0 0-18 0 0,0 4 25 0 0,-3 0-14 0 0,-2-3-35 0 0,-9 4-18 0 0,1 0 0 0 0,-1 0 0 0 0,1 1 1 0 0,0-1-1 0 0,-1 0 0 0 0,1 0 0 0 0,0 1 0 0 0,0-1 0 0 0,0 1 0 0 0,-1 0 0 0 0,1 0 0 0 0,0-1 0 0 0,2 1 0 0 0,-4 0 0 0 0,9 0-34 0 0,-4 0-92 0 0,0-1-94 0 0,-3 1 58 0 0,-1-1-39 0 0,1 0-112 0 0,-1 0-63 0 0,0-1-55 0 0,0 1-49 0 0,0-1-41 0 0,0 1-35 0 0,2-1-633 0 0,6 0-831 0 0,8 1-1150 0 0</inkml:trace>
  <inkml:trace contextRef="#ctx0" brushRef="#br0" timeOffset="328.51">197 1 10248 0 0,'0'0'230'0'0,"0"0"30"0"0,0 0 20 0 0,0 0-25 0 0,0 0-78 0 0,0 0-29 0 0,0 0 158 0 0,0 0 290 0 0,0 2 32 0 0,3 8 5 0 0,1-2-259 0 0,-1-2-134 0 0,-1 0-42 0 0,0 0-48 0 0,-1 1-57 0 0,2 6 177 0 0,2-4-72 0 0,0-1-69 0 0,-1 2 46 0 0,-3-8-137 0 0,0 1 0 0 0,0-1-1 0 0,0 0 1 0 0,1 0 0 0 0,-1 0 0 0 0,0 0-1 0 0,1 0 1 0 0,0 0 0 0 0,-1-1-38 0 0,10 13 193 0 0,-11-12-173 0 0,1-1 1 0 0,-1 1-1 0 0,1 0 1 0 0,-1-1-1 0 0,0 1 1 0 0,0 0-1 0 0,1 0 1 0 0,-1-1-1 0 0,-1 2-20 0 0,2 14 160 0 0,3-3 5 0 0,0-3-74 0 0,3 6 60 0 0,-5-2 35 0 0,-1 1-20 0 0,5-2-54 0 0,0 1-5 0 0,-4 1 49 0 0,-3-1 20 0 0,0-11-142 0 0,1 1-1 0 0,0-1 1 0 0,0 0 0 0 0,0 0 0 0 0,0 0 0 0 0,1 0 0 0 0,-1 1 0 0 0,1-1-1 0 0,1 3-33 0 0,9 14 107 0 0,-7-13-56 0 0,-4-2-48 0 0,-2 22-77 0 0,2-22 22 0 0,0-4-1 0 0,0 0-33 0 0,0-1-39 0 0,0 0-35 0 0,0 0-69 0 0,0-1-161 0 0,0 0-791 0 0,0 0-45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54.1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348 168 6936 0 0,'0'0'157'0'0,"0"0"23"0"0,0 0 11 0 0,3 0-31 0 0,2-1-130 0 0,-2-1-33 0 0,3-5 18 0 0,8-1 68 0 0,-13 7-123 0 0,1 0 48 0 0,-1 0 44 0 0,1-1 36 0 0,2-1 154 0 0,7-7 656 0 0,-7 6-576 0 0,-2 1-152 0 0,1 0 466 0 0,-3 1-43 0 0,0 1-622 0 0,0 0 36 0 0,0-1 108 0 0,0-2 142 0 0,0 0 103 0 0,0 0 60 0 0,0-7 628 0 0,0 8-756 0 0,0 0-34 0 0,-1 0-43 0 0,1 1-61 0 0,-1 1-75 0 0,0-1-85 0 0,-9-3 471 0 0,6-1-200 0 0,0-1-55 0 0,-3-5 96 0 0,5 9-49 0 0,0 1-89 0 0,2 0-54 0 0,0-1-56 0 0,0 0-27 0 0,-1 1 49 0 0,-6-3 97 0 0,-10-3-28 0 0,13 6-103 0 0,-1 1 6 0 0,1 1-31 0 0,1 0 23 0 0,1-2 27 0 0,-1 0 40 0 0,-8-5 29 0 0,-2 3 63 0 0,-18 2 240 0 0,28 2-411 0 0,-7 0 64 0 0,-13 0 66 0 0,11 3-122 0 0,-4 9-30 0 0,0-1 1 0 0,5-4 32 0 0,6 6-17 0 0,-8 2 54 0 0,-3 0-3 0 0,9-8-53 0 0,4-4-34 0 0,1 2 15 0 0,0 5 0 0 0,1-1 38 0 0,-11 17-27 0 0,11-23-44 0 0,0 0 56 0 0,1 0 47 0 0,-1 1 37 0 0,1 3 160 0 0,0 9 440 0 0,1-11-518 0 0,-1 0-95 0 0,0 5 89 0 0,0-2-47 0 0,1-2-44 0 0,1-1-36 0 0,0 2-30 0 0,2-3-83 0 0,1 6-122 0 0,-4 3 121 0 0,-2-4-52 0 0,1 0-5 0 0,0 2-49 0 0,1-4 9 0 0,1 2-46 0 0,5 10-142 0 0,3 11-85 0 0,-4-10 217 0 0,-2-2 114 0 0,-3-2 99 0 0,-1-10-27 0 0,1 1 1 0 0,0-1-1 0 0,0 0 0 0 0,0-1 0 0 0,2 6 20 0 0,3 11-36 0 0,-1 19 24 0 0,1-18 12 0 0,-5-17 2 0 0,1 0 1 0 0,-1 0-1 0 0,0 0 0 0 0,0 0 0 0 0,-1 1-2 0 0,0-4 10 0 0,0 0-1 0 0,1 1 1 0 0,-1-1-1 0 0,1 0 1 0 0,-1 0-1 0 0,1 0 1 0 0,0 0-1 0 0,0 0 1 0 0,2 3-10 0 0,2 8 31 0 0,-4-6-1 0 0,1 0-1 0 0,-1 1 0 0 0,-1-1 0 0 0,0 1-29 0 0,-1 37 182 0 0,0-13 21 0 0,1-5-121 0 0,0-26-7 0 0,0-2-3 0 0,0 0 5 0 0,0 0 1 0 0,0 1-47 0 0,0 1-38 0 0,0-2-212 0 0,0 1 68 0 0,0-1 61 0 0,0 0 54 0 0,0 1 73 0 0,0-1 94 0 0,0 2 508 0 0,0-1-542 0 0,0-1-42 0 0,0 0-55 0 0,0 1-68 0 0,0-1-82 0 0,0 1-96 0 0,0 0-64 0 0,0-1-96 0 0,0 1-105 0 0,0-1-114 0 0,0 1-123 0 0,0-1 324 0 0,0 1-33 0 0,0-1-37 0 0,0 1-36 0 0,0-1-37 0 0,0 0-40 0 0,0 0-1589 0 0,0 0-1245 0 0</inkml:trace>
  <inkml:trace contextRef="#ctx0" brushRef="#br0" timeOffset="415.16">1 440 10136 0 0,'0'0'230'0'0,"0"0"30"0"0,0 0 19 0 0,0-1-118 0 0,2-1-83 0 0,8-8 89 0 0,7-6 276 0 0,-12 15-202 0 0,1 0 54 0 0,-1 2-87 0 0,0-2 78 0 0,0 0-35 0 0,6-3 165 0 0,-2-1-99 0 0,0-1-75 0 0,-1 0-64 0 0,3 1 44 0 0,3 0 107 0 0,-1 1-44 0 0,0 0-43 0 0,0 1-38 0 0,-1 0-37 0 0,0-1-32 0 0,12-2 48 0 0,-17 5-149 0 0,24-2 63 0 0,1 1-23 0 0,-14-3-44 0 0,-9 3-20 0 0,1 0 1 0 0,0 0-1 0 0,-1 1 1 0 0,8 0-11 0 0,-10 1-32 0 0,4 0 41 0 0,2 0 31 0 0,-5 0-41 0 0,-1 0-42 0 0,0 0-56 0 0,-2-1-39 0 0,1 1-62 0 0,-1-1-70 0 0,0 0-80 0 0,-2 1-7 0 0,1-1-58 0 0,-1 0-52 0 0,1-1-46 0 0,-1 1-153 0 0,1-1-45 0 0,1 0-186 0 0,1-1-497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0:59.6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1 152 7112 0 0,'0'0'157'0'0,"0"0"23"0"0,0 0 13 0 0,0 0-58 0 0,0 0-10 0 0,0 0 48 0 0,0 0 146 0 0,0 0 272 0 0,0 0 17 0 0,0 0-25 0 0,0 0-134 0 0,0 0-58 0 0,0 0-9 0 0,0 0 0 0 0,0-2 15 0 0,0 1-380 0 0,0 1 0 0 0,0 0 0 0 0,0-1 0 0 0,0 1 1 0 0,0-1-1 0 0,0 1 0 0 0,0 0 0 0 0,0-1 0 0 0,0 1 0 0 0,0-1 0 0 0,0 1 0 0 0,1 0 0 0 0,-1-1 1 0 0,0 1-1 0 0,0-1 0 0 0,0 1 0 0 0,1 0 0 0 0,-1-1 0 0 0,0 1 0 0 0,0 0 0 0 0,1-1 0 0 0,-1 1 0 0 0,0 0 1 0 0,0 0-1 0 0,1-1 0 0 0,-1 1 0 0 0,0 0 0 0 0,1 0 0 0 0,-1 0 0 0 0,1-1 0 0 0,-1 1-17 0 0,7-4 285 0 0,-3-2-24 0 0,0-2-47 0 0,3-4 101 0 0,-3 8-83 0 0,0 0-44 0 0,4-3 84 0 0,-2 2-100 0 0,8-4 134 0 0,-9 6-168 0 0,2 0 52 0 0,-4 1-98 0 0,0 0 0 0 0,0-1 1 0 0,0 1-1 0 0,0-1 0 0 0,0 0 1 0 0,1-2-93 0 0,-1 2 89 0 0,0 0 0 0 0,-1 0 0 0 0,1 1 0 0 0,0-1 0 0 0,0 1 0 0 0,3-2-89 0 0,7-2 252 0 0,-2 1-70 0 0,-7 3-131 0 0,0 1 0 0 0,0 0 0 0 0,0 0 0 0 0,0 0 0 0 0,0 1 0 0 0,0-1 0 0 0,2 1-51 0 0,8-2 179 0 0,-5-2-69 0 0,3-2-35 0 0,-5 4-45 0 0,-1 1 0 0 0,1 1 0 0 0,-1-1-1 0 0,1 1 1 0 0,5 1-30 0 0,-1-1 39 0 0,3 2 21 0 0,-5 3-35 0 0,3 1-22 0 0,0-3-2 0 0,-9-3-1 0 0,-1 0 1 0 0,0 1 0 0 0,0 0 0 0 0,0-1-1 0 0,1 1 1 0 0,-1 0 0 0 0,0 0 0 0 0,0 0-1 0 0,0 0 1 0 0,0 0 0 0 0,-1 1 0 0 0,1-1-1 0 0,0 1 1 0 0,0-1-1 0 0,5 7 22 0 0,-4-5-17 0 0,0 0 0 0 0,0 0 1 0 0,0 0-1 0 0,1 0 0 0 0,-1-1 0 0 0,1 1-5 0 0,1-1-1 0 0,-5-1 3 0 0,1-1 0 0 0,0 0 0 0 0,-1 0 1 0 0,1 1-1 0 0,-1-1 0 0 0,1 0 0 0 0,0 1 0 0 0,-1-1 0 0 0,1 0 1 0 0,-1 1-1 0 0,1-1 0 0 0,-1 1 0 0 0,0-1 0 0 0,1 1 1 0 0,-1-1-1 0 0,1 1 0 0 0,-1 0 0 0 0,0-1 0 0 0,1 1 0 0 0,-1-1 1 0 0,0 1-1 0 0,0 0-2 0 0,3 4 13 0 0,1 2-2 0 0,-3-6-10 0 0,0 1 0 0 0,0-1 0 0 0,0 1 0 0 0,0-1-1 0 0,-1 1 1 0 0,1-1 0 0 0,-1 1 0 0 0,1-1 0 0 0,-1 1 0 0 0,1-1 0 0 0,-1 1 0 0 0,0 0 0 0 0,0-1 0 0 0,0 1-1 0 0,0 0 0 0 0,0 56 71 0 0,0-56-67 0 0,0 0 0 0 0,0 0 0 0 0,-1 0 0 0 0,1 0 0 0 0,-1-1-1 0 0,1 1 1 0 0,-1 0 0 0 0,0 0 0 0 0,1-1 0 0 0,-1 1 0 0 0,0 0 0 0 0,0-1 0 0 0,0 1-1 0 0,-1 0-3 0 0,-21 21 0 0 0,8-9 12 0 0,3 0 35 0 0,7-6-48 0 0,0 0 12 0 0,0 0-1 0 0,-1 0 1 0 0,0-1 0 0 0,0 0-1 0 0,-1 0 1 0 0,1 0 0 0 0,-1-1-1 0 0,-3 2-10 0 0,-4 1 0 0 0,1 0 0 0 0,0 1 0 0 0,-5 7 0 0 0,-22 13 54 0 0,29-15-33 0 0,-11 0 22 0 0,4-2-33 0 0,6-10-26 0 0,9-3-61 0 0,3 0-3 0 0,3 0 24 0 0,-2-1 55 0 0,1 1-1 0 0,0 0 1 0 0,-1-1-1 0 0,1 1 1 0 0,0-1-1 0 0,-1 0 1 0 0,1 1-1 0 0,-1-1 1 0 0,1 0-1 0 0,-1 0 0 0 0,1 0 1 0 0,-1 0-1 0 0,1 0 1 0 0,-1 0-1 0 0,1-1 2 0 0,3-2-52 0 0,2 4 44 0 0,-2-1 8 0 0,23-10-2 0 0,-25 10-2 0 0,1 0-1 0 0,-1 0 0 0 0,1 1 0 0 0,-1-1 0 0 0,1 1 1 0 0,0 0-1 0 0,-1 0 0 0 0,1 1 0 0 0,-1-1 1 0 0,1 1-1 0 0,-1-1 0 0 0,1 1 0 0 0,0 1 5 0 0,5 1 0 0 0,4 1 0 0 0,0 0 0 0 0,-1 1 0 0 0,12 7 0 0 0,-21-10-5 0 0,1 0-1 0 0,-1 0 1 0 0,1-1-1 0 0,0 1 0 0 0,0-1 1 0 0,2 1 5 0 0,14 6-57 0 0,8 12-13 0 0,-8-10 17 0 0,-5 4 43 0 0,-10-9 10 0 0,1 1 0 0 0,-1-2 0 0 0,1 1-1 0 0,2 1 1 0 0,-3-2 0 0 0,-2-3 0 0 0,-1 0 0 0 0,0 0 0 0 0,0 1 0 0 0,-1-1 0 0 0,1 1 0 0 0,0 0 0 0 0,0-1 0 0 0,0 2 0 0 0,5 14 0 0 0,-7-15 0 0 0,1 1 0 0 0,0-1 0 0 0,-1 0 0 0 0,1 0 0 0 0,0 0 0 0 0,0 0 0 0 0,0 0 0 0 0,0 0 0 0 0,1-1 0 0 0,-1 1 0 0 0,0 0 0 0 0,1 0 0 0 0,0-1 0 0 0,-1 1 0 0 0,0 0 0 0 0,1-1 0 0 0,-1 1 0 0 0,0 0 0 0 0,0 0-1 0 0,0 0 1 0 0,0 0 0 0 0,0 0 0 0 0,0 0 0 0 0,-1 0 0 0 0,1 1 0 0 0,-1 0 0 0 0,1 29 20 0 0,-1-17 21 0 0,0-12-33 0 0,0 1-1 0 0,-1-1 1 0 0,1 0-1 0 0,-1 0 0 0 0,0 0 1 0 0,0 0-1 0 0,0 0 0 0 0,0 0 1 0 0,-1 2-8 0 0,-2 5 25 0 0,-6 12 30 0 0,9-21-46 0 0,0 0 1 0 0,0 0-1 0 0,0 0 0 0 0,-1 0 1 0 0,1 0-1 0 0,0-1 1 0 0,0 1-1 0 0,-1 0 0 0 0,1-1 1 0 0,-1 1-10 0 0,-7 3 42 0 0,5-1-26 0 0,1-1 0 0 0,0 0-1 0 0,0 1 1 0 0,0 0 0 0 0,1-1-1 0 0,-3 4-15 0 0,3-3 8 0 0,-1 0 0 0 0,0-1 1 0 0,0 1-1 0 0,0-1 0 0 0,0 1 0 0 0,-3 1-8 0 0,-39 16 133 0 0,27-10-120 0 0,-7-5-13 0 0,10 0 4 0 0,12-3 2 0 0,0-1 1 0 0,0 0-1 0 0,0 0 0 0 0,0 0 0 0 0,-1-1 0 0 0,1 1 1 0 0,0-1-1 0 0,-2 1-6 0 0,-103-1 10 0 0,98 0-12 0 0,-13 1 5 0 0,13-5-41 0 0,7-1-42 0 0,1 0-37 0 0,-2 2-18 0 0,-3 0 20 0 0,4 1 51 0 0,0 1-36 0 0,-1-1-118 0 0,2-1-66 0 0,0 1 98 0 0,1 0-32 0 0,1 1-56 0 0,-1-1-40 0 0,1 1-38 0 0,-1-1-33 0 0,1 0-248 0 0,0 1-57 0 0,0-2-809 0 0,0 3 1499 0 0,0-2-2135 0 0,0 1-1212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1:03.3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348 183 7256 0 0,'0'0'165'0'0,"0"-3"22"0"0,0 3-179 0 0,0-1 0 0 0,0 1 0 0 0,0-1 1 0 0,0 1-1 0 0,0 0 0 0 0,0-1 0 0 0,0 1 1 0 0,0-1-1 0 0,0 1 0 0 0,0 0 0 0 0,0-1 1 0 0,1 1-1 0 0,-1-1 0 0 0,0 1 0 0 0,0 0 1 0 0,0-1-1 0 0,0 1 0 0 0,1 0 0 0 0,-1-1 1 0 0,0 1-1 0 0,0 0 0 0 0,1 0 0 0 0,-1-1 0 0 0,0 1 1 0 0,1 0-1 0 0,-1 0 0 0 0,0-1 0 0 0,1 1 1 0 0,-1 0-1 0 0,0 0 0 0 0,1 0-8 0 0,6-5 110 0 0,-7 4-107 0 0,0 0-1 0 0,1 1 1 0 0,-1-1-1 0 0,0 0 0 0 0,1 0 1 0 0,-1 1-1 0 0,0-1 1 0 0,0 0-1 0 0,0 0 1 0 0,0 0-1 0 0,0 1 1 0 0,0-1-1 0 0,0 0 1 0 0,0-1-3 0 0,0-3 43 0 0,-1 1 75 0 0,-1-1 103 0 0,-2-2 213 0 0,0-1 105 0 0,2 2-212 0 0,0 0-106 0 0,2-1-72 0 0,0 1 198 0 0,0-1 72 0 0,0-1 68 0 0,0 2 66 0 0,-2 3-174 0 0,-8-10-3 0 0,7 1-53 0 0,3 12-317 0 0,0 0 0 0 0,0 0 0 0 0,0 0-1 0 0,0 0 1 0 0,0 0 0 0 0,0-1 0 0 0,0 1 0 0 0,0 0 0 0 0,0 0 0 0 0,0 0 0 0 0,0 0 0 0 0,0 0 0 0 0,0 0 0 0 0,0 0 0 0 0,0 0 0 0 0,0 0 0 0 0,0 0 0 0 0,0 0 0 0 0,0-1 0 0 0,0 1 0 0 0,0 0 0 0 0,0 0 0 0 0,0 0 0 0 0,0 0 0 0 0,0 0 0 0 0,0 0 0 0 0,0 0 0 0 0,0 0 0 0 0,0 0 0 0 0,0 0 0 0 0,-1 0-1 0 0,1 0 1 0 0,0 0 0 0 0,0 0 0 0 0,0 0 0 0 0,0-1 0 0 0,0 1 0 0 0,0 0 0 0 0,0 0 0 0 0,0 0 0 0 0,0 0 0 0 0,0 0 0 0 0,0 0 0 0 0,-1 0 0 0 0,1 0 0 0 0,0 0 0 0 0,0 0 0 0 0,0 0 0 0 0,0 0 0 0 0,0 0 0 0 0,0 0 0 0 0,0 0 0 0 0,0 0 0 0 0,0 0 0 0 0,0 0 0 0 0,0 0 0 0 0,-1 1-6 0 0,1-2 20 0 0,-1 1 1 0 0,0 0 0 0 0,1 0 0 0 0,-1 0 0 0 0,1 0 0 0 0,-1 0 0 0 0,0 0 0 0 0,1-1-1 0 0,-1 1 1 0 0,1 0 0 0 0,-1-1 0 0 0,1 1 0 0 0,-1 0 0 0 0,1-1 0 0 0,-1 1 0 0 0,1 0-1 0 0,-1-1 1 0 0,1 1 0 0 0,-1-1 0 0 0,1 1 0 0 0,0-1 0 0 0,-1 1 0 0 0,1-1-21 0 0,-1 0 20 0 0,1 1 0 0 0,0-1 1 0 0,-1 1-1 0 0,1-1 0 0 0,0 1 1 0 0,-1-1-1 0 0,1 1 0 0 0,-1 0 1 0 0,1-1-1 0 0,-1 1 0 0 0,1 0 1 0 0,-1-1-1 0 0,0 1 0 0 0,1 0 1 0 0,-1-1-1 0 0,1 1 0 0 0,-1 0 1 0 0,1 0-1 0 0,-1 0 1 0 0,0 0-1 0 0,1-1 0 0 0,-1 1 1 0 0,0 0-21 0 0,-4-2 292 0 0,-5-8-83 0 0,7 8-80 0 0,1 0-47 0 0,-1 1-30 0 0,-1 1-28 0 0,1 0-5 0 0,0 0 22 0 0,-9-10 112 0 0,9 7-77 0 0,-1 2-35 0 0,-4 2-25 0 0,5-1-1 0 0,-26 0 62 0 0,-2 0 35 0 0,16 3-69 0 0,-1 7-32 0 0,1-5-23 0 0,14-5 8 0 0,0 1 0 0 0,0 0 0 0 0,0 0 0 0 0,0-1 0 0 0,0 1 0 0 0,0 0 0 0 0,0 0 0 0 0,0 0 0 0 0,0 0 0 0 0,1 0 0 0 0,-1 0 0 0 0,0 1 4 0 0,-4 11-12 0 0,-5-8 12 0 0,9-4 0 0 0,1-1 0 0 0,-1 1 0 0 0,1-1 0 0 0,0 1 0 0 0,-1 0 0 0 0,1-1 0 0 0,0 1 0 0 0,-1 0 0 0 0,1-1 0 0 0,0 1 0 0 0,0 0 0 0 0,0 0 0 0 0,0-1 0 0 0,0 1 0 0 0,-1 0 0 0 0,1 0 0 0 0,1-1 0 0 0,-1 1 0 0 0,0 0 0 0 0,0 0 0 0 0,0-1 0 0 0,0 1 0 0 0,0 0 0 0 0,1-1 0 0 0,-1 1 0 0 0,9 18-3 0 0,-5-13-5 0 0,7 16-13 0 0,-10-21 19 0 0,0 0 0 0 0,-1 0 0 0 0,1 1 0 0 0,0-1 0 0 0,-1 0 0 0 0,1 1 0 0 0,-1-1 0 0 0,1 0 0 0 0,-1 1 0 0 0,0-1 0 0 0,0 1 0 0 0,1-1 0 0 0,-1 0 0 0 0,0 1 0 0 0,0-1 0 0 0,-1 1 2 0 0,2 1 0 0 0,-1 1 0 0 0,1-1 0 0 0,0 0 0 0 0,0 0 0 0 0,0 0 0 0 0,1 0 0 0 0,-1 0 0 0 0,1 0 0 0 0,-1 0 0 0 0,1 0 0 0 0,0 0 0 0 0,0-1 0 0 0,9 17 0 0 0,-6-2-7 0 0,-4-13-1 0 0,1 0 0 0 0,-1-1 1 0 0,0 1-1 0 0,1 0 0 0 0,0-1 0 0 0,2 4 8 0 0,-1-3-2 0 0,0 2 0 0 0,-1-1 1 0 0,1 0-1 0 0,-1 0 0 0 0,0 1 0 0 0,-1-1 0 0 0,1 3 2 0 0,10 26 3 0 0,-9-28-3 0 0,-1 1 0 0 0,1 0 0 0 0,-1 0 0 0 0,-1 0 0 0 0,1 0 0 0 0,0 6 0 0 0,1 6 0 0 0,7 13 0 0 0,-5-12 0 0 0,-2-9 0 0 0,0 1 0 0 0,-1-1 0 0 0,0 1 0 0 0,-1 0 0 0 0,0 1 0 0 0,0-5 0 0 0,0 0 0 0 0,0 0 0 0 0,0 0 0 0 0,3 7 0 0 0,-2-8 0 0 0,0 0 0 0 0,-1 0 0 0 0,0 0 0 0 0,0 6 0 0 0,-1-10 0 0 0,0 0 0 0 0,0-1 0 0 0,1 1 0 0 0,-1 0 0 0 0,1-1 0 0 0,-1 1 0 0 0,1-1 0 0 0,0 1 0 0 0,0-1 0 0 0,0 1 0 0 0,0-1 0 0 0,0 1 0 0 0,0-1 0 0 0,0 0 0 0 0,0 0 0 0 0,0 0 0 0 0,0 1 0 0 0,0-1 0 0 0,-1 0 0 0 0,1 0 0 0 0,-1 1 0 0 0,0-1 0 0 0,1 0 0 0 0,-1 1 0 0 0,0-1 0 0 0,0 16 23 0 0,0 33 159 0 0,0-31-134 0 0,-3-15 19 0 0,-7 5 13 0 0,7-8 2 0 0,1 1 8 0 0,-8 7-16 0 0,7-8-8 0 0,3-2-43 0 0,0 0-52 0 0,0 0-58 0 0,0 0-124 0 0,-2 0-223 0 0,0 0 327 0 0,0 0 8 0 0,1 0-15 0 0,-1 0-39 0 0,1 0-10 0 0,-1 0-39 0 0,1 0-45 0 0,-1 0-50 0 0,1 0-54 0 0,-1 0-50 0 0,1 0-45 0 0,-1 0-38 0 0,0 0-141 0 0,1 0-39 0 0,-2 0-169 0 0,0 0-459 0 0</inkml:trace>
  <inkml:trace contextRef="#ctx0" brushRef="#br0" timeOffset="323.31">0 485 7848 0 0,'0'0'232'0'0,"3"0"-14"0"0,8 0-65 0 0,0 0 115 0 0,-1 0 28 0 0,0 0 45 0 0,23 0 891 0 0,-19 0-750 0 0,1 0-88 0 0,-8 0-249 0 0,0 0-42 0 0,1 0 141 0 0,-2-2-62 0 0,1 0-25 0 0,3-1-3 0 0,5-3 55 0 0,45 1 565 0 0,-45 1-582 0 0,24-10 345 0 0,-28 10-414 0 0,-3-1-47 0 0,8-4 134 0 0,0 3-53 0 0,0 1-45 0 0,0 2-32 0 0,-9 2-53 0 0,0-1 1 0 0,0 0-1 0 0,1 0 1 0 0,-1-1-1 0 0,-1 0 1 0 0,1 0 0 0 0,6-4-28 0 0,4-1 29 0 0,2 4-67 0 0,1-1-99 0 0,-8-1-13 0 0,-3 1-13 0 0,5 3-42 0 0,14 2-67 0 0</inkml:trace>
  <inkml:trace contextRef="#ctx0" brushRef="#br0" timeOffset="788.21">847 137 7976 0 0,'0'0'174'0'0,"0"0"29"0"0,0 0 14 0 0,-3 0-26 0 0,-4 0-127 0 0,4 0-12 0 0,1 0 74 0 0,2 0 143 0 0,0 0 235 0 0,0 0 9 0 0,-4 0-201 0 0,0 0-43 0 0,-1 0-42 0 0,0 0-35 0 0,-6 0 101 0 0,2 1-99 0 0,4 1-76 0 0,0 8 52 0 0,-2-6-53 0 0,7-3-110 0 0,0-1 0 0 0,-1 0 0 0 0,1 0 0 0 0,0 0 0 0 0,-1 0 0 0 0,1 1 0 0 0,0-1 0 0 0,-1 0 0 0 0,1 1 0 0 0,0-1 0 0 0,-1 0 0 0 0,1 0 0 0 0,0 1 1 0 0,0-1-1 0 0,-1 0 0 0 0,1 1 0 0 0,0-1 0 0 0,0 1 0 0 0,0-1 0 0 0,0 0 0 0 0,0 1 0 0 0,-1-1 0 0 0,1 0 0 0 0,0 1 0 0 0,0-1 0 0 0,0 1 0 0 0,0-1 0 0 0,0 0 1 0 0,0 1-1 0 0,0-1 0 0 0,0 1-7 0 0,-2 4 168 0 0,-8 8 11 0 0,7 2-22 0 0,3-14-137 0 0,0 1 0 0 0,0 0 1 0 0,0 0-1 0 0,-1-1 1 0 0,1 1-1 0 0,-1 0 0 0 0,1-1 1 0 0,-1 1-1 0 0,0-1 1 0 0,0 1-1 0 0,1-1 0 0 0,-1 1 1 0 0,0-1-21 0 0,-5 11 155 0 0,4-1-15 0 0,2 47 314 0 0,0 1-53 0 0,0-1-43 0 0,0 1-37 0 0,0-51-279 0 0,0-2-7 0 0,1 1 1 0 0,0-1 0 0 0,0 1 0 0 0,1-1 0 0 0,-1 0 0 0 0,1 1-36 0 0,3 8 63 0 0,0 13 59 0 0,5-8-2 0 0,-7-7-63 0 0,-3-11-48 0 0,1 0 0 0 0,-1 0 0 0 0,1 1 0 0 0,-1-1 0 0 0,1 0 0 0 0,0 0 0 0 0,0 0 0 0 0,0 0 0 0 0,0 0 0 0 0,1 0 0 0 0,-1 0 0 0 0,0 0 0 0 0,1-1 1 0 0,-1 1-10 0 0,2 1 7 0 0,-1-1 1 0 0,-1 1-1 0 0,1-1 1 0 0,0 1-1 0 0,-1 0 1 0 0,1 0-1 0 0,-1 0 1 0 0,0 0-1 0 0,0 0 1 0 0,1 3-8 0 0,-1-3 10 0 0,0 1-1 0 0,0-1 1 0 0,0 0 0 0 0,1 0 0 0 0,-1 0 0 0 0,1 0 0 0 0,0 1-10 0 0,-1-3 9 0 0,1 1-1 0 0,-1-1 1 0 0,1 1 0 0 0,-1-1 0 0 0,1 0 0 0 0,-1 0 0 0 0,1 0 0 0 0,0 0 0 0 0,1 1-9 0 0,7 3 41 0 0,-9-5-39 0 0,0 0 0 0 0,1 1 0 0 0,-1-1 0 0 0,0 1 0 0 0,0-1 1 0 0,0 1-1 0 0,0-1 0 0 0,0 1 0 0 0,0-1 0 0 0,-1 1 0 0 0,1 0 1 0 0,0 0-1 0 0,0 0 0 0 0,0-1 0 0 0,-1 1 0 0 0,1 0 0 0 0,0 0 1 0 0,0 1-3 0 0,1 3 18 0 0,-2-5-14 0 0,0 1-1 0 0,1-1 0 0 0,-1 1 0 0 0,0 0 0 0 0,0-1 0 0 0,1 1 1 0 0,-1-1-1 0 0,1 1 0 0 0,-1-1 0 0 0,0 1 0 0 0,1-1 0 0 0,-1 1 1 0 0,1-1-1 0 0,-1 1 0 0 0,1-1 0 0 0,0 0 0 0 0,-1 1 0 0 0,1-1 1 0 0,-1 0-1 0 0,1 1 0 0 0,-1-1 0 0 0,1 0-3 0 0,4 2 6 0 0,3 3 23 0 0,-7-4-25 0 0,1 0 0 0 0,-1 0 1 0 0,0 0-1 0 0,1-1 0 0 0,-1 1 0 0 0,1 0 0 0 0,-1-1 0 0 0,1 1 0 0 0,-1-1 0 0 0,1 0 0 0 0,-1 1 1 0 0,1-1-1 0 0,0 0 0 0 0,-1 0-4 0 0,4 1-30 0 0,9 3 51 0 0,-9-1-44 0 0,0 0-60 0 0,0-1-90 0 0,-3-1 44 0 0,0 0-34 0 0,1-1-35 0 0,-1 0-41 0 0,-1 0-2 0 0,0 0-37 0 0,-1 0-378 0 0,1 0 88 0 0,0-1-51 0 0,0 0-730 0 0,3-3-269 0 0,3-3-918 0 0,-5 5 1741 0 0</inkml:trace>
  <inkml:trace contextRef="#ctx0" brushRef="#br0" timeOffset="1286.61">1044 424 7856 0 0,'0'0'174'0'0,"0"0"29"0"0,0 0 13 0 0,2 0-31 0 0,2 1-114 0 0,5 6-114 0 0,-6-2 96 0 0,-1 0 84 0 0,0-3-25 0 0,-1 1 35 0 0,1-1 38 0 0,0 1 42 0 0,1-1 48 0 0,-1 1 51 0 0,3 4 111 0 0,9 16 781 0 0,-11-16-914 0 0,0-1-86 0 0,-3-6-214 0 0,4 8 288 0 0,-1-2-80 0 0,-1 1-35 0 0,0 2-1 0 0,-1 0-5 0 0,1-2-2 0 0,1 0 33 0 0,1 1 78 0 0,1 3 90 0 0,3 3-11 0 0,-6-9-211 0 0,1 1 1 0 0,-1 0 0 0 0,0 0-1 0 0,0 0 1 0 0,0 1-149 0 0,-1 7 306 0 0,0-5-138 0 0,5-4 37 0 0,0-1-54 0 0,-1 3 26 0 0,3 9 33 0 0,-6-11-137 0 0,-1-4-102 0 0,-1 1 92 0 0,1-1 80 0 0,-1 1 69 0 0,1-1 114 0 0,-1 1 61 0 0,0 0 922 0 0,0-2-702 0 0,0-1-345 0 0,0 1-42 0 0,0-2-3 0 0,0 0-109 0 0,0 0-116 0 0,0-1-101 0 0,0 0-115 0 0,0 1 65 0 0,0 0-33 0 0,0-48 18 0 0,0 32 151 0 0,0 3 36 0 0,0 12-13 0 0,0 0 0 0 0,0 0 0 0 0,0 0 0 0 0,1 0 0 0 0,0 0 0 0 0,-1 0 0 0 0,1 0 0 0 0,0 0 0 0 0,2-3 0 0 0,2-9 0 0 0,0-12 0 0 0,5 7 0 0 0,-7 7 0 0 0,-2 11-4 0 0,-1 0 0 0 0,1-1 1 0 0,-1 1-1 0 0,1 0 0 0 0,0 0 0 0 0,0 0 1 0 0,0 0-1 0 0,0 0 0 0 0,0 0 0 0 0,0 0 0 0 0,0 0 1 0 0,1 0-1 0 0,-1 1 0 0 0,1-1 4 0 0,2-3-8 0 0,0 0-1 0 0,0 0 1 0 0,0 0-1 0 0,-1-1 1 0 0,1 0 8 0 0,-3 2-8 0 0,1 1 1 0 0,0-1 0 0 0,0 1-1 0 0,1 0 1 0 0,-1 0-1 0 0,1 0 1 0 0,-1 0 0 0 0,1 0-1 0 0,0 1 1 0 0,0-1-1 0 0,0 1 1 0 0,1 0-1 0 0,0-1 8 0 0,-3 2 1 0 0,0 1-1 0 0,0-1 0 0 0,0 1 0 0 0,0-1 0 0 0,0 1 1 0 0,0 0-1 0 0,0-1 0 0 0,0 1 0 0 0,0 0 1 0 0,0 0-1 0 0,0 0 0 0 0,0 0 0 0 0,0 0 0 0 0,0 0 1 0 0,1 0-1 0 0,-1 0 0 0 0,27 1-57 0 0,-27-1 54 0 0,1 0-1 0 0,0 0 1 0 0,-1 1 0 0 0,1-1-1 0 0,-1 0 1 0 0,1 1 0 0 0,-1-1-1 0 0,1 1 1 0 0,-1 0 0 0 0,1-1-1 0 0,-1 1 1 0 0,0 0 0 0 0,1 0-1 0 0,-1 0 4 0 0,7 4-24 0 0,2-1 13 0 0,-8-4 11 0 0,-1 1 0 0 0,0-1 0 0 0,0 1 0 0 0,0-1 0 0 0,0 1 0 0 0,0-1 0 0 0,0 1 0 0 0,0-1 0 0 0,0 1 0 0 0,0 0 0 0 0,-1-1 0 0 0,1 1 0 0 0,0 0 0 0 0,0 0-1 0 0,-1 0 1 0 0,1 0 0 0 0,0 0 0 0 0,0 0 0 0 0,3 9-3 0 0,-3-7-4 0 0,0-1 1 0 0,0 0 0 0 0,0 0 0 0 0,1 0-1 0 0,-1 0 1 0 0,0 0 0 0 0,1 0 0 0 0,0 0-1 0 0,-1 0 7 0 0,1-1-1 0 0,0 1 0 0 0,-1 0-1 0 0,1 0 1 0 0,-1 0 0 0 0,0 0-1 0 0,0 0 1 0 0,0 0 0 0 0,0 0 0 0 0,0 1 1 0 0,4 7-1 0 0,8 5 1 0 0,-12-13 0 0 0,1-1 0 0 0,-1 1 0 0 0,0 0 0 0 0,1 0 0 0 0,-1 0 0 0 0,0 0 0 0 0,0 0 0 0 0,0 0 0 0 0,0 0 0 0 0,0 0 0 0 0,-1 1 0 0 0,1-1 0 0 0,-1 0 0 0 0,1 0 0 0 0,-1 1 0 0 0,0-1 0 0 0,0 0 0 0 0,0 1 0 0 0,0 0 0 0 0,0-3 0 0 0,0 2 0 0 0,-1-1 0 0 0,1 1 0 0 0,0-1 0 0 0,0 1 0 0 0,0-1 0 0 0,1 1 0 0 0,-1-1 0 0 0,0 1 0 0 0,1-1 0 0 0,-1 1 0 0 0,1-1 0 0 0,-1 1 0 0 0,1-1 0 0 0,0 0 0 0 0,-1 1 0 0 0,2 0 0 0 0,9 20 0 0 0,-5-15 1 0 0,-1 2-2 0 0,-3 18 12 0 0,0-22 32 0 0,9 7-33 0 0,-9 3-31 0 0,-2-8-8 0 0,0 0-71 0 0,0 1-55 0 0,0-2-41 0 0,0-4-79 0 0,1-2 6 0 0,1 1-35 0 0,8-1-808 0 0,-8 0-50 0 0</inkml:trace>
  <inkml:trace contextRef="#ctx0" brushRef="#br0" timeOffset="1756.7">1648 47 9728 0 0,'0'0'222'0'0,"0"0"30"0"0,0 0 18 0 0,0 0 24 0 0,0 0 96 0 0,0 0 39 0 0,0 0 10 0 0,0 0 10 0 0,3 0 40 0 0,3-2-151 0 0,0-5 90 0 0,1 1 1 0 0,-1 3-83 0 0,2 4 7 0 0,2 3 79 0 0,-7-2-332 0 0,1 1-4 0 0,2 1 39 0 0,0-2 35 0 0,1-1 70 0 0,-3-1-74 0 0,1 1 36 0 0,9 0-8 0 0,0 5 47 0 0,-9-3-107 0 0,0 1-1 0 0,-1-1 1 0 0,1 1-1 0 0,3 5-133 0 0,7 4 220 0 0,0-1-41 0 0,13 8 71 0 0,-10-5-46 0 0,-5 1-39 0 0,2 12 24 0 0,-4-1-47 0 0,-5-10-66 0 0,1 1 19 0 0,6 13 34 0 0,2 12-9 0 0,-12-31-88 0 0,-1-1 0 0 0,0 1 0 0 0,0 0 0 0 0,-1 0 0 0 0,0 6-32 0 0,-1-6 42 0 0,2 0-1 0 0,-1-1 0 0 0,3 6-41 0 0,-2-9 26 0 0,-1-1 0 0 0,1 1 0 0 0,-2 0-1 0 0,1-1 1 0 0,-1 1 0 0 0,0 0-1 0 0,-1 5-25 0 0,-4 9 69 0 0,3-16-41 0 0,0 0-1 0 0,1 0 1 0 0,0 0-1 0 0,0 0 1 0 0,1 5-28 0 0,-2 9 66 0 0,-4 4-9 0 0,0 2 15 0 0,5-3 22 0 0,-3-4-22 0 0,-9 8 84 0 0,2-3-24 0 0,6-10-46 0 0,0-2 35 0 0,-6 8 210 0 0,2-3 13 0 0,6-2-26 0 0,3-14-298 0 0,0 0 0 0 0,0 0 1 0 0,0 0-1 0 0,0-1 0 0 0,0 1 0 0 0,0 0 0 0 0,0 0 1 0 0,0 0-1 0 0,0-1 0 0 0,-1 1 0 0 0,1 0 0 0 0,0 0 1 0 0,-1-1-1 0 0,1 1 0 0 0,0 0-20 0 0,-7 4 119 0 0,7-5-115 0 0,-1 0 0 0 0,1 0 0 0 0,0 0 0 0 0,-1 1 0 0 0,1-1-1 0 0,-1 0 1 0 0,1 0 0 0 0,0 1 0 0 0,0-1 0 0 0,-1 0 0 0 0,1 0 0 0 0,0 1 0 0 0,0-1 0 0 0,-1 0 0 0 0,1 1-1 0 0,0-1 1 0 0,0 1 0 0 0,0-1 0 0 0,-1 0 0 0 0,1 1 0 0 0,0-1 0 0 0,0 0 0 0 0,0 1 0 0 0,0-1 0 0 0,0 1-1 0 0,0-1 1 0 0,0 0 0 0 0,0 1 0 0 0,0-1 0 0 0,0 1 0 0 0,0-1-4 0 0,0 0 1 0 0,0 0 1 0 0,0 1-1 0 0,0-1 0 0 0,0 0 0 0 0,0 0 1 0 0,0 0-1 0 0,0 0 0 0 0,0 0 1 0 0,0 0-1 0 0,0 0 0 0 0,0 0 0 0 0,0 0 1 0 0,0 0-1 0 0,0 0 0 0 0,0 1 1 0 0,0-1-1 0 0,0 0 0 0 0,0 0 0 0 0,0 0 1 0 0,0 0-1 0 0,0 0 0 0 0,0 0 1 0 0,0 0-1 0 0,0 0 0 0 0,0 0 0 0 0,0 0 1 0 0,0 0-1 0 0,0 0 0 0 0,0 1 1 0 0,0-1-1 0 0,-1 0 0 0 0,1 0 0 0 0,0 0 1 0 0,0 0-1 0 0,0 0 0 0 0,0 0 1 0 0,0 0-1 0 0,0 0 0 0 0,0 0 0 0 0,0 0 1 0 0,0 0-1 0 0,0 0 0 0 0,0 0 1 0 0,0 0-1 0 0,-1 0 0 0 0,1 0 0 0 0,0 0 1 0 0,0 0-1 0 0,0 0 0 0 0,0 0 1 0 0,0 0-1 0 0,0 0 0 0 0,0 0 0 0 0,0 0 1 0 0,0 0-1 0 0,0 0 0 0 0,-1 0-1 0 0,-8-1 49 0 0,6 2 38 0 0,3-1-347 0 0,0 1 85 0 0,-1 0 77 0 0,1-1 66 0 0,0 1 64 0 0,0-1 58 0 0,0 1 156 0 0,0 2 466 0 0,0-3-549 0 0,0 1-67 0 0,0-1-84 0 0,0 1-88 0 0,0 0-104 0 0,0-1-121 0 0,0 1-83 0 0,0-1-120 0 0,0 1 202 0 0,0-1-34 0 0,0 0-36 0 0,0 0-38 0 0,0 1-38 0 0,0-1-41 0 0,0 0-43 0 0,1 1-42 0 0,-1-1-45 0 0,0 0-47 0 0,0 1-48 0 0,0-1-48 0 0,0 0-522 0 0,0 0-34 0 0,0 0-2756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1:07.2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76 7344 0 0,'0'0'165'0'0,"0"0"22"0"0,0 0 9 0 0,0 0 42 0 0,0 0 117 0 0,0 0 49 0 0,0 0 11 0 0,0 0-42 0 0,0 0-276 0 0,0 0-1 0 0,0 0 16 0 0,0 0-14 0 0,0 0-31 0 0,0 0 4 0 0,0 0 37 0 0,0 0 100 0 0,0 0 180 0 0,0 0 18 0 0,0 0 16 0 0,0 0 62 0 0,0 0 27 0 0,0 0 8 0 0,0 0-30 0 0,0 0-129 0 0,3 0-59 0 0,0-1-226 0 0,0 1 67 0 0,0-1 42 0 0,4-3 302 0 0,-4 2-240 0 0,-1 1-159 0 0,-1-1-37 0 0,1 1-46 0 0,-1 0-52 0 0,0 0 208 0 0,1 0-36 0 0,1-1 33 0 0,1 2-79 0 0,1 1-45 0 0,-3-1 53 0 0,-1 1-73 0 0,0-1 1 0 0,-1 0-1 0 0,1 0 0 0 0,0 0 1 0 0,-1-1-1 0 0,1 1 0 0 0,0 0 1 0 0,-1 0-1 0 0,1 0 0 0 0,-1 0 1 0 0,1-1-1 0 0,0 1 0 0 0,-1 0 0 0 0,1 0 1 0 0,-1-1-1 0 0,1 1 0 0 0,0-1 1 0 0,-1 1-1 0 0,1 0 0 0 0,-1-1 1 0 0,0 1-1 0 0,1-1 0 0 0,-1 1 0 0 0,1-1 1 0 0,-1 1-1 0 0,0-1-13 0 0,1 0 12 0 0,-1 1-1 0 0,1-1 1 0 0,-1 1 0 0 0,0-1-1 0 0,1 1 1 0 0,-1-1 0 0 0,1 1-1 0 0,-1-1 1 0 0,1 1 0 0 0,-1 0-1 0 0,1-1 1 0 0,0 1 0 0 0,-1 0-1 0 0,1-1 1 0 0,-1 1 0 0 0,1 0-1 0 0,0 0 1 0 0,-1 0 0 0 0,1-1-1 0 0,0 1 1 0 0,-1 0 0 0 0,1 0-1 0 0,-1 0 1 0 0,1 0 0 0 0,0 0-1 0 0,0 0-11 0 0,5 1 92 0 0,-4-1-68 0 0,1 0-1 0 0,-1 0 1 0 0,0 0-1 0 0,0 0 1 0 0,0 0-1 0 0,0-1 1 0 0,0 1-1 0 0,0-1 1 0 0,0 1-1 0 0,1-1-23 0 0,2-2 32 0 0,-2 2-5 0 0,0-1-1 0 0,0 1 0 0 0,0 0 1 0 0,0 0-1 0 0,0 0 0 0 0,0 0 1 0 0,0 0-1 0 0,0 1 0 0 0,0-1 0 0 0,0 1 1 0 0,1 0-1 0 0,2 0-26 0 0,-3 0 19 0 0,0 0 0 0 0,0 0 0 0 0,0-1 1 0 0,0 1-1 0 0,0-1 0 0 0,-1 0 0 0 0,3-1-19 0 0,13-5 119 0 0,-5 3-7 0 0,8 5-13 0 0,-13-1-48 0 0,12 1 128 0 0,-16 0-133 0 0,-1-1 0 0 0,1 0 0 0 0,0 0 0 0 0,0 0 0 0 0,0 0 0 0 0,0 0 0 0 0,-1-1 0 0 0,1 0 0 0 0,0 0-1 0 0,1 0-45 0 0,3-4 57 0 0,-7 4-47 0 0,1 0 0 0 0,-1 0-1 0 0,0 0 1 0 0,1 1 0 0 0,-1-1 0 0 0,1 0 0 0 0,-1 1 0 0 0,1-1 0 0 0,-1 1 0 0 0,1 0-1 0 0,0-1 1 0 0,-1 1 0 0 0,1 0 0 0 0,0 0-10 0 0,40 0 173 0 0,-37 3-125 0 0,6 7-24 0 0,-9-8 36 0 0,-2-2 12 0 0,0 0 10 0 0,0 0 39 0 0,0 0 20 0 0,0 0 3 0 0,0 0-68 0 0,0 0-56 0 0,0 0-51 0 0,0 0-47 0 0,0 0-137 0 0,0 0-29 0 0,0 0-9 0 0,0 0-21 0 0,0 0 73 0 0,1 0 65 0 0,-1 0 58 0 0,1 0 55 0 0,0 0 105 0 0,0 0 64 0 0,2 0 258 0 0,-3 0-314 0 0,1 0-38 0 0,0 0-49 0 0,0 0-67 0 0,0 0-78 0 0,0 0-92 0 0,0 0-64 0 0,-1 0-93 0 0,1 0-103 0 0,-1 0-112 0 0,1 0-122 0 0,-1 0 316 0 0,0 0-35 0 0,0 0-35 0 0,0 0-36 0 0,0 0-38 0 0,0 0-38 0 0,0 0-1614 0 0,0 0-1253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1:08.7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8640 0 0,'0'0'197'0'0,"0"0"24"0"0,0 0 17 0 0,0 0-82 0 0,0 0-14 0 0,0 0 50 0 0,0 0 162 0 0,0 0 299 0 0,0 0 19 0 0,0 0-31 0 0,0 0-429 0 0,0 0 63 0 0,0 0 145 0 0,0 0-17 0 0,0 0-21 0 0,2 0-71 0 0,2 1-211 0 0,-1 0 65 0 0,2 1 90 0 0,2 2 174 0 0,1 0-30 0 0,-2-2-225 0 0,-2-1-117 0 0,0-1-105 0 0,1 3 268 0 0,-2 0-176 0 0,13 13 268 0 0,-10-10-225 0 0,-2-1 68 0 0,-4 1-92 0 0,1-2-18 0 0,9 1 76 0 0,5 23 121 0 0,-10-18-157 0 0,-5-8-66 0 0,1 0 0 0 0,1 1 0 0 0,-1-1-1 0 0,0 0 1 0 0,0 0 0 0 0,1 0 0 0 0,-1 0 0 0 0,1-1-1 0 0,0 1-18 0 0,2 3 55 0 0,0 1 0 0 0,0-1 0 0 0,-1 1 0 0 0,1 0-1 0 0,-1 0 1 0 0,0 0-55 0 0,-1 0 31 0 0,5 8 63 0 0,-1 5-21 0 0,-3-10-32 0 0,2 9 48 0 0,0-3-29 0 0,-1 1-9 0 0,2 1 21 0 0,-6-15-64 0 0,3 6 22 0 0,-1-1 1 0 0,0 1 0 0 0,0-1 0 0 0,0 1 0 0 0,-1 7-31 0 0,1 2 72 0 0,4 0-13 0 0,-1-3-16 0 0,0 14 45 0 0,0-13-27 0 0,-3-12-47 0 0,-1 0-1 0 0,0 0 0 0 0,0 0 1 0 0,0 1-1 0 0,-1-1 1 0 0,1 0-1 0 0,-1 1 0 0 0,1 0-13 0 0,-1 63 331 0 0,0-45-246 0 0,-1-22-81 0 0,1 0-1 0 0,0 0 1 0 0,0 1-1 0 0,0-1 0 0 0,0 0 1 0 0,0 1-1 0 0,0-1 1 0 0,0 0-1 0 0,0 1 0 0 0,0-1 1 0 0,0 0-1 0 0,1 0 0 0 0,-1 1 1 0 0,0-1-1 0 0,0 0 1 0 0,0 1-1 0 0,0-1 0 0 0,0 0 1 0 0,0 0-1 0 0,1 1 1 0 0,-1-1-1 0 0,0 0 0 0 0,0 0 1 0 0,0 1-1 0 0,1-1 0 0 0,-1 0-3 0 0,9 14 91 0 0,-8-11-64 0 0,0 0 0 0 0,-1 1 0 0 0,1-1 0 0 0,-1 0 0 0 0,1 1 0 0 0,-1-1 0 0 0,0 0-27 0 0,0 0 96 0 0,0-1-2 0 0,0 1-63 0 0,0-1-33 0 0,0 1 30 0 0,0 0 37 0 0,0 2 55 0 0,2 5-42 0 0,8-8-12 0 0,-7-2-2 0 0,-3 3-10 0 0,0 7-32 0 0,0-8 38 0 0,0-2-30 0 0,0 0-87 0 0,0 0-42 0 0,0 0-161 0 0,0 0 186 0 0,0 0-13 0 0,0 0-27 0 0,0 0-53 0 0,0 0-22 0 0,0 0-52 0 0,0 0-61 0 0,0 0-68 0 0,0 0-73 0 0,0 0-68 0 0,0 0-60 0 0,0 0-53 0 0,0 0-184 0 0,0 0-53 0 0,0 0-222 0 0,0 0-597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1:11.2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7912 0 0,'0'0'232'0'0,"0"0"48"0"0,0 0 74 0 0,0 0 29 0 0,0 0 8 0 0,0 0-19 0 0,0 0-84 0 0,0 0-38 0 0,0 2-8 0 0,0 8-13 0 0,0-10-226 0 0,0 0 0 0 0,0 0 1 0 0,0 0-1 0 0,0 0 0 0 0,0 1 0 0 0,0-1 1 0 0,0 0-1 0 0,0 0 0 0 0,0 0 0 0 0,0 0 1 0 0,0 0-1 0 0,0 0 0 0 0,0 0 0 0 0,0 0 0 0 0,0 0 1 0 0,0 0-1 0 0,0 1 0 0 0,0-1 0 0 0,0 0 1 0 0,0 0-1 0 0,0 0 0 0 0,0 0 0 0 0,0 0 0 0 0,0 0 1 0 0,0 0-1 0 0,0 0 0 0 0,0 0 0 0 0,0 0 1 0 0,0 0-1 0 0,0 0 0 0 0,0 0 0 0 0,0 0 1 0 0,1 1-1 0 0,-1-1 0 0 0,0 0 0 0 0,0 0 0 0 0,0 0 1 0 0,0 0-1 0 0,0 0 0 0 0,0 0 0 0 0,0 0 1 0 0,0 0-1 0 0,0 0 0 0 0,0 0 0 0 0,0 0 1 0 0,1 0-1 0 0,-1 0 0 0 0,0 0 0 0 0,0 0 0 0 0,0 0 1 0 0,0 0-1 0 0,0 0 0 0 0,0 0 0 0 0,0 0 1 0 0,0 0-1 0 0,0 0 0 0 0,0 0-3 0 0,11 0 163 0 0,-11 0-161 0 0,0 0 1 0 0,0 0 0 0 0,0-1 0 0 0,0 1 0 0 0,0 0-1 0 0,0 0 1 0 0,0 0 0 0 0,0 0 0 0 0,0 0 0 0 0,0 0 0 0 0,0 0-1 0 0,1 0 1 0 0,-1 0 0 0 0,0 0 0 0 0,0 0 0 0 0,0 0-1 0 0,0 0 1 0 0,0 0 0 0 0,0 1 0 0 0,0-1 0 0 0,0 0-1 0 0,0 0 1 0 0,0 0 0 0 0,0 0 0 0 0,1 0 0 0 0,-1 0-1 0 0,0 0 1 0 0,0 0 0 0 0,0 0 0 0 0,0 0 0 0 0,0 0-1 0 0,0 0 1 0 0,0 0 0 0 0,0 0 0 0 0,0 0 0 0 0,0 0-1 0 0,0 1 1 0 0,0-1 0 0 0,0 0 0 0 0,0 0 0 0 0,0 0 0 0 0,0 0-1 0 0,0 0 1 0 0,0 0 0 0 0,0 0 0 0 0,0 0 0 0 0,0 0-1 0 0,0 0 1 0 0,0 0 0 0 0,0 1 0 0 0,0-1 0 0 0,0 0-1 0 0,0 0 1 0 0,0 0 0 0 0,0 0 0 0 0,0 0 0 0 0,0 0-3 0 0,0 10 161 0 0,0-10-158 0 0,0 0 0 0 0,0 0 0 0 0,0 1 0 0 0,0-1 0 0 0,0 0 0 0 0,0 0-1 0 0,0 0 1 0 0,0 0 0 0 0,0 0 0 0 0,0 0 0 0 0,0 0 0 0 0,0 0 0 0 0,0 0 0 0 0,0 0 0 0 0,0 0 0 0 0,0 1 0 0 0,0-1 0 0 0,0 0 0 0 0,0 0-1 0 0,0 0 1 0 0,0 0 0 0 0,0 0 0 0 0,0 0 0 0 0,0 0 0 0 0,0 0 0 0 0,0 0 0 0 0,0 0 0 0 0,0 0 0 0 0,0 0 0 0 0,0 1 0 0 0,1-1 0 0 0,-1 0-1 0 0,0 0 1 0 0,0 0 0 0 0,0 0 0 0 0,0 0 0 0 0,0 0 0 0 0,0 0 0 0 0,0 0 0 0 0,0 0 0 0 0,0 0 0 0 0,0 0 0 0 0,0 0 0 0 0,0 0 0 0 0,1 0-1 0 0,-1 0 1 0 0,0 0 0 0 0,0 0 0 0 0,0 0 0 0 0,0 0 0 0 0,0 0 0 0 0,0 0 0 0 0,0 0 0 0 0,0 0 0 0 0,0 0 0 0 0,0 0 0 0 0,1 0-3 0 0,-1 0 7 0 0,1 0 0 0 0,-1 0 1 0 0,0 0-1 0 0,1 0 0 0 0,-1 0 0 0 0,1 0 1 0 0,-1 0-1 0 0,1 0 0 0 0,-1 0 1 0 0,1 0-1 0 0,-1 0 0 0 0,1 1 1 0 0,-1-1-1 0 0,1 0 0 0 0,-1 0 1 0 0,0 1-1 0 0,1-1 0 0 0,-1 0 0 0 0,0 1 1 0 0,1-1-1 0 0,-1 0 0 0 0,0 1 1 0 0,1-1-1 0 0,-1 0 0 0 0,0 1 1 0 0,1-1-1 0 0,-1 1 0 0 0,0-1 1 0 0,0 0-1 0 0,0 1 0 0 0,1-1 0 0 0,-1 1 1 0 0,0-1-8 0 0,0 20 277 0 0,-1-3-29 0 0,5-2 67 0 0,0-7-171 0 0,-3-7-112 0 0,0 1 0 0 0,0-1-1 0 0,0 0 1 0 0,0 1 0 0 0,-1-1-1 0 0,1 1 1 0 0,-1-1 0 0 0,1 1 0 0 0,-1-1-1 0 0,1 1 1 0 0,-1-1 0 0 0,0 1-1 0 0,0 0 1 0 0,0-1-32 0 0,0 2 39 0 0,-1 29 360 0 0,0-30-377 0 0,1-1 0 0 0,0 1-1 0 0,-1 0 1 0 0,1 0 0 0 0,-1-1 0 0 0,0 1 0 0 0,1 0-1 0 0,-1-1 1 0 0,0 1 0 0 0,0-1 0 0 0,0 1-1 0 0,0-1 1 0 0,-1 1-22 0 0,-1 2 140 0 0,2-1-63 0 0,2 6-19 0 0,-1-7-11 0 0,1 8 66 0 0,-1 13 128 0 0,-3-13-18 0 0,-4-6-52 0 0,7-4-160 0 0,0 1 1 0 0,-1-1-1 0 0,1 0 1 0 0,-1 0-1 0 0,1 1 0 0 0,0-1 1 0 0,-1 0-1 0 0,1 1 0 0 0,-1-1 1 0 0,1 0-1 0 0,0 1 0 0 0,0-1 1 0 0,-1 0-1 0 0,1 1 0 0 0,0-1 1 0 0,0 1-1 0 0,-1-1 1 0 0,1 1-1 0 0,0-1 0 0 0,0 0 1 0 0,0 1-1 0 0,0-1 0 0 0,0 1 1 0 0,0-1-1 0 0,0 1 0 0 0,0-1 1 0 0,0 1-1 0 0,0-1 0 0 0,0 1 1 0 0,0-1-1 0 0,0 1 1 0 0,0 0-12 0 0,0 3 84 0 0,0-1-44 0 0,0-1 19 0 0,0 2 34 0 0,0 0 57 0 0,-2 6-136 0 0,-5-7-28 0 0,3-3-36 0 0,4 0 50 0 0,-2 0-105 0 0,2 0-121 0 0,0 0-215 0 0,0 0-27 0 0,0 0-4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1:14.5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8808 0 0,'0'0'197'0'0,"0"0"24"0"0,0 2 19 0 0,0 10-51 0 0,0 19-124 0 0,0-23-27 0 0,0-1 68 0 0,0 0 59 0 0,0 0 48 0 0,0 1 119 0 0,0 17 730 0 0,0-15-642 0 0,0-1-111 0 0,0 1-93 0 0,1-4 64 0 0,0-1-36 0 0,1-1 12 0 0,2 3 86 0 0,0 0 27 0 0,-2-1-94 0 0,-1 0-11 0 0,0 1 45 0 0,-1 2-34 0 0,0 2 61 0 0,0 8 256 0 0,0 0 75 0 0,0-13-470 0 0,1-2-33 0 0,1 1-1 0 0,2 2 40 0 0,2 6 171 0 0,-5-8-211 0 0,0 3 36 0 0,-1 17 158 0 0,0-23-168 0 0,0-2 3 0 0,0 0 0 0 0,0 0-10 0 0,0 0-46 0 0,0 0-22 0 0,0 0-2 0 0,0 0-6 0 0,0 0-29 0 0,0 0-12 0 0,0 0-1 0 0,0-2 0 0 0,-1-6-24 0 0,1 5-31 0 0,0 0-1 0 0,-1-1 1 0 0,2 1 0 0 0,-1-1-1 0 0,0 1 1 0 0,0 0-1 0 0,1-1 1 0 0,0 1 0 0 0,0-2-9 0 0,4-2 9 0 0,-4 5-9 0 0,0 1 0 0 0,0 0 0 0 0,-1-1 0 0 0,1 1 0 0 0,0-1 0 0 0,-1 1 1 0 0,1-1-1 0 0,-1 1 0 0 0,1-1 0 0 0,-1 0 0 0 0,0 1 0 0 0,1-1 0 0 0,-1 1 0 0 0,0-1 0 0 0,0-1 0 0 0,0 1 0 0 0,0 0 0 0 0,0-1 0 0 0,0 1 0 0 0,0 0 0 0 0,0 0 0 0 0,1-1 0 0 0,-1 1 0 0 0,1 0 0 0 0,-1 0 0 0 0,1 0 0 0 0,0-1 0 0 0,0 1 0 0 0,0 0 0 0 0,0 0 0 0 0,0 0 0 0 0,1 0 0 0 0,-1 1 0 0 0,1-1 0 0 0,0 0 0 0 0,2-3 0 0 0,0 0 0 0 0,0 0 0 0 0,0 0 0 0 0,-1 0-1 0 0,1-1 1 0 0,-1 1 3 0 0,0 0-1 0 0,1-1 0 0 0,0 1 1 0 0,0 1-1 0 0,0-1-2 0 0,11-8 42 0 0,0 1-44 0 0,13-8-93 0 0,-24 18 79 0 0,-1-1-1 0 0,0 2 1 0 0,1-1-1 0 0,0 0 1 0 0,-1 1-1 0 0,1 0 1 0 0,0-1-1 0 0,0 1 17 0 0,9-2-26 0 0,1-2 13 0 0,-11 3 13 0 0,0 1 0 0 0,1 0 0 0 0,-1 0 0 0 0,0 0 0 0 0,1 1 0 0 0,-1-1 0 0 0,0 1-1 0 0,1 0 1 0 0,-1-1 0 0 0,12 1 3 0 0,-10-1-11 0 0,0 1 0 0 0,1 0-1 0 0,-1 0 1 0 0,0 0 0 0 0,0 0-1 0 0,0 1 1 0 0,0 0-1 0 0,2 1 9 0 0,38 15 46 0 0,-18-1-18 0 0,-15-4-38 0 0,-4 7 10 0 0,-7-15 0 0 0,0 0 0 0 0,1 0 0 0 0,0 0 0 0 0,0 0 0 0 0,2 3 0 0 0,5 13 0 0 0,-1 3 0 0 0,-6-20 0 0 0,0 0 0 0 0,0 0 0 0 0,-1 1 0 0 0,0-1 0 0 0,1 1 0 0 0,-2 0 0 0 0,1-1 0 0 0,0 1 0 0 0,-1 0 0 0 0,1-1 0 0 0,-1 4 0 0 0,0 3 16 0 0,0 0-42 0 0,0 11-120 0 0,0-1-59 0 0,0 25-332 0 0,0-42 472 0 0,0 6 19 0 0,0-6 2 0 0,0 0-40 0 0,0 0-10 0 0,0-1-33 0 0,0 0-39 0 0,0 0-44 0 0,0 1-83 0 0,0-1-69 0 0,0 0-76 0 0,0 0-84 0 0,0 0-92 0 0,0 0-98 0 0,0-1-107 0 0,0 1-113 0 0,0 0-1340 0 0,0-2-1293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9:12.6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 93 5208 0 0,'-2'0'116'0'0,"-9"0"17"0"0,9 0 11 0 0,2 0 28 0 0,0 0 91 0 0,0 0 38 0 0,0 0 10 0 0,0 0 7 0 0,0 0 28 0 0,0 0 7 0 0,0 0 6 0 0,0 0 6 0 0,0 0 23 0 0,0 2 11 0 0,0 9 1 0 0,0-9-31 0 0,0-2-129 0 0,0 3-59 0 0,-1 3-74 0 0,-6 7 274 0 0,5-10-302 0 0,-1 0-48 0 0,2-1 121 0 0,0 0-40 0 0,0 1 20 0 0,4 7-23 0 0,-3-10-58 0 0,10 13 213 0 0,-9-13-261 0 0,-1 0 1 0 0,0 0-1 0 0,0 0 0 0 0,0 0 1 0 0,0 0-1 0 0,0 0 1 0 0,0 0-1 0 0,0 0 1 0 0,0 1-1 0 0,1-1 0 0 0,-1 0 1 0 0,0 0-1 0 0,0 0 1 0 0,0 0-1 0 0,0 0 1 0 0,0 0-1 0 0,0 0 1 0 0,0 0-1 0 0,0 0 0 0 0,0 1 1 0 0,0-1-1 0 0,0 0 1 0 0,0 0-1 0 0,0 0 1 0 0,0 0-1 0 0,0 0 0 0 0,0 0 1 0 0,0 0-1 0 0,0 1 1 0 0,0-1-1 0 0,0 0 1 0 0,0 0-1 0 0,0 0 1 0 0,0 0-1 0 0,0 0 0 0 0,0 0 1 0 0,0 0-1 0 0,0 1 1 0 0,0-1-1 0 0,0 0 1 0 0,0 0-1 0 0,0 0 0 0 0,0 0 1 0 0,0 0-1 0 0,0 0 1 0 0,0 0-1 0 0,0 0 1 0 0,-1 0-1 0 0,1 1 1 0 0,0-1-1 0 0,0 0 0 0 0,0 0 1 0 0,0 0-1 0 0,0 0 1 0 0,0 0-1 0 0,0 0 1 0 0,-1 0-4 0 0,-8 13 166 0 0,9-12-151 0 0,-1 1 1 0 0,0-1-1 0 0,1 0 1 0 0,-1 1-1 0 0,1-1 1 0 0,0 0-1 0 0,0 1 1 0 0,-1-1-1 0 0,1 1 1 0 0,0-1-1 0 0,0 0 1 0 0,0 1-1 0 0,0-1 1 0 0,1 1-1 0 0,-1-1 1 0 0,0 1-1 0 0,0-1 1 0 0,1 0-1 0 0,-1 1 1 0 0,1 0-16 0 0,4 6 60 0 0,-4-7-49 0 0,0 0 0 0 0,0 1 0 0 0,0-1 1 0 0,-1 0-1 0 0,1 1 0 0 0,0-1 0 0 0,-1 1 0 0 0,1-1 0 0 0,-1 1 0 0 0,0 0 0 0 0,1-1 0 0 0,-1 1 1 0 0,0-1-1 0 0,0 1-11 0 0,0 62 638 0 0,0-1-92 0 0,0 2-74 0 0,0 3-56 0 0,1-55-338 0 0,5 7 105 0 0,-4-14-123 0 0,0-1-1 0 0,-1 1 0 0 0,0-1 0 0 0,0 1 1 0 0,0 0-1 0 0,-1 0-59 0 0,-1 6 97 0 0,1 7 83 0 0,4-2 3 0 0,0-7-117 0 0,2 7 21 0 0,-4 1 3 0 0,-2 37 108 0 0,0-53-185 0 0,0 0 0 0 0,0-1 1 0 0,0 1-1 0 0,1 0 0 0 0,-1-1 0 0 0,0 1 0 0 0,1-1 0 0 0,-1 1 1 0 0,1-1-1 0 0,0 1 0 0 0,-1-1 0 0 0,1 1 0 0 0,0-1 0 0 0,0 1-13 0 0,5 10 89 0 0,-5-7-193 0 0,1 2 95 0 0,-2 0 81 0 0,1 1 68 0 0,-1 7 231 0 0,0 10 373 0 0,-1-13-451 0 0,1-2-61 0 0,-1 1-85 0 0,1-2-113 0 0,0-4-68 0 0,0-1-40 0 0,0-2-179 0 0,0 0 62 0 0,0-1 55 0 0,0 1 49 0 0,0-1 36 0 0,0 0 47 0 0,0 0 46 0 0,0 1 70 0 0,0-1-10 0 0,0 1-62 0 0,0-1-37 0 0,0 0-38 0 0,0 1-29 0 0,0-1-38 0 0,0 1-44 0 0,0 0-48 0 0,0 0-9 0 0,0 0-41 0 0,0 0-44 0 0,0 1-46 0 0,0 0-50 0 0,0 0-54 0 0,0 0-55 0 0,0 0-60 0 0,0-3-741 0 0</inkml:trace>
  <inkml:trace contextRef="#ctx0" brushRef="#br0" timeOffset="694.74">1 184 6992 0 0,'0'0'157'0'0,"0"0"23"0"0,0 0 12 0 0,0-3-27 0 0,2-9-131 0 0,0 7-40 0 0,6-11 1 0 0,-3 9 90 0 0,-2 5 13 0 0,4-1 187 0 0,0-8 185 0 0,-7 10-436 0 0,0 0-1 0 0,1 0 1 0 0,-1 0-1 0 0,1 0 1 0 0,-1 0-1 0 0,1 0 1 0 0,-1 0-1 0 0,1 0 1 0 0,0 1 0 0 0,0-1-1 0 0,-1 0 1 0 0,1 0-1 0 0,0 1 1 0 0,0-1-1 0 0,0 0 1 0 0,0 1-34 0 0,9-5 336 0 0,-2 1-92 0 0,4-5 1 0 0,-5 2-104 0 0,-4 3-71 0 0,0 1-1 0 0,0 0 1 0 0,1 0-1 0 0,-1 0 1 0 0,0 1 0 0 0,1-1-70 0 0,9-3 257 0 0,0-1-60 0 0,1-1-18 0 0,4-4 36 0 0,-15 11-168 0 0,0-1 0 0 0,0 0 0 0 0,0 1 0 0 0,0-1 0 0 0,0 1 1 0 0,0 0-1 0 0,2 0-47 0 0,17-2 219 0 0,9 0-52 0 0,-17-2-105 0 0,3-1 18 0 0,-1 4 14 0 0,7 1-10 0 0,19 1-10 0 0,-36 0-67 0 0,0 0 1 0 0,-1 0-1 0 0,1 1 0 0 0,0 0 0 0 0,1 1-7 0 0,5 4 27 0 0,-10-5-25 0 0,-1-1 0 0 0,0 1 0 0 0,1 0 0 0 0,-1 0 0 0 0,1-1 0 0 0,-1 1 0 0 0,1-1-1 0 0,0 1 1 0 0,-1-1 0 0 0,1 0 0 0 0,-1 0 0 0 0,1 0 0 0 0,0 0 0 0 0,-1 0-2 0 0,2 0 0 0 0,0 0 0 0 0,-1 1 0 0 0,1-1 0 0 0,-1 0 0 0 0,1 1 0 0 0,-1-1 0 0 0,1 1 0 0 0,-1 0 0 0 0,0 0 0 0 0,1 0 0 0 0,0 1 0 0 0,2 1 0 0 0,0 0 0 0 0,-1 1 0 0 0,1 0 0 0 0,-1 0 0 0 0,0 1 0 0 0,7 5 9 0 0,-7-7 0 0 0,0 1 1 0 0,0-1 0 0 0,-1 1 0 0 0,0 0 0 0 0,0 0 0 0 0,0 0 0 0 0,0 1-1 0 0,0-1 1 0 0,-1 1 0 0 0,0-1 0 0 0,1 5-10 0 0,8 9 16 0 0,-9-15-10 0 0,0 0 0 0 0,0-1 0 0 0,0 1-1 0 0,-1 0 1 0 0,1 0 0 0 0,-1 0 0 0 0,0 0-1 0 0,0 0 1 0 0,0 1 0 0 0,0-1 0 0 0,-1 0-1 0 0,1 1-5 0 0,-1-3 4 0 0,0 1 0 0 0,0-1 0 0 0,1 1 0 0 0,-1-1 0 0 0,0 1 0 0 0,1-1 0 0 0,-1 1 0 0 0,1-1 0 0 0,-1 1 1 0 0,1-1-1 0 0,0 1 0 0 0,0-1 0 0 0,0 1-4 0 0,0 0 4 0 0,0-1 0 0 0,0 1 0 0 0,0 0 0 0 0,0-1 0 0 0,-1 1 1 0 0,1 0-1 0 0,0 0 0 0 0,-1-1 0 0 0,0 1 0 0 0,1 0 1 0 0,-1 0-1 0 0,0 0 0 0 0,0 1-4 0 0,0 55 75 0 0,0-56-73 0 0,0 0 1 0 0,0 0-1 0 0,-1-1 1 0 0,1 1-1 0 0,0 0 1 0 0,-1-1-1 0 0,1 1 1 0 0,-1-1 0 0 0,0 1-1 0 0,0 0 1 0 0,1-1-1 0 0,-1 0 1 0 0,0 1-3 0 0,0-1 5 0 0,0 1 1 0 0,0-1-1 0 0,0 1 1 0 0,0 0-1 0 0,1-1 0 0 0,-1 1 1 0 0,1-1-1 0 0,-1 1 1 0 0,1 0-1 0 0,-1-1 1 0 0,1 1-1 0 0,0 0 1 0 0,0 0-6 0 0,-3 11 69 0 0,-9 6 136 0 0,-5-2 36 0 0,4-5-107 0 0,5-5-71 0 0,1 0-39 0 0,5-5-21 0 0,0 0 1 0 0,0-1 0 0 0,0 0-1 0 0,0 1 1 0 0,0-1 0 0 0,0 0 0 0 0,-1 0-1 0 0,1 0 1 0 0,0 0 0 0 0,0 0 0 0 0,-1-1-1 0 0,1 1 1 0 0,-1-1-4 0 0,1 1 6 0 0,-1-1 0 0 0,1 1 0 0 0,0 0 0 0 0,-1 0 1 0 0,1 0-1 0 0,0 0 0 0 0,0 0 0 0 0,0 0 0 0 0,0 0 0 0 0,0 1 0 0 0,0-1 0 0 0,0 1 1 0 0,0 0-7 0 0,-2 0 17 0 0,1 1 1 0 0,-1 0-1 0 0,0-1 1 0 0,0 1 0 0 0,0-1-1 0 0,0 0 1 0 0,0-1-1 0 0,-2 1-17 0 0,-10 4 36 0 0,11-5-31 0 0,-12 5 5 0 0,13-5-11 0 0,1 0-1 0 0,-1 0 0 0 0,0 1 0 0 0,1-1 1 0 0,-1 1-1 0 0,-2 2 2 0 0,2-2-7 0 0,1 0 1 0 0,-1 0-1 0 0,1 0 0 0 0,-1-1 1 0 0,1 1-1 0 0,-1-1 1 0 0,0 0-1 0 0,0 0 7 0 0,-9 3 0 0 0,-7 6 0 0 0,-5-5 0 0 0,10 0 3 0 0,12-4 4 0 0,0 1-1 0 0,0-1 0 0 0,0 0 0 0 0,-1-1 0 0 0,1 1 1 0 0,0 0-1 0 0,-1-1 0 0 0,0 0-6 0 0,-24 3 12 0 0,26-3-13 0 0,1 1 0 0 0,-1-1 0 0 0,1 1 0 0 0,-1-1 0 0 0,1 1-1 0 0,-1 0 1 0 0,1 0 0 0 0,0 0 0 0 0,0 0 0 0 0,-1 0 0 0 0,0 1 1 0 0,-3 0-43 0 0,-5-2 43 0 0,31 0 116 0 0,-1 0-98 0 0,-19 0-18 0 0,1 0 0 0 0,-1 0 0 0 0,1 1 0 0 0,0-1 0 0 0,-1 0 0 0 0,1 1 0 0 0,-1-1 0 0 0,1 0 0 0 0,-1 1 0 0 0,1 0 0 0 0,-1-1 0 0 0,1 1 0 0 0,-1 0 0 0 0,1 0 0 0 0,10 5 0 0 0,-7-5 0 0 0,1 0 0 0 0,-1 0 0 0 0,1-1 0 0 0,-1 1 0 0 0,1-1 0 0 0,4-1 0 0 0,-3 0 0 0 0,0 1 0 0 0,0 0 0 0 0,0 1 0 0 0,0-1 0 0 0,3 2 0 0 0,-7-1-1 0 0,0 0 1 0 0,0 0 0 0 0,0 1 0 0 0,0-1 0 0 0,-1 1 0 0 0,1 0-1 0 0,0 0 1 0 0,1 0 4 0 0,-1 1-1 0 0,1-1 0 0 0,0 0 0 0 0,0 0 0 0 0,2 0-3 0 0,-2-1 12 0 0,0 0-1 0 0,0-1 0 0 0,0 1 1 0 0,0-1-1 0 0,4 0-11 0 0,22 2 33 0 0,30 23 71 0 0,-43-21-45 0 0,-9-2-23 0 0,-1 0-1 0 0,0 0 1 0 0,0 0 0 0 0,0 1 0 0 0,1 0-36 0 0,4 3 61 0 0,1 0 0 0 0,-1-1 0 0 0,1-1 0 0 0,10 3-61 0 0,-13-5 50 0 0,10 2 118 0 0,0 7 76 0 0,7 4 2 0 0,-4-2-48 0 0,0 5-38 0 0,-20-16-143 0 0,0 1 1 0 0,0-1 0 0 0,0 0 0 0 0,0 0 0 0 0,1 0-1 0 0,0 0-17 0 0,-1 0 19 0 0,1-1-1 0 0,-1 1 1 0 0,0 0-1 0 0,0 0 0 0 0,0 1 1 0 0,1 0-19 0 0,23 25 290 0 0,-24-26-130 0 0,-3-2 16 0 0,2 3 70 0 0,12 7 55 0 0,-2-8-32 0 0,-10-2-11 0 0,-2 0-129 0 0,0 0-53 0 0,0 0-11 0 0,0 0-36 0 0,0 0-38 0 0,0 0-37 0 0,0 0-73 0 0,0 0-130 0 0,0 0 118 0 0,0 0-58 0 0,0 0-84 0 0,0 0 85 0 0,0 0-39 0 0,0 0-44 0 0,0 0-40 0 0,0 0-37 0 0,0 0-34 0 0,0 0-247 0 0,0 0-55 0 0,0 0-806 0 0,0 0-633 0 0,0 0-1204 0 0</inkml:trace>
  <inkml:trace contextRef="#ctx0" brushRef="#br0" timeOffset="1312.16">923 547 7248 0 0,'0'0'209'0'0,"0"0"26"0"0,0 0-43 0 0,0 0-28 0 0,0 0-4 0 0,2 0 21 0 0,2 0-89 0 0,0 0 56 0 0,15 0 490 0 0,-12 0-415 0 0,-3 0-137 0 0,-1 0-50 0 0,2 2 264 0 0,-4-1-267 0 0,0 0 1 0 0,0 0-1 0 0,0 0 0 0 0,1 0 1 0 0,-1 0-1 0 0,0 0 1 0 0,1 0-1 0 0,-1-1 0 0 0,1 1 1 0 0,-1-1-1 0 0,2 1-33 0 0,3 0 120 0 0,0 0 38 0 0,1 0 53 0 0,2-1 66 0 0,3 2-58 0 0,-1 3-54 0 0,-9-4-148 0 0,-1 0 1 0 0,1-1-1 0 0,-1 1 0 0 0,1 0 1 0 0,0-1-1 0 0,-1 1 0 0 0,1-1 1 0 0,0 1-1 0 0,-1-1 0 0 0,1 0 1 0 0,0 0-1 0 0,0 0 0 0 0,-1 0 1 0 0,1 0-1 0 0,0 0 0 0 0,0 0 1 0 0,-1 0-1 0 0,2-1-17 0 0,9-5 144 0 0,-11 5-122 0 0,1 0-1 0 0,-1 1 1 0 0,0-1 0 0 0,1 0 0 0 0,-1 1-1 0 0,1-1 1 0 0,-1 1 0 0 0,1-1 0 0 0,-1 1-1 0 0,1 0 1 0 0,-1 0 0 0 0,1 0 0 0 0,-1 0-22 0 0,10-2 147 0 0,1-4 18 0 0,0 0 6 0 0,-1 5-14 0 0,-5 1-54 0 0,-4 0-69 0 0,1 0 1 0 0,-1 0-1 0 0,0 0 1 0 0,0 0-1 0 0,0 0 1 0 0,0-1-1 0 0,0 1 1 0 0,0 0-1 0 0,0-1 1 0 0,1 0-35 0 0,16-9 256 0 0,22-10 200 0 0,-40 19-448 0 0,0 1 0 0 0,0-1 1 0 0,0 0-1 0 0,0 1 1 0 0,0-1-1 0 0,-1 0 1 0 0,1 0-1 0 0,0 0 1 0 0,-1 0-1 0 0,1 0 1 0 0,-1 1-1 0 0,1-1 1 0 0,-1 0-1 0 0,1 0 0 0 0,-1 0 1 0 0,1-1-9 0 0,5-8 25 0 0,22-6-41 0 0,-27 16 14 0 0,0-1 1 0 0,1 1-1 0 0,-1-1 1 0 0,0 0-1 0 0,0 1 1 0 0,0-1-1 0 0,0 0 1 0 0,0 0-1 0 0,0 0 1 0 0,0 0-1 0 0,0 0 1 0 0,0 0-1 0 0,0 0 1 0 0,0-1 1 0 0,-1 1 5 0 0,0 0 1 0 0,1 1-1 0 0,-1-1 1 0 0,0 0-1 0 0,0 0 0 0 0,0 0 1 0 0,0 0-1 0 0,0 0 1 0 0,0 0-1 0 0,0 1 0 0 0,0-1 1 0 0,-1 0-1 0 0,1-1-5 0 0,-1-7 76 0 0,-2-3-65 0 0,-9-4-11 0 0,-3 4 0 0 0,4 9 0 0 0,8 3 0 0 0,0-1 0 0 0,0 1 0 0 0,0-1 0 0 0,1 1 0 0 0,-1-1 0 0 0,0 0 0 0 0,1 0 0 0 0,-1 0 0 0 0,1-1 0 0 0,-1 1 0 0 0,1-1 0 0 0,-1 1 0 0 0,-1 0 0 0 0,0-1 0 0 0,0 2 0 0 0,0-1 0 0 0,0 1 0 0 0,0-1 0 0 0,-1 1 0 0 0,1 0 0 0 0,0 0 0 0 0,-4 1 0 0 0,-7 0 0 0 0,-61-1 0 0 0,74 0-1 0 0,0 0 1 0 0,0 1 0 0 0,1-1-1 0 0,-1 1 1 0 0,0-1 0 0 0,0 1 0 0 0,0-1-1 0 0,1 1 1 0 0,-1 0 0 0 0,0 0 0 0 0,1 0-1 0 0,-2 0 1 0 0,2 0 2 0 0,0 0-1 0 0,-1 0 0 0 0,1 0 1 0 0,-1-1-1 0 0,1 1 1 0 0,0-1-1 0 0,-1 1 0 0 0,1-1 1 0 0,-1 1-1 0 0,1-1 1 0 0,-1 0-1 0 0,0 0-1 0 0,-3 3 53 0 0,-6 5-26 0 0,10-8-23 0 0,0 0 0 0 0,0 1 0 0 0,0-1 0 0 0,0 1 0 0 0,0-1 0 0 0,0 1 0 0 0,0-1 0 0 0,1 1 0 0 0,-1 0 0 0 0,0 0 1 0 0,0-1-1 0 0,1 1 0 0 0,-1 0 0 0 0,0 0 0 0 0,1-1 0 0 0,-1 1 0 0 0,1 0 0 0 0,-1 0 0 0 0,1 0 0 0 0,-1 0 0 0 0,1 0 0 0 0,0 0 0 0 0,0 0-4 0 0,-3 4 43 0 0,-3 3-40 0 0,1 0-1 0 0,0 1 1 0 0,0 0 0 0 0,1 0-3 0 0,4-9 0 0 0,-1 4 0 0 0,0 0 0 0 0,0 0 0 0 0,0 0 0 0 0,1 0 0 0 0,-1 1 0 0 0,1-1 0 0 0,0 0 0 0 0,1 0 0 0 0,0 4 0 0 0,-1 7 0 0 0,0 58 0 0 0,0-69 0 0 0,0-1 0 0 0,1 0 0 0 0,-1 0 0 0 0,1 0 0 0 0,-1 0 0 0 0,1 0 0 0 0,0 0 0 0 0,0 0 0 0 0,0 0 0 0 0,2 2 0 0 0,1 5 0 0 0,11 35 17 0 0,-11-34 55 0 0,0 0-1 0 0,1 0 1 0 0,1 2-72 0 0,-5-11 8 0 0,12 16 79 0 0,15 8 118 0 0,-11-9-57 0 0,-15-16-134 0 0,0 1 1 0 0,0 0 0 0 0,0-1 0 0 0,1 0 0 0 0,-1 1 0 0 0,0-1 0 0 0,1 0-1 0 0,-1 0 1 0 0,1 0 0 0 0,-1 0 0 0 0,1-1 0 0 0,-1 1 0 0 0,1-1-1 0 0,0 1-14 0 0,9-1 60 0 0,-1 1-1 0 0,0-2 0 0 0,1 1-59 0 0,15-1 132 0 0,-16 1-80 0 0,-5 0-12 0 0,1 0 0 0 0,-1 0-1 0 0,1 0 1 0 0,0-1 0 0 0,4-1-40 0 0,9-8 128 0 0,-8 7-69 0 0,-8 2-49 0 0,0 0 0 0 0,0-1 0 0 0,-1 1 0 0 0,1-1 0 0 0,0 1-1 0 0,-1-1 1 0 0,1 0 0 0 0,-1-1-10 0 0,1 1 18 0 0,0 0-1 0 0,0 0 1 0 0,-1 1-1 0 0,1-1 1 0 0,4 0-18 0 0,1-1-80 0 0,-4 2-14 0 0,1 0-48 0 0,-1-1-68 0 0,0 1-72 0 0,1 0-79 0 0,-1-1-90 0 0,0 0-99 0 0,1 1-107 0 0,-1-2-118 0 0,0 1-125 0 0,4-2-550 0 0,0-1-54 0 0,3-1-602 0 0</inkml:trace>
  <inkml:trace contextRef="#ctx0" brushRef="#br0" timeOffset="1973.83">2042 380 6208 0 0,'0'0'182'0'0,"-3"0"-8"0"0,0 0-110 0 0,1 0-1 0 0,-1 0 1 0 0,0 0 0 0 0,1 0 0 0 0,-1-1 0 0 0,0 1-1 0 0,-2-2-63 0 0,0-4 438 0 0,4 6-418 0 0,1-1 1 0 0,0 1-1 0 0,0-1 1 0 0,-1 1 0 0 0,1 0-1 0 0,0-1 1 0 0,0 1-1 0 0,-1 0 1 0 0,1-1 0 0 0,0 1-1 0 0,-1 0 1 0 0,1-1-1 0 0,0 1 1 0 0,-1 0 0 0 0,1 0-1 0 0,-1-1 1 0 0,1 1 0 0 0,-1 0-1 0 0,1 0 1 0 0,0 0-1 0 0,-1 0 1 0 0,1 0 0 0 0,-1 0-1 0 0,1 0 1 0 0,-1-1-1 0 0,1 1 1 0 0,-1 0 0 0 0,1 1-1 0 0,-1-1 1 0 0,1 0 0 0 0,0 0-1 0 0,-1 0 1 0 0,0 0-21 0 0,-53 0 2032 0 0,35 0-1402 0 0,-1 0-68 0 0,12 1-356 0 0,-3 5 9 0 0,-2 0-8 0 0,2-4-27 0 0,5-2-78 0 0,5 0-71 0 0,-1 0 0 0 0,0-1 0 0 0,1 1 0 0 0,-1 0 0 0 0,1 1 0 0 0,-1-1 0 0 0,0 0-1 0 0,1 0 1 0 0,-1 1 0 0 0,1-1 0 0 0,-1 1 0 0 0,0 0-31 0 0,-4 9 205 0 0,0-6-69 0 0,-8 2 18 0 0,1-1-3 0 0,6 0-20 0 0,2 5 32 0 0,-5-5-16 0 0,5 5-3 0 0,-5-5-24 0 0,5 5-86 0 0,-5-5 9 0 0,-5 23-18 0 0,10 2 62 0 0,0-22-61 0 0,4-7-22 0 0,0 1 0 0 0,0-1 0 0 0,0 0 0 0 0,1 1 0 0 0,-1-1 0 0 0,0 1 0 0 0,1-1 0 0 0,-1 1 0 0 0,1-1 0 0 0,0 1-1 0 0,-1-1 1 0 0,1 1 0 0 0,0 0 0 0 0,0 0-4 0 0,0 4 29 0 0,1-4-23 0 0,-1 0 0 0 0,0 0 0 0 0,0 1 0 0 0,0-1 0 0 0,-1 0 0 0 0,1 0 0 0 0,0 0 0 0 0,-1 0 1 0 0,1 0-1 0 0,-1 1-6 0 0,-6 11 53 0 0,6-11-45 0 0,0 1-1 0 0,0-1 1 0 0,0 1-1 0 0,0-1 1 0 0,1 1-1 0 0,-1-1 1 0 0,1 3-8 0 0,0 10 64 0 0,0-9-30 0 0,-1-5-26 0 0,1 0 1 0 0,0 0 0 0 0,0 0 0 0 0,0 0 0 0 0,1 0 0 0 0,-1 0 0 0 0,0 1 0 0 0,1-1 0 0 0,-1 0 0 0 0,1 0-9 0 0,4 6 10 0 0,1 4 25 0 0,-4-1 21 0 0,-2-10-48 0 0,0 1 0 0 0,0 0-1 0 0,1 0 1 0 0,-1-1 0 0 0,1 1-1 0 0,-1 0 1 0 0,1-1 0 0 0,-1 1-1 0 0,1-1 1 0 0,0 1 0 0 0,0-1-1 0 0,0 1 1 0 0,0-1-8 0 0,0 1 4 0 0,0-1 0 0 0,-1 1-1 0 0,1-1 1 0 0,0 1 0 0 0,0-1 0 0 0,-1 1 0 0 0,1 0-1 0 0,-1-1 1 0 0,0 1 0 0 0,1 0 0 0 0,-1-1 0 0 0,0 1 0 0 0,0 0-4 0 0,0 0 5 0 0,0-1 1 0 0,1 1 0 0 0,-1-1 0 0 0,0 1 0 0 0,1 0 0 0 0,-1-1-1 0 0,0 1 1 0 0,1-1 0 0 0,0 1 0 0 0,-1-1 0 0 0,1 0-1 0 0,0 1 1 0 0,0-1 0 0 0,0 1-6 0 0,4 5 15 0 0,-3-2 3 0 0,-2-4-15 0 0,0-1 0 0 0,1 1 1 0 0,-1 0-1 0 0,0-1 0 0 0,1 1 0 0 0,-1-1 0 0 0,0 1 0 0 0,1-1 0 0 0,-1 1 0 0 0,1-1 0 0 0,-1 1 0 0 0,1-1 1 0 0,-1 1-1 0 0,1-1 0 0 0,-1 1 0 0 0,1-1 0 0 0,-1 0 0 0 0,1 1 0 0 0,-1-1 0 0 0,1 0 0 0 0,0 0 0 0 0,0 1-3 0 0,3 1 4 0 0,13 7 39 0 0,-14-6-41 0 0,1-1 1 0 0,0 0-1 0 0,0 1 1 0 0,0-2-1 0 0,0 1 1 0 0,0 0-1 0 0,0-1 1 0 0,0 0 0 0 0,2 1-3 0 0,15-2 43 0 0,34-1 37 0 0,-51 0-79 0 0,0 1 0 0 0,1-1 0 0 0,-1 0 0 0 0,0 0 0 0 0,1 0 0 0 0,-1-1 0 0 0,0 0 0 0 0,0 1 0 0 0,3-3-1 0 0,-1 0 33 0 0,-1 1-122 0 0,0 1-114 0 0,-1 0-104 0 0,0 1-94 0 0,0-1-84 0 0,0 1-76 0 0,1 0-65 0 0,0 0-128 0 0,1 0-55 0 0,6-3-1038 0 0,6-5-1056 0 0</inkml:trace>
  <inkml:trace contextRef="#ctx0" brushRef="#br0" timeOffset="2555.14">2601 456 5520 0 0,'0'0'158'0'0,"-2"0"-4"0"0,-5 0-108 0 0,3 0 16 0 0,1 0 165 0 0,0 0-39 0 0,-2 0 91 0 0,-1 0-77 0 0,-4 0 129 0 0,7 0-153 0 0,-2-3 334 0 0,3 1-485 0 0,-1 0 57 0 0,-1 0 47 0 0,1 0 39 0 0,-4-1 151 0 0,-10 0 514 0 0,9 4-573 0 0,0 0-38 0 0,0 1-83 0 0,-15 8 157 0 0,18-7-99 0 0,2-2-67 0 0,0-1-42 0 0,0 0-42 0 0,0 0-18 0 0,0 1 38 0 0,-25 14 367 0 0,23-4-235 0 0,-2-7-63 0 0,-6 2-3 0 0,11-6-109 0 0,-1 1 0 0 0,1 0 0 0 0,0 0 0 0 0,-1 0 0 0 0,1 0 0 0 0,0 1 1 0 0,0-1-1 0 0,0 1-25 0 0,-5 9 134 0 0,-4 5-18 0 0,8-12-86 0 0,0 0 0 0 0,0 1 0 0 0,0-1 0 0 0,0 0 0 0 0,1 1 0 0 0,-1 0 0 0 0,1-1 0 0 0,0 3-30 0 0,-7 12 88 0 0,5-11-76 0 0,3-7-6 0 0,0 0 0 0 0,0 1 0 0 0,0-1 0 0 0,0 0-1 0 0,1 1 1 0 0,-1-1 0 0 0,1 1 0 0 0,-1-1 0 0 0,1 1-1 0 0,-1-1 1 0 0,1 1 0 0 0,0 0 0 0 0,0-1 0 0 0,0 1-6 0 0,0 0 5 0 0,-1 0-1 0 0,1-1 1 0 0,0 1 0 0 0,-1 0 0 0 0,1-1 0 0 0,-1 1 0 0 0,0-1 0 0 0,1 1 0 0 0,-1-1 0 0 0,0 1 0 0 0,-1 0-5 0 0,1-1 2 0 0,1 0 1 0 0,-1 0-1 0 0,1 0 0 0 0,-1 0 1 0 0,0-1-1 0 0,1 1 1 0 0,0 0-1 0 0,-1 0 0 0 0,1 0 1 0 0,0 0-1 0 0,-1 0 1 0 0,1 1-1 0 0,0-1 0 0 0,0 0 1 0 0,0 0-1 0 0,0 0 1 0 0,0 0-1 0 0,0 0 1 0 0,0 0-1 0 0,0 0 0 0 0,0 0 1 0 0,0 0-1 0 0,1 0 1 0 0,-1 0-3 0 0,2 3 0 0 0,0-1 1 0 0,-1 1 0 0 0,1 0-1 0 0,-1-1 1 0 0,0 1 0 0 0,0 0-1 0 0,0 0 1 0 0,0 0 0 0 0,-1 1-1 0 0,1 17 47 0 0,-1-21-44 0 0,0 0 0 0 0,0 1 0 0 0,0-1 0 0 0,0 0 0 0 0,0 0 1 0 0,0 1-1 0 0,1-1 0 0 0,-1 0 0 0 0,0 0 0 0 0,1 0 0 0 0,-1 0 0 0 0,1 1 0 0 0,0-1 0 0 0,-1 0 0 0 0,1 0 0 0 0,0 0 1 0 0,-1 0-1 0 0,1 0 0 0 0,0 0 0 0 0,0-1 0 0 0,0 1 0 0 0,0 0 0 0 0,0 0 0 0 0,0-1 0 0 0,1 2-3 0 0,3 0 6 0 0,-5-2-3 0 0,1 0-1 0 0,0 1 1 0 0,-1-1 0 0 0,1 0-1 0 0,-1 1 1 0 0,1-1 0 0 0,-1 0-1 0 0,1 1 1 0 0,-1-1 0 0 0,1 1-1 0 0,-1-1 1 0 0,1 0-1 0 0,-1 1 1 0 0,1-1 0 0 0,-1 1-1 0 0,1 0 1 0 0,-1-1 0 0 0,0 1-1 0 0,0-1 1 0 0,1 1 0 0 0,-1 0-1 0 0,0 0-2 0 0,3 3 16 0 0,-1-1-8 0 0,1 0 1 0 0,0-1-1 0 0,-1 1 0 0 0,1-1 0 0 0,0 0 0 0 0,1 0 0 0 0,-1 0 0 0 0,0 0 1 0 0,1-1-1 0 0,2 2-8 0 0,0 0 6 0 0,-3-2-1 0 0,0 0 1 0 0,0-1-1 0 0,-1 1 0 0 0,1 0 0 0 0,0-1 0 0 0,0 0 1 0 0,0 0-1 0 0,0 0 0 0 0,0 0 0 0 0,-1 0 0 0 0,2-1-5 0 0,4 1 13 0 0,11 0 46 0 0,13-1 23 0 0,-30 1-75 0 0,0-1 0 0 0,1 0-1 0 0,-1 1 1 0 0,0-1 0 0 0,0 0 0 0 0,0 0-1 0 0,-1 0 1 0 0,1 0 0 0 0,0 0 0 0 0,0-1-1 0 0,0 1 1 0 0,-1-1 0 0 0,1 0-7 0 0,0 1 5 0 0,0-1 0 0 0,0 1-1 0 0,0-1 1 0 0,0 1 0 0 0,0 0 0 0 0,0-1 0 0 0,1 1 0 0 0,-1 0 0 0 0,0 1-1 0 0,1-1 1 0 0,-1 0 0 0 0,0 1 0 0 0,1-1-5 0 0,0 1 8 0 0,-1-1-1 0 0,0 1 0 0 0,1-1 1 0 0,-1 0-1 0 0,0 0 1 0 0,0 0-1 0 0,0 0 1 0 0,0 0-1 0 0,0-1 1 0 0,0 1-1 0 0,0-1 0 0 0,0 1 1 0 0,0-1-8 0 0,1-1 12 0 0,0 1 0 0 0,1-1 0 0 0,0 1 0 0 0,-1 0 0 0 0,1 0 0 0 0,1-1-12 0 0,14-10 51 0 0,-11 6-19 0 0,-5 4-22 0 0,0 0 1 0 0,0 0-1 0 0,0 0 0 0 0,0-1 0 0 0,-1 1 0 0 0,1-1-10 0 0,1-6 37 0 0,-3 8-32 0 0,0-1 0 0 0,0 1 0 0 0,1 0-1 0 0,-1 0 1 0 0,0 0 0 0 0,1 0-1 0 0,-1 0 1 0 0,1 0 0 0 0,0 0-5 0 0,3-3 24 0 0,13-14 128 0 0,-14 13-133 0 0,11-24 110 0 0,-11 22-84 0 0,-4-13 124 0 0,-1-10-96 0 0,-2 17-55 0 0,1 10-3 0 0,0 1 1 0 0,0 0-1 0 0,0 1 0 0 0,0-1 0 0 0,-1 0 0 0 0,1 1 1 0 0,-3-3-16 0 0,0 1 19 0 0,3 1 55 0 0,2 3-3 0 0,0 0 0 0 0,0 0 1 0 0,0 0 0 0 0,-2 0-38 0 0,-3 0 5 0 0,-3 3-40 0 0,6-3 1 0 0,1 1 0 0 0,0 0 0 0 0,0 0 0 0 0,0-1 0 0 0,0 1 0 0 0,0 0 0 0 0,0 0 0 0 0,0 0 0 0 0,1 0 0 0 0,-1 0 0 0 0,0 0 0 0 0,0 1 0 0 0,0 2-8 0 0,0 0 1 0 0,0 0 0 0 0,0 1-1 0 0,1-1 1 0 0,-1 0 0 0 0,1 0-1 0 0,0 0 1 0 0,1 0 0 0 0,0 4 7 0 0,-1 8-14 0 0,0-5 14 0 0,0-8 0 0 0,-1 0 0 0 0,1 0 0 0 0,0 0 0 0 0,0 0 0 0 0,0 0 0 0 0,1 1 0 0 0,-1-1 0 0 0,1 0 0 0 0,0 0 0 0 0,0 0 0 0 0,4 5 6 0 0,-4-7-2 0 0,-1 0-1 0 0,1 1 0 0 0,0-1 1 0 0,0 1-1 0 0,0-1 0 0 0,-1 1 1 0 0,1-1-1 0 0,-1 1 0 0 0,1-1 1 0 0,-1 1-1 0 0,0-1 0 0 0,0 1 1 0 0,0 0-1 0 0,1-1-3 0 0,-1 1 1 0 0,0 0 0 0 0,0-1 0 0 0,0 1-1 0 0,1 0 1 0 0,-1 0 0 0 0,1-1 0 0 0,-1 1 0 0 0,1-1 0 0 0,-1 1 0 0 0,1 0 0 0 0,0-1 0 0 0,0 0-1 0 0,0 1 0 0 0,0-1 0 0 0,0 1 0 0 0,0-1 0 0 0,0 1 0 0 0,-1-1 0 0 0,1 1 0 0 0,0 0 0 0 0,-1-1 0 0 0,1 1 0 0 0,-1 0 0 0 0,0-1 0 0 0,0 1 0 0 0,1 0 0 0 0,-1 0 0 0 0,0-1-1 0 0,0 1 1 0 0,0 0 0 0 0,0 0-1 0 0,1-1 1 0 0,-1 1 0 0 0,1-1-1 0 0,-1 1 1 0 0,1 0 0 0 0,0-1-1 0 0,0 1 1 0 0,0-1 0 0 0,-1 1-1 0 0,1-1 1 0 0,1 0 0 0 0,-1 1-1 0 0,0-1 1 0 0,0 0 0 0 0,1 1 0 0 0,11 15 16 0 0,-10 0 44 0 0,-2-11-12 0 0,0-5-46 0 0,0 0 0 0 0,-1 0 0 0 0,1-1 0 0 0,0 1 0 0 0,0 0 0 0 0,0 0 0 0 0,0-1 0 0 0,0 1 0 0 0,0 0 0 0 0,0-1 0 0 0,1 1-2 0 0,7 5 62 0 0,-4-2 5 0 0,1 1 33 0 0,4 5 43 0 0,-8-7 1 0 0,1-3-53 0 0,0 0-45 0 0,4 0-55 0 0,-7-1 7 0 0,0 1 1 0 0,0 0-1 0 0,0 0 1 0 0,0 0 0 0 0,0 0-1 0 0,0 0 1 0 0,0 0-1 0 0,1 0 1 0 0,-1 0 0 0 0,0 0-1 0 0,0 0 1 0 0,0 0 0 0 0,0 0-1 0 0,0 0 1 0 0,0 0-1 0 0,0 0 1 0 0,0 0 0 0 0,0 0-1 0 0,0 0 1 0 0,1 0 0 0 0,-1 0-1 0 0,0 1 1 0 0,0-1-1 0 0,0 0 1 0 0,0 0 0 0 0,0 0-1 0 0,0 0 1 0 0,0 0 0 0 0,0 0-1 0 0,0 0 1 0 0,0 0-1 0 0,0 0 1 0 0,0 0 0 0 0,0 0-1 0 0,0 0 1 0 0,0 0-1 0 0,0 0 1 0 0,0 0 0 0 0,1 1-1 0 0,-1-1 1 0 0,0 0 0 0 0,0 0-1 0 0,0 0 1 0 0,0 0-1 0 0,0 0 1 0 0,0 0 0 0 0,0 0-1 0 0,0 0 1 0 0,0 0 0 0 0,0 0-1 0 0,0 1 1 0 0,0-1-1 0 0,0 0 1 0 0,0 0 0 0 0,-1 0-1 0 0,1 0 1 0 0,0 0 1 0 0,0 4-65 0 0,0-2-72 0 0,0 0-82 0 0,0-1 62 0 0,0 0-37 0 0,0 0-40 0 0,0-1-37 0 0,1 1-371 0 0,-1-1 86 0 0,0 1-52 0 0,2-1-718 0 0,2 0-568 0 0,5 0-1076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1:14.9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137 394 8984 0 0,'0'0'200'0'0,"-2"0"33"0"0,-5 0 192 0 0,-1 0-369 0 0,-5 0-34 0 0,7 1 8 0 0,2 0 51 0 0,0 3 65 0 0,-1 4 125 0 0,-2 3 10 0 0,0-3-146 0 0,4-5-48 0 0,-3 3 58 0 0,3-3-96 0 0,1 0-1 0 0,-1 0 1 0 0,1 0-1 0 0,0 0 1 0 0,0 0 0 0 0,0 1-1 0 0,1-1 1 0 0,-1 0 0 0 0,1 1-1 0 0,0 0-48 0 0,-2 6 74 0 0,-3 9 56 0 0,0-5 28 0 0,-1 0-45 0 0,6-11-88 0 0,0 1 0 0 0,0-1 0 0 0,0 1 0 0 0,0-1 0 0 0,1 1 0 0 0,0-1 1 0 0,-1 4-26 0 0,1 8 111 0 0,-1 1 9 0 0,-5-1-30 0 0,0 0 19 0 0,4 0 44 0 0,2-8-73 0 0,0-5-53 0 0,-1 0 0 0 0,1 0 0 0 0,0 0 0 0 0,1 0 0 0 0,-1 0 0 0 0,0 0-1 0 0,0 0 1 0 0,1 0 0 0 0,0 0 0 0 0,0 1-27 0 0,1 3 66 0 0,2 1-8 0 0,-1-1 10 0 0,-2-1 41 0 0,1 1 73 0 0,1-6-22 0 0,8 3-11 0 0,3 7 22 0 0,-14-10-169 0 0,0 0 1 0 0,0 0 0 0 0,0 0 0 0 0,0 0 0 0 0,0 1-1 0 0,0-1 1 0 0,0 0 0 0 0,0 0 0 0 0,0 0 0 0 0,0 0-1 0 0,1 0 1 0 0,-1 0 0 0 0,0 0 0 0 0,0 0 0 0 0,0 0-1 0 0,0 0 1 0 0,0 1 0 0 0,0-1 0 0 0,0 0 0 0 0,0 0 0 0 0,1 0-1 0 0,-1 0 1 0 0,0 0 0 0 0,0 0 0 0 0,0 0 0 0 0,0 0-1 0 0,0 0 1 0 0,0 0 0 0 0,0 0 0 0 0,1 0 0 0 0,-1 0-1 0 0,0 0 1 0 0,0 0 0 0 0,0 0 0 0 0,0 0 0 0 0,0 0-1 0 0,0 0 1 0 0,0 0 0 0 0,1 0 0 0 0,-1 0 0 0 0,0-1-1 0 0,0 1 1 0 0,0 0 0 0 0,0 0 0 0 0,0 0 0 0 0,0 0-1 0 0,0 0 1 0 0,0 0 0 0 0,0 0 0 0 0,0 0 0 0 0,1 0 0 0 0,-1 0-1 0 0,0-1 1 0 0,0 1 0 0 0,0 0 0 0 0,0 0 0 0 0,0 0-3 0 0,1-1 16 0 0,0 0 0 0 0,0 0 1 0 0,1 0-1 0 0,-1 0 0 0 0,0 0 1 0 0,0 0-1 0 0,1 0 1 0 0,-1 0-1 0 0,1 1 0 0 0,-1-1 1 0 0,1 0-1 0 0,-1 1 0 0 0,1-1 1 0 0,-1 1-1 0 0,1 0 0 0 0,0 0 1 0 0,-1-1-1 0 0,2 1-16 0 0,-2 0 12 0 0,0 0 1 0 0,1 0-1 0 0,-1 0 0 0 0,1 0 0 0 0,-1-1 1 0 0,0 1-1 0 0,1 0 0 0 0,-1-1 0 0 0,0 1 0 0 0,1-1 1 0 0,-1 0-1 0 0,0 1-12 0 0,11-11 110 0 0,4-1-3 0 0,14-6-80 0 0,0 0-32 0 0,-27 17-4 0 0,-1 0 1 0 0,0-1 0 0 0,1 1 0 0 0,-1-1 0 0 0,0 0 0 0 0,0 0 0 0 0,0 0 8 0 0,18-26-218 0 0,-17 22 158 0 0,1 0 0 0 0,1 0 1 0 0,-1 0-1 0 0,3-2 60 0 0,9-10-181 0 0,-5 0-42 0 0,11-26-370 0 0,-13 21 317 0 0,-6 6 31 0 0,-3-2 28 0 0,-1 10 106 0 0,1-4-74 0 0,0 2 42 0 0,-2-8-45 0 0,2 15 166 0 0,-1 1-1 0 0,0 0 1 0 0,0-1 0 0 0,0 1 0 0 0,-1 0-1 0 0,1 0 1 0 0,-1 0 0 0 0,1 0 0 0 0,-2-1 22 0 0,0 0-33 0 0,1-1 0 0 0,0 0 1 0 0,-1 1-1 0 0,1-1 0 0 0,0-2 33 0 0,-5-22-98 0 0,-2-3 30 0 0,-2 5 59 0 0,7 20 40 0 0,0-1-1 0 0,-1 1 1 0 0,-4-7-31 0 0,3 6 25 0 0,3 5-12 0 0,0 0-1 0 0,1-1 1 0 0,0 1 0 0 0,-1-1 0 0 0,0-3-13 0 0,-7-31 106 0 0,-2 24 1 0 0,3 5-9 0 0,2-8 79 0 0,3 4-26 0 0,-5 0 36 0 0,-8-14 282 0 0,3 18-239 0 0,2 2-73 0 0,10 5 25 0 0,2 2-38 0 0,0 0-16 0 0,0 0-6 0 0,0 12-47 0 0,2-1-35 0 0,11 17-36 0 0,0-1 19 0 0,-10-15 22 0 0,-2-8-23 0 0,0 0 1 0 0,0 0-1 0 0,1-1 1 0 0,-1 1-1 0 0,1 0 0 0 0,0-1 1 0 0,0 1-1 0 0,0-1-22 0 0,0 1 23 0 0,1 0 0 0 0,-1 0-1 0 0,-1 0 1 0 0,1 1 0 0 0,-1-1-1 0 0,0 0 1 0 0,0 1-23 0 0,5 15 150 0 0,5 2 80 0 0,3 1 285 0 0,8 18-515 0 0,-3-5 297 0 0,2 0 74 0 0,-16-28-279 0 0,0 0 1 0 0,-1 1-1 0 0,0-1 1 0 0,0 1-1 0 0,2 7-92 0 0,-4-5 78 0 0,4 10 115 0 0,3-5-31 0 0,1 3-24 0 0,-9-13-65 0 0,1 0 0 0 0,-1 1 0 0 0,0-1 1 0 0,0 3-74 0 0,0 28 308 0 0,-2-11-143 0 0,1-9-89 0 0,0-1-40 0 0,-1-3-52 0 0,-1 4 51 0 0,1-13-47 0 0,-1-2-39 0 0,1 0-53 0 0,-1-1-70 0 0,0 1-56 0 0,0-1-80 0 0,1 0 43 0 0,1 0-44 0 0,-1-1-39 0 0,1 0-35 0 0,0 1-252 0 0,-1-1-59 0 0,1 0-47 0 0,0 0-33 0 0,0 0-1393 0 0,0 0-1234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1:16.0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121 0 8776 0 0,'0'0'257'0'0,"0"0"-2"0"0,0 0-144 0 0,0 0-38 0 0,0 0 83 0 0,0 0 168 0 0,0 0 302 0 0,0 0 29 0 0,0 0-32 0 0,0 0-423 0 0,-3 3 57 0 0,-5 11 135 0 0,7-11-289 0 0,0 0 0 0 0,0 0 0 0 0,1 0 0 0 0,-1 1-1 0 0,1-1 1 0 0,0 0 0 0 0,0 1-103 0 0,-3 1 291 0 0,-6 9-15 0 0,0 12 48 0 0,4-9-112 0 0,-2-1 70 0 0,0 0 142 0 0,2 0 0 0 0,-4 11-424 0 0,-1 6 358 0 0,4-18-218 0 0,0-1-34 0 0,3-7-48 0 0,1 0 0 0 0,0 0 1 0 0,0 0-1 0 0,0 0 0 0 0,1 1 0 0 0,0-1 0 0 0,1 0 0 0 0,-1 4-58 0 0,-2 24 252 0 0,-3-12-44 0 0,4-17-123 0 0,1 0 1 0 0,-1 0 0 0 0,1 0 0 0 0,1 0-1 0 0,-1 4-85 0 0,1 5 144 0 0,0-1-41 0 0,0 12 8 0 0,0-2-86 0 0,0 33-24 0 0,1-45-1 0 0,0 0 0 0 0,1 0 0 0 0,0 0 0 0 0,1-1 0 0 0,1 2 0 0 0,1 6 0 0 0,-4-15 0 0 0,0-1 0 0 0,1 1 0 0 0,0 0 0 0 0,-1-1 0 0 0,1 0 0 0 0,1 1 0 0 0,-1-1 0 0 0,9 14 0 0 0,-10-14 4 0 0,0-1 0 0 0,0 0-1 0 0,1 0 1 0 0,-1 0-1 0 0,0 0 1 0 0,1 0-1 0 0,0-1 1 0 0,-1 1 0 0 0,1 0-1 0 0,0-1 1 0 0,1 1-4 0 0,6 6 20 0 0,1 7-8 0 0,30 15-12 0 0,-24-19 21 0 0,-4-8-57 0 0,-4-2-36 0 0,1 0-55 0 0,-1-1-69 0 0,1-1-83 0 0,-2 1-5 0 0,0 0-65 0 0,8 0-320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1:16.3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11864 0 0,'0'0'266'0'0,"0"0"44"0"0,0 0 12 0 0,0 0-132 0 0,0 0-92 0 0,0 1-27 0 0,0 1-43 0 0,2 21 310 0 0,-1-21-294 0 0,-1-1 0 0 0,0 1 0 0 0,1-1 1 0 0,0 0-1 0 0,-1 1 0 0 0,1-1 1 0 0,0 1-1 0 0,0-1 0 0 0,0 1-44 0 0,4 7 338 0 0,-4 2-40 0 0,1 0 50 0 0,3-2-101 0 0,1 4-25 0 0,-3 6 40 0 0,-3 39 430 0 0,0-45-565 0 0,-1-3-36 0 0,1 28 330 0 0,0 0-78 0 0,0 16 58 0 0,0-2-89 0 0,1-39-241 0 0,4-5-12 0 0,-4-8-54 0 0,-1 1-1 0 0,1-1 0 0 0,-1 1 1 0 0,1 0-1 0 0,-1-1 0 0 0,1 1 1 0 0,-1 0-1 0 0,0-1 0 0 0,1 1 1 0 0,-1 0-1 0 0,0 0 0 0 0,1-1 1 0 0,-1 1-1 0 0,0 0 0 0 0,0 0-4 0 0,2 9 50 0 0,-1-1-1 0 0,-1 0 0 0 0,1 9-49 0 0,-1-4-59 0 0,0-4 51 0 0,0 5 143 0 0,0-15-105 0 0,0 0-49 0 0,0 0-38 0 0,0 0-59 0 0,0 1-67 0 0,0 1-79 0 0,0 1-92 0 0,0-3 81 0 0,0 0-44 0 0,0 0-39 0 0,0 0-37 0 0,0 1-256 0 0,0-1-60 0 0,1 1-48 0 0,0 0-33 0 0,3 3-1418 0 0,5 4-1257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1:16.6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12624 0 0,'0'0'368'0'0,"0"0"-128"0"0,0 0-108 0 0,3 0 64 0 0,-2 1-154 0 0,1-1 1 0 0,-1 0-1 0 0,1 0 1 0 0,-1 1-1 0 0,1-1 1 0 0,-1 1 0 0 0,1-1-1 0 0,-1 1 1 0 0,0 0-1 0 0,1 0 1 0 0,-1-1 0 0 0,0 1-43 0 0,12 6 371 0 0,-2-5-45 0 0,4 1 99 0 0,0 9 65 0 0,1 0-5 0 0,-6-7-165 0 0,0 0 23 0 0,0 5-73 0 0,6 14 57 0 0,22 33 440 0 0,-26-37-538 0 0,-2-2-38 0 0,-8-11-112 0 0,1 0 0 0 0,-1 0-1 0 0,0 0 1 0 0,-1 0 0 0 0,1 0-1 0 0,-1 1 1 0 0,-1-1 0 0 0,0 4-79 0 0,2 7 137 0 0,0-1-37 0 0,3 6 25 0 0,-3-18-102 0 0,-1 0 0 0 0,0-1 0 0 0,0 1 0 0 0,0 0 0 0 0,-1 0 0 0 0,0 0 0 0 0,0 0 0 0 0,0 0 0 0 0,-1 4-23 0 0,-3 13 86 0 0,1-12-41 0 0,1 0-1 0 0,1 1 1 0 0,-1-1 0 0 0,2 2-45 0 0,-1-6 18 0 0,1 0 1 0 0,-1 0-1 0 0,0 0 0 0 0,0 0 0 0 0,-1-1 0 0 0,1 1 0 0 0,-1-1 0 0 0,-1 1 0 0 0,-1 2-18 0 0,-8 26 77 0 0,9-23-51 0 0,3-7-15 0 0,-1-1 0 0 0,0 1 0 0 0,0 0 0 0 0,-1-1 0 0 0,1 1 0 0 0,-1-1 0 0 0,1 0 1 0 0,-1 1-1 0 0,-2 0-11 0 0,-5 17 16 0 0,6-11 9 0 0,-2 2 35 0 0,2-6-33 0 0,-5 10 11 0 0,-9 8-34 0 0,14-21 23 0 0,2-1-43 0 0,-1 0-32 0 0,1 0-41 0 0,0 0-22 0 0,0-1-41 0 0,0 1-45 0 0,1 0-50 0 0,-1-1-76 0 0,0 1-68 0 0,0 0-75 0 0,0-1-81 0 0,0 1-88 0 0,0-1-93 0 0,0 0-100 0 0,0 0-106 0 0,0 1-296 0 0,-2-2-34 0 0,-5 1-2652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1:15.4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303 213 7568 0 0,'0'0'166'0'0,"0"0"29"0"0,2-2 14 0 0,3-3-138 0 0,6-7 56 0 0,-2 2-92 0 0,-6 4-47 0 0,-3 2 54 0 0,0 0 30 0 0,0 2 112 0 0,0 2 215 0 0,0-3 365 0 0,0 0-490 0 0,0-12 518 0 0,-3 8-294 0 0,-7 2 136 0 0,7 0-337 0 0,0-1-41 0 0,0 0 3 0 0,-5-2 85 0 0,2 5-132 0 0,1 1-36 0 0,-3-1 87 0 0,7 2-243 0 0,0 1 0 0 0,1-1 0 0 0,-1 1 0 0 0,0-1 1 0 0,1 1-1 0 0,-1-1 0 0 0,0 0 0 0 0,1 1 1 0 0,-1-1-1 0 0,1 0 0 0 0,-1 0 0 0 0,1 0 1 0 0,-1 0-21 0 0,-3-9 221 0 0,3 9-200 0 0,1-1 1 0 0,0 1-1 0 0,-1 0 1 0 0,1 0-1 0 0,-1 0 1 0 0,1 0-1 0 0,-1 0 1 0 0,0 0-1 0 0,1 0 1 0 0,-1 1-1 0 0,0-1 1 0 0,0 0-1 0 0,1 0 1 0 0,-1 0-1 0 0,0 1 1 0 0,0-1-1 0 0,0 0 1 0 0,-1 0-22 0 0,-8-3 204 0 0,8 3-152 0 0,0 0 0 0 0,0 0 0 0 0,0 0 0 0 0,0-1 0 0 0,0 1 1 0 0,0 0-1 0 0,0-1 0 0 0,0 1 0 0 0,0-1-52 0 0,-5-6 198 0 0,4 5-113 0 0,1 0-1 0 0,-1 1 1 0 0,0-1-1 0 0,0 1 1 0 0,0 0-1 0 0,-1-1-84 0 0,-4 0 203 0 0,-1 2 37 0 0,-2-1-29 0 0,-1-4 6 0 0,0 0-20 0 0,1 4-20 0 0,1 2 1 0 0,-6 0 113 0 0,-18 0-50 0 0,30-1-231 0 0,-1 2-3 0 0,-4 15-6 0 0,4-9 1 0 0,-1 5-3 0 0,5 1 54 0 0,1 10-40 0 0,0 38 103 0 0,0-43-127 0 0,0-4-54 0 0,1 3-3 0 0,5 0 19 0 0,-1-3 23 0 0,-3 5 15 0 0,-3-16 11 0 0,1 0 0 0 0,1 1 0 0 0,-1-1 0 0 0,0 0 0 0 0,1 0 0 0 0,-1 0 0 0 0,1 1-1 0 0,0-1 1 0 0,24 85 0 0 0,-19-60 0 0 0,4-5 0 0 0,-9 5 0 0 0,-1-21 0 0 0,0 0 0 0 0,1 1 0 0 0,-1-1 0 0 0,3 6 0 0 0,2 2 0 0 0,-4-12 0 0 0,0-1 0 0 0,1 1 0 0 0,-2 0 0 0 0,1 0 0 0 0,0 0 0 0 0,-1 1 0 0 0,1-1 0 0 0,-1 0 0 0 0,0 3 0 0 0,0 130 0 0 0,0-78 54 0 0,0-56-53 0 0,0-1-1 0 0,0 1 1 0 0,0-1 0 0 0,-1 1-1 0 0,1 0 1 0 0,-1-1 0 0 0,1 1 0 0 0,-1-1-1 0 0,1 1 1 0 0,-1-1 0 0 0,0 0 0 0 0,0 1-1 0 0,0-1 1 0 0,0 1-1 0 0,-3 5 0 0 0,1 6 11 0 0,3-11 6 0 0,0-2-139 0 0,0 0-64 0 0,0 0 82 0 0,0 0-70 0 0,0 0-88 0 0,0 0 80 0 0,0 0-42 0 0,0 0-44 0 0,0 0-41 0 0,0 0-38 0 0,0 0-35 0 0,0 0-247 0 0,0 0-57 0 0,0 0-809 0 0,0 0-636 0 0,0 0-1211 0 0</inkml:trace>
  <inkml:trace contextRef="#ctx0" brushRef="#br0" timeOffset="243.02">0 410 11856 0 0,'0'0'348'0'0,"0"0"-127"0"0,0 0-101 0 0,1 0-34 0 0,1 0-51 0 0,5-2-13 0 0,0-1 36 0 0,4-5 146 0 0,-9 7-57 0 0,-1 0-33 0 0,3-1 31 0 0,-1 2-71 0 0,2 1-34 0 0,-2 0 50 0 0,10-3 179 0 0,4-4 0 0 0,-2 1-34 0 0,13 0 249 0 0,-8-5 11 0 0,-8 6-252 0 0,2 1-71 0 0,0 0-54 0 0,0 1-37 0 0,2-1-1 0 0,17 0 77 0 0,-3 1-17 0 0,-14-3-74 0 0,5 0-7 0 0,5 2-59 0 0,-1 2 44 0 0,-14-1-76 0 0,2 0-97 0 0,-7 1 12 0 0,1 0-41 0 0,-2 0-10 0 0,1 0-37 0 0,-1 0-40 0 0,1 0-44 0 0,-1 0-47 0 0,0 0-49 0 0,0 0-55 0 0,0 0-56 0 0,1 0-279 0 0,0-1-121 0 0,8-2-1079 0 0,5-4-1123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1:13.9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46 121 9152 0 0,'0'3'208'0'0,"0"1"-112"0"0,0 5 58 0 0,0-4-65 0 0,0 5 58 0 0,0 5 76 0 0,0-10-165 0 0,0 1-33 0 0,0 3-35 0 0,0 11-71 0 0,0-14 98 0 0,0 0 43 0 0,0-1 43 0 0,0 1 56 0 0,0 0 67 0 0,0 0 77 0 0,-1 0 28 0 0,0-1-41 0 0,-1 0 21 0 0,-2 2 111 0 0,0 0-1 0 0,2-2-112 0 0,1 0-20 0 0,1 1 39 0 0,-1 5 210 0 0,1-1-127 0 0,0-7-311 0 0,0-1 0 0 0,0 0 0 0 0,0 0 0 0 0,0 1 0 0 0,0-1 0 0 0,1 0-1 0 0,-1 0 1 0 0,1 0 0 0 0,0 2-100 0 0,4 4 272 0 0,-4-7-225 0 0,0 0 0 0 0,0 1 0 0 0,-1-1 0 0 0,1 0 0 0 0,0 1 0 0 0,-1-1 0 0 0,1 1 0 0 0,-1-1 0 0 0,1 1 1 0 0,-1 0-1 0 0,0-1 0 0 0,1 1 0 0 0,-1-1 0 0 0,0 1-47 0 0,0 35 783 0 0,0-26-566 0 0,0-1-56 0 0,2-5 3 0 0,8 8-11 0 0,-7 2-26 0 0,-3-15-291 0 0,0 1 54 0 0,0 0 46 0 0,0-1 41 0 0,0 1 41 0 0,0-1 39 0 0,0 2 240 0 0,0-1-104 0 0,0 0-113 0 0,0-1-63 0 0,0 1-60 0 0,0-1-49 0 0,0 1-59 0 0,0 0-67 0 0,0-1-75 0 0,0 1-14 0 0,0-1-63 0 0,0 1-67 0 0,0-1-71 0 0,0 1-77 0 0,0 0-81 0 0,0-1-85 0 0,0 1-90 0 0,0-1-1342 0 0,0 0-1239 0 0</inkml:trace>
  <inkml:trace contextRef="#ctx0" brushRef="#br0" timeOffset="374.41">1 0 8520 0 0,'0'0'190'0'0,"0"0"28"0"0,0 0 11 0 0,2 0-21 0 0,2 0-174 0 0,5 0-25 0 0,6 0-9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1:12.6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454 183 6504 0 0,'0'0'141'0'0,"0"0"23"0"0,3 0 13 0 0,10-3-19 0 0,-12 3-155 0 0,0-1 1 0 0,0 0 0 0 0,0 0-1 0 0,0 1 1 0 0,0-1 0 0 0,0 0-1 0 0,0 0 1 0 0,0 0 0 0 0,0 0-1 0 0,-1 0 1 0 0,1 0 0 0 0,0-1-4 0 0,4-11 61 0 0,5 11 51 0 0,-5-1 136 0 0,5-7 39 0 0,-7 7 1 0 0,-3 1 33 0 0,0-8 142 0 0,0 7 66 0 0,0 1 14 0 0,0 1-505 0 0,0 0 35 0 0,0-2 158 0 0,0 0 124 0 0,0-6 577 0 0,0 6-663 0 0,0 1-116 0 0,0 1-63 0 0,0-1-76 0 0,0 2-89 0 0,-3-5 576 0 0,1 2-374 0 0,-2-1 100 0 0,-7-7 412 0 0,8 7-454 0 0,0 1-57 0 0,1 0-103 0 0,0-2 91 0 0,2 4-88 0 0,0 1 1 0 0,-1-1-1 0 0,1 1 1 0 0,0-1-1 0 0,-1 0 1 0 0,1 1-1 0 0,0-1 0 0 0,-1 1 1 0 0,1-1-1 0 0,-1 1 1 0 0,1-1-1 0 0,-1 1 1 0 0,1-1-1 0 0,-1 1 1 0 0,1 0-1 0 0,-1-1 1 0 0,1 1-1 0 0,-1 0 1 0 0,1-1-1 0 0,-1 1 0 0 0,0 0 1 0 0,0 0-29 0 0,-3-3 114 0 0,-3-1 75 0 0,-1-4 199 0 0,-1 0 77 0 0,2 4-185 0 0,-1 1-94 0 0,-1 2-65 0 0,-3-1 16 0 0,-1-8 14 0 0,9 7-40 0 0,1 2-50 0 0,-6 2-18 0 0,7-1-8 0 0,-2 0-5 0 0,-15 1 169 0 0,14 1-173 0 0,1 4 14 0 0,1-1-15 0 0,-10-4 70 0 0,13-1-90 0 0,-1 0 0 0 0,1 0 0 0 0,-1 0 0 0 0,1 0 0 0 0,0 0 0 0 0,-1 0 0 0 0,1 0 0 0 0,-1 1-1 0 0,1-1 1 0 0,0 0 0 0 0,-1 0 0 0 0,1 0 0 0 0,-1 0 0 0 0,1 0 0 0 0,0 0 0 0 0,-1 1 0 0 0,1-1 0 0 0,0 0 0 0 0,-1 0 0 0 0,1 1-1 0 0,0-1 1 0 0,-1 0 0 0 0,1 1 0 0 0,0-1 0 0 0,0 0 0 0 0,-1 1 0 0 0,1-1 0 0 0,0 0 0 0 0,0 1 0 0 0,0-1 0 0 0,-1 1-5 0 0,-3 5 88 0 0,-3-1 2 0 0,2-1 5 0 0,4 2-61 0 0,-1-1-98 0 0,-7 6-44 0 0,5 3-51 0 0,2-9 39 0 0,0-3 121 0 0,1-1-1 0 0,0 1 1 0 0,0-1-1 0 0,0 1 1 0 0,0-1-1 0 0,0 1 1 0 0,1 0-1 0 0,-1-1 0 0 0,0 2 0 0 0,-3 20-33 0 0,3 3-44 0 0,2 0-47 0 0,0 1-76 0 0,1-14 198 0 0,4-3 50 0 0,-5-9-35 0 0,0 0 0 0 0,-1 1 0 0 0,1-1 0 0 0,0 1-1 0 0,0 0 1 0 0,-1-1 0 0 0,1 1 0 0 0,-1 0 0 0 0,0-1 0 0 0,1 1-1 0 0,-1 0 1 0 0,0-1 0 0 0,0 1-13 0 0,0 5 45 0 0,0 5-1 0 0,3 0-36 0 0,1-5-8 0 0,-3-6 0 0 0,0 1 0 0 0,0-1 0 0 0,0 0 0 0 0,0 1 0 0 0,-1-1 0 0 0,1 1 0 0 0,-1-1 0 0 0,1 1 0 0 0,-1 0 0 0 0,1-1 0 0 0,-1 1 0 0 0,0-1 0 0 0,0 1 0 0 0,0 0 0 0 0,0 0 0 0 0,1 3 0 0 0,-1 0 0 0 0,1 0 0 0 0,0 0 0 0 0,0 0 0 0 0,2 4 0 0 0,-1-4 0 0 0,0 1 0 0 0,-1-1 0 0 0,0 1 0 0 0,0-1 0 0 0,0 1 0 0 0,-1 0 0 0 0,1 2 0 0 0,0-1 0 0 0,0 1 0 0 0,0-1 0 0 0,1 0 0 0 0,0 2 0 0 0,0-2 0 0 0,0 0 0 0 0,-1 1 0 0 0,0-1 0 0 0,0 0 0 0 0,0 2 0 0 0,-2 5 0 0 0,1-7 0 0 0,0-1 0 0 0,0 0 0 0 0,0 0 0 0 0,1 0 0 0 0,0 0 0 0 0,0 1 0 0 0,9 13 27 0 0,-5 8 105 0 0,0-12-54 0 0,-3-10-42 0 0,-1 0 1 0 0,1 0 0 0 0,-1 1-1 0 0,0-1 1 0 0,-1 1-1 0 0,1-1-36 0 0,-2 6 58 0 0,1 8 13 0 0,3-4-56 0 0,1-6-15 0 0,-2-7 0 0 0,-1 0 0 0 0,0 0 0 0 0,0 0 0 0 0,0 0 0 0 0,0 0 0 0 0,0 0 0 0 0,-1 1 0 0 0,1-1 0 0 0,-1 2 0 0 0,-1 0 0 0 0,2-3 0 0 0,11 21 0 0 0,-11-22-186 0 0,-1 0 45 0 0,0-1 42 0 0,1 1 38 0 0,-1-1 40 0 0,1 1 106 0 0,-1-1 108 0 0,0 2 377 0 0,0-2-436 0 0,0 1-52 0 0,0-1-64 0 0,0 1-44 0 0,0 0-48 0 0,0 0-56 0 0,0 0-131 0 0,0 1-117 0 0,0-1 140 0 0,0 0-35 0 0,0 0-37 0 0,0 0-38 0 0,0 0-40 0 0,0 1-43 0 0,0-1-43 0 0,0 1-46 0 0,0 0-47 0 0,0 0-50 0 0,0-1-50 0 0,0 2-54 0 0,0-3-1299 0 0,0 0-1142 0 0</inkml:trace>
  <inkml:trace contextRef="#ctx0" brushRef="#br0" timeOffset="955.33">1 379 5672 0 0,'0'0'165'0'0,"0"0"-46"0"0,0 0-13 0 0,0 0 34 0 0,0 0 114 0 0,0 0 211 0 0,0 0 14 0 0,0 0-2 0 0,0 0-10 0 0,2 0-3 0 0,24 0 457 0 0,-26 0-913 0 0,0 0-1 0 0,0 0 1 0 0,0 0-1 0 0,0 0 1 0 0,0 1-1 0 0,0-1 1 0 0,0 0-1 0 0,0 0 1 0 0,0 0-1 0 0,0 0 1 0 0,1 0-1 0 0,-1 0 1 0 0,0 0-1 0 0,0 0 1 0 0,0 0 0 0 0,0 0-1 0 0,0-1 1 0 0,0 1-1 0 0,0 0 1 0 0,0 0-1 0 0,0 0 1 0 0,0 0-1 0 0,0 0 1 0 0,1 0-1 0 0,-1 0 1 0 0,0 0-1 0 0,0 0 1 0 0,0 0-1 0 0,0 0 1 0 0,0 0 0 0 0,0 0-1 0 0,0 0 1 0 0,0 0-1 0 0,0 0 1 0 0,0 0-1 0 0,0 0 1 0 0,0-1-1 0 0,0 1 1 0 0,0 0-1 0 0,0 0 1 0 0,0 0-1 0 0,0 0 1 0 0,0 0-1 0 0,0 0 1 0 0,0 0 0 0 0,0 0-1 0 0,0 0 1 0 0,0 0-1 0 0,0 0 1 0 0,0-1-1 0 0,0 1 1 0 0,0 0-1 0 0,0 0 1 0 0,0 0-1 0 0,0 0 1 0 0,0 0-1 0 0,0 0-7 0 0,2-6 224 0 0,4 2 71 0 0,14 0 420 0 0,-2 4-182 0 0,-6 0-207 0 0,-3 0-89 0 0,0 1-44 0 0,-2-1-52 0 0,-2 0-74 0 0,11 0 248 0 0,-2 0-67 0 0,30 0 364 0 0,-24 0-304 0 0,-5-1-163 0 0,-1-5-39 0 0,2 0-14 0 0,2 4 30 0 0,3 3-91 0 0,20-1 26 0 0,-15-3-46 0 0,-20 1-12 0 0,5-1-2 0 0,1 0 0 0 0,-1 1 1 0 0,0 1-1 0 0,1 0 0 0 0,0 0 3 0 0,8 2-27 0 0,-12-1 0 0 0,1 0 0 0 0,-1 0 0 0 0,1 0 1 0 0,-1-1-1 0 0,6-2 27 0 0,-11 3-3 0 0,7-3-30 0 0,-1 1-33 0 0,8-2-156 0 0,0 2-99 0 0,0 1-77 0 0,16 1-670 0 0,-3 0-53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1:17.2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11312 0 0,'0'0'256'0'0,"0"0"34"0"0,0 0 21 0 0,0 0-35 0 0,0 1-208 0 0,0 1-40 0 0,0 4-153 0 0,0 0 56 0 0,0 0 54 0 0,0 0 49 0 0,0 1 44 0 0,0 0 40 0 0,0 6 222 0 0,0-2 6 0 0,0 0 50 0 0,0 25 1053 0 0,0-20-857 0 0,0-7-276 0 0,0 0-38 0 0,0 0-34 0 0,0 0-67 0 0,0 0-79 0 0,0 0-90 0 0,3 5 173 0 0,7-1 23 0 0,-8-9-37 0 0,-1-1-75 0 0,-1 1-45 0 0,0 1-24 0 0,-1-3 32 0 0,1 11 137 0 0,0-11-90 0 0,0-2-73 0 0,0 0-52 0 0,0 0-82 0 0,0 0-139 0 0,0 0 116 0 0,0 1-59 0 0,0-1-81 0 0,0 1 83 0 0,0 0-39 0 0,0-1-42 0 0,0 1-41 0 0,0 0-37 0 0,0 1-32 0 0,0-1-244 0 0,0 1-55 0 0,0 1-794 0 0,0-1-624 0 0,0-2-1187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1:18.3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152 1 11464 0 0,'0'0'333'0'0,"-3"0"0"0"0,-19 0-247 0 0,7 0 38 0 0,6 0 53 0 0,0 0 67 0 0,4 2 27 0 0,-5 8 14 0 0,7-7-47 0 0,0-2-80 0 0,1 0-50 0 0,-1-2-46 0 0,0 1-17 0 0,2 1 44 0 0,-4 9 278 0 0,-2-5-135 0 0,3-2-40 0 0,2 7-54 0 0,-1 3 9 0 0,-2-3-38 0 0,0-3-31 0 0,-4 15 155 0 0,3-2-70 0 0,1-4-47 0 0,0-1 6 0 0,3-12-93 0 0,1 0 0 0 0,0 0 0 0 0,0 1 0 0 0,0-1-1 0 0,1 0 1 0 0,-1 0 0 0 0,1 1 0 0 0,0 1-29 0 0,0 42 359 0 0,0-2-109 0 0,0-4-88 0 0,0 55 129 0 0,0-90-263 0 0,1 0-1 0 0,-1-1 1 0 0,2 1-1 0 0,-1 0 0 0 0,1-1 1 0 0,-1 1-1 0 0,1-1 1 0 0,1 1-1 0 0,0 0-27 0 0,9 28 179 0 0,-8-17-84 0 0,2 8 50 0 0,2-9-79 0 0,2-2-40 0 0,-7-10-29 0 0,0 0 1 0 0,0 1-1 0 0,0 0 0 0 0,-1 0 0 0 0,2 3 3 0 0,5 10-75 0 0,1-10 36 0 0,-2-1 20 0 0,2 8-2 0 0,-5-11 10 0 0,0 0-1 0 0,0 0 1 0 0,1 0 0 0 0,-1-1 0 0 0,6 3 11 0 0,-1-2-46 0 0,-1-3-36 0 0,-5-1-59 0 0,-1 1 37 0 0,5 6-237 0 0,-6-5 125 0 0,-1 0 61 0 0,1-1-42 0 0,0 0-47 0 0,0-1-55 0 0,1 1-61 0 0,0-1-68 0 0,-1 0 46 0 0,-1 0-53 0 0,1 0-48 0 0,-1 0-41 0 0,1 0-152 0 0,0 0-41 0 0,0 0-183 0 0,1 0-495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1:18.7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 9912 0 0,'0'0'290'0'0,"0"0"-3"0"0,0 0-225 0 0,3 0-24 0 0,13-1-22 0 0,-6-2 93 0 0,-3 0 83 0 0,-3 0-53 0 0,-1 0 33 0 0,-2 2 167 0 0,1 0-77 0 0,0 0-66 0 0,-1 1-56 0 0,1 0-31 0 0,0 0-46 0 0,3 1 29 0 0,-4-1-20 0 0,0 0 63 0 0,9 0 329 0 0,10 0 470 0 0,0 0-62 0 0,-7 0-344 0 0,1 0-54 0 0,-3 0-128 0 0,1 0-52 0 0,0 0-57 0 0,0 0-64 0 0,1 2-69 0 0,-12-1-97 0 0,0 0-1 0 0,0 0 0 0 0,0-1 0 0 0,0 1 0 0 0,0 0 0 0 0,0 0 0 0 0,0 0 0 0 0,0 0 0 0 0,0 0 1 0 0,-1 0-1 0 0,1 0 0 0 0,0 1-6 0 0,14 28 90 0 0,-14-29-90 0 0,-1 0 0 0 0,0 0 0 0 0,0 0 0 0 0,0 0 0 0 0,1 0 0 0 0,-1 0 0 0 0,0 0 0 0 0,0-1 0 0 0,0 1 0 0 0,0 0 0 0 0,0 0 0 0 0,-1 0 0 0 0,1 0 0 0 0,0 0 0 0 0,0 0 0 0 0,-1 0 0 0 0,1 0 0 0 0,0-1 0 0 0,-1 1 0 0 0,1 0 0 0 0,-1 0 0 0 0,1 0 0 0 0,-1-1 0 0 0,1 1 0 0 0,-1 0 0 0 0,0-1 0 0 0,1 1 0 0 0,-5 6 0 0 0,-8 24-74 0 0,-4 5-48 0 0,-1-13 100 0 0,12-15 5 0 0,0 0 0 0 0,0 0 0 0 0,1 0 0 0 0,0 1 0 0 0,0 0 0 0 0,-3 8 17 0 0,-11 20-16 0 0,9-23 13 0 0,7-10-7 0 0,0 1 0 0 0,0-1 0 0 0,0 1 0 0 0,1 0 0 0 0,-2 3 10 0 0,3-5-3 0 0,1-1 3 0 0,-1 1-1 0 0,0-1 0 0 0,0 0 1 0 0,0 0-1 0 0,0 1 1 0 0,0-1-1 0 0,0 0 0 0 0,0 0 1 0 0,-1 0-1 0 0,1 0 1 0 0,-1 0-1 0 0,1 0 0 0 0,-2 0 1 0 0,-8 13-1 0 0,-2 11 41 0 0,5-7-4 0 0,3-11-15 0 0,4-7-17 0 0,0 1-1 0 0,0-1 1 0 0,1 0-1 0 0,-1 1 1 0 0,0-1-1 0 0,1 1 0 0 0,-1-1 1 0 0,1 1-1 0 0,-1-1 1 0 0,1 1-1 0 0,0-1 1 0 0,-1 1-1 0 0,1 0 0 0 0,0-1-3 0 0,0 7 33 0 0,0 8 140 0 0,0-9-131 0 0,3 8 38 0 0,9 0 0 0 0,-10-13-71 0 0,0-1-1 0 0,0 1 1 0 0,0-1-1 0 0,0 0 1 0 0,0 0-1 0 0,0 1 1 0 0,0-1-1 0 0,1 0 1 0 0,-1-1-1 0 0,0 1 1 0 0,1 0-1 0 0,-1-1 1 0 0,0 1-1 0 0,1-1-8 0 0,36 1 112 0 0,-20-2-71 0 0,-17 1-41 0 0,1 0 0 0 0,-1 0 0 0 0,0 0 0 0 0,1-1 0 0 0,-1 1 0 0 0,0-1 0 0 0,0 1 0 0 0,0-1 0 0 0,1 0 0 0 0,-1 0 0 0 0,0 0 0 0 0,0 0 0 0 0,1 0 4 0 0,-1-1 1 0 0,0 1-1 0 0,1 0 1 0 0,-1 1-1 0 0,1-1 1 0 0,0 0-1 0 0,-1 1 1 0 0,1-1-1 0 0,-1 1 1 0 0,1 0-1 0 0,0 0 1 0 0,0 0-5 0 0,6 1 6 0 0,11-1-36 0 0,-4-4-66 0 0,-7 2 78 0 0,6-3-63 0 0,2-2-81 0 0,0 1-98 0 0,-4-1-117 0 0,5-3-275 0 0,-3 5 106 0 0,-3 2 163 0 0,-10 2 302 0 0,0 0-1 0 0,0 0 1 0 0,-1 0-1 0 0,1 0 1 0 0,0 0-1 0 0,-1 0 1 0 0,1 0-1 0 0,-1-1 1 0 0,0 1 0 0 0,1-1 81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8:53.1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31 9760 0 0,'0'-13'284'0'0,"0"10"1"0"0,0 3-223 0 0,0-2-24 0 0,0-8-11 0 0,0 7 53 0 0,0 3 16 0 0,0 0 0 0 0,0 0 2 0 0,0 0 13 0 0,0 0 8 0 0,0 0-100 0 0,0 0-77 0 0,0 0-71 0 0,0 0-98 0 0,0 0-116 0 0,0 0-104 0 0,0 0 55 0 0,0 0-38 0 0,0 0-514 0 0,0 0-409 0 0,0 0-775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9:29.3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31 7744 0 0,'0'0'174'0'0,"2"0"29"0"0,8 0 12 0 0,-10 0-212 0 0,1 0 0 0 0,-1 0 0 0 0,0 0 0 0 0,0 0 1 0 0,0 0-1 0 0,0 0 0 0 0,0 0 0 0 0,0 0 0 0 0,0 0 0 0 0,0 0 0 0 0,0 0 1 0 0,0 0-1 0 0,0 0 0 0 0,1 0 0 0 0,-1 0 0 0 0,0 0 0 0 0,0 0 1 0 0,0 0-1 0 0,0 0 0 0 0,0 0 0 0 0,0 0 0 0 0,0 0 0 0 0,0 0 1 0 0,0 0-1 0 0,0 0 0 0 0,0 0 0 0 0,0 0 0 0 0,1 0 0 0 0,-1 0 0 0 0,0 0 1 0 0,0 0-1 0 0,0 0 0 0 0,0 0 0 0 0,0-1 0 0 0,0 1 0 0 0,0 0 1 0 0,0 0-1 0 0,0 0 0 0 0,0 0 0 0 0,0 0 0 0 0,0 0 0 0 0,0 0 1 0 0,0 0-1 0 0,0 0 0 0 0,0 0 0 0 0,0 0 0 0 0,0-1 0 0 0,0 1 0 0 0,0 0 1 0 0,0 0-1 0 0,0 0 0 0 0,0 0 0 0 0,0 0 0 0 0,0 0 0 0 0,0 0 1 0 0,0 0-1 0 0,0 0-3 0 0,2-13 96 0 0,2 7 1 0 0,2-1 111 0 0,-3 5 180 0 0,-3 2 11 0 0,0 0-31 0 0,0 0-135 0 0,0 0-60 0 0,0 0-11 0 0,0 0 6 0 0,0 2 33 0 0,0 19 48 0 0,0-1 65 0 0,0 1 36 0 0,0 29 523 0 0,0-19-385 0 0,0-12-243 0 0,0-1-50 0 0,0-3-77 0 0,0 0-51 0 0,1-4-1 0 0,0 1 0 0 0,1 0 1 0 0,0 0-1 0 0,1 0 1 0 0,1 0-67 0 0,1 7 101 0 0,30 117 895 0 0,-14-54-406 0 0,-7-28-247 0 0,-9-26-181 0 0,1-13-51 0 0,-5-12-86 0 0,0 0 1 0 0,0 0-1 0 0,0 1 1 0 0,0-1-1 0 0,0 0 0 0 0,-1 0 1 0 0,1 1-1 0 0,-1 1-25 0 0,0 13 137 0 0,0-2-38 0 0,0 7 22 0 0,0-22-116 0 0,0-1-1 0 0,0 0 1 0 0,0 1-1 0 0,0-1 1 0 0,0 0-1 0 0,0 1 1 0 0,0-1-1 0 0,0 0 1 0 0,0 1-1 0 0,0-1 1 0 0,0 0-1 0 0,0 0 0 0 0,0 1 1 0 0,0-1-1 0 0,0 0 1 0 0,0 1-1 0 0,0-1 1 0 0,1 0-1 0 0,-1 0 1 0 0,0 1-1 0 0,0-1 1 0 0,0 0-1 0 0,1 0 1 0 0,-1 1-1 0 0,0-1 0 0 0,0 0-4 0 0,2 2-39 0 0,0 1 38 0 0,1 2 89 0 0,2 16 516 0 0,-4-16-522 0 0,-1-1-52 0 0,0-1 66 0 0,0-3-2 0 0,0 0-13 0 0,0 0-8 0 0,0 0-1 0 0,0 0-1 0 0,-3 0-16 0 0,-5-2-51 0 0,7 1 3 0 0,1 0 0 0 0,0 1 0 0 0,-1-1 0 0 0,1 1-1 0 0,0-1 1 0 0,0 1 0 0 0,-1-1 0 0 0,1 0 0 0 0,0 1 0 0 0,0-1 0 0 0,0 0 0 0 0,0 1 0 0 0,0-1 0 0 0,0 0 0 0 0,0 1 0 0 0,0-1-7 0 0,-1-9 56 0 0,-2 3-57 0 0,1 1 2 0 0,-7-15 6 0 0,8 0 39 0 0,4-1-47 0 0,6 1-81 0 0,-8 18 64 0 0,0 1 0 0 0,0-1 0 0 0,-1 0-1 0 0,1 0 1 0 0,-1 1 0 0 0,0-1 0 0 0,0 0 0 0 0,0 0 0 0 0,0 0 0 0 0,-1-2 18 0 0,1-10-112 0 0,-1 7 58 0 0,1-13-61 0 0,3 7-18 0 0,5 0 6 0 0,-1-1 35 0 0,9-16-49 0 0,-13 25 99 0 0,1 1 0 0 0,0 0 0 0 0,1 1 0 0 0,-1-1 0 0 0,6-4 42 0 0,5-5-115 0 0,-11 10 82 0 0,-2 1 15 0 0,0 1 0 0 0,0 0 0 0 0,0 0 0 0 0,1-1 0 0 0,-1 1 0 0 0,1 1 0 0 0,0-1 0 0 0,-1 0 0 0 0,3 0 18 0 0,11 1-63 0 0,0 0-8 0 0,-5-2-5 0 0,8-9-45 0 0,-16 9 104 0 0,-1 1-1 0 0,1 1 1 0 0,0-1-1 0 0,0 0 1 0 0,0 1-1 0 0,1-1 18 0 0,17-1-132 0 0,15 3-48 0 0,0 0 38 0 0,15 0 49 0 0,-49 0 93 0 0,1 0 0 0 0,-1 0 0 0 0,0 0 0 0 0,0 0 0 0 0,1 0 0 0 0,-1 1 0 0 0,0-1 0 0 0,0 1 0 0 0,1-1 0 0 0,-1 1 0 0 0,0 0 0 0 0,0 0 0 0 0,0 0 0 0 0,0 0 0 0 0,0 1 0 0 0,0-1 0 0 0,0 0 0 0 0,-1 1 0 0 0,2 0 0 0 0,0 1-3 0 0,1 0 1 0 0,0-1 0 0 0,-1 0 0 0 0,1 1-1 0 0,0-1 1 0 0,0 0 0 0 0,1-1 0 0 0,0 1 2 0 0,17 8-36 0 0,-19-8 35 0 0,-1 0 1 0 0,1 0-1 0 0,0 0 0 0 0,-1 1 0 0 0,1-1 1 0 0,-1 1-1 0 0,0-1 0 0 0,0 1 0 0 0,0 0 1 0 0,0-1-1 0 0,-1 1 0 0 0,1 0 0 0 0,1 4 1 0 0,0 0 0 0 0,10 8 0 0 0,-12-14 0 0 0,0 0 0 0 0,0 1 0 0 0,1-1 0 0 0,-1 0 0 0 0,0 0 0 0 0,0 1 0 0 0,0-1 0 0 0,0 1 0 0 0,-1-1 0 0 0,1 1 0 0 0,0-1 0 0 0,-1 1 0 0 0,1 0 0 0 0,-1-1 0 0 0,1 1 0 0 0,-1 0 0 0 0,0-1 0 0 0,1 1 0 0 0,-1 0 0 0 0,0 43 0 0 0,1-31-4 0 0,-1-10 13 0 0,1 0 0 0 0,-1 1-1 0 0,0-1 1 0 0,0 0 0 0 0,0 1-1 0 0,-1-1 1 0 0,0 0 0 0 0,0 1-1 0 0,-1 3-8 0 0,-10 14 55 0 0,-1 1 38 0 0,11-18-68 0 0,2-4-20 0 0,-1-1 1 0 0,1 1-1 0 0,0-1 1 0 0,-1 1 0 0 0,1 0-1 0 0,0-1 1 0 0,-1 1 0 0 0,1-1-1 0 0,0 1 1 0 0,-1-1-1 0 0,1 1 1 0 0,-1-1 0 0 0,1 1-1 0 0,-1-1 1 0 0,1 0-1 0 0,-1 1 1 0 0,1-1 0 0 0,-1 0-1 0 0,0 1 1 0 0,1-1-1 0 0,-1 0 1 0 0,0 0-6 0 0,-4 3 21 0 0,-25 22 173 0 0,20-20-114 0 0,8-5-63 0 0,0 1 1 0 0,0 0 0 0 0,0 1-1 0 0,-1-1 1 0 0,1 0 0 0 0,1 1-1 0 0,-1-1 1 0 0,0 1-1 0 0,0 0-17 0 0,-12 8 88 0 0,12-9-79 0 0,1-1-1 0 0,-1 1 1 0 0,1-1-1 0 0,-1 0 0 0 0,0 1 1 0 0,0-1-1 0 0,1 0 0 0 0,-1 0 1 0 0,-1 0-9 0 0,-1 0 15 0 0,0 0 1 0 0,1 0-1 0 0,-1 0 1 0 0,0 1-1 0 0,1 0 1 0 0,-1 0-1 0 0,-1 0-15 0 0,-18 10 67 0 0,-6 2 5 0 0,5-9-67 0 0,-65-4-14 0 0,59 0-41 0 0,3 0-57 0 0,1-2-43 0 0,-4-4-4 0 0,1 0-14 0 0,6 5-8 0 0,19 1 6 0 0,1 0 45 0 0,0 0 40 0 0,-1 0 32 0 0,-4 0 26 0 0,-10 0 123 0 0,11 0-130 0 0,4 0-22 0 0,-1 0-34 0 0,1 0-40 0 0,-1 0-47 0 0,1 0-80 0 0,-1 0-72 0 0,0 0-81 0 0,1 0-89 0 0,-1 0-97 0 0,1 0-105 0 0,0 0-113 0 0,0 0-121 0 0,1 0-940 0 0,1 0-1059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1:19.1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 12688 0 0,'0'0'368'0'0,"0"0"-128"0"0,0-2-108 0 0,0-8 36 0 0,0 7 24 0 0,0 3 37 0 0,0 0 10 0 0,0 0 30 0 0,2 3 124 0 0,5 3-121 0 0,0-3-63 0 0,7 0 224 0 0,-6-2-201 0 0,-2 1-44 0 0,1 3-9 0 0,2 3 32 0 0,6 4 129 0 0,-2-5-31 0 0,0-1-84 0 0,0 2-33 0 0,6 4 17 0 0,-4 1-2 0 0,-6 0-51 0 0,3 4 11 0 0,1-5-23 0 0,3 3 3 0 0,-3 6-50 0 0,-1 4-6 0 0,-5-11-22 0 0,-1-1 1 0 0,1 0-1 0 0,9 12-69 0 0,-13-21 11 0 0,1 0 3 0 0,-1 0 1 0 0,0 0-1 0 0,-1 1 0 0 0,1-1 1 0 0,-1 1-1 0 0,0-1 1 0 0,0 1-1 0 0,0 0 1 0 0,-1-1-1 0 0,1 1 0 0 0,0 5-14 0 0,8 22 64 0 0,-6-22-36 0 0,0-1 0 0 0,-1 1-1 0 0,1 5-27 0 0,-1 9 14 0 0,-3 41 77 0 0,-1-38-71 0 0,1-21 1 0 0,0 1 0 0 0,-1-1 0 0 0,0 0-1 0 0,0 0 1 0 0,-1 1 0 0 0,-1 2-21 0 0,-1 7 43 0 0,-4 21 65 0 0,-5 14 59 0 0,13-49-150 0 0,-1 0 0 0 0,0 0 0 0 0,-1 0 0 0 0,1 0 0 0 0,0 0 0 0 0,-1 0 0 0 0,1-1 0 0 0,-1 1 0 0 0,1-1 0 0 0,-1 1-17 0 0,-11 13 133 0 0,0 10 33 0 0,13-23-142 0 0,-1 0-1 0 0,0 0 1 0 0,1-1-1 0 0,-1 1 1 0 0,0 0-1 0 0,0-1 1 0 0,0 1-1 0 0,0-1 0 0 0,0 1 1 0 0,0-1-1 0 0,-1 1-23 0 0,-7 11 165 0 0,-7 7 56 0 0,9-14-171 0 0,5-4-69 0 0,-1 0 48 0 0,3-2-95 0 0,0 0-70 0 0,0 0 38 0 0,0 0 21 0 0,0 0-37 0 0,0 0-16 0 0,0 0-39 0 0,0 0-43 0 0,0 0-48 0 0,0 0-53 0 0,0 0-50 0 0,0 0-46 0 0,0 0-41 0 0,0 0-292 0 0,0 0-68 0 0,0 0-55 0 0,0 0-38 0 0,0 0-341 0 0,0 0-35 0 0,0 0-2680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1:19.3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12640 0 0,'0'0'289'0'0,"0"0"40"0"0,0 0 21 0 0,0 0-150 0 0,2 2-96 0 0,5 7-5 0 0,-6-8-98 0 0,0 0 0 0 0,-1 0 0 0 0,1 1 0 0 0,-1-1 0 0 0,1 1 0 0 0,-1-1 0 0 0,1 0 0 0 0,-1 1 0 0 0,0-1 0 0 0,1 1 1 0 0,-1-1-1 0 0,0 2-1 0 0,2 10 25 0 0,3-4 55 0 0,0 1 72 0 0,-2 6 75 0 0,-3 7 309 0 0,0-23-515 0 0,0 0 1 0 0,0 1 0 0 0,0-1-1 0 0,0 0 1 0 0,0 1 0 0 0,0-1-1 0 0,0 0 1 0 0,0 0 0 0 0,0 1-1 0 0,0-1 1 0 0,0 0 0 0 0,0 1 0 0 0,0-1-1 0 0,0 0 1 0 0,0 1 0 0 0,0-1-1 0 0,1 0 1 0 0,-1 0 0 0 0,0 1-1 0 0,0-1 1 0 0,0 0 0 0 0,0 0-1 0 0,1 1 1 0 0,-1-1 0 0 0,0 0 0 0 0,0 0-22 0 0,6 7 279 0 0,-3 1-68 0 0,0 2-28 0 0,-2 3-1 0 0,-1-13-172 0 0,0 1 0 0 0,0-1 0 0 0,0 0-1 0 0,0 1 1 0 0,0-1 0 0 0,0 0 0 0 0,0 1-1 0 0,0-1 1 0 0,0 0 0 0 0,0 0 0 0 0,0 1-1 0 0,0-1 1 0 0,0 0 0 0 0,0 1 0 0 0,0-1-1 0 0,0 0 1 0 0,-1 0 0 0 0,1 1 0 0 0,0-1-1 0 0,0 0 1 0 0,0 0 0 0 0,-1 1 0 0 0,1-1-1 0 0,0 0 1 0 0,0 0 0 0 0,0 1-10 0 0,-2 0 24 0 0,1 0 1 0 0,0 0-1 0 0,0 0 0 0 0,0 1 1 0 0,0-1-1 0 0,0 0 0 0 0,0 1 1 0 0,1-1-1 0 0,-1 0 1 0 0,0 1-1 0 0,1-1 0 0 0,-1 1 1 0 0,1 0-1 0 0,0-1 0 0 0,-1 1 1 0 0,1-1-1 0 0,0 1 0 0 0,0 0-24 0 0,-3 13 82 0 0,1-11-88 0 0,1-2-34 0 0,0-1-32 0 0,-1 1-48 0 0,1-1-25 0 0,0 0-49 0 0,0 0-54 0 0,0 0-63 0 0,1-1 311 0 0,0 1-377 0 0,-1-1-63 0 0,1 1-54 0 0,-1-1-48 0 0,1 0-163 0 0,0 0-47 0 0,0 1-197 0 0,0-1-525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1:20.2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424 213 9616 0 0,'0'0'216'0'0,"0"0"32"0"0,0-3 12 0 0,1 0-110 0 0,-1 3-108 0 0,-3-5 20 0 0,-7-14-40 0 0,3 5 27 0 0,2 4 86 0 0,0 1 108 0 0,0-1 211 0 0,0 0 52 0 0,1 2-261 0 0,-1-5 312 0 0,-7 6-45 0 0,10 5-521 0 0,-1-1 75 0 0,1-1 60 0 0,-1 0 44 0 0,-11-16 669 0 0,11 16-696 0 0,-1 1-37 0 0,-9-18 341 0 0,4 6-111 0 0,1 8-157 0 0,-4 2 98 0 0,7-2-140 0 0,5 7-130 0 0,0 0 0 0 0,0-1 0 0 0,-1 1 0 0 0,1-1 0 0 0,0 1 0 0 0,0 0 0 0 0,-1-1 0 0 0,1 1 0 0 0,0 0 0 0 0,-1-1 0 0 0,1 1 0 0 0,0 0 0 0 0,-1-1 0 0 0,1 1 0 0 0,-1 0 0 0 0,1 0 0 0 0,-1-1 0 0 0,1 1 0 0 0,0 0 0 0 0,-1 0 0 0 0,1 0 0 0 0,-1 0 0 0 0,1 0 0 0 0,-1 0 0 0 0,1 0 0 0 0,-1 0 0 0 0,1 0 0 0 0,-1 0 0 0 0,1 0 0 0 0,-1 0 0 0 0,1 0 0 0 0,-1 0-7 0 0,-20 0 214 0 0,0 0-61 0 0,-5 0-33 0 0,-12 0-19 0 0,36 0-96 0 0,1 1 0 0 0,-1-1 0 0 0,0 0 0 0 0,0 1 0 0 0,0-1 0 0 0,1 1 0 0 0,-1-1 0 0 0,0 1 0 0 0,1 0 0 0 0,-1 0 0 0 0,1 0 0 0 0,-1 0 0 0 0,1 0 0 0 0,-1 0 0 0 0,1 0 0 0 0,0 1 0 0 0,-1-1 0 0 0,1 1-5 0 0,-14 10 27 0 0,10-11-27 0 0,1 0 0 0 0,-5 14 0 0 0,-1 1 0 0 0,8-1-14 0 0,-1-3-46 0 0,-3 0 52 0 0,0 1 50 0 0,6-12-35 0 0,-1 0 0 0 0,1 1 0 0 0,0-1 0 0 0,0 0 0 0 0,-1 0 1 0 0,1 0-1 0 0,0 1 0 0 0,0-1 0 0 0,1 0 0 0 0,-1 0 0 0 0,0 1 0 0 0,0-1 0 0 0,0 0 0 0 0,1 0 0 0 0,-1 1 0 0 0,1-1 0 0 0,-1 0 0 0 0,1 0-7 0 0,2 4 20 0 0,-2-2-9 0 0,1 0 0 0 0,-1 0 0 0 0,0 0 1 0 0,0 0-1 0 0,0 0 0 0 0,0 0 0 0 0,0 0 0 0 0,-1 0 0 0 0,0 1 0 0 0,1-1 0 0 0,-1 0 0 0 0,0 3-11 0 0,0-2 15 0 0,0 0 0 0 0,1 0-1 0 0,-1-1 1 0 0,1 1-1 0 0,0 0 1 0 0,0-1-1 0 0,1 1 1 0 0,-1 0-1 0 0,1-1 1 0 0,1 3-15 0 0,-2-4 10 0 0,0 0 0 0 0,-1 1-1 0 0,1-1 1 0 0,0 0 0 0 0,-1 0 0 0 0,0 1 0 0 0,0-1 0 0 0,0 0 0 0 0,0 1-1 0 0,0 1-9 0 0,1 14 44 0 0,24 43 104 0 0,-21-44-97 0 0,-2-10-24 0 0,-1 0 1 0 0,2 0-1 0 0,-1 1 1 0 0,1-2-1 0 0,0 2-27 0 0,2 3 46 0 0,-1-1 0 0 0,-1 1 0 0 0,0-1 0 0 0,2 9-46 0 0,2 24 92 0 0,-1-13-48 0 0,-1-8-3 0 0,-3-16-26 0 0,0 0-1 0 0,-1 0 1 0 0,0 0-1 0 0,0 0 1 0 0,-1 0-1 0 0,0 1-14 0 0,0 9 27 0 0,-1-8-10 0 0,1-1 0 0 0,0 0 0 0 0,0 1 0 0 0,1-1 0 0 0,0 0-1 0 0,1 4-16 0 0,3 3 44 0 0,-3-11-35 0 0,-1 1 1 0 0,0-1-1 0 0,0 0 0 0 0,0 0 1 0 0,-1 1-1 0 0,1-1 1 0 0,-1 1-1 0 0,0-1 0 0 0,0 1-9 0 0,0 9 18 0 0,0 52 155 0 0,0-37-140 0 0,0-23-32 0 0,0 1 5 0 0,0 10 58 0 0,3-11-9 0 0,7 5-65 0 0,-7-7-86 0 0,-3-3-4 0 0,0 0 30 0 0,0 0-16 0 0,0 0-50 0 0,0 0-136 0 0,0 0-246 0 0,0 0 391 0 0,0 0 10 0 0,0 0-15 0 0,0-1-45 0 0,0 1-12 0 0,0 0-45 0 0,0-1-51 0 0,0 0-57 0 0,0 1-61 0 0,0-1-58 0 0,0 0-51 0 0,0-1-44 0 0,0 1-162 0 0,0-1-44 0 0,0 0-194 0 0,0-1-526 0 0</inkml:trace>
  <inkml:trace contextRef="#ctx0" brushRef="#br0" timeOffset="275.45">1 440 10656 0 0,'0'0'241'0'0,"0"0"38"0"0,0 0 10 0 0,0 0-33 0 0,0-1-192 0 0,2-1-36 0 0,3-2-48 0 0,1 1 64 0 0,0 1 54 0 0,1 0 44 0 0,5 1 151 0 0,7 0 222 0 0,-16 1-440 0 0,6 0 131 0 0,-3-1-55 0 0,1-1-24 0 0,1-2 2 0 0,0 0 8 0 0,0 2-1 0 0,-1 1 29 0 0,3 0 64 0 0,-2 1-72 0 0,0-1 0 0 0,0 0 1 0 0,0 0-1 0 0,1-1-157 0 0,34-10 556 0 0,-8 2-141 0 0,-6 2-68 0 0,2 0-27 0 0,-9 5-193 0 0,-1 3-58 0 0,9-2 1 0 0,-24 1-3 0 0,0 0-68 0 0,0-1-73 0 0,-1 1-81 0 0,0-1-69 0 0,0 1-81 0 0,-1 0-88 0 0,1 0-92 0 0,0 0-99 0 0,0 0-104 0 0,1 1-109 0 0,-1 0-115 0 0,7 0-1127 0 0,7 0-1168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1:17.8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439 198 9560 0 0,'0'-3'216'0'0,"0"3"-206"0"0,0-1 1 0 0,0 1-1 0 0,0 0 1 0 0,0-1-1 0 0,0 1 1 0 0,0-1-1 0 0,0 1 1 0 0,0 0-1 0 0,0-1 1 0 0,0 1-1 0 0,0-1 1 0 0,0 1-1 0 0,-1 0 1 0 0,1-1-1 0 0,0 1 1 0 0,0 0-1 0 0,0-1 1 0 0,-1 1-1 0 0,1 0 1 0 0,0-1-1 0 0,0 1 1 0 0,-1 0-1 0 0,1-1 1 0 0,0 1-1 0 0,-1 0 1 0 0,1 0-1 0 0,0-1 1 0 0,-1 1-1 0 0,1 0 1 0 0,0 0-1 0 0,-1 0-10 0 0,-6-5 181 0 0,5-2-30 0 0,2 1-78 0 0,0 2-11 0 0,-2 0-44 0 0,-5-4-90 0 0,2 5 66 0 0,1 1 46 0 0,-1-1 60 0 0,0-1 77 0 0,0 0 94 0 0,1 0-47 0 0,0 0-34 0 0,1 1 1 0 0,-1-1-1 0 0,1 1 0 0 0,0-1 1 0 0,-1-2-191 0 0,-1-2 353 0 0,0 1-95 0 0,-1 1-35 0 0,-4-1 30 0 0,3 2-77 0 0,2 1-28 0 0,0 0 5 0 0,0 0 35 0 0,2 1-40 0 0,0 0 1 0 0,0 1 0 0 0,0 0 0 0 0,0 0 0 0 0,0 0 0 0 0,-3-1-149 0 0,-11-5 527 0 0,7 4-298 0 0,1 0-49 0 0,8 4-177 0 0,-31-18 619 0 0,26 14-526 0 0,2 1-42 0 0,1 0 71 0 0,-1 2-55 0 0,-4 2-22 0 0,5-1-8 0 0,-10 0 55 0 0,5 0-53 0 0,3 0-51 0 0,1 3 17 0 0,-11 9-8 0 0,-13 6 0 0 0,10 10 0 0 0,17-27 0 0 0,0 0 0 0 0,0 0 0 0 0,-1 0 0 0 0,1 0 0 0 0,0 1 0 0 0,0-1 0 0 0,0 0 0 0 0,1 1 0 0 0,-1-1 0 0 0,0 1 0 0 0,0-1 0 0 0,1 1 0 0 0,-1-1 0 0 0,1 1 0 0 0,-1-1 0 0 0,1 1 0 0 0,0 0 0 0 0,-1-1 0 0 0,1 1 0 0 0,0 0 0 0 0,0 0 0 0 0,0 0 0 0 0,0 1 0 0 0,0-1 0 0 0,0 0 0 0 0,-1 1 0 0 0,1-1 0 0 0,-1 0 0 0 0,0 0 0 0 0,0 1 0 0 0,0-1 0 0 0,0 0 0 0 0,0 0 0 0 0,0 1 0 0 0,0-1 0 0 0,0 0 0 0 0,0 1 0 0 0,0-1 0 0 0,0 1 0 0 0,0-1 0 0 0,1 1 0 0 0,0 0 0 0 0,-1-1 0 0 0,1 1 0 0 0,0 0 0 0 0,0 0 0 0 0,-1 31 0 0 0,0-17 0 0 0,0-1 0 0 0,2 1 0 0 0,0-1 0 0 0,0 1 0 0 0,2-1 0 0 0,27 105 0 0 0,-28-113 0 0 0,1-1 0 0 0,0 0-1 0 0,0 0 1 0 0,5 6 0 0 0,-4-6 4 0 0,-1 0-1 0 0,1 0 1 0 0,-1 0-1 0 0,-1 1 1 0 0,1-1-1 0 0,-1 2-3 0 0,1 10 39 0 0,-2-12-13 0 0,0 0 0 0 0,1 0 0 0 0,0 0 0 0 0,0 0 0 0 0,0 0 0 0 0,3 5-26 0 0,9 24 73 0 0,1 22-30 0 0,-1-4 22 0 0,-13-51-48 0 0,-1 0 0 0 0,1 1 0 0 0,0-1 0 0 0,-1 0 0 0 0,0 0 0 0 0,0 0 0 0 0,0 0 0 0 0,0 1-17 0 0,2 13 68 0 0,4-5 1 0 0,-5-10-59 0 0,0-1 1 0 0,-1 0 0 0 0,1 1-1 0 0,0-1 1 0 0,-1 0 0 0 0,1 1-1 0 0,-1-1 1 0 0,0 1 0 0 0,1-1-1 0 0,-1 1 1 0 0,0-1-1 0 0,0 1 1 0 0,0-1-11 0 0,0 1 8 0 0,0-1 0 0 0,0 0 0 0 0,0 0-1 0 0,0 0 1 0 0,1 0 0 0 0,-1 1 0 0 0,0-1 0 0 0,0 0 0 0 0,1 0-1 0 0,-1 0 1 0 0,1 0 0 0 0,-1 0 0 0 0,1 0 0 0 0,-1 0 0 0 0,1 0-1 0 0,0 1-7 0 0,0-1 11 0 0,0 0 0 0 0,0 1-1 0 0,0-1 1 0 0,0 0-1 0 0,-1 1 1 0 0,1-1-1 0 0,-1 1 1 0 0,1-1-1 0 0,-1 2-10 0 0,2 20 136 0 0,-2-20-187 0 0,0-3-29 0 0,0 0 0 0 0,0 0 15 0 0,0 0-87 0 0,0 0 44 0 0,0 0-33 0 0,0 0-37 0 0,0 0-43 0 0,0 0-45 0 0,0 0-44 0 0,0 0-40 0 0,0 0-35 0 0,0 0-252 0 0,0 0-59 0 0,0 0-46 0 0,0 0-34 0 0,0 0-1393 0 0,0 0-1234 0 0</inkml:trace>
  <inkml:trace contextRef="#ctx0" brushRef="#br0" timeOffset="197.52">1 485 11488 0 0,'0'0'264'0'0,"0"0"34"0"0,0 0 20 0 0,0 0-41 0 0,0 0-209 0 0,2-3-40 0 0,11-7-17 0 0,-8 8-21 0 0,1 2 39 0 0,5 0 124 0 0,-1 0 34 0 0,3-3 144 0 0,-4-1-136 0 0,-1 0-39 0 0,-4 3-97 0 0,-1 0 0 0 0,0 1 1 0 0,1-1-1 0 0,-1 0 0 0 0,0 1 0 0 0,1 0 0 0 0,-1 0-59 0 0,16 0 221 0 0,-7 0-129 0 0,-5 0-16 0 0,1 0 0 0 0,0 0 0 0 0,0-1 0 0 0,7-1-76 0 0,0-3 92 0 0,-13 4-75 0 0,1-1 0 0 0,0 1 0 0 0,0 0 0 0 0,0 1 0 0 0,0-1 0 0 0,1 0 0 0 0,-1 1 0 0 0,0 0 0 0 0,3 0-17 0 0,8 0-7 0 0,7 0 53 0 0,-14 0-63 0 0,0-1-36 0 0,-1 1-26 0 0,-1 0-39 0 0,1-1-46 0 0,-2 0-52 0 0,2 0-110 0 0,-1-1-76 0 0,0 1-64 0 0,-1-1-56 0 0,3 0-329 0 0,-1 0-67 0 0,6 0-905 0 0,6 1-1040 0 0,-18 1 2837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1:24.7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11720 0 0,'0'0'264'0'0,"0"0"34"0"0,2 0 22 0 0,5 0-130 0 0,-1 0-92 0 0,1 0-27 0 0,1 2-43 0 0,-5 0-24 0 0,1 1 0 0 0,-1-1 0 0 0,1 1-1 0 0,-1 0 1 0 0,0 0 0 0 0,0 1-4 0 0,7 6 73 0 0,-4-3 23 0 0,0-1 52 0 0,3 3 61 0 0,-2 1-35 0 0,9 19 227 0 0,0 1-56 0 0,-3-7-177 0 0,0 2 44 0 0,25 63 589 0 0,-22-48-504 0 0,-8-19-175 0 0,-3-8-36 0 0,-1 1 1 0 0,-1 1-1 0 0,1 12-86 0 0,-1-9 111 0 0,1-1 0 0 0,3 12-111 0 0,-2-14 73 0 0,-2 0-1 0 0,0 0 0 0 0,0 0 0 0 0,-2 0 0 0 0,0 2-72 0 0,0 80 460 0 0,-2-41-149 0 0,-1-31-191 0 0,-3 1 50 0 0,-4 6 457 0 0,-7 15-627 0 0,5-16 227 0 0,8-14-128 0 0,3-15-92 0 0,0-1 0 0 0,0 0 0 0 0,0 1 0 0 0,0-1 0 0 0,0 0 0 0 0,0 1 0 0 0,-1-1 0 0 0,1 0-1 0 0,0 1 1 0 0,-1 0-7 0 0,-16 17 118 0 0,11-13-100 0 0,3-4-42 0 0,1 1-53 0 0,2-3 8 0 0,0 0 6 0 0,0 0-35 0 0,0 0-15 0 0,0 0-35 0 0,0 0-40 0 0,0 0-45 0 0,0 0-48 0 0,0 0-46 0 0,0 0-41 0 0,0 0-39 0 0,0 0-265 0 0,0 0-62 0 0,0 0-50 0 0,0 0-36 0 0,0 0-1472 0 0,0 0-1305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1:25.2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274 46 9616 0 0,'0'0'216'0'0,"-3"0"32"0"0,0 1 84 0 0,-2-4-188 0 0,-14-8-84 0 0,2 3-85 0 0,11 5 47 0 0,-2-1 79 0 0,2 2 79 0 0,0-1 144 0 0,2-3 95 0 0,3 5-391 0 0,1 1 0 0 0,0 0 0 0 0,0-1 0 0 0,-1 1 0 0 0,1-1 0 0 0,0 1 0 0 0,0 0 0 0 0,-1-1 0 0 0,1 1 1 0 0,0 0-1 0 0,-1-1 0 0 0,1 1 0 0 0,-1 0 0 0 0,1 0 0 0 0,0-1 0 0 0,-1 1 0 0 0,1 0 0 0 0,-1 0 0 0 0,1 0 0 0 0,-1-1 1 0 0,1 1-1 0 0,-1 0 0 0 0,1 0 0 0 0,-1 0 0 0 0,1 0 0 0 0,-1 0 0 0 0,1 0 0 0 0,-1 0 0 0 0,1 0 0 0 0,0 0 1 0 0,-1 0-1 0 0,0 1-28 0 0,-4-1 355 0 0,0 0-45 0 0,0 0-38 0 0,0 0-34 0 0,-5 0 207 0 0,-14 0 437 0 0,15 0-498 0 0,-2 2-158 0 0,10-1-208 0 0,-1-1 0 0 0,1 1-1 0 0,0-1 1 0 0,0 1 0 0 0,0 0 0 0 0,0 0 0 0 0,1-1 0 0 0,-1 1 0 0 0,0 0 0 0 0,0 0 0 0 0,0 0-1 0 0,1 0 1 0 0,-1 0 0 0 0,0 1-18 0 0,-1 2 59 0 0,1-3-45 0 0,1 0-1 0 0,0-1 1 0 0,0 1 0 0 0,-1-1-1 0 0,1 1 1 0 0,0 0 0 0 0,-1-1-1 0 0,1 1 1 0 0,0-1 0 0 0,-1 1-1 0 0,1-1 1 0 0,-1 1 0 0 0,1-1-1 0 0,-1 0 1 0 0,1 1 0 0 0,-1-1-1 0 0,0 1 1 0 0,1-1 0 0 0,-1 0-1 0 0,1 0 1 0 0,-1 1 0 0 0,0-1-14 0 0,-4 2 54 0 0,4-1-41 0 0,1-1 0 0 0,-1 1 0 0 0,0 0 0 0 0,0 0 0 0 0,0-1 1 0 0,0 1-1 0 0,1 0 0 0 0,-1 0 0 0 0,0 0 0 0 0,1 0 1 0 0,-1-1-1 0 0,1 1 0 0 0,-1 0 0 0 0,1 0 0 0 0,-1 0 1 0 0,1 1-14 0 0,-6 8 171 0 0,-5-3-66 0 0,10-7-101 0 0,0 0 1 0 0,0 1-1 0 0,0-1 1 0 0,0 1-1 0 0,0-1 1 0 0,0 1 0 0 0,0 0-1 0 0,0-1 1 0 0,1 1-1 0 0,-1 0 1 0 0,0-1-1 0 0,0 1 1 0 0,1 0-1 0 0,-1 0 1 0 0,0 0-1 0 0,1 0-4 0 0,-6 29 118 0 0,-19 16-14 0 0,24-44-97 0 0,1 1 0 0 0,-1 0 1 0 0,0-1-1 0 0,1 1 0 0 0,-1 0 0 0 0,1 0 0 0 0,0-1 1 0 0,0 1-1 0 0,0 0 0 0 0,1 0 0 0 0,-1-1 1 0 0,1 1-1 0 0,-1 0 0 0 0,1 0 0 0 0,0-1 0 0 0,0 1 1 0 0,0 1-8 0 0,13 22 72 0 0,-5-14 7 0 0,8 0 62 0 0,1-6-34 0 0,-11-5-68 0 0,1-1 0 0 0,-1 0 1 0 0,0 0-1 0 0,2-1-39 0 0,14 1 81 0 0,-14-2-77 0 0,-1 1 0 0 0,0-1 0 0 0,1-1 0 0 0,-1 1 1 0 0,0-1-1 0 0,4-3-4 0 0,12-3 39 0 0,-21 8-38 0 0,1 0-1 0 0,-1-1 1 0 0,1 1 0 0 0,-1-1 0 0 0,0 0 0 0 0,1 0-1 0 0,-1 0 1 0 0,0 0 0 0 0,-1 0 0 0 0,1-1 0 0 0,0 0 0 0 0,1-1-1 0 0,2-2 0 0 0,3-1 1 0 0,2 1-39 0 0,-9 5 27 0 0,0 1 0 0 0,0-1 0 0 0,-1 0-1 0 0,1 0 1 0 0,0 0 0 0 0,-1 0 0 0 0,1-1 0 0 0,-1 1 0 0 0,1 0-1 0 0,-1-1 1 0 0,1 1 0 0 0,-1-1 0 0 0,1 0 11 0 0,3-9-60 0 0,5-6-39 0 0,-7 11 10 0 0,-3-3 66 0 0,-1 6 4 0 0,1-19-115 0 0,0 17 124 0 0,0 2-70 0 0,0 3-10 0 0,0 0 20 0 0,0 0 6 0 0,0 0 0 0 0,0 3 11 0 0,0-1 56 0 0,1 0-13 0 0,-1 1 0 0 0,0-1 0 0 0,0 1 1 0 0,0-1-1 0 0,-1 1 0 0 0,1-1 0 0 0,-1 1 1 0 0,1-1-1 0 0,-1 1 10 0 0,-4 5-21 0 0,4-7 19 0 0,0 1-1 0 0,0-1 1 0 0,1 1 0 0 0,-1-1-1 0 0,0 0 1 0 0,1 1 0 0 0,-1-1-1 0 0,1 1 1 0 0,-1 0 0 0 0,1-1-1 0 0,0 1 1 0 0,-1-1 0 0 0,1 1-1 0 0,0 0 3 0 0,0 73 0 0 0,0-73 0 0 0,0 0 0 0 0,1-1 0 0 0,-1 1 0 0 0,0 0 0 0 0,1-1 0 0 0,-1 1 0 0 0,1 0 0 0 0,-1-1 0 0 0,1 1 0 0 0,0-1 0 0 0,0 1 0 0 0,0-1 0 0 0,0 1 0 0 0,0-1 0 0 0,0 1 0 0 0,-1-1 0 0 0,1 1 0 0 0,0-1 0 0 0,0 1 0 0 0,-1 0 0 0 0,1-1 0 0 0,-1 1 0 0 0,1 0 0 0 0,-1-1 0 0 0,0 1 0 0 0,0 0 0 0 0,0 0 0 0 0,0 4 0 0 0,0-5 0 0 0,0 1 0 0 0,0 0 0 0 0,0-1 0 0 0,0 1 0 0 0,0-1 0 0 0,0 1 0 0 0,0-1 0 0 0,0 1 0 0 0,1 0 0 0 0,-1-1 0 0 0,1 1 0 0 0,0 0 0 0 0,5 3 1 0 0,-5-5-2 0 0,-1 0 0 0 0,0 0 1 0 0,1 1-1 0 0,-1-1 0 0 0,1 0 1 0 0,-1 0-1 0 0,0 1 0 0 0,0-1 1 0 0,1 0-1 0 0,-1 0 0 0 0,0 1 1 0 0,1-1-1 0 0,-1 0 1 0 0,0 1-1 0 0,0-1 0 0 0,0 0 1 0 0,1 1-1 0 0,-1-1 0 0 0,0 0 1 0 0,0 1-1 0 0,0-1 0 0 0,0 1 1 0 0,0-1-1 0 0,0 0 0 0 0,1 1 1 0 0,-1-1-1 0 0,0 1 0 0 0,0-1 1 0 0,0 0-1 0 0,-1 1 0 0 0,1-1 1 0 0,3 6-109 0 0,7 4-60 0 0,-8-9 69 0 0,-2 0-63 0 0,0-1-81 0 0,1 0 74 0 0,-1 0-37 0 0,0 0-41 0 0,0 0-38 0 0,0 0-388 0 0,0 0 92 0 0,0 0-52 0 0,0 0-747 0 0,0 0-590 0 0,0 0-1118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1:25.6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10088 0 0,'0'0'298'0'0,"0"0"-4"0"0,0 0-232 0 0,0 2-23 0 0,1 5-13 0 0,1-1 35 0 0,3 2 94 0 0,-2-4-14 0 0,-1 1 34 0 0,1 8 271 0 0,-4-12-414 0 0,1-1-1 0 0,0 1 1 0 0,0 0-1 0 0,0-1 1 0 0,1 1 0 0 0,-1 0-1 0 0,0-1 1 0 0,0 1-1 0 0,0 0 1 0 0,0-1 0 0 0,1 1-1 0 0,-1-1 1 0 0,0 1-1 0 0,0 0 1 0 0,1-1 0 0 0,-1 1-1 0 0,1-1 1 0 0,-1 1 0 0 0,0-1-1 0 0,1 1 1 0 0,-1-1-1 0 0,1 1 1 0 0,-1-1 0 0 0,1 0-1 0 0,-1 1 1 0 0,1-1-32 0 0,4 5 438 0 0,-2 5 38 0 0,-3-5-82 0 0,0-2-67 0 0,0 1-85 0 0,0-1-41 0 0,0 2 101 0 0,0 0-97 0 0,0 6 161 0 0,0-8-222 0 0,0 0 44 0 0,0 1 63 0 0,0-1 78 0 0,0 2 95 0 0,0-1 111 0 0,0-1-197 0 0,0-3-2 0 0,0 0-16 0 0,0 0-66 0 0,0 0-29 0 0,0 0-8 0 0,0 0-19 0 0,2-3-78 0 0,8-7-31 0 0,-4 7 8 0 0,0 2-64 0 0,0 0-15 0 0,-5 1-17 0 0,0-1 0 0 0,0 0 0 0 0,-1 1-1 0 0,1-1 1 0 0,0 0 0 0 0,0 0 0 0 0,0 1 0 0 0,-1-1 0 0 0,1 0 0 0 0,-1 0-1 0 0,1 0 1 0 0,0 0 0 0 0,-1 0 0 0 0,0 0 0 0 0,1 0 0 0 0,-1 0-1 0 0,7-10-1 0 0,20-7 1 0 0,-22 14 0 0 0,1 0 0 0 0,-1 0 0 0 0,1 1 0 0 0,0-1 0 0 0,0 1 0 0 0,0 0 0 0 0,0 1 0 0 0,-2 0-1 0 0,0 1 0 0 0,0 1 0 0 0,0-1 0 0 0,0 0 0 0 0,0 1 0 0 0,0 0 0 0 0,1 0 0 0 0,-1 0 0 0 0,4 1 1 0 0,7 0-44 0 0,0 2 21 0 0,13 12-37 0 0,-23-5 50 0 0,6-4-30 0 0,-10-6 39 0 0,0 1 0 0 0,0-1 1 0 0,0 1-1 0 0,0-1 0 0 0,0 1 0 0 0,-1-1 0 0 0,1 1 0 0 0,0 0 0 0 0,0-1 1 0 0,0 1-1 0 0,0 0 0 0 0,-1 0 0 0 0,1-1 0 0 0,0 1 0 0 0,-1 0 0 0 0,1 0 1 0 0,0 1 0 0 0,-1 0 0 0 0,1 0 0 0 0,-1-1 0 0 0,1 1 0 0 0,-1 0 0 0 0,0 0 0 0 0,0-1 0 0 0,0 1 0 0 0,0 0 0 0 0,0 0 0 0 0,0 1 0 0 0,-1-2 0 0 0,1 1 0 0 0,0 0 0 0 0,0 0 0 0 0,0 0 0 0 0,0 0 0 0 0,1 0 0 0 0,-1 0 0 0 0,0-1 0 0 0,1 1 0 0 0,-1 0 0 0 0,1 1 0 0 0,9 12 0 0 0,-7 0-36 0 0,-3-9 1 0 0,0 1-63 0 0,0 19-481 0 0,0-22 461 0 0,0-2-45 0 0,0-2-137 0 0,2 3-253 0 0,2 0 325 0 0,-2 0-11 0 0,0-1-55 0 0,-1-1 104 0 0,0 0-33 0 0,-1-1 150 0 0,1 1-206 0 0,0-1-38 0 0,-1 1-414 0 0,1-1 109 0 0,-1 0-51 0 0,0 1-783 0 0,0-1-610 0 0,0 0-1164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1:26.1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228 530 8752 0 0,'0'0'197'0'0,"-2"0"24"0"0,-1 0-171 0 0,2 1-20 0 0,1-1-17 0 0,-1-2 23 0 0,-5-1 48 0 0,-1 0 13 0 0,-3-3 44 0 0,0 1-95 0 0,-3-1-44 0 0,6 2-7 0 0,3 3 45 0 0,0-1 74 0 0,-1 2 62 0 0,0-1 48 0 0,-1 1 94 0 0,-12 1 677 0 0,12-1-604 0 0,0 1-63 0 0,4-1-206 0 0,0 0-36 0 0,-1 0 125 0 0,1 0-37 0 0,-3-1 81 0 0,0 1-82 0 0,1 0-92 0 0,-4 1 49 0 0,5 1 34 0 0,-2 8 167 0 0,0-6-174 0 0,-2 0-34 0 0,-9 6 100 0 0,13-6-140 0 0,-1 0 0 0 0,1 0 1 0 0,1 0-1 0 0,-1 0 1 0 0,-1 4-84 0 0,-2 4 129 0 0,3-7-103 0 0,-3 10 56 0 0,0 3-25 0 0,3-8-24 0 0,-1 11 38 0 0,5 7-64 0 0,0-16-5 0 0,-1-10-2 0 0,0-1 0 0 0,0 1 0 0 0,0 0 0 0 0,0 0 0 0 0,1 0 0 0 0,-1 0 1 0 0,1-1-1 0 0,-1 1 0 0 0,1 0 0 0 0,0 0 0 0 0,0-1 0 0 0,0 1 0 0 0,1 1 0 0 0,3 6 23 0 0,-3 4 37 0 0,0 2-6 0 0,-2-13-51 0 0,1 1-1 0 0,0-1 1 0 0,0 0 0 0 0,-1 0-1 0 0,2 0 1 0 0,-1 0 0 0 0,0 0-1 0 0,0 0 1 0 0,1 0 0 0 0,-1 0 0 0 0,1 0-3 0 0,10 5 77 0 0,-6 3 4 0 0,21 6 65 0 0,-16-15-100 0 0,2-8-18 0 0,-7 3-17 0 0,17-7 55 0 0,-10 6-37 0 0,-3 0 20 0 0,-9 4-43 0 0,1 0 0 0 0,0 0-1 0 0,-1-1 1 0 0,0 1 0 0 0,1-1 0 0 0,-1 1 0 0 0,0-1 0 0 0,0 1-1 0 0,0-1 1 0 0,0 0 0 0 0,0 0 0 0 0,0 1 0 0 0,0-2-6 0 0,12-17 81 0 0,-2 3-28 0 0,-6-3-34 0 0,-4 9-21 0 0,-1 0 0 0 0,0 0 0 0 0,-1-1 2 0 0,0-15 4 0 0,2-3-8 0 0,0 16 25 0 0,0 0 0 0 0,-1-1 0 0 0,-1 1 0 0 0,-1 0 0 0 0,0-3-21 0 0,0 10 17 0 0,-1-4 22 0 0,0 0-1 0 0,1 0 0 0 0,1-1 1 0 0,0 1-1 0 0,0-2-38 0 0,0-7 78 0 0,-1 0 0 0 0,-3-14-78 0 0,-2-18 82 0 0,7 42-73 0 0,0 0-1 0 0,0 0 1 0 0,1 0-1 0 0,0-5-8 0 0,4-9 32 0 0,-2 9-14 0 0,-1 0 1 0 0,0-1 0 0 0,-1-2-19 0 0,-1 0 32 0 0,-1 11-21 0 0,1 0 0 0 0,0 0 0 0 0,1 0 0 0 0,0 0 0 0 0,1-3-11 0 0,2-5 28 0 0,-2 9-12 0 0,0-1 1 0 0,-1 1-1 0 0,0 0 1 0 0,0-1-1 0 0,0 1 0 0 0,-1-2-16 0 0,3-7 23 0 0,7 2 45 0 0,-8 11 67 0 0,-2 2 3 0 0,0 2-2 0 0,2 6-47 0 0,3 3-1 0 0,-4-9-75 0 0,0-1-1 0 0,0 1 1 0 0,0 0-1 0 0,0 0 1 0 0,0-1-1 0 0,-1 1 1 0 0,1 0-1 0 0,-1 0 1 0 0,1 0-1 0 0,-1-1 1 0 0,0 1-1 0 0,0 1-12 0 0,3 14 86 0 0,2-4-41 0 0,0 3-13 0 0,10 57-6 0 0,-13-65-12 0 0,-1 1-1 0 0,-1 0 1 0 0,1 0-1 0 0,-2 1-13 0 0,3 23 22 0 0,8 12 57 0 0,-5-2 9 0 0,0-21-37 0 0,-2-12-21 0 0,-1 1 0 0 0,-1-1 0 0 0,0 0 0 0 0,0 3-30 0 0,-1-4 57 0 0,1 1 1 0 0,0-1-1 0 0,1 1 1 0 0,1 6-58 0 0,3 10 141 0 0,-4 4 61 0 0,-2 42 83 0 0,0-33-189 0 0,0-1-40 0 0,-1-30-57 0 0,-1-2-91 0 0,0-2-26 0 0,0 0-35 0 0,-4 2-228 0 0,5-5 45 0 0,0 0 56 0 0,1 0 49 0 0,-1 1 42 0 0,1-1-17 0 0,0 1 49 0 0,0 3-240 0 0,0-3 163 0 0,1-1-86 0 0,-1 0 110 0 0,0-1-40 0 0,0 2-171 0 0,0-1-54 0 0,0 1-46 0 0,0-1-43 0 0,0 1-159 0 0,0 0-41 0 0,0 0-193 0 0,0 2-522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1:27.3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197 1 10624 0 0,'-2'0'309'0'0,"-12"0"59"0"0,4 0-291 0 0,-9 0-45 0 0,17 0-92 0 0,0 0 52 0 0,0 0 46 0 0,0 0 38 0 0,-3 0 150 0 0,-5 0 407 0 0,7 0-496 0 0,1 0-67 0 0,2 0-62 0 0,0 0 0 0 0,0 0-1 0 0,0 0 1 0 0,0 0-1 0 0,0 0 1 0 0,-1 0 0 0 0,1 0-1 0 0,0 0 1 0 0,0 0 0 0 0,0 0-1 0 0,0 0 1 0 0,0 0-1 0 0,0 0 1 0 0,0 0 0 0 0,0 0-1 0 0,0 0 1 0 0,0 0 0 0 0,0 0-1 0 0,-1 0 1 0 0,1 0-1 0 0,0 0 1 0 0,0 0 0 0 0,0 0-1 0 0,0 0 1 0 0,0 0 0 0 0,0 0-1 0 0,0 0 1 0 0,0 0-1 0 0,0 0 1 0 0,0 0 0 0 0,0 0-1 0 0,0 1 1 0 0,0-1 0 0 0,0 0-1 0 0,0 0 1 0 0,-1 0-1 0 0,1 0 1 0 0,0 0 0 0 0,0 0-1 0 0,0 0 1 0 0,0 0 0 0 0,0 0-1 0 0,0 0 1 0 0,0 0-1 0 0,0 0 1 0 0,0 1 0 0 0,0-1-1 0 0,0 0 1 0 0,0 0 0 0 0,0 0-1 0 0,0 0 1 0 0,0 0-1 0 0,0 0 1 0 0,0 0 0 0 0,0 0-1 0 0,0 0 1 0 0,1 0-8 0 0,-1 1 20 0 0,0-1 1 0 0,0 1-1 0 0,0-1 1 0 0,0 1-1 0 0,0-1 1 0 0,0 0-1 0 0,0 1 0 0 0,-1-1 1 0 0,1 1-1 0 0,0-1 1 0 0,0 0-1 0 0,0 1 1 0 0,0-1-1 0 0,0 0 0 0 0,-1 1 1 0 0,1-1-1 0 0,0 0 1 0 0,0 1-1 0 0,0-1 1 0 0,-1 0-1 0 0,1 1 1 0 0,0-1-1 0 0,-1 0 0 0 0,1 1 1 0 0,0-1-1 0 0,-1 0 1 0 0,1 0-1 0 0,0 0 1 0 0,-1 1-1 0 0,1-1 0 0 0,-1 0-20 0 0,-5 5 346 0 0,1 5 122 0 0,-5-5-118 0 0,5 2-113 0 0,-3 9 30 0 0,6-12-181 0 0,-5 11 164 0 0,2 0-48 0 0,-2 7 31 0 0,2 1-58 0 0,-7 24 131 0 0,0-17-38 0 0,2-4-56 0 0,7 9 37 0 0,2-14-100 0 0,-3 5 42 0 0,2-16-134 0 0,-2 7 58 0 0,1 0 1 0 0,1 1-1 0 0,1 6-115 0 0,1 94 600 0 0,0-67-303 0 0,0-48-273 0 0,0 0 0 0 0,0 1 0 0 0,1-1 0 0 0,-1 0 0 0 0,1 1 0 0 0,0-1 0 0 0,0 0-1 0 0,0 0 1 0 0,1 1-24 0 0,3 10 89 0 0,-1-1-28 0 0,-4-10-38 0 0,2 1 1 0 0,-1 0-1 0 0,0 0 1 0 0,1-1-1 0 0,-1 1 1 0 0,1 0-1 0 0,0-1 0 0 0,1 1-23 0 0,7 17 87 0 0,-9-16-74 0 0,1-1 0 0 0,0 0 1 0 0,0 0-1 0 0,0 0 1 0 0,0 0-1 0 0,1 0 0 0 0,-1-1 1 0 0,2 2-14 0 0,31 30 85 0 0,-9-10-76 0 0,-24-22-172 0 0,1-1 60 0 0,0 0 51 0 0,0 0 43 0 0,3 0 72 0 0,9 2 213 0 0,-9-3-229 0 0,0-1-76 0 0,-1 0-105 0 0,-2 0 17 0 0,0 0-37 0 0,1 0-117 0 0,0 0-82 0 0,0 0-93 0 0,0 0-100 0 0,-1 0 160 0 0,-1 0-44 0 0,0 0-44 0 0,1-1-47 0 0,-1 1-50 0 0,1 0-50 0 0,-1 0-54 0 0,0 0-54 0 0,4 0-1508 0 0,3 0-1263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1:27.7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469 364 12872 0 0,'0'0'289'0'0,"0"0"40"0"0,0 0 23 0 0,0 0-144 0 0,0 0-100 0 0,0 0 51 0 0,0 0-69 0 0,0 0 87 0 0,0 0 160 0 0,-3 0 14 0 0,-3-2-140 0 0,1-3-1 0 0,2 1-48 0 0,-1 1-12 0 0,-1 2 17 0 0,-2 1 53 0 0,-12 0 281 0 0,0 0-110 0 0,-5 0-21 0 0,-15 0 107 0 0,19 0-218 0 0,15 0-226 0 0,-1 1 0 0 0,1 0 0 0 0,0 0 0 0 0,0 0 0 0 0,-4 2-33 0 0,4-1 25 0 0,0-1 0 0 0,-1 1 0 0 0,1-1 0 0 0,0 0-1 0 0,-4 0-24 0 0,-2-1 31 0 0,1 1 0 0 0,-1 0 0 0 0,1 1 0 0 0,-6 2-31 0 0,7-2 17 0 0,0 0 0 0 0,0-1 0 0 0,-1 0 0 0 0,-4 0-17 0 0,-6-1 49 0 0,-30 0 66 0 0,-1 0-7 0 0,39 0-94 0 0,9 0 52 0 0,3 0 14 0 0,0 0 0 0 0,0 0-2 0 0,0-3-6 0 0,0-9 13 0 0,3-3-13 0 0,1 7-36 0 0,-3 7-32 0 0,0-1 0 0 0,0 1-1 0 0,0-1 1 0 0,0 1 0 0 0,-1 0 0 0 0,1-1 0 0 0,0 1 0 0 0,-1-1 0 0 0,0 0 0 0 0,1 1 0 0 0,-1-1 0 0 0,0 1 0 0 0,0-1 0 0 0,0 0-4 0 0,1 1 4 0 0,-1-1 1 0 0,0 0-1 0 0,0 1 1 0 0,1-1-1 0 0,-1 0 1 0 0,1 1-1 0 0,-1-1 1 0 0,1 0-1 0 0,0 1 1 0 0,-1-1-1 0 0,1 1 1 0 0,0-1-1 0 0,0 1 1 0 0,0 0-1 0 0,0-1 1 0 0,1 1-1 0 0,-1 0 1 0 0,0 0-1 0 0,1 0-4 0 0,10-15 61 0 0,-7 6-40 0 0,-4 8-12 0 0,0 0 1 0 0,0-1 0 0 0,0 1 0 0 0,0 0-1 0 0,0 0 1 0 0,1 0 0 0 0,-1 0 0 0 0,1 1-1 0 0,0-1-9 0 0,3-4 27 0 0,-2 4-11 0 0,0-1 0 0 0,-1 1 0 0 0,1-1 0 0 0,-1 0 1 0 0,0 0-1 0 0,0 0 0 0 0,0 0 0 0 0,0-1 0 0 0,0 1 0 0 0,-1 0 0 0 0,1-1 0 0 0,0-2-16 0 0,0 0 20 0 0,0 1 0 0 0,1 0 0 0 0,0 0 0 0 0,0 0-1 0 0,1 0 1 0 0,-1 1 0 0 0,4-4-20 0 0,35-34 165 0 0,-23 24-125 0 0,-6-3 32 0 0,-13 19-65 0 0,1 0-1 0 0,0 1 1 0 0,0-1 0 0 0,0 0 0 0 0,0 1 0 0 0,0-1-1 0 0,1 0 1 0 0,-1 1 0 0 0,0-1 0 0 0,1 1 0 0 0,-1 0 0 0 0,1-1-1 0 0,0 1-6 0 0,11-4 16 0 0,-8-5-16 0 0,5 5 0 0 0,-6-2 0 0 0,-4 7 1 0 0,1-1-1 0 0,-1 1 0 0 0,0 0 1 0 0,0-1-1 0 0,0 1 0 0 0,1-1 1 0 0,-1 1-1 0 0,0 0 0 0 0,0 0 1 0 0,1-1-1 0 0,-1 1 0 0 0,0 0 1 0 0,1 0-1 0 0,-1-1 0 0 0,0 1 1 0 0,1 0-1 0 0,-1 0 1 0 0,0 0-1 0 0,1-1 0 0 0,-1 1 1 0 0,1 0-1 0 0,-1 0 0 0 0,0 0 1 0 0,1 0-1 0 0,-1 0 0 0 0,1 0 1 0 0,-1 0-1 0 0,0 0 0 0 0,1 0 1 0 0,-1 0-1 0 0,1 0 0 0 0,-1 0 1 0 0,0 0 0 0 0,0 0-1 0 0,0 0 1 0 0,0 0 0 0 0,0 0 0 0 0,0 0-1 0 0,0 0 1 0 0,1 0 0 0 0,-1 0 0 0 0,0 0-1 0 0,0 0 1 0 0,0 0 0 0 0,0 0-1 0 0,0 0 1 0 0,0 0 0 0 0,0 0 0 0 0,0 0-1 0 0,0 0 1 0 0,0 0 0 0 0,0 0 0 0 0,1 0-1 0 0,-1 0 1 0 0,0 0 0 0 0,0 0 0 0 0,0 0-1 0 0,0 0 1 0 0,0 0 0 0 0,0 0 0 0 0,0 0-1 0 0,0 0 1 0 0,0-1 0 0 0,0 1 0 0 0,0 0-1 0 0,0 0 1 0 0,0 0 0 0 0,0 0 0 0 0,0 0-1 0 0,0 0 1 0 0,0 0 0 0 0,0 0 0 0 0,1 0-1 0 0,-1 0 1 0 0,0 0 0 0 0,0 0 0 0 0,0-1-1 0 0,0 1 1 0 0,0 0 0 0 0,0 0 0 0 0,0 0-1 0 0,0 0 1 0 0,0 0 0 0 0,0 0 0 0 0,-1 0-1 0 0,1 0 1 0 0,0 0 0 0 0,0 0 0 0 0,0-1-1 0 0,0-9 21 0 0,0 8 32 0 0,3 4 1 0 0,7 8-32 0 0,-5-5 38 0 0,5 8 16 0 0,-7-2-17 0 0,-2 5-28 0 0,0 0-14 0 0,5-4 20 0 0,-5-11-33 0 0,0 1-1 0 0,0-1 1 0 0,-1 1-1 0 0,1-1 1 0 0,0 1-1 0 0,-1-1 1 0 0,0 1-1 0 0,1-1 1 0 0,-1 1 0 0 0,0-1-1 0 0,1 1 1 0 0,-1 0-1 0 0,0-1 1 0 0,0 1-4 0 0,0 28 53 0 0,0 41 14 0 0,0-65-65 0 0,0 0-1 0 0,1 0 1 0 0,0 1 0 0 0,0-1 0 0 0,1 0 0 0 0,0 0-2 0 0,3 16 11 0 0,-2 4 20 0 0,-1-1 0 0 0,-2 1 0 0 0,-1 15-31 0 0,0 5 39 0 0,0-28-36 0 0,2 23 65 0 0,1-27-67 0 0,4 1 4 0 0,-5-12 2 0 0,0 0 0 0 0,0 1-1 0 0,0-1 1 0 0,0 0 0 0 0,0 0 0 0 0,-1 1 0 0 0,1-1 0 0 0,-1 2-7 0 0,0-2-272 0 0,0 0 86 0 0,0 0 77 0 0,0-1 68 0 0,0 0 52 0 0,0 0 36 0 0,0 2 130 0 0,0 6 678 0 0,0-8-720 0 0,0 0-52 0 0,0 1-67 0 0,0-1-86 0 0,0 1-103 0 0,0 0-120 0 0,0 0-82 0 0,0 1-119 0 0,0-3 198 0 0,0 1-35 0 0,0 0-35 0 0,0 0-37 0 0,0 0-39 0 0,0 0-41 0 0,0 1-41 0 0,0-1-43 0 0,0 1-45 0 0,0-1-45 0 0,0 1-49 0 0,0 0-48 0 0,0-3-1743 0 0,0 0-1411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9:27.6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514 0 7312 0 0,'3'0'-24'0'0,"-1"0"82"0"0,-1 0 69 0 0,-1 0 56 0 0,-1 0 196 0 0,-4 0 286 0 0,1 0-202 0 0,2 0-197 0 0,0 0-89 0 0,0 0-50 0 0,1 0-69 0 0,0 0-49 0 0,1 0-57 0 0,0 0-63 0 0,-3 0 619 0 0,-2 1-228 0 0,1-1-99 0 0,2 2-60 0 0,0 2-42 0 0,0-1-12 0 0,0 0 24 0 0,-6 2 92 0 0,-8 3 40 0 0,12-6-149 0 0,-26 3 422 0 0,12 5-264 0 0,6-6-147 0 0,8-4-59 0 0,0 2 1 0 0,0-1-1 0 0,1 0 0 0 0,-1 1 1 0 0,0-1-1 0 0,1 1 0 0 0,-1 0 1 0 0,1 1-27 0 0,0-1 15 0 0,0 0 1 0 0,0-1 0 0 0,0 1-1 0 0,-1-1 1 0 0,1 0 0 0 0,0 0-1 0 0,-1 0 1 0 0,1 0 0 0 0,-1 0-16 0 0,-15 1 115 0 0,7-2-12 0 0,0 0 44 0 0,-2 2-11 0 0,8 0-35 0 0,-1 0 0 0 0,1 1 0 0 0,0 0 0 0 0,-1 1-101 0 0,-5 3 143 0 0,-1-2-46 0 0,-9 3 75 0 0,18-6-155 0 0,0-1 1 0 0,1 1 0 0 0,-1-1 0 0 0,0 0-1 0 0,0 0 1 0 0,0-1 0 0 0,0 1 0 0 0,-3-1-18 0 0,4 0 20 0 0,0 0 1 0 0,-1 0-1 0 0,1 0 1 0 0,0 1 0 0 0,0-1-1 0 0,0 1 1 0 0,0 0 0 0 0,0 0-1 0 0,0 0 1 0 0,0 0 0 0 0,0 0-1 0 0,-3 2-20 0 0,1 0 25 0 0,4-2-8 0 0,-1-1 1 0 0,0 1 0 0 0,1-1 0 0 0,-1 0 0 0 0,0 1 0 0 0,1-1-1 0 0,-1 0 1 0 0,0 0 0 0 0,0 0-18 0 0,-5 0 49 0 0,1 2-66 0 0,-7 8 29 0 0,9-7 42 0 0,-5-3-42 0 0,5 0 74 0 0,1 0 15 0 0,1 0-52 0 0,1 0-52 0 0,0 0-123 0 0,0 0 138 0 0,-1 0 61 0 0,-1 0 60 0 0,-1 0 79 0 0,-2 0 95 0 0,-2 0 109 0 0,8 2-308 0 0,0 0-111 0 0,0 2 46 0 0,1 10 111 0 0,1-6-131 0 0,1-3-22 0 0,-2-2-1 0 0,1 0 0 0 0,-1 0 0 0 0,0 0 0 0 0,0 0 0 0 0,0 0 0 0 0,0 0 0 0 0,0 0 0 0 0,-1 0-1 0 0,0 0 1 0 0,1 0 0 0 0,-1 1 0 0 0,0 2 1 0 0,-1 10-1 0 0,0 1-70 0 0,0-12 32 0 0,1 1 0 0 0,1-1 0 0 0,-1 0 0 0 0,1 1 0 0 0,0-1 0 0 0,1 5 38 0 0,0-5-6 0 0,0 2 5 0 0,0-1-1 0 0,0 1 1 0 0,0 0-1 0 0,-1 0 1 0 0,0 0 0 0 0,0 5 1 0 0,0 23-4 0 0,0 0 42 0 0,-1-26-13 0 0,0 0 0 0 0,-1 0-1 0 0,0 0 1 0 0,-2 6-25 0 0,-1 1 10 0 0,2-10 3 0 0,0 0 1 0 0,1 1-1 0 0,-1-1 1 0 0,1 1-1 0 0,1-1 1 0 0,0 1-14 0 0,0 96 175 0 0,0-69-82 0 0,0 0 35 0 0,0-5 13 0 0,0 0 38 0 0,0 0 45 0 0,0 0 50 0 0,-3-15-123 0 0,-7 0 19 0 0,8-11-31 0 0,0 0-62 0 0,2 1-40 0 0,1 1-24 0 0,-1-3 25 0 0,0 13 42 0 0,0-2-14 0 0,1-1 30 0 0,-1-11-89 0 0,0-4-115 0 0,-1 0 3 0 0,-1 1-37 0 0,-1 0-18 0 0,0 0 0 0 0,-1 0-63 0 0,3 0 106 0 0,0 1-35 0 0,1-1-7 0 0,0 1-36 0 0,-1-2-40 0 0,1 0-44 0 0,0 2 6 0 0,0-1-38 0 0,0-1-409 0 0,0 1 107 0 0,0 1-52 0 0,0-2-773 0 0,0 1-604 0 0,0 1-1149 0 0</inkml:trace>
  <inkml:trace contextRef="#ctx0" brushRef="#br0" timeOffset="545.78">31 575 5264 0 0,'0'0'116'0'0,"0"0"17"0"0,0 0 12 0 0,2 2-14 0 0,4 5-83 0 0,-2-4 36 0 0,-2-1 193 0 0,-1-1-61 0 0,1 0-51 0 0,0-1-44 0 0,0 0-21 0 0,0 0-37 0 0,2-1 54 0 0,-2 1-42 0 0,-1 0 48 0 0,4 0 170 0 0,0 2 42 0 0,8 4 764 0 0,-8-3-712 0 0,0-1-51 0 0,0 0-77 0 0,0-2-98 0 0,0-2 519 0 0,2-5-267 0 0,-1 4-110 0 0,1 1-19 0 0,0 1 36 0 0,2 1 4 0 0,-2-2-87 0 0,-1 0-39 0 0,3-2 1 0 0,-1 1-5 0 0,-1 0-6 0 0,-1 2 36 0 0,3 1 85 0 0,-1-1-74 0 0,-1 0-65 0 0,-1-1-30 0 0,2-1-8 0 0,1-1-9 0 0,-2 1-2 0 0,1 2 30 0 0,2 1 64 0 0,13-4 136 0 0,3-3-81 0 0,-2 0-117 0 0,-9 3-83 0 0,10-3 121 0 0,-2 6-131 0 0,-19 0-60 0 0,0 1 0 0 0,-1-1 0 0 0,1 1 0 0 0,0-1 0 0 0,0 0 0 0 0,-1 0 0 0 0,1-1 0 0 0,-1 1 0 0 0,1-1 0 0 0,2-1 1 0 0,8-1-41 0 0,6 5-145 0 0,-11-1 62 0 0,-5 0 0 0 0,2 1 31 0 0,-1-1 30 0 0,-2 0-8 0 0,0 0-29 0 0,0 0-53 0 0,-1-1-28 0 0,1 1-57 0 0,0-1-67 0 0,0 0-76 0 0,-1 0 27 0 0,1 0-52 0 0,-1 0-46 0 0,1 0-40 0 0,0-1-143 0 0,1 1-40 0 0,0-1-173 0 0,3-2-467 0 0</inkml:trace>
  <inkml:trace contextRef="#ctx0" brushRef="#br0" timeOffset="784.08">681 590 7976 0 0,'0'3'174'0'0,"0"-3"-165"0"0,0 0 0 0 0,0 1-1 0 0,0-1 1 0 0,0 1 0 0 0,0-1-1 0 0,0 0 1 0 0,0 1-1 0 0,0-1 1 0 0,0 1 0 0 0,0-1-1 0 0,0 0 1 0 0,0 1 0 0 0,0-1-1 0 0,0 0 1 0 0,1 1-1 0 0,-1-1 1 0 0,0 1 0 0 0,0-1-1 0 0,1 0 1 0 0,-1 0-1 0 0,0 1 1 0 0,0-1 0 0 0,1 0-1 0 0,-1 1 1 0 0,0-1 0 0 0,1 0-1 0 0,-1 0 1 0 0,0 0-1 0 0,1 1 1 0 0,-1-1 0 0 0,1 0-9 0 0,5 5 152 0 0,1 5-3 0 0,-1 3-76 0 0,-4-9-65 0 0,-1-2-10 0 0,0 0-1 0 0,-1 0 1 0 0,1-1 0 0 0,-1 1 0 0 0,0 0 0 0 0,0 0-1 0 0,0 0 1 0 0,0-1 0 0 0,0 1 0 0 0,0 0 0 0 0,0 1 2 0 0,0 8 23 0 0,2 1 74 0 0,3-5 98 0 0,-2-2-18 0 0,0 0 39 0 0,-2 1 37 0 0,0 1 36 0 0,-1-4-161 0 0,0 13 572 0 0,2-1-101 0 0,-1-8-349 0 0,1-1-40 0 0,1 0-43 0 0,2-1-49 0 0,-4-3 75 0 0,0-1-45 0 0,0 2 40 0 0,-1 1-97 0 0,0 1-58 0 0,-1-4-3 0 0,1 1 33 0 0,1 0 9 0 0,-1 4-52 0 0,0-3 19 0 0,-1 0 65 0 0,-1 0 97 0 0,-11 10-293 0 0</inkml:trace>
  <inkml:trace contextRef="#ctx0" brushRef="#br0" timeOffset="949.63">650 333 9912 0 0,'0'0'290'0'0,"0"0"-3"0"0,0 0-225 0 0,0-3-24 0 0,0-7 13 0 0,0 8 14 0 0,0 2 75 0 0,0 0 128 0 0,0 0 11 0 0,1 0-121 0 0,1 0-83 0 0,2 0-38 0 0,5 0-27 0 0,6 0-10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1:28.0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11976 0 0,'0'0'266'0'0,"0"0"44"0"0,0 0 15 0 0,0 0-129 0 0,0 0-93 0 0,0 0-41 0 0,2 0-23 0 0,2 0-28 0 0,10 0-8 0 0,-6 3 74 0 0,-6 2 95 0 0,1 0 70 0 0,2-1 68 0 0,1-1-37 0 0,10 8 275 0 0,-8-4-268 0 0,20 21 719 0 0,-11-8-403 0 0,-5-3-192 0 0,-6-8-245 0 0,-1 0-35 0 0,3 6 58 0 0,-5-9-104 0 0,1 1 0 0 0,-1 0 0 0 0,0 0 1 0 0,-1 0-1 0 0,1 0 0 0 0,-1 0-78 0 0,1 12 134 0 0,2 7 67 0 0,4 5 45 0 0,12 25 155 0 0,-15-36-213 0 0,0 0 0 0 0,-1 1 0 0 0,0 13-188 0 0,-2 9 267 0 0,-3 2-16 0 0,0 58 256 0 0,0-71-313 0 0,0 2 44 0 0,-2-5-44 0 0,-4 1 381 0 0,-4 14-575 0 0,3-27 40 0 0,-8 8-120 0 0,11-20 41 0 0,0 1 0 0 0,1-1 1 0 0,0 1-1 0 0,-1 3 39 0 0,-1 4-54 0 0,1-4 94 0 0,-3-1 97 0 0,-4 5 156 0 0,5-8-185 0 0,-1 4 90 0 0,-1 5 154 0 0,4-7-192 0 0,0 0-34 0 0,-3 2-44 0 0,-4 6 47 0 0,11-15-120 0 0,0 1 0 0 0,-1 0 0 0 0,1 0 1 0 0,-1 0-1 0 0,1 0 0 0 0,-1-1 0 0 0,1 1 0 0 0,-1 0 1 0 0,1 0-1 0 0,-1-1 0 0 0,0 1 0 0 0,1 0 0 0 0,-1-1 1 0 0,0 1-1 0 0,0-1 0 0 0,1 1 0 0 0,-1-1 0 0 0,0 1 0 0 0,0-1 1 0 0,0 1-1 0 0,0-1 0 0 0,0 0 0 0 0,0 0 0 0 0,1 1 1 0 0,-1-1-1 0 0,0 0 0 0 0,0 0-9 0 0,-12 0 0 0 0,10 0-101 0 0,1 0-1 0 0,-8 0-34 0 0,8 0 33 0 0,1 0-98 0 0,1-3 45 0 0,0 1-43 0 0,0-1-54 0 0,0 1-63 0 0,0-1-71 0 0,0 1-81 0 0,0-1-91 0 0,0 1-100 0 0,0-1-123 0 0,0 1-122 0 0,0 1 403 0 0,0-1-34 0 0,0 1-36 0 0,0 0-37 0 0,0-2-715 0 0,0 0-37 0 0,0-6-2842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1:28.4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16527 0 0,'0'0'374'0'0,"0"0"54"0"0,0 0 22 0 0,0 0-184 0 0,0 0-126 0 0,0 1-39 0 0,3 1-60 0 0,7 8 31 0 0,-8-8 165 0 0,1-1-88 0 0,1 0-45 0 0,2-2 23 0 0,-6 0-77 0 0,2 1 347 0 0,-2 0-17 0 0,0 0-84 0 0,0 0-37 0 0,0 0-10 0 0,0 3-42 0 0,0-1-195 0 0,0 0-37 0 0,0-1-30 0 0,0 1-40 0 0,-1-1-22 0 0,1 1-40 0 0,-1-1-45 0 0,1 1-51 0 0,-1-1-54 0 0,0 1-52 0 0,0-1-47 0 0,0 0-42 0 0,-1 1-294 0 0,0 0-69 0 0,-1 0-56 0 0,1-1-39 0 0,-1 0-343 0 0,0 0-33 0 0,-6 0-2687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1:26.6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439 213 10016 0 0,'0'-6'109'0'0,"-1"-12"461"0"0,0 15-500 0 0,0 0-51 0 0,-4-8 120 0 0,1 5-52 0 0,2 2-37 0 0,1 2-42 0 0,-3-3-12 0 0,0-1 42 0 0,-1-5 38 0 0,1 3 226 0 0,-2-7 345 0 0,1 5-128 0 0,3 4-210 0 0,-1-1 48 0 0,2 7-308 0 0,1-1 1 0 0,-1 0 0 0 0,0 0-1 0 0,1 0 1 0 0,-1 0-1 0 0,0 1 1 0 0,0-1 0 0 0,0 0-1 0 0,0 1 1 0 0,0-1 0 0 0,1 0-1 0 0,-1 1 1 0 0,0-1 0 0 0,0 1-1 0 0,0 0 1 0 0,-1-1-50 0 0,-8-5 599 0 0,6 1-272 0 0,0-2-52 0 0,-6-9 258 0 0,-6 6-37 0 0,4 2-111 0 0,7-2-93 0 0,-5 4-29 0 0,-4-1-64 0 0,10 5-127 0 0,-6-1 82 0 0,-21 3 299 0 0,7 1-234 0 0,15-2-204 0 0,-21 1 63 0 0,13 3-81 0 0,-10 12 3 0 0,22-5 0 0 0,-6-3 0 0 0,10-7 0 0 0,0 0 0 0 0,0 1 0 0 0,0-1 0 0 0,0 1 0 0 0,0-1 0 0 0,0 1 0 0 0,0 0 0 0 0,0-1 0 0 0,1 1 0 0 0,-1 0 0 0 0,0-1 0 0 0,0 1 0 0 0,1 0 0 0 0,-1 0 0 0 0,0 0 0 0 0,1 0 0 0 0,-18 32-66 0 0,16-29 65 0 0,0 0-1 0 0,0 0 1 0 0,1 0 0 0 0,-1 0 0 0 0,1 0-1 0 0,0 0 1 0 0,0 0 0 0 0,1 1 0 0 0,-1-1-1 0 0,1 0 1 0 0,0 3 1 0 0,-5 29 0 0 0,1-20 0 0 0,2-10 0 0 0,0 0 0 0 0,1 1 0 0 0,-1-1 0 0 0,2 0 0 0 0,-1 1 0 0 0,1 0 0 0 0,0 111 11 0 0,0-105 14 0 0,1 1 1 0 0,1-1-1 0 0,0 1 0 0 0,1-1-25 0 0,-1-2 27 0 0,0 0 0 0 0,-1 0-1 0 0,1 10-26 0 0,-2-15 17 0 0,0 1 0 0 0,1-1 0 0 0,0 0-1 0 0,0 1 1 0 0,1-1 0 0 0,1 3-17 0 0,1 7 37 0 0,0 1 0 0 0,11 37 127 0 0,-1-19-111 0 0,-10-28-38 0 0,-2-4-7 0 0,-1 0-1 0 0,0-1 0 0 0,1 1 1 0 0,-1 0-1 0 0,0 0 1 0 0,0 0-1 0 0,0 1 0 0 0,-1-1 1 0 0,1 0-1 0 0,-1 0 0 0 0,0 2-7 0 0,0-3 6 0 0,0-1 0 0 0,1 1 0 0 0,-1-1 0 0 0,0 1-1 0 0,0-1 1 0 0,1 1 0 0 0,-1-1 0 0 0,1 0 0 0 0,0 1-1 0 0,-1-1 1 0 0,1 1 0 0 0,0-1 0 0 0,0 0-6 0 0,5 12 15 0 0,-4 12 38 0 0,-2 20-3 0 0,0-42-125 0 0,0-3-20 0 0,0 0-1 0 0,0 0 14 0 0,0 0-45 0 0,0 0-96 0 0,0 0-241 0 0,0 0-436 0 0,0-3-41 0 0,0-9-9 0 0</inkml:trace>
  <inkml:trace contextRef="#ctx0" brushRef="#br0" timeOffset="347.34">0 501 13936 0 0,'0'0'314'0'0,"0"0"46"0"0,0-3 23 0 0,0-3-219 0 0,1 1-37 0 0,2-2 30 0 0,4 3-96 0 0,5 2-102 0 0,1-1 15 0 0,-3 0 81 0 0,-3-2-1 0 0,3 0 52 0 0,3 2 37 0 0,2 2 4 0 0,-1-5-33 0 0,2 0-34 0 0,2 4 7 0 0,-11 2-70 0 0,0-1 0 0 0,0 0 0 0 0,0-1 0 0 0,6-1-17 0 0,-5 1 19 0 0,-1 0 1 0 0,1 0 0 0 0,0 1-1 0 0,8 0-19 0 0,-1 1 14 0 0,-8 1-14 0 0,0-1 1 0 0,1 0-1 0 0,-1-1 1 0 0,1 0 0 0 0,0 0-1 0 0,-4 0 45 0 0,0-1-39 0 0,0 1-42 0 0,0 0-44 0 0,2 0-102 0 0,-1-1-92 0 0,0 1-99 0 0,1-1-108 0 0,-1 1-113 0 0,0 1-123 0 0,-2-1 310 0 0,-1 1-32 0 0,1 0-35 0 0,-1 0-35 0 0,6 0-1475 0 0,2 0-1133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1:23.9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167 16 9184 0 0,'0'0'208'0'0,"-2"-3"33"0"0,-11-7 14 0 0,-2 8-42 0 0,10 2-182 0 0,-2 0-18 0 0,-11 0 40 0 0,9 1 77 0 0,4 4 137 0 0,1 1-38 0 0,-6 0 123 0 0,5 1-76 0 0,-3 9 48 0 0,6-12-220 0 0,-4 9 208 0 0,1-1-72 0 0,1 1-18 0 0,1 7 49 0 0,3-11-129 0 0,-1-1-35 0 0,-1-1-12 0 0,-2 3 5 0 0,-1 4 41 0 0,2 17 144 0 0,1 1-3 0 0,-3-14-151 0 0,0 8 76 0 0,2 3 82 0 0,0-1 13 0 0,-2-1-50 0 0,0-2-65 0 0,3-2-51 0 0,2-2 2 0 0,-1-9-34 0 0,1-1 0 0 0,1 1 1 0 0,1 8-105 0 0,3 2 137 0 0,-3-12-57 0 0,0 0-1 0 0,0 0 1 0 0,-1 1-1 0 0,0 4-79 0 0,2 25 215 0 0,5-1 51 0 0,-1-9-65 0 0,2 2-83 0 0,-3-19-47 0 0,0-1 0 0 0,0 1 0 0 0,2-1 0 0 0,-1 0-1 0 0,3 1-70 0 0,7 8 75 0 0,2-1-42 0 0,-13-13-29 0 0,1-1 1 0 0,1 0-1 0 0,6 4-4 0 0,11 4-29 0 0,-18-11-48 0 0,11-2-27 0 0,-13-1 16 0 0,0-1-59 0 0,-1 1-98 0 0,0 0-114 0 0,-2 0 96 0 0,0 0-41 0 0,0 0-39 0 0,0 0-34 0 0,1 0-246 0 0,-1 0-57 0 0,0 0-45 0 0,1 0-33 0 0,3 0-1360 0 0,3 0-1204 0 0</inkml:trace>
  <inkml:trace contextRef="#ctx0" brushRef="#br0" timeOffset="449.56">439 303 10104 0 0,'0'0'230'0'0,"0"0"30"0"0,0 0 19 0 0,0 0-118 0 0,0-2-83 0 0,0-2-41 0 0,3-5-26 0 0,-2 8-7 0 0,0-1 1 0 0,0 1-1 0 0,0 0 1 0 0,0-1-1 0 0,1 1 1 0 0,-1 0-1 0 0,0 0 1 0 0,1 0-1 0 0,-1 0 1 0 0,2-1-5 0 0,18-8 134 0 0,-14 6-57 0 0,3 0 96 0 0,-8 3-136 0 0,0 0 1 0 0,0 0 0 0 0,0 0-1 0 0,0-1 1 0 0,0 1 0 0 0,0 0-1 0 0,0-1 1 0 0,0 1 0 0 0,0-1-38 0 0,0 0 38 0 0,-1 1 1 0 0,1-1 0 0 0,0 1-1 0 0,0-1 1 0 0,0 1 0 0 0,1 0-1 0 0,-1 0 1 0 0,0 0 0 0 0,0 0-1 0 0,0 0 1 0 0,1 1-1 0 0,-1-1 1 0 0,1 1-39 0 0,12-5 338 0 0,-7 1-124 0 0,-1-2 38 0 0,1-1 105 0 0,1 3-58 0 0,1 0-49 0 0,0 3-37 0 0,8 0 71 0 0,9 2 92 0 0,-3-1 12 0 0,-22 1-374 0 0,0-1 1 0 0,0 0-1 0 0,0 0 1 0 0,-1 1-1 0 0,1-1 1 0 0,0 1-1 0 0,0-1 1 0 0,0 1-1 0 0,-1 0 1 0 0,1 0-1 0 0,-1 0 1 0 0,1 0-1 0 0,0 0-14 0 0,1 2 24 0 0,0-1-1 0 0,1 1 1 0 0,-1 0 0 0 0,0 0-1 0 0,1 3-23 0 0,3 5 43 0 0,0-1 1 0 0,-1 0-1 0 0,2 6-43 0 0,-7-13 4 0 0,0-1 1 0 0,-1 1 0 0 0,1 0-1 0 0,-1 0 1 0 0,1 0-1 0 0,-1-1 1 0 0,0 1-1 0 0,0 0 1 0 0,0 0 0 0 0,-1 0-1 0 0,1 0 1 0 0,-1-1-1 0 0,0 1 1 0 0,0 1-5 0 0,-9 16 11 0 0,7-8-11 0 0,3-9 4 0 0,-1-1 1 0 0,1 0-1 0 0,-1 0 0 0 0,1 0 0 0 0,-1 1 1 0 0,0-1-1 0 0,0 0 0 0 0,0 0 0 0 0,0 0 1 0 0,-1 0-1 0 0,1-1 0 0 0,0 1 0 0 0,-1 0 1 0 0,1 0-5 0 0,-3 1 11 0 0,1 1 1 0 0,-1 0-1 0 0,1 0 1 0 0,1 0-1 0 0,-1 0 1 0 0,0 1-1 0 0,1-1 1 0 0,0 1 0 0 0,0 1-12 0 0,-6 14 77 0 0,-3-4-36 0 0,2-3 4 0 0,2 1 24 0 0,1-7 20 0 0,1 0 0 0 0,-1 0 0 0 0,0-1 0 0 0,0 1 0 0 0,-8 4-89 0 0,1 2 157 0 0,9-8-26 0 0,4 2-86 0 0,-1-2-12 0 0,-9 8 63 0 0,7-11 10 0 0,3-2 38 0 0,0 0 14 0 0,0 0 2 0 0,2 1-73 0 0,0-1-53 0 0,6-3-86 0 0,-7 3 38 0 0,3-6-76 0 0,-4 5 83 0 0,1 1 0 0 0,-1-1 1 0 0,0 1-1 0 0,0 0 0 0 0,1-1 1 0 0,-1 1-1 0 0,0-1 1 0 0,1 1-1 0 0,-1 0 0 0 0,0-1 1 0 0,1 1-1 0 0,-1 0 0 0 0,1 0 1 0 0,-1-1-1 0 0,0 1 1 0 0,1 0-1 0 0,-1 0 0 0 0,1-1 1 0 0,-1 1-1 0 0,1 0 0 0 0,-1 0 1 0 0,1 0-1 0 0,-1 0 0 0 0,0 0 1 0 0,1 0-1 0 0,-1 0 1 0 0,1 0-1 0 0,-1 0 0 0 0,1 0 1 0 0,-1 0-1 0 0,1 0 0 0 0,0 0 7 0 0,14-1-116 0 0,0-5 70 0 0,0 0 30 0 0,0 4-46 0 0,-13 2 58 0 0,1 0-1 0 0,-1 0 1 0 0,0 0-1 0 0,1-1 0 0 0,-1 1 1 0 0,0-1-1 0 0,0 1 0 0 0,1-1 1 0 0,-1 0-1 0 0,0 0 0 0 0,0 0 1 0 0,1 0 4 0 0,-1 0-4 0 0,0 0 1 0 0,1-1 0 0 0,-1 2-1 0 0,1-1 1 0 0,-1 0 0 0 0,1 0-1 0 0,-1 1 1 0 0,1-1 0 0 0,0 1-1 0 0,-1 0 1 0 0,1 0-1 0 0,0 0 4 0 0,11 0 3 0 0,-5-1-14 0 0,1 1 0 0 0,-1 0 0 0 0,0 1-1 0 0,0 0 1 0 0,2 1 11 0 0,9 8-11 0 0,-8-7 11 0 0,-9-3-1 0 0,-1 0 1 0 0,0 1-1 0 0,0 0 0 0 0,0-1 0 0 0,0 1 1 0 0,1 0-1 0 0,-1 0 0 0 0,0 0 1 0 0,0 0-1 0 0,-1 0 0 0 0,1 1 0 0 0,0-1 1 0 0,0 1-1 0 0,0-1 1 0 0,9 10-35 0 0,-7-8 33 0 0,-1-1 0 0 0,1 1 0 0 0,-1 1 1 0 0,0-1-1 0 0,-1 0 0 0 0,1 1 0 0 0,0-1 0 0 0,-1 1 0 0 0,0 0 0 0 0,1 0 2 0 0,2 21 0 0 0,1-12 0 0 0,-5-12 0 0 0,-1 1 0 0 0,1-1 0 0 0,0 0 0 0 0,-1 1 0 0 0,1-1 0 0 0,-1 1 0 0 0,1-1 0 0 0,-1 1 0 0 0,1-1 0 0 0,-1 1 0 0 0,0-1 0 0 0,0 1 0 0 0,0-1 0 0 0,0 6 0 0 0,1-5 6 0 0,-1 0-1 0 0,0 0 0 0 0,0 0 1 0 0,0 0-1 0 0,-1 0 0 0 0,1 0 1 0 0,0 0-1 0 0,-1 0 0 0 0,1 0 1 0 0,-1 1-6 0 0,-2 4 2 0 0,1-4 18 0 0,1 1-1 0 0,-1-1 0 0 0,0 1 0 0 0,0-1 0 0 0,0 0 0 0 0,0 0 0 0 0,0 0 0 0 0,-1 0 0 0 0,1 0 0 0 0,-3 1-19 0 0,-5 1 56 0 0,8-4-44 0 0,0 0 0 0 0,-1 0 0 0 0,1 0 0 0 0,0 0 0 0 0,0 0 0 0 0,0 1 0 0 0,0-1 0 0 0,1 1 0 0 0,-1 0-12 0 0,-1 0 21 0 0,0 1 0 0 0,-1-1 0 0 0,1 0 0 0 0,0 0 0 0 0,-1 0 0 0 0,0 0 0 0 0,1 0 0 0 0,-1-1 0 0 0,0 0 0 0 0,1 0 0 0 0,-4 1-21 0 0,-24 9 134 0 0,27-9-131 0 0,0 0-1 0 0,0-1 0 0 0,0 1 0 0 0,0-1 0 0 0,-1 1 0 0 0,1-1 0 0 0,0-1 0 0 0,-1 1 0 0 0,1-1 0 0 0,-1 1 0 0 0,1-1 0 0 0,0 0 0 0 0,-1-1-2 0 0,-11 3 15 0 0,-1 5-95 0 0,7-3-2 0 0,5-3-61 0 0,1 0 71 0 0,-7-3 41 0 0,7-1-41 0 0,2 2-31 0 0,0 0-60 0 0,0-1-61 0 0,0 1-79 0 0,-1 0-91 0 0,1 0-103 0 0,-1 0-116 0 0,2 0 260 0 0,0 1-34 0 0,-1 0-35 0 0,1-1-35 0 0,-1 1-39 0 0,1 0-39 0 0,-5 0-1552 0 0,-3 0-1184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6:32.7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1 7424 0 0,'0'0'166'0'0,"0"0"29"0"0,0 0 12 0 0,0 0-72 0 0,0 0-13 0 0,0 0 42 0 0,0 2 136 0 0,0 4-122 0 0,3 0 97 0 0,0 0 57 0 0,8 7 505 0 0,-8-10-610 0 0,1 0-32 0 0,-1 1-10 0 0,-2-3 26 0 0,0 0-40 0 0,1 2 72 0 0,-1 0-87 0 0,-1 1-79 0 0,0-1-16 0 0,0-1 62 0 0,2 2-3 0 0,1 0 48 0 0,7 7 449 0 0,-6-8-435 0 0,-1 0-41 0 0,-1 0-61 0 0,-1 0-78 0 0,4 6 234 0 0,0 1 43 0 0,3 3-71 0 0,-3-4-117 0 0,-1-1 0 0 0,-1 1 0 0 0,1-1-1 0 0,-1 2-90 0 0,3 9 131 0 0,-3-11-84 0 0,5 18 117 0 0,-1-1-65 0 0,8 45 48 0 0,-14-61-123 0 0,1 0 1 0 0,-2 0-1 0 0,0 8-24 0 0,2 14 7 0 0,3-8-7 0 0,-3-18 0 0 0,-1 0 0 0 0,0 1 0 0 0,0-1 0 0 0,0 0 0 0 0,-1 1 0 0 0,0-1 0 0 0,0 0 0 0 0,0 1 0 0 0,-1 2 0 0 0,-1 6 0 0 0,-2 9 0 0 0,1-1 0 0 0,1 1 0 0 0,1 0 0 0 0,1 5 0 0 0,1-8 0 0 0,-2 0 0 0 0,0 0 0 0 0,-1 1 0 0 0,-9 54 5 0 0,-8 44 83 0 0,17-112-72 0 0,0 1 0 0 0,0-1 0 0 0,-1 0 1 0 0,0 1-17 0 0,-1 1 55 0 0,1 0 0 0 0,0 0 1 0 0,0 5-56 0 0,0 2 71 0 0,-2 8 61 0 0,-5-4 29 0 0,8-16-130 0 0,0-1 0 0 0,1 1 0 0 0,-1 0 0 0 0,1 0 1 0 0,0-1-1 0 0,0 1 0 0 0,0 2-31 0 0,-6 16 191 0 0,7-20-156 0 0,-2 0 0 0 0,1 0 0 0 0,0 1 0 0 0,0-1 0 0 0,-1 0 0 0 0,1 0 0 0 0,-1 0 0 0 0,0 0-35 0 0,-9 14 221 0 0,7-1-44 0 0,1-3-63 0 0,0-5-20 0 0,0 0-1 0 0,0 0 1 0 0,0-1 0 0 0,-2 3-94 0 0,-3 1 127 0 0,5-8 11 0 0,3-2-54 0 0,0 0 5 0 0,0 0-1 0 0,-2 0-35 0 0,-8 0-123 0 0,7 0-73 0 0,3 0 51 0 0,0 0-74 0 0,0 0-90 0 0,0 0 76 0 0,0 0-41 0 0,0 0-43 0 0,0 0-43 0 0,0 0-38 0 0,0 0-34 0 0,0 0-246 0 0,0 0-58 0 0,0 0-804 0 0,0 0-635 0 0,0 0-1205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38:55.9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123 484 9904 0 0,'0'0'222'0'0,"0"0"30"0"0,0 0 20 0 0,0 0 31 0 0,0 0 76 0 0,0 0 34 0 0,3-2 10 0 0,-3 1-363 0 0,2-1 54 0 0,7-5 62 0 0,-5 5-57 0 0,0 0 74 0 0,0 2 100 0 0,-2 0-101 0 0,0 1 37 0 0,1-3 251 0 0,-2 0-449 0 0,1 1 53 0 0,2-4 141 0 0,8-7 416 0 0,-8 9-497 0 0,-2 0-61 0 0,0 1 269 0 0,-1-3-85 0 0,0 1-70 0 0,2 0-5 0 0,1 1-83 0 0,1-2 26 0 0,-3-2 20 0 0,0 2 48 0 0,8-5-90 0 0,-6 5-25 0 0,-3-2-58 0 0,-1 1-8 0 0,8-9 32 0 0,-16 0-33 0 0,-2-6 34 0 0,7 16-54 0 0,-1 3 7 0 0,-12 0 35 0 0,1 4-33 0 0,0 11-10 0 0,-8 9-5 0 0,-10 10-58 0 0,14-8 59 0 0,-27 47 4 0 0,43-66 9 0 0,0 0 0 0 0,0 1 0 0 0,0 0-1 0 0,1 0 1 0 0,-2 4-9 0 0,-5 15 20 0 0,8-23-16 0 0,0 1 0 0 0,0 0 0 0 0,1 0 0 0 0,-1 0 0 0 0,1-1 0 0 0,0 1 0 0 0,-1 0 0 0 0,1 0 0 0 0,1 0 0 0 0,-1 0 0 0 0,0 0-4 0 0,1 6 16 0 0,-1-1-11 0 0,2 9 42 0 0,-2-16-45 0 0,1 0 0 0 0,0 0 0 0 0,0 0 0 0 0,0 0 0 0 0,0-1 0 0 0,0 1 0 0 0,0 0 0 0 0,0-1 0 0 0,0 1 0 0 0,0 0 0 0 0,0-1 0 0 0,1 1-2 0 0,-1-1 0 0 0,0 1 0 0 0,0 0 0 0 0,0-1 0 0 0,0 1 0 0 0,-1 0 0 0 0,1 0 0 0 0,0-1 0 0 0,-1 1 0 0 0,1 0 0 0 0,0 0 0 0 0,-1 0 0 0 0,1 0 0 0 0,-1 0 0 0 0,1 0 0 0 0,-1 0 0 0 0,1 0 0 0 0,5 10 0 0 0,22 4-22 0 0,-20-12-100 0 0,17-2-54 0 0,-17-1 61 0 0,-1-1-69 0 0,-2 1-91 0 0,-1 0-114 0 0,-1 0 130 0 0,-1 0-38 0 0,2-1-403 0 0,-2 1 96 0 0,1 0-53 0 0,1-2-774 0 0,2-2-577 0 0,3-4-1140 0 0,-9 8 3064 0 0</inkml:trace>
  <inkml:trace contextRef="#ctx0" brushRef="#br0" timeOffset="397.08">788 318 10928 0 0,'-2'0'9'0'0,"0"0"43"0"0,-1 0 50 0 0,-8 0 275 0 0,7 0-243 0 0,1-1-63 0 0,1-1-68 0 0,-4-8 9 0 0,-4 5-12 0 0,8 2-6 0 0,0 0 39 0 0,1 0 45 0 0,-1 1 44 0 0,-2 1 48 0 0,-2 1 50 0 0,1-1 14 0 0,1 0-35 0 0,-2-4 325 0 0,4 1-183 0 0,0 3-130 0 0,-1-1 36 0 0,-1 1 154 0 0,-3 1 98 0 0,2 0-136 0 0,0 0-65 0 0,1 0-59 0 0,0 0-49 0 0,-3 0 63 0 0,-14 0 181 0 0,16 0-310 0 0,-2 0 37 0 0,6-1-152 0 0,1 1 0 0 0,-1 0 0 0 0,0 0 0 0 0,1 0 0 0 0,-1 1-1 0 0,0-1 1 0 0,1 0 0 0 0,-1 0 0 0 0,1 0 0 0 0,-1 0-1 0 0,0 1 1 0 0,1-1 0 0 0,-1 0 0 0 0,1 0 0 0 0,-1 1 0 0 0,0-1-1 0 0,1 1 1 0 0,-1-1 0 0 0,1 0 0 0 0,-1 1 0 0 0,1-1-1 0 0,0 1 1 0 0,-1-1 0 0 0,1 1 0 0 0,-1-1 0 0 0,1 1-9 0 0,0 0 6 0 0,-1-1 0 0 0,1 1 0 0 0,-1-1-1 0 0,1 1 1 0 0,0-1 0 0 0,-1 1 0 0 0,1-1 0 0 0,-1 1 0 0 0,1-1 0 0 0,-1 0 0 0 0,0 1 0 0 0,1-1 0 0 0,-1 0 0 0 0,1 1 0 0 0,-1-1 0 0 0,0 0 0 0 0,1 0 0 0 0,-1 0 0 0 0,1 1 0 0 0,-1-1 0 0 0,0 0 0 0 0,1 0 0 0 0,-1 0 0 0 0,0 0 0 0 0,1 0-1 0 0,-1 0-5 0 0,-3-1 28 0 0,-1 1-3 0 0,2 5 16 0 0,-3 6 41 0 0,-7 16-64 0 0,13-18-20 0 0,1 0 2 0 0,-1-7 0 0 0,0-1 0 0 0,0 1 0 0 0,0 0 0 0 0,1-1 0 0 0,-1 1 0 0 0,0-1 0 0 0,1 1 0 0 0,-1-1 0 0 0,1 1 0 0 0,0-1 0 0 0,0 0 0 0 0,0 1 0 0 0,-1-1 0 0 0,2 1 0 0 0,2 5 0 0 0,0 2 0 0 0,0-2 0 0 0,-1 0 0 0 0,1 0 0 0 0,0 0 0 0 0,0-1 0 0 0,1 0 0 0 0,2 3 0 0 0,19 11 0 0 0,-20-13 0 0 0,-1 0 0 0 0,1 0 0 0 0,-1 1 0 0 0,3 5 0 0 0,-3-4 0 0 0,0 0 0 0 0,1-1 0 0 0,0 0 0 0 0,7 7 0 0 0,30 28 15 0 0,-34-31 31 0 0,-3 6-20 0 0,0 0 5 0 0,3-5 23 0 0,4-1 48 0 0,-11-8 4 0 0,-1 0-53 0 0,-4 5-10 0 0,3-8-23 0 0,-2 3 13 0 0,-6 12 104 0 0,3-9 35 0 0,-5-1 78 0 0,7-3-154 0 0,-2 4 64 0 0,-18-2 74 0 0,11 1-135 0 0,10-5-88 0 0,1-1 0 0 0,0 1-1 0 0,-1 0 1 0 0,1 0-1 0 0,0-1 1 0 0,-1 1 0 0 0,1-1-1 0 0,-1 0 1 0 0,1 1-1 0 0,-1-1 1 0 0,1 0-1 0 0,-1 0 1 0 0,1 0-11 0 0,-30 0 138 0 0,12 0-150 0 0,6 0-38 0 0,2-1 116 0 0,5-1-83 0 0,0 1-54 0 0,1-2-68 0 0,0 1-38 0 0,1 0-66 0 0,-1 0-72 0 0,1-1-82 0 0,1 1 57 0 0,-1 1-50 0 0,1-1-52 0 0,0 1-55 0 0,0-1-59 0 0,0 1-62 0 0,0 0-64 0 0,0 0-68 0 0,-5-1-1578 0 0,-2 1-1322 0 0</inkml:trace>
  <inkml:trace contextRef="#ctx0" brushRef="#br0" timeOffset="197206.54">577 0 5904 0 0,'0'0'169'0'0,"-3"0"2"0"0,-7 0-69 0 0,8 1 7 0 0,1 1 122 0 0,1 1-115 0 0,-1 0 47 0 0,-3 7 493 0 0,1-6-419 0 0,1 0-96 0 0,1-2-116 0 0,0 0-37 0 0,-4 10 440 0 0,-5-7-4 0 0,5 5 0 0 0,-5-5-32 0 0,5 3-182 0 0,-4 8-23 0 0,8-12-128 0 0,-2 11 125 0 0,3-14-170 0 0,0 0 0 0 0,0-1 0 0 0,0 1 0 0 0,0 0 0 0 0,0 0 0 0 0,0 0 0 0 0,0 0 0 0 0,0-1 0 0 0,0 1 0 0 0,-1 0 0 0 0,1 0 0 0 0,0-1 0 0 0,-1 1 0 0 0,1 0 0 0 0,-1 0-14 0 0,-9 4 282 0 0,4 5 20 0 0,-1 4-57 0 0,5-10-148 0 0,0 11 197 0 0,1-8-195 0 0,-1 1-35 0 0,-6 9 33 0 0,7-14-83 0 0,0 0 0 0 0,1 0 1 0 0,-1 0-1 0 0,0 0 1 0 0,1 0-1 0 0,0 0 0 0 0,0 2-14 0 0,0-4 9 0 0,0 1 0 0 0,0 0 0 0 0,-1-1 0 0 0,1 1 0 0 0,0-1 0 0 0,-1 1 0 0 0,1 0 0 0 0,0-1 0 0 0,-1 1 0 0 0,0-1 0 0 0,1 1 0 0 0,-1-1 0 0 0,0 0 0 0 0,0 1-9 0 0,-5 10 61 0 0,4-1 6 0 0,1-1 0 0 0,0 1 0 0 0,0 0 0 0 0,1-1 0 0 0,2 11-67 0 0,-1 11 58 0 0,-2-23-42 0 0,0-5-10 0 0,1-1-1 0 0,0 1 0 0 0,0-1 1 0 0,0 0-1 0 0,1 1 0 0 0,-1-1 1 0 0,1 1-1 0 0,0-1 0 0 0,0 2-5 0 0,3 5 17 0 0,-2-7-12 0 0,-1 0-1 0 0,0 0 0 0 0,0 0 0 0 0,0 0 1 0 0,0 0-1 0 0,0 0 0 0 0,-1 0 0 0 0,0 0 1 0 0,1 0-1 0 0,-1 0 0 0 0,0 2-4 0 0,1 9 14 0 0,1 0-1 0 0,0 0 0 0 0,1-1 1 0 0,1 3-14 0 0,-3-10 7 0 0,0 1-1 0 0,0 0 1 0 0,-1-1 0 0 0,0 1 0 0 0,0 4-7 0 0,-1-4 8 0 0,1 0-1 0 0,0 0 1 0 0,1 0-1 0 0,-1 0 1 0 0,2 4-8 0 0,8 24 23 0 0,-5-22-11 0 0,-2 0 1 0 0,1 0-1 0 0,-2 0 0 0 0,0 1 1 0 0,0 4-13 0 0,0-1 48 0 0,4 1-28 0 0,-1-8-11 0 0,6 24 45 0 0,-7-23-44 0 0,-2 7 31 0 0,-2-17-40 0 0,0 1 0 0 0,0-1 1 0 0,0 0-1 0 0,0 1 0 0 0,0-1 0 0 0,1 0 1 0 0,-1 1-1 0 0,0-1 0 0 0,1 0 1 0 0,0 1-2 0 0,1 4-3 0 0,1 0 14 0 0,0 0 0 0 0,0-1 0 0 0,1 1 0 0 0,0 0 0 0 0,0-1 1 0 0,0 1-12 0 0,4 1-415 0 0,-2-1 52 0 0,0 0-108 0 0,-3-2 63 0 0,0-2-626 0 0,-2-1 592 0 0,3 0-81 0 0,2 1-1060 0 0,3-1-904 0 0,-9-1 2421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6:37.0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303 77 8352 0 0,'0'0'190'0'0,"0"0"28"0"0,0 0 7 0 0,0-3-33 0 0,-1-3-152 0 0,-4 2-34 0 0,-2-1-13 0 0,3-1 63 0 0,0 1 105 0 0,-3 4 111 0 0,2-2 256 0 0,4 2-507 0 0,-1-1 88 0 0,-2-2 107 0 0,-2-2 205 0 0,1 1-53 0 0,2 2-160 0 0,1 1-79 0 0,0 0-53 0 0,-1-1 237 0 0,2 1-107 0 0,1-1-67 0 0,0 0-62 0 0,0 1-26 0 0,-1 0 62 0 0,-6-1 150 0 0,-12 3 275 0 0,10 0-337 0 0,5 0-98 0 0,0 0-32 0 0,-2 0 25 0 0,-9 0 260 0 0,11 1-285 0 0,1 1-60 0 0,-1 4 85 0 0,1-1-7 0 0,-2-4-10 0 0,-3-1 43 0 0,6 1-110 0 0,1-1 0 0 0,-1 0 0 0 0,0 1 1 0 0,1-1-1 0 0,-1 1 0 0 0,0-1 0 0 0,1 1 1 0 0,-1 0-1 0 0,1 0 0 0 0,-1 0 0 0 0,1 0 1 0 0,-1 0-1 0 0,1 0 0 0 0,0 0 1 0 0,-1 1-13 0 0,-3 2 75 0 0,-1-4-58 0 0,2 1-8 0 0,-1 9 44 0 0,-5-5-26 0 0,5 2 11 0 0,5-7-37 0 0,0 0 0 0 0,0 1 1 0 0,-1-1-1 0 0,1 0 0 0 0,0 1 0 0 0,0-1 1 0 0,0 0-1 0 0,-1 1 0 0 0,1-1 0 0 0,0 0 1 0 0,-1 1-1 0 0,1-1 0 0 0,0 0 1 0 0,-1 0-1 0 0,1 1 0 0 0,0-1 0 0 0,-1 0 1 0 0,1 0-1 0 0,0 0 0 0 0,-1 0 0 0 0,1 0 1 0 0,-1 1-1 0 0,1-1 0 0 0,0 0 1 0 0,-1 0-1 0 0,1 0 0 0 0,-1 0 0 0 0,1 0 1 0 0,0 0-1 0 0,-1 0 0 0 0,1 0-1 0 0,-5 2 43 0 0,-6 8-22 0 0,8-4 24 0 0,2-1-35 0 0,0-1-11 0 0,-9 1 1 0 0,5 6 0 0 0,-5-6 0 0 0,9-1-1 0 0,1 1 10 0 0,-4 1 36 0 0,-6 6-24 0 0,5 3 22 0 0,-5 1-32 0 0,7-1-11 0 0,6 0 0 0 0,7 0 0 0 0,-5 0 0 0 0,8 0 0 0 0,2 0 0 0 0,0-2 10 0 0,1-9 36 0 0,13-5-39 0 0,-14 0 4 0 0,-8 2 10 0 0,-5-1-18 0 0,0 0 0 0 0,0 0 1 0 0,1 0-1 0 0,-1 0 0 0 0,0 0 0 0 0,0-1 1 0 0,0 1-1 0 0,0-1 0 0 0,0 1 1 0 0,1-1-4 0 0,2-2 0 0 0,3-1 6 0 0,9-4 41 0 0,28-18 38 0 0,-32 21-42 0 0,-8-5-22 0 0,19-3 34 0 0,-20 11-56 0 0,6-2 2 0 0,2-2-1 0 0,-2-4 52 0 0,16-5-41 0 0,-21 5-11 0 0,7 5 0 0 0,3-8 0 0 0,13-14 10 0 0,-24 21 35 0 0,-4 1-35 0 0,1 0-11 0 0,9 0 1 0 0,-5-5 0 0 0,5 5 0 0 0,-9 5 0 0 0,-1-1 0 0 0,0 0 0 0 0,1 0 0 0 0,-1 1 0 0 0,0-1 0 0 0,0 0 0 0 0,1 0 0 0 0,-1 0 0 0 0,0 1 0 0 0,0-1 0 0 0,0 0 0 0 0,0 0 0 0 0,0 0 0 0 0,0 0 0 0 0,0-14 0 0 0,0 2 10 0 0,0 10 44 0 0,0 3 15 0 0,0 0 16 0 0,0 0-15 0 0,0 0-6 0 0,0 0 4 0 0,0 3 15 0 0,0 40 314 0 0,0-13-220 0 0,0-30-176 0 0,0 1 0 0 0,-1-1 1 0 0,1 1-1 0 0,0-1 0 0 0,0 1 0 0 0,0-1 1 0 0,0 0-1 0 0,0 1 0 0 0,0-1 1 0 0,0 1-1 0 0,0-1 0 0 0,0 1 0 0 0,0-1 1 0 0,0 0-1 0 0,1 1 0 0 0,-1-1 0 0 0,0 1 1 0 0,0-1-1 0 0,0 0 0 0 0,0 1 1 0 0,1-1-1 0 0,-1 1 0 0 0,0-1 0 0 0,0 0 1 0 0,1 1-1 0 0,-1-1 0 0 0,0 0 0 0 0,1 0 1 0 0,-1 1-1 0 0,0-1 0 0 0,1 0 1 0 0,-1 0-1 0 0,1 1 0 0 0,-1-1 0 0 0,1 0-1 0 0,-1 0 3 0 0,0 0 1 0 0,1 0-1 0 0,-1 1 0 0 0,0-1 0 0 0,1 0 0 0 0,-1 0 0 0 0,0 0 0 0 0,1 1 0 0 0,-1-1 0 0 0,0 0 1 0 0,1 0-1 0 0,-1 1 0 0 0,0-1 0 0 0,0 0 0 0 0,1 1 0 0 0,-1-1 0 0 0,0 0 0 0 0,0 1 0 0 0,0-1 1 0 0,1 0-1 0 0,-1 1-3 0 0,1 2 10 0 0,-1 0 0 0 0,1 0 1 0 0,0 1-1 0 0,-1-1 1 0 0,0 0-1 0 0,0 0 0 0 0,0 1-10 0 0,0 3 23 0 0,0-6-18 0 0,-1 1 0 0 0,1-1 0 0 0,0 1 0 0 0,0-1-1 0 0,0 1 1 0 0,0 0 0 0 0,1-1 0 0 0,-1 1 0 0 0,0-1 0 0 0,1 1 0 0 0,-1-1 0 0 0,1 2-5 0 0,6 1 62 0 0,-7-3-57 0 0,1-1 0 0 0,-1 0 0 0 0,0 0 0 0 0,1 0 0 0 0,-1 1-1 0 0,1-1 1 0 0,-1 0 0 0 0,0 1 0 0 0,1-1 0 0 0,-1 0 0 0 0,0 1 0 0 0,1-1 0 0 0,-1 1 0 0 0,0-1-1 0 0,0 0 1 0 0,0 1 0 0 0,1-1 0 0 0,-1 1 0 0 0,0-1 0 0 0,0 1 0 0 0,0-1 0 0 0,0 1 0 0 0,0-1-1 0 0,0 1 1 0 0,1-1 0 0 0,-1 0 0 0 0,0 1 0 0 0,-1-1 0 0 0,1 1 0 0 0,0-1 0 0 0,0 1-1 0 0,0 0-4 0 0,0 2-13 0 0,0 2 66 0 0,0 10 284 0 0,0-11-266 0 0,0-1 41 0 0,0-3-6 0 0,0 0-29 0 0,0 0-12 0 0,0 0-1 0 0,0 2-10 0 0,0 9-30 0 0,0-9 42 0 0,3-2 1 0 0,0 0-259 0 0,1 0 74 0 0,-1 0 64 0 0,-1 0 53 0 0,1 0 114 0 0,2 0 347 0 0,-5 0-380 0 0,0 0-79 0 0,1 0-49 0 0,-1 0-45 0 0,0 0-50 0 0,0 0-57 0 0,1 0-83 0 0,-1 0-79 0 0,1 0-86 0 0,0 0-95 0 0,0 0-100 0 0,0 0-110 0 0,1 0-116 0 0,0 0-124 0 0,0 0-117 0 0,0 0-33 0 0,6 0-2405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6:07.5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107 1936 5904 0 0,'0'0'132'0'0,"2"0"17"0"0,10 1 16 0 0,0-1-72 0 0,0 0-34 0 0,0-1-36 0 0,-2-2-36 0 0,-2-1 14 0 0,4-3 0 0 0,-1 6 45 0 0,-5 1 48 0 0,-4 0-49 0 0,0 0 0 0 0,1 0 0 0 0,-1 0 0 0 0,0 0 0 0 0,0 0 1 0 0,0 0-1 0 0,0-1 0 0 0,0 1 0 0 0,0-1 0 0 0,1 0-45 0 0,11-5 241 0 0,-11 4-190 0 0,0 1 0 0 0,1 0 1 0 0,-1 1-1 0 0,0-1 0 0 0,0 0 0 0 0,1 1 0 0 0,-1 0 0 0 0,2 0-51 0 0,13 0 229 0 0,-15 0-190 0 0,0-1-1 0 0,0 1 1 0 0,0 0 0 0 0,0-1 0 0 0,0 0-1 0 0,0 1 1 0 0,1-2-39 0 0,14-6 233 0 0,-17 8-208 0 0,0-1 1 0 0,0 1-1 0 0,1-1 1 0 0,-1 1-1 0 0,0 0 1 0 0,1 0 0 0 0,-1-1-1 0 0,0 1 1 0 0,1 0-1 0 0,0 0-25 0 0,15-2 249 0 0,-8-1-140 0 0,-1 1 0 0 0,0-1 0 0 0,1 2 0 0 0,5-1-109 0 0,-1 1 135 0 0,2 0 39 0 0,13-2-37 0 0,15-8 5 0 0,3-2-5 0 0,-14 10-8 0 0,-5 4 21 0 0,22 0 132 0 0,-20-5-166 0 0,-15 0-63 0 0,20-3 76 0 0,-3 5 33 0 0,-10 3-49 0 0,-11-1-42 0 0,1 1-1 0 0,0-2 1 0 0,0 1-1 0 0,0-1 1 0 0,2-1-71 0 0,3-3 78 0 0,5-1-10 0 0,2 4-54 0 0,146 2-14 0 0,-139-2 5 0 0,2-3 53 0 0,-13 2 17 0 0,0 0 0 0 0,15 1-75 0 0,0 3 43 0 0,-20 0 3 0 0,-1-1 1 0 0,0 0-1 0 0,1 0 0 0 0,-1-2 1 0 0,7-1-47 0 0,-5-1 36 0 0,-8 2-20 0 0,-1 0 1 0 0,0 1 0 0 0,1 0-1 0 0,-1 0 1 0 0,0 0 0 0 0,1 1-17 0 0,54 0 126 0 0,29 0-7 0 0,-82-1-110 0 0,-1 1 0 0 0,1-1 0 0 0,-1-1 0 0 0,0 0 0 0 0,2 0-9 0 0,-2 0 19 0 0,0 0 0 0 0,0 1-1 0 0,1 0 1 0 0,-1 0 0 0 0,2 1-19 0 0,16 0 52 0 0,-15 1-26 0 0,0-1 0 0 0,1 0-1 0 0,-1-1 1 0 0,0 0 0 0 0,5-1-26 0 0,0-2 9 0 0,-8 2-9 0 0,-1 0 1 0 0,0 0-1 0 0,1 1 0 0 0,-1 0 0 0 0,1 1 1 0 0,-1-1-1 0 0,160 1 0 0 0,-159 0 0 0 0,0-1 0 0 0,0 0 0 0 0,0 0 0 0 0,0 0 0 0 0,0-1 0 0 0,5-3 0 0 0,-8 4 0 0 0,1 0 0 0 0,-1 0 0 0 0,0 0 0 0 0,1 0 0 0 0,-1 1 0 0 0,0-1 0 0 0,1 1 0 0 0,-1 0 0 0 0,0 1 0 0 0,2-1 0 0 0,-2 1 0 0 0,0-1 0 0 0,0 0 0 0 0,1 0 0 0 0,-1 0 0 0 0,0-1 0 0 0,5 0 0 0 0,-6 0-1 0 0,9-2-2 0 0,0 0-1 0 0,1 1 1 0 0,-1 0-1 0 0,9 0 4 0 0,-4 3-25 0 0,-10-1 15 0 0,0 0 1 0 0,1 0-1 0 0,-1-1 0 0 0,0 0 1 0 0,3 0 9 0 0,3-3-2 0 0,-4 2 5 0 0,0 0 1 0 0,0 0-1 0 0,0 1 0 0 0,0 0 0 0 0,0 0 0 0 0,2 1-3 0 0,32 0 239 0 0,1 0-40 0 0,46 0 98 0 0,-22 0-150 0 0,2 0-52 0 0,68 0-12 0 0,-85 0-1 0 0,0 0-32 0 0,123 0 20 0 0,-100 0-13 0 0,1 0 65 0 0,0 0 97 0 0,-72 0-216 0 0,0 1-1 0 0,1 0 1 0 0,-1 0 0 0 0,0 0-1 0 0,0 0 1 0 0,1 2-3 0 0,-1-2 9 0 0,1 1 0 0 0,-1-1 0 0 0,0 0 0 0 0,0 0 0 0 0,0 0 1 0 0,2-1-10 0 0,218 0 51 0 0,302 0 154 0 0,-339 0-177 0 0,-173 1-28 0 0,0 1 0 0 0,13 3 0 0 0,-13-2 0 0 0,-1-1 0 0 0,15 0 0 0 0,188-2 0 0 0,-207 1 0 0 0,0 0 0 0 0,0 1 0 0 0,8 2 0 0 0,-7-2 0 0 0,0 0 0 0 0,0 0 0 0 0,0-1 0 0 0,0-1 0 0 0,261 0 0 0 0,-257 1 0 0 0,-6-1 0 0 0,0 0 0 0 0,-1 0 0 0 0,1-1 0 0 0,4-1 0 0 0,4-2 0 0 0,-10 2 0 0 0,0 1 0 0 0,1-1 0 0 0,-1 1 0 0 0,0 0 0 0 0,1 1 0 0 0,-1 0 0 0 0,1 0 0 0 0,2 1 0 0 0,12 4 0 0 0,-12-3 0 0 0,1 0 0 0 0,-1 0 0 0 0,0-1 0 0 0,3-1 0 0 0,987 0 64 0 0,-983 0-64 0 0,1-2 0 0 0,15-3 0 0 0,-16 2 0 0 0,0 1 0 0 0,17-1 0 0 0,97 3 0 0 0,555 0 191 0 0,-461 0-177 0 0,1 0-51 0 0,-136 0 100 0 0,0 0-34 0 0,60 0-35 0 0,199 0-80 0 0,-242 0 97 0 0,1 0 42 0 0,-91 1-45 0 0,1 1 1 0 0,15 3-9 0 0,-16-2-1 0 0,0-1 1 0 0,17 0 0 0 0,102-2-94 0 0,-45 0 92 0 0,-74 1 1 0 0,1 1 0 0 0,15 3 1 0 0,-16-2 9 0 0,0-1 0 0 0,17 1-9 0 0,52-3 80 0 0,118 0-80 0 0,-190 0-2 0 0,0 2 0 0 0,-1 0 0 0 0,2 1 2 0 0,0 0-25 0 0,0-1 0 0 0,0 0 1 0 0,2-1 24 0 0,82-1-13 0 0,-6 0 76 0 0,-67 1-56 0 0,1 1 0 0 0,13 3-7 0 0,-18-2 5 0 0,0-1 0 0 0,10 0-5 0 0,46-2 39 0 0,134 0-138 0 0,-122 0 117 0 0,-71-1-18 0 0,0 0 0 0 0,17-5 0 0 0,-16 3 0 0 0,0 1 0 0 0,20 0 0 0 0,121 2 0 0 0,-57 0 32 0 0,-1 0-39 0 0,370 0-192 0 0,-328 0 213 0 0,3 0 98 0 0,-118-2-130 0 0,26-4 18 0 0,-24 2 2 0 0,29 1-2 0 0,29 3-7 0 0,49 0-85 0 0,-108-2 58 0 0,24-4 34 0 0,-23 2-19 0 0,29 0 19 0 0,-1 5 5 0 0,-19 1 24 0 0,1-3 1 0 0,14-3-30 0 0,-24 0 29 0 0,2 0 20 0 0,0 1 1 0 0,-1 1-50 0 0,27 3 60 0 0,21 0-1 0 0,-25-5-61 0 0,-34 1-16 0 0,16-2-7 0 0,0 2-1 0 0,0 1 26 0 0,181 2-93 0 0,109 0 42 0 0,-284-2 51 0 0,13-3 0 0 0,-11 0 0 0 0,16 2 0 0 0,437 3 0 0 0,-456-2 0 0 0,18-3 0 0 0,-16 0 0 0 0,20 2 0 0 0,507 3 0 0 0,-523-2 0 0 0,15-4 0 0 0,-15 2 0 0 0,16 1 0 0 0,63 3 11 0 0,-47 0 62 0 0,-15 1-6 0 0,22-1 34 0 0,-28-4 9 0 0,-22 0-32 0 0,5-1 162 0 0,27 2-240 0 0,73 3 345 0 0,-71 0-130 0 0,3 0 40 0 0,-16-3-86 0 0,2-2-82 0 0,-4 0-55 0 0,3 3-32 0 0,124 2 59 0 0,88 0 93 0 0,-223 1-137 0 0,16 5-15 0 0,-17-1-2 0 0,17-2 2 0 0,323-3 0 0 0,-357-1 14 0 0,1-1 0 0 0,3-3-14 0 0,11 0 26 0 0,9 2 13 0 0,13 3-39 0 0,-25 1 25 0 0,12 1-12 0 0,6 3-13 0 0,-3 0 57 0 0,7-2-57 0 0,137-3-130 0 0,-1 0 103 0 0,10 0 86 0 0,0 0 68 0 0,479 0 473 0 0,-395 0-398 0 0,-120 0-137 0 0,0 0-57 0 0,-173 0-14 0 0,1 0 0 0 0,-1 1-1 0 0,0-1 1 0 0,1 1-1 0 0,-1-1 1 0 0,0 1-1 0 0,1 0 1 0 0,-1 0 0 0 0,0 0-1 0 0,0 0 1 0 0,1 1 6 0 0,-2-1-6 0 0,1 0 1 0 0,0 0-1 0 0,0 0 0 0 0,0-1 1 0 0,0 1-1 0 0,0 0 1 0 0,0-1-1 0 0,0 1 1 0 0,0-1 5 0 0,-1 0 0 0 0,1 0 0 0 0,-1 0 1 0 0,0 0-1 0 0,1 0 1 0 0,-1-1-1 0 0,0 1 1 0 0,0 0-1 0 0,1-1 1 0 0,-1 1-1 0 0,0-1 0 0 0,1 0 0 0 0,6-3 0 0 0,-7 3 0 0 0,0 0 0 0 0,1 0 0 0 0,-1 0 0 0 0,0 0 0 0 0,1 1 0 0 0,-1-1 0 0 0,1 1 0 0 0,-1-1 0 0 0,1 1 0 0 0,0-1 0 0 0,-1 1 0 0 0,1 0 0 0 0,-1 0 0 0 0,1 0 0 0 0,11 0 11 0 0,-11 0 42 0 0,-2 0-15 0 0,0 0-90 0 0,0 0-7 0 0,0 0-34 0 0,0 0-16 0 0,0 0-33 0 0,0 0-39 0 0,0 0-43 0 0,0 0-46 0 0,0 0-44 0 0,0 0-39 0 0,0 0-36 0 0,0 0-255 0 0,0 0-59 0 0,0 0-48 0 0,0 0-33 0 0,0 0-1408 0 0,0 0-1249 0 0</inkml:trace>
  <inkml:trace contextRef="#ctx0" brushRef="#br0" timeOffset="84376.49">1 288 8696 0 0,'0'0'197'0'0,"0"0"24"0"0,0 0 18 0 0,0 0-78 0 0,0 0-11 0 0,0 0 53 0 0,0 0 174 0 0,0 0 319 0 0,0 0 28 0 0,0 0-32 0 0,0 0-150 0 0,0 0-59 0 0,0 0-16 0 0,0 0-30 0 0,0 0-112 0 0,0 0-49 0 0,0 0-10 0 0,0 0-4 0 0,0 0-6 0 0,0 0-6 0 0,0 0-2 0 0,0 2-12 0 0,0 11 67 0 0,0-2-45 0 0,0 1-40 0 0,0 0-33 0 0,0 15 150 0 0,0 17 17 0 0,0-43-341 0 0,0 1 0 0 0,0-1 0 0 0,1 1-1 0 0,-1-1 1 0 0,0 1 0 0 0,1-1-1 0 0,-1 1 1 0 0,1-1 0 0 0,-1 1-1 0 0,1-1 1 0 0,0 0 0 0 0,0 1-1 0 0,-1-1-10 0 0,7 12 35 0 0,-6 3-21 0 0,-1-12-5 0 0,0-1-1 0 0,0 0 1 0 0,0 0 0 0 0,1 0 0 0 0,-1 0-1 0 0,1 0 1 0 0,0 1 0 0 0,0-1-9 0 0,3 7 12 0 0,2 8 11 0 0,-4-1 30 0 0,-2-5-42 0 0,0-4 7 0 0,0-1-1 0 0,0 1 1 0 0,0 0-1 0 0,3 7-17 0 0,2 0 13 0 0,1 2 13 0 0,-5-1 40 0 0,-1-2-25 0 0,0-1-8 0 0,0 1 0 0 0,1-1 0 0 0,1 4-33 0 0,4 5 44 0 0,-5-16-22 0 0,1 0-1 0 0,-1 0 1 0 0,0 0 0 0 0,0 0-1 0 0,-1 5-21 0 0,0 69 240 0 0,0 62 126 0 0,0-90-193 0 0,0 4 55 0 0,0-54-200 0 0,0-2-156 0 0,0 0-61 0 0,0 0 77 0 0,0 0 34 0 0,0 0-34 0 0,0 0-15 0 0,0 0-34 0 0,0 0-40 0 0,0 0-46 0 0,0 0-47 0 0,0 0-47 0 0,0 0-41 0 0,0 0-39 0 0,0 0-272 0 0,0-1-63 0 0,0 1-50 0 0,0-1-35 0 0,0-3-1508 0 0,0-5-1335 0 0</inkml:trace>
  <inkml:trace contextRef="#ctx0" brushRef="#br0" timeOffset="85094.81">1 318 8696 0 0,'0'0'197'0'0,"0"0"24"0"0,0 0 18 0 0,0-2-34 0 0,2-5-164 0 0,4 1-44 0 0,0 0 19 0 0,-5-1 58 0 0,-1 5 67 0 0,3-1 161 0 0,-3 3-305 0 0,2-2 56 0 0,0 0 85 0 0,1 0 61 0 0,7-9 622 0 0,-6 6-510 0 0,-2 2-172 0 0,0 1-49 0 0,3-11 487 0 0,5 8-7 0 0,-6-1-205 0 0,0-2-58 0 0,0 2-75 0 0,-1 1-34 0 0,0 3 85 0 0,-1 0-106 0 0,1 2-67 0 0,1 0-66 0 0,0-1-12 0 0,-2 1 50 0 0,5-5 73 0 0,-5 4-122 0 0,-1 0 0 0 0,0 0 0 0 0,1 1 1 0 0,-1-1-1 0 0,1 0 0 0 0,-1 1 0 0 0,1-1 1 0 0,-1 1-1 0 0,1-1 0 0 0,-1 1 0 0 0,1 0 1 0 0,0-1-1 0 0,-1 1 0 0 0,1 0-33 0 0,12 0 187 0 0,4 0 28 0 0,-2 0-93 0 0,9 0 56 0 0,-6-1-178 0 0,-15 1 0 0 0,0-1 0 0 0,0 1 0 0 0,0 0 0 0 0,0 0 0 0 0,-1 0 0 0 0,1 1 0 0 0,0-1 0 0 0,0 1 0 0 0,0 0 0 0 0,1 1 0 0 0,3 2 0 0 0,-7-3 0 0 0,0 0 0 0 0,1 0 0 0 0,-1 0 0 0 0,1 0 0 0 0,-1-1 0 0 0,0 1 0 0 0,1-1 0 0 0,0 1 0 0 0,-1-1 0 0 0,1 1 0 0 0,-1-1 0 0 0,1 0 0 0 0,-1 0 0 0 0,1 0 0 0 0,0 0-1 0 0,0 1 1 0 0,-1-1 0 0 0,1 0 0 0 0,0 1 0 0 0,-1-1 0 0 0,1 1 0 0 0,0-1 0 0 0,-1 1 0 0 0,1 0 0 0 0,-1-1 0 0 0,1 1 0 0 0,-1 0 0 0 0,0 0 0 0 0,1 0 0 0 0,-1 0 0 0 0,0 0 0 0 0,1 1 0 0 0,-1-1 0 0 0,0 1 0 0 0,15 10 11 0 0,6-3 38 0 0,-21-9-49 0 0,1 0 0 0 0,-1 1 0 0 0,0-1 1 0 0,1 1-1 0 0,-1-1 0 0 0,0 1 0 0 0,1 0 0 0 0,-1 0 1 0 0,0-1-1 0 0,0 1 0 0 0,0 0 0 0 0,0 0 0 0 0,0 0 1 0 0,0 0-1 0 0,0 1 0 0 0,0-1 0 0 0,0 0 0 0 0,0 0 1 0 0,0 0-1 0 0,-1 1 0 0 0,1-1 0 0 0,-1 0 0 0 0,1 1 0 0 0,-1 0 1 0 0,3 2 4 0 0,0-1 1 0 0,-1 1-1 0 0,1-1 1 0 0,0 1-1 0 0,1-1 1 0 0,-1 0 0 0 0,2 1-6 0 0,17 18 29 0 0,-20-21-26 0 0,-1 0 1 0 0,0 1-1 0 0,0-1 1 0 0,-1 1-1 0 0,1 0 1 0 0,0-1-1 0 0,0 1 1 0 0,-1 0-1 0 0,1-1 1 0 0,-1 1-1 0 0,1 0 1 0 0,-1 0-1 0 0,0-1 1 0 0,0 2-4 0 0,0-1 3 0 0,1-1-1 0 0,-1 1 1 0 0,0-1 0 0 0,0 1 0 0 0,1-1-1 0 0,-1 1 1 0 0,1-1 0 0 0,-1 1-1 0 0,1-1 1 0 0,-1 1 0 0 0,1-1 0 0 0,0 0-1 0 0,0 0-2 0 0,5 12 29 0 0,-2 11-7 0 0,-4-22-16 0 0,0 0 0 0 0,0 0 0 0 0,-1 0 1 0 0,1 0-1 0 0,0-1 0 0 0,-1 1 0 0 0,1 0 0 0 0,-1 0 0 0 0,0 0-6 0 0,-4 6 13 0 0,-1 4 22 0 0,4-2 21 0 0,-1 5-2 0 0,-9 0-19 0 0,0 1 25 0 0,7-6-40 0 0,4-8-12 0 0,0 0 0 0 0,0 0-1 0 0,0 0 1 0 0,0 0 0 0 0,-1 0 0 0 0,1 0-1 0 0,-1 0 1 0 0,1 0 0 0 0,-1 0-8 0 0,-28 28 73 0 0,0 0-52 0 0,27-27-15 0 0,0-1-1 0 0,0 0 0 0 0,0 0 0 0 0,0 0 1 0 0,0 0-1 0 0,-2 0-5 0 0,2 0 5 0 0,-1 0 1 0 0,1 0-1 0 0,0 0 1 0 0,0 0-1 0 0,0 0 0 0 0,-1 2-5 0 0,-3 3 1 0 0,4-4 9 0 0,0 0 0 0 0,0 0 0 0 0,0 0 0 0 0,-1 0 0 0 0,1 0-1 0 0,-1-1-9 0 0,-50 25 138 0 0,25-12-92 0 0,-9 4-50 0 0,23-17 4 0 0,0 1 0 0 0,2 7-12 0 0,10-4-45 0 0,3 3 58 0 0,1-6-5 0 0,-1-3 4 0 0,0 1 0 0 0,-1 0 0 0 0,1 0 0 0 0,1 0 0 0 0,-1-1 0 0 0,0 1 0 0 0,0 0 0 0 0,0 0 0 0 0,0 0 0 0 0,0-1 0 0 0,1 1 0 0 0,-1 0 0 0 0,0 0 0 0 0,1 0 0 0 0,5 3 0 0 0,-5-3 0 0 0,-1-1 0 0 0,1 0 0 0 0,-1 0 0 0 0,1 0 0 0 0,-1 1 0 0 0,0-1 0 0 0,1 0 0 0 0,-1 1 0 0 0,0-1 0 0 0,1 0 0 0 0,-1 1 0 0 0,0-1 0 0 0,1 1 0 0 0,-1-1 0 0 0,0 0 0 0 0,0 1 0 0 0,0-1 0 0 0,1 1 0 0 0,-1-1 0 0 0,0 1 0 0 0,0-1 0 0 0,0 1 0 0 0,0-1 0 0 0,0 1 0 0 0,0-1 0 0 0,0 0 0 0 0,0 1 0 0 0,0-1 0 0 0,0 1 0 0 0,0-1 0 0 0,0 1 0 0 0,0 0 0 0 0,0 0 0 0 0,0 0 0 0 0,0-1 0 0 0,0 1 0 0 0,1 0 0 0 0,-1 0-1 0 0,0 0 1 0 0,1 0 0 0 0,-1 0 0 0 0,0-1 0 0 0,1 1-1 0 0,-1 0 1 0 0,1 0 0 0 0,-1 0 0 0 0,1-1 0 0 0,0 1 0 0 0,-1 0-1 0 0,1-1 1 0 0,0 1 0 0 0,-1-1 0 0 0,1 1 0 0 0,0-1 0 0 0,22 13 31 0 0,-19-12-10 0 0,0 1 0 0 0,0 0 0 0 0,-1 1 0 0 0,1-1 0 0 0,0 0 0 0 0,0 2-21 0 0,31 26 196 0 0,-12-17-107 0 0,2-1 46 0 0,-19-8-96 0 0,0 1-1 0 0,-1 0 0 0 0,0 0 1 0 0,1 1-39 0 0,4 5 50 0 0,-8-9-49 0 0,0 0 0 0 0,1-1 0 0 0,-1 1 1 0 0,0-1-1 0 0,0 1 0 0 0,1-1 0 0 0,-1 0 1 0 0,1 0-1 0 0,0 0 0 0 0,-1 0 0 0 0,1 0 0 0 0,0 0-1 0 0,1 0 2 0 0,1 0 0 0 0,-1 1 0 0 0,0-1 0 0 0,-1 1-1 0 0,1 0 1 0 0,3 2-2 0 0,4 3 22 0 0,0-1 1 0 0,1 0-1 0 0,10 3-22 0 0,0 0 61 0 0,-17-7-49 0 0,0 1 0 0 0,0 0 0 0 0,0 0 0 0 0,0 1 0 0 0,0-1 0 0 0,1 3-12 0 0,4 6 13 0 0,0-9-13 0 0,-9-3 0 0 0,0 0 0 0 0,-1 1 0 0 0,1-1 0 0 0,0 0 0 0 0,0 0 0 0 0,0 1 0 0 0,0-1 0 0 0,-1 0 0 0 0,1 1 0 0 0,0-1 0 0 0,0 1 0 0 0,-1-1 0 0 0,1 1 0 0 0,0 0 0 0 0,-1-1 0 0 0,1 1 0 0 0,0 0 0 0 0,-1-1 0 0 0,1 1 0 0 0,-1 0 0 0 0,1 0 0 0 0,-1-1 0 0 0,0 1 0 0 0,1 0 0 0 0,-1 0 0 0 0,0 0 0 0 0,1 0 1 0 0,0 0 0 0 0,-1-1 0 0 0,1 1 0 0 0,0 0 0 0 0,-1 0 0 0 0,1 0-1 0 0,0-1 1 0 0,0 1 0 0 0,0 0 0 0 0,0-1 0 0 0,0 1 0 0 0,0-1 0 0 0,0 1-1 0 0,0-1 1 0 0,0 1 0 0 0,0-1-1 0 0,10 6 40 0 0,-11-6-40 0 0,0 0 0 0 0,0 0 0 0 0,0 1 0 0 0,0-1 1 0 0,0 0-1 0 0,0 0 0 0 0,0 0 0 0 0,1 0 0 0 0,-1 0 1 0 0,0 0-1 0 0,0 0 0 0 0,0 0 0 0 0,0 0 0 0 0,0 0 0 0 0,0 0 1 0 0,0 0-1 0 0,0 1 0 0 0,0-1 0 0 0,0 0 0 0 0,0 0 0 0 0,0 0 1 0 0,0 0-1 0 0,0 0 0 0 0,0 0 0 0 0,0 0 0 0 0,0 0 1 0 0,1 1-1 0 0,-1-1 0 0 0,0 0 0 0 0,0 0 0 0 0,0 0 0 0 0,0 0 1 0 0,0 0-1 0 0,-1 0 0 0 0,1 0 0 0 0,0 0 0 0 0,0 1 0 0 0,0-1 1 0 0,0 0-1 0 0,0 0 0 0 0,0 0 0 0 0,0 0 0 0 0,0 0 1 0 0,0 0-1 0 0,0 0 0 0 0,0 0 0 0 0,0 5 3 0 0,14 12 60 0 0,-10-12-8 0 0,-4 0-44 0 0,1 0-13 0 0,24 10 25 0 0,-23-13-65 0 0,-1-2-67 0 0,-1 0-117 0 0,0 0 103 0 0,0 0-63 0 0,1 0-87 0 0,-1 0 85 0 0,1 0-41 0 0,0 0-44 0 0,0 0-41 0 0,0 0-38 0 0,0 0-35 0 0,1 0-250 0 0,-1 0-57 0 0,2 0-815 0 0,-1 0-644 0 0,-1 0-1222 0 0</inkml:trace>
  <inkml:trace contextRef="#ctx0" brushRef="#br0" timeOffset="85645.38">817 893 7072 0 0,'0'0'202'0'0,"3"0"1"0"0,1-1-142 0 0,-2 0-43 0 0,3-4-86 0 0,-1 1 63 0 0,0 1 107 0 0,0 2 83 0 0,3 1 118 0 0,10-2 432 0 0,-7 0-276 0 0,-3-2-124 0 0,-1-1-67 0 0,-4 4-58 0 0,-1 0-39 0 0,2-1 69 0 0,0 2-89 0 0,1 0-82 0 0,-1 0-17 0 0,-1-1 65 0 0,6-4 113 0 0,1 0 95 0 0,4 2 60 0 0,0 3-9 0 0,-13 0-370 0 0,0 0 0 0 0,0 0-1 0 0,0 0 1 0 0,0 0 0 0 0,0 1 0 0 0,0-1 0 0 0,1 0 0 0 0,-1 0 0 0 0,0 0 0 0 0,0 0 0 0 0,0 0 0 0 0,0 0 0 0 0,0 0 0 0 0,0 0 0 0 0,0 0 0 0 0,0 0 0 0 0,0-1 0 0 0,0 1 0 0 0,1 0-1 0 0,-1 0 1 0 0,0 0 0 0 0,0 0 0 0 0,0 0 0 0 0,0 0 0 0 0,0 0 0 0 0,0 0 0 0 0,0 0 0 0 0,0 0 0 0 0,0 0 0 0 0,0 0 0 0 0,0 0 0 0 0,0 0 0 0 0,0 0 0 0 0,0 0 0 0 0,0 0 0 0 0,1 0-1 0 0,-1-1 1 0 0,0 1 0 0 0,0 0 0 0 0,0 0 0 0 0,0 0 0 0 0,0 0 0 0 0,0 0 0 0 0,0 0 0 0 0,0 0 0 0 0,0 0 0 0 0,0 0 0 0 0,0 0 0 0 0,0 0 0 0 0,0-1 0 0 0,0 1 0 0 0,0 0 0 0 0,0 0-1 0 0,0 0 1 0 0,0 0 0 0 0,0 0 0 0 0,-1 0-6 0 0,1-10 330 0 0,0 7-29 0 0,3 1-112 0 0,22-13 81 0 0,-20 4-152 0 0,-1 10-86 0 0,-1 0-10 0 0,5-14 75 0 0,2 2-12 0 0,-7 11-11 0 0,-3-1 7 0 0,-3-7-18 0 0,-7 5-39 0 0,6-1 14 0 0,4 5-36 0 0,-1 1 1 0 0,1-1 0 0 0,0 1 0 0 0,0 0-1 0 0,0-1 1 0 0,-1 1 0 0 0,1 0 0 0 0,0-1-1 0 0,0 1 1 0 0,-1 0 0 0 0,1 0 0 0 0,0-1 0 0 0,-1 1-1 0 0,1 0 1 0 0,0 0 0 0 0,-1-1 0 0 0,1 1-1 0 0,0 0 1 0 0,-1 0 0 0 0,1 0 0 0 0,-1 0 0 0 0,1 0-1 0 0,0-1 1 0 0,-1 1 0 0 0,1 0 0 0 0,-1 0-1 0 0,1 0 1 0 0,0 0 0 0 0,-1 0 0 0 0,1 0 0 0 0,-1 1-3 0 0,-4-4 64 0 0,2-1-41 0 0,-4-1 8 0 0,-6-1 23 0 0,-7-4 35 0 0,18 9-75 0 0,0 0 1 0 0,0 1-1 0 0,0-1 1 0 0,0 0 0 0 0,-1 1-1 0 0,1 0 1 0 0,0 0-1 0 0,-2 0-14 0 0,-20 0 41 0 0,9 1-43 0 0,-17-1 17 0 0,25 0 30 0 0,-2 0 39 0 0,8 0-79 0 0,-1 0 1 0 0,1 1 0 0 0,0-1 0 0 0,0 0-1 0 0,-1 0 1 0 0,1 1 0 0 0,0-1-1 0 0,0 1 1 0 0,0-1 0 0 0,0 1 0 0 0,-1-1-1 0 0,1 1 1 0 0,0 0 0 0 0,0 0 0 0 0,0-1-1 0 0,0 1 1 0 0,0 0 0 0 0,1 0 0 0 0,-1 0-1 0 0,0 0 1 0 0,0 0 0 0 0,1 0 0 0 0,-1 0-6 0 0,-2 4 4 0 0,3-4-1 0 0,0-1 0 0 0,0 1-1 0 0,0 0 1 0 0,-1-1 0 0 0,1 1-1 0 0,0-1 1 0 0,-1 1 0 0 0,1-1-1 0 0,-1 1 1 0 0,1-1-1 0 0,-1 1 1 0 0,1-1 0 0 0,-1 1-1 0 0,1-1 1 0 0,-1 1 0 0 0,1-1-1 0 0,-1 0 1 0 0,1 1 0 0 0,-1-1-1 0 0,0 0 1 0 0,1 0-1 0 0,-1 1-2 0 0,-4 1 16 0 0,-7 8 11 0 0,8-5 29 0 0,4 1-41 0 0,-1-2-3 0 0,-10 2 47 0 0,10-5-57 0 0,0-1 0 0 0,0 1 1 0 0,0-1-1 0 0,0 1 0 0 0,0-1 0 0 0,0 1 1 0 0,0-1-1 0 0,0 1 0 0 0,0 0 1 0 0,1-1-1 0 0,-1 1 0 0 0,0 0 1 0 0,0 0-1 0 0,1 0 0 0 0,-1 0 1 0 0,0 0-3 0 0,-4 29 176 0 0,-20 15 112 0 0,24-42-268 0 0,0 0 1 0 0,1 0-1 0 0,-1-1 1 0 0,1 1 0 0 0,-1 0-1 0 0,1 0 1 0 0,0-1-1 0 0,0 1 1 0 0,0 0 0 0 0,1 2-21 0 0,0 10 82 0 0,-2 1-16 0 0,0-9-40 0 0,1 0 1 0 0,-1 0-1 0 0,2 0 0 0 0,-1 0 1 0 0,1 0-1 0 0,0 0 0 0 0,1 4-26 0 0,18 40 134 0 0,-10-29-44 0 0,-9-21-86 0 0,0 0 0 0 0,-1 0-1 0 0,1 0 1 0 0,0-1 0 0 0,-1 1-1 0 0,1 0 1 0 0,0 0 0 0 0,0-1-1 0 0,0 1 1 0 0,0 0 0 0 0,0-1-1 0 0,-1 1 1 0 0,1-1 0 0 0,0 1-1 0 0,0-1 1 0 0,1 0-4 0 0,9 7 21 0 0,-5 3 19 0 0,-6-9-39 0 0,0 0 1 0 0,1 0-1 0 0,-1 0 1 0 0,1 0-1 0 0,-1 0 1 0 0,1 0-1 0 0,0 0 1 0 0,-1 0-1 0 0,1 0 1 0 0,0 0-1 0 0,0-1 1 0 0,-1 1 0 0 0,1 0-1 0 0,0-1 1 0 0,0 1-1 0 0,0 0-1 0 0,63 29 103 0 0,-43-22-118 0 0,-3-1-61 0 0,-8-4-19 0 0,3-2 32 0 0,-9-1 7 0 0,1 0-54 0 0,0-1-78 0 0,-3 1 32 0 0,0 0-39 0 0,1 0-44 0 0,-1 0-51 0 0,0 0-78 0 0,0 0-57 0 0,0 0-52 0 0,0 0-45 0 0,0 0-154 0 0,0 0-44 0 0,0 0-186 0 0,1 0-502 0 0</inkml:trace>
  <inkml:trace contextRef="#ctx0" brushRef="#br0" timeOffset="86247.74">1483 757 6896 0 0,'0'0'200'0'0,"0"-1"-52"0"0,0-1-12 0 0,0 1-69 0 0,0-1 34 0 0,0-3 181 0 0,0 0 67 0 0,0-8 542 0 0,0 9-652 0 0,0 0-39 0 0,0 1-31 0 0,0 0-97 0 0,0 3-61 0 0,0 0-1 0 0,0 0 0 0 0,0-1 0 0 0,0 1 0 0 0,0 0 1 0 0,0 0-1 0 0,0 0 0 0 0,0 0 0 0 0,0 0 1 0 0,0 0-1 0 0,0 0 0 0 0,0 0 0 0 0,0 0 0 0 0,0 0 1 0 0,0 0-1 0 0,0-1 0 0 0,0 1 0 0 0,0 0 1 0 0,0 0-1 0 0,0 0 0 0 0,0 0 0 0 0,0 0 0 0 0,0 0 1 0 0,0 0-1 0 0,0 0 0 0 0,-1 0 0 0 0,1 0 1 0 0,0 0-1 0 0,0 0 0 0 0,0-1 0 0 0,0 1 0 0 0,0 0 1 0 0,0 0-1 0 0,0 0 0 0 0,0 0 0 0 0,0 0 1 0 0,0 0-1 0 0,0 0 0 0 0,0 0 0 0 0,0 0 0 0 0,-1 0 1 0 0,1 0-1 0 0,0 0 0 0 0,0 0 0 0 0,0 0 1 0 0,0 0-1 0 0,0 0 0 0 0,0 0 0 0 0,0 0 0 0 0,0 0 1 0 0,0 0-1 0 0,0 0 0 0 0,-1 0 0 0 0,1 0 1 0 0,0 0-1 0 0,0 0 0 0 0,0 0-10 0 0,-6-1 282 0 0,1-1-38 0 0,-2-1 11 0 0,0-3 87 0 0,6 4-144 0 0,-1 1-36 0 0,1-2 71 0 0,1 1-83 0 0,0-1-87 0 0,0 0-37 0 0,-1 2 80 0 0,-5-4 126 0 0,-2 1-42 0 0,-3-3 96 0 0,8 5-37 0 0,0 1-92 0 0,1 0-57 0 0,-2 1-53 0 0,0 0-12 0 0,2-1 41 0 0,2 1-73 0 0,-9-4 162 0 0,-17-11 404 0 0,18 9-366 0 0,7 5-42 0 0,-1 0-38 0 0,-1 0 36 0 0,-1 0-79 0 0,-1 2-38 0 0,3 0 55 0 0,-1-1-32 0 0,-14 0 314 0 0,0 0-100 0 0,-5 0-45 0 0,-8 0-8 0 0,25 2-130 0 0,3 1-68 0 0,-14 12 135 0 0,11-10-145 0 0,1-3-47 0 0,-15 7-61 0 0,19-9 88 0 0,-1 0-1 0 0,0 0 1 0 0,1 1-1 0 0,-1-1 1 0 0,0 0-1 0 0,1 0 1 0 0,-1 1-1 0 0,1-1 1 0 0,-1 0-1 0 0,0 1 1 0 0,1-1-1 0 0,-1 1 1 0 0,1-1-1 0 0,-1 1 1 0 0,1-1-1 0 0,0 1 1 0 0,-1-1-1 0 0,1 1 1 0 0,-1 0-1 0 0,1-1 1 0 0,0 1-1 0 0,0-1 1 0 0,-1 1-1 0 0,1 0 1 0 0,0-1-1 0 0,0 2 3 0 0,-12 24-21 0 0,8-9-30 0 0,4 11 43 0 0,1-12 7 0 0,-1-14 1 0 0,1 0 0 0 0,-1 0 0 0 0,0 1 0 0 0,1-1 0 0 0,-1 0 0 0 0,1 0 0 0 0,0 0 0 0 0,-1 0 0 0 0,1 0 0 0 0,0 0 0 0 0,1 2 0 0 0,8 17 0 0 0,-7-12 0 0 0,9 24 1 0 0,-2-15-2 0 0,-6-6 1 0 0,-4-8 0 0 0,1 0 0 0 0,1 0 0 0 0,-1-1 0 0 0,1 1 0 0 0,-1 0 0 0 0,1-1 0 0 0,0 1 0 0 0,1-1 0 0 0,2 5 0 0 0,0 1 0 0 0,-1-1 0 0 0,0 1 0 0 0,0-1 0 0 0,1 8 0 0 0,-2-4 0 0 0,-2-9 0 0 0,0 1 0 0 0,0 0 0 0 0,0-1 0 0 0,0 1 0 0 0,1-1 0 0 0,-1 1 0 0 0,1-1 0 0 0,0 0 0 0 0,1 2 0 0 0,10 13 0 0 0,0-1 0 0 0,2 0 0 0 0,5 4 0 0 0,-9-8 0 0 0,-7-8 0 0 0,1-1 0 0 0,-1 1 0 0 0,0-1 0 0 0,1 0 0 0 0,0 0 0 0 0,2 0 0 0 0,23 11 11 0 0,-26-13 0 0 0,0-1 0 0 0,0-1 0 0 0,0 1 0 0 0,1 0 0 0 0,-1-1 0 0 0,0 0 0 0 0,0 0 0 0 0,0 0 0 0 0,4-1-11 0 0,8 0 18 0 0,-10 1-18 0 0,-4 0 6 0 0,1 0 0 0 0,-1 0 0 0 0,0 0 0 0 0,0 0 0 0 0,0 0 0 0 0,0 0 0 0 0,0-1 0 0 0,0 1 0 0 0,0-1 0 0 0,1 0-6 0 0,5-3 10 0 0,17-7-26 0 0,-18 8-49 0 0,16-10 11 0 0,-12 6-14 0 0,-2 1-69 0 0,0 0-105 0 0,-3 2-22 0 0,-1 0-87 0 0,-3 3 103 0 0,0-1-38 0 0,2-1-386 0 0,-1 1 92 0 0,-1 0-51 0 0,3-3-745 0 0,-5 5 1350 0 0,6-6-1948 0 0,3-3-1121 0 0</inkml:trace>
  <inkml:trace contextRef="#ctx0" brushRef="#br0" timeOffset="86616.27">1876 666 7136 0 0,'-13'0'208'0'0,"13"0"-205"0"0,0 0 1 0 0,0 0-1 0 0,0 0 1 0 0,0 0-1 0 0,0 0 1 0 0,0 0-1 0 0,0 0 1 0 0,-1 0-1 0 0,1 0 1 0 0,0 0-1 0 0,0 0 1 0 0,0 0-1 0 0,0 0 1 0 0,0 0-1 0 0,0 0 1 0 0,0 0-1 0 0,0 0 1 0 0,0 0-1 0 0,0 0 0 0 0,-1 0 1 0 0,1 0-1 0 0,0 0 1 0 0,0 0-1 0 0,0 0 1 0 0,0 0-1 0 0,0 0 1 0 0,0 0-1 0 0,0 0 1 0 0,0 0-1 0 0,0 0 1 0 0,0-1-1 0 0,0 1 1 0 0,0 0-1 0 0,0 0 1 0 0,0 0-1 0 0,0 0 1 0 0,0 0-1 0 0,0 0 1 0 0,-1 0-1 0 0,1 0 1 0 0,0 0-1 0 0,0 0 1 0 0,0 0-1 0 0,0-1 1 0 0,0 1-1 0 0,0 0 1 0 0,0 0-1 0 0,0 0 1 0 0,0 0-1 0 0,0 0 1 0 0,0 0-1 0 0,0 0 0 0 0,0 0 1 0 0,0 0-1 0 0,1 0 1 0 0,-1 0-1 0 0,0-1-3 0 0,0-6 68 0 0,0 4-14 0 0,0 1 75 0 0,0 2 148 0 0,0 0 239 0 0,0 0 18 0 0,0 0-14 0 0,0 0-68 0 0,0 0-32 0 0,0 0-4 0 0,0 0-2 0 0,0 0-6 0 0,0 0-6 0 0,0 0-2 0 0,0 0-3 0 0,0 0-12 0 0,0 0-7 0 0,0 2-2 0 0,-1 23 64 0 0,0-5-189 0 0,1 1-45 0 0,0-15-145 0 0,0-1-1 0 0,1 1 1 0 0,-1-1 0 0 0,1 1 0 0 0,1 1-61 0 0,3 8 89 0 0,-3-12-75 0 0,-1 0 1 0 0,0 0 0 0 0,0 0-1 0 0,0 1 1 0 0,0-1 0 0 0,-1 0 0 0 0,0 1-1 0 0,1-1 1 0 0,-1 1-15 0 0,-1 14 57 0 0,1 18 75 0 0,3-14-79 0 0,1-9-24 0 0,3 22 45 0 0,-5-5 16 0 0,-1-23-63 0 0,0 1 0 0 0,0 0 1 0 0,1 0-1 0 0,0-1 0 0 0,3 8-27 0 0,-5-13 7 0 0,4 13 53 0 0,-4-2-27 0 0,1 1 8 0 0,4 0 17 0 0,6 8 48 0 0,-1-7-47 0 0,-7-8-51 0 0,-3-7-7 0 0,0 1 1 0 0,0-1 0 0 0,0 1-1 0 0,0-1 1 0 0,1 1 0 0 0,-1-1-1 0 0,0 1 1 0 0,0-1 0 0 0,1 0-1 0 0,-1 1 1 0 0,0-1 0 0 0,1 1-1 0 0,-1-1 1 0 0,0 0 0 0 0,1 1-1 0 0,-1-1 1 0 0,0 0 0 0 0,1 0-1 0 0,-1 1 1 0 0,1-1-1 0 0,-1 0 1 0 0,1 0 0 0 0,-1 0-1 0 0,1 1 1 0 0,-1-1 0 0 0,0 0-1 0 0,1 0 1 0 0,-1 0 0 0 0,1 0-1 0 0,-1 0 1 0 0,1 0 0 0 0,-1 0-1 0 0,1 0 1 0 0,-1 0 0 0 0,1 0-1 0 0,-1 0 1 0 0,1 0 0 0 0,-1-1-3 0 0,1 1 3 0 0,0 0-1 0 0,-1 0 1 0 0,1 0-1 0 0,-1 0 1 0 0,1 0-1 0 0,0 0 0 0 0,-1 0 1 0 0,1 1-1 0 0,-1-1 1 0 0,1 0-1 0 0,-1 0 0 0 0,1 0 1 0 0,0 1-1 0 0,-1-1 1 0 0,1 0-1 0 0,-1 0 1 0 0,1 1-1 0 0,-1-1 0 0 0,1 1 1 0 0,-1-1-1 0 0,1 0 1 0 0,-1 1-1 0 0,0-1 0 0 0,1 1 1 0 0,-1-1-1 0 0,0 1 1 0 0,1 0-2 0 0,-1-1 3 0 0,1 1 0 0 0,-1-1 1 0 0,1 1-1 0 0,-1 0 1 0 0,1-1-1 0 0,-1 1 0 0 0,1-1 1 0 0,-1 1-1 0 0,1-1 0 0 0,0 0 1 0 0,-1 1-1 0 0,1-1 1 0 0,0 0-1 0 0,-1 1 0 0 0,1-1 1 0 0,0 0-1 0 0,-1 0 0 0 0,1 1 1 0 0,0-1-1 0 0,0 0 1 0 0,-1 0-1 0 0,1 0 0 0 0,0 0 1 0 0,0 0-1 0 0,-1 0 0 0 0,1 0 1 0 0,0 0-4 0 0,0 0 3 0 0,1 0 0 0 0,-1 0 0 0 0,1-1 0 0 0,-1 1 0 0 0,0 0 0 0 0,1 0 0 0 0,-1-1 1 0 0,0 1-1 0 0,1 0 0 0 0,-1-1 0 0 0,0 0 0 0 0,0 1 0 0 0,1-1 0 0 0,-1 0 0 0 0,0 0-3 0 0,21-10 36 0 0,8-14-36 0 0,-17 20 0 0 0,-11 0-7 0 0,1 0-48 0 0,7-2-243 0 0,-9 7 270 0 0,1 0 0 0 0,-1-1 1 0 0,-1 1-1 0 0,1-1 1 0 0,0 1-1 0 0,0-1 0 0 0,0 1 1 0 0,0-1-1 0 0,0 0 1 0 0,0 0-1 0 0,-1 1 0 0 0,1-1 1 0 0,0 0-1 0 0,0 0 0 0 0,-1 0 1 0 0,1 0 27 0 0,8-18-554 0 0,-2 1-7 0 0,-5 15 414 0 0,0 0 0 0 0,0-1 0 0 0,0 1 0 0 0,0 0 0 0 0,1 0 0 0 0,1-1 147 0 0,4-5-310 0 0,-2 0 57 0 0,7-16-363 0 0,-11 19 358 0 0,0 1 34 0 0,2-4-144 0 0,0 2 101 0 0,5-8-292 0 0,-6 10 342 0 0,0 0-38 0 0,0-1-54 0 0,0 1-66 0 0,0-1-196 0 0,0 0-113 0 0,1-2-246 0 0,1-3-586 0 0</inkml:trace>
  <inkml:trace contextRef="#ctx0" brushRef="#br0" timeOffset="87230.19">2163 590 7976 0 0,'0'0'174'0'0,"0"0"29"0"0,0 0 14 0 0,0 0 47 0 0,0 0 148 0 0,0 0 62 0 0,0 0 7 0 0,0 0-12 0 0,0 3-73 0 0,0 3-217 0 0,-1 1 59 0 0,1 22 775 0 0,1-20-738 0 0,2-2-94 0 0,1 1 18 0 0,-3-7-157 0 0,0 0 1 0 0,0 0 0 0 0,0 1-1 0 0,-1-1 1 0 0,1 1-1 0 0,0-1 1 0 0,-1 1 0 0 0,1-1-1 0 0,-1 1 1 0 0,0-1 0 0 0,1 1-1 0 0,-1 0 1 0 0,0-1 0 0 0,0 1-43 0 0,1 11 189 0 0,1-1-51 0 0,3 11 28 0 0,-3-17-115 0 0,0 1 0 0 0,-1 0 0 0 0,0 0 0 0 0,0 6-51 0 0,-1 26 149 0 0,0 70 133 0 0,0-64-114 0 0,0-5 62 0 0,0-1 112 0 0,1-30-250 0 0,1-2-32 0 0,3 4-13 0 0,-4-10-47 0 0,0 0 0 0 0,0 0 0 0 0,0 1 0 0 0,-1-1 0 0 0,1 1 0 0 0,-1-1 0 0 0,1 1 0 0 0,-1-1 0 0 0,1 1 0 0 0,-1-1 0 0 0,0 1 0 0 0,0-1 1 0 0,0 2-1 0 0,0 5-72 0 0,0 1 80 0 0,0 1 52 0 0,0 12 146 0 0,0-13-139 0 0,0-6 0 0 0,0-3-30 0 0,0 0-75 0 0,0 0-65 0 0,0 0-116 0 0,0 0 104 0 0,0 0-54 0 0,0 0-74 0 0,0 0 76 0 0,0 0-35 0 0,0 0-39 0 0,0 0-36 0 0,1 0-374 0 0,-1-1 91 0 0,0 1-49 0 0,2-2-717 0 0,-2 2 1067 0 0,4-4-1533 0 0,4-4-1002 0 0</inkml:trace>
  <inkml:trace contextRef="#ctx0" brushRef="#br0" timeOffset="87666.95">2405 621 7280 0 0,'0'0'165'0'0,"0"0"22"0"0,0 0 9 0 0,2 0-20 0 0,9 0-67 0 0,-10 0 10 0 0,0 0 135 0 0,-1 0 222 0 0,0 0 18 0 0,0 0-5 0 0,3 2-28 0 0,7 8-11 0 0,-9-8-269 0 0,0-1-34 0 0,0 1 61 0 0,0 1-75 0 0,-1 1-71 0 0,0 0-19 0 0,1-2 52 0 0,3 6 66 0 0,-3-7-133 0 0,0 0 1 0 0,0 0 0 0 0,0 1-1 0 0,0-1 1 0 0,-1 1-1 0 0,1-1 1 0 0,-1 1 0 0 0,1-1-1 0 0,-1 1 1 0 0,1-1-1 0 0,-1 1 1 0 0,0 0 0 0 0,0-1-1 0 0,0 1-28 0 0,2 9 165 0 0,3 0 20 0 0,2 2 19 0 0,-6 0-11 0 0,3 10 62 0 0,5 6 105 0 0,-6-11-184 0 0,-2 0-48 0 0,5-3-50 0 0,0 0-21 0 0,-4 3 32 0 0,-1-4-40 0 0,5 8 105 0 0,-4-17-97 0 0,0 0 0 0 0,-1 0 0 0 0,0 1 1 0 0,0-1-1 0 0,0 4-57 0 0,-1 7 211 0 0,0 37 425 0 0,0-32-279 0 0,0-18-258 0 0,0-3-3 0 0,0 0 2 0 0,0 0 12 0 0,0 0 2 0 0,0 0-1 0 0,0 0-4 0 0,0 0-23 0 0,0 0-11 0 0,0 0-1 0 0,0-3 2 0 0,0-31 125 0 0,0 3 1 0 0,0 6-51 0 0,3 6-60 0 0,10-8 91 0 0,-2 2-39 0 0,-3 2 16 0 0,-5 17-117 0 0,0 0-1 0 0,0 0 1 0 0,1 0-1 0 0,-1 1 0 0 0,1-1-39 0 0,1-2 46 0 0,41-67 288 0 0,-40 64-307 0 0,-3 6-10 0 0,1 0 1 0 0,-1-1-1 0 0,1 2 1 0 0,0-1-1 0 0,0 0 0 0 0,0 1 1 0 0,0 0-1 0 0,1 0 1 0 0,1-1-18 0 0,0 1 9 0 0,-1 1 1 0 0,0-2 0 0 0,-1 1-1 0 0,1 0 1 0 0,-1-1 0 0 0,1 0-1 0 0,-2 0 1 0 0,3-3-10 0 0,-4 5 5 0 0,1 1 1 0 0,-1-1-1 0 0,0 0 0 0 0,1 1 0 0 0,0 0 0 0 0,-1-1 1 0 0,1 1-1 0 0,0 0 0 0 0,0 1 0 0 0,0-1 0 0 0,1 0-5 0 0,6-4 23 0 0,-6 4-20 0 0,0-1 0 0 0,1 1-1 0 0,-1 0 1 0 0,1 0 0 0 0,-1 0-1 0 0,3 0-2 0 0,-2 1 10 0 0,-1-1-1 0 0,1 0 1 0 0,-1 0-1 0 0,1 0 1 0 0,-1 0-1 0 0,2-2-9 0 0,14-5-17 0 0,-15 8-35 0 0,0-1-46 0 0,1-1-60 0 0,0 0-74 0 0,10-7-443 0 0,-1 8-41 0 0</inkml:trace>
  <inkml:trace contextRef="#ctx0" brushRef="#br0" timeOffset="88298.64">3342 605 8840 0 0,'0'0'197'0'0,"0"0"24"0"0,0 0 19 0 0,-2-2-29 0 0,-2-2-178 0 0,-5-2-23 0 0,-7-2 19 0 0,9 5 60 0 0,5 2 124 0 0,-1-2 33 0 0,2 1 4 0 0,0 1-46 0 0,-1 1-41 0 0,1-1-36 0 0,0 1-15 0 0,-1-1-36 0 0,1 1-21 0 0,-2 0-13 0 0,0 0 35 0 0,1 0 72 0 0,-13-9 448 0 0,5 3-282 0 0,1 1-38 0 0,-5-1-4 0 0,-11 1 113 0 0,12-1-136 0 0,4 2-29 0 0,-2 2 33 0 0,-5 2 100 0 0,1 0-94 0 0,-30 0 301 0 0,44 0-540 0 0,-1 0 0 0 0,0-1 0 0 0,1 1 0 0 0,-1-1 0 0 0,0 1 0 0 0,1-1 0 0 0,-1 1 1 0 0,1-1-1 0 0,-1 0 0 0 0,0 0-21 0 0,-10-3 121 0 0,1 8-5 0 0,9-3-102 0 0,1 0 1 0 0,-1-1 0 0 0,1 1-1 0 0,-1 0 1 0 0,0-1 0 0 0,1 1-1 0 0,-1-1 1 0 0,0 0 0 0 0,1 1-1 0 0,-2-1-14 0 0,1 0 11 0 0,0 0 0 0 0,1 0 0 0 0,-1 1 0 0 0,0-1 0 0 0,1 0 0 0 0,-1 1 0 0 0,0-1 0 0 0,1 1 0 0 0,-1 0 0 0 0,1 0 0 0 0,-1-1 0 0 0,1 1 0 0 0,-1 0-11 0 0,1 0 9 0 0,-1 0 0 0 0,1 0 0 0 0,-1 0 0 0 0,1 0-1 0 0,-1-1 1 0 0,1 1 0 0 0,-1-1 0 0 0,0 1 0 0 0,1-1 0 0 0,-1 1 0 0 0,0-1 0 0 0,0 0 0 0 0,1 0-9 0 0,0 0 0 0 0,1 0 1 0 0,-1 0-1 0 0,1 0 1 0 0,-1 0-1 0 0,1-1 1 0 0,-1 1-1 0 0,1 0 1 0 0,-1 1-1 0 0,1-1 0 0 0,-1 0 1 0 0,1 0-1 0 0,-1 0 1 0 0,1 0-1 0 0,-1 0 1 0 0,1 0-1 0 0,0 1 1 0 0,-1-1-1 0 0,1 0 1 0 0,-1 0-1 0 0,1 1 0 0 0,0-1 1 0 0,-1 0-1 0 0,1 0 1 0 0,-1 1-1 0 0,1-1 1 0 0,0 0-1 0 0,0 1 1 0 0,-1-1-1 0 0,1 1 1 0 0,0-1-1 0 0,0 0 0 0 0,-1 1 0 0 0,-3 6 1 0 0,-3-4-1 0 0,7-3 0 0 0,0 0 0 0 0,0 0 0 0 0,-1 0 0 0 0,1 0 0 0 0,0 0 0 0 0,0 0 0 0 0,0 0 0 0 0,0 0 0 0 0,-1 0 0 0 0,1 0 0 0 0,0 0 0 0 0,0 0 0 0 0,0 0 0 0 0,0 0 0 0 0,-1 0 0 0 0,1 1 0 0 0,0-1 0 0 0,0 0 0 0 0,0 0 0 0 0,0 0 0 0 0,0 0 0 0 0,0 0 0 0 0,-1 0 0 0 0,1 1 0 0 0,0-1 0 0 0,0 0 0 0 0,0 0 0 0 0,0 0 0 0 0,0 0 0 0 0,0 1 0 0 0,0-1 0 0 0,0 0 0 0 0,0 0 0 0 0,0 0 0 0 0,0 0 0 0 0,0 1 0 0 0,-2 24 0 0 0,2 6-16 0 0,0-29 4 0 0,0 0 0 0 0,0 0 0 0 0,0 0 0 0 0,1 0 0 0 0,-1 1 0 0 0,0-1 0 0 0,1 0 0 0 0,-1 0 0 0 0,1 0 0 0 0,0 0 0 0 0,0 0 0 0 0,0 0 0 0 0,0 0 12 0 0,0-1-5 0 0,0 1 0 0 0,0-1 0 0 0,1 0 0 0 0,-1 0 0 0 0,0 0 0 0 0,1 0 0 0 0,-1 0 0 0 0,1 0 0 0 0,-1 0 0 0 0,1-1 0 0 0,-1 1 0 0 0,1-1 1 0 0,1 1 4 0 0,4 2-4 0 0,-1 0 1 0 0,0 0-1 0 0,0 1 1 0 0,0-1-1 0 0,0 1 1 0 0,4 4 3 0 0,21 12-45 0 0,4 0 42 0 0,0 1-1 0 0,-2 2 1 0 0,0 1 3 0 0,-6-8 0 0 0,-22-14 0 0 0,-1 0 0 0 0,1 1 0 0 0,-1-1 0 0 0,0 1 0 0 0,0 0 0 0 0,1 2 0 0 0,15 20 0 0 0,23 8 0 0 0,-25-17 0 0 0,-12-11 0 0 0,0 0 0 0 0,0 1 0 0 0,-1 0 0 0 0,0 0 0 0 0,0 0 0 0 0,2 4 0 0 0,-2 5 0 0 0,5 3 12 0 0,-9-16-8 0 0,-1 0 0 0 0,1-1 0 0 0,-1 1 0 0 0,0 0 0 0 0,0 0 0 0 0,0 0 0 0 0,0 0 0 0 0,0 0 0 0 0,0-1 0 0 0,-1 1 0 0 0,1 0 0 0 0,-1 1-4 0 0,0 2 11 0 0,-3 3-9 0 0,-6 12 83 0 0,7-16-68 0 0,0 0 0 0 0,0 0 1 0 0,0-1-1 0 0,-1 1 0 0 0,-1 1-17 0 0,1-1 10 0 0,0 1 52 0 0,4 0-46 0 0,-1 0-4 0 0,0-5-8 0 0,0 1 0 0 0,1-1 0 0 0,-1 0 0 0 0,0 1 0 0 0,0-1 1 0 0,1 0-1 0 0,-1 0 0 0 0,0 0 0 0 0,0 0 0 0 0,0 1 1 0 0,1-1-1 0 0,-1 0 0 0 0,0 0 0 0 0,0 0 0 0 0,0-1-4 0 0,-14 4 30 0 0,7 1-7 0 0,7-3-20 0 0,0 0-1 0 0,-1 0 1 0 0,1 0-1 0 0,0 0 1 0 0,-1-1 0 0 0,1 1-1 0 0,-1-1 1 0 0,1 1-1 0 0,-1-1 1 0 0,1 1 0 0 0,-1-1-1 0 0,0 0 1 0 0,1 0 0 0 0,-1 0-3 0 0,0 1 3 0 0,0-1 1 0 0,0 0 0 0 0,-1 1-1 0 0,1-1 1 0 0,0 1 0 0 0,0 0 0 0 0,0 0-1 0 0,0-1 1 0 0,0 1 0 0 0,-1 2-4 0 0,1-2 5 0 0,0 0-1 0 0,0 0 1 0 0,0 0 0 0 0,0 0 0 0 0,0-1-1 0 0,0 1 1 0 0,-1 0 0 0 0,0-1-5 0 0,1 0 0 0 0,1 0-1 0 0,0 0 1 0 0,0 0 0 0 0,-1 0-1 0 0,1 0 1 0 0,0 0 0 0 0,-1-1-1 0 0,1 1 1 0 0,0 0 0 0 0,0-1-1 0 0,-2 0 1 0 0,-4-4 1 0 0,5 4 3 0 0,1 0 0 0 0,0 1-1 0 0,-1-1 1 0 0,1 0 0 0 0,-1 0 0 0 0,1 1-1 0 0,-1-1 1 0 0,1 1 0 0 0,-1-1 0 0 0,1 1 0 0 0,-1 0-1 0 0,1 0 1 0 0,-1-1 0 0 0,0 1-4 0 0,-5 1 8 0 0,-5-1-48 0 0,1-3-48 0 0,7 1 49 0 0,-12-6-51 0 0,8 3-50 0 0,-7-23-839 0 0,13 13 406 0 0</inkml:trace>
  <inkml:trace contextRef="#ctx0" brushRef="#br0" timeOffset="88568.39">3614 681 9616 0 0,'0'0'216'0'0,"0"0"32"0"0,0 0 12 0 0,1 1-106 0 0,1 1-79 0 0,1 0-127 0 0,1 2 81 0 0,3 3 126 0 0,0 0 46 0 0,7 8 331 0 0,-11-11-396 0 0,-1-1-34 0 0,1 3 44 0 0,0-1-33 0 0,2 5 31 0 0,-1 0-69 0 0,1 20 71 0 0,0-23-116 0 0,-4-5-24 0 0,0-1 1 0 0,0 0-1 0 0,0 1 1 0 0,-1-1-1 0 0,1 1 1 0 0,0-1-1 0 0,-1 1 1 0 0,1-1-1 0 0,-1 1 1 0 0,0-1-1 0 0,1 1 1 0 0,-1 0 0 0 0,0-1-1 0 0,0 1 1 0 0,0 1-7 0 0,0 0 12 0 0,1 1 1 0 0,-1 0 0 0 0,1 0 0 0 0,0 0 0 0 0,0-1-1 0 0,0 1 1 0 0,0 0 0 0 0,1-1 0 0 0,-1 1 0 0 0,3 1-13 0 0,-1 9 89 0 0,-3 20 205 0 0,-1-24-212 0 0,2 5 101 0 0,-1 6 73 0 0,-3-9-140 0 0,-2-4-64 0 0,5-7-50 0 0,0-1 0 0 0,0 0 0 0 0,-1 0 0 0 0,1 0 1 0 0,0 0-1 0 0,0 0 0 0 0,0 0 0 0 0,0 0 1 0 0,0 0-1 0 0,0 1 0 0 0,0-1 0 0 0,0 0 1 0 0,0 0-1 0 0,0 0 0 0 0,0 0 0 0 0,0 0 1 0 0,-1 1-1 0 0,1-1 0 0 0,0 0 0 0 0,0 0 0 0 0,0 0 1 0 0,0 0-1 0 0,0 0 0 0 0,0 1 0 0 0,0-1 1 0 0,0 0-1 0 0,1 0 0 0 0,-1 0 0 0 0,0 0 1 0 0,0 0-1 0 0,0 0 0 0 0,0 1 0 0 0,0-1 1 0 0,0 0-1 0 0,0 0 0 0 0,0 0 0 0 0,0 0 0 0 0,0 0 1 0 0,0 0-1 0 0,0 1 0 0 0,0-1 0 0 0,1 0 1 0 0,-1 0-1 0 0,0 0 0 0 0,0 0 0 0 0,0 0 1 0 0,0 0-1 0 0,0 0 0 0 0,0 0 0 0 0,1 0 1 0 0,-1 0-3 0 0,4 4 46 0 0,-4-4-43 0 0,0 1 0 0 0,0-1 1 0 0,1 1-1 0 0,-1-1 0 0 0,0 1 1 0 0,0-1-1 0 0,0 0 0 0 0,0 1 1 0 0,0-1-1 0 0,0 1 0 0 0,1-1 1 0 0,-1 1-1 0 0,0-1 0 0 0,0 1 1 0 0,-1-1-1 0 0,1 1 0 0 0,0-1 1 0 0,0 1-1 0 0,0-1 0 0 0,0 1 1 0 0,0-1-1 0 0,0 1 0 0 0,-1-1 1 0 0,1 1-1 0 0,0-1 0 0 0,0 1-3 0 0,-4 4-16 0 0,1-2-84 0 0,1-1-81 0 0,1-1 47 0 0,1 0-32 0 0,-1 0-36 0 0,0-1-35 0 0,1 1-325 0 0,-1-1 72 0 0,1 1-46 0 0,0-1-637 0 0,0 0-507 0 0,0 0-961 0 0</inkml:trace>
  <inkml:trace contextRef="#ctx0" brushRef="#br0" timeOffset="88859.71">3690 484 9520 0 0,'-13'-12'276'0'0,"11"9"2"0"0,2 3-207 0 0,-3-2-43 0 0,-11-15-13 0 0,15 13 7 0 0,-1 4-20 0 0,0 0-1 0 0,0-1 1 0 0,0 1 0 0 0,0 0-1 0 0,0 0 1 0 0,0 0-1 0 0,0 0 1 0 0,0 0-1 0 0,0 0 1 0 0,0 0-1 0 0,0 0 1 0 0,0-1-1 0 0,0 1 1 0 0,0 0-1 0 0,0 0 1 0 0,0 0-1 0 0,0 0 1 0 0,0 0-1 0 0,0 0 1 0 0,0 0-1 0 0,0-1 1 0 0,0 1-1 0 0,0 0 1 0 0,0 0-1 0 0,0 0 1 0 0,0 0-1 0 0,0 0 1 0 0,0 0-1 0 0,0 0 1 0 0,0 0-1 0 0,0 0 1 0 0,0-1-1 0 0,0 1 1 0 0,-1 0-1 0 0,1 0 1 0 0,0 0-1 0 0,0 0 1 0 0,0 0-1 0 0,0 0 1 0 0,0 0-1 0 0,0 0 1 0 0,0 0-1 0 0,0 0 1 0 0,0 0-1 0 0,-1 0 1 0 0,1 0-2 0 0,-4-2 156 0 0,-2 1 185 0 0,6 1-329 0 0,0 0-1 0 0,0 0 1 0 0,0 0 0 0 0,0 0-1 0 0,0 0 1 0 0,0 0 0 0 0,0 0 0 0 0,-1 0-1 0 0,1 0 1 0 0,0 0 0 0 0,0 0-1 0 0,0 0 1 0 0,0 0 0 0 0,0 0-1 0 0,0 0 1 0 0,0 0 0 0 0,0 0 0 0 0,0 0-1 0 0,0 0 1 0 0,0 0 0 0 0,-1 0-1 0 0,1 0 1 0 0,0 0 0 0 0,0 0-1 0 0,0 0 1 0 0,0 0 0 0 0,0 0-1 0 0,0 0 1 0 0,0 0 0 0 0,0 0 0 0 0,0 0-1 0 0,0 0 1 0 0,0 0 0 0 0,0-1-1 0 0,0 1 1 0 0,0 0 0 0 0,0 0-1 0 0,0 0 1 0 0,0 0 0 0 0,0 0 0 0 0,-1 0-1 0 0,1 0 1 0 0,0 0 0 0 0,0 0-1 0 0,0 0 1 0 0,0 0 0 0 0,0-1-1 0 0,0 1 1 0 0,0 0 0 0 0,0 0-1 0 0,0 0 1 0 0,0 0 0 0 0,1 0 0 0 0,-1 0-1 0 0,0 0 1 0 0,0 0 0 0 0,0 0-12 0 0,0-1 35 0 0,0 1-1 0 0,0-1 1 0 0,0 1 0 0 0,0-1 0 0 0,0 1 0 0 0,0-1 0 0 0,0 1 0 0 0,0-1 0 0 0,-1 1-1 0 0,1-1 1 0 0,0 1 0 0 0,0 0 0 0 0,0-1 0 0 0,-1 1 0 0 0,1-1 0 0 0,0 1 0 0 0,0 0-1 0 0,-1-1 1 0 0,1 1 0 0 0,0-1 0 0 0,0 1 0 0 0,-1 0 0 0 0,1-1 0 0 0,-1 1 0 0 0,1 0-1 0 0,0 0 1 0 0,-1-1 0 0 0,1 1-35 0 0,-7-1 358 0 0,5 1-189 0 0,2 0 8 0 0,0 0 47 0 0,0 0-28 0 0,0 0-92 0 0,0 0-68 0 0,0 0-44 0 0,0 0-63 0 0,0 0-104 0 0,2 0-17 0 0,11 0-6 0 0</inkml:trace>
  <inkml:trace contextRef="#ctx0" brushRef="#br0" timeOffset="89698.84">3932 515 8088 0 0,'0'0'234'0'0,"0"0"-94"0"0,0 0 39 0 0,0 0 4 0 0,0 0 137 0 0,0 0 258 0 0,0 0 20 0 0,0 0-249 0 0,0 0-146 0 0,0 0-41 0 0,0 0 26 0 0,0 0 75 0 0,0 2-20 0 0,0 2-159 0 0,0 8 82 0 0,2-3-51 0 0,9-4-2 0 0,4 23 102 0 0,-12-14-104 0 0,-2-1-36 0 0,0 3 14 0 0,0-12-56 0 0,1 0 0 0 0,0 0 0 0 0,0-1 0 0 0,0 1 1 0 0,2 2-34 0 0,-2-4 16 0 0,0 1 0 0 0,-1 0 0 0 0,1-1 1 0 0,-1 1-1 0 0,0 0 0 0 0,1 0 1 0 0,-1 1-17 0 0,3 13 61 0 0,-3-10-34 0 0,1 0 1 0 0,0 1-1 0 0,0-1 1 0 0,1 0-1 0 0,1 0-27 0 0,9 18 75 0 0,-7-13-25 0 0,0-1 0 0 0,0 1 0 0 0,-1 0 0 0 0,1 7-50 0 0,-2-2 57 0 0,-2-10-27 0 0,-1 1 0 0 0,2-1 0 0 0,-1 0 0 0 0,1 0 0 0 0,0 1-30 0 0,10 24 136 0 0,-3-6 6 0 0,-3-11-76 0 0,21 17 188 0 0,-23-22-126 0 0,-5-7-96 0 0,1-1 1 0 0,0 0-1 0 0,1 0 0 0 0,-1 0 1 0 0,0 0-1 0 0,1 0 0 0 0,-1 0 1 0 0,1 0-1 0 0,0 0-32 0 0,8 14 218 0 0,-3-5 33 0 0,3-6 16 0 0,-5 2-73 0 0,-5-7-183 0 0,0 1 1 0 0,0-1 0 0 0,1 0 0 0 0,-1 1-1 0 0,0-1 1 0 0,0 0 0 0 0,0 1 0 0 0,1-1 0 0 0,-1 0-1 0 0,0 1 1 0 0,1-1 0 0 0,-1 0 0 0 0,0 0-1 0 0,1 1 1 0 0,-1-1 0 0 0,0 0 0 0 0,1 0-1 0 0,-1 0 1 0 0,0 1 0 0 0,1-1 0 0 0,-1 0 0 0 0,1 0-1 0 0,-1 0 1 0 0,0 0 0 0 0,1 0 0 0 0,-1 0-1 0 0,1 0 1 0 0,-1 0 0 0 0,0 0 0 0 0,1 0 0 0 0,-1 0-12 0 0,3 0 286 0 0,-3 0 27 0 0,0 0 9 0 0,0 0 4 0 0,2-3-7 0 0,5-8-89 0 0,2-3 77 0 0,1 9-51 0 0,-5-7-14 0 0,7-8-53 0 0,1-3-45 0 0,-5 3 30 0 0,-1 5-69 0 0,-2-13-17 0 0,4-5-36 0 0,1-1 46 0 0,-1 7 120 0 0,1 0 0 0 0,10-18-218 0 0,-13 27 71 0 0,-2 2-43 0 0,1-5-66 0 0,6-3-95 0 0,11-14-79 0 0,-13 18 160 0 0,-8 17 47 0 0,1-1 0 0 0,0 0 0 0 0,0 1 0 0 0,0 0 0 0 0,0 0-1 0 0,0 0 1 0 0,2-2 5 0 0,13-10-56 0 0,-6-2-76 0 0,-7 6 20 0 0,-5 10 100 0 0,1 0 1 0 0,-1 0-1 0 0,0 0 1 0 0,1 0-1 0 0,-1 0 1 0 0,1 0-1 0 0,-1 0 1 0 0,1 0-1 0 0,0 0 1 0 0,-1 0-1 0 0,1 1 1 0 0,0-1-1 0 0,0 0 1 0 0,0 0-1 0 0,0 0 0 0 0,-1 1 1 0 0,1-1-1 0 0,1 0 12 0 0,9-4-135 0 0,-2 1-73 0 0,-1-2-42 0 0,-7 5-40 0 0,0 0 89 0 0,0 1 75 0 0,0-1 62 0 0,1 1 49 0 0,1-1 138 0 0,-1 1-120 0 0,-1 1-90 0 0,0-1 0 0 0,-1 0-36 0 0,1 0-19 0 0,-1 0-33 0 0,1 0-39 0 0,-1 0-41 0 0,1 0-43 0 0,-1 1-49 0 0,1-1-49 0 0,-1 0-55 0 0,0 0-434 0 0</inkml:trace>
  <inkml:trace contextRef="#ctx0" brushRef="#br0" timeOffset="90085.88">4658 802 6536 0 0,'0'0'190'0'0,"2"0"-10"0"0,2 0-148 0 0,11 0-21 0 0,-9 0 52 0 0,-4 0 47 0 0,-1 0 125 0 0,1 0 201 0 0,1 0-406 0 0,0 0 68 0 0,0 0 38 0 0,1 0 35 0 0,3 1 174 0 0,8-2 527 0 0,-11 0-647 0 0,-2-1-46 0 0,3-8 420 0 0,1 6-219 0 0,2 0-87 0 0,3-3 102 0 0,-5 2-8 0 0,1 0-83 0 0,-1 2-71 0 0,0 0-56 0 0,1-1 0 0 0,-5 3-154 0 0,-1 1 0 0 0,0-1 1 0 0,0 0-1 0 0,0 1 0 0 0,0-1 1 0 0,0 0-1 0 0,0 0 0 0 0,-1 0 1 0 0,1 0-1 0 0,0 0 0 0 0,0 0 1 0 0,-1 0-1 0 0,1 0-23 0 0,2-6 102 0 0,-1 3-38 0 0,4-8 104 0 0,-2 8-55 0 0,1-2 60 0 0,6-11-47 0 0,-1 1-43 0 0,0 3 4 0 0,-9 12-86 0 0,0 0 1 0 0,0 0 0 0 0,0-1-1 0 0,0 1 1 0 0,0 0-1 0 0,0-1 1 0 0,-1 1-1 0 0,1-1 1 0 0,0 1-1 0 0,-1-1 1 0 0,1 1-1 0 0,-1-1 1 0 0,1 0-2 0 0,0-12 44 0 0,-1-4 44 0 0,0 10-40 0 0,0 8-47 0 0,0-1 0 0 0,0 1 0 0 0,0-1 0 0 0,0 1 0 0 0,0-1 0 0 0,0 1 1 0 0,0 0-1 0 0,0-1 0 0 0,0 1 0 0 0,0-1 0 0 0,0 1 0 0 0,0 0 0 0 0,0-1 0 0 0,-1 1 0 0 0,1 0 0 0 0,0-1 0 0 0,0 1 0 0 0,0 0 1 0 0,-1-1-1 0 0,1 1 0 0 0,0 0 0 0 0,0-1 0 0 0,-1 1 0 0 0,1 0 0 0 0,0 0 0 0 0,-1-1 0 0 0,1 1 0 0 0,0 0 0 0 0,-1 0 1 0 0,1 0-1 0 0,-1-1-1 0 0,-5-3 30 0 0,1-2-16 0 0,5 5-12 0 0,0 1 0 0 0,0-1 0 0 0,0 1 0 0 0,-1-1 0 0 0,1 1 0 0 0,0 0 0 0 0,-1-1 0 0 0,1 1 0 0 0,0 0 0 0 0,-1-1 0 0 0,1 1 0 0 0,0 0 0 0 0,-1-1 0 0 0,1 1 0 0 0,-1 0 0 0 0,1 0-1 0 0,0 0 1 0 0,-1-1 0 0 0,1 1 0 0 0,-1 0 0 0 0,1 0 0 0 0,-1 0 0 0 0,1 0 0 0 0,-1 0 0 0 0,1 0 0 0 0,-1 0 0 0 0,1 0 0 0 0,-1 0 0 0 0,1 0 0 0 0,-1 0 0 0 0,1 0 0 0 0,-1 0-2 0 0,-7 0 27 0 0,0 0 64 0 0,-11 0 183 0 0,15 0-219 0 0,0 0-32 0 0,-1 3 109 0 0,-20 12 5 0 0,7 13-46 0 0,15-24-90 0 0,-1 1 1 0 0,1 1 0 0 0,0-1 0 0 0,0 0 0 0 0,1 1 0 0 0,-1-1-1 0 0,1 1 1 0 0,-1 4-2 0 0,2-4 2 0 0,-28 95-2 0 0,27-94 0 0 0,0 7 0 0 0,1 0 0 0 0,0 0 0 0 0,0 0 0 0 0,2 0 0 0 0,0 4 0 0 0,0 12 0 0 0,-1 16 0 0 0,0-43 0 0 0,0 0 0 0 0,0 0 0 0 0,1 0 0 0 0,-1 0 0 0 0,1 0 0 0 0,0 0 0 0 0,0 0 0 0 0,0 0 0 0 0,0 0 0 0 0,1 2 0 0 0,2 5 0 0 0,-2-6-2 0 0,0 0 1 0 0,0 1 0 0 0,0-1 0 0 0,0 0 0 0 0,0-1 0 0 0,1 1 0 0 0,0 0 0 0 0,0-1-1 0 0,0 1 1 0 0,0-1 0 0 0,3 3 1 0 0,16 9 24 0 0,-10-8 28 0 0,0-1 38 0 0,-10-5-53 0 0,1-1 0 0 0,0 1 0 0 0,0 0 0 0 0,0-1 1 0 0,-1 1-1 0 0,1-1 0 0 0,0 0 0 0 0,0 0 0 0 0,2 0-37 0 0,10-1 92 0 0,-7 0-92 0 0,-1 1-61 0 0,-3 0 93 0 0,0 0-40 0 0,0 0-39 0 0,-1-1-38 0 0,1 1-35 0 0,-1-1-34 0 0,4 0-254 0 0,-1-1-122 0 0,0 0-111 0 0,0 0-101 0 0,-1 0-89 0 0,1 1-207 0 0,2-1-828 0 0,2 1-1062 0 0</inkml:trace>
  <inkml:trace contextRef="#ctx0" brushRef="#br0" timeOffset="90518.26">5338 273 5960 0 0,'0'0'132'0'0,"3"0"17"0"0,4 0-40 0 0,-4 0-37 0 0,2 0 52 0 0,1 0-76 0 0,-2 2 26 0 0,-2 2 75 0 0,-2 2 175 0 0,0-6-324 0 0,0 3 620 0 0,1-3-319 0 0,-1 1-65 0 0,0 0-58 0 0,0 0-49 0 0,0 2 12 0 0,-1 3-13 0 0,1-5-69 0 0,0-1 38 0 0,3 5 462 0 0,0-1-372 0 0,0 1 36 0 0,0 1 82 0 0,-1 5 198 0 0,0 9 342 0 0,-3-5-369 0 0,1-3-184 0 0,3 2-64 0 0,7-1 10 0 0,-10-12-229 0 0,0-1-1 0 0,1 0 0 0 0,-1 0 1 0 0,0 0-1 0 0,0 1 0 0 0,0-1 1 0 0,1 0-1 0 0,-1 0 1 0 0,0 1-1 0 0,0-1 0 0 0,0 0 1 0 0,0 1-1 0 0,0-1 0 0 0,0 0 1 0 0,1 0-1 0 0,-1 1 0 0 0,0-1 1 0 0,0 0-1 0 0,0 1 0 0 0,0-1 1 0 0,0 0-1 0 0,0 1 1 0 0,0-1-1 0 0,0 0 0 0 0,0 1 1 0 0,-1-1-9 0 0,1 8 79 0 0,-1 15 155 0 0,1-19-164 0 0,0 0 0 0 0,1 0 0 0 0,-1 0 0 0 0,1 0 1 0 0,1 3-71 0 0,2 3 91 0 0,3 8 66 0 0,-5-1 33 0 0,-2-12-140 0 0,1 0-1 0 0,-1 0 0 0 0,1 0 1 0 0,1 0-1 0 0,1 4-49 0 0,-1-4 42 0 0,-1 1 0 0 0,1-1-1 0 0,-1 1 1 0 0,0-1 0 0 0,-1 1 0 0 0,1 0-42 0 0,1 23 148 0 0,8 14 8 0 0,-5-24-92 0 0,0-3-16 0 0,-3-10-24 0 0,-1 0 0 0 0,1 1 0 0 0,-1-1 0 0 0,0 0 0 0 0,0 1 0 0 0,-1 0-24 0 0,0 0 29 0 0,1 1 0 0 0,0 0 0 0 0,1 0 0 0 0,0-1 0 0 0,0 2-29 0 0,0-2 26 0 0,0 0-1 0 0,-1 0 0 0 0,0 0 0 0 0,0 0 1 0 0,-1 1-26 0 0,0-1 24 0 0,1 0 1 0 0,0 0-1 0 0,0 0 1 0 0,1 0-1 0 0,0-1 1 0 0,2 6-25 0 0,-2-7 13 0 0,-1-1 8 0 0,0 1 1 0 0,0-1-1 0 0,-1 0 1 0 0,1 1-1 0 0,-1-1 1 0 0,0 0 0 0 0,-1 4-22 0 0,1-5 9 0 0,0 0 0 0 0,0-1 0 0 0,0 1 0 0 0,0 0 0 0 0,1 0 0 0 0,-1 0 0 0 0,1 0-9 0 0,5 9 40 0 0,-5-10-37 0 0,0-1 0 0 0,-1 0 1 0 0,1 1-1 0 0,0-1 0 0 0,-1 0 0 0 0,1 1 0 0 0,-1-1 1 0 0,0 1-1 0 0,1-1 0 0 0,-1 1 0 0 0,0-1 0 0 0,0 1 1 0 0,0-1-4 0 0,0 10 48 0 0,0 21 61 0 0,0-30-205 0 0,0-1-112 0 0,0-1-197 0 0,0 0 305 0 0,0 0 6 0 0,0 0-16 0 0,0 0-39 0 0,0 0-12 0 0,0 0-40 0 0,0 0-44 0 0,0 0-51 0 0,0 0-55 0 0,0 0-51 0 0,0 0-45 0 0,0 0-39 0 0,0 0-141 0 0,0 0-40 0 0,0 0-171 0 0,0 0-460 0 0</inkml:trace>
  <inkml:trace contextRef="#ctx0" brushRef="#br0" timeOffset="90981.05">5897 666 8328 0 0,'0'0'241'0'0,"0"0"0"0"0,1 0-177 0 0,1 2-37 0 0,2 2-102 0 0,0-2 77 0 0,1 0 71 0 0,0 0 66 0 0,1-1 58 0 0,0 0 54 0 0,-1 0 46 0 0,0-1 40 0 0,0 3 334 0 0,3 8-100 0 0,-7-10-524 0 0,-1 0 0 0 0,0 0 1 0 0,1 0-1 0 0,-1 0 1 0 0,1 0-1 0 0,-1 0 1 0 0,1 0-1 0 0,0-1 0 0 0,-1 1 1 0 0,1 0-1 0 0,0 0 1 0 0,-1-1-1 0 0,1 1 1 0 0,0 0-1 0 0,0-1 0 0 0,0 1 1 0 0,0-1-1 0 0,0 1 1 0 0,0-1-1 0 0,0 0 0 0 0,-1 1 1 0 0,1-1-1 0 0,0 0-47 0 0,5 3 466 0 0,-6-3-441 0 0,10 14 446 0 0,-8 2-87 0 0,-2-13-321 0 0,0 0 0 0 0,1 0 0 0 0,-1 0 0 0 0,1 0 0 0 0,-1 0 0 0 0,1 0 0 0 0,1 2-63 0 0,6 12 383 0 0,-6-10-186 0 0,-1 0-51 0 0,0 1-21 0 0,-2 4 5 0 0,0-3-19 0 0,3 7 130 0 0,4 1-50 0 0,-1-2-52 0 0,-4-10-70 0 0,0 1 0 0 0,-1 0 0 0 0,1 0 0 0 0,-1 0 0 0 0,0 1-69 0 0,1 22 253 0 0,-1-27-235 0 0,1 0-1 0 0,0 0 0 0 0,-1 0 1 0 0,1 0-1 0 0,0 0 1 0 0,0 0-1 0 0,0-1 1 0 0,0 1-1 0 0,0 0 1 0 0,0 0-1 0 0,1-1 0 0 0,0 2-17 0 0,1 0 36 0 0,0 0 0 0 0,-1 0 0 0 0,0 0 0 0 0,0 1 0 0 0,0-1 0 0 0,1 3-36 0 0,9 21 133 0 0,-10-24-118 0 0,0 0-1 0 0,0 1 1 0 0,0-1 0 0 0,0 0 0 0 0,1 0 0 0 0,1 2-15 0 0,11 7 21 0 0,-4-9 13 0 0,-8-2-33 0 0,0-1 1 0 0,-1 0 0 0 0,1 1-1 0 0,0 0 1 0 0,0 0 0 0 0,-1-1-1 0 0,1 2 1 0 0,-1-1 0 0 0,1 0-1 0 0,-1 0 1 0 0,1 1-1 0 0,-1 0-1 0 0,-1-2-2 0 0,0 0-1 0 0,-1 1 0 0 0,1-1 0 0 0,0 0 0 0 0,0 0 1 0 0,-1 0-1 0 0,1 0 0 0 0,0 0 0 0 0,-1 1 0 0 0,1-1 1 0 0,0 0-1 0 0,0-1 0 0 0,-1 1 0 0 0,1 0 0 0 0,0 0 0 0 0,0 0 1 0 0,-1 0 2 0 0,13-6-165 0 0,-4 0-35 0 0,2 4-61 0 0,-8 2 244 0 0,0 0-92 0 0,0-1-93 0 0,-2 0-97 0 0,1 0-99 0 0,-1 0-103 0 0,-1-1-105 0 0,1 0-108 0 0,0 0 264 0 0,0 0-35 0 0,-1 1-36 0 0,1-1-37 0 0,3-4-1404 0 0,5-3-1110 0 0</inkml:trace>
  <inkml:trace contextRef="#ctx0" brushRef="#br0" timeOffset="91350.52">6351 605 9184 0 0,'0'0'208'0'0,"0"0"33"0"0,0 0 14 0 0,0 0 7 0 0,0 0 30 0 0,0 0 18 0 0,0 0 2 0 0,0 0-7 0 0,0 3-28 0 0,0-2-260 0 0,0-1-1 0 0,0 1 0 0 0,-1-1 1 0 0,1 1-1 0 0,0 0 0 0 0,0-1 1 0 0,0 1-1 0 0,-1-1 0 0 0,1 1 0 0 0,0-1 1 0 0,-1 1-1 0 0,1 0 0 0 0,-1-1 1 0 0,1 0-1 0 0,0 1 0 0 0,-1-1 1 0 0,1 1-1 0 0,-1-1 0 0 0,1 1 1 0 0,-1-1-1 0 0,1 0-16 0 0,-1 0 12 0 0,1 1-1 0 0,-1-1 1 0 0,1 0-1 0 0,-1 0 1 0 0,1 1-1 0 0,0-1 1 0 0,-1 0-1 0 0,1 1 1 0 0,0-1-1 0 0,-1 1 1 0 0,1-1 0 0 0,0 0-1 0 0,-1 1 1 0 0,1-1-1 0 0,0 1 1 0 0,0-1-1 0 0,-1 1 1 0 0,1-1-1 0 0,0 0 1 0 0,0 1-1 0 0,0-1 1 0 0,0 1-1 0 0,0-1 1 0 0,0 1 0 0 0,0-1-1 0 0,0 1 1 0 0,0-1-1 0 0,0 1 1 0 0,0-1-1 0 0,0 1 1 0 0,0-1-1 0 0,0 1 1 0 0,0-1-1 0 0,0 1 1 0 0,1-1 0 0 0,-1 1-1 0 0,0-1 1 0 0,0 1-12 0 0,5 6 102 0 0,-4-5-82 0 0,0-1 1 0 0,0 0-1 0 0,0 1 0 0 0,-1-1 1 0 0,1 1-1 0 0,0-1 0 0 0,-1 1 0 0 0,1-1 1 0 0,-1 1-1 0 0,0-1 0 0 0,1 1 1 0 0,-1-1-1 0 0,0 1 0 0 0,0 0-20 0 0,0 8 127 0 0,0 15 160 0 0,-2-1-46 0 0,-2 0-48 0 0,-5-1-47 0 0,-1 4 30 0 0,5 0-47 0 0,2-8-52 0 0,-7 16 85 0 0,5-7-55 0 0,3-12 8 0 0,-1-1 0 0 0,-4 14-115 0 0,-1-6 116 0 0,2-6 93 0 0,0 0 1 0 0,-2 17-210 0 0,5-17 97 0 0,-4 20 157 0 0,1-13-117 0 0,-1-3-65 0 0,-3 1-56 0 0,7-15-14 0 0,0 1 0 0 0,1 0 0 0 0,0-1 0 0 0,0 1 0 0 0,0 0 0 0 0,1 0 0 0 0,1 0 1 0 0,-1 0-1 0 0,1 0 0 0 0,1 5-2 0 0,-2-4 43 0 0,1 1 1 0 0,-2 0 0 0 0,0 0-1 0 0,-1 3-43 0 0,-3 18 119 0 0,5-8-4 0 0,2-11-25 0 0,4 2-6 0 0,-1 2 0 0 0,-5-9-28 0 0,-2 1-17 0 0,0-4 1 0 0,1 2 46 0 0,1-1 8 0 0,1 1 39 0 0,0 4-53 0 0,0-10-78 0 0,0 0-1 0 0,0 0 1 0 0,0 0-1 0 0,0 0 1 0 0,0 0-1 0 0,0 0 0 0 0,0 0 1 0 0,0 0-1 0 0,0 0 1 0 0,0 1-1 0 0,0-1 0 0 0,0 0 1 0 0,0 0-1 0 0,0 0 1 0 0,0 0-1 0 0,0 0 0 0 0,0 0 1 0 0,0 0-1 0 0,0 0 1 0 0,0 0-1 0 0,0 0 0 0 0,0 0 1 0 0,0 1-1 0 0,0-1 1 0 0,0 0-1 0 0,0 0 0 0 0,0 0 1 0 0,0 0-1 0 0,-1 0 1 0 0,1 0-1 0 0,0 0 0 0 0,0 0 1 0 0,0 0-1 0 0,0 0 1 0 0,0 0-1 0 0,0 0 0 0 0,0 0 1 0 0,0 0-1 0 0,0 0 1 0 0,0 0-1 0 0,0 0 0 0 0,0 0 1 0 0,-1 0-1 0 0,1 0 1 0 0,0 0-1 0 0,0 0 0 0 0,0 0 1 0 0,0 0-1 0 0,0 0 1 0 0,0 0-1 0 0,0 0 1 0 0,0 0-1 0 0,0 0 0 0 0,0 0 1 0 0,-1 0-1 0 0,1 0 1 0 0,0 0-3 0 0,-10 0 81 0 0,8 0 0 0 0,2 0 0 0 0,-3 0-13 0 0,-2 0-73 0 0,3-2-63 0 0,4-2-73 0 0,3-2-163 0 0,-5 6 304 0 0,3-5-566 0 0,-3-8-9 0 0</inkml:trace>
  <inkml:trace contextRef="#ctx0" brushRef="#br0" timeOffset="96538.07">7500 91 8032 0 0,'0'0'182'0'0,"0"0"29"0"0,0 0 12 0 0,-2 3 18 0 0,-9 7 74 0 0,10-8-118 0 0,0 0-52 0 0,0 0-44 0 0,1 0-35 0 0,1 5 81 0 0,-1-7-95 0 0,0 3 290 0 0,-3-1-74 0 0,2-1-241 0 0,0 1 1 0 0,0-1-1 0 0,0 0 0 0 0,0 1 0 0 0,0-1 0 0 0,0 0 0 0 0,1 1 0 0 0,-1-1 0 0 0,0 1 0 0 0,1 0 0 0 0,-1 0-27 0 0,-1 23 402 0 0,0-14-165 0 0,-4 1 54 0 0,0 0 21 0 0,5-2-38 0 0,1-3-94 0 0,0-5-119 0 0,0 0 0 0 0,0 0 0 0 0,0 0 1 0 0,0 0-1 0 0,0 1 0 0 0,0-1 0 0 0,-1 0 0 0 0,1 0 0 0 0,-1 0 1 0 0,0 1-62 0 0,-4 4 192 0 0,0 3 78 0 0,3 3 68 0 0,2 3 65 0 0,0-1-114 0 0,0 0-89 0 0,0-3-62 0 0,0-3 6 0 0,1-2-34 0 0,1 1-11 0 0,2 1 6 0 0,1 6 39 0 0,-4-8-66 0 0,0 0 0 0 0,0 0 1 0 0,-1 0-1 0 0,0 0 0 0 0,0 4-78 0 0,-1-4 71 0 0,1 0-1 0 0,0-1 1 0 0,1 1-1 0 0,-1 0 1 0 0,2 3-71 0 0,3 6 119 0 0,0 5 16 0 0,-2 3-42 0 0,-3-18-69 0 0,1 0 0 0 0,-1 0 0 0 0,1 0 0 0 0,1 0-1 0 0,1 4-23 0 0,2 13 53 0 0,0 17 27 0 0,1-17-27 0 0,-4-17-31 0 0,-1 0-1 0 0,1 0 1 0 0,-1 0-1 0 0,-1 0 0 0 0,1 4-21 0 0,0 0 28 0 0,0 0-1 0 0,0 0 1 0 0,1 0-1 0 0,0 0 1 0 0,1 1-28 0 0,0-1 20 0 0,6 21 45 0 0,-2-3-32 0 0,-6-7 26 0 0,0-16-50 0 0,-1-1 0 0 0,1 0 0 0 0,0 1 0 0 0,0-1-1 0 0,0 0 1 0 0,1 0 0 0 0,-1 0 0 0 0,1 0 0 0 0,0 0 0 0 0,3 4-9 0 0,6 15 47 0 0,-10-20-40 0 0,-1 0-1 0 0,1-1 1 0 0,-1 1-1 0 0,0-1 1 0 0,1 1 0 0 0,-1 0-1 0 0,-1-1 1 0 0,1 2-7 0 0,0-2 3 0 0,0 0 1 0 0,0 0 0 0 0,0 0 0 0 0,0-1-1 0 0,0 1 1 0 0,0 0 0 0 0,0 0-1 0 0,1 0 1 0 0,-1-1 0 0 0,1 1-1 0 0,0 1-3 0 0,2 2 18 0 0,1-1-1 0 0,-1 1 0 0 0,1-1 1 0 0,0 0-1 0 0,1 0-17 0 0,-3-2-4 0 0,2 3 49 0 0,-4 0-36 0 0,1 0-10 0 0,9-2-15 0 0,-7-3-24 0 0,-3 0-54 0 0,0 0-34 0 0,0 0-126 0 0,0 0-232 0 0,0 0 273 0 0,0 0-19 0 0,0 0-61 0 0,0 0 101 0 0,0 0-34 0 0,0 0-38 0 0,0 0-36 0 0,0 0-394 0 0,0 0 102 0 0,0 0-48 0 0,0 0-746 0 0,0 0-582 0 0,0 0-1109 0 0</inkml:trace>
  <inkml:trace contextRef="#ctx0" brushRef="#br0" timeOffset="97056.46">7470 167 8232 0 0,'0'0'182'0'0,"0"0"29"0"0,0 0 14 0 0,0 0-71 0 0,0 0-14 0 0,0 0 47 0 0,0 0 158 0 0,0 0 293 0 0,2 0 24 0 0,4-1-335 0 0,0-1-79 0 0,0-2-30 0 0,2-2 3 0 0,-7 5-70 0 0,1 0-35 0 0,1 0 31 0 0,1 1-76 0 0,1 0-39 0 0,-3 1 53 0 0,5-1 138 0 0,-1 0-40 0 0,3-1 28 0 0,-2 2-55 0 0,-5-1-127 0 0,0 0 1 0 0,0 0 0 0 0,-1 1 0 0 0,1-1-1 0 0,0 1 1 0 0,0-1 0 0 0,-1 1-1 0 0,1 0 1 0 0,0 0 0 0 0,-1 0 0 0 0,1 0-1 0 0,0 0-29 0 0,9 8 201 0 0,1-2-179 0 0,1 2 36 0 0,5 18 22 0 0,-6-14-51 0 0,-6-6-13 0 0,0-1 0 0 0,0 0 1 0 0,1-1-1 0 0,4 4-16 0 0,-6-6 0 0 0,0 1 0 0 0,0 0 0 0 0,0 0 0 0 0,-1 1 0 0 0,1-1 0 0 0,-1 1 0 0 0,0 0 0 0 0,2 4 0 0 0,-2-4 4 0 0,1 1 0 0 0,0-1 0 0 0,0 1-1 0 0,0-1 1 0 0,0-1 0 0 0,1 1 0 0 0,0-1 0 0 0,5 3-4 0 0,-4-3 4 0 0,-1 0 0 0 0,0 0 0 0 0,-1 1 0 0 0,1 0 1 0 0,-1 0-1 0 0,0 0 0 0 0,0 1 0 0 0,4 4-4 0 0,61 91 0 0 0,-68-97 0 0 0,1-1 0 0 0,-1 1 0 0 0,-1 0 0 0 0,1 0 0 0 0,0 0 0 0 0,0 4 0 0 0,4 9 0 0 0,12 12-1 0 0,-14-23 3 0 0,0-1 0 0 0,0 2 0 0 0,-1-1 0 0 0,1 0-1 0 0,-2 1 1 0 0,2 3-2 0 0,1 17 43 0 0,5-7-32 0 0,-5 6-11 0 0,1-12 3 0 0,-5-11 4 0 0,0 0-1 0 0,0 1 0 0 0,0-1 0 0 0,0 0 1 0 0,0 1-1 0 0,-1-1 0 0 0,1 0 0 0 0,-1 1 1 0 0,0 0-7 0 0,0 35 39 0 0,0 55 115 0 0,0-92-151 0 0,0-1 0 0 0,0 1 0 0 0,0 0 1 0 0,-1-1-1 0 0,1 1 0 0 0,0-1 0 0 0,-1 1 0 0 0,1-1 0 0 0,-1 1 1 0 0,1-1-1 0 0,-1 1 0 0 0,0-1 0 0 0,0 1 0 0 0,0-1 0 0 0,0 1-3 0 0,-4 6 24 0 0,-10 22 54 0 0,13-25-72 0 0,2-5-3 0 0,-1 1 1 0 0,1 0-1 0 0,0-1 0 0 0,0 1 1 0 0,-1-1-1 0 0,1 1 0 0 0,0 0 1 0 0,-1-1-1 0 0,1 1 0 0 0,-1-1 1 0 0,1 1-1 0 0,-1-1 0 0 0,1 0 1 0 0,-1 1-1 0 0,1-1 0 0 0,-1 1 1 0 0,1-1-1 0 0,-1 0 0 0 0,0 1 1 0 0,1-1-1 0 0,-1 0 0 0 0,0 0-3 0 0,-4 3 25 0 0,-7 3 15 0 0,-24 11 65 0 0,33-16-102 0 0,0 0 1 0 0,-1 0-1 0 0,1-1 1 0 0,0 1-1 0 0,-1-1 1 0 0,-1 0-4 0 0,4 0 1 0 0,-1 0 1 0 0,1 0 0 0 0,-1 1 0 0 0,0-1 0 0 0,1 0 0 0 0,-1 1 0 0 0,1-1 0 0 0,-1 1-1 0 0,1-1 1 0 0,-1 1 0 0 0,1-1 0 0 0,-1 1 0 0 0,1 0 0 0 0,-1 0-2 0 0,-10 5 27 0 0,7-5-24 0 0,0 0 1 0 0,0 0 0 0 0,-1-1-1 0 0,1 0 1 0 0,-5 0-4 0 0,4-1 13 0 0,-1 2 0 0 0,0-1 0 0 0,0 0 1 0 0,-3 2-14 0 0,-4 3 23 0 0,11-4-20 0 0,1 0 1 0 0,-1 1-1 0 0,1-2 0 0 0,-1 1 0 0 0,0 0 1 0 0,0 0-1 0 0,0-1 0 0 0,1 0 1 0 0,-1 1-1 0 0,0-1 0 0 0,0 0 0 0 0,0 0 1 0 0,0-1-1 0 0,1 1 0 0 0,-1-1 1 0 0,-2 0-4 0 0,-5-2 0 0 0,-23-9 0 0 0,18-1 0 0 0,2-2-16 0 0,11 3-74 0 0,2 9-54 0 0,0 3 58 0 0,0 0-60 0 0,0-1-73 0 0,0 0 65 0 0,0 1-34 0 0,0-1-37 0 0,0 0-35 0 0,0-1-353 0 0,0 0 85 0 0,0 0-49 0 0,0-3-679 0 0,0-1-533 0 0,0-3-1016 0 0</inkml:trace>
  <inkml:trace contextRef="#ctx0" brushRef="#br0" timeOffset="97657.59">8211 787 6504 0 0,'0'0'190'0'0,"2"0"-10"0"0,4-1-142 0 0,-2-1 59 0 0,-2-2 76 0 0,-1-2 94 0 0,-1 4 310 0 0,0 2-294 0 0,1 0-62 0 0,0 1-55 0 0,1-1-46 0 0,-1 0-25 0 0,1 0-41 0 0,3-1 7 0 0,-3 1-10 0 0,-1 0 64 0 0,29 0 701 0 0,-9 0-340 0 0,-4 0-146 0 0,-2 0-79 0 0,-10 0-180 0 0,9-2 245 0 0,-5-3-55 0 0,3-1 2 0 0,10 3 86 0 0,-11 4-157 0 0,-1-1 41 0 0,1-2 6 0 0,1-4 40 0 0,-11 5-244 0 0,1 0-1 0 0,-1 0 0 0 0,1 1 0 0 0,-1-1 0 0 0,1 0 0 0 0,0 1 0 0 0,-1-1 0 0 0,1 1 0 0 0,0-1 0 0 0,-1 1 0 0 0,1 0 0 0 0,0 0 1 0 0,0 0-35 0 0,13 0 54 0 0,-11 1-54 0 0,0-1 0 0 0,1 1 1 0 0,-1-1-1 0 0,0-1 0 0 0,0 1 0 0 0,0 0 0 0 0,0-1 0 0 0,0 0 1 0 0,4-1-1 0 0,-3-1 1 0 0,2 0 3 0 0,11-6 55 0 0,-10 4-26 0 0,4-1-5 0 0,-2 4 55 0 0,-7 0-17 0 0,10-11-52 0 0,-1-2-14 0 0,-11 14 0 0 0,-1 1 0 0 0,0-1 0 0 0,0 0 0 0 0,0 1 0 0 0,1-1 0 0 0,-1 0 0 0 0,0 1 0 0 0,0-1 0 0 0,0 0 0 0 0,0 1 0 0 0,0-1 0 0 0,0 0 0 0 0,0 1 0 0 0,0-1 0 0 0,0 0 0 0 0,0 0 0 0 0,-1 1 0 0 0,1-1 0 0 0,0 0 0 0 0,0 1 0 0 0,-1-1 0 0 0,-9-14 10 0 0,7 8 9 0 0,3 7-17 0 0,0 0-1 0 0,0-1 0 0 0,0 1 0 0 0,0-1 1 0 0,-1 1-1 0 0,1-1 0 0 0,0 1 0 0 0,0 0 1 0 0,0-1-1 0 0,-1 1 0 0 0,1 0 0 0 0,0-1 1 0 0,0 1-1 0 0,-1-1 0 0 0,1 1 0 0 0,0 0 1 0 0,-1 0-1 0 0,1-1 0 0 0,-1 1 0 0 0,1 0 1 0 0,0 0-1 0 0,-1-1 0 0 0,1 1 0 0 0,-1 0 1 0 0,1 0-1 0 0,0 0 0 0 0,-1 0 0 0 0,1 0 1 0 0,-1 0-1 0 0,1 0 0 0 0,-1-1 0 0 0,1 1 1 0 0,-1 0-1 0 0,1 1 0 0 0,0-1 0 0 0,-1 0-1 0 0,1 0 1 0 0,0 0 0 0 0,0 0-1 0 0,0 0 1 0 0,0 0 0 0 0,0 0 0 0 0,-1 0-1 0 0,1 0 1 0 0,0 0 0 0 0,0 0 0 0 0,0 0-1 0 0,0 0 1 0 0,0 0 0 0 0,0 0 0 0 0,0 0-1 0 0,0 0 1 0 0,0 0 0 0 0,0 0 0 0 0,0 0-1 0 0,-1 0 1 0 0,1 0 0 0 0,0 0 0 0 0,0 0-1 0 0,0 0 1 0 0,0 0 0 0 0,0 0 0 0 0,0-1-1 0 0,0 1 1 0 0,0 0 0 0 0,0 0 0 0 0,0 0-1 0 0,0 0 1 0 0,0 0 0 0 0,0 0 0 0 0,0 0-1 0 0,-1 0 1 0 0,1 0 0 0 0,0 0 0 0 0,0 0-1 0 0,0 0 1 0 0,0 0 0 0 0,0-1 0 0 0,0 1-1 0 0,0 0 1 0 0,0 0 0 0 0,0 0 0 0 0,0 0-1 0 0,0 0 1 0 0,0 0 0 0 0,0 0 0 0 0,0 0-1 0 0,0 0 1 0 0,0 0 0 0 0,0 0 0 0 0,0-1-1 0 0,0 1 1 0 0,0 0 0 0 0,0 0-1 0 0,0-1 2 0 0,0 1 0 0 0,0-1-1 0 0,0 0 1 0 0,0 1 0 0 0,0-1 0 0 0,-1 0 0 0 0,1 1-1 0 0,0-1 1 0 0,-1 0 0 0 0,1 1 0 0 0,0-1 0 0 0,-1 1-1 0 0,1-1 1 0 0,-1 1 0 0 0,1-1 0 0 0,-1 1 0 0 0,1-1-1 0 0,-1 1 1 0 0,1-1 0 0 0,-1 1 0 0 0,0-1 0 0 0,1 1-1 0 0,-1 0 1 0 0,1 0 0 0 0,-1-1 0 0 0,0 1 0 0 0,0 0-2 0 0,0-1 1 0 0,0 1 1 0 0,0-1 0 0 0,-1 0 0 0 0,1 1 0 0 0,0-1 0 0 0,0 0 0 0 0,0 0-1 0 0,0 0 1 0 0,0 0 0 0 0,0 0 0 0 0,0 0 0 0 0,1 0 0 0 0,-1 0 0 0 0,0-1-2 0 0,-2-4 4 0 0,3 5-2 0 0,0 1-1 0 0,-1-1 1 0 0,1 1-1 0 0,0-1 1 0 0,0 1-1 0 0,0 0 0 0 0,-1-1 1 0 0,1 1-1 0 0,0-1 1 0 0,0 1-1 0 0,-1 0 1 0 0,1-1-1 0 0,0 1 1 0 0,-1 0-1 0 0,1-1 1 0 0,-1 1-1 0 0,1 0 0 0 0,0-1 1 0 0,-1 1-1 0 0,1 0 1 0 0,-1 0-1 0 0,1-1 1 0 0,-1 1-1 0 0,1 0 1 0 0,-1 0-1 0 0,1 0 1 0 0,-1 0-1 0 0,1 0 0 0 0,-1 0 1 0 0,1 0-1 0 0,0 0 1 0 0,-1 0-1 0 0,1 0 1 0 0,-1 0-1 0 0,1 0 1 0 0,-1 0-1 0 0,1 0 1 0 0,-1 0-2 0 0,-9-2 18 0 0,5-3 40 0 0,5 4-52 0 0,-1 1 0 0 0,1-1 1 0 0,0 1-1 0 0,-1-1 0 0 0,1 1 0 0 0,-1-1 0 0 0,1 1 0 0 0,-1-1 0 0 0,1 1 0 0 0,-1 0 1 0 0,1-1-1 0 0,-1 1 0 0 0,0 0 0 0 0,1-1 0 0 0,-1 1 0 0 0,1 0 0 0 0,-1 0 1 0 0,0-1-1 0 0,1 1 0 0 0,-1 0 0 0 0,0 0 0 0 0,1 0 0 0 0,-1 0 0 0 0,0 0 0 0 0,1 0 1 0 0,-1 0-7 0 0,-3 0 29 0 0,1 0 0 0 0,-1 0 1 0 0,0 0-1 0 0,1-1 0 0 0,-1 0 1 0 0,1 1-1 0 0,-1-2-29 0 0,-10-6 97 0 0,9 4 10 0 0,-2 3-67 0 0,1 1-9 0 0,-9-11 42 0 0,15 11-72 0 0,-1 0 0 0 0,1 0 0 0 0,0 0 0 0 0,-1-1 0 0 0,1 1 0 0 0,-1 0 0 0 0,1 0 0 0 0,-1 0 0 0 0,1 0 0 0 0,-1 0 0 0 0,1 0 0 0 0,-1 0 0 0 0,1 0 0 0 0,-1 0 0 0 0,1 0 0 0 0,-1 0 0 0 0,1 0 0 0 0,-1 0 0 0 0,1 0 0 0 0,-1 0 0 0 0,1 0 0 0 0,0 0 0 0 0,-1 1 0 0 0,1-1 1 0 0,-1 0-1 0 0,1 0-1 0 0,-5 7 32 0 0,5-7-31 0 0,0 1-1 0 0,0-1 1 0 0,0 0 0 0 0,-1 1 0 0 0,1-1 0 0 0,0 1 0 0 0,-1-1 0 0 0,1 0 0 0 0,0 1-1 0 0,-1-1 1 0 0,1 0 0 0 0,0 1 0 0 0,-1-1 0 0 0,1 0 0 0 0,-1 0 0 0 0,1 1-1 0 0,0-1 1 0 0,-1 0 0 0 0,1 0 0 0 0,-1 0 0 0 0,1 0 0 0 0,-1 0 0 0 0,1 0 0 0 0,-1 1-1 0 0,1-1 1 0 0,-1 0 0 0 0,1 0 0 0 0,-1 0 0 0 0,1-1 0 0 0,-1 1 0 0 0,1 0 0 0 0,-1 0-1 0 0,-1 0 12 0 0,-9 0-38 0 0,-3 3-136 0 0,7 0 126 0 0,1 2 65 0 0,-2 2 98 0 0,4-3-39 0 0,0-1-8 0 0,1 0 0 0 0,-1 1 0 0 0,1 0 0 0 0,0 0 0 0 0,-1 1-80 0 0,-1 8 213 0 0,0-10-176 0 0,0-1-31 0 0,2 3-6 0 0,0 0 0 0 0,0 0 0 0 0,1 0 0 0 0,0 0 0 0 0,0 0 0 0 0,-3 21 0 0 0,-1-14 0 0 0,5-11 0 0 0,0 0 0 0 0,0 1 0 0 0,1-1 0 0 0,-1 1 0 0 0,0-1 0 0 0,1 1 0 0 0,-1-1 0 0 0,1 1 0 0 0,0-1 0 0 0,-1 1 0 0 0,1 0 0 0 0,0-1 0 0 0,0 1 0 0 0,0 0 0 0 0,0 16 12 0 0,0 2-67 0 0,0 0-34 0 0,0 25-174 0 0,1-42 261 0 0,-1 1 0 0 0,1-1 0 0 0,0 0 1 0 0,0 0-1 0 0,0 0 0 0 0,0 0 0 0 0,1 0 0 0 0,-1 0 1 0 0,1 0-1 0 0,0 0 0 0 0,0-1 0 0 0,0 1 2 0 0,9 16 13 0 0,-9-13 19 0 0,1 0 1 0 0,0 0 0 0 0,1 0 0 0 0,-1-1 0 0 0,1 1 0 0 0,0-1 0 0 0,0 0 0 0 0,1 0 0 0 0,0-1 0 0 0,0 1 0 0 0,0-1-33 0 0,11 11 88 0 0,-12-12-86 0 0,-1 0 0 0 0,1 0 1 0 0,1-1-1 0 0,-1 1 0 0 0,0-1 0 0 0,0 0 0 0 0,1 0 0 0 0,2 0-2 0 0,13 6 1 0 0,-13-5-1 0 0,-1 0 0 0 0,0-1 0 0 0,1 0 0 0 0,0 0 0 0 0,-1-1 0 0 0,1 0 0 0 0,0 0 0 0 0,0 0 0 0 0,-1-1 0 0 0,4 0 0 0 0,15 0 2 0 0,3 0-40 0 0,-1 0-43 0 0,-1 0-44 0 0,-18-1 104 0 0,-3 0-50 0 0,-1 1-45 0 0,0-1-70 0 0,-1 0-34 0 0,0 0-68 0 0,0 0-77 0 0,0-1-87 0 0,0 1-75 0 0,1 0-98 0 0,0-1-105 0 0,0 1-114 0 0,6-1-1038 0 0,7 1-1069 0 0</inkml:trace>
  <inkml:trace contextRef="#ctx0" brushRef="#br0" timeOffset="98204.36">9375 409 8520 0 0,'0'0'190'0'0,"0"-3"28"0"0,0 0-143 0 0,0-12 160 0 0,-3 8-108 0 0,-1 6-77 0 0,2-1-50 0 0,-7-12-7 0 0,8 11 30 0 0,-1 1 41 0 0,-2-3 171 0 0,-2-1 80 0 0,-10-11 756 0 0,10 12-665 0 0,3 2-201 0 0,1 1-67 0 0,0 0 56 0 0,1 1-36 0 0,-1 0 63 0 0,-1 0-84 0 0,-1 1-78 0 0,0 0-15 0 0,2 0 60 0 0,-5-6 61 0 0,2-3 142 0 0,-3-1 114 0 0,-2 7-172 0 0,-1 1-43 0 0,-1-4 20 0 0,0 0-4 0 0,2 5-24 0 0,6 1-98 0 0,0 1-36 0 0,-5 0 43 0 0,3-2 16 0 0,0 0 52 0 0,-1-2 96 0 0,-13-7-21 0 0,20 10-246 0 0,0 0 0 0 0,-1 0 1 0 0,1-1-1 0 0,0 1 0 0 0,-1 0 0 0 0,1 0 0 0 0,0 0 0 0 0,0 0 0 0 0,-1 0 0 0 0,1 0 1 0 0,0-1-1 0 0,-1 1 0 0 0,1 0 0 0 0,0 0 0 0 0,-1 0 0 0 0,1 0 0 0 0,0 0 1 0 0,-1 0-1 0 0,1 0 0 0 0,0 0 0 0 0,-1 1 0 0 0,1-1 0 0 0,0 0 0 0 0,-1 0 0 0 0,1 0 1 0 0,0 0-1 0 0,-1 0 0 0 0,1 0 0 0 0,0 1 0 0 0,0-1 0 0 0,-1 0-4 0 0,-22 9 79 0 0,18-8-50 0 0,-1 0 0 0 0,1 0 0 0 0,-1-1 0 0 0,-4 1-29 0 0,8-1 1 0 0,0 0 0 0 0,0 0 0 0 0,1 1-1 0 0,-1-1 1 0 0,0 0 0 0 0,1 1 0 0 0,-1-1 0 0 0,1 1 0 0 0,-1 0 0 0 0,0 0 0 0 0,1-1 0 0 0,0 1-1 0 0,-1 0 0 0 0,1 0 0 0 0,-1 0 0 0 0,1 0 0 0 0,-1 0 0 0 0,1 0 0 0 0,-1-1 0 0 0,0 1 0 0 0,1-1 0 0 0,-1 1 0 0 0,0-1 0 0 0,1 0 0 0 0,-1 1 0 0 0,0-1 0 0 0,0 0 0 0 0,1 0 0 0 0,0 0 0 0 0,0 0 0 0 0,-1 0 0 0 0,1 0 0 0 0,0 0 0 0 0,0 1 0 0 0,-1-1 0 0 0,1 0 0 0 0,0 1 0 0 0,0-1 0 0 0,0 1 0 0 0,0-1 0 0 0,0 1 0 0 0,-1-1 0 0 0,1 1 0 0 0,0 0 0 0 0,0 0 0 0 0,1-1 0 0 0,-1 1 0 0 0,0 0 0 0 0,0 0 0 0 0,0 0 0 0 0,0 0 0 0 0,1 0 0 0 0,-1 1 0 0 0,-2 13 0 0 0,3-13 0 0 0,0 0 0 0 0,0-1 0 0 0,-1 1 0 0 0,1 0 0 0 0,0-1 0 0 0,-1 1 0 0 0,0 0 0 0 0,1-1 0 0 0,-1 1 0 0 0,0-1 0 0 0,0 1 0 0 0,1-1 0 0 0,-2 1 0 0 0,2-1 0 0 0,-1 1 0 0 0,0-1 0 0 0,0 1 0 0 0,0-1 0 0 0,1 1 0 0 0,-1 0 0 0 0,0-1 0 0 0,1 1 0 0 0,0 0 0 0 0,-1-1 0 0 0,1 1 0 0 0,0 0 0 0 0,0 0 0 0 0,0-2 0 0 0,0 0 0 0 0,0 1 0 0 0,0-1 0 0 0,0 1 0 0 0,0-1 0 0 0,0 1 0 0 0,0-1 0 0 0,0 1 0 0 0,0-1 0 0 0,0 1 0 0 0,0-1 0 0 0,0 1 0 0 0,0-1 0 0 0,-1 1 0 0 0,1-1 0 0 0,0 1 0 0 0,0-1 0 0 0,-1 0 0 0 0,1 1 0 0 0,0-1 0 0 0,0 1 0 0 0,-1-1 0 0 0,1 0 0 0 0,-1 1 0 0 0,1-1 0 0 0,0 0 0 0 0,-1 1 0 0 0,1-1 0 0 0,-1 0 0 0 0,-6 8 0 0 0,7-6 0 0 0,-1 1 0 0 0,0 0 0 0 0,1-1 0 0 0,0 1 0 0 0,0 0 0 0 0,0 0 0 0 0,0 0 0 0 0,0 60 0 0 0,0-61 0 0 0,-1 0 0 0 0,1-1 0 0 0,0 1 0 0 0,-1 0 0 0 0,1-1 0 0 0,-1 1 0 0 0,1 0 0 0 0,-1-1 0 0 0,0 1 0 0 0,0 0 0 0 0,-3 10-19 0 0,8-1-44 0 0,-3-10 53 0 0,0 1 0 0 0,-1-1 0 0 0,1 1 0 0 0,0 0 0 0 0,-1-1-1 0 0,1 1 1 0 0,-1 0 0 0 0,0-1 0 0 0,1 1 0 0 0,-1 1 10 0 0,0 0-11 0 0,0 0 0 0 0,0 0 1 0 0,1 0-1 0 0,0 0 0 0 0,-1 0 1 0 0,1 0-1 0 0,0 0 0 0 0,0-1 1 0 0,1 1-1 0 0,0 2 11 0 0,19 24-3 0 0,-5-8 52 0 0,-4 3 35 0 0,-7 1-31 0 0,5-4-57 0 0,-5-2-44 0 0,-4-15 35 0 0,0 1 0 0 0,0-1 0 0 0,0 1 1 0 0,1-1-1 0 0,0 0 0 0 0,0 0 1 0 0,1 2 12 0 0,9 18-57 0 0,-9-3 71 0 0,-2-3 75 0 0,6 0-15 0 0,-3-8-36 0 0,2 8 32 0 0,0 0-52 0 0,-3-9-16 0 0,-2-6-2 0 0,0 0 0 0 0,0 0 0 0 0,-1 0 0 0 0,1 1 0 0 0,-1-1 0 0 0,0 0 0 0 0,0 0 0 0 0,0 1 0 0 0,1 12 0 0 0,5-4 0 0 0,-5-10-1 0 0,0-1-1 0 0,0 1 1 0 0,0-1 0 0 0,-1 1 0 0 0,1-1 0 0 0,-1 1 0 0 0,1-1-1 0 0,-1 1 1 0 0,0-1 0 0 0,1 1 0 0 0,-1 0 0 0 0,0-1 0 0 0,0 1 0 0 0,0 0 1 0 0,-1 7-28 0 0,1 6-15 0 0,4-2-11 0 0,6 8-41 0 0,-8-6 83 0 0,-2 12 1 0 0,0-24-48 0 0,0-3-31 0 0,0 0-6 0 0,0 0 25 0 0,0 0-14 0 0,0 0-52 0 0,0 0-136 0 0,0 0-251 0 0,0 0 289 0 0,0 0 115 0 0,0 0-35 0 0,0 0-8 0 0,0 0-37 0 0,0 0-40 0 0,0 0-47 0 0,0 0-49 0 0,0 0-47 0 0,0 0-41 0 0,0 0-36 0 0,0 0-132 0 0,0 0-36 0 0,0 0-1379 0 0</inkml:trace>
  <inkml:trace contextRef="#ctx0" brushRef="#br0" timeOffset="98787.4">8876 666 9528 0 0,'0'0'216'0'0,"0"0"32"0"0,0 0 10 0 0,0 0-107 0 0,2 0-78 0 0,6 0 4 0 0,-6 0-12 0 0,3 0 300 0 0,0 0-42 0 0,5 1 217 0 0,-3-1-217 0 0,0 1-45 0 0,15-3 496 0 0,-15-1-413 0 0,-1 1-229 0 0,7-5 365 0 0,-9 6-352 0 0,0 1 0 0 0,-1-1 0 0 0,1 0 0 0 0,0 1 0 0 0,-1 0 1 0 0,4 0-146 0 0,15-3 311 0 0,9-6 66 0 0,-28 8-347 0 0,8-2 210 0 0,-1 2-57 0 0,0 2-50 0 0,-1 0-38 0 0,6 0 0 0 0,-12-1-83 0 0,0 0 1 0 0,0 0-1 0 0,0-1 1 0 0,0 1-1 0 0,0-1 1 0 0,0 0 0 0 0,1 0-14 0 0,6-3 27 0 0,-7 2-21 0 0,0 1 0 0 0,0 0 0 0 0,0 0 0 0 0,0 0 0 0 0,0 0-1 0 0,0 1 1 0 0,0-1 0 0 0,0 1 0 0 0,0 0 0 0 0,3 0-5 0 0,3 0 16 0 0,-5 1-12 0 0,-1-1 0 0 0,0 0 0 0 0,1 0 1 0 0,-1 0-1 0 0,1-1 0 0 0,-1 1 0 0 0,1-1 0 0 0,-1 0 1 0 0,2 0-6 0 0,5-3 1 0 0,-7 2-1 0 0,0 1-1 0 0,0 0 1 0 0,0 0 0 0 0,0 0 0 0 0,0 0-1 0 0,0 1 1 0 0,0-1 0 0 0,0 1-1 0 0,0 0 1 0 0,2-1 1 0 0,1 1-67 0 0,0 0 44 0 0,13 0 75 0 0,-11 0-57 0 0,-3 0-31 0 0,1 0-34 0 0,-1 0-53 0 0,1 0-58 0 0,0 0-70 0 0,1 0-79 0 0,-6 0 82 0 0,1 0-38 0 0,1 0-391 0 0,-1 0 91 0 0,0 0-53 0 0,3-2-755 0 0,1-2-594 0 0,3-5-1130 0 0</inkml:trace>
  <inkml:trace contextRef="#ctx0" brushRef="#br0" timeOffset="99088.98">9738 696 10536 0 0,'0'0'233'0'0,"0"0"39"0"0,0 0 17 0 0,0 0-27 0 0,-1 0-197 0 0,-1 3-37 0 0,-8 9 35 0 0,8-6 21 0 0,2 1 100 0 0,0-7-184 0 0,0 2 354 0 0,0 1 20 0 0,0 7-81 0 0,0 1-39 0 0,0 26 415 0 0,1-26-480 0 0,5 1 13 0 0,0 0-14 0 0,-4-2-23 0 0,-3 6 83 0 0,0-12-169 0 0,1 0 0 0 0,0 0 0 0 0,0 0 0 0 0,0 1 0 0 0,0-1 0 0 0,1 0 0 0 0,-1 0 0 0 0,1 0 1 0 0,1 4-80 0 0,8 7 248 0 0,-7 0-42 0 0,-3 15-164 0 0,0-25-96 0 0,0-5 113 0 0,0 1-4 0 0,0 2-79 0 0,0 1-36 0 0,0 1-25 0 0,0 1-35 0 0,0 2-43 0 0,0 3-45 0 0,0-10-28 0 0,0-1-41 0 0,0 1-36 0 0,0-1-34 0 0,0 0-229 0 0,0 0-55 0 0,0 1-749 0 0,0-1-594 0 0,0 0-1124 0 0</inkml:trace>
  <inkml:trace contextRef="#ctx0" brushRef="#br0" timeOffset="99468.51">9753 590 10208 0 0,'-3'-2'298'0'0,"-7"-8"-3"0"0,4 6-208 0 0,2 4-57 0 0,-1-1-28 0 0,3-4 10 0 0,-1 0 72 0 0,-1 3 72 0 0,-2 1 184 0 0,3 1 318 0 0,3 0 29 0 0,0 0-283 0 0,0 0-172 0 0,0 0-49 0 0,0 0 25 0 0,0 0 73 0 0,0 0-22 0 0,0 0-119 0 0,0 0-86 0 0,0 0-51 0 0,0 0-70 0 0,0 0-113 0 0,3 0-20 0 0,10 0-6 0 0</inkml:trace>
  <inkml:trace contextRef="#ctx0" brushRef="#br0" timeOffset="99841.09">10040 666 8576 0 0,'0'0'197'0'0,"0"0"24"0"0,0 0 17 0 0,3 2-38 0 0,7 11-160 0 0,-7-7-23 0 0,0 0 34 0 0,0 0 37 0 0,-1-1 37 0 0,2 2 114 0 0,-4-5-163 0 0,1 0 1 0 0,-1-1-1 0 0,1 1 1 0 0,-1 0 0 0 0,1 0-1 0 0,-1 0 1 0 0,0 0-1 0 0,0-1 1 0 0,0 1 0 0 0,0 0-1 0 0,-1 1-76 0 0,1-1 76 0 0,0 0-1 0 0,0-1 1 0 0,0 1-1 0 0,0 0 1 0 0,0 0-1 0 0,0 0 1 0 0,0 0-1 0 0,1-1 1 0 0,-1 1-1 0 0,1 0 1 0 0,0 1-76 0 0,3 4 214 0 0,3 5 104 0 0,-6-1-69 0 0,1 0 13 0 0,3-2-49 0 0,1 4 15 0 0,-1 12 109 0 0,1-13-120 0 0,-1-3-19 0 0,-3 3 45 0 0,-1-2-21 0 0,5 2-22 0 0,-5-10-180 0 0,0-1 1 0 0,0 1-1 0 0,0-1 0 0 0,-1 1 1 0 0,1-1-1 0 0,0 1 0 0 0,-1 0 1 0 0,1-1-1 0 0,-1 1 0 0 0,0 0 1 0 0,1-1-1 0 0,-1 1 0 0 0,0 0-20 0 0,3 12 151 0 0,6 0 25 0 0,-6-11 7 0 0,-2 1-94 0 0,-2 4-10 0 0,1-8-51 0 0,0 2 164 0 0,0 1-32 0 0,0 7-112 0 0,0-8 26 0 0,0-2-4 0 0,-6 0-9 0 0,-1 0-48 0 0,7 0-12 0 0,0 0 0 0 0,0 1 0 0 0,0-1 0 0 0,0 0 0 0 0,0 0 0 0 0,0 0 0 0 0,0 0 0 0 0,0 0 0 0 0,-1 0 0 0 0,1 0-1 0 0,0 0 1 0 0,0 0 0 0 0,0 0 0 0 0,0 0 0 0 0,0 0 0 0 0,0 0 0 0 0,0 0 0 0 0,0 0 0 0 0,0 0 0 0 0,0-1 0 0 0,0 1 0 0 0,-1 0 0 0 0,1 0 0 0 0,0 0 0 0 0,0 0-1 0 0,0 0 1 0 0,0 0 0 0 0,0 0 0 0 0,0 0 0 0 0,0 0 0 0 0,0 0 0 0 0,0 0 0 0 0,0 0 0 0 0,0 0 0 0 0,0 0 0 0 0,0 0 0 0 0,0 0 0 0 0,0-1 0 0 0,0 1 0 0 0,0 0 0 0 0,0 0-1 0 0,0 0 1 0 0,0 0 0 0 0,0 0 0 0 0,0 0 0 0 0,0 0 0 0 0,0 0 0 0 0,0 0 0 0 0,0 0 0 0 0,0-1 0 0 0,0 1 0 0 0,0 0 0 0 0,0 0 0 0 0,0 0 0 0 0,0 0 0 0 0,0 0-1 0 0,0 0 1 0 0,0-19 91 0 0,-1 5-42 0 0,1 9-41 0 0,0 1-1 0 0,-1 0 1 0 0,2 0-1 0 0,-1 0 1 0 0,0 0-1 0 0,1 0 1 0 0,0 0-1 0 0,0-1-8 0 0,5-9 17 0 0,-5 11-10 0 0,0 0 0 0 0,0-1 0 0 0,0 1 0 0 0,0 0 0 0 0,0-1 0 0 0,-1 1 0 0 0,1 0 0 0 0,-1-1 0 0 0,0 0-7 0 0,0 1 4 0 0,0 0 0 0 0,0 0 1 0 0,0 0-1 0 0,1 0 0 0 0,-1 0 0 0 0,1 0 0 0 0,0 0 0 0 0,0-1-4 0 0,10-15 54 0 0,-8 13-43 0 0,-1 1 1 0 0,1-1-1 0 0,-1 0 1 0 0,0 0-1 0 0,-1 0 1 0 0,2-5-12 0 0,-2 6 7 0 0,0 0 0 0 0,1-1 0 0 0,-1 1 0 0 0,1 0 0 0 0,0 0-1 0 0,3-4-6 0 0,41-67 0 0 0,-43 71 0 0 0,1 1 0 0 0,0-1 0 0 0,1 1 0 0 0,-1 0 0 0 0,1 0 0 0 0,-1 0 0 0 0,1 1 0 0 0,1-1 0 0 0,1 0 1 0 0,4-3-2 0 0,15-7 6 0 0,8 1 50 0 0,-29 11-49 0 0,1 1 0 0 0,-1 0 0 0 0,0 1 0 0 0,1 0 0 0 0,-1-1 0 0 0,0 1 0 0 0,1 1-1 0 0,0 0-5 0 0,5-1 25 0 0,-9 0-24 0 0,0 0 0 0 0,-1 0 0 0 0,1 0 0 0 0,0 1 0 0 0,-1-1 0 0 0,1 0 0 0 0,-1 1-1 0 0,1-1 1 0 0,-1 1 0 0 0,1 0 0 0 0,-1-1 0 0 0,1 1 0 0 0,-1 0 0 0 0,1 0-1 0 0,10 5-1 0 0,-1-3 1 0 0,-8-2 0 0 0,0 0 0 0 0,0-1 0 0 0,0 1 0 0 0,0 0 0 0 0,-1 1 0 0 0,1-1 0 0 0,0 0 0 0 0,-1 1 0 0 0,1 0 0 0 0,-1-1 0 0 0,0 1 0 0 0,1 0 0 0 0,-1 0 0 0 0,0 0 0 0 0,0 1 0 0 0,0-1 0 0 0,-1 0 0 0 0,2 2 0 0 0,5 9 0 0 0,1-1 0 0 0,-1 0 0 0 0,0 0 0 0 0,-2 1 0 0 0,1 0 0 0 0,-1 0 1 0 0,0 2-2 0 0,-1 13 1 0 0,0-13 0 0 0,-3-12 0 0 0,-1 0 0 0 0,0 0 0 0 0,0 1 0 0 0,0-1 0 0 0,-1 0 0 0 0,1 0 0 0 0,-1 1 0 0 0,0 0 0 0 0,0 0 0 0 0,0-1 0 0 0,1 0 0 0 0,-1 0 0 0 0,1 0 0 0 0,-1 0 0 0 0,1 0 0 0 0,0 0 0 0 0,0 0 0 0 0,0 0 0 0 0,2 2 0 0 0,1 5 0 0 0,4 12 0 0 0,-6-19 0 0 0,-1 1 0 0 0,1 0 0 0 0,-1-1 0 0 0,0 1 0 0 0,0 0 0 0 0,0 0 0 0 0,-1-1 0 0 0,0 1 0 0 0,1 4 0 0 0,-1 50 44 0 0,0-56-154 0 0,0-2-65 0 0,0 0 74 0 0,0 0-64 0 0,0 0-81 0 0,0 0 74 0 0,0 0-37 0 0,0 0-42 0 0,0 0-38 0 0,0 0-392 0 0,0 0 93 0 0,0 0-53 0 0,2 0-754 0 0,2 0-595 0 0,5 0-1128 0 0</inkml:trace>
  <inkml:trace contextRef="#ctx0" brushRef="#br0" timeOffset="103377.05">10856 726 9384 0 0,'0'0'208'0'0,"0"0"33"0"0,0 0 16 0 0,1 0-106 0 0,1 0-78 0 0,24-2 27 0 0,-14-4 94 0 0,-4 1 45 0 0,6 3 83 0 0,1 2-84 0 0,11-3 250 0 0,-16 0-308 0 0,1-1-52 0 0,-2-1-82 0 0,14-7 179 0 0,9 2-1 0 0,-11 4-66 0 0,-2 2 109 0 0,5 5-1 0 0,-20 0-224 0 0,-1-1 0 0 0,0 0 1 0 0,1 0-1 0 0,-1 0 0 0 0,0 0 1 0 0,0-1-1 0 0,1 1 1 0 0,1-2-43 0 0,10-3 193 0 0,-3 1-103 0 0,7 1-69 0 0,44 3-21 0 0,-18 0 16 0 0,-32 0 60 0 0,-11 0 0 0 0,-2 0-4 0 0,3 0 9 0 0,7 0 38 0 0,-8 0 10 0 0,-2 0 6 0 0,0 0-7 0 0,0 0-35 0 0,0 0-18 0 0,0 0-3 0 0,3 0-12 0 0,7 0-36 0 0,-8 0 40 0 0,-2 0 24 0 0,0 0-12 0 0,0 0-4 0 0,0 0 1 0 0,0-3-8 0 0,0 1-42 0 0,0 1-36 0 0,0-1 6 0 0,0-7 92 0 0,0-4 62 0 0,0 7-121 0 0,0-12 150 0 0,-2 14-151 0 0,-8-1 41 0 0,5-5-64 0 0,-5 5-50 0 0,5-5 18 0 0,-8 5-39 0 0,-2-8 52 0 0,14 12 17 0 0,0-1 0 0 0,0 1 0 0 0,-1 0 0 0 0,1 0 0 0 0,0 0 0 0 0,0 0 0 0 0,-1 0 0 0 0,1 0 0 0 0,-1 0 0 0 0,1 1 0 0 0,-1-1 0 0 0,1 0 0 0 0,-1 1 0 0 0,1-1 0 0 0,-1 1 0 0 0,0-1 0 0 0,1 1 0 0 0,-1 0 0 0 0,1 0 0 0 0,-1 0 0 0 0,0 0 0 0 0,0 0 0 0 0,0-1 0 0 0,1 1 0 0 0,-1 0 0 0 0,0-1 0 0 0,1 1 0 0 0,-1-1 0 0 0,0 1 0 0 0,1-1 0 0 0,-1 0 0 0 0,1 0 0 0 0,-1 0 0 0 0,1 0 0 0 0,-1 0 0 0 0,1 0 0 0 0,0 1 0 0 0,-1-1 0 0 0,0 0 0 0 0,1 0 0 0 0,-1 1 0 0 0,1-1 0 0 0,-1 1 0 0 0,0-1 0 0 0,0 1 0 0 0,1 0 0 0 0,-1 0 0 0 0,0 0 0 0 0,-86 0 0 0 0,86 0 0 0 0,1 0 0 0 0,-1 0 0 0 0,1 0 0 0 0,-1 0 0 0 0,0 0 0 0 0,1 1 0 0 0,-1-1 0 0 0,1 1 0 0 0,-1-1 0 0 0,1 1 0 0 0,-1 0 0 0 0,1 0 0 0 0,-1-1 0 0 0,1 1 0 0 0,-11 5 0 0 0,-4-5 0 0 0,13-1 0 0 0,1 0 0 0 0,0 0 0 0 0,-1 0 0 0 0,1 0 0 0 0,0 1 0 0 0,0-1 0 0 0,-1 1 0 0 0,1-1 0 0 0,0 1 0 0 0,-2 0 0 0 0,1 1 0 0 0,-1 0 0 0 0,1 0 0 0 0,-1-1 0 0 0,0 0 0 0 0,1 1 0 0 0,-1-1 0 0 0,0-1 0 0 0,1 1 0 0 0,-1-1 0 0 0,-3 1 0 0 0,-13 1 0 0 0,-5 11 0 0 0,21-11 0 0 0,1 1 0 0 0,0-1 0 0 0,0 1 0 0 0,0 0 0 0 0,0 0 0 0 0,0 0 0 0 0,0 0 0 0 0,1 0 0 0 0,-2 2 0 0 0,4-4-1 0 0,0 0 1 0 0,0 0 0 0 0,-1 0 0 0 0,1-1 0 0 0,-1 1 0 0 0,1 0 0 0 0,-1 0 0 0 0,1-1 0 0 0,-1 1 0 0 0,0 0 0 0 0,1-1 0 0 0,-1 1 0 0 0,0 0 0 0 0,1-1 0 0 0,-1 1-1 0 0,0-1 1 0 0,0 1 0 0 0,1-1 0 0 0,-1 0 0 0 0,0 1 0 0 0,0-1 0 0 0,0 0 0 0 0,0 0 0 0 0,1 1 0 0 0,-1-1 0 0 0,0 0 0 0 0,-9 3-10 0 0,9-3 7 0 0,1 1 1 0 0,-1-1 0 0 0,1 1 0 0 0,-1-1-1 0 0,1 1 1 0 0,0-1 0 0 0,-1 1 0 0 0,1 0 0 0 0,-1-1-1 0 0,1 1 1 0 0,0-1 0 0 0,0 1 0 0 0,-1 0 0 0 0,1-1-1 0 0,0 1 1 0 0,0 0 0 0 0,0-1 0 0 0,0 1 0 0 0,0 0-1 0 0,0-1 1 0 0,0 1 0 0 0,0 0 0 0 0,0-1 0 0 0,0 1 2 0 0,-2 14-7 0 0,-9 4 7 0 0,9-16 0 0 0,0-1 0 0 0,1 1 0 0 0,-1 0 0 0 0,0 0 0 0 0,1 0 0 0 0,0 0 0 0 0,-1 0 0 0 0,1 0 0 0 0,0 0 0 0 0,1 0 0 0 0,-1 1 0 0 0,0-1 0 0 0,1 19 0 0 0,-1-15 0 0 0,1-1 0 0 0,0 0 0 0 0,0 1 0 0 0,1-1 0 0 0,-1 0 0 0 0,2 1 0 0 0,-1-1 0 0 0,9 14 0 0 0,-7-7 0 0 0,-2-10 0 0 0,0 1 0 0 0,1 0 0 0 0,-1 0 0 0 0,1-1 0 0 0,-1 1 0 0 0,1 0 0 0 0,0-1 0 0 0,1 1 0 0 0,17 31-6 0 0,-12-21 27 0 0,0 0 0 0 0,5 5-21 0 0,5 1 65 0 0,5-4 43 0 0,-8-8-47 0 0,-9-4-29 0 0,1-1 0 0 0,0 0 1 0 0,0 0-1 0 0,0 0 0 0 0,0-1 0 0 0,0 0-31 0 0,34 3 128 0 0,-19 0-43 0 0,-16-3-54 0 0,0 0 0 0 0,0-1 0 0 0,0 0 0 0 0,0 0 0 0 0,0-1 0 0 0,1 1-32 0 0,75-1 304 0 0,-60 0-249 0 0,-11-1-35 0 0,1 0-1 0 0,0-1 0 0 0,0-1 1 0 0,-1 1-1 0 0,2-2-19 0 0,6-1 36 0 0,12-8-86 0 0,-1 1-57 0 0,-26 11 141 0 0,1 0-56 0 0,-1 0-55 0 0,0 0-53 0 0,2 0-129 0 0,-1 0-94 0 0,1-1-93 0 0,-1 1-92 0 0,0-1-89 0 0,-1 0-87 0 0,1 0-87 0 0,0-1-84 0 0,3-3-1175 0 0,1-3-1172 0 0</inkml:trace>
  <inkml:trace contextRef="#ctx0" brushRef="#br0" timeOffset="103771.13">12172 666 8032 0 0,'0'0'182'0'0,"0"0"29"0"0,0 0 12 0 0,-3 0-37 0 0,0 0-140 0 0,-21 0-54 0 0,20 0 27 0 0,0-1 36 0 0,-3-1 143 0 0,1-3 158 0 0,-3-3 297 0 0,0 0-45 0 0,2 4-312 0 0,0 2 89 0 0,-1 2-35 0 0,1-1-37 0 0,-1-1-41 0 0,0-3-20 0 0,-1 0 90 0 0,-4 3 79 0 0,-5 2 97 0 0,-3 0-40 0 0,7 0-193 0 0,1 0-36 0 0,2 0-74 0 0,1 0-34 0 0,1 0-37 0 0,1 0-42 0 0,-10 4 171 0 0,2 6-64 0 0,0 5-64 0 0,2 0-65 0 0,0 1-71 0 0,11-12 26 0 0,0 0 1 0 0,1 0-1 0 0,-1 0 1 0 0,1 0-1 0 0,0 0 1 0 0,0 1 0 0 0,0-1-1 0 0,-1 4 5 0 0,-5 12-58 0 0,6-15 36 0 0,-1 0 1 0 0,1 1-1 0 0,0 0 0 0 0,1 0 0 0 0,-1-1 1 0 0,1 1-1 0 0,0 6 22 0 0,0 12-10 0 0,0 3 10 0 0,0-15 0 0 0,1-1 0 0 0,0 0 0 0 0,0 1 0 0 0,1-1 0 0 0,2 8 0 0 0,8 2 0 0 0,-8-9-1 0 0,-3-10-3 0 0,0 0 1 0 0,1 1-1 0 0,-1-1 0 0 0,1 0 0 0 0,0 0 0 0 0,0 0 1 0 0,0 0-1 0 0,0 0 0 0 0,0 0 0 0 0,0 0 1 0 0,1 0-1 0 0,-1 0 0 0 0,0 0 0 0 0,1-1 4 0 0,6 7-9 0 0,-7-6 8 0 0,0 0 1 0 0,1 0-1 0 0,-1-1 1 0 0,1 1-1 0 0,-1-1 0 0 0,1 1 1 0 0,0-1-1 0 0,0 0 0 0 0,0 1 1 0 0,0-1-1 0 0,-1 0 0 0 0,1 0 1 0 0,1-1-1 0 0,-1 1 0 0 0,0 0 1 0 0,0-1-1 0 0,0 1 1 0 0,0-1-1 0 0,2 1 1 0 0,-1-1-11 0 0,0 0-1 0 0,0 0 1 0 0,0 1 0 0 0,0 0 0 0 0,0-1 0 0 0,0 1-1 0 0,0 0 1 0 0,0 0 0 0 0,0 1 11 0 0,12 3-48 0 0,-12-4 33 0 0,1 0 0 0 0,-1-1 0 0 0,1 0 1 0 0,0 0-1 0 0,-1 0 0 0 0,1 0 0 0 0,0 0 15 0 0,4-1-66 0 0,0-1 0 0 0,0 0 0 0 0,7-3 66 0 0,-10 3-34 0 0,1 0-144 0 0,-1 0 1 0 0,0-1 0 0 0,1 0 0 0 0,2-2 177 0 0,19-14-615 0 0,-8 5 229 0 0,-5 1-78 0 0,-5 0 83 0 0,3-4-42 0 0,-9 15 312 0 0,1-1-1 0 0,0 0 0 0 0,-1 1 0 0 0,1-1 0 0 0,0 1 1 0 0,2 0 111 0 0</inkml:trace>
  <inkml:trace contextRef="#ctx0" brushRef="#br0" timeOffset="104075.43">12036 167 6240 0 0,'0'-14'84'0'0,"0"7"-39"0"0,1 1 1 0 0,-2 0-1 0 0,1 0 0 0 0,-1 0 1 0 0,1 0-1 0 0,-2-1-45 0 0,-4-6 43 0 0,5 12-43 0 0,0 0-1 0 0,1-1 0 0 0,-1 1 1 0 0,0 0-1 0 0,1-1 1 0 0,-1 1-1 0 0,1-1 1 0 0,-1 1-1 0 0,1-1 1 0 0,0 1-1 0 0,0-1 0 0 0,0 1 1 0 0,0-1 0 0 0,-1-5-7 0 0,2-7 7 0 0,1 5 65 0 0,3 3 41 0 0,1-5 134 0 0,-6 10-222 0 0,0 1 1 0 0,1-1-1 0 0,-1 0 1 0 0,0 1-1 0 0,0-1 1 0 0,0 0-1 0 0,0 1 1 0 0,0-1-1 0 0,0 0 1 0 0,0 0-1 0 0,0 1 1 0 0,0-1 0 0 0,0 0-1 0 0,-1 1 1 0 0,1-1-1 0 0,0 0 1 0 0,0 1-1 0 0,-1-1-18 0 0,-9-12 391 0 0,8 11 2 0 0,2 2 6 0 0,0 0 1 0 0,0 0 0 0 0,0 0-20 0 0,0 0-84 0 0,0 0-38 0 0,0 0-8 0 0,2 2 2 0 0,7 12 20 0 0,-8-11-193 0 0,0 0 1 0 0,-1 1-1 0 0,1-1 1 0 0,-1 0-1 0 0,1 1 0 0 0,-1-1 1 0 0,0 1-80 0 0,2 1 273 0 0,1-2-191 0 0,0 1 0 0 0,-1 0 0 0 0,0 0 0 0 0,0 0 0 0 0,0 0 0 0 0,1 4-82 0 0,2 5 136 0 0,1-2-53 0 0,-4-9-46 0 0,0 1-1 0 0,-1-1 1 0 0,1 1 0 0 0,-1-1 0 0 0,0 1 0 0 0,0 0 0 0 0,0 0 0 0 0,0-1 0 0 0,0 1-1 0 0,0 0 1 0 0,-1 0 0 0 0,1 0 0 0 0,-1 0 0 0 0,0 0 0 0 0,0 1-37 0 0,1 8 202 0 0,1-1-42 0 0,2 0-10 0 0,4 5 20 0 0,-5-12-112 0 0,-1 1 0 0 0,0 0 0 0 0,0-1 0 0 0,0 1 0 0 0,0 0-58 0 0,2 12 121 0 0,-3-9-76 0 0,1-1 0 0 0,0 0 0 0 0,0 0-1 0 0,1 0 1 0 0,0 1-45 0 0,0-2 32 0 0,0 1 0 0 0,-1 0 0 0 0,0-1 0 0 0,0 1 0 0 0,0 0 0 0 0,-1 2-32 0 0,0-1 35 0 0,0 0 0 0 0,1 0 0 0 0,0-1 0 0 0,1 1 0 0 0,-1-1 0 0 0,3 4-35 0 0,-3-5 25 0 0,1 0 1 0 0,-1 0-1 0 0,0 1 1 0 0,0-1 0 0 0,-1 1-1 0 0,0-1 1 0 0,0 1-1 0 0,0 0 1 0 0,-1-1 0 0 0,0 3-26 0 0,0-3 34 0 0,0 1 1 0 0,1-1 0 0 0,0 0 0 0 0,0 1 0 0 0,1-1-1 0 0,1 3-34 0 0,1 7 81 0 0,3 10 314 0 0,1 19-395 0 0,-5 5 185 0 0,-3-43-172 0 0,1 0-1 0 0,0 0 1 0 0,0-1 0 0 0,1 1 0 0 0,0 0 0 0 0,2 5-13 0 0,-2-7 6 0 0,2 21 113 0 0,-5-3-37 0 0,0-12-51 0 0,1 37 113 0 0,0-42-145 0 0,0-4 6 0 0,0-1-1 0 0,-1 1 1 0 0,1 0-1 0 0,0-1 0 0 0,1 1 1 0 0,-1-1-1 0 0,0 1 1 0 0,0-1-1 0 0,1 1 1 0 0,-1 0-1 0 0,1-1 1 0 0,0 2-5 0 0,2 0-14 0 0,0-1 36 0 0,-1 0 4 0 0,0 0-56 0 0,-1 1-47 0 0,0 2-66 0 0,-1-5-46 0 0</inkml:trace>
  <inkml:trace contextRef="#ctx0" brushRef="#br0" timeOffset="104992.08">13548 76 9872 0 0,'0'0'222'0'0,"0"0"30"0"0,0 0 20 0 0,0 0-112 0 0,2 0-82 0 0,5 0-1 0 0,-4 0-16 0 0,-1 0 87 0 0,-1 0 168 0 0,-1 0 282 0 0,0 0 11 0 0,0 0-253 0 0,0 0-152 0 0,0 0-47 0 0,0 0 18 0 0,0 0 58 0 0,0 0-17 0 0,-3 3-22 0 0,-1 1-132 0 0,-16 14 174 0 0,18-17-226 0 0,1 0-1 0 0,-1-1 1 0 0,1 1 0 0 0,0 0 0 0 0,-1-1-1 0 0,1 0 1 0 0,-1 1 0 0 0,1-1-1 0 0,-1 0 1 0 0,1 0 0 0 0,-2 1-10 0 0,1-1 14 0 0,0 0 1 0 0,0 0-1 0 0,1 1 1 0 0,-1-1-1 0 0,0 1 0 0 0,0 0 1 0 0,0-1-1 0 0,0 1 1 0 0,0 0-1 0 0,1 0 0 0 0,-1 0 1 0 0,0 1-1 0 0,1-1 1 0 0,-1 0-1 0 0,1 0 0 0 0,-1 1 1 0 0,1-1-1 0 0,0 1 1 0 0,0 0-1 0 0,-1 0-14 0 0,0 0 20 0 0,1 0 0 0 0,-1 0-1 0 0,0 0 1 0 0,0 0 0 0 0,-1 0 0 0 0,1 0-1 0 0,0-1 1 0 0,-1 1 0 0 0,1-1-1 0 0,-1 1 1 0 0,-1-1-20 0 0,-12 0 97 0 0,3 0-3 0 0,0 2 61 0 0,0 3-19 0 0,0-1-33 0 0,-14 3 11 0 0,7-1-99 0 0,-1 1-43 0 0,6-1-35 0 0,-10-2 4 0 0,11 0 55 0 0,-5 6 104 0 0,4-2-8 0 0,6-5-41 0 0,-12 7 33 0 0,6-9-57 0 0,14-2-22 0 0,0 0 0 0 0,1 0 0 0 0,-1 0 0 0 0,0 0 0 0 0,0 0 0 0 0,0 0 0 0 0,0 1 0 0 0,1-1 0 0 0,-1 0 0 0 0,0 0-1 0 0,0 0 1 0 0,1 1 0 0 0,-1-1 0 0 0,0 1 0 0 0,0-1-5 0 0,-4 10 59 0 0,-5-5-48 0 0,8 5 6 0 0,2-7 71 0 0,0-3 23 0 0,0 0 0 0 0,0 0 4 0 0,0 0 12 0 0,0 2 7 0 0,0 8 2 0 0,0-10-133 0 0,-1 1 0 0 0,1-1-1 0 0,0 0 1 0 0,0 0-1 0 0,0 0 1 0 0,0 0-1 0 0,0 0 1 0 0,0 0-1 0 0,0 0 1 0 0,0 0 0 0 0,0 0-1 0 0,0 0 1 0 0,0 1-1 0 0,0-1 1 0 0,0 0-1 0 0,0 0 1 0 0,0 0-1 0 0,0 0 1 0 0,0 0-1 0 0,0 0 1 0 0,1 0 0 0 0,-1 0-1 0 0,0 0 1 0 0,0 0-1 0 0,0 0 1 0 0,0 0-1 0 0,0 1 1 0 0,0-1-1 0 0,0 0 1 0 0,0 0-1 0 0,0 0 1 0 0,0 0 0 0 0,0 0-1 0 0,0 0 1 0 0,0 0-1 0 0,0 0 1 0 0,0 0-1 0 0,1 0 1 0 0,-1 0-1 0 0,0 0 1 0 0,0 0 0 0 0,0 0-1 0 0,0 0 1 0 0,0 0-1 0 0,0 0 1 0 0,0 0-1 0 0,0 0 1 0 0,0 0-1 0 0,0 0 1 0 0,0 0-1 0 0,1 0 1 0 0,-1 0 0 0 0,0 0-1 0 0,0 0 1 0 0,0 0-1 0 0,0 0 1 0 0,0 0-3 0 0,1 0 9 0 0,-1 0 0 0 0,0 0 1 0 0,1 0-1 0 0,-1 0 0 0 0,1 0 1 0 0,-1 0-1 0 0,1 0 0 0 0,-1 0 1 0 0,1 0-1 0 0,-1 0 0 0 0,1 0 0 0 0,-1 1 1 0 0,1-1-1 0 0,-1 0 0 0 0,0 0 1 0 0,1 1-1 0 0,-1-1 0 0 0,1 0 1 0 0,-1 0-1 0 0,0 1 0 0 0,1-1 0 0 0,-1 0 1 0 0,0 1-1 0 0,1-1 0 0 0,-1 0 1 0 0,0 1-1 0 0,0-1 0 0 0,1 1 1 0 0,-1-1-1 0 0,0 1 0 0 0,0-1 0 0 0,0 0 1 0 0,0 1-1 0 0,1-1 0 0 0,-1 1 1 0 0,0-1-1 0 0,0 1 0 0 0,0-1 1 0 0,0 1-1 0 0,0-1 0 0 0,0 1 0 0 0,0 0-9 0 0,2 4 208 0 0,6 5-75 0 0,-5 1-69 0 0,-1 2-56 0 0,-2 2-46 0 0,0-6 7 0 0,0-8 23 0 0,0 1 0 0 0,0 0 0 0 0,0-1-1 0 0,1 1 1 0 0,-1 0 0 0 0,1-1 0 0 0,-1 1-1 0 0,1 0 1 0 0,0-1 0 0 0,0 1 0 0 0,-1-1-1 0 0,1 1 1 0 0,0-1 8 0 0,0 1-3 0 0,0-1 1 0 0,0 1-1 0 0,0-1 0 0 0,0 1 0 0 0,-1-1 0 0 0,1 1 0 0 0,-1 0 1 0 0,1-1-1 0 0,-1 1 0 0 0,0 0 0 0 0,1-1 0 0 0,-1 1 0 0 0,0 0 3 0 0,0 0 0 0 0,0 1 0 0 0,0-1 0 0 0,0 1 0 0 0,1-1 0 0 0,-1 1 0 0 0,1-1 0 0 0,0 0 0 0 0,-1 1 0 0 0,1-1 0 0 0,0 0 0 0 0,1 2 0 0 0,0-2 5 0 0,-1 0 0 0 0,0 1 0 0 0,0-1-1 0 0,-1 0 1 0 0,1 1 0 0 0,0-1 0 0 0,-1 1 0 0 0,1-1 0 0 0,-1 0 0 0 0,0 1 0 0 0,0 1-5 0 0,0 83 61 0 0,0 41 80 0 0,0-101-141 0 0,0 19 54 0 0,0-1-44 0 0,0-35-7 0 0,0 8 58 0 0,3-13-7 0 0,7 7-44 0 0,-8 1-24 0 0,-2-11-64 0 0,0-2-31 0 0,0 0-10 0 0,0 0 33 0 0,0 0-14 0 0,0 0-57 0 0,0 0-154 0 0,0 3-284 0 0,0-1 453 0 0,0-1 18 0 0,0 1-12 0 0,0-1-41 0 0,0 0-8 0 0,0 0-41 0 0,0 0-47 0 0,0 0-53 0 0,0 0-56 0 0,0-1-53 0 0,0 1-47 0 0,0-1-41 0 0,0 0-149 0 0,0 0-42 0 0,0 1-181 0 0,0-1-491 0 0</inkml:trace>
  <inkml:trace contextRef="#ctx0" brushRef="#br0" timeOffset="105328.5">13245 590 9760 0 0,'0'0'222'0'0,"0"0"30"0"0,3 0 18 0 0,10 0-151 0 0,1 0-34 0 0,2 0-34 0 0,-1 0-34 0 0,-6-1 30 0 0,-1-2 97 0 0,-2-1 106 0 0,-2 0 110 0 0,-2 2 69 0 0,0 1-97 0 0,-1 1-85 0 0,1-1-70 0 0,0 1-39 0 0,0 0-60 0 0,3 1 37 0 0,-4-1-25 0 0,0 0 80 0 0,5 0 182 0 0,-2-2-42 0 0,1-3 213 0 0,-1 0-175 0 0,-4 5-317 0 0,1 0 0 0 0,0-1 0 0 0,-1 1 0 0 0,1-1 0 0 0,0 1 0 0 0,-1 0 0 0 0,1 0 0 0 0,0 0 0 0 0,-1-1-1 0 0,1 1 1 0 0,0 0 0 0 0,0 0 0 0 0,-1 0 0 0 0,1 0 0 0 0,0 0-31 0 0,12-2 428 0 0,-3-3-105 0 0,0-1-83 0 0,3 4-64 0 0,2 0-68 0 0,2-4-38 0 0,-6 1-30 0 0,6-1 36 0 0,1 0-58 0 0,-8 3-16 0 0,-7 2-6 0 0,1 0-1 0 0,-1 1 0 0 0,1-1 1 0 0,-1 1-1 0 0,0-1 0 0 0,1 1 0 0 0,-1 0 1 0 0,1 1-1 0 0,1-1 5 0 0,4 1-18 0 0,5-3-25 0 0,-5-3-93 0 0,4-1-102 0 0,-11 5 116 0 0,1 1 58 0 0,8-2 29 0 0,-6 2-14 0 0,0 0-101 0 0,-2 0 21 0 0,0 0-46 0 0,-1 1-26 0 0,1-1-48 0 0,0 0-52 0 0,-1 0-57 0 0,0 0-4 0 0,-1 0-52 0 0,1 0-47 0 0,-1 0-40 0 0,1 0-146 0 0,0 0-40 0 0,0 0-176 0 0,1 0-475 0 0</inkml:trace>
  <inkml:trace contextRef="#ctx0" brushRef="#br0" timeOffset="105799.39">13865 469 8232 0 0,'0'0'182'0'0,"0"0"29"0"0,0 0 14 0 0,0 3-27 0 0,0 9-158 0 0,0-2-18 0 0,0-3 40 0 0,0 5 156 0 0,0-6-26 0 0,0 10 663 0 0,0-12-678 0 0,0 2-54 0 0,0 6 247 0 0,0-1-92 0 0,0 25 399 0 0,0-28-501 0 0,0 1 36 0 0,1-1-30 0 0,0-1-50 0 0,1-1-22 0 0,1 2-2 0 0,1 0-3 0 0,-1 0-2 0 0,-2 0 24 0 0,-1 2 52 0 0,0 1-31 0 0,-1 12 162 0 0,5 3 86 0 0,-1-16-314 0 0,12 24 334 0 0,-8-20-294 0 0,-5-9-93 0 0,-2-5-23 0 0,1 1 1 0 0,-1 0-1 0 0,0-1 1 0 0,1 1-1 0 0,-1-1 1 0 0,0 1-1 0 0,1-1 1 0 0,-1 1-1 0 0,0 0 1 0 0,1-1-1 0 0,-1 1 1 0 0,1-1-1 0 0,-1 0 1 0 0,1 1-1 0 0,-1-1 1 0 0,1 1-1 0 0,0-1 1 0 0,-1 0-1 0 0,1 1 1 0 0,-1-1-1 0 0,1 0 0 0 0,0 0-6 0 0,4 3 27 0 0,-4-3-22 0 0,0 1 0 0 0,0 0 1 0 0,0-1-1 0 0,0 1 1 0 0,0 0-1 0 0,-1 0 1 0 0,1 0-1 0 0,0 0 0 0 0,0 0 1 0 0,-1 0-1 0 0,1 0 1 0 0,0 0-1 0 0,-1 0 1 0 0,1 0-1 0 0,-1 0-5 0 0,0 0 3 0 0,1 0-1 0 0,-1-1 1 0 0,0 1-1 0 0,1 0 1 0 0,-1 0-1 0 0,0-1 1 0 0,1 1 0 0 0,-1-1-1 0 0,1 1 1 0 0,-1 0-1 0 0,1-1 1 0 0,-1 1-1 0 0,1-1 1 0 0,0 1 0 0 0,-1-1-1 0 0,1 1 1 0 0,-1-1-1 0 0,1 0 1 0 0,0 1-1 0 0,0-1 1 0 0,-1 0 0 0 0,1 1-1 0 0,0-1 1 0 0,-1 0-1 0 0,1 0 1 0 0,0 0-1 0 0,0 0 1 0 0,-1 0 0 0 0,2 0-3 0 0,9 1 23 0 0,11 4 113 0 0,-12 2-126 0 0,-10-7-9 0 0,0 0 0 0 0,0 0 0 0 0,0 0 0 0 0,0 0 0 0 0,0 1 1 0 0,0-1-1 0 0,0 0 0 0 0,0 0 0 0 0,0 0 0 0 0,0 0 0 0 0,0 0 0 0 0,0 0 0 0 0,1 0 1 0 0,-1 0-1 0 0,0 0 0 0 0,0 0 0 0 0,0 0 0 0 0,0 1 0 0 0,0-1 0 0 0,0 0 0 0 0,0 0 1 0 0,0 0-1 0 0,1 0 0 0 0,-1 0 0 0 0,0 0 0 0 0,0 0 0 0 0,0 0 0 0 0,0 0 0 0 0,0 0 1 0 0,0 0-1 0 0,1 0 0 0 0,-1 0 0 0 0,0 0 0 0 0,0 0 0 0 0,0 0 0 0 0,0 0 0 0 0,0 0 1 0 0,0 0-1 0 0,0 0 0 0 0,0-1 0 0 0,1 1 0 0 0,-1 0 0 0 0,0 0 0 0 0,0 0 0 0 0,0 0 1 0 0,0 0-1 0 0,0 0 0 0 0,0 0 0 0 0,0 0 0 0 0,0 0 0 0 0,0 0 0 0 0,0 0 0 0 0,1-1 1 0 0,-1 1-1 0 0,0 0 0 0 0,0 0 0 0 0,0 0-1 0 0,7-7 41 0 0,5-6-15 0 0,12-10 27 0 0,-12 11-42 0 0,-7 8-9 0 0,-1 0 0 0 0,1 0 0 0 0,-1-1 0 0 0,0 0 0 0 0,0 1 0 0 0,0-3-2 0 0,17-39 126 0 0,-11 29-102 0 0,-5-8 19 0 0,1 13-33 0 0,-5 10-10 0 0,-1 1 0 0 0,1-1 0 0 0,0 1 0 0 0,0-1 0 0 0,-1 1 0 0 0,1-1 0 0 0,-1 1 0 0 0,0-1 0 0 0,1 1 0 0 0,-1-1 0 0 0,0 0 0 0 0,0 1 0 0 0,0-1 1 0 0,0 0-1 0 0,0-10 42 0 0,0 0-36 0 0,0-10-73 0 0,0-31-217 0 0,0 31 248 0 0,0-5 97 0 0,0 13 21 0 0,0-3 42 0 0,0 16-136 0 0,0-1 0 0 0,1 1 0 0 0,-1-1 0 0 0,0 0 0 0 0,1 1 0 0 0,-1-1 0 0 0,1 1 0 0 0,-1-1 0 0 0,1 1 0 0 0,-1-1 0 0 0,1 1 0 0 0,0 0 0 0 0,0-1 1 0 0,0 1-1 0 0,0 0 0 0 0,0-1 0 0 0,0 1 0 0 0,1 0 12 0 0,1-5-98 0 0,-4-3 87 0 0,1 9 3 0 0,0-1 7 0 0,0 1 0 0 0,0 0 0 0 0,0 0 0 0 0,0 0 0 0 0,0 0 0 0 0,0 0 1 0 0,0 0-1 0 0,0 0 0 0 0,0 0 0 0 0,0 0 0 0 0,0 0 0 0 0,0 0 1 0 0,0-1-1 0 0,0 1 0 0 0,0 0 0 0 0,0 0 0 0 0,0 0 0 0 0,0 0 1 0 0,0 0-1 0 0,0 0 0 0 0,0 0 0 0 0,0 0 0 0 0,0 0 0 0 0,0 0 0 0 0,1 0 1 0 0,-1-1-1 0 0,0 1 0 0 0,0 0 0 0 0,0 0 0 0 0,0 0 0 0 0,0 0 1 0 0,0 0-1 0 0,0 0 0 0 0,0 0 0 0 0,0 0 0 0 0,0 0 0 0 0,0 0 1 0 0,0 0-1 0 0,0 0 0 0 0,1 0 0 0 0,-1 0 0 0 0,0 0 0 0 0,0 0 0 0 0,0 0 1 0 0,0 0-1 0 0,0 0 0 0 0,0 0 0 0 0,0 0 0 0 0,0 0 0 0 0,0 0 1 0 0,0 0-1 0 0,0 0 0 0 0,1 0 0 0 0,-1 0 0 0 0,0 0 0 0 0,0 0 1 0 0,0 0 0 0 0,1 0-4 0 0,0 0 1 0 0,1 0 0 0 0,-1 0 0 0 0,0 1 0 0 0,0-1 0 0 0,0 0-1 0 0,1 1 1 0 0,-1-1 0 0 0,0 1 0 0 0,0-1 0 0 0,0 1 0 0 0,0-1-1 0 0,0 1 1 0 0,0 0 0 0 0,0 0 0 0 0,0-1 0 0 0,0 1 0 0 0,0 0-1 0 0,0 0 1 0 0,-1 0 0 0 0,1 0 0 0 0,0 0 0 0 0,0 0 0 0 0,-1 0 3 0 0,3 14-11 0 0,-3-13 8 0 0,0-1-1 0 0,0 1 1 0 0,0-1 0 0 0,1 1 0 0 0,-1-1 0 0 0,0 1 0 0 0,1-1-1 0 0,-1 1 1 0 0,1-1 0 0 0,0 0 0 0 0,-1 1 0 0 0,1-1-1 0 0,0 0 4 0 0,5 12-11 0 0,-1 12 11 0 0,1-10 0 0 0,-5-12 0 0 0,0 0 0 0 0,0 0 0 0 0,0 1 0 0 0,0-1 0 0 0,0 0 0 0 0,-1 0 0 0 0,1 1 0 0 0,-1 1 0 0 0,0-2 4 0 0,0 0 0 0 0,0 0 0 0 0,1 0 1 0 0,-1 0-1 0 0,1 0 0 0 0,0 0 0 0 0,0 0 1 0 0,0 0-1 0 0,1 3-4 0 0,3 8 46 0 0,-3 5-2 0 0,-2-15-32 0 0,0-1-1 0 0,0 0 1 0 0,0 0-1 0 0,0 0 1 0 0,1 1 0 0 0,0-1-1 0 0,-1 0 1 0 0,2 0-12 0 0,-2 0 7 0 0,3 4 31 0 0,-1 0-1 0 0,0 1 1 0 0,0 0-1 0 0,-1-1 1 0 0,1 9-38 0 0,0 1 92 0 0,4 1-23 0 0,-1-8-40 0 0,10 35-11 0 0,-4-19-18 0 0,-7-19 0 0 0,1 6-14 0 0,1-9-24 0 0,-5-4 35 0 0,-1 0 0 0 0,1 1 0 0 0,-1-1 0 0 0,0 0 0 0 0,1 0 0 0 0,-1 1 0 0 0,0-1 1 0 0,1 0-1 0 0,-1 1 0 0 0,0-1 0 0 0,1 1 0 0 0,-1-1 0 0 0,0 0 0 0 0,1 1 0 0 0,-1-1 1 0 0,0 1-1 0 0,0-1 0 0 0,0 0 0 0 0,1 1 0 0 0,-1-1 0 0 0,0 1 0 0 0,0-1 0 0 0,0 1 1 0 0,0-1-1 0 0,0 1 0 0 0,0-1 0 0 0,0 1 0 0 0,0-1 0 0 0,0 1 0 0 0,0-1 0 0 0,0 1 1 0 0,0-1 2 0 0,0 1-4 0 0,-1 0 1 0 0,1-1-1 0 0,0 1 1 0 0,0-1-1 0 0,0 1 1 0 0,1-1-1 0 0,-1 1 1 0 0,0 0-1 0 0,0-1 1 0 0,0 1-1 0 0,0-1 1 0 0,0 1-1 0 0,1-1 1 0 0,-1 1-1 0 0,0-1 1 0 0,1 1-1 0 0,-1-1 1 0 0,0 1 0 0 0,1-1-1 0 0,-1 1 1 0 0,0-1-1 0 0,1 1 1 0 0,-1-1-1 0 0,1 0 1 0 0,-1 1-1 0 0,1-1 1 0 0,-1 0 3 0 0,15 2-121 0 0,-9-2 80 0 0,-4 0-25 0 0,-1 0-71 0 0,-1 0-81 0 0,0 0 62 0 0,0 0-35 0 0,0 0-40 0 0,0 0-37 0 0,0 0-366 0 0,0 0 84 0 0,0 0-50 0 0,0 0-709 0 0,0 0-562 0 0,0 0-1066 0 0</inkml:trace>
  <inkml:trace contextRef="#ctx0" brushRef="#br0" timeOffset="106276.73">14636 439 10192 0 0,'0'0'230'0'0,"0"0"30"0"0,0 0 19 0 0,0 0-30 0 0,1 0-185 0 0,1 0-37 0 0,5 1-2 0 0,0 2 63 0 0,-1 1 51 0 0,-1 1 40 0 0,-3-2 149 0 0,0-1-112 0 0,-2 0-67 0 0,0 1-66 0 0,0 0-23 0 0,1-1 61 0 0,9 3 343 0 0,-5 2-192 0 0,3 10-12 0 0,-6-13-179 0 0,3 26 442 0 0,2-18-345 0 0,9 24 296 0 0,-12-23-355 0 0,-3-1-38 0 0,-1 2 118 0 0,0-1-35 0 0,0 13 73 0 0,0-9-127 0 0,0 1-33 0 0,0 38 89 0 0,0-31-62 0 0,0-21 29 0 0,1 0-90 0 0,0 0-60 0 0,3 4-148 0 0,-2-4 126 0 0,-1-2 50 0 0,1 0 42 0 0,-1 0 52 0 0,0 1 64 0 0,0-1 73 0 0,-1 0 85 0 0,1 1 95 0 0,-1 0 106 0 0,0-23-458 0 0,0 0-54 0 0,0 2 29 0 0,0 15-41 0 0,0 1 0 0 0,0-1 0 0 0,1 1 0 0 0,-1-1 0 0 0,0 1 0 0 0,1 0 0 0 0,0-1-1 0 0,0 1 1 0 0,0 0 0 0 0,0-1 0 0 0,1-1-4 0 0,-1 2 3 0 0,0 0 0 0 0,0 0 0 0 0,0-1 0 0 0,0 1 0 0 0,-1 0-1 0 0,1-1 1 0 0,-1 1 0 0 0,1 0 0 0 0,-1-1 0 0 0,0 1-1 0 0,0-3-2 0 0,-1-23 0 0 0,0 17 0 0 0,1 0 0 0 0,0 0 0 0 0,1 0 0 0 0,0 0 0 0 0,2-9 0 0 0,12-15 0 0 0,-3 9-14 0 0,4 9-56 0 0,-9 9 34 0 0,-6 6 31 0 0,1 0 1 0 0,-1 0-1 0 0,1 1 1 0 0,-1-1-1 0 0,1 1 1 0 0,0-1-1 0 0,-1 1 1 0 0,1 0 0 0 0,0 0-1 0 0,0 0 1 0 0,0-1-1 0 0,0 2 1 0 0,0-1-1 0 0,0 0 1 0 0,0 0-1 0 0,0 1 1 0 0,0-1 0 0 0,0 1-1 0 0,2-1 5 0 0,-3 1-3 0 0,1 0 0 0 0,0 0 0 0 0,-1 0 0 0 0,1 0 0 0 0,-1-1 0 0 0,1 1 0 0 0,-1-1 0 0 0,1 1 0 0 0,-1-1 0 0 0,1 0-1 0 0,-1 0 1 0 0,1 1 0 0 0,-1-1 0 0 0,0 0 3 0 0,7-4-21 0 0,-7 5 21 0 0,0-1-1 0 0,0 1 0 0 0,0 0 1 0 0,0-1-1 0 0,-1 1 1 0 0,1 0-1 0 0,0 0 0 0 0,0 0 1 0 0,0 0-1 0 0,0 0 1 0 0,0 0-1 0 0,0 0 0 0 0,0 0 1 0 0,0 1-1 0 0,0-1 1 0 0,0 0-1 0 0,-1 0 0 0 0,2 1 1 0 0,1 0-1 0 0,12 4 0 0 0,0 1 1 0 0,0 0 0 0 0,2 2 0 0 0,6 9-51 0 0,-5 1 40 0 0,9 9 11 0 0,-25-25 0 0 0,0 0 0 0 0,-1 0 0 0 0,0 0 0 0 0,1 0 0 0 0,-1 0 0 0 0,0 0 0 0 0,0 0 0 0 0,0 0 0 0 0,0 1 0 0 0,0-1 0 0 0,-1 0 0 0 0,1 1 0 0 0,-1-1 0 0 0,1 1 0 0 0,-1-1 0 0 0,1 0 0 0 0,0 1 0 0 0,0-1 0 0 0,0 0 0 0 0,0 0 0 0 0,0 1 0 0 0,0-1 0 0 0,0 0 0 0 0,1 0 0 0 0,-1 0 0 0 0,1 0 0 0 0,0 0 0 0 0,-1-1 0 0 0,0 1 0 0 0,1-1 0 0 0,-1 1 0 0 0,0-1 0 0 0,0 1 0 0 0,0 0 0 0 0,0 0 0 0 0,0 0 0 0 0,0 0 0 0 0,0 0 0 0 0,0-1 0 0 0,-1 1 0 0 0,1 1 0 0 0,-1-1 0 0 0,0 0 0 0 0,0 0 0 0 0,1 1 0 0 0,-1 15-25 0 0,0-7-3 0 0,0 14 17 0 0,-1-19 11 0 0,2-2 0 0 0,11 19 0 0 0,-9-20-8 0 0,-4 2 25 0 0,-3 3-54 0 0,-4 6-57 0 0,8-13-7 0 0,0 0 52 0 0,-1 4 23 0 0,1-4-4 0 0,0 1-36 0 0,0-1-50 0 0,0 0-66 0 0,0 0 18 0 0,-1 0-40 0 0,1-1-43 0 0,0 1-49 0 0,0-1-588 0 0</inkml:trace>
  <inkml:trace contextRef="#ctx0" brushRef="#br0" timeOffset="106806.92">15604 484 9672 0 0,'0'0'216'0'0,"0"0"32"0"0,-3-2 13 0 0,-11-15-110 0 0,14 13-55 0 0,1 4-95 0 0,-1 0 0 0 0,0 0-1 0 0,0-1 1 0 0,0 1 0 0 0,0 0 0 0 0,0 0-1 0 0,0 0 1 0 0,0 0 0 0 0,0 0 0 0 0,0 0 0 0 0,0 0-1 0 0,0 0 1 0 0,0-1 0 0 0,0 1 0 0 0,0 0-1 0 0,0 0 1 0 0,0 0 0 0 0,0 0 0 0 0,0 0 0 0 0,0 0-1 0 0,0 0 1 0 0,0 0 0 0 0,0-1 0 0 0,0 1-1 0 0,0 0 1 0 0,0 0 0 0 0,0 0 0 0 0,0 0-1 0 0,0 0 1 0 0,0 0 0 0 0,0 0 0 0 0,0 0 0 0 0,-1-1-1 0 0,1 1 1 0 0,0 0 0 0 0,0 0 0 0 0,0 0-1 0 0,0 0 1 0 0,0 0 0 0 0,0 0 0 0 0,0 0 0 0 0,0 0-1 0 0,0 0 1 0 0,-1 0 0 0 0,1 0 0 0 0,0 0-1 0 0,-16-10-16 0 0,9 7 45 0 0,2 1 26 0 0,1 0-47 0 0,0 1 83 0 0,-2 1 99 0 0,-3 0 202 0 0,1 0 27 0 0,2 0-169 0 0,2-1-84 0 0,0 0-56 0 0,-4-4 58 0 0,7 4-132 0 0,-1 0 1 0 0,1 0-1 0 0,-1 0 0 0 0,1 0 1 0 0,-1 1-1 0 0,1-1 1 0 0,-1 1-1 0 0,1-1 0 0 0,-1 1 1 0 0,1-1-1 0 0,-3 1-36 0 0,-1 3 250 0 0,-6 5-65 0 0,5-5-131 0 0,-2-2-35 0 0,3 2 24 0 0,-20 12-32 0 0,20-5-11 0 0,-5-5 10 0 0,5 5 33 0 0,-5-5-32 0 0,7 0-11 0 0,0 0 0 0 0,0-1 0 0 0,1 2 0 0 0,0-1 0 0 0,0 0 0 0 0,-2 21 19 0 0,4 22 52 0 0,1-16-21 0 0,-2-24-21 0 0,1 13 37 0 0,4-7 11 0 0,6 4 11 0 0,-5 7 0 0 0,1-13-31 0 0,-5-10-48 0 0,0-1 1 0 0,-1 0-1 0 0,1 1 0 0 0,0-1 0 0 0,-1 0 0 0 0,1 1 0 0 0,-1-1 0 0 0,0 1 0 0 0,1-1 0 0 0,-1 1 0 0 0,0-1 0 0 0,0 1 1 0 0,0 0-10 0 0,0 0 11 0 0,0 1 1 0 0,1-1 0 0 0,-1 1-1 0 0,1-1 1 0 0,-1 1 0 0 0,1 0-1 0 0,0-1 1 0 0,0 0 0 0 0,0 1-1 0 0,0 0-11 0 0,2 1 14 0 0,0 1-1 0 0,0-1 0 0 0,0 0 0 0 0,1 0 0 0 0,0 0 1 0 0,1 1-14 0 0,-1-1 9 0 0,0 0 0 0 0,0 0 0 0 0,-1 0 0 0 0,1 0 0 0 0,-1 1 0 0 0,1 2-9 0 0,4 7 40 0 0,-7-13-39 0 0,0-1 0 0 0,-1 1 0 0 0,1 0 1 0 0,0 0-1 0 0,0 0 0 0 0,0-1 0 0 0,0 1 0 0 0,0 0 1 0 0,0-1-1 0 0,0 1 0 0 0,0-1 0 0 0,0 1 1 0 0,0-1-1 0 0,0 1 0 0 0,0-1 0 0 0,0 0 0 0 0,1 0-1 0 0,20 9 74 0 0,-9 1-42 0 0,-7-6 45 0 0,3-5-79 0 0,-7 1 7 0 0,8 0-7 0 0,-7 0 1 0 0,0 1-1 0 0,-1-1 1 0 0,1 0-1 0 0,0 0 0 0 0,-1 0 1 0 0,1 0-1 0 0,0-1 1 0 0,-1 1-1 0 0,1-1 0 0 0,0 0 1 0 0,0 0 1 0 0,-1-3-28 0 0,4-2-40 0 0,-2 4-2 0 0,4 0 68 0 0,1 0-13 0 0,-5 0-33 0 0,-1 1-35 0 0,0-1-21 0 0,0 0-36 0 0,0 0-42 0 0,0-1-46 0 0,-1 2 11 0 0,-1-1-33 0 0,2-1-342 0 0,-1 1 80 0 0,1 0-46 0 0,1-3-660 0 0,1 0-132 0 0,0 1-51 0 0,0-2-314 0 0</inkml:trace>
  <inkml:trace contextRef="#ctx0" brushRef="#br0" timeOffset="107196.49">15891 91 9504 0 0,'0'0'216'0'0,"0"0"32"0"0,0-2 9 0 0,0-8 42 0 0,0 8-135 0 0,0 1 124 0 0,0 1 233 0 0,0 0 14 0 0,3 3-22 0 0,-2-2-396 0 0,2 4-39 0 0,-1-2 1 0 0,1-1 106 0 0,-1-1-38 0 0,-1-1 44 0 0,-1 0 179 0 0,3 3-26 0 0,6 6-143 0 0,7 7 44 0 0,-14-13-77 0 0,-1 1-75 0 0,-1 4-9 0 0,-1-5-13 0 0,3 7 162 0 0,4 1 61 0 0,0 2 48 0 0,-4 1-41 0 0,-3-6-150 0 0,0 13 153 0 0,3-14-162 0 0,0-1 35 0 0,5 9 98 0 0,-2 5 36 0 0,-4-9-149 0 0,-1 6 114 0 0,2 4-134 0 0,3 0-50 0 0,-3-14-54 0 0,0 1 0 0 0,-1 0 0 0 0,1 0-1 0 0,-1 8-37 0 0,-1-9 33 0 0,1 1-1 0 0,0-1 0 0 0,0 0 0 0 0,1 1 0 0 0,0 0-32 0 0,0-1 39 0 0,0 1-1 0 0,0-1 0 0 0,-1 0 0 0 0,-1 1 0 0 0,1 0-38 0 0,-1 7 63 0 0,-1-8-25 0 0,1 1 1 0 0,0-1 0 0 0,1 1 0 0 0,0-1-1 0 0,0 2-38 0 0,0-6 15 0 0,3 9 45 0 0,-2 1 1 0 0,1-1-1 0 0,-2 0 0 0 0,1 9-60 0 0,-2-13 40 0 0,1 0 0 0 0,0 1 0 0 0,1-1 0 0 0,-1 0 0 0 0,2 2-40 0 0,2 10 47 0 0,-3 0-59 0 0,0-4-71 0 0,3 1 7 0 0,1-2 26 0 0,-5-10-36 0 0,0 1 43 0 0,0 6 63 0 0,0-3 59 0 0,-1 0 38 0 0,0 23 351 0 0,-1-18-317 0 0,1-5-95 0 0,0 0-53 0 0,-1 0-67 0 0,1 0-77 0 0,0-9 0 0 0,0 1 34 0 0,0 0-21 0 0,0 0 99 0 0,0 0 45 0 0,0 1 119 0 0,0 3 321 0 0,-1-2-352 0 0,1-2-106 0 0,0 0-57 0 0,0 1-69 0 0,0-1-79 0 0,0 0-34 0 0,0 0-69 0 0,0 0-76 0 0,1 1-82 0 0,-1-1-89 0 0,0 0-94 0 0,0 0-102 0 0,0 0-108 0 0,0-1 446 0 0,0 0-49 0 0,0 0-45 0 0,0 0-38 0 0,0 0-154 0 0,0 0-37 0 0,0 0-186 0 0,0 0-502 0 0</inkml:trace>
  <inkml:trace contextRef="#ctx0" brushRef="#br0" timeOffset="107840.51">15785 454 7248 0 0,'0'0'209'0'0,"3"0"-5"0"0,-1 0-215 0 0,0 0 50 0 0,1 0 43 0 0,0 0 34 0 0,2 0 74 0 0,8 0 427 0 0,-8 0-385 0 0,-1 0-78 0 0,-1 0-74 0 0,2-2 429 0 0,0-2-331 0 0,1 0 39 0 0,7 1 300 0 0,18 1 633 0 0,-28 2-1056 0 0,8-1 267 0 0,1-5 37 0 0,0 0-5 0 0,-2 4-42 0 0,-1 2-117 0 0,-2-1-63 0 0,-1-1-32 0 0,2-2-12 0 0,0 0-20 0 0,0 2-6 0 0,-1 0 26 0 0,3 2 57 0 0,0 0-58 0 0,9 1 124 0 0,-2-5-7 0 0,-12 3-208 0 0,14-5 41 0 0,-14 4-68 0 0,1 1-1 0 0,-1 0 1 0 0,1 0 0 0 0,-1 1-1 0 0,2 0-7 0 0,-2-1 12 0 0,1 1-1 0 0,-1-1 1 0 0,1 0-1 0 0,-1 0 0 0 0,0-1 1 0 0,2 0-12 0 0,-2 0 1 0 0,0 1-1 0 0,0-1 1 0 0,0 1 0 0 0,0 1 0 0 0,0-1 0 0 0,1 1-1 0 0,2-1 0 0 0,-1 1 0 0 0,1-1 0 0 0,-1-1 0 0 0,0 0 0 0 0,1 0 0 0 0,0 0 0 0 0,-1 0 0 0 0,0 1 0 0 0,1 0 0 0 0,-1 0 0 0 0,2 1 0 0 0,-8 0-1 0 0,24 0-37 0 0,2 0-61 0 0,0 0-85 0 0,-1 0-108 0 0,-22 0 152 0 0,0 0 38 0 0,3 0-10 0 0,8 0-77 0 0,-11 0 89 0 0,1 0-47 0 0,1 0-91 0 0,-1 0-97 0 0,2 0-120 0 0,-4 0 176 0 0,0 0-38 0 0,0 0 160 0 0,-1 0-47 0 0,1 1-44 0 0,-1 0-42 0 0,0 0-37 0 0,1 0-36 0 0,1 2-455 0 0,1 0 26 0 0,-1-1-61 0 0,2 0-550 0 0,3-1-777 0 0,-9-1 2179 0 0</inkml:trace>
  <inkml:trace contextRef="#ctx0" brushRef="#br0" timeOffset="108150.04">16541 424 6536 0 0,'0'0'141'0'0,"0"0"23"0"0,3 3 13 0 0,7 6-49 0 0,-4-5-69 0 0,-1-4-57 0 0,-5 0-2 0 0,0 0 0 0 0,0 0 0 0 0,0 0 0 0 0,0 0 0 0 0,0 0 0 0 0,1 0 0 0 0,-1 0 0 0 0,0 0 0 0 0,0 0 0 0 0,0 0 0 0 0,0 0 0 0 0,0 0 0 0 0,0 0 0 0 0,0 0 0 0 0,0 0 0 0 0,1 0 0 0 0,-1 0 0 0 0,0 0 0 0 0,0 0 0 0 0,0 0 0 0 0,0 0 0 0 0,0 0 0 0 0,0 0 0 0 0,0 0 0 0 0,0 0 0 0 0,1 0 0 0 0,-1 0 0 0 0,0 0 0 0 0,0 0 0 0 0,0 0 0 0 0,0 0 0 0 0,0 0 0 0 0,0 0 0 0 0,0 0 0 0 0,0 1 1 0 0,0-1-1 0 0,1 0 0 0 0,-1 0 0 0 0,0 0 0 0 0,0 0 0 0 0,0 0 0 0 0,0 0 0 0 0,0 0 0 0 0,0 0 0 0 0,0 0 0 0 0,0 1 0 0 0,0-1-1 0 0,1 1 1 0 0,-1 0 0 0 0,0 0-1 0 0,1-1 1 0 0,-1 1 0 0 0,0 0-1 0 0,0 0 1 0 0,1-1 0 0 0,-1 1-1 0 0,0 0 1 0 0,0 0 0 0 0,0 0-1 0 0,0 0 1 0 0,0-1 0 0 0,0 1 0 0 0,0 7 25 0 0,2-1 76 0 0,0-3 11 0 0,1 1 40 0 0,0-1 71 0 0,-1 1 49 0 0,0 0 47 0 0,-1 0 44 0 0,1 0 484 0 0,-1-4-753 0 0,0 1-1 0 0,1-1 1 0 0,-1 1-1 0 0,-1-1 1 0 0,1 0-1 0 0,0 1 1 0 0,0 0-1 0 0,0-1 1 0 0,-1 1 0 0 0,1-1-1 0 0,-1 1 1 0 0,1 0-1 0 0,-1 1-93 0 0,2 12 576 0 0,-2 2-43 0 0,0-11-405 0 0,0-4-85 0 0,-1 0-1 0 0,1 0 0 0 0,1 1 0 0 0,-1-1 1 0 0,0 0-1 0 0,0 1 0 0 0,1-1 0 0 0,0 0 0 0 0,-1 0 1 0 0,1 0-1 0 0,0 1 0 0 0,0-1 0 0 0,0 0 1 0 0,0 0-1 0 0,0 0 0 0 0,1-1 0 0 0,-1 1 1 0 0,1 0-1 0 0,0 0-42 0 0,-1 0 36 0 0,1 0-1 0 0,-1-1 1 0 0,0 1 0 0 0,0 0 0 0 0,1 0-1 0 0,-1 0 1 0 0,-1 0 0 0 0,2 1-36 0 0,3 17 383 0 0,-5 25 542 0 0,-1-24-442 0 0,3-16-320 0 0,0-4-193 0 0,0 1 39 0 0,3 3 138 0 0,-3-1-109 0 0,-1 0-57 0 0,-1 2-69 0 0,1 2-90 0 0,-1 2-112 0 0,0-9 69 0 0,0-1-38 0 0,0 1-361 0 0,0-1 78 0 0,0 1-52 0 0,0-1-708 0 0,0 0-563 0 0,0 0-1066 0 0</inkml:trace>
  <inkml:trace contextRef="#ctx0" brushRef="#br0" timeOffset="108462.05">16617 273 11088 0 0,'0'0'248'0'0,"0"0"34"0"0,0 0 22 0 0,0 0-29 0 0,0 0-112 0 0,0 0-47 0 0,0 0 124 0 0,0 0 221 0 0,0 0 19 0 0,0 0-202 0 0,0 0-131 0 0,0 0-51 0 0,2 0-20 0 0,0 0-67 0 0,0 0-33 0 0,-1 0-29 0 0,1 0-40 0 0,-1 1-23 0 0,0-1-41 0 0,0 1-46 0 0,-1-1-52 0 0,1 1-56 0 0,0 0-52 0 0,-1 0-47 0 0,0 0-40 0 0,1 1-136 0 0,-1 0-39 0 0,0 0-165 0 0,0 1-437 0 0</inkml:trace>
  <inkml:trace contextRef="#ctx0" brushRef="#br0" timeOffset="108775.43">17327 484 8640 0 0,'0'0'197'0'0,"0"0"24"0"0,0 0 17 0 0,0-2-38 0 0,1 0-163 0 0,-1-2-26 0 0,-16-5-19 0 0,8 3 24 0 0,4 2 44 0 0,4 4-60 0 0,-2-1 176 0 0,1 0-34 0 0,-2-1 57 0 0,-1 2-61 0 0,0 1-45 0 0,3-1-22 0 0,1 0-5 0 0,-6 0 397 0 0,-1 0-72 0 0,1 0-64 0 0,-1 0-56 0 0,-1 0-9 0 0,0 0-55 0 0,-1 0-11 0 0,-3 0 36 0 0,1 2-88 0 0,-1 4-13 0 0,4-1-62 0 0,-2-1 28 0 0,9-3-88 0 0,0-1 0 0 0,0 0 1 0 0,0 1-1 0 0,0-1 0 0 0,-1 1 0 0 0,1-1 0 0 0,1 1 0 0 0,-1-1 0 0 0,0 1 1 0 0,0 0-1 0 0,0 0 0 0 0,0-1 0 0 0,0 1 0 0 0,1 0 0 0 0,-1 0 0 0 0,0 0 0 0 0,1 0 1 0 0,-1 0-10 0 0,-4 9 51 0 0,4-7-47 0 0,0-1 0 0 0,0 0 0 0 0,0 0 0 0 0,0 0 0 0 0,-1 0 0 0 0,1 0 0 0 0,-1 0 1 0 0,1 0-1 0 0,-1 0-4 0 0,-10 10 37 0 0,7-8-30 0 0,1 0-1 0 0,0 0 0 0 0,0 1 1 0 0,0 0-1 0 0,0 2-6 0 0,-7 12 51 0 0,-13 20 3 0 0,20-34-49 0 0,0-1 1 0 0,1 1 0 0 0,0 0 0 0 0,0 0 0 0 0,0 1-1 0 0,0-1 1 0 0,1 1 0 0 0,0-1 0 0 0,0 1 0 0 0,1 0-1 0 0,-1 0 1 0 0,1 0 0 0 0,0 4-6 0 0,1 53 21 0 0,3-48 22 0 0,0-9-37 0 0,-2-2 3 0 0,1-1 0 0 0,-1 1 0 0 0,1-1 0 0 0,0 0 0 0 0,0 0 0 0 0,0 0 0 0 0,0 0 0 0 0,1 0 0 0 0,-1 0 0 0 0,3 2-9 0 0,-3-5 5 0 0,-1 1 0 0 0,0-1 0 0 0,1 0 0 0 0,-1 1 0 0 0,0-1 0 0 0,1 0 1 0 0,-1 0-1 0 0,0 0 0 0 0,1 0 0 0 0,0 0-5 0 0,15 3 52 0 0,4 1 78 0 0,-17-4-72 0 0,1-1-1 0 0,0 1 1 0 0,0 0-1 0 0,-1-1 1 0 0,1 0-1 0 0,1-1-57 0 0,10-2 121 0 0,-12 2-48 0 0,0 0 0 0 0,1 0 0 0 0,-1 0 1 0 0,0 0-1 0 0,1-1-73 0 0,2-3 141 0 0,0 0-1 0 0,0 0 1 0 0,3-3-141 0 0,7-8 265 0 0,4 1 84 0 0,-1 0-213 0 0,-15 12-103 0 0,-1-1 0 0 0,0 0 0 0 0,0 0 0 0 0,2-3-33 0 0,-3 4 24 0 0,-1-1 0 0 0,1 1 0 0 0,-1 0 0 0 0,0-1 1 0 0,-1 1-1 0 0,1-3-24 0 0,0 2 8 0 0,-1 1 0 0 0,1-1 0 0 0,0 1 0 0 0,0-1 0 0 0,1 1 1 0 0,1-2-9 0 0,-2 3 0 0 0,-1 0 0 0 0,1-1-1 0 0,0 1 1 0 0,-1-1 0 0 0,0 1 0 0 0,0-1 0 0 0,0 1 0 0 0,0-1 0 0 0,0-2 0 0 0,1-37 0 0 0,-2 32 0 0 0,0 0 0 0 0,0 7 0 0 0,0-1 0 0 0,0 1 0 0 0,0 0 0 0 0,0 0 0 0 0,0 0 0 0 0,-1 0 0 0 0,0 0 0 0 0,0 0 0 0 0,0 0 0 0 0,-1 0 0 0 0,1 0 0 0 0,-1 0 0 0 0,0 1 0 0 0,0-1 0 0 0,0 0 0 0 0,-5-8 14 0 0,1-1-70 0 0,-12-23-212 0 0,12 27 209 0 0,-1-1-12 0 0,0 0-46 0 0,3 3 0 0 0,1 1-39 0 0,-2-7-256 0 0,4 13 381 0 0,0-1 1 0 0,0 1-1 0 0,1-1 0 0 0,-1 1 1 0 0,0 0-1 0 0,0 0 0 0 0,0 0 1 0 0,1-1-1 0 0,-1 1 0 0 0,0 0 1 0 0,0 0-1 0 0,0 0 0 0 0,0 0 1 0 0,0 0 30 0 0</inkml:trace>
  <inkml:trace contextRef="#ctx0" brushRef="#br0" timeOffset="109126.62">17600 515 11544 0 0,'0'0'264'0'0,"0"0"34"0"0,0 0 20 0 0,0 0-41 0 0,0 0-209 0 0,0 2-40 0 0,-1 2-18 0 0,2 10-7 0 0,1-7 45 0 0,3-4 61 0 0,0-1 44 0 0,2 9 174 0 0,-1 2-61 0 0,-4-9-162 0 0,1 11 224 0 0,-1 0-112 0 0,17 23 158 0 0,1-1 94 0 0,-4-6-20 0 0,0 0 45 0 0,-15-30-457 0 0,-1 1 0 0 0,1 1 1 0 0,-1-1-1 0 0,1 0 1 0 0,-1 0-1 0 0,0 0 1 0 0,0 0-1 0 0,0 0 1 0 0,0 0-1 0 0,0 0 1 0 0,0 1-37 0 0,1 11 240 0 0,-1-14-234 0 0,0 1 1 0 0,0-1-1 0 0,1 1 1 0 0,-1-1 0 0 0,0 0-1 0 0,0 1 1 0 0,1-1-1 0 0,-1 0 1 0 0,0 1-1 0 0,1-1 1 0 0,-1 0 0 0 0,1 0-1 0 0,-1 1 1 0 0,0-1-1 0 0,1 0 1 0 0,-1 0 0 0 0,1 0-1 0 0,-1 1 1 0 0,0-1-1 0 0,1 0 1 0 0,-1 0-1 0 0,1 0 1 0 0,-1 0 0 0 0,1 0-1 0 0,-1 0 1 0 0,1 0-1 0 0,-1 0 1 0 0,0 0 0 0 0,1 0-8 0 0,2 0 161 0 0,-3 0 6 0 0,0 0 22 0 0,0 0 10 0 0,0 0 2 0 0,0 0-9 0 0,-3 2-40 0 0,-7 8-21 0 0,7-7-2 0 0,2-6-27 0 0,-1 0-48 0 0,-6-3-31 0 0,7 5 1 0 0,-8-6 78 0 0,8 6-99 0 0,1 1 1 0 0,-1-1-1 0 0,1 1 0 0 0,-1 0 0 0 0,1-1 0 0 0,-1 1 1 0 0,1-1-1 0 0,-1 1 0 0 0,1-1 0 0 0,0 1 1 0 0,-1-1-1 0 0,1 1 0 0 0,0-1 0 0 0,-1 1 0 0 0,1-1 1 0 0,0 0-1 0 0,0 1 0 0 0,0-1 0 0 0,-1 0-2 0 0,0-13 39 0 0,1-4 27 0 0,0 10-36 0 0,-1 5-25 0 0,1 0 1 0 0,0 0 0 0 0,0 0-1 0 0,0 0 1 0 0,0 1 0 0 0,0-1-1 0 0,0 0 1 0 0,1 0 0 0 0,0 0-1 0 0,-1 1 1 0 0,2-2-6 0 0,0 1 6 0 0,-1-1 1 0 0,1 1-1 0 0,-1-1 1 0 0,1 1-1 0 0,-1-1 0 0 0,0 0 1 0 0,0 1-1 0 0,-1-1 1 0 0,1 0-1 0 0,-1-3-6 0 0,0 4 7 0 0,1-1-1 0 0,-1 1 1 0 0,1-1 0 0 0,0 1-1 0 0,-1-1 1 0 0,1 1-1 0 0,1 0 1 0 0,0-3-7 0 0,3-3-1 0 0,0 0 0 0 0,0 1 0 0 0,7-8 1 0 0,-1 1 3 0 0,-8 10-3 0 0,1 0 0 0 0,0 1 0 0 0,1-1 0 0 0,-1 1 0 0 0,1 0 0 0 0,0 0 0 0 0,0 1 0 0 0,0 0 0 0 0,2-1 0 0 0,4-3 0 0 0,-5 3 0 0 0,0 1 0 0 0,1-1 0 0 0,-1 2 0 0 0,1-1 0 0 0,0 1 0 0 0,0 0 0 0 0,2 0 0 0 0,11-4 0 0 0,-15 5 0 0 0,1 0 0 0 0,-1 0 0 0 0,0 0 0 0 0,1 1 0 0 0,-1 0 0 0 0,1 0 0 0 0,-1 0 0 0 0,1 1 0 0 0,6-1 0 0 0,0 0-6 0 0,-5 0 11 0 0,1 0 0 0 0,-1 0 0 0 0,1 1-1 0 0,-1 0 1 0 0,2 1-5 0 0,-7-2 3 0 0,0 1-1 0 0,0 0 0 0 0,0 0 1 0 0,0 0-1 0 0,0 0 1 0 0,0 0-1 0 0,0 0 1 0 0,-1 0-1 0 0,1 0 0 0 0,0 1 1 0 0,-1-1-1 0 0,1 1 1 0 0,-1-1-1 0 0,0 1 1 0 0,1 0-1 0 0,-1-1 1 0 0,0 1-1 0 0,0 0 0 0 0,0 1-2 0 0,2 1 0 0 0,-3-3 0 0 0,0 0 0 0 0,0-1 0 0 0,1 1 0 0 0,-1 0 0 0 0,0-1 0 0 0,1 1 0 0 0,-1-1 0 0 0,0 1 0 0 0,1-1 0 0 0,-1 1 0 0 0,1-1 0 0 0,-1 1 0 0 0,1-1 0 0 0,-1 1 0 0 0,1-1 0 0 0,-1 0 0 0 0,1 1 0 0 0,-1-1 0 0 0,1 0 0 0 0,0 1 0 0 0,-1-1 0 0 0,1 0 0 0 0,4 2 0 0 0,-3 0 0 0 0,1 0 0 0 0,-1 0 0 0 0,0 0 0 0 0,0 0 0 0 0,0 1 0 0 0,0-1 0 0 0,0 0 0 0 0,0 1 0 0 0,-1-1 0 0 0,1 1 0 0 0,0 2 0 0 0,4 6 0 0 0,3 3 0 0 0,0 1 0 0 0,-2 1 0 0 0,0 0 0 0 0,4 13 0 0 0,-9-22 0 0 0,-1-1 0 0 0,0 0 0 0 0,-1 0 0 0 0,1 1 0 0 0,-1-1 0 0 0,0 0 0 0 0,-1 1 0 0 0,1 0 0 0 0,-1 14 0 0 0,1-6 0 0 0,-3 0 0 0 0,-7-3-14 0 0,10-11-184 0 0,0-1 86 0 0,0 0 73 0 0,0 1 58 0 0,1-1 61 0 0,2 1 277 0 0,-2-1-240 0 0,1 0-84 0 0,-1 0-65 0 0,-1 0-40 0 0,1 0-46 0 0,0 0-51 0 0,-1 0-59 0 0,1 0-64 0 0,0 0-206 0 0,-1 0 198 0 0,0 0-36 0 0,0 0-38 0 0,0 0-40 0 0,1 0-41 0 0,-1 0-43 0 0,0 0-718 0 0</inkml:trace>
  <inkml:trace contextRef="#ctx0" brushRef="#br0" timeOffset="109697.49">18809 454 10192 0 0,'0'0'230'0'0,"0"0"30"0"0,0-2 19 0 0,2-6-103 0 0,2 5-59 0 0,3-1-70 0 0,-5-3-24 0 0,-2 1 23 0 0,0 2 17 0 0,-1 0 55 0 0,-5-10 675 0 0,3 11-644 0 0,2 1-121 0 0,0 1-37 0 0,-2-2 291 0 0,2 1-100 0 0,0 0-63 0 0,2-1-66 0 0,-1 0-29 0 0,-1 1 62 0 0,-1 1-20 0 0,-1 0 37 0 0,-8 0 302 0 0,7 1-259 0 0,0-1-41 0 0,2 1-70 0 0,0-1-35 0 0,-6-4 120 0 0,7 4-96 0 0,-1 1 1 0 0,1-1-1 0 0,0 0 1 0 0,-1 0 0 0 0,1 1-1 0 0,-1-1 1 0 0,1 0 0 0 0,-1 1-1 0 0,1 0 1 0 0,-1-1-1 0 0,1 1 1 0 0,-1 0 0 0 0,0 0-1 0 0,1 0-24 0 0,-15 0 230 0 0,1 0-59 0 0,-7 0 2 0 0,-1 0-65 0 0,21 0-103 0 0,1 0 0 0 0,-1 0 0 0 0,1 0 1 0 0,-1 0-1 0 0,1 1 0 0 0,-1-1 1 0 0,1 1-1 0 0,0-1 0 0 0,-1 1 1 0 0,1 0-1 0 0,0-1 0 0 0,-1 1 0 0 0,1 0-5 0 0,-12 5 14 0 0,-12-1 29 0 0,18-2-24 0 0,0 0 1 0 0,1 0 0 0 0,-7 5-20 0 0,-2 0 16 0 0,9-4-16 0 0,3-3 0 0 0,0 0 0 0 0,0 0 0 0 0,1 0 0 0 0,-1 1 0 0 0,1-1 0 0 0,-1 1 0 0 0,1 0 0 0 0,0 0 0 0 0,0 0 0 0 0,0 0 0 0 0,0 0 0 0 0,0 0 0 0 0,0 0 0 0 0,0 1 0 0 0,0 0 0 0 0,-3 10 0 0 0,-5-8 0 0 0,-5 22 0 0 0,14-22-6 0 0,0-1 0 0 0,0 1 0 0 0,0-1 0 0 0,1 0 0 0 0,0 1 0 0 0,0-1 0 0 0,0 1 0 0 0,0-1 0 0 0,1 1 0 0 0,-1-1 0 0 0,1 1 0 0 0,1 2 6 0 0,1-1 2 0 0,8 16-13 0 0,-10-21 7 0 0,0 1-1 0 0,0-1 1 0 0,0 0-1 0 0,0 1 1 0 0,0-1-1 0 0,0 0 1 0 0,1 1-1 0 0,-1-1 1 0 0,0 0-1 0 0,2 1 5 0 0,7 2-11 0 0,-8-3 11 0 0,0 0 0 0 0,0 0 0 0 0,0 0 0 0 0,1 1 0 0 0,-1-1 0 0 0,-1 0 0 0 0,1 1 0 0 0,0 0 1 0 0,0-1-1 0 0,10 12 0 0 0,-6-6 0 0 0,0-1 0 0 0,0 0 0 0 0,1-1 0 0 0,4 4 0 0 0,-6-6-10 0 0,0 1 0 0 0,0 0 0 0 0,0 0 0 0 0,0 1 0 0 0,-1 0 0 0 0,0-1 0 0 0,0 1 0 0 0,2 4 10 0 0,-3-5-8 0 0,1 0 0 0 0,-1 1 0 0 0,1-1 0 0 0,0 0 0 0 0,0-1 1 0 0,1 1-1 0 0,-1-1 0 0 0,1 0 0 0 0,2 2 8 0 0,0-1-6 0 0,-1 0-1 0 0,0 0 1 0 0,0 1 0 0 0,1 2 6 0 0,5 5-6 0 0,-8-8 0 0 0,0 0-1 0 0,1 0 1 0 0,-1 0-1 0 0,1 0 1 0 0,0-1-1 0 0,0 1 1 0 0,0-1-1 0 0,0-1 1 0 0,2 1 6 0 0,-1 2 2 0 0,1 0 0 0 0,-1 0 0 0 0,0 0 1 0 0,0 1-1 0 0,-1 0 0 0 0,3 3-2 0 0,8 8 96 0 0,-8-9-6 0 0,4 3-17 0 0,-6-2 48 0 0,-3 0 94 0 0,-2-3-53 0 0,0-1 45 0 0,-1 21 402 0 0,-3-21-365 0 0,0-3-184 0 0,-15 16 458 0 0,14-15-460 0 0,1-1-57 0 0,-9 3 110 0 0,10-2-83 0 0,-4 4 13 0 0,-6-3-2 0 0,8-3-26 0 0,0 1 0 0 0,0-1 0 0 0,0 1 1 0 0,0 0-1 0 0,0 0 0 0 0,-3 2-13 0 0,-5 2 33 0 0,0-1 0 0 0,-1 0 0 0 0,-12 4-33 0 0,17-7 5 0 0,5-1 3 0 0,0 0 0 0 0,0 0-1 0 0,-1-1 1 0 0,1 1 0 0 0,0-1 0 0 0,0 0 0 0 0,0 0 0 0 0,-1 0-8 0 0,-13 1 3 0 0,5 5 0 0 0,11-5 1 0 0,0 0 1 0 0,-1 0-1 0 0,1-1 0 0 0,-1 1 0 0 0,1 0 0 0 0,-1-1 0 0 0,1 1 0 0 0,-1-1 0 0 0,0 0 0 0 0,1 1 0 0 0,-1-1 0 0 0,1 0 0 0 0,-1 0 0 0 0,0 0-4 0 0,-8 1 10 0 0,6-1-10 0 0,-1 1 1 0 0,0-1-1 0 0,1 0 0 0 0,-1 0 0 0 0,1-1 1 0 0,-1 1-1 0 0,1-1 0 0 0,-1 0 0 0 0,-2-1 0 0 0,-8-10 6 0 0,8 5-31 0 0,-1 1-88 0 0,3 4-24 0 0,2 0-55 0 0,0 1-34 0 0,-1-7-565 0 0,1 4 544 0 0,-9-12-707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24.0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31 7024 0 0,'0'0'157'0'0,"0"0"23"0"0,0 0 12 0 0,-2-3-27 0 0,0 2-109 0 0,1-1-76 0 0,-2-1-17 0 0,2 3 61 0 0,0-2 34 0 0,0 1 23 0 0,0 0 36 0 0,0 0 40 0 0,-1-1 46 0 0,2 2 457 0 0,0 0 20 0 0,0 0-13 0 0,0 0-83 0 0,0 0-38 0 0,0 0-8 0 0,2-2-203 0 0,0 0-108 0 0,0 1-87 0 0,-1-1-65 0 0,3-2 2 0 0,-2 3 41 0 0,0-2 302 0 0,-2 3-4 0 0,0 0-22 0 0,0 0-90 0 0,0 3-44 0 0,0 9-10 0 0,0 1-81 0 0,0 1-43 0 0,0 23 85 0 0,0-22-101 0 0,0-6-68 0 0,-1-6-25 0 0,1 1-1 0 0,0-1 1 0 0,0 1-1 0 0,0-1 0 0 0,0 1 1 0 0,1-1-1 0 0,0 1 1 0 0,-1-1-1 0 0,2 2-16 0 0,23 68 219 0 0,-10 0-60 0 0,-12-41-81 0 0,-1-1 1 0 0,3-15-45 0 0,-3-10-26 0 0,-1 0 0 0 0,1 0 0 0 0,-1 0 0 0 0,0 1 0 0 0,-1-1 0 0 0,1 4-7 0 0,-2 7 25 0 0,1-9-5 0 0,-1 1 1 0 0,2 0-1 0 0,-1-1 0 0 0,1 1 1 0 0,1 4-22 0 0,-1-9 1 0 0,2 8 15 0 0,0 0 0 0 0,0 0-1 0 0,-2 1 1 0 0,1 7-16 0 0,-2 20 58 0 0,0 38-43 0 0,0-44 26 0 0,0 11 47 0 0,0-43-21 0 0,0-4 10 0 0,0-8-20 0 0,0-5-23 0 0,2 9 9 0 0,0 5-40 0 0,-1 0 1 0 0,0 0-1 0 0,0 0 1 0 0,0 0 0 0 0,0-1-1 0 0,0 1 1 0 0,-1 0-1 0 0,1-1 1 0 0,0 1-1 0 0,-1-1 1 0 0,1 1-1 0 0,0-1 1 0 0,-1 1 0 0 0,0-1-1 0 0,1 0 1 0 0,-1 1-1 0 0,0-1 1 0 0,0 0-4 0 0,0-1 1 0 0,0-1 0 0 0,1 1 0 0 0,-1 0 0 0 0,1 0 1 0 0,0 0-1 0 0,0 0 0 0 0,0 0 0 0 0,0 0 0 0 0,1-2-1 0 0,3-5 0 0 0,15-56 0 0 0,-14 54 10 0 0,1-1 0 0 0,0 1 0 0 0,8-10-10 0 0,-7 11 24 0 0,19-22-30 0 0,-17 17-60 0 0,-9 15 64 0 0,0 0 1 0 0,0 0 0 0 0,0 1-1 0 0,0-1 1 0 0,0 0 0 0 0,0 1-1 0 0,0-1 1 0 0,1 1 0 0 0,-1-1-1 0 0,0 1 1 0 0,0-1-1 0 0,0 1 1 0 0,1 0 1 0 0,20-9-49 0 0,-18 7 48 0 0,0 0 1 0 0,0 1-1 0 0,0-1 0 0 0,1 1 0 0 0,-1-1 0 0 0,0 1 0 0 0,1 1 1 0 0,-1-1-1 0 0,0 1 0 0 0,1-1 0 0 0,-1 1 0 0 0,1 0 0 0 0,0 1 1 0 0,-3-1-3 0 0,-1 0-1 0 0,1 0 0 0 0,0 1 0 0 0,0-1 0 0 0,0 1 1 0 0,0-1-1 0 0,-1 1 0 0 0,1 0 0 0 0,0 0 0 0 0,0 0 1 0 0,-1 0-1 0 0,1 0 0 0 0,-1 0 0 0 0,1 0 4 0 0,21 22-59 0 0,-12-11 30 0 0,7 16 18 0 0,-15-26 11 0 0,4 3 0 0 0,-6-2 0 0 0,-1 0 0 0 0,1-1 0 0 0,-1 1 0 0 0,0 0 0 0 0,1-1 0 0 0,-1 1 0 0 0,-1 1 0 0 0,2 11 0 0 0,-1-12 0 0 0,1 0 0 0 0,-1-1 0 0 0,0 1 0 0 0,0 0 0 0 0,0 0 0 0 0,-1 0 0 0 0,1-1 0 0 0,-1 1 0 0 0,1 0 0 0 0,-2 2 0 0 0,-3 3 1 0 0,4-7 0 0 0,0 0 0 0 0,0 1 0 0 0,1-1 0 0 0,-1 0-1 0 0,0 1 1 0 0,1-1 0 0 0,-1 1 0 0 0,1-1 0 0 0,-1 1 0 0 0,1 0 0 0 0,0-1 0 0 0,-1 1 0 0 0,1-1 0 0 0,0 1-1 0 0,-3 13 51 0 0,-9 0-35 0 0,0 1-17 0 0,7-6 1 0 0,5-9 0 0 0,0 0 0 0 0,-1 0 0 0 0,1 0 0 0 0,-1 0 0 0 0,1 0 0 0 0,-1 0 0 0 0,1 0 0 0 0,-1 0 0 0 0,0 0 0 0 0,1 0 0 0 0,-1 0 0 0 0,0 0 0 0 0,0 0 0 0 0,0-1 0 0 0,0 1 0 0 0,1 0 0 0 0,-1-1 0 0 0,-1 1 0 0 0,-3 2 1 0 0,-2 0-18 0 0,4 4-40 0 0,0-2 24 0 0,-8 6-109 0 0,-14 2-147 0 0,18-9 193 0 0,-14 6-432 0 0,12-5 298 0 0,6-4 194 0 0,0 0-90 0 0,0-1-93 0 0,0 1-97 0 0,0-1-99 0 0,0 0-102 0 0,0 0-105 0 0,0-1-109 0 0,1 1-61 0 0,0 0-101 0 0,1 0-956 0 0,0 0-1043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24.5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0 168 6392 0 0,'8'25'77'0'0,"-4"-7"10"0"0,-1-3 37 0 0,-2 0 69 0 0,1-10-41 0 0,8 7-121 0 0,-1 4 181 0 0,-5-16-53 0 0,-2 0-41 0 0,1 0 410 0 0,-1 0 16 0 0,12 0 33 0 0,1 0-123 0 0,0 0-116 0 0,-6 0-108 0 0,-4 0 290 0 0,-5 0-16 0 0,5-3-67 0 0,8-2-197 0 0,-5 3-128 0 0,0-1 40 0 0,-3 1-17 0 0,2-1 37 0 0,10-7 204 0 0,-6 6-250 0 0,-8 4-95 0 0,0 0 0 0 0,-1-1 1 0 0,1 0-1 0 0,-1 0 0 0 0,1 0 0 0 0,-1 0 1 0 0,0 0-1 0 0,1 0 0 0 0,-1 0 0 0 0,0-1 1 0 0,0 1-1 0 0,0-1 0 0 0,0 0 0 0 0,0 0 1 0 0,0 0-1 0 0,0 0 0 0 0,-1 0 0 0 0,1 0 1 0 0,1-2-32 0 0,-1-1 59 0 0,-2 5-48 0 0,0-1 1 0 0,1 0-1 0 0,-1 1 0 0 0,0-1 1 0 0,1 1-1 0 0,-1-1 1 0 0,0 1-1 0 0,1-1 0 0 0,-1 0 1 0 0,1 1-1 0 0,-1 0 1 0 0,0-1-1 0 0,1 1 1 0 0,0-1-1 0 0,-1 1 0 0 0,1-1 1 0 0,-1 1-1 0 0,1 0 1 0 0,-1 0-1 0 0,1-1 0 0 0,0 1 1 0 0,0 0-12 0 0,3-3 32 0 0,-2 2-19 0 0,-1 0 0 0 0,0 0 0 0 0,1 0 0 0 0,-1 0 0 0 0,0 0 0 0 0,0 0 0 0 0,0-1 0 0 0,0 1 0 0 0,0-1 0 0 0,0 1 0 0 0,-1-1 0 0 0,1 1 0 0 0,0-1 0 0 0,0 0-13 0 0,-1 0 12 0 0,1 1 0 0 0,-1-1-1 0 0,1 1 1 0 0,0-1 0 0 0,0 1 0 0 0,0 0-1 0 0,0-1 1 0 0,0 1 0 0 0,0 0 0 0 0,0 0 0 0 0,0 0-1 0 0,0 0 1 0 0,0 0 0 0 0,2-1-12 0 0,-3 2 9 0 0,1 0 0 0 0,0-1 0 0 0,0 1-1 0 0,0 0 1 0 0,0-1 0 0 0,-1 1 0 0 0,1-1 0 0 0,0 1 0 0 0,0-1 0 0 0,-1 1 0 0 0,1-1-1 0 0,0 0 1 0 0,-1 1 0 0 0,1-1 0 0 0,-1 0 0 0 0,1 1 0 0 0,-1-1 0 0 0,1 0 0 0 0,-1 0 0 0 0,1 0-1 0 0,-1 1 1 0 0,0-1 0 0 0,1 0 0 0 0,-1 0 0 0 0,0 0 0 0 0,0 0 0 0 0,0 0 0 0 0,1 0-1 0 0,-1 0 1 0 0,0 1 0 0 0,0-1 0 0 0,0 0 0 0 0,-1 0 0 0 0,1 0 0 0 0,0 0 0 0 0,0 0-9 0 0,0-6 39 0 0,0-36 346 0 0,0 28-294 0 0,-3 10-34 0 0,-4-6-37 0 0,7 10-15 0 0,-1 0 1 0 0,1 0 0 0 0,-1 1 0 0 0,1-1 0 0 0,-1 0-1 0 0,1 0 1 0 0,-1 0 0 0 0,1 0 0 0 0,-1 0 0 0 0,0 1-1 0 0,1-1 1 0 0,-1 0 0 0 0,0 1 0 0 0,0-1 0 0 0,0 0-1 0 0,0 1 1 0 0,1-1 0 0 0,-1 1 0 0 0,0-1 0 0 0,0 1 0 0 0,0 0-1 0 0,0-1 1 0 0,0 1 0 0 0,0 0 0 0 0,0 0 0 0 0,-1 0-6 0 0,-9-2 42 0 0,10 1-39 0 0,-1 1 1 0 0,0-1 0 0 0,1 0 0 0 0,-1 0 0 0 0,1 0-1 0 0,-1 0 1 0 0,1 0 0 0 0,0 0 0 0 0,-1 0 0 0 0,1-1-4 0 0,-2 0 74 0 0,1-1-15 0 0,-11-7-48 0 0,0 7-1 0 0,3 3 41 0 0,8 0-50 0 0,0 0-1 0 0,1 0 0 0 0,-1 0 0 0 0,0 0 0 0 0,0 0 0 0 0,1 0 1 0 0,-1 0-1 0 0,0 1 0 0 0,1-1 0 0 0,-1 1 0 0 0,0-1 1 0 0,1 1-1 0 0,-14 12 0 0 0,-3 14 0 0 0,5-22 0 0 0,12-4 0 0 0,0 0 1 0 0,-1 0 0 0 0,1 0 0 0 0,0 0 0 0 0,0 0 0 0 0,0 0 0 0 0,0 0 0 0 0,0 1 0 0 0,0-1 0 0 0,0 0 0 0 0,0 1 0 0 0,1-1 0 0 0,-2 2-1 0 0,-1 5 10 0 0,1 0 1 0 0,0 0 0 0 0,0 0 0 0 0,0 0 0 0 0,1 5-11 0 0,-4 15 6 0 0,-2-7 2 0 0,6-18-2 0 0,0 0-1 0 0,0 0 1 0 0,0 0-1 0 0,0 0 1 0 0,1 0 0 0 0,-1 0-1 0 0,1 0 1 0 0,0 2-6 0 0,0 58 29 0 0,0-18 27 0 0,1-39-50 0 0,-1-1 0 0 0,1 1 0 0 0,1-1 0 0 0,-1 0 0 0 0,1 0 0 0 0,0 0 0 0 0,0 1 0 0 0,0-2 0 0 0,2 3-6 0 0,12 30 0 0 0,-16-35 0 0 0,1 0 0 0 0,-1-1 0 0 0,1 1 0 0 0,0 0 0 0 0,0-1 0 0 0,0 1 0 0 0,0 0 0 0 0,0-1 0 0 0,0 1 0 0 0,0-1 0 0 0,0 0 0 0 0,1 1 0 0 0,-1-1 0 0 0,1 0 0 0 0,-1 0 0 0 0,1 0 0 0 0,-1 0 0 0 0,1 0 0 0 0,0 0 0 0 0,-1 0 0 0 0,2 0 0 0 0,13 12 0 0 0,-15-12-1 0 0,0 0-1 0 0,0 1 0 0 0,1-1 1 0 0,-1 0-1 0 0,0 0 1 0 0,1 0-1 0 0,-1 0 1 0 0,1 0-1 0 0,-1 0 0 0 0,1-1 1 0 0,-1 1-1 0 0,1 0 1 0 0,-1-1-1 0 0,1 1 0 0 0,0-1 1 0 0,-1 0-1 0 0,1 1 1 0 0,0-1-1 0 0,0 0 2 0 0,10 2-120 0 0,6 4-5 0 0,-2 0 5 0 0,-5-4 2 0 0,-2-2-20 0 0,0-3-47 0 0,-1-2-44 0 0,-4 2 36 0 0,2 0-38 0 0,0 2-40 0 0,3 0-43 0 0,16-2-390 0 0,-23 3 634 0 0,0-1-1 0 0,0 0 0 0 0,-1 0 0 0 0,1 0 1 0 0,0 0-1 0 0,-1 0 0 0 0,1-1 1 0 0,-1 1-1 0 0,1 0 0 0 0,-1-1 71 0 0,-1 2-3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9:26.0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228 349 5072 0 0,'0'0'144'0'0,"-3"0"1"0"0,-7 0-57 0 0,4 0 77 0 0,0 0 76 0 0,-14 0 763 0 0,14 0-628 0 0,2 0-211 0 0,1 0-61 0 0,1 0 200 0 0,-1 3 1 0 0,-7 7 6 0 0,7-8 1 0 0,0-2-127 0 0,0 1-37 0 0,-2 0 55 0 0,2 0-119 0 0,0 1-34 0 0,-5 3 33 0 0,6-2-7 0 0,-1-1 65 0 0,0-1-52 0 0,1 0-32 0 0,-2-1-30 0 0,0 0-6 0 0,2 1 23 0 0,-26 14 265 0 0,23-5-194 0 0,-9-2 17 0 0,3-1-44 0 0,9-4 2 0 0,-1-1-8 0 0,-8 5-19 0 0,10-6-53 0 0,0-1 1 0 0,0 1 0 0 0,-1 0-1 0 0,1-1 1 0 0,0 1 0 0 0,0 0-1 0 0,0 0 1 0 0,0 0-1 0 0,0 0 1 0 0,-1 1-11 0 0,-1 4 75 0 0,2 1 33 0 0,1-6-104 0 0,0-1 1 0 0,0 1 0 0 0,0-1 0 0 0,0 1 0 0 0,0-1 0 0 0,0 1-1 0 0,0-1 1 0 0,0 1 0 0 0,0-1 0 0 0,0 1 0 0 0,0-1 0 0 0,0 1-1 0 0,-1-1 1 0 0,1 0 0 0 0,0 1 0 0 0,0-1 0 0 0,-1 1 0 0 0,1-1-1 0 0,0 0 1 0 0,0 1 0 0 0,-1-1 0 0 0,1 0 0 0 0,0 1-1 0 0,-1-1 1 0 0,1 0 0 0 0,-1 1 0 0 0,1-1 0 0 0,0 0 0 0 0,-1 0-1 0 0,1 0 1 0 0,-1 1 0 0 0,1-1 0 0 0,-1 0 0 0 0,1 0 0 0 0,-1 0-1 0 0,1 0 1 0 0,-1 0 0 0 0,1 0 0 0 0,0 0 0 0 0,-1 0-1 0 0,1 0 1 0 0,-1 0-5 0 0,1 0 3 0 0,0 0 0 0 0,0 0-1 0 0,-1 0 1 0 0,1 0 0 0 0,0 0-1 0 0,0 0 1 0 0,0 0 0 0 0,0 0 0 0 0,0 0-1 0 0,0 0 1 0 0,0 0 0 0 0,0 0-1 0 0,0 0 1 0 0,0 0 0 0 0,-1 0-1 0 0,1 0 1 0 0,0 0 0 0 0,0 0-1 0 0,0 0 1 0 0,0 0 0 0 0,0 0 0 0 0,0 0-1 0 0,0 0 1 0 0,0 0 0 0 0,0 0-1 0 0,0 0 1 0 0,0 0 0 0 0,0 0-1 0 0,0 0 1 0 0,-1 0 0 0 0,1 1-1 0 0,0-1 1 0 0,0 0 0 0 0,0 0-1 0 0,0 0 1 0 0,0 0 0 0 0,0 0 0 0 0,0 0-1 0 0,0 0 1 0 0,0 0 0 0 0,0 0-1 0 0,0 0 1 0 0,0 0 0 0 0,0 0-1 0 0,0 1 1 0 0,0-1 0 0 0,0 0-1 0 0,0 0 1 0 0,0 0 0 0 0,0 0 0 0 0,0 0-1 0 0,0 0 1 0 0,0 0 0 0 0,0 0-1 0 0,0 0 1 0 0,0 0 0 0 0,0 1-3 0 0,0 1 54 0 0,0-1-46 0 0,0 3 49 0 0,0 3 82 0 0,0-1-27 0 0,0 1 35 0 0,0 5-119 0 0,-1 9-11 0 0,5-8 22 0 0,0-6-28 0 0,-3-5-11 0 0,0-1 0 0 0,0 0 0 0 0,0 1 0 0 0,0-1 0 0 0,-1 1 0 0 0,1-1 0 0 0,-1 1 0 0 0,1-1 0 0 0,-1 1 0 0 0,1-1 0 0 0,-1 1 0 0 0,0-1 0 0 0,0 1 0 0 0,0 0 0 0 0,1 0 2 0 0,-1 0 0 0 0,1 1 0 0 0,-1-1 0 0 0,1 0 0 0 0,0 0 0 0 0,0 0 0 0 0,0 1 0 0 0,0-1 1 0 0,0 0-1 0 0,0 0 0 0 0,0-1 0 0 0,1 1 0 0 0,-1 0 0 0 0,1 0 0 0 0,-1-1 0 0 0,1 1 0 0 0,0-1 0 0 0,0 1 1 0 0,0-1-3 0 0,1 2 5 0 0,-1-1-1 0 0,1 0 1 0 0,-1 1 0 0 0,0 0 0 0 0,1-1 0 0 0,-1 1 0 0 0,0 1-5 0 0,3 6 30 0 0,-4-7-26 0 0,0-1 0 0 0,0 0 0 0 0,0 0 1 0 0,0 0-1 0 0,0 0 0 0 0,1 0 0 0 0,-1 0 0 0 0,1 0 0 0 0,0 0-4 0 0,15 16 77 0 0,-10-10-43 0 0,1 0-1 0 0,0 0 0 0 0,0-1 1 0 0,7 4-34 0 0,-6-5 12 0 0,-5-2-11 0 0,2 0-1 0 0,-1-1 1 0 0,0 0 0 0 0,1 0 0 0 0,4 2-1 0 0,15 0 0 0 0,-10 0 0 0 0,-12-3 0 0 0,0-1 0 0 0,1 0 0 0 0,-1 0 0 0 0,0 0 0 0 0,0-1 0 0 0,1 1 0 0 0,-1-1 0 0 0,2 0 0 0 0,-2 0 0 0 0,0 1 0 0 0,0-1 0 0 0,0 0 0 0 0,0 1 0 0 0,0 0 0 0 0,0 0 0 0 0,0 0 0 0 0,3 1 0 0 0,9 2 0 0 0,-3-9 5 0 0,-4 2 11 0 0,17-2 85 0 0,11-10 97 0 0,-30 12-175 0 0,0 0 1 0 0,0 0-1 0 0,-1-1 1 0 0,1 1-1 0 0,-1-1 1 0 0,1 0-1 0 0,-1-1 1 0 0,-1 0-1 0 0,5-4-23 0 0,16-21 82 0 0,-5 2-43 0 0,0 7 13 0 0,-4 5-19 0 0,-9 3 18 0 0,-2-13 75 0 0,1 15-41 0 0,-1 2 6 0 0,-4-1-2 0 0,0-7 52 0 0,-2 15-152 0 0,1 0 1 0 0,0 1-1 0 0,0-1 1 0 0,0 1-1 0 0,-1-1 1 0 0,1 1-1 0 0,-1-1 1 0 0,1 0-1 0 0,-1 1 1 0 0,0 0-1 0 0,0-1 1 0 0,1 1-1 0 0,-1 0 1 0 0,0-1 10 0 0,-4-6-52 0 0,2 2 6 0 0,-1-1 15 0 0,-7 5 72 0 0,11 2-37 0 0,-1 0 0 0 0,1 1 0 0 0,-1-1-1 0 0,1 0 1 0 0,-1 0 0 0 0,1 0 0 0 0,-1 0 0 0 0,1 0 0 0 0,0 0 0 0 0,-1-1 0 0 0,1 1-1 0 0,-1 0 1 0 0,1 0 0 0 0,-1 0 0 0 0,1 0 0 0 0,-1 0 0 0 0,1-1 0 0 0,-1 1 0 0 0,1 0 0 0 0,0 0-1 0 0,-1-1 1 0 0,1 1 0 0 0,0 0 0 0 0,-1-1 0 0 0,1 1 0 0 0,0 0 0 0 0,-1-1 0 0 0,1 1-1 0 0,0 0 1 0 0,-1-1 0 0 0,1 1 0 0 0,0-1-4 0 0,-4-5 64 0 0,0 3-16 0 0,-3-1-34 0 0,-6-3-66 0 0,9 5 7 0 0,2 2 21 0 0,0-1 0 0 0,0 1-1 0 0,1-1 1 0 0,-1 1-1 0 0,0 0 1 0 0,0-1 0 0 0,0 1-1 0 0,0 0 1 0 0,0 0 0 0 0,0 0-1 0 0,0 1 25 0 0,-8-1-98 0 0,7 0 74 0 0,0 0 1 0 0,0-1-1 0 0,0 1 1 0 0,0-1 0 0 0,0 1-1 0 0,0-1 1 0 0,-1-1 23 0 0,-14-6-28 0 0,16 7 25 0 0,0 1 0 0 0,0-1 0 0 0,0 0 0 0 0,-1 1 0 0 0,1 0 0 0 0,0-1 0 0 0,-1 1 0 0 0,1 0 0 0 0,0 0 0 0 0,-2 0 3 0 0,-13-1-30 0 0,5-5 18 0 0,11 5 12 0 0,-1 1 0 0 0,1-1 0 0 0,0 0 0 0 0,-1 0 0 0 0,1 1 0 0 0,-1-1 0 0 0,1 1 0 0 0,-1 0 0 0 0,1-1 0 0 0,-1 1 0 0 0,1 0 0 0 0,-1 0 0 0 0,1 0 0 0 0,-4 0 0 0 0,1 0 0 0 0,-1 0 0 0 0,1 0 0 0 0,0 0 0 0 0,-1-1 0 0 0,1 0 0 0 0,-1 0 0 0 0,1 0 0 0 0,0 0 0 0 0,0-1 0 0 0,0 0 0 0 0,0 0 0 0 0,-1 0 0 0 0,2 0-5 0 0,-3 1 10 0 0,-15 2-83 0 0,20-1 12 0 0,-6 0 151 0 0,4 0-116 0 0,1 0-46 0 0,1 0-58 0 0,0 0-72 0 0,1 0-84 0 0,0 0 59 0 0</inkml:trace>
  <inkml:trace contextRef="#ctx0" brushRef="#br0" timeOffset="592.54">1226 92 7136 0 0,'-13'-13'208'0'0,"9"7"-92"0"0,4 2-35 0 0,-1-1-38 0 0,-2 4-40 0 0,-1-1 17 0 0,1 0 37 0 0,0-1 56 0 0,2 0 33 0 0,0 2-124 0 0,1 1 0 0 0,0 0 0 0 0,0-1 0 0 0,0 1-1 0 0,-1 0 1 0 0,1-1 0 0 0,0 1 0 0 0,0 0 0 0 0,-1-1 0 0 0,1 1 0 0 0,0 0 0 0 0,0 0-1 0 0,-1-1 1 0 0,1 1 0 0 0,0 0 0 0 0,-1 0 0 0 0,1-1 0 0 0,-1 1 0 0 0,1 0-1 0 0,0 0 1 0 0,-1 0 0 0 0,1 0 0 0 0,-1 0 0 0 0,1 0 0 0 0,0 0 0 0 0,-1 0 0 0 0,1 0-1 0 0,-1 0 1 0 0,1 0 0 0 0,0 0 0 0 0,-1 0-22 0 0,-4-3 543 0 0,0-2-238 0 0,3 2-174 0 0,0 1 0 0 0,-1 0 0 0 0,1-1 0 0 0,-1 1-1 0 0,1 0 1 0 0,-1 0 0 0 0,0 1-131 0 0,-6-3 346 0 0,-2 3 43 0 0,-1-2-125 0 0,-2-7 12 0 0,11 8-54 0 0,0 0-100 0 0,-1 2-61 0 0,-1 1-35 0 0,3-1 41 0 0,-2 0 4 0 0,2 0-81 0 0,-2 0 76 0 0,1 0 7 0 0,-1 0 34 0 0,-2 0 43 0 0,-1 0 47 0 0,-6 0-179 0 0,8 3 74 0 0,0 2-36 0 0,-10 10 152 0 0,10-10-162 0 0,2-2 36 0 0,1-3-39 0 0,-2 0 20 0 0,-2 2-23 0 0,3 8 36 0 0,1-5 0 0 0,0-3-71 0 0,0 0 1 0 0,1 1-1 0 0,0-1 1 0 0,-1 0-1 0 0,1 1 1 0 0,0-1 0 0 0,0 0-1 0 0,1 1 1 0 0,-1-1-1 0 0,0 1 1 0 0,1 0-1 0 0,0-1 1 0 0,-1 1 0 0 0,1-1-1 0 0,0 1 1 0 0,0 0-1 0 0,0-1 1 0 0,1 1-1 0 0,-1 0-5 0 0,2 7 20 0 0,0 1 0 0 0,0-1 0 0 0,5 10-20 0 0,-6-16 1 0 0,0 0 1 0 0,-1 1 0 0 0,1-1-1 0 0,-1 0 1 0 0,1 1-1 0 0,-1-1 1 0 0,-1 4-2 0 0,1-5 1 0 0,0 0 1 0 0,0-1-1 0 0,0 1 1 0 0,0 0-1 0 0,0 0 1 0 0,1 0-1 0 0,0 0-1 0 0,9 17 43 0 0,-5 5-32 0 0,0-10-7 0 0,-3-12 3 0 0,-1 0 0 0 0,0 0 0 0 0,0 0 0 0 0,0 1 0 0 0,-1-1 0 0 0,1 0 0 0 0,-1 0 0 0 0,0 2-7 0 0,0-2 6 0 0,0 1 0 0 0,1-1 1 0 0,-1 0-1 0 0,1 0 1 0 0,-1 0-1 0 0,1 0 0 0 0,0 0 1 0 0,0 0-1 0 0,2 3-6 0 0,2 8 39 0 0,10 44 93 0 0,-14-55-120 0 0,0 0 0 0 0,0 0 0 0 0,-1 1 0 0 0,0-1 0 0 0,1 0 0 0 0,-1 0 0 0 0,0 0 0 0 0,0 1-12 0 0,1 15 56 0 0,4-4-12 0 0,1 1 16 0 0,-4-2 12 0 0,-1 0-2 0 0,5 3-17 0 0,-1-2-16 0 0,-4-10-20 0 0,0 0 1 0 0,-1 0 0 0 0,0 0 0 0 0,0 0 0 0 0,-1 2-18 0 0,1-3 22 0 0,-1 0 0 0 0,1 0 1 0 0,0 0-1 0 0,0 0 0 0 0,1-1 1 0 0,-1 1-1 0 0,1 0 0 0 0,0 0 0 0 0,0 0 1 0 0,0 0-23 0 0,4 4 46 0 0,-4-7-36 0 0,0 1 1 0 0,0-1-1 0 0,-1 0 0 0 0,1 1 1 0 0,0-1-1 0 0,-1 1 1 0 0,1-1-1 0 0,0 1 0 0 0,-1-1 1 0 0,0 1-1 0 0,1-1 1 0 0,-1 1-1 0 0,0 0 1 0 0,0 0-11 0 0,0 0-31 0 0,0 1 38 0 0,0 4 87 0 0,-1 6 147 0 0,1-5-151 0 0,0-4-96 0 0,0-1-35 0 0,1-1-41 0 0,-1 1-49 0 0,0-3-178 0 0</inkml:trace>
  <inkml:trace contextRef="#ctx0" brushRef="#br0" timeOffset="1060.76">803 349 9416 0 0,'2'-2'208'0'0,"8"-8"33"0"0,-5 7 16 0 0,2 2-106 0 0,1-1-78 0 0,-2 1-42 0 0,28-9-14 0 0,-16 9 65 0 0,-9 0 132 0 0,-3 0-54 0 0,1-1-20 0 0,1-1 17 0 0,0-1 24 0 0,-1 1-3 0 0,1 2 32 0 0,2 1 74 0 0,8-1 59 0 0,0-3-42 0 0,18-6 203 0 0,-25 6-327 0 0,0 1 0 0 0,0 0 1 0 0,0 1-1 0 0,1 0 0 0 0,9 1-177 0 0,8-2 117 0 0,-5-2-90 0 0,-16 3-25 0 0,1 0 0 0 0,0 0 0 0 0,0 1 0 0 0,0 1 0 0 0,0-1-2 0 0,19 1 26 0 0,-4 0-59 0 0,2 0-58 0 0,4 0-57 0 0,13 0-34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25.1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182 56 7976 0 0,'0'2'174'0'0,"0"0"-198"0"0,0-1 55 0 0,0 0 48 0 0,0 0 43 0 0,0 1 70 0 0,0-2 40 0 0,0 1 588 0 0,0-1-334 0 0,0-1-206 0 0,0 1-89 0 0,0-2-52 0 0,0 1-71 0 0,0 0-51 0 0,0 0-56 0 0,0-1-64 0 0,-3-3 727 0 0,-2-1-322 0 0,-8-17 493 0 0,9 16-577 0 0,1 0-35 0 0,3 7-178 0 0,-3-6 216 0 0,0 2 212 0 0,0 5-30 0 0,1 2-236 0 0,0-2-132 0 0,0 2-48 0 0,-1-1 383 0 0,1 1-29 0 0,-16 8-46 0 0,14-9-238 0 0,0 0 0 0 0,1 0-1 0 0,-1 1 1 0 0,0-1 0 0 0,-2 4-57 0 0,-3 2 141 0 0,0 0-38 0 0,-7 8 21 0 0,12-13-113 0 0,1 1 0 0 0,0 0 1 0 0,0 0-1 0 0,0 0 0 0 0,0 0 0 0 0,1 0 0 0 0,0 1 0 0 0,0-1 0 0 0,0 1 1 0 0,0 0-12 0 0,-1 4 0 0 0,-9 24 0 0 0,10-29 0 0 0,0-1 0 0 0,1 0 0 0 0,-1 1 0 0 0,1-1 0 0 0,0 1 0 0 0,0-1 0 0 0,0 1 0 0 0,0 0 0 0 0,1-1 0 0 0,0 1 0 0 0,-1 3 0 0 0,1 51 0 0 0,0-57 0 0 0,0 1 0 0 0,0 0 0 0 0,1-1 0 0 0,-1 1 0 0 0,0-1 0 0 0,1 1 0 0 0,-1 0 0 0 0,1-1 0 0 0,-1 1 0 0 0,1-1 0 0 0,-1 1 0 0 0,1-1 0 0 0,0 0 0 0 0,0 1 0 0 0,5 10 0 0 0,-5 4 0 0 0,-1-14 0 0 0,0 1 0 0 0,0-1 0 0 0,0 0 0 0 0,0 1 0 0 0,0-1 0 0 0,1 0 0 0 0,-1 0 0 0 0,1 1 0 0 0,-1-1 0 0 0,2 2 0 0 0,4 4-3 0 0,-2-3-13 0 0,0 0 0 0 0,0 0 0 0 0,1-1 0 0 0,0 1 0 0 0,0-1 0 0 0,5 3 16 0 0,2-2-43 0 0,-6 5 22 0 0,-5-8 12 0 0,4-1-10 0 0,19-2-6 0 0,-21 1 29 0 0,1 0 0 0 0,-1 0 0 0 0,0-1 1 0 0,1 0-1 0 0,-1 0 0 0 0,0 0 0 0 0,1 0-4 0 0,23-13 75 0 0,-1-5 39 0 0,-3-3 36 0 0,-20 18-116 0 0,1 0 0 0 0,-1 0 0 0 0,0-1 0 0 0,-1 1 0 0 0,1-1 0 0 0,-1 1 0 0 0,0-1 0 0 0,0-1-34 0 0,7-14 69 0 0,-5 13-60 0 0,-3 6-3 0 0,0-1-1 0 0,0 1 1 0 0,0-1-1 0 0,0 1 0 0 0,-1 0 1 0 0,1-1-1 0 0,0 0 1 0 0,-1 1-1 0 0,1-1 0 0 0,-1 1 1 0 0,0-1-1 0 0,0 1 1 0 0,0-1-1 0 0,0 0 1 0 0,0 0-6 0 0,0-87 151 0 0,0 88-148 0 0,0-1 0 0 0,0 1-1 0 0,0-1 1 0 0,-1 1 0 0 0,1-1-1 0 0,0 0 1 0 0,-1 1-1 0 0,1-1 1 0 0,-1 1 0 0 0,0 0-1 0 0,0-1 1 0 0,0 1-1 0 0,1-1 1 0 0,-2 1-3 0 0,-2-7 23 0 0,1-4 0 0 0,3 7 20 0 0,-2-8-33 0 0,-8 0-20 0 0,7 11-45 0 0,6 4-4 0 0,1 3 51 0 0,-2-4 7 0 0,0 1 0 0 0,0 0 0 0 0,0 0 0 0 0,0-1 0 0 0,-1 1 0 0 0,1 0 0 0 0,0 0 0 0 0,-1 1 0 0 0,0-1 0 0 0,0 0 0 0 0,0 0 0 0 0,0 1 0 0 0,0-1 0 0 0,0 1 0 0 0,0-1 1 0 0,-1 1 0 0 0,3 2-48 0 0,-2-3 47 0 0,1 0 0 0 0,-1 0 0 0 0,1 0 1 0 0,-1 0-1 0 0,0 0 0 0 0,0 1 0 0 0,0-1 1 0 0,-1 0-1 0 0,1 1 0 0 0,0-1 0 0 0,-1 0 1 0 0,0 1-1 0 0,1-1 0 0 0,-1 1 0 0 0,0-1 1 0 0,0 2 0 0 0,0-2 0 0 0,0-1 0 0 0,0 1 0 0 0,0 0 0 0 0,0-1 0 0 0,0 1 0 0 0,1-1 0 0 0,-1 1 0 0 0,1-1 0 0 0,-1 1 0 0 0,1-1 0 0 0,0 1 0 0 0,-1-1 0 0 0,1 1 0 0 0,0-1-1 0 0,5 11 2 0 0,-5-8-1 0 0,0 0 0 0 0,-1 1-1 0 0,1-1 1 0 0,-1 0 0 0 0,0 3 0 0 0,0-3 0 0 0,0 0 0 0 0,0 0 0 0 0,0 1 1 0 0,1-1-1 0 0,0 3-1 0 0,5 7 1 0 0,-5-11 0 0 0,0 1 0 0 0,0-1 0 0 0,0 0 1 0 0,0 0-1 0 0,0 1 0 0 0,-1-1 0 0 0,1 1 0 0 0,-1-1 0 0 0,0 1 0 0 0,0 5 0 0 0,1-1-1 0 0,0 1 1 0 0,0 0 0 0 0,1 0 0 0 0,0 0 0 0 0,1-1 0 0 0,-2 1 0 0 0,1 0 0 0 0,-1 0 1 0 0,0-1-1 0 0,-1 1-1 0 0,0 233 2 0 0,-1-232-1 0 0,1 0 1 0 0,-2 0-1 0 0,0-1 1 0 0,-2 8-1 0 0,0 0 9 0 0,0 8 36 0 0,0-3 3 0 0,-1-1-1 0 0,-2 2-47 0 0,5-17 25 0 0,-1 0-1 0 0,0-1 0 0 0,0 1 0 0 0,-1-1 0 0 0,-2 4-24 0 0,-1 0 26 0 0,-2 5 26 0 0,6-10-31 0 0,-1 0 0 0 0,1 1 0 0 0,1 0 0 0 0,-1 0 0 0 0,0 3-21 0 0,1-3 22 0 0,-4 8 36 0 0,-19 2 9 0 0,0-3-42 0 0,15-9 23 0 0,3-3-33 0 0,-4 1-27 0 0,-2 0-36 0 0,0-2-45 0 0,1-3-55 0 0,9 3 136 0 0,0-2-38 0 0,-4-2-139 0 0,-1-4-153 0 0,-5-4-265 0 0,7 7 337 0 0,1 0 45 0 0,-10-9-485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26.1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16 10384 0 0,'-2'-3'68'0'0,"-1"1"-35"0"0,0-1 9 0 0,1 1 48 0 0,-1-1 54 0 0,1 1 85 0 0,2 2-161 0 0,0 0-14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28.6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304 378 10912 0 0,'0'0'248'0'0,"-2"-2"34"0"0,1 1-274 0 0,-5-5 117 0 0,-4 2 178 0 0,0 2-140 0 0,0 2-93 0 0,-1 0-48 0 0,-2 0-43 0 0,-46 0 37 0 0,45 0 21 0 0,12 0-33 0 0,1 0-1 0 0,-1 0 1 0 0,1 1 0 0 0,-1-1-1 0 0,1 0 1 0 0,-1 1-1 0 0,0-1 1 0 0,1 1 0 0 0,0-1-1 0 0,-1 1 1 0 0,1 0 0 0 0,-1 0-1 0 0,1 0 1 0 0,0 0-4 0 0,-7 4 26 0 0,-2-1-6 0 0,8-3-6 0 0,-1 0 0 0 0,1 0 0 0 0,0 0 0 0 0,0 0 1 0 0,0 1-1 0 0,0-1 0 0 0,0 1 0 0 0,0-1 0 0 0,1 1-14 0 0,-30 29 239 0 0,16-16-118 0 0,0 0 36 0 0,14-14-137 0 0,-1 1-1 0 0,1 0 0 0 0,-1 0 0 0 0,1-1 1 0 0,0 1-1 0 0,0 0 0 0 0,0 0 1 0 0,0 0-1 0 0,0 0 0 0 0,0 1 1 0 0,1-1-1 0 0,-1 0 0 0 0,1 0 1 0 0,-1 0-1 0 0,1 1-19 0 0,-3 10 76 0 0,-14 38 193 0 0,9-29-221 0 0,7-19-41 0 0,0 1 1 0 0,1-1-1 0 0,-1 1 1 0 0,1-1-1 0 0,-1 1 0 0 0,1-1 1 0 0,0 1-1 0 0,1-1 1 0 0,-1 2-8 0 0,1 4 24 0 0,-1-1-8 0 0,0 0 0 0 0,0 0 1 0 0,1 0-1 0 0,0 0 0 0 0,2 5-16 0 0,-2-10 11 0 0,0 1-1 0 0,1-1 1 0 0,0 1 0 0 0,-1-1-1 0 0,1 1 1 0 0,2 1-11 0 0,11 12 73 0 0,-2-6-35 0 0,3-3 40 0 0,6-2 53 0 0,15-3 108 0 0,-27-3-147 0 0,1-1 1 0 0,-1 0-1 0 0,0 0 1 0 0,1-1-1 0 0,-1-1 1 0 0,0 0-1 0 0,0 0 1 0 0,0-1-1 0 0,-1 0 1 0 0,8-4-93 0 0,3-5 216 0 0,-10 7-87 0 0,-1 0 0 0 0,-1 0 0 0 0,2-2-129 0 0,1-3 155 0 0,-1-2 32 0 0,-1 0-68 0 0,5-10 112 0 0,0 1-1 0 0,-5 9-113 0 0,11-13 195 0 0,-7 9-130 0 0,-4 0-52 0 0,0-4 100 0 0,-2 6-93 0 0,-6 7-95 0 0,0 0-13 0 0,12-18 75 0 0,-9 15-48 0 0,-4 10-53 0 0,1 0 0 0 0,-1 0 0 0 0,1 0-1 0 0,-1 0 1 0 0,0 0 0 0 0,1 0-1 0 0,0 0 1 0 0,-1 0 0 0 0,1 0-1 0 0,0 0 1 0 0,-1 0 0 0 0,1 0 0 0 0,0 0-1 0 0,0 1 1 0 0,0-1 0 0 0,0 0-1 0 0,0 1 1 0 0,0-1-3 0 0,12-2 72 0 0,-8 1-4 0 0,-5 1-67 0 0,0 1-1 0 0,1-1 1 0 0,-1 1-1 0 0,0 0 1 0 0,1-1-1 0 0,-1 1 1 0 0,0-1-1 0 0,1 1 1 0 0,-1 0-1 0 0,1-1 1 0 0,-1 1-1 0 0,0 0 1 0 0,1 0-1 0 0,-1-1 1 0 0,1 1-1 0 0,-1 0 1 0 0,1 0-1 0 0,-1 0 1 0 0,1-1-1 0 0,-1 1 1 0 0,1 0-1 0 0,-1 0 1 0 0,1 0-1 0 0,-1 0 1 0 0,1 0-1 0 0,-1 0 1 0 0,1 0-1 0 0,-1 0 1 0 0,1 0-1 0 0,1 6-3 0 0,-2-5 4 0 0,10 4-1 0 0,5 23 0 0 0,0 2 0 0 0,-10 0 11 0 0,0-22 10 0 0,-4-7-19 0 0,0 0 1 0 0,0 1-1 0 0,0-1 0 0 0,-1 1 1 0 0,1-1-1 0 0,0 0 0 0 0,-1 1 1 0 0,1-1-1 0 0,-1 1 0 0 0,0 0 0 0 0,1-1 1 0 0,-1 1-1 0 0,0-1 0 0 0,0 1-2 0 0,0 1 0 0 0,0-1 0 0 0,0 1 0 0 0,1-1 0 0 0,-1 0 0 0 0,0 1 0 0 0,1-1 0 0 0,0 1 0 0 0,0-1 0 0 0,-1 0 0 0 0,1 0 0 0 0,2 2 0 0 0,-2-1 0 0 0,0-1 0 0 0,0 0 0 0 0,0 0 0 0 0,0 1 0 0 0,-1-1 0 0 0,1 0 0 0 0,-1 1 0 0 0,1-1 0 0 0,-1 1 0 0 0,0-1 0 0 0,0 3 0 0 0,-1 10 0 0 0,1-11 0 0 0,-1 1 0 0 0,1-1 0 0 0,0 0 0 0 0,0 0 0 0 0,1 0 0 0 0,-1 0 0 0 0,1 1 0 0 0,0-1 0 0 0,1 3 0 0 0,8 8 0 0 0,-8 0 0 0 0,-2-13-122 0 0,0-1 47 0 0,0 0 39 0 0,0 1 35 0 0,0 0 71 0 0,0 4 227 0 0,0-5-241 0 0,0 1-47 0 0,0 0-85 0 0,0-1-7 0 0,0 0-33 0 0,0 0-52 0 0,0 1-48 0 0,0-1-53 0 0,0 0-58 0 0,0 0-62 0 0,0 0-67 0 0,0 0-71 0 0,0 1-77 0 0,0-2-266 0 0</inkml:trace>
  <inkml:trace contextRef="#ctx0" brushRef="#br0" timeOffset="257.45">833 0 11808 0 0,'0'0'266'0'0,"0"0"44"0"0,0 3 11 0 0,0 7-112 0 0,0 0-86 0 0,0 2-55 0 0,0 16 6 0 0,0-17-8 0 0,0-3 19 0 0,0 1 42 0 0,0-1 52 0 0,0 1 59 0 0,2 5-18 0 0,3 6 167 0 0,-1-9-196 0 0,-1 1-45 0 0,-2-4-84 0 0,-1 0-38 0 0,0 10 54 0 0,0-6-21 0 0,0 1-1 0 0,1-1 1 0 0,1 7-57 0 0,3 3 70 0 0,-3-12-25 0 0,0 0-1 0 0,0 0 1 0 0,-1 1 0 0 0,0 1-45 0 0,-1 155 630 0 0,0-113-468 0 0,0 0-53 0 0,-1-51-101 0 0,1 1 0 0 0,0-1-1 0 0,-1 0 1 0 0,1 1 0 0 0,-1-1 0 0 0,0 0-1 0 0,0 1 1 0 0,0-1 0 0 0,-1 0-8 0 0,-3 12 17 0 0,0 10 36 0 0,-1-12-46 0 0,-5 6-107 0 0,3-3 8 0 0,3-6 9 0 0,0 0-98 0 0,0-3-64 0 0,3-5 34 0 0,1-1 41 0 0,0 2-72 0 0,1 0 93 0 0,0 2-127 0 0,1-4 143 0 0,-1-1-53 0 0,0 1-10 0 0,0 0-321 0 0,0 0-117 0 0,0-1 95 0 0,0 0-44 0 0,0 0-679 0 0,0 0-527 0 0,0 0-1008 0 0</inkml:trace>
  <inkml:trace contextRef="#ctx0" brushRef="#br0" timeOffset="468.63">712 348 9560 0 0,'0'0'216'0'0,"0"0"32"0"0,0-3 10 0 0,1-3-107 0 0,1 2-78 0 0,5 2 8 0 0,-4 2-11 0 0,-3 0-70 0 0,2 0 171 0 0,-2 0 197 0 0,3-3 325 0 0,7-7 19 0 0,-8 9-381 0 0,-1 0-79 0 0,1 0-67 0 0,0 1-56 0 0,0-1-34 0 0,-1 1-48 0 0,4 1-8 0 0,-3-1 11 0 0,-1 1 62 0 0,15-1 435 0 0,-11 1-373 0 0,0-1 1 0 0,0 0-1 0 0,0 0 1 0 0,0 0-1 0 0,0-1 1 0 0,0 1-1 0 0,0-1 1 0 0,2-1-175 0 0,3-2 177 0 0,2 0 86 0 0,20-7 436 0 0,-22 7-519 0 0,-1 2-62 0 0,28-7 296 0 0,-12 4-142 0 0,1-2-49 0 0,-9 2-115 0 0,1-2-43 0 0,-1 1-183 0 0,0 1-114 0 0,2 2-124 0 0,-8 2 128 0 0,1 1-35 0 0,31 0-523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27.2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1 106 10304 0 0,'0'0'233'0'0,"0"0"39"0"0,0 0 15 0 0,0 1-125 0 0,0 0-84 0 0,0 7-32 0 0,0 18-41 0 0,2-17 56 0 0,3-1 69 0 0,1 2 127 0 0,-4 3 92 0 0,1-1 2 0 0,2-2-72 0 0,0-2-88 0 0,7 17 418 0 0,6 10 187 0 0,-13-4-70 0 0,0-24-550 0 0,0 3 73 0 0,-2 3 48 0 0,-3-9-251 0 0,0 0 35 0 0,0 4 115 0 0,0 11 340 0 0,0-15-409 0 0,0 0-42 0 0,2 1 61 0 0,8 5-39 0 0,-7-8-10 0 0,-3-2-2 0 0,0 0-7 0 0,0 0-7 0 0,0 0-1 0 0,0 0 2 0 0,0 0 4 0 0,-1-10 76 0 0,1-5-61 0 0,3-8-33 0 0,10-12-14 0 0,-1 0-15 0 0,-11 32-39 0 0,0 0 0 0 0,0 0 0 0 0,-1-1 0 0 0,1 1 0 0 0,-1 0 0 0 0,0 0 0 0 0,0 0 0 0 0,0-1 0 0 0,1-13 0 0 0,1 13 0 0 0,0-1 0 0 0,0 1 0 0 0,1 0 0 0 0,-1-1 0 0 0,1 1 0 0 0,0 0 0 0 0,3-3 0 0 0,12-19 0 0 0,-15 20 0 0 0,-2 3 0 0 0,0 0 0 0 0,0 1 0 0 0,1-1 0 0 0,-1 1 0 0 0,1-1 0 0 0,-1 1 0 0 0,1-1 0 0 0,0 1 0 0 0,0 0 0 0 0,0 0 0 0 0,0 0 0 0 0,1 0 0 0 0,-1 0 0 0 0,0 1 0 0 0,2-1 0 0 0,11-1 0 0 0,12 3 14 0 0,-22 3 39 0 0,4 5-36 0 0,12 12 47 0 0,-10-6-52 0 0,-1 9-10 0 0,0 0 50 0 0,-8-20-51 0 0,0 1 0 0 0,-1-1 0 0 0,1 1 0 0 0,-1-1 0 0 0,0 1 0 0 0,0 0 0 0 0,0-1 0 0 0,0 1 0 0 0,-1 0 0 0 0,0 3-1 0 0,0-5 0 0 0,1-1 0 0 0,-1 1-1 0 0,0 0 1 0 0,0 0 0 0 0,1 0-1 0 0,-1 0 1 0 0,1-1 0 0 0,-1 1-1 0 0,1 0 1 0 0,0 0 0 0 0,0-1-1 0 0,0 1 1 0 0,0 1 0 0 0,4 6-57 0 0,-2 4-102 0 0,-4-11 123 0 0,1 0 0 0 0,0 1 0 0 0,0-1-1 0 0,0 0 1 0 0,0 1 0 0 0,1-1-1 0 0,-1 0 1 0 0,1 1 0 0 0,-1-1-1 0 0,1 0 1 0 0,0 0 0 0 0,0 1 0 0 0,0-1-1 0 0,0 0 1 0 0,0 0 0 0 0,1 0-1 0 0,-1 0 1 0 0,1 0 36 0 0,1 1-325 0 0,-2 0 107 0 0,0-1 64 0 0,-2 1 57 0 0,1 0 21 0 0,1-2-55 0 0,3 1-101 0 0,-2-1-10 0 0,1-1-58 0 0,-3 0 107 0 0,1 0-35 0 0,0 0-36 0 0,0 0-34 0 0,-1 0-392 0 0,1 0 104 0 0,-1 0-47 0 0,0 0-736 0 0,0 0-571 0 0,0 0-1090 0 0</inkml:trace>
  <inkml:trace contextRef="#ctx0" brushRef="#br0" timeOffset="573.67">742 15 4432 0 0,'0'0'99'0'0,"0"0"11"0"0,0 0 10 0 0,2-2-14 0 0,4-4-71 0 0,-2 2 22 0 0,-2 2 57 0 0,-1 1 134 0 0,-1 1 225 0 0,-3 3 21 0 0,-3 8-81 0 0,2-3-121 0 0,-1-2 76 0 0,-5-1 216 0 0,6 0-250 0 0,1 2-48 0 0,-7 9 285 0 0,7-14-432 0 0,1 1 0 0 0,0 0 0 0 0,0 0 1 0 0,0 1-1 0 0,0-1 0 0 0,0 0 1 0 0,1 1-1 0 0,-1-1-139 0 0,-1 5 257 0 0,-1 4 85 0 0,1-7-218 0 0,0 0-41 0 0,-2 3 227 0 0,1 0-52 0 0,-1 1-47 0 0,1 1-38 0 0,-1 1-8 0 0,1 1-36 0 0,-7 20 162 0 0,6-17-112 0 0,1 11 221 0 0,5-2-114 0 0,0-13-168 0 0,-1-2 39 0 0,-1 1-45 0 0,0 5-7 0 0,1-13-92 0 0,0 1 1 0 0,0 0 0 0 0,0-1 0 0 0,0 1 0 0 0,1 0-1 0 0,-1-1 1 0 0,1 1 0 0 0,0-1 0 0 0,-1 1 0 0 0,1 0-14 0 0,12 12 53 0 0,-3-1-33 0 0,-10-12-15 0 0,1-1 0 0 0,0 0 0 0 0,-1 0 0 0 0,1 0 0 0 0,0 0 0 0 0,0 0 0 0 0,0 0 0 0 0,0 0 0 0 0,0 0 0 0 0,0 0 0 0 0,0 0-5 0 0,12 2 117 0 0,-12-3-109 0 0,-1 1 1 0 0,1-1-1 0 0,0 0 1 0 0,0 0-1 0 0,0 0 1 0 0,-1 1-1 0 0,1-1 1 0 0,0 1-1 0 0,-1-1 1 0 0,1 0-1 0 0,0 1 1 0 0,-1-1-1 0 0,1 1 1 0 0,0-1-1 0 0,-1 1 0 0 0,1 0 1 0 0,0 0-9 0 0,-1 0 12 0 0,1-1 0 0 0,0 1 0 0 0,0 0 1 0 0,-1 0-1 0 0,1-1 0 0 0,0 1 0 0 0,0-1 0 0 0,0 1 0 0 0,0-1 0 0 0,0 1 1 0 0,0-1-1 0 0,0 1 0 0 0,0-1 0 0 0,1 0-12 0 0,-1 1 17 0 0,0-1 0 0 0,0 0 0 0 0,1-1 0 0 0,-1 1 0 0 0,0 0 0 0 0,0 0 0 0 0,0 0 0 0 0,0-1-1 0 0,1 1 1 0 0,-1-1 0 0 0,0 1 0 0 0,1-1-17 0 0,5-4 113 0 0,3 0 51 0 0,3 2 45 0 0,-12 3-192 0 0,0 0 1 0 0,0 0 0 0 0,1 0-1 0 0,-1 0 1 0 0,0 0-1 0 0,0 0 1 0 0,0-1 0 0 0,0 1-1 0 0,0 0 1 0 0,1-1 0 0 0,-1 1-1 0 0,0-1 1 0 0,0 1 0 0 0,0-1-1 0 0,0 0 1 0 0,0 1 0 0 0,0-2-18 0 0,8-13 253 0 0,-9 14-231 0 0,1-1 0 0 0,0 1 0 0 0,-1-1-1 0 0,1 1 1 0 0,0 0 0 0 0,0-1 0 0 0,0 1-1 0 0,0 0 1 0 0,0-1 0 0 0,0 1 0 0 0,0 0-1 0 0,0 0 1 0 0,0 0 0 0 0,1 0-1 0 0,0-1-20 0 0,9-6 171 0 0,-5-6-64 0 0,-6 12-100 0 0,1 0 1 0 0,0 0-1 0 0,-1 0 1 0 0,1 0-1 0 0,0 0 1 0 0,0 0-1 0 0,0 0 1 0 0,0 0 0 0 0,0 0-1 0 0,1 1 1 0 0,-1-1-1 0 0,2 0-8 0 0,-2-1 13 0 0,1 1-1 0 0,0-1 0 0 0,0 0 1 0 0,-1 1-1 0 0,0-1 1 0 0,1 0-1 0 0,-1 0 1 0 0,0 0-1 0 0,0 0 0 0 0,-1 0 1 0 0,1 0-1 0 0,-1 0 1 0 0,1 0-1 0 0,-1-2-12 0 0,1-10 59 0 0,-1-1 0 0 0,-1-5-59 0 0,0-1 27 0 0,1 7 18 0 0,1 12-36 0 0,-1 1 0 0 0,0-1 0 0 0,0 0-1 0 0,0 0 1 0 0,0 0 0 0 0,0 1 0 0 0,-1-1 0 0 0,0 0-1 0 0,1 0 1 0 0,-2-2-9 0 0,-3-3 12 0 0,4 7-11 0 0,1 0 0 0 0,-1 0 0 0 0,0-1 0 0 0,0 1 0 0 0,1-1 0 0 0,-1 1 0 0 0,0-1 0 0 0,1 1 0 0 0,0-1 0 0 0,-1 1 0 0 0,1-1 0 0 0,0 0-1 0 0,0 1 1 0 0,0-1-1 0 0,-1-4 22 0 0,1 4-19 0 0,0 1 0 0 0,0-1 1 0 0,0 1-1 0 0,0-1 0 0 0,0 0 0 0 0,0 1 0 0 0,0-1 1 0 0,1 1-1 0 0,-1-1 0 0 0,0 1 0 0 0,1-1 0 0 0,0-1-3 0 0,9-2 0 0 0,-5-2-10 0 0,8 17-33 0 0,-12-9 43 0 0,1 1-1 0 0,-1-1 0 0 0,0 1 1 0 0,0-1-1 0 0,0 1 1 0 0,0 0-1 0 0,0 0 0 0 0,0-1 1 0 0,0 1-1 0 0,0 0 1 0 0,-1 0-1 0 0,1 0 0 0 0,-1 0 1 0 0,1 0-1 0 0,-1 0 1 0 0,0 0-1 0 0,0 0 0 0 0,0 0 1 0 0,0 0-1 0 0,0 0 1 0 0,-1 1 0 0 0,1 1 2 0 0,0 0 0 0 0,0 0 0 0 0,0 1 0 0 0,1-1 0 0 0,-1 0 0 0 0,1 0 0 0 0,0 0 0 0 0,0 0-2 0 0,25 84 127 0 0,-23-59-107 0 0,-3 0 36 0 0,0-19-11 0 0,-1-1 1 0 0,2 0 0 0 0,1 8-46 0 0,2 6 92 0 0,-1-13-40 0 0,-1 0 1 0 0,-1 0-1 0 0,0 1 0 0 0,0 1-52 0 0,0 9 83 0 0,2-4-35 0 0,7 11-32 0 0,-6-18-43 0 0,-1 0 1 0 0,0 0-1 0 0,1 5 27 0 0,-2-2-32 0 0,-1 1-1 0 0,0 0 1 0 0,0 1 32 0 0,-2 16 1 0 0,1 0 37 0 0,-2 15 107 0 0,2-23-23 0 0,-1 0 1 0 0,-1 4-123 0 0,-3-4 49 0 0,-2-1-46 0 0,-20 54 65 0 0,19-57-10 0 0,-4-4-42 0 0,4-4-3 0 0,-2 9 40 0 0,2-11-50 0 0,0-1-1 0 0,0 0 1 0 0,-1 0-1 0 0,0-1 1 0 0,-8 5-3 0 0,5-3 0 0 0,4-3 0 0 0,5-3 0 0 0,0-1 0 0 0,-1 1 0 0 0,1-1 0 0 0,-1 1 0 0 0,-3 0 0 0 0,-20 3-14 0 0,13-4-24 0 0,-8 3-113 0 0,7 0-22 0 0,-13-3-133 0 0,23-1 307 0 0,1-1-35 0 0,-1 0-36 0 0,0 0-35 0 0,-4 0-145 0 0,1 0-102 0 0,-1 0-103 0 0,0 0-107 0 0,1 0-109 0 0,-1-1-113 0 0,1 0-114 0 0,1 0-119 0 0,-7-3-1063 0 0,-4-4-1175 0 0,17 7 3198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26.6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8520 0 0,'0'8'149'0'0,"0"16"421"0"0,0-18-448 0 0,0 1-75 0 0,2 8-47 0 0,3-7 34 0 0,0 1 106 0 0,-2 4 116 0 0,-3-4-21 0 0,1-2-65 0 0,1-1-27 0 0,2 2 2 0 0,0 1 2 0 0,-2-3-1 0 0,-1 1 28 0 0,0 2 65 0 0,1 4 149 0 0,4-4-81 0 0,-2-1-87 0 0,2 4 169 0 0,0-1-78 0 0,-2-4-101 0 0,-2 0 11 0 0,-1 0-51 0 0,0 2-14 0 0,-2 3 26 0 0,0-4-21 0 0,1-3-29 0 0,0 32 1089 0 0,0-32-1058 0 0,0 0-32 0 0,0-1-42 0 0,0 0-49 0 0,0-1 225 0 0,0-3-96 0 0,0 0-45 0 0,0 0-10 0 0,0 0 0 0 0,0 0 13 0 0,0 0 7 0 0,0 0 2 0 0,0-3 0 0 0,0 3-128 0 0,0-1 0 0 0,0 1 0 0 0,0-1 0 0 0,0 1 0 0 0,0-1 0 0 0,1 1 0 0 0,-1-1 0 0 0,0 1 0 0 0,0-1 0 0 0,0 0 0 0 0,1 1 0 0 0,-1 0 0 0 0,0-1 0 0 0,0 1 0 0 0,1-1 0 0 0,-1 1 0 0 0,0-1 0 0 0,1 1 0 0 0,-1-1 0 0 0,1 1 0 0 0,-1 0 0 0 0,1-1 0 0 0,-1 1 0 0 0,1 0-8 0 0,0-1 9 0 0,-1 1 0 0 0,1-1-1 0 0,-1 1 1 0 0,1-1 0 0 0,-1 1-1 0 0,1-1 1 0 0,-1 1 0 0 0,1-1-1 0 0,-1 1 1 0 0,1-1 0 0 0,-1 1-1 0 0,0-1 1 0 0,1 0-1 0 0,-1 1 1 0 0,0-1 0 0 0,1 0-1 0 0,-1 1 1 0 0,0-1 0 0 0,0 0-1 0 0,0 1 1 0 0,0-1 0 0 0,0 0-1 0 0,0 0 1 0 0,0 1-1 0 0,0-1-8 0 0,2-12 106 0 0,3 4-50 0 0,-4 8-51 0 0,0-1-1 0 0,0 0 0 0 0,0 1 0 0 0,0-1 0 0 0,0 0 0 0 0,-1 0 0 0 0,1 1 1 0 0,-1-1-1 0 0,1 0 0 0 0,-1 0 0 0 0,0 0 0 0 0,0 0 0 0 0,0-1-4 0 0,1-1 10 0 0,-1-1 0 0 0,1 1-1 0 0,0-1 1 0 0,0 1 0 0 0,0 0-1 0 0,1 0 1 0 0,-1 0-1 0 0,1 0 1 0 0,0 0 0 0 0,0 0-10 0 0,2-3 9 0 0,1 0 1 0 0,-1 0-1 0 0,1 1 1 0 0,0 0-1 0 0,4-3-9 0 0,-8 7 1 0 0,1 0-1 0 0,-1 0 0 0 0,1 0 0 0 0,-1 0 0 0 0,0 0 0 0 0,1 0 1 0 0,-1 0-1 0 0,0-1 0 0 0,-1 1 0 0 0,1 0 0 0 0,0-1 0 0 0,-1 1 1 0 0,1-1-1 0 0,-1 1 5 0 0,1 0 1 0 0,-1-1-1 0 0,1 1 1 0 0,0 0-1 0 0,0-1 0 0 0,0 1 1 0 0,0 0-1 0 0,0 0 1 0 0,1 0-1 0 0,-1 0 1 0 0,1 0-1 0 0,-1 0 1 0 0,1 0-6 0 0,3-3 6 0 0,-2 2 3 0 0,-1 0 0 0 0,1 1 1 0 0,0-1-1 0 0,0 1 0 0 0,0 0 0 0 0,0 0 0 0 0,0 0 0 0 0,0 0 0 0 0,1 0 1 0 0,-1 1-1 0 0,1-1 0 0 0,2 0-9 0 0,3-1 25 0 0,8-3 65 0 0,-13 5-67 0 0,-1 0-1 0 0,0 0 1 0 0,1 1-1 0 0,-1-1 1 0 0,1 1 0 0 0,-1 0-1 0 0,1 0 1 0 0,-1 0 0 0 0,0 0-1 0 0,1 1 1 0 0,-1-1-1 0 0,1 1 1 0 0,0 0-23 0 0,7 3 10 0 0,1-1 37 0 0,-1 1-1 0 0,11 5-46 0 0,-7 2 16 0 0,3 11 37 0 0,-3-12-40 0 0,-13-6-13 0 0,1 0 0 0 0,-1 0 0 0 0,0 1 0 0 0,0-1 0 0 0,0 0 0 0 0,0 1 0 0 0,0 2 0 0 0,11 24 0 0 0,-7-21 0 0 0,-1 0 0 0 0,0-1 0 0 0,-1 2 0 0 0,0-1 0 0 0,0 1 0 0 0,-3-8 0 0 0,-1 0 1 0 0,1 0-1 0 0,0 0 0 0 0,-1 0 0 0 0,0 1 0 0 0,0-1 0 0 0,0 0 0 0 0,0 1 0 0 0,2 12 10 0 0,4-3 19 0 0,-5-12-27 0 0,0 0 0 0 0,-1 1-1 0 0,1-1 1 0 0,0 1 0 0 0,-1-1 0 0 0,1 0 0 0 0,-1 1 0 0 0,0-1 0 0 0,1 1 0 0 0,-1-1 0 0 0,0 1 0 0 0,0-1-1 0 0,0 1-1 0 0,0 0 1 0 0,0-1-1 0 0,1 1 0 0 0,-1-1 0 0 0,0 1 0 0 0,1 0 0 0 0,-1-1 0 0 0,1 1 0 0 0,-1-1 0 0 0,1 1 1 0 0,0-1-1 0 0,-1 0 0 0 0,1 1 0 0 0,0-1 0 0 0,0 1 0 0 0,4 5 9 0 0,-3 8 34 0 0,-2-2-54 0 0,0-11-106 0 0,0-2-66 0 0,0 0-17 0 0,0 0 62 0 0,0 0 1 0 0,0 0-57 0 0,0 0-174 0 0,0 0-323 0 0,0 0 528 0 0,0 0 26 0 0,0 0-9 0 0,0 0-41 0 0,0 0-6 0 0,0-1-40 0 0,0 1-46 0 0,0-1-52 0 0,0 0-56 0 0,0 0-51 0 0,0 0-46 0 0,0 0-41 0 0,0-1-150 0 0,0 1-39 0 0,0-1-182 0 0,0-2-490 0 0</inkml:trace>
  <inkml:trace contextRef="#ctx0" brushRef="#br0" timeOffset="365.07">696 16 10032 0 0,'0'0'297'0'0,"0"0"-9"0"0,0 0-226 0 0,3 2-24 0 0,3 10-35 0 0,-1-3 29 0 0,-1-5 72 0 0,-2-2 14 0 0,1-1 38 0 0,2 1 231 0 0,-2 2 55 0 0,0 3-46 0 0,4 6 296 0 0,-5-9-418 0 0,0 1 58 0 0,1 0-51 0 0,-2-1-38 0 0,1 0-40 0 0,2 2 44 0 0,2 0-46 0 0,2 4 110 0 0,-3 0 61 0 0,-3 18 453 0 0,-1-14-601 0 0,5 8 161 0 0,0-1-16 0 0,-4-7-172 0 0,-2-6-46 0 0,2-2-37 0 0,2 3 26 0 0,2 3-82 0 0,-2 9-29 0 0,-4 45 112 0 0,-1-35-119 0 0,1-25-73 0 0,0 1-82 0 0,0-4-139 0 0,0-3 135 0 0,0 0-56 0 0,0 0-81 0 0,0 0 86 0 0,0 0-40 0 0,0 0-42 0 0,0 0-41 0 0,0 0-36 0 0,0 0-34 0 0,0 0-246 0 0,0 0-55 0 0,0 0-801 0 0,0 0-629 0 0,0 0-1197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25.4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10424 0 0,'0'0'233'0'0,"0"3"39"0"0,1 5-72 0 0,5 5 27 0 0,5 9-26 0 0,-8-17-201 0 0,4 10 20 0 0,-1-5 63 0 0,0-2 62 0 0,0-1 95 0 0,6 8 315 0 0,0 11 390 0 0,-8-16-633 0 0,1-1-37 0 0,2 9 101 0 0,-6-15-316 0 0,0-1 0 0 0,0 1 0 0 0,0 0 0 0 0,-1 0 0 0 0,1 0 0 0 0,-1 0 0 0 0,0 2-60 0 0,2 9 288 0 0,3-4-86 0 0,1 2-32 0 0,-4 2-27 0 0,-1 28 310 0 0,-2-28-339 0 0,1-2-28 0 0,0-2-34 0 0,0 13 30 0 0,0-21-75 0 0,0-1-1 0 0,0 0 1 0 0,0 1-1 0 0,0-1 1 0 0,0 0-1 0 0,0 0 0 0 0,1 1 1 0 0,-1-1-1 0 0,0 0 1 0 0,1 0-1 0 0,-1 1 1 0 0,1-1-1 0 0,-1 0 1 0 0,1 0-1 0 0,0 0 1 0 0,-1 0-1 0 0,1 1-6 0 0,5 9 40 0 0,-3 18-29 0 0,-3-27-215 0 0,0-1 74 0 0,0 1 66 0 0,0-1 54 0 0,0 2 106 0 0,0 3 333 0 0,0-4-359 0 0,0 0-79 0 0,0-1-47 0 0,0 0-44 0 0,0 0-50 0 0,0 0-58 0 0,0 0-85 0 0,0 0-80 0 0,0 0-88 0 0,0 0-95 0 0,0 0-102 0 0,0 0-111 0 0,0 0-118 0 0,0 0-125 0 0,0-1-889 0 0,0 0-1076 0 0</inkml:trace>
  <inkml:trace contextRef="#ctx0" brushRef="#br0" timeOffset="432.36">303 61 8928 0 0,'0'25'200'0'0,"0"-20"33"0"0,0-5 14 0 0,0 2-41 0 0,3 14-79 0 0,2-2 63 0 0,-1-3 7 0 0,1 1 155 0 0,0 1 58 0 0,1 0-8 0 0,-1-1-62 0 0,5 7-60 0 0,4 4 47 0 0,-11-7 0 0 0,-3-14-294 0 0,0-1 0 0 0,1 1 0 0 0,-1 0 0 0 0,0-1 0 0 0,1 1 0 0 0,-1-1 0 0 0,1 1 0 0 0,-1-1 0 0 0,1 1-1 0 0,0-1 1 0 0,-1 1 0 0 0,1-1 0 0 0,0 0 0 0 0,0 1-33 0 0,4 5 166 0 0,-1 3 102 0 0,0-1-72 0 0,-1 0-52 0 0,1 11 136 0 0,-2-7-53 0 0,-2-6-69 0 0,0 0 40 0 0,0 1 49 0 0,1 0 58 0 0,-1 5-13 0 0,0-11-83 0 0,0-2-32 0 0,0 0-7 0 0,0 0-14 0 0,0 0-50 0 0,0 0-18 0 0,0 0-7 0 0,0 0 2 0 0,0 0 10 0 0,2-2 3 0 0,13-23 80 0 0,-9 20-157 0 0,-5 5-17 0 0,-1 0 0 0 0,1 0 0 0 0,-1-1 0 0 0,1 1 0 0 0,-1 0 0 0 0,0 0 0 0 0,1-1 0 0 0,-1 1 0 0 0,0 0 0 0 0,1-1 0 0 0,-1 1 0 0 0,0-1 0 0 0,0 1 0 0 0,1 0 0 0 0,-1-1 0 0 0,0 1 0 0 0,0-1 0 0 0,1 1 0 0 0,-1-1 0 0 0,0 1 0 0 0,0 0 0 0 0,0-1 0 0 0,0 1 0 0 0,0-1 0 0 0,0 1 0 0 0,0-1 0 0 0,0 1 0 0 0,0-1 0 0 0,0 1 0 0 0,0-1 0 0 0,0 1 0 0 0,0-1-2 0 0,0-2 7 0 0,1-1 1 0 0,0 1-1 0 0,0 0 0 0 0,0 0 0 0 0,0 0 0 0 0,0 0 1 0 0,0 0-1 0 0,1 0 0 0 0,0 0 0 0 0,0 0 0 0 0,-1 1 0 0 0,2-1-7 0 0,7-16 7 0 0,5-18-4 0 0,-2 16 44 0 0,-8 13-22 0 0,11-13 79 0 0,-2 3 287 0 0,17-16-391 0 0,-24 26 18 0 0,-5 6-16 0 0,0 0 0 0 0,0-1 0 0 0,1 1-1 0 0,-1 0 1 0 0,1 0 0 0 0,-1 1 0 0 0,1-1 0 0 0,-1 0-1 0 0,1 1-1 0 0,11-2 42 0 0,-11 3-41 0 0,0 0 1 0 0,0-1-1 0 0,0 1 0 0 0,0-1 1 0 0,0 0-1 0 0,0 0 1 0 0,0 0-1 0 0,0 0-1 0 0,13-3-1 0 0,-15 4 1 0 0,1 0 0 0 0,-1 1 0 0 0,0-1 0 0 0,1 0 0 0 0,-1 1 0 0 0,0-1 0 0 0,1 1 0 0 0,-1-1 0 0 0,0 1 0 0 0,1 0 0 0 0,-1 0 0 0 0,1-1 0 0 0,-1 1 0 0 0,1 0 0 0 0,-1-1 0 0 0,1 1 0 0 0,-1-1 0 0 0,1 0 0 0 0,-1 1 0 0 0,1-1 0 0 0,1 0 0 0 0,-2 0 0 0 0,0 0 0 0 0,-1 0 0 0 0,1 1 0 0 0,0-1 0 0 0,0 0 0 0 0,0 0 0 0 0,0 1 0 0 0,0-1 0 0 0,0 1 0 0 0,0-1 0 0 0,-1 0 0 0 0,1 1 0 0 0,0 0 0 0 0,0-1 0 0 0,-1 1 0 0 0,1-1 0 0 0,0 1 0 0 0,-1 0 0 0 0,1 0 0 0 0,-1-1 0 0 0,1 1 0 0 0,-1 0 0 0 0,1 0 0 0 0,-1 0 0 0 0,1-1 0 0 0,-1 1 0 0 0,0 0 0 0 0,11 14 0 0 0,-8-11 11 0 0,0 0-1 0 0,1 1 1 0 0,-2-1-1 0 0,1 0 1 0 0,-1 1-1 0 0,1 0 0 0 0,-1-1 1 0 0,0 3-11 0 0,7 12-4 0 0,1-2 4 0 0,-5 9 0 0 0,1-14 0 0 0,-5-11 0 0 0,-1 0 0 0 0,1 1 0 0 0,0-1 0 0 0,0 1 0 0 0,-1-1 0 0 0,1 1 0 0 0,-1-1 0 0 0,1 1 0 0 0,-1 0 0 0 0,0-1 0 0 0,0 1 0 0 0,0-1 0 0 0,0 1 0 0 0,0 0 0 0 0,0 40 39 0 0,0 7 40 0 0,0-49-79 0 0,0 0 0 0 0,1 1 1 0 0,-1-1-1 0 0,0 1 1 0 0,0-1-1 0 0,-1 0 0 0 0,1 1 1 0 0,0-1-1 0 0,0 1 0 0 0,0-1 1 0 0,0 0-1 0 0,0 1 0 0 0,0-1 1 0 0,0 1-1 0 0,-1-1 0 0 0,1 0 1 0 0,0 1-1 0 0,0-1 0 0 0,-1 0 1 0 0,1 1-1 0 0,0-1 0 0 0,0 0 1 0 0,-1 0-1 0 0,1 1 0 0 0,0-1 1 0 0,-1 0-1 0 0,1 0 0 0 0,0 1 1 0 0,-1-1-1 0 0,1 0 1 0 0,-1 0-1 0 0,-5 5-1 0 0,3 1-10 0 0,3-2-31 0 0,0-4 42 0 0,0 2-86 0 0,-2 1-100 0 0,-8 7-162 0 0,8-8 186 0 0,1-2-44 0 0,0-1-76 0 0,0 1 91 0 0,1-1-37 0 0,-1 0-42 0 0,0 0-39 0 0,-1-1-414 0 0,0 0 104 0 0,0 1-54 0 0,0-2-788 0 0,0 1-617 0 0,1 1-1174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36.5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259 303 8352 0 0,'0'5'64'0'0,"0"5"-72"0"0,0-6 75 0 0,0-1 4 0 0,0-1 34 0 0,0 1 39 0 0,0 0 46 0 0,-3-3 2 0 0,-1 0-302 0 0,-1 0 102 0 0,-1 0 86 0 0,0 0 72 0 0,0 0 34 0 0,0 0 35 0 0,-19 0 955 0 0,18 1-917 0 0,2 1-41 0 0,-5 3 122 0 0,2 0-120 0 0,-4 0 223 0 0,7 1-158 0 0,5-5-265 0 0,0-1-1 0 0,0 0 1 0 0,-1 1 0 0 0,1-1-1 0 0,0 1 1 0 0,0-1-1 0 0,-1 0 1 0 0,1 1-1 0 0,0-1 1 0 0,-1 0 0 0 0,1 1-1 0 0,0-1 1 0 0,-1 0-1 0 0,1 0 1 0 0,-1 1-1 0 0,1-1 1 0 0,-1 0 0 0 0,1 0-1 0 0,0 0 1 0 0,-1 1-1 0 0,1-1 1 0 0,-1 0-1 0 0,1 0 1 0 0,-1 0 0 0 0,1 0-1 0 0,-1 0 1 0 0,1 0-1 0 0,-1 0 1 0 0,1 0-1 0 0,-1 0 1 0 0,1 0 0 0 0,-1 0-18 0 0,-13 2 313 0 0,1 6-68 0 0,-9 15 145 0 0,10-11-173 0 0,10-9-163 0 0,-1 1 0 0 0,0-1 0 0 0,1 1 0 0 0,-1 0 1 0 0,1-1-1 0 0,0 1 0 0 0,1 0 0 0 0,-1 1 0 0 0,0 1-54 0 0,-4 12 158 0 0,2-3-90 0 0,-6 5-28 0 0,5 0-16 0 0,4-16-19 0 0,0 1-1 0 0,0-1 0 0 0,-1 0 0 0 0,1 1 0 0 0,-1-1 0 0 0,0 0 1 0 0,-1 2-5 0 0,1-3 0 0 0,0 0 0 0 0,0 0 0 0 0,0 1 0 0 0,1 0 0 0 0,-1-1 0 0 0,1 1 0 0 0,0 0 0 0 0,0-1 0 0 0,0 1 0 0 0,1 0 0 0 0,-1 0 0 0 0,1 0 0 0 0,0 0 0 0 0,0-1 0 0 0,0 1 0 0 0,1 1 0 0 0,-1 12 0 0 0,0-14 0 0 0,0 0 0 0 0,0-1 0 0 0,0 1 0 0 0,0 0 0 0 0,1-1 0 0 0,-1 1 0 0 0,1 1 0 0 0,6 1 0 0 0,-4-3 0 0 0,-1 0 0 0 0,-1 0 0 0 0,1 1 0 0 0,-1-1 0 0 0,0 0 0 0 0,0 0 0 0 0,0 0 0 0 0,0 1 0 0 0,0 0 0 0 0,-1-1 0 0 0,1 0 0 0 0,0 1 0 0 0,0-1 0 0 0,0 0 0 0 0,0 0 0 0 0,1 0 0 0 0,-1 0 0 0 0,1 1 0 0 0,25 12 0 0 0,-26-15 0 0 0,0 1 0 0 0,0-1 0 0 0,0 0 0 0 0,1 0 0 0 0,-1 0 0 0 0,0 0 0 0 0,0 0 0 0 0,0 0 0 0 0,0 0 0 0 0,0 0 0 0 0,0 0 0 0 0,0 0 0 0 0,0 0 0 0 0,0-1 0 0 0,0 1 0 0 0,0 0 0 0 0,0-1 0 0 0,0 1 0 0 0,0-1 0 0 0,0 1 0 0 0,0-1 0 0 0,0 0 0 0 0,-1 1 0 0 0,2-1 0 0 0,-1 0 0 0 0,0 0 0 0 0,1 0 0 0 0,-1 0 0 0 0,1 1 0 0 0,0-1 0 0 0,-1 0 0 0 0,1 1 0 0 0,-1-1 0 0 0,1 1 0 0 0,0 0 0 0 0,1-1 0 0 0,-2 1 0 0 0,1 0 0 0 0,0 0 0 0 0,-1 0 0 0 0,1-1 0 0 0,-1 1 0 0 0,1-1 0 0 0,-1 1 0 0 0,1-1 0 0 0,-1 1 0 0 0,1-1 0 0 0,-1 0 0 0 0,0 0 0 0 0,1 0 0 0 0,-1 0 0 0 0,7-3 0 0 0,2-1 0 0 0,-8 4 0 0 0,0 0 0 0 0,0 0 0 0 0,1 0 0 0 0,-1 0 0 0 0,0-1 0 0 0,0 1 0 0 0,-1-1 0 0 0,1 1 0 0 0,0-1 0 0 0,16-16-58 0 0,-1-1-92 0 0,-8 8-32 0 0,-1 0 0 0 0,0 0 0 0 0,-1-1 0 0 0,6-11 182 0 0,-6 7-126 0 0,-1-2 34 0 0,-1 8-52 0 0,-1 1 5 0 0,-2 1 6 0 0,0 0-23 0 0,-2-2-54 0 0,0 5 111 0 0,1-1 0 0 0,0 1 0 0 0,0-1 1 0 0,0 1-1 0 0,0-1 99 0 0,6-14-277 0 0,-6 18 248 0 0,1-7-102 0 0,-3 1 39 0 0,-1 0 21 0 0,-2-3 6 0 0,-1-1-15 0 0,3 5 28 0 0,1 0 0 0 0,1 0 0 0 0,-1 0 0 0 0,1 0 0 0 0,1-4 52 0 0,-1-11-81 0 0,-2-1 82 0 0,-11-22 98 0 0,0-1 39 0 0,11 16 73 0 0,-1 0 49 0 0,-1 14-124 0 0,2 10-69 0 0,0 0 0 0 0,1-1 1 0 0,0 1-1 0 0,0-1 1 0 0,0 1-1 0 0,1-1-67 0 0,0-5 88 0 0,0-2 71 0 0,0-31 537 0 0,0 28-472 0 0,0 15-102 0 0,0 2-8 0 0,0 0 2 0 0,0 0 17 0 0,0 0 10 0 0,2 0 1 0 0,-1 0-139 0 0,-1-1 0 0 0,1 1 0 0 0,-1 0 0 0 0,0 0 0 0 0,1 0 1 0 0,-1 0-1 0 0,1 1 0 0 0,-1-1 0 0 0,1 0 0 0 0,-1 0 0 0 0,0 0 1 0 0,1 0-1 0 0,-1 0 0 0 0,1 0 0 0 0,-1 1 0 0 0,0-1 1 0 0,1 0-1 0 0,-1 0 0 0 0,1 1 0 0 0,-1-1 0 0 0,0 0 0 0 0,1 0 1 0 0,-1 1-1 0 0,0-1 0 0 0,0 0 0 0 0,1 1 0 0 0,-1-1 0 0 0,0 1 1 0 0,0-1-1 0 0,1 0 0 0 0,-1 1 0 0 0,0-1 0 0 0,0 1 1 0 0,0-1-1 0 0,0 1 0 0 0,0-1 0 0 0,0 0 0 0 0,0 1 0 0 0,0-1 1 0 0,1 1-1 0 0,-2-1 0 0 0,1 1 0 0 0,0-1 0 0 0,0 0 0 0 0,0 1 1 0 0,0-1-1 0 0,0 1-5 0 0,3 18 117 0 0,10 17 36 0 0,-5-13-62 0 0,-3-11-63 0 0,23 89 136 0 0,-26-94-158 0 0,-1 0 6 0 0,0 1 0 0 0,0-1 0 0 0,-1 0 0 0 0,0 7-12 0 0,2 16 6 0 0,3-8-1 0 0,0-2 32 0 0,-3 4 37 0 0,0-7 5 0 0,0 0 1 0 0,3 14-80 0 0,-2-19 62 0 0,-2 1-1 0 0,2 13-61 0 0,-3-8 61 0 0,0-11-23 0 0,0 0 0 0 0,0 0 0 0 0,0 0 0 0 0,-1 0 0 0 0,-1 3-38 0 0,-2 6 67 0 0,2-10-33 0 0,0 0-1 0 0,0 0 0 0 0,1 1 1 0 0,0-1-1 0 0,1 1 1 0 0,-1-1-34 0 0,2 6 51 0 0,-1 8 37 0 0,-3-4 7 0 0,-2-3-53 0 0,-1 5 76 0 0,5 2-76 0 0,0 15-37 0 0,1-33-86 0 0,0-2 0 0 0,0 0-65 0 0,0 0-126 0 0,0 0 1 0 0,0 0-35 0 0,0 0-821 0 0,0 0-51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38.9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9560 0 0,'0'0'216'0'0,"0"0"32"0"0,0 0 10 0 0,0 0-107 0 0,0 2-78 0 0,0 10-74 0 0,0-3 44 0 0,0-3 40 0 0,1-1 34 0 0,0 0 202 0 0,3-2 81 0 0,2 3 89 0 0,-4-4-317 0 0,-1 0 93 0 0,0 9 751 0 0,-1-7-718 0 0,0 0-74 0 0,0-1-107 0 0,1-1-109 0 0,-1 0-39 0 0,1 1 117 0 0,0-1-34 0 0,3 6 70 0 0,-2-3 15 0 0,-1-2-32 0 0,1 0 34 0 0,0 1 38 0 0,1 1 44 0 0,1 8 75 0 0,-1-6-162 0 0,-1 1 37 0 0,4 4 150 0 0,2 5 43 0 0,-7-14-305 0 0,0 0-1 0 0,-1 0 1 0 0,1 1-1 0 0,0-1 1 0 0,-1 0-1 0 0,0 0 0 0 0,0 3-58 0 0,0 0 104 0 0,1-1 0 0 0,0 0 0 0 0,-1 1 0 0 0,3 4-104 0 0,3 10 234 0 0,1 4-53 0 0,-2-10-81 0 0,1 3 35 0 0,-5 0 19 0 0,-1-9-98 0 0,-1 13 39 0 0,5-7-2 0 0,-3-11-73 0 0,9 21 100 0 0,-9-7-32 0 0,0 2 30 0 0,-2-13-103 0 0,-1-4 58 0 0,-3-5 159 0 0,1-4-76 0 0,2 1-93 0 0,1 1-52 0 0,0 0-51 0 0,1-23 105 0 0,0-32-55 0 0,0 57-4 0 0,1-1 0 0 0,-1 1-1 0 0,0 0 1 0 0,1 0 0 0 0,-1 0 0 0 0,1 0 0 0 0,0 0-1 0 0,0 0 1 0 0,2-3-6 0 0,2-8 1 0 0,0-22-25 0 0,-5 31 18 0 0,0 1 0 0 0,0 0 0 0 0,1 0 0 0 0,-1-1 0 0 0,1 1 0 0 0,0 0 0 0 0,1 0 0 0 0,-1 0 0 0 0,1 0 0 0 0,0 0 0 0 0,1-2 6 0 0,6-8-29 0 0,12-20 4 0 0,-17 27 18 0 0,0 1-1 0 0,0 0 0 0 0,1 0 1 0 0,-1 0-1 0 0,1 1 0 0 0,3-3 8 0 0,18-21-26 0 0,-14 16 31 0 0,-8 11-11 0 0,0-1 1 0 0,0 1-1 0 0,1 0 0 0 0,-1 0 0 0 0,0 0 1 0 0,1 0-1 0 0,-1 1 0 0 0,1 0 1 0 0,0 0-1 0 0,0 0 0 0 0,-1 0 0 0 0,4 1 6 0 0,-6 0-2 0 0,0 0 0 0 0,0 0 0 0 0,-1-1 0 0 0,1 1 1 0 0,0 0-1 0 0,0-1 0 0 0,-1 1 0 0 0,1-1 0 0 0,-1 0 0 0 0,1 1 0 0 0,0-2 2 0 0,0 2-4 0 0,-1-1 1 0 0,0 0-1 0 0,0 1 1 0 0,0-1-1 0 0,0 1 1 0 0,0 0-1 0 0,1-1 1 0 0,-1 1-1 0 0,0 0 1 0 0,0 0-1 0 0,1 0 4 0 0,19 4-7 0 0,-15-2-2 0 0,-1 1 1 0 0,1 0-1 0 0,-1 0 1 0 0,0 0-1 0 0,1 1 1 0 0,-1-1-1 0 0,-1 1 0 0 0,1 0 1 0 0,0 2 8 0 0,7 10 0 0 0,-7-6 0 0 0,-4-8 0 0 0,0 1 0 0 0,0-1 0 0 0,0 0 0 0 0,0 0 0 0 0,1 0 0 0 0,-1 0 0 0 0,1 0 0 0 0,-1 0 0 0 0,1 0 0 0 0,0 0 0 0 0,0 0 0 0 0,-1 0 0 0 0,1 1 0 0 0,-1-1 0 0 0,0 1 0 0 0,0-1 0 0 0,1 1 0 0 0,-2-1 0 0 0,1 1 0 0 0,0 0 0 0 0,0 0 0 0 0,-1-1 0 0 0,0 1 0 0 0,1 1 0 0 0,-1 42 0 0 0,-1-28 0 0 0,1-4 0 0 0,0-10 0 0 0,0 0 0 0 0,0 0 0 0 0,0-1 0 0 0,0 1 0 0 0,1 0 0 0 0,0 0 0 0 0,0 0 0 0 0,1 3 0 0 0,-1-6 0 0 0,-1 0 0 0 0,0 0 0 0 0,1 0 0 0 0,-1 0 0 0 0,0-1 0 0 0,0 1 0 0 0,1 0 0 0 0,-1 0 0 0 0,0 0 0 0 0,0 0 0 0 0,0 0 0 0 0,0 0 0 0 0,0 0 0 0 0,0 0 0 0 0,0 0 0 0 0,-1 0 0 0 0,1 0 0 0 0,0 0 0 0 0,0-1 0 0 0,-1 1 0 0 0,1 0 0 0 0,-1 0 0 0 0,-1 6 0 0 0,-1-2 0 0 0,3-4 0 0 0,0-1 0 0 0,0 0 0 0 0,0 1 0 0 0,0-1 0 0 0,-1 1 0 0 0,1-1 0 0 0,0 0 0 0 0,0 1 0 0 0,0-1 0 0 0,0 1 0 0 0,0-1 0 0 0,0 0 0 0 0,0 1 0 0 0,0-1 0 0 0,0 1 0 0 0,0-1 0 0 0,0 0 0 0 0,0 1 0 0 0,0-1 0 0 0,0 1 0 0 0,0-1 0 0 0,1 0 0 0 0,12 29 0 0 0,-11-14-13 0 0,-2-14-150 0 0,0 0 92 0 0,0-1 73 0 0,1 1 54 0 0,-1 3 250 0 0,0-3-219 0 0,0 0-76 0 0,0 0-37 0 0,0 0-44 0 0,0 0-53 0 0,0-1-24 0 0,0 1-48 0 0,0-1-50 0 0,0 1-56 0 0,0-1-60 0 0,0 1-65 0 0,0-1-69 0 0,-1 1-74 0 0,1-1-751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39.3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150 167 11376 0 0,'0'0'256'0'0,"0"0"34"0"0,0 0 21 0 0,0 0-35 0 0,1 0-208 0 0,1 0-40 0 0,1 0 5 0 0,6 0-34 0 0,-6 0 38 0 0,0 0 31 0 0,0 0 46 0 0,1 0 59 0 0,-1 0 70 0 0,-1-2 110 0 0,-1 1-313 0 0,1-1 53 0 0,6-4 60 0 0,-2 3 9 0 0,0 2 38 0 0,-1 1 103 0 0,-5-2-15 0 0,0 1-271 0 0,0 1 0 0 0,0-1 0 0 0,0 1 1 0 0,0-1-1 0 0,0 0 0 0 0,1 1 1 0 0,-1-1-1 0 0,0 1 0 0 0,0-1 1 0 0,1 1-1 0 0,-1-1 0 0 0,0 1 1 0 0,1-1-1 0 0,-1 1 0 0 0,0-1 0 0 0,1 1 1 0 0,-1 0-1 0 0,1-1-17 0 0,10-6 253 0 0,1-1-49 0 0,-10 5-43 0 0,-1 0-55 0 0,0 1-35 0 0,-1-1-35 0 0,-1 0-18 0 0,3 1 31 0 0,11-6 82 0 0,-1 1-73 0 0,-9 2 20 0 0,-2-2-52 0 0,0 2-11 0 0,12-24 20 0 0,-13 20 10 0 0,-1 1-50 0 0,2 8 5 0 0,-1-1 0 0 0,0 1 0 0 0,0-1 0 0 0,0 1 1 0 0,0-1-1 0 0,0 1 0 0 0,0-1 0 0 0,0 1 1 0 0,0-1-1 0 0,0 1 0 0 0,0-1 0 0 0,0 1 1 0 0,0 0-1 0 0,0-1 0 0 0,-1 1 0 0 0,1-1 0 0 0,0 1 1 0 0,0-1-1 0 0,0 1 0 0 0,-1-1 0 0 0,1 1 1 0 0,0 0-1 0 0,-1-1 0 0 0,1 1 0 0 0,0-1 1 0 0,-1 1-1 0 0,1 0 0 0 0,0-1 0 0 0,-1 1 0 0 0,1 0 1 0 0,-1 0-1 0 0,1-1 0 0 0,-1 1 0 0 0,1 0 1 0 0,0 0-1 0 0,-1 0 0 0 0,1-1 0 0 0,-1 1 1 0 0,1 0-1 0 0,-1 0 0 0 0,1 0 0 0 0,-1 0 1 0 0,1 0-1 0 0,-1 0 0 0 0,1 0 0 0 0,-1 0 0 0 0,1 0 1 0 0,0 0 0 0 0,0 0-1 0 0,0 0 1 0 0,0 0 0 0 0,-1 0 0 0 0,1 0-1 0 0,0 0 1 0 0,0 0 0 0 0,0 0 0 0 0,0 0-1 0 0,0 0 1 0 0,0 0 0 0 0,0 0 0 0 0,0 0-1 0 0,0 0 1 0 0,0 0 0 0 0,-1 0 0 0 0,1 0-1 0 0,0 0 1 0 0,0 0 0 0 0,0 0 0 0 0,0 0-1 0 0,0 0 1 0 0,0 0 0 0 0,0 0 0 0 0,0 0-1 0 0,0 0 1 0 0,0 0 0 0 0,0 0 0 0 0,0 0-1 0 0,0 0 1 0 0,-1 0 0 0 0,1 0 0 0 0,0 0-1 0 0,0 0 1 0 0,0-1 0 0 0,0 1 0 0 0,0 0-1 0 0,0 0 1 0 0,0 0 0 0 0,0 0 0 0 0,0 0-1 0 0,0 0 1 0 0,0 0 0 0 0,0 0 0 0 0,0 0-1 0 0,0 0 1 0 0,0 0 0 0 0,0-1 0 0 0,0 1-1 0 0,0 0 1 0 0,0 0 0 0 0,0 0 0 0 0,0 0-1 0 0,0 0 1 0 0,0 0 0 0 0,0 0-1 0 0,0-1 0 0 0,0 1 1 0 0,0-1-1 0 0,0 1 0 0 0,0 0 1 0 0,0-1-1 0 0,0 1 1 0 0,0-1-1 0 0,0 1 1 0 0,0-1-1 0 0,0 1 0 0 0,0 0 1 0 0,0-1-1 0 0,-1 1 1 0 0,1-1-1 0 0,0 1 0 0 0,0 0 1 0 0,-1-1-1 0 0,1 1 1 0 0,0 0-1 0 0,0-1 0 0 0,-1 1 1 0 0,1 0-1 0 0,0-1 1 0 0,-1 1-1 0 0,1 0 0 0 0,-1 0 0 0 0,-1-1 0 0 0,-1 0 0 0 0,0 1 0 0 0,1-1 0 0 0,-1 1 0 0 0,0 0 0 0 0,0 0 0 0 0,0 0 0 0 0,3 0 1 0 0,-1 0-1 0 0,1 0 0 0 0,-1 0 0 0 0,1 0 0 0 0,-1-1 0 0 0,0 1 0 0 0,1 0 0 0 0,-1 0 0 0 0,1 0 0 0 0,-1 0 0 0 0,1 0 0 0 0,-1 0 0 0 0,1 1 0 0 0,-1-1 0 0 0,0 0 0 0 0,1 0 0 0 0,-1 0 0 0 0,1 0 0 0 0,-1 1 0 0 0,1-1 0 0 0,-1 0 0 0 0,1 0 0 0 0,0 1 0 0 0,-1-1 0 0 0,1 0 0 0 0,-1 1 0 0 0,1-1 0 0 0,-1 1 0 0 0,1-1 0 0 0,0 0 0 0 0,-1 1 0 0 0,1-1 0 0 0,0 1 0 0 0,-1 0-1 0 0,-3 5 1 0 0,-23 9 0 0 0,17-11 0 0 0,8-3 0 0 0,-1 0 0 0 0,1 0 0 0 0,0 1 0 0 0,0-1 1 0 0,0 0-1 0 0,0 1 0 0 0,0-1 0 0 0,0 1 0 0 0,1 0 0 0 0,-73 71-1 0 0,68-67 1 0 0,1 0 0 0 0,-1 1 0 0 0,1 0 0 0 0,0 0 0 0 0,-2 4 1 0 0,-6 10-1 0 0,10-17 0 0 0,1 0 0 0 0,1 0 0 0 0,-1 1 0 0 0,0-1 0 0 0,1 0 0 0 0,0 1 0 0 0,0 1-1 0 0,-4 14 1 0 0,-5 0 0 0 0,5 5 0 0 0,-1-14 0 0 0,5-11 0 0 0,1 1 0 0 0,-1 0 0 0 0,1-1 0 0 0,-1 1 0 0 0,1 0 0 0 0,-1-1 0 0 0,1 1 0 0 0,0 0 0 0 0,-1 0 0 0 0,1 0 0 0 0,0-1 0 0 0,0 1 0 0 0,-1 0 0 0 0,1 0 0 0 0,0 0 0 0 0,0 0 0 0 0,0 0 0 0 0,0-1 0 0 0,0 1 0 0 0,0 0 0 0 0,0 0 0 0 0,1 0 0 0 0,-1 0 0 0 0,0 0 0 0 0,0-1 0 0 0,1 2 1 0 0,22 38-2 0 0,-21-37 1 0 0,1 1 0 0 0,0-1 0 0 0,0 1 0 0 0,0-1 0 0 0,0 0 0 0 0,1 0 0 0 0,-1 0 0 0 0,1-1 0 0 0,3 3 1 0 0,23 10-2 0 0,-29-15 1 0 0,1 1-1 0 0,-1 0 0 0 0,1-1 0 0 0,0 0 0 0 0,-1 1 0 0 0,1-1 0 0 0,-1 0 1 0 0,1 0-1 0 0,0 0 0 0 0,-1 0 0 0 0,1 0 0 0 0,-1 0 0 0 0,1 0 0 0 0,0-1 1 0 0,21-6-76 0 0,-10 2-4 0 0,-2 3-12 0 0,5 1 61 0 0,-6 1-43 0 0,-5 0-9 0 0,0 0-42 0 0,2-1-126 0 0,0 0-116 0 0,-2-1-32 0 0,-1 1-89 0 0,1-1-76 0 0,-1 0-64 0 0,1 0-180 0 0,0 1-51 0 0,3-1-1081 0 0,1 1-1102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39.8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199 379 9616 0 0,'0'0'216'0'0,"0"0"32"0"0,0 0 12 0 0,-1-1-106 0 0,-1-1-79 0 0,-2-2-38 0 0,-4-2-27 0 0,7 6-8 0 0,1 0-1 0 0,-1 0 1 0 0,1-1 0 0 0,0 1 0 0 0,-1 0 0 0 0,1 0 0 0 0,-1 0 0 0 0,1-1 0 0 0,-1 1 0 0 0,1 0 0 0 0,-1 0 0 0 0,1 0-1 0 0,-1 0 1 0 0,1 0 0 0 0,0 0 0 0 0,-1 0 0 0 0,1 0 0 0 0,-1 0 0 0 0,1 0 0 0 0,-1 1 0 0 0,1-1-2 0 0,-5 6 121 0 0,2-1 40 0 0,-3 0 53 0 0,-2-1-33 0 0,-3 2 94 0 0,3 2 64 0 0,0-1-112 0 0,1 0-81 0 0,-11 12 101 0 0,13-9-86 0 0,2 2-41 0 0,2-8-81 0 0,0 0-1 0 0,0 0 1 0 0,-1-1-1 0 0,1 1 1 0 0,-1-1 0 0 0,0 1-1 0 0,0-1 1 0 0,0 1-39 0 0,-4 5 63 0 0,-9 12 70 0 0,8-5-14 0 0,2 11 21 0 0,0-9-89 0 0,-14 28 126 0 0,10-24-121 0 0,2-4-56 0 0,6-14 0 0 0,0 1 0 0 0,0-1 0 0 0,0 1 0 0 0,1 0 0 0 0,0 0 0 0 0,0-1 0 0 0,0 1 0 0 0,1 0 0 0 0,-1-1 0 0 0,1 1 0 0 0,1 2 0 0 0,4-2 0 0 0,-2-3 0 0 0,11 26-60 0 0,-15-27 59 0 0,1 0 0 0 0,0 0 0 0 0,-1 1 0 0 0,1-1 0 0 0,0 0 0 0 0,-1 0 0 0 0,1 0 1 0 0,0 0-1 0 0,0 0 0 0 0,0 0 0 0 0,0 0 0 0 0,0 0 0 0 0,0-1 0 0 0,0 1 0 0 0,1 0 2 0 0,-1-1-1 0 0,0 1 0 0 0,0-1 0 0 0,-1 0 0 0 0,1 0 0 0 0,0 0 0 0 0,0 0 1 0 0,0 0-1 0 0,0 0 0 0 0,0 0 0 0 0,-1 0 0 0 0,1 0 0 0 0,0-1 0 0 0,0 1 0 0 0,6-1 0 0 0,-4 1 2 0 0,17 0-52 0 0,-17-1 27 0 0,-1 1 0 0 0,1 0 0 0 0,0-1 0 0 0,0 0 0 0 0,0 0 0 0 0,0 0 1 0 0,0 0-1 0 0,1 0 23 0 0,9-7-49 0 0,-4 2 34 0 0,1-1-35 0 0,5-5-77 0 0,1-1-40 0 0,-11 8 77 0 0,-1 0 0 0 0,1 0 0 0 0,-1 0 0 0 0,4-6 90 0 0,1-11-183 0 0,-6 8 0 0 0,-1 0-68 0 0,8-6-264 0 0,-4-7-18 0 0,-2 11 266 0 0,-2 13 210 0 0,-1 0 0 0 0,0 0 1 0 0,0 0-1 0 0,-1 0 0 0 0,1-1 0 0 0,-1 1 0 0 0,1 0 0 0 0,-1 0 1 0 0,0-1-1 0 0,0 1 0 0 0,0 0 0 0 0,-1 0 0 0 0,1-1 57 0 0,-5-12-232 0 0,3 10 119 0 0,0 0-1 0 0,1-1 0 0 0,0 1 0 0 0,0 0 0 0 0,0-1 1 0 0,1 1 113 0 0,-1-10-228 0 0,-2 1 88 0 0,-1 0 75 0 0,-2 0 60 0 0,-5-9 93 0 0,-7-10 157 0 0,1 1-27 0 0,-14-34 761 0 0,17 33-426 0 0,-2-1 92 0 0,3 10-261 0 0,3 7 19 0 0,1-1 0 0 0,-2-7-403 0 0,7 14 237 0 0,0 4-51 0 0,-3-7 68 0 0,2-8 45 0 0,-2 16-55 0 0,7 6-233 0 0,-1 1 1 0 0,1 0-1 0 0,-1 0 0 0 0,1-1 1 0 0,0 1-1 0 0,-1 0 1 0 0,1-1-1 0 0,0 1 1 0 0,-1-1-1 0 0,1 1 1 0 0,0 0-1 0 0,0-1 0 0 0,-1 1 1 0 0,1-1-1 0 0,0 1 1 0 0,0-1-1 0 0,0 1 1 0 0,-1-1-1 0 0,1 1 1 0 0,0 0-1 0 0,0-1 0 0 0,0 1 1 0 0,0-1-1 0 0,0 1 1 0 0,0-1-1 0 0,0 1 1 0 0,0-1-1 0 0,0 1 1 0 0,0-1-12 0 0,0-12 213 0 0,0 13-210 0 0,1 0 0 0 0,-1 0 1 0 0,0 0-1 0 0,0 0 0 0 0,0 0 0 0 0,0 0 1 0 0,0 0-1 0 0,0 0 0 0 0,0 0 0 0 0,0 0 1 0 0,0-1-1 0 0,0 1 0 0 0,0 0 0 0 0,0 0 1 0 0,0 0-1 0 0,0 0 0 0 0,0 0 0 0 0,0 0 1 0 0,0 0-1 0 0,0 0 0 0 0,-1 0 0 0 0,1 0 1 0 0,0 0-1 0 0,0-1 0 0 0,0 1 0 0 0,0 0 1 0 0,0 0-1 0 0,0 0 0 0 0,0 0 0 0 0,0 0 1 0 0,0 0-1 0 0,0 0 0 0 0,0 0 0 0 0,0 0 1 0 0,0 0-1 0 0,0 0 0 0 0,0 0 0 0 0,0 0 1 0 0,-1 0-1 0 0,1 0 0 0 0,0 0 0 0 0,0 0 1 0 0,0 0-1 0 0,0 0 0 0 0,0 0 0 0 0,0 0 1 0 0,0 0-1 0 0,0 0 0 0 0,0 0 0 0 0,0 0 1 0 0,-1 0-1 0 0,1 0 0 0 0,0 0 0 0 0,0 0 1 0 0,0 0-1 0 0,0 0 0 0 0,0 0-3 0 0,-10 0 178 0 0,7 0 0 0 0,3 0 13 0 0,3 2 8 0 0,-2-1-179 0 0,0 1 0 0 0,0-1 1 0 0,0 0-1 0 0,0 0 0 0 0,0 1 1 0 0,0-1-1 0 0,0 0 0 0 0,0 1 1 0 0,-1-1-1 0 0,1 1 1 0 0,-1-1-1 0 0,1 1 0 0 0,-1-1 1 0 0,1 1-1 0 0,-1 0 0 0 0,0-1 1 0 0,0 1-1 0 0,0 0-20 0 0,2 9 32 0 0,4 1-31 0 0,-1-5 0 0 0,-1 3-1 0 0,0-1 0 0 0,-1 0 1 0 0,0 4-1 0 0,5 12 27 0 0,3-2 49 0 0,11 14 88 0 0,0 13-24 0 0,-21-47-132 0 0,12 25 77 0 0,-10-22-55 0 0,1 1 1 0 0,-1 0 0 0 0,-1 0-1 0 0,1 1-30 0 0,3 20 93 0 0,6 17 50 0 0,3-12-11 0 0,-10-20-50 0 0,0-1 0 0 0,-1 1-1 0 0,1 9-81 0 0,3 6 41 0 0,-4-11 5 0 0,-5 2-24 0 0,1-9-13 0 0,0 16 40 0 0,0-7-63 0 0,0-15-73 0 0,-1-1 42 0 0,1 2 35 0 0,-4 4 76 0 0,3-7-88 0 0,-1 0-49 0 0,1 0-72 0 0,0 1-90 0 0,-1-1-109 0 0,2 0 125 0 0,-1-1-35 0 0,1 0-36 0 0,-1 1-39 0 0,1 0-42 0 0,-1 0-43 0 0,1 0-46 0 0,0 0-48 0 0,0 0-51 0 0,0 0-53 0 0,0 9-1452 0 0,0 6-1174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9:31.9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350 77 7920 0 0,'0'0'174'0'0,"0"0"29"0"0,0 0 13 0 0,0-2-31 0 0,-2-11-147 0 0,-4 6-30 0 0,1-1 46 0 0,3 2 56 0 0,-1 1 54 0 0,3 5-147 0 0,0-1 0 0 0,-1 1 0 0 0,1 0 0 0 0,0-1 0 0 0,0 1 0 0 0,-1 0 0 0 0,1 0 0 0 0,0-1 0 0 0,-1 1 0 0 0,1 0 0 0 0,-1 0 0 0 0,1 0 0 0 0,0-1 0 0 0,-1 1 0 0 0,1 0 0 0 0,0 0 0 0 0,-1 0-1 0 0,1 0 1 0 0,-1 0 0 0 0,1 0 0 0 0,0 0 0 0 0,-1 0 0 0 0,1 0 0 0 0,-1 0 0 0 0,1 0 0 0 0,-1 0-17 0 0,-4-2 407 0 0,-5-9-10 0 0,7 9-141 0 0,1 1-94 0 0,-1 0-60 0 0,-1 1-55 0 0,1 0-10 0 0,1-1 42 0 0,-11-9 249 0 0,11 9-176 0 0,1 0-35 0 0,-3 0 29 0 0,1 1-79 0 0,-2 0-45 0 0,2 1 56 0 0,-8-2 193 0 0,-8 0 112 0 0,6 2-169 0 0,3 0-102 0 0,3 1-92 0 0,-8 7 101 0 0,-4 2 26 0 0,5-5-79 0 0,3-3-31 0 0,8-3-26 0 0,1 1 0 0 0,-1-1 1 0 0,1 1-1 0 0,-1 0 0 0 0,1 0 0 0 0,-1 0 1 0 0,1 0-1 0 0,0 0 0 0 0,-1 1 1 0 0,1-1-1 0 0,0 1 0 0 0,0-1 0 0 0,0 1 1 0 0,0 0-1 0 0,0 0 0 0 0,0 0 0 0 0,1 0 1 0 0,-1 0-1 0 0,0 2-11 0 0,1-2 5 0 0,-1 0 1 0 0,1 0-1 0 0,0 0 1 0 0,0 0 0 0 0,-1 0-1 0 0,1-1 1 0 0,-1 1-1 0 0,1 0 1 0 0,-1-1-1 0 0,0 1 1 0 0,0-1-1 0 0,0 0 1 0 0,-1 1-6 0 0,0 0 5 0 0,1 0 1 0 0,-1-1-1 0 0,1 1 1 0 0,-1 0-1 0 0,1 1 1 0 0,0-1-1 0 0,0 0 1 0 0,0 1-1 0 0,0-1 1 0 0,0 1-6 0 0,-11 22 61 0 0,-5 11 38 0 0,16-33-96 0 0,1 0 0 0 0,-1 1 1 0 0,0-1-1 0 0,1 1 1 0 0,0-1-1 0 0,-1 1-3 0 0,-3 25 100 0 0,4-8 175 0 0,2 20-275 0 0,0-8 101 0 0,-1-32-101 0 0,0 0 0 0 0,0 0-1 0 0,0-1 1 0 0,1 1 0 0 0,-1 0 0 0 0,0 0 0 0 0,0-1 0 0 0,0 1 0 0 0,1 0 0 0 0,-1 0 0 0 0,0-1 0 0 0,1 1 0 0 0,-1 0 0 0 0,1-1 0 0 0,-1 1 0 0 0,1-1 0 0 0,-1 1 0 0 0,1-1 0 0 0,-1 1 0 0 0,1 0 0 0 0,-1-1 0 0 0,1 0 0 0 0,0 1 0 0 0,-1-1 0 0 0,1 1 0 0 0,0-1 0 0 0,-1 0 0 0 0,1 1 0 0 0,0-1 0 0 0,0 0 1 0 0,1 1 0 0 0,-1-1 0 0 0,0 1-1 0 0,0 0 1 0 0,0-1 0 0 0,0 1 0 0 0,0 0 0 0 0,0 0 0 0 0,0 0 0 0 0,-1-1 0 0 0,1 1 0 0 0,0 0 0 0 0,0 0 0 0 0,-1 0 0 0 0,1 1-1 0 0,1 2 14 0 0,-1-3-9 0 0,-1 0 0 0 0,0-1 0 0 0,0 1 0 0 0,1-1 0 0 0,-1 1 0 0 0,0 0 1 0 0,1-1-1 0 0,-1 1 0 0 0,0-1 0 0 0,1 1 0 0 0,-1-1 0 0 0,1 1 0 0 0,-1-1 0 0 0,1 0 0 0 0,-1 1 0 0 0,1-1 0 0 0,0 0 0 0 0,-1 1 1 0 0,1-1-1 0 0,-1 0 0 0 0,1 1 0 0 0,0-1-5 0 0,4 2 21 0 0,2 3 17 0 0,-5-4-29 0 0,-1 0 0 0 0,0 0 1 0 0,1-1-1 0 0,-1 1 0 0 0,1 0 0 0 0,-1-1 0 0 0,1 1 0 0 0,-1-1 1 0 0,1 1-1 0 0,-1-1 0 0 0,1 0 0 0 0,-1 1 0 0 0,1-1 0 0 0,0 0-9 0 0,13 2 101 0 0,3 4-13 0 0,-8-2-35 0 0,-9-3-42 0 0,1-1 1 0 0,-1 1 0 0 0,1-1 0 0 0,0 0-1 0 0,-1 0 1 0 0,1 0 0 0 0,-1 0 0 0 0,1 0-1 0 0,0 0 1 0 0,-1 0-12 0 0,19-8 92 0 0,-12 4-44 0 0,8 1 64 0 0,-3 3-38 0 0,3-2 19 0 0,3-7 34 0 0,-5-2-40 0 0,-11 8-76 0 0,0 1-1 0 0,1-1 1 0 0,-1 1-1 0 0,0 0 1 0 0,1 0-1 0 0,0 0 1 0 0,-1 0-1 0 0,3 0-10 0 0,6-1 21 0 0,-9 3-19 0 0,-1-1 1 0 0,0 1-1 0 0,0-1 0 0 0,0 0 1 0 0,1 1-1 0 0,-1-1 0 0 0,0 0 1 0 0,0 0-1 0 0,0-1 0 0 0,0 1 1 0 0,-1 0-1 0 0,1 0 0 0 0,0-1 1 0 0,0 0-3 0 0,5-4 15 0 0,0 0 1 0 0,1 0-1 0 0,0 0 1 0 0,0 1-1 0 0,0 1 1 0 0,1-1-1 0 0,1 0-15 0 0,0 0 25 0 0,-7 3-24 0 0,0-1 0 0 0,-1 0 1 0 0,1 1-1 0 0,-1-1 0 0 0,0 0 1 0 0,0-1-1 0 0,0 1 0 0 0,0 0 1 0 0,0-1-1 0 0,0-2-1 0 0,1 0 8 0 0,2-5 23 0 0,-5 10-30 0 0,0 0 1 0 0,1 0-1 0 0,-1 0 0 0 0,0 0 0 0 0,1 0 1 0 0,-1 0-1 0 0,1 0 0 0 0,0 0 0 0 0,-1 0 1 0 0,1 0-1 0 0,0 0 0 0 0,0 0 0 0 0,-1 1 1 0 0,1-1-1 0 0,0 0 0 0 0,0 0 0 0 0,0 1 1 0 0,1-1-2 0 0,2-1 0 0 0,-3 2 0 0 0,-1 0 1 0 0,1 0 0 0 0,-1 0-1 0 0,1-1 1 0 0,-1 1-1 0 0,1 0 1 0 0,-1 0-1 0 0,1-1 1 0 0,-1 1 0 0 0,0 0-1 0 0,1-1 1 0 0,-1 1-1 0 0,1 0 1 0 0,-1-1-1 0 0,0 1 1 0 0,1-1 0 0 0,-1 1-1 0 0,0-1 0 0 0,1-1 8 0 0,0-1-1 0 0,-1 0 1 0 0,1 1 0 0 0,-1-1-1 0 0,0 0 1 0 0,0 0 0 0 0,0 0-8 0 0,0-30 64 0 0,0 27-62 0 0,-1-12 66 0 0,-1 14-74 0 0,-8-1 6 0 0,5-5 0 0 0,5 10 0 0 0,0 0 0 0 0,-1-1 0 0 0,1 1 0 0 0,0 0 0 0 0,0 0 0 0 0,-1 0 0 0 0,1 0 0 0 0,0 0 0 0 0,-1-1 0 0 0,1 1 0 0 0,0 0 0 0 0,-1 0 0 0 0,1 0 0 0 0,0 0 0 0 0,-1 0 0 0 0,1 0 0 0 0,0 0 0 0 0,-1 0 0 0 0,1 0 0 0 0,0 0 0 0 0,-1 0 0 0 0,1 0 0 0 0,0 1 0 0 0,-1-1 0 0 0,1 0 0 0 0,0 0 0 0 0,0 0 0 0 0,-1 0 0 0 0,1 0 0 0 0,0 1 0 0 0,-1-1 0 0 0,1 2 0 0 0,-1-1 0 0 0,0 1 0 0 0,1-1 0 0 0,0 1 0 0 0,-1-1 0 0 0,1 1 0 0 0,0-1 0 0 0,0 1 0 0 0,0 0 0 0 0,0-1 0 0 0,0 1 0 0 0,0 1 0 0 0,1 3 0 0 0,-1 11 0 0 0,2 9 0 0 0,4-14-1 0 0,-5-10 2 0 0,0-1 1 0 0,0 0-1 0 0,-1 1 0 0 0,1-1 0 0 0,0 0 1 0 0,-1 1-1 0 0,1-1 0 0 0,-1 1 0 0 0,0-1 1 0 0,0 1-1 0 0,1-1 0 0 0,-1 1 1 0 0,0-1-2 0 0,0 1 8 0 0,0 0 1 0 0,0 0-1 0 0,0-1 1 0 0,1 1-1 0 0,-1 0 1 0 0,1-1-1 0 0,-1 1 1 0 0,1-1-1 0 0,0 1 1 0 0,-1 0-1 0 0,1-1 1 0 0,0 0 0 0 0,0 1-9 0 0,5 10 84 0 0,-4-1 18 0 0,1 3 48 0 0,9 1 25 0 0,1 1-15 0 0,-9-5-69 0 0,2 0-9 0 0,4 0 58 0 0,0 2-27 0 0,-8 2 16 0 0,-1-7-42 0 0,-1-7-77 0 0,0 0 0 0 0,0 0 0 0 0,1 0 0 0 0,-1 0 1 0 0,1 0-1 0 0,-1 0 0 0 0,0 0 0 0 0,1 0 0 0 0,0 0 0 0 0,-1 0 1 0 0,1-1-1 0 0,0 1 0 0 0,-1 0-10 0 0,5 4 76 0 0,0 1 42 0 0,-4-6-102 0 0,-1 0-16 0 0,5 6 18 0 0,0 1-45 0 0,-3 0-49 0 0,-1-1-38 0 0,-1-6 109 0 0,0 0 0 0 0,-1 0 0 0 0,1 0 0 0 0,0 0 0 0 0,0 0 0 0 0,0 0 0 0 0,0 0 0 0 0,0 0 0 0 0,0 0-1 0 0,0 0 1 0 0,0 0 0 0 0,0 1 0 0 0,0-1 0 0 0,0 0 0 0 0,0 0 0 0 0,0 0 0 0 0,0 0 0 0 0,0 0 0 0 0,0 0-1 0 0,1 0 1 0 0,-1 0 0 0 0,0 0 0 0 0,0 0 0 0 0,0 0 0 0 0,0 0 0 0 0,0 1 0 0 0,0-1 0 0 0,0 0 0 0 0,0 0-1 0 0,0 0 1 0 0,0 0 0 0 0,0 0 0 0 0,0 0 0 0 0,0 0 0 0 0,0 0 0 0 0,0 0 0 0 0,0 0 0 0 0,1 0 0 0 0,-1 0-1 0 0,0 0 1 0 0,0 0 0 0 0,0 0 0 0 0,0 0 0 0 0,0 0 0 0 0,0 0 0 0 0,0 0 0 0 0,0 0 0 0 0,0 0 0 0 0,0 0-1 0 0,1 0 1 0 0,-1 0 0 0 0,0 0 0 0 0,0 0 0 0 0,0 0 0 0 0,0 0 0 0 0,0 0 0 0 0,0 0 5 0 0,13 0-318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40.7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 16 12928 0 0,'-5'-6'122'0'0,"4"6"-103"0"0,1-1 1 0 0,-1 0-1 0 0,1 1 0 0 0,-1-1 0 0 0,1 1 1 0 0,-1-1-1 0 0,1 1 0 0 0,-1-1 1 0 0,0 1-1 0 0,0-1 0 0 0,1 1 0 0 0,-1 0 1 0 0,0-1-1 0 0,0 1-19 0 0,-9-2 211 0 0,-8 2 100 0 0,15 0-300 0 0,3 0-55 0 0,0 0-69 0 0,0 0-122 0 0,3 0-18 0 0,10 0-3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42.3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16 166 11544 0 0,'0'0'264'0'0,"0"0"34"0"0,2-3 20 0 0,8-7-41 0 0,-4 6-180 0 0,0 4-87 0 0,0-1-10 0 0,9-12-3 0 0,-7 6 16 0 0,-1 2 43 0 0,-2 2 14 0 0,1 0 140 0 0,-1-4 187 0 0,-3 2-274 0 0,3-1 98 0 0,14-6 381 0 0,-13 8-450 0 0,0 1-40 0 0,1 0-49 0 0,-1 0 6 0 0,-6 3-62 0 0,1 0-1 0 0,-1 0 0 0 0,1 0 0 0 0,-1 0 1 0 0,1 0-1 0 0,-1 0 0 0 0,0-1 1 0 0,1 1-1 0 0,-1 0 0 0 0,1 0 0 0 0,-1-1 1 0 0,0 1-1 0 0,1 0 0 0 0,-1-1 1 0 0,0 1-1 0 0,1 0 0 0 0,-1-1 0 0 0,0 1 1 0 0,0 0-1 0 0,1-1 0 0 0,-1 1 1 0 0,0 0-1 0 0,0-1 0 0 0,0 1 0 0 0,1-1 1 0 0,-1 1-1 0 0,0-1 0 0 0,0 1 1 0 0,0 0-1 0 0,0-1 0 0 0,0 1 0 0 0,0-1 1 0 0,0 1-1 0 0,0-1 0 0 0,0 1 1 0 0,0-1-7 0 0,2-4 126 0 0,0 4-116 0 0,-1 0 1 0 0,0-1-1 0 0,0 1 0 0 0,0 0 0 0 0,0-1 1 0 0,0 1-1 0 0,0-1 0 0 0,-1 1 0 0 0,1-1 0 0 0,0 0 1 0 0,-1 1-1 0 0,1-1 0 0 0,-1 0 0 0 0,1 1 1 0 0,-1-2-11 0 0,0 1 64 0 0,1-2 31 0 0,-2-5-30 0 0,1 9-64 0 0,0 0 1 0 0,0 0 0 0 0,0 0-1 0 0,0 0 1 0 0,0-1 0 0 0,0 1-1 0 0,0 0 1 0 0,0 0 0 0 0,0 0-1 0 0,0 0 1 0 0,0 0 0 0 0,0 0-1 0 0,0 0 1 0 0,0 0 0 0 0,0 0-1 0 0,0 0 1 0 0,0-1 0 0 0,0 1 0 0 0,0 0-1 0 0,0 0 1 0 0,0 0 0 0 0,0 0-1 0 0,0 0 1 0 0,0 0 0 0 0,0 0-1 0 0,0 0 1 0 0,0 0 0 0 0,0 0-1 0 0,0 0 1 0 0,0 0 0 0 0,-1 0-1 0 0,1 0 1 0 0,0-1 0 0 0,0 1-1 0 0,0 0 1 0 0,0 0 0 0 0,0 0 0 0 0,0 0-1 0 0,0 0 1 0 0,0 0 0 0 0,0 0-1 0 0,0 0 1 0 0,0 0 0 0 0,0 0-1 0 0,-1 0 1 0 0,1 0 0 0 0,0 0-1 0 0,0 0 1 0 0,0 0 0 0 0,0 0-1 0 0,0 0 1 0 0,0 0 0 0 0,0 0-1 0 0,0 0 1 0 0,0 0 0 0 0,0 0 0 0 0,-1 0-2 0 0,1 0 8 0 0,-1 0 0 0 0,0 0 1 0 0,0-1-1 0 0,0 1 0 0 0,1 0 1 0 0,-1-1-1 0 0,0 1 1 0 0,0-1-1 0 0,1 1 0 0 0,-1-1 1 0 0,0 1-1 0 0,1-1 0 0 0,-1 0 1 0 0,1 1-1 0 0,-1-1-8 0 0,-6-5 98 0 0,7 6-94 0 0,0 0 0 0 0,-1 0 0 0 0,1-1 0 0 0,0 1 1 0 0,0 0-1 0 0,-1 0 0 0 0,1 0 0 0 0,0 0 0 0 0,0 0 1 0 0,0 0-1 0 0,-1 0 0 0 0,1 0 0 0 0,0 0 0 0 0,0 0 1 0 0,-1 0-1 0 0,1 0 0 0 0,0 0 0 0 0,0 0 0 0 0,0 0 1 0 0,-1 0-1 0 0,1 0 0 0 0,0 0 0 0 0,0 1 0 0 0,0-1 1 0 0,-1 0-1 0 0,1 0 0 0 0,0 0 0 0 0,0 0 0 0 0,0 0 1 0 0,-1 0-1 0 0,1 1-4 0 0,-5 9 168 0 0,-5-4-2 0 0,9-6-155 0 0,-1 1-1 0 0,1-1 1 0 0,0 1 0 0 0,1-1-1 0 0,-1 1 1 0 0,0-1 0 0 0,0 1 0 0 0,0 0-1 0 0,0-1 1 0 0,0 1 0 0 0,0 0-1 0 0,1 0 1 0 0,-1-1 0 0 0,0 1-1 0 0,1 0 1 0 0,-1 1-11 0 0,-4 7 77 0 0,5-6-64 0 0,-1-1 1 0 0,-1 0-1 0 0,1 0 0 0 0,0 0 0 0 0,0 0 1 0 0,-1 0-1 0 0,1 0 0 0 0,-1 0 0 0 0,0 0-13 0 0,-16 19 96 0 0,4 0-44 0 0,1 0-28 0 0,7-11-6 0 0,0 1 1 0 0,0-1-1 0 0,1 1 0 0 0,1 1 0 0 0,0-1 0 0 0,-3 10-18 0 0,5-10 2 0 0,0 1 0 0 0,0-1 0 0 0,1 0 0 0 0,1 6-2 0 0,0-1 0 0 0,2-1 0 0 0,1-11 0 0 0,0 0-1 0 0,0 0 1 0 0,1-1-1 0 0,-1 1 1 0 0,2 0 0 0 0,-1 0-8 0 0,3 0-44 0 0,2-5 54 0 0,-7 1-6 0 0,28-2 0 0 0,-22 1-42 0 0,0-1-49 0 0,-1-1-33 0 0,0 1-56 0 0,0-2-63 0 0,2 0-75 0 0,-6 2 188 0 0,-1 1 13 0 0,1-1-58 0 0,0 0-74 0 0,0 1-95 0 0,0-1-118 0 0,0 1 99 0 0,-1 1-51 0 0,1 0-44 0 0,-1-1-41 0 0,2 1-144 0 0,-1 0-40 0 0,1 0-174 0 0,3 0-474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42.8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10680 0 0,'0'0'241'0'0,"0"0"38"0"0,0 0 11 0 0,2 0-28 0 0,3 1-197 0 0,3 1-37 0 0,-4 0-16 0 0,12 6-14 0 0,-9-3 85 0 0,9 20 919 0 0,-11-20-625 0 0,-1 0-75 0 0,-1-1-66 0 0,0 0-57 0 0,0 1-26 0 0,-1-1-52 0 0,3 9 46 0 0,-2-6-61 0 0,-1-2 13 0 0,0 0 23 0 0,1 1 46 0 0,5 15 222 0 0,-1 2-104 0 0,-7-22-271 0 0,13 34 289 0 0,-11-30-253 0 0,0 0 1 0 0,1 1-1 0 0,-1-1 0 0 0,-1 1 1 0 0,1-1-1 0 0,-1 1 1 0 0,0 0-1 0 0,-1 0 1 0 0,1 0-52 0 0,-1 0 70 0 0,0 0 1 0 0,1 0-1 0 0,0 0 1 0 0,1 0-1 0 0,1 4-70 0 0,2 13 209 0 0,1 9 33 0 0,-2 1-38 0 0,1 0 12 0 0,-2-11-22 0 0,-1-3-56 0 0,-2 2-27 0 0,-1 8-6 0 0,0 4 18 0 0,1 78 388 0 0,0-75-288 0 0,0 1 80 0 0,-3-37-220 0 0,-3 0-21 0 0,5 0-6 0 0,8-5 135 0 0,-4-5-107 0 0,-2-4 22 0 0,3 1-36 0 0,8-11-4 0 0,-1 2-52 0 0,19-54-14 0 0,-29 71 0 0 0,1 1 0 0 0,0 0 0 0 0,1-1 0 0 0,-1 1 0 0 0,1 0-1 0 0,-1 0 1 0 0,1 0 0 0 0,1 0 0 0 0,2-3 0 0 0,3-1 5 0 0,1 0-1 0 0,11-7-4 0 0,-1 0-57 0 0,0-2-79 0 0,-6 5-28 0 0,1 4 35 0 0,-10 6 95 0 0,0 0 0 0 0,0 0-1 0 0,0 1 1 0 0,1-1 0 0 0,0 1 34 0 0,22-1-79 0 0,17 3 6 0 0,-10 0 12 0 0,-32-2 48 0 0,18 4-117 0 0,-20-3 121 0 0,0 0 0 0 0,0 0 0 0 0,0 1-1 0 0,0-1 1 0 0,0 1 0 0 0,-1-1 0 0 0,1 1-1 0 0,0 0 1 0 0,0-1 0 0 0,0 1 0 0 0,-1 0 0 0 0,1-1-1 0 0,0 1 1 0 0,-1 0 0 0 0,1 0 0 0 0,0-1 0 0 0,-1 1-1 0 0,1 0 1 0 0,-1 0 0 0 0,1 0 0 0 0,-1 0-1 0 0,0 0 10 0 0,5 24-192 0 0,2-12 69 0 0,-7-12 108 0 0,1 1 1 0 0,0-1-1 0 0,0 0 0 0 0,-1 1 0 0 0,1-1 0 0 0,-1 1 0 0 0,1-1 0 0 0,-1 0 0 0 0,0 1 0 0 0,1-1 0 0 0,-1 1 0 0 0,0 0 0 0 0,0-1 15 0 0,0 2-28 0 0,0 1-1 0 0,0-1 1 0 0,0 0 0 0 0,-1 0 0 0 0,1 1-1 0 0,-1-1 1 0 0,0 0 0 0 0,0 0 28 0 0,-10 13-94 0 0,8-12 90 0 0,-1 0 0 0 0,2-1 0 0 0,-1 1 0 0 0,0 0 0 0 0,-1 4 4 0 0,2-5 0 0 0,0 1 0 0 0,1-1 0 0 0,-1 0 0 0 0,-1 0 0 0 0,1 0 1 0 0,0-1-1 0 0,-1 1 0 0 0,0 0 0 0 0,1-1 0 0 0,-1 0 0 0 0,-1 1 0 0 0,-4 2 0 0 0,-1-1 0 0 0,1 0 0 0 0,-1 0 0 0 0,-8 2 0 0 0,10-4 0 0 0,1 0 0 0 0,-1 1 0 0 0,0 0 0 0 0,1 0 0 0 0,-1 1 0 0 0,1 0 0 0 0,0 0 0 0 0,0 0 0 0 0,-3 4 0 0 0,5-3 0 0 0,0-1 0 0 0,-1-1 0 0 0,1 1 0 0 0,-1-1 0 0 0,-1 1 0 0 0,4-2 0 0 0,-1-1 0 0 0,1 0 0 0 0,-1 0 0 0 0,0-1 0 0 0,0 1 0 0 0,1 0 0 0 0,-1-1 0 0 0,0 0 0 0 0,0 1 0 0 0,0-1 0 0 0,0 0 0 0 0,-1 0-1 0 0,0 0 0 0 0,-1 1 0 0 0,1-1-1 0 0,0 1 1 0 0,0 0 0 0 0,0 1-1 0 0,0-1 1 0 0,-2 2 1 0 0,-17 8-90 0 0,9-4-18 0 0,13-6 90 0 0,-1-1-1 0 0,1 1 1 0 0,-1-1-1 0 0,0 1 1 0 0,1-1-1 0 0,-1 0 1 0 0,0 0-1 0 0,1 0 1 0 0,-1 0-1 0 0,0 0 1 0 0,1 0-1 0 0,-1-1 1 0 0,0 1-1 0 0,1 0 1 0 0,-1-1-1 0 0,1 1 1 0 0,-1-1-1 0 0,1 0 1 0 0,-1 1-1 0 0,1-1 1 0 0,-1 0-1 0 0,1 0 1 0 0,0 0-1 0 0,-1 0 1 0 0,1 0-1 0 0,-1-2 19 0 0,-1 0-156 0 0,2 1 53 0 0,0 0 32 0 0,2-1 32 0 0,-1 0 11 0 0,-1 1-29 0 0,-2 0 15 0 0,1 0-40 0 0,-1 0-54 0 0,1 0-42 0 0,-1-4-277 0 0,2 0 21 0 0,5-9-277 0 0,8-13-275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43.3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183 16 9376 0 0,'0'0'273'0'0,"0"0"-5"0"0,0 0-97 0 0,0 0-41 0 0,0 0 137 0 0,0 0 250 0 0,-3 0 25 0 0,-7-3-16 0 0,7-6-64 0 0,3 8-455 0 0,1 1 1 0 0,-1 0-1 0 0,0 0 1 0 0,0 0-1 0 0,0 0 1 0 0,0 0-1 0 0,0 0 1 0 0,0 0-1 0 0,0 0 1 0 0,0 0-1 0 0,0 0 1 0 0,0 0-1 0 0,0-1 1 0 0,0 1-1 0 0,0 0 1 0 0,0 0-1 0 0,0 0 1 0 0,0 0-1 0 0,0 0 1 0 0,0 0-1 0 0,-1 0 1 0 0,1 0-1 0 0,0 0 1 0 0,0 0-1 0 0,0 0 1 0 0,0-1-1 0 0,0 1 1 0 0,0 0-1 0 0,0 0 1 0 0,0 0-1 0 0,0 0 1 0 0,0 0-1 0 0,0 0 1 0 0,0 0-1 0 0,0 0 1 0 0,0 0-1 0 0,0 0 1 0 0,-1 0-1 0 0,1 0 1 0 0,0 0-1 0 0,0 0 1 0 0,0 0-1 0 0,0 0 1 0 0,0 0 0 0 0,0 0-1 0 0,0 0 1 0 0,0 0-1 0 0,0 0 1 0 0,0 0-1 0 0,0 0 1 0 0,-1 0-1 0 0,1 0 1 0 0,0 0-1 0 0,0 0 1 0 0,0 0-1 0 0,0 0 1 0 0,0 0-8 0 0,-4 0 295 0 0,-1 0-46 0 0,1 0-40 0 0,0 0-35 0 0,-4 0 81 0 0,-14 0 263 0 0,13 0-226 0 0,4 3 74 0 0,-11 7 27 0 0,8-6-227 0 0,-1 2 56 0 0,3-2-29 0 0,0 2 49 0 0,-9 17 26 0 0,2-1-127 0 0,1 1-53 0 0,9-3-64 0 0,3-18-24 0 0,0-1 0 0 0,0 1 0 0 0,0-1 0 0 0,-1 1 0 0 0,1-1 0 0 0,0 1 0 0 0,-1-1 0 0 0,1 0 0 0 0,-1 1 0 0 0,0-1 0 0 0,0 0 0 0 0,1 1 0 0 0,-1-1 0 0 0,-5 12 0 0 0,4-4 0 0 0,1 0 0 0 0,0 0 0 0 0,1 1 0 0 0,0-1 0 0 0,1 1 0 0 0,-1 4 0 0 0,0 3 0 0 0,0 18 0 0 0,1-33 0 0 0,-1-1 0 0 0,0 0 0 0 0,0 0 0 0 0,1 1 0 0 0,-1-1 0 0 0,0 0 0 0 0,1 0 0 0 0,0 0 0 0 0,-1 1 0 0 0,1-1 0 0 0,-1 0 0 0 0,1 0 0 0 0,0 0 0 0 0,0 0 0 0 0,0 0 0 0 0,0 0 0 0 0,0 0 0 0 0,0-1 0 0 0,0 1 0 0 0,0 0 0 0 0,0 0 0 0 0,12 4 11 0 0,-8 5 32 0 0,-4-10-42 0 0,-1 1-1 0 0,1-1 1 0 0,0 0 0 0 0,0 1 0 0 0,-1-1-1 0 0,1 0 1 0 0,0 0 0 0 0,0 1 0 0 0,0-1-1 0 0,-1 0 1 0 0,1 0 0 0 0,0 0 0 0 0,0 0-1 0 0,0 0 0 0 0,0 0 1 0 0,-1 0 0 0 0,1 0 0 0 0,-1 0 0 0 0,1 0-1 0 0,-1 0 1 0 0,1 0 0 0 0,-1 0 0 0 0,1 0 0 0 0,-1 0-1 0 0,1 0 1 0 0,-1-1 0 0 0,1 1 0 0 0,-1 0-1 0 0,1 0 1 0 0,-1 0 0 0 0,1 0 0 0 0,-1-1 0 0 0,0 1-1 0 0,1 0 1 0 0,-1-1 0 0 0,1 1 0 0 0,-1 0-1 0 0,0-1 1 0 0,1 1 0 0 0,-1 0 0 0 0,0-1 0 0 0,1 1-1 0 0,-1-1 1 0 0,0 1-1 0 0,8-7 44 0 0,3 3-30 0 0,-8 4-8 0 0,-1-1-1 0 0,0 1 1 0 0,0-1-1 0 0,1 0 1 0 0,-1 0-1 0 0,0 0 1 0 0,0 0-1 0 0,0 0 1 0 0,0 0-1 0 0,0 0 1 0 0,0-1-1 0 0,1-1-5 0 0,2-1 3 0 0,-1 0 1 0 0,1 0-1 0 0,0 0 0 0 0,1 1 0 0 0,-1 0-3 0 0,1-1-4 0 0,-1 1 0 0 0,0-1 0 0 0,0 0 0 0 0,0 0 0 0 0,-1 0 4 0 0,9-9-63 0 0,23-24-165 0 0,-32 33 200 0 0,-1 0 0 0 0,0 0 0 0 0,0-1 0 0 0,0 1 0 0 0,0-1 0 0 0,-1 0 0 0 0,2-2 28 0 0,0-5-74 0 0,0 2 42 0 0,-2 6 31 0 0,-1 1-1 0 0,0-1 0 0 0,1 1 0 0 0,-1-1 1 0 0,-1 0-1 0 0,1-1 2 0 0,0-12-56 0 0,-1-8 32 0 0,0 23 0 0 0,3 4 0 0 0,-2-1 23 0 0,0 1 0 0 0,0-1 0 0 0,0 0 0 0 0,0 1 0 0 0,0-1 0 0 0,0 1 0 0 0,0-1 0 0 0,-1 1 0 0 0,1 0 0 0 0,-1-1 0 0 0,1 1 0 0 0,-1 0 0 0 0,1 1 1 0 0,0 29 2 0 0,-1-27-2 0 0,0 5 0 0 0,-1-7 0 0 0,1 1 0 0 0,0-1 0 0 0,0 1 0 0 0,0-1 0 0 0,0 1 0 0 0,1-1 0 0 0,0 1 0 0 0,-1-1 0 0 0,2 2 0 0 0,0 1-2 0 0,0 0 0 0 0,0 0 0 0 0,0 1 0 0 0,-1-1 0 0 0,1 1 0 0 0,-2-1 0 0 0,1 1-1 0 0,-1 0 3 0 0,2 8-66 0 0,5 2 10 0 0,-3-6 27 0 0,7 18-114 0 0,-7-21 0 0 0,-2-4 23 0 0,0 1-44 0 0,-1-3 106 0 0,5 5-206 0 0,2-2-45 0 0,-2-3 64 0 0,2-1-37 0 0,7-1-286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43.7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167 76 11144 0 0,'0'0'248'0'0,"0"0"34"0"0,0 0 22 0 0,0 0-29 0 0,0-1-207 0 0,0-1-40 0 0,-3-8-17 0 0,-2 8-1 0 0,0-1 68 0 0,-10-22 982 0 0,13 23-702 0 0,1 0-95 0 0,1 0-81 0 0,-1 0-65 0 0,1 0-39 0 0,1-2-3 0 0,-1 3 3 0 0,1 1 7 0 0,-2-2 105 0 0,-1 1 52 0 0,-4 0-30 0 0,1-4 47 0 0,1 0-53 0 0,0 3-33 0 0,0 1 4 0 0,-3 0 39 0 0,0 1-97 0 0,-16 0 304 0 0,15 0-348 0 0,0 0-69 0 0,-2 3 7 0 0,5 7-13 0 0,-5-5 0 0 0,10-5 0 0 0,-1 1 0 0 0,1 0 0 0 0,0 0 0 0 0,0-1 0 0 0,-1 1 0 0 0,1 0 0 0 0,0 0 0 0 0,0 0 0 0 0,0-1 0 0 0,0 1 0 0 0,0 0 0 0 0,0 0 0 0 0,0 0 0 0 0,0 0 0 0 0,0 14 0 0 0,2 1 0 0 0,23 29-13 0 0,-22-41 1 0 0,-3-3 7 0 0,0 0 0 0 0,0-1 0 0 0,1 1 0 0 0,-1-1 0 0 0,0 1 1 0 0,1 0-1 0 0,-1-1 0 0 0,0 1 0 0 0,1-1 0 0 0,-1 1 0 0 0,1-1 1 0 0,-1 1-1 0 0,1-1 0 0 0,-1 0 0 0 0,1 1 0 0 0,0-1 0 0 0,-1 1 0 0 0,1-1 5 0 0,9 6-31 0 0,45 34-97 0 0,-51-36 96 0 0,1-1 0 0 0,-1 0 0 0 0,0 1 0 0 0,-1 0 0 0 0,1 0 0 0 0,-1 0 0 0 0,3 4 32 0 0,7 8-166 0 0,4-3-59 0 0,-1 0 67 0 0,-4 2 124 0 0,-10 0 2 0 0,-1-5-76 0 0,-1-7 67 0 0,0-1-1 0 0,1 1 1 0 0,-1 0 0 0 0,0-1 0 0 0,-1 1 0 0 0,1 0 0 0 0,0 0 0 0 0,-1-1 0 0 0,1 1 0 0 0,-1-1 0 0 0,0 2 41 0 0,-9 1-194 0 0,6 1 84 0 0,0-1 17 0 0,0-4-2 0 0,-4 0-61 0 0,-14-1-111 0 0,-30 1-251 0 0,25-5 260 0 0,25 3 223 0 0,0 0 1 0 0,-1 0-1 0 0,2 0 0 0 0,-1 0 1 0 0,0-1-1 0 0,0 1 1 0 0,0-1-1 0 0,1 1 0 0 0,-2-3 35 0 0,-10-6-237 0 0,10 8 136 0 0,0 1 37 0 0,0 0 21 0 0,0 1 42 0 0,-1-2 39 0 0,0-1-85 0 0,0 0-51 0 0,-1-2-76 0 0,-2-2-94 0 0,-2-2-113 0 0,7 8 98 0 0,1-1-45 0 0,-1 1-42 0 0,1-1-37 0 0,-1 0-120 0 0,0 0-37 0 0,-4-3-1250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44.1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29 167 13704 0 0,'0'0'306'0'0,"0"3"46"0"0,-1 4-128 0 0,1 6 136 0 0,0-4-165 0 0,1-1-109 0 0,1 0-105 0 0,7 15 15 0 0,-4-12 27 0 0,1 2 68 0 0,-1-2 103 0 0,0 19 494 0 0,5-17-379 0 0,-5-7-195 0 0,-7-4-82 0 0,2 4-39 0 0,13 10 56 0 0,-11-13-152 0 0,-2-3 63 0 0,0 0-18 0 0,0 0-27 0 0,0 0-44 0 0,0 0-21 0 0,0 0-45 0 0,0 0-52 0 0,0 0-58 0 0,0 0-63 0 0,0 0-58 0 0,0 0-51 0 0,0 0-46 0 0,0 0-156 0 0,0 0-44 0 0,0 0-188 0 0,0 0-503 0 0</inkml:trace>
  <inkml:trace contextRef="#ctx0" brushRef="#br0" timeOffset="1">13 1 11488 0 0,'0'0'264'0'0,"0"0"34"0"0,0 0 20 0 0,-2 0-41 0 0,-2 0-218 0 0,-2 0-11 0 0,7 0-489 0 0,0 0 58 0 0,1 0-169 0 0,3 0-615 0 0,-3 0 749 0 0,-1 0-69 0 0,6 0-1064 0 0,2 0-890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44.6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288 63 8088 0 0,'0'0'234'0'0,"-3"0"-4"0"0,1 0-166 0 0,1 0-34 0 0,-4-2-35 0 0,4 1 29 0 0,-1-1 89 0 0,2 1-6 0 0,-1-1 43 0 0,1 0 50 0 0,0 0 57 0 0,0-1 63 0 0,0 0 70 0 0,-1-1 12 0 0,-1 0-66 0 0,-8-4 500 0 0,4 5-519 0 0,0-1 51 0 0,2 1-82 0 0,0-1 44 0 0,-4-2-14 0 0,-7 1 215 0 0,7 4-282 0 0,-2 0-37 0 0,-4 1-18 0 0,8 0-160 0 0,-2 0 42 0 0,-13-1 76 0 0,8 5 33 0 0,-5 6 71 0 0,-7-5 22 0 0,5 5 2 0 0,-6-5-12 0 0,6 4-38 0 0,10-3-49 0 0,5 7 11 0 0,-5 2-21 0 0,8 0-96 0 0,2-13-75 0 0,0-1 1 0 0,0 1 0 0 0,0 0-1 0 0,1-1 1 0 0,-1 1-1 0 0,1 0 1 0 0,-1-1-1 0 0,1 1 1 0 0,0-1 0 0 0,0 1-1 0 0,-1-1 1 0 0,1 1-1 0 0,0-1 1 0 0,0 0-1 0 0,1 1 1 0 0,-1-1 0 0 0,0 0-1 0 0,0 0 1 0 0,1 1-1 0 0,10 13-1 0 0,-8-10 1 0 0,0 0 0 0 0,0 0 0 0 0,1 0 0 0 0,-1-1 0 0 0,1 1 0 0 0,0-1 0 0 0,0 0 0 0 0,0-1 0 0 0,1 1 0 0 0,5 2 0 0 0,7 5 0 0 0,50 29-13 0 0,-25-15-47 0 0,0 3-35 0 0,-16-5 63 0 0,-12-13-24 0 0,-4 2 31 0 0,-4-4 10 0 0,6-1-49 0 0,-11-3 61 0 0,0 0 0 0 0,0 0 0 0 0,0 1 0 0 0,0-1-1 0 0,0 3 4 0 0,-2-6 0 0 0,0 0 0 0 0,-1 0 0 0 0,1 1 0 0 0,-1-1 0 0 0,1 0 0 0 0,-1 0 0 0 0,0 0 0 0 0,1 0 0 0 0,-1-1 0 0 0,0 1 0 0 0,1 0 0 0 0,-1 0 0 0 0,0 0 0 0 0,-1 0 0 0 0,2-1 0 0 0,-3 3 0 0 0,0 0-1 0 0,0-1 0 0 0,0 1 1 0 0,0-1-1 0 0,-1 0 0 0 0,1 0 0 0 0,-1 0 1 0 0,0 0-1 0 0,1-1 0 0 0,-5 2 1 0 0,-16 1-55 0 0,-4-3-83 0 0,18 0 113 0 0,-3-1-43 0 0,-3 1-58 0 0,-2-1-40 0 0,-2 0-73 0 0,-4-4-163 0 0,4-6-43 0 0,-5 5 3 0 0,9-2 101 0 0,6 2 74 0 0,3 2 61 0 0,-8-10-194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46.4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 94 8720 0 0,'0'14'134'0'0,"0"25"240"0"0,0-28-302 0 0,0-2-44 0 0,0-8-29 0 0,0 1 0 0 0,0 0 0 0 0,0-1 0 0 0,0 1 0 0 0,1-1 0 0 0,-1 1 0 0 0,0-1 0 0 0,1 1 1 0 0,-1 0-1 0 0,1-1 0 0 0,0 1 0 0 0,0-1 0 0 0,-1 0 0 0 0,1 1 1 0 0,5 10 81 0 0,-3-3 38 0 0,-2 1 57 0 0,0 7 136 0 0,-2 25 490 0 0,0-30-575 0 0,1-1-63 0 0,0-1 84 0 0,2-3-69 0 0,0 1-33 0 0,2 0-1 0 0,0 0-3 0 0,-2-1 0 0 0,-1-1 27 0 0,-1 3 64 0 0,0 3 26 0 0,0 0 37 0 0,0 12 393 0 0,0 5 275 0 0,0-8-172 0 0,0-1 38 0 0,0-20-824 0 0,0 0 0 0 0,0 0-1 0 0,0 0 1 0 0,0 1 0 0 0,0-1-1 0 0,0 0 1 0 0,0 0 0 0 0,0 0 0 0 0,0 0-1 0 0,0 0 1 0 0,0 0 0 0 0,0 0-1 0 0,0 0 1 0 0,0 0 0 0 0,0 0-1 0 0,0 0 1 0 0,0 1 0 0 0,0-1 0 0 0,0 0-1 0 0,0 0 1 0 0,0 0 0 0 0,0 0-1 0 0,0 0 1 0 0,0 0 0 0 0,0 0 0 0 0,0 0-1 0 0,0 0 1 0 0,0 0 0 0 0,0 0-1 0 0,0 0 1 0 0,0 0 0 0 0,0 1-1 0 0,-1-1 1 0 0,1 0 0 0 0,0 0 0 0 0,0 0-1 0 0,0 0 1 0 0,0 0 0 0 0,0 0-1 0 0,0 0 1 0 0,0 0 0 0 0,0 0 0 0 0,0 0-1 0 0,0 0 1 0 0,0 0 0 0 0,-1 0-1 0 0,1 0 1 0 0,0 0 0 0 0,0 0 0 0 0,0 0-1 0 0,0 0 1 0 0,0 0 0 0 0,0 0-1 0 0,0 0 1 0 0,0 0 0 0 0,0 0-1 0 0,0 0-5 0 0,-2 0 46 0 0,0 0 41 0 0,-4 0 107 0 0,-8 0 351 0 0,9 0-406 0 0,1-1-36 0 0,-1 1-44 0 0,3-1-79 0 0,1 0-41 0 0,-4-9 139 0 0,-1 6-34 0 0,5 4-41 0 0,1-1-1 0 0,0 1 1 0 0,-1 0 0 0 0,1 0 0 0 0,-1-1-1 0 0,1 1 1 0 0,0 0 0 0 0,-1-1-1 0 0,1 1 1 0 0,0 0 0 0 0,-1-1-1 0 0,1 1 1 0 0,0 0 0 0 0,0-1 0 0 0,-1 1-1 0 0,1-1 1 0 0,0 1 0 0 0,0-1-1 0 0,0 1 1 0 0,-1 0 0 0 0,1-1-1 0 0,0 1 1 0 0,0-1 0 0 0,0 1 0 0 0,0-1-1 0 0,0 1 1 0 0,0-1 0 0 0,0 1-1 0 0,0-1 1 0 0,0 1 0 0 0,0-1-1 0 0,1 0-2 0 0,-1-9 43 0 0,0 5-27 0 0,0 1 1 0 0,0 0 0 0 0,0 0 0 0 0,-1-1-1 0 0,0 1 1 0 0,0-2-17 0 0,-4-9 93 0 0,3 12-68 0 0,1-1 1 0 0,0 1 0 0 0,0 0 0 0 0,0 0-1 0 0,1 0 1 0 0,-1-1 0 0 0,1 1 0 0 0,-1-2-26 0 0,1-21 210 0 0,-1 10-123 0 0,1 10-59 0 0,0 1 0 0 0,1-1 0 0 0,-1 0 0 0 0,1 0 0 0 0,1-1-28 0 0,5-21 86 0 0,7-27 72 0 0,-5 17-129 0 0,-4 25-29 0 0,1-1-1 0 0,0 1 0 0 0,1 1 0 0 0,1-1 1 0 0,0 1-1 0 0,1-1 1 0 0,0 0-10 0 0,-7 10 0 0 0,0 0 0 0 0,1 1-1 0 0,-1-1 1 0 0,1 1 0 0 0,-1-1 0 0 0,1 1 0 0 0,0 0 0 0 0,0 0 0 0 0,0 0 0 0 0,0 1 0 0 0,0-1 10 0 0,8-4-27 0 0,-2 1-24 0 0,1-1 0 0 0,0 2-1 0 0,5-3 52 0 0,-1 1-38 0 0,-4 4-26 0 0,1 1 35 0 0,-5 0 15 0 0,0 1 1 0 0,1 0-1 0 0,-1 0 0 0 0,1 0 1 0 0,-1 0-1 0 0,0 1 0 0 0,1 0 1 0 0,2 1 13 0 0,3 8-60 0 0,-8-4-56 0 0,-4-1 64 0 0,1 0 10 0 0,3-2-7 0 0,-4-3 47 0 0,0 0-1 0 0,0 0 1 0 0,1 0 0 0 0,-1 0-1 0 0,0 1 1 0 0,0-1 0 0 0,0 0-1 0 0,0 0 1 0 0,0 0-1 0 0,0 0 1 0 0,1 0 0 0 0,-1 0-1 0 0,0 0 1 0 0,0 0-1 0 0,0 0 1 0 0,0 1 0 0 0,0-1-1 0 0,0 0 1 0 0,0 0 0 0 0,0 0-1 0 0,0 0 1 0 0,0 0-1 0 0,0 1 1 0 0,0-1 0 0 0,0 0-1 0 0,0 0 1 0 0,0 0 0 0 0,0 0-1 0 0,0 0 1 0 0,0 0-1 0 0,0 1 1 0 0,0-1 0 0 0,0 0-1 0 0,0 0 1 0 0,0 0-1 0 0,0 0 1 0 0,0 0 0 0 0,0 1-1 0 0,0-1 1 0 0,0 0 0 0 0,0 0-1 0 0,0 0 1 0 0,0 0-1 0 0,0 0 1 0 0,0 0 0 0 0,0 1-1 0 0,-1-1 1 0 0,1 0 0 0 0,0 0-1 0 0,0 0 1 0 0,0 0 2 0 0,-5 8-47 0 0,0 22-96 0 0,-8-11 65 0 0,8-13 61 0 0,-1 0 0 0 0,-1 0 0 0 0,1 0-1 0 0,-1-1 1 0 0,0 1 0 0 0,0-2 17 0 0,-15 5-30 0 0,1 0-4 0 0,18-7 29 0 0,0 0-1 0 0,-1 0 1 0 0,1 0 0 0 0,-1-1-1 0 0,0 1 1 0 0,0-1-1 0 0,1 0 1 0 0,-2 0 5 0 0,-7 3-21 0 0,-3 1 7 0 0,12-4 5 0 0,0 1 1 0 0,0-1-1 0 0,0 0 0 0 0,-1 0 0 0 0,1-1 1 0 0,0 1-1 0 0,-1-1 0 0 0,0 0 9 0 0,-1 0-105 0 0,0 0 64 0 0,-8 0 101 0 0,7 0-69 0 0,3 0-42 0 0,0 0-48 0 0,0 0-74 0 0,1 0-84 0 0,-1 0-98 0 0,0 0-113 0 0,3 0 82 0 0,-1 0-60 0 0,1 0-55 0 0,-1 0-47 0 0,1 0-163 0 0,0 0-47 0 0,0 0-197 0 0,0 0-528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46.6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15752 0 0,'0'0'356'0'0,"0"0"49"0"0,0 0 21 0 0,0 0-173 0 0,0 0-120 0 0,0 0-49 0 0,0 0-10 0 0,0 3 44 0 0,1 0-104 0 0,2 3 135 0 0,-1-5-143 0 0,0 0-51 0 0,-1 0-44 0 0,1-1-58 0 0,0 0-68 0 0,0 0-79 0 0,0 0-89 0 0,0 1-100 0 0,0-2-109 0 0,1 1-121 0 0,-2 0 302 0 0,0 0-35 0 0,0 0-37 0 0,0 0-37 0 0,1 0-1640 0 0,-1 0-1237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45.2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393 288 9616 0 0,'-3'0'281'0'0,"0"0"-171"0"0,-9 0 82 0 0,6 0-139 0 0,2-2-36 0 0,0-5-5 0 0,4 7-12 0 0,-1-1 0 0 0,1 1 0 0 0,0 0 0 0 0,0-1 0 0 0,-1 1 0 0 0,1-1 0 0 0,0 1 0 0 0,0 0 0 0 0,-1-1 0 0 0,1 1 0 0 0,-1 0 0 0 0,1 0 0 0 0,0-1 0 0 0,-1 1-1 0 0,1 0 1 0 0,-1 0 0 0 0,1-1 0 0 0,-1 1 0 0 0,1 0 0 0 0,0 0 0 0 0,-1 0 0 0 0,1 0 0 0 0,-1 0 0 0 0,1 0 0 0 0,-1 0 0 0 0,1 0 0 0 0,-1 0 0 0 0,1 0 0 0 0,-1 0 0 0 0,1 0 0 0 0,-1 0 0 0 0,0 0 0 0 0,-5 0 30 0 0,0 0 44 0 0,0 0 48 0 0,0-1 51 0 0,0 0 52 0 0,-1-4 91 0 0,-3-1 169 0 0,3 5-195 0 0,-2 0 43 0 0,1 1-68 0 0,-4 1 29 0 0,4-1-68 0 0,0-1 0 0 0,2-2 45 0 0,0 1-137 0 0,-7-5 373 0 0,9 6-361 0 0,1 1 0 0 0,-1-1 0 0 0,0 0 1 0 0,1 1-1 0 0,-1 0 0 0 0,-3 0-146 0 0,-1 0 105 0 0,-2-1 37 0 0,-34 1 522 0 0,31 1-499 0 0,2 1-79 0 0,-14 11 141 0 0,22-11-203 0 0,0 0 0 0 0,1 0 0 0 0,-1-1 0 0 0,0 1 0 0 0,0-1 0 0 0,0 0 0 0 0,0 0 0 0 0,0 0 0 0 0,0 0 0 0 0,0-1 0 0 0,-3 1-24 0 0,6-1 0 0 0,-1 0 1 0 0,1 0 0 0 0,-1 0-1 0 0,1 0 1 0 0,-1 0-1 0 0,1 0 1 0 0,-1 0-1 0 0,1 0 1 0 0,-1 0 0 0 0,1 0-1 0 0,-1 0 1 0 0,1 0-1 0 0,-1 0 1 0 0,1 0 0 0 0,0 0-1 0 0,-1 1 1 0 0,1-1-1 0 0,-1 0 1 0 0,1 0-1 0 0,-1 1 1 0 0,1-1 0 0 0,0 0-1 0 0,-1 0 1 0 0,1 1-1 0 0,0-1 1 0 0,-1 1 0 0 0,1-1-1 0 0,0 0 1 0 0,0 1-1 0 0,-1-1 1 0 0,1 1-1 0 0,0-1 0 0 0,-5 7 0 0 0,-7-2 0 0 0,11-5 0 0 0,0 1 0 0 0,-1 0 0 0 0,1 0 0 0 0,0-1 0 0 0,0 1 0 0 0,0 0 0 0 0,1 0 0 0 0,-1 0 0 0 0,0 0 0 0 0,0 0 0 0 0,0 0 0 0 0,0 1 0 0 0,1-1 0 0 0,0 0 0 0 0,-1-1 0 0 0,1 1 0 0 0,0 0 0 0 0,0-1 0 0 0,0 1 0 0 0,0 0 0 0 0,-1-1 0 0 0,1 1 0 0 0,0 0 0 0 0,0-1 0 0 0,0 1 0 0 0,0 0 0 0 0,1-1 0 0 0,-1 1 0 0 0,0 0 0 0 0,0 0 0 0 0,0-1 0 0 0,1 1 0 0 0,-1-1 0 0 0,0 1 0 0 0,13 15-10 0 0,-11-14 2 0 0,0 0 0 0 0,-1 0 0 0 0,1 1 1 0 0,0-1-1 0 0,-1 1 0 0 0,2 2 8 0 0,-2-2-6 0 0,0-1 1 0 0,0 0-1 0 0,0 0 1 0 0,0 0-1 0 0,1 0 1 0 0,-1 0-1 0 0,1 0 1 0 0,0 0-1 0 0,-1 0 1 0 0,1-1-1 0 0,0 1 0 0 0,1 0 6 0 0,9 6-6 0 0,11 7-57 0 0,12 7-37 0 0,-29-17 98 0 0,0-1-1 0 0,0 1 1 0 0,0 0-1 0 0,-1 1 1 0 0,2 1 2 0 0,5 7-11 0 0,19 16-36 0 0,14 15 34 0 0,-13-12 14 0 0,-21-20-1 0 0,-1 0 0 0 0,-1 1 0 0 0,-1 0 0 0 0,0 0 0 0 0,2 6 0 0 0,-10-19 0 0 0,0-1 0 0 0,1 1 0 0 0,-1 0 0 0 0,0-1 0 0 0,0 1 0 0 0,0 0 0 0 0,1-1 0 0 0,-1 1 0 0 0,0 0 0 0 0,0 0 0 0 0,0-1 0 0 0,0 1 0 0 0,0 0 0 0 0,0-1 0 0 0,-1 1 0 0 0,1 0 0 0 0,0-1 0 0 0,0 1 0 0 0,0 0 0 0 0,-1-1 0 0 0,1 1 0 0 0,-1 0 0 0 0,1 1 1 0 0,-1-1 0 0 0,0 0 0 0 0,0 0 0 0 0,0 0 0 0 0,0 0 0 0 0,0 0 0 0 0,0-1-1 0 0,0 1 1 0 0,0 0 0 0 0,0 0 0 0 0,-1 0-1 0 0,-20 10 53 0 0,14-7-53 0 0,5-3 2 0 0,1 0 0 0 0,-1-1-1 0 0,0 1 1 0 0,0-1 0 0 0,1 1-1 0 0,-1-1 1 0 0,0 0-1 0 0,0 0 1 0 0,0 0 0 0 0,-2-1-2 0 0,-10 0 37 0 0,10 1-36 0 0,-1-1 0 0 0,1 0-1 0 0,0 0 1 0 0,-1 0 0 0 0,-2-2-1 0 0,-10-2-39 0 0,1 2-38 0 0,-1 2-13 0 0,0-6 17 0 0,8 3 1 0 0,6 2-84 0 0,0 1 35 0 0,-3-2-29 0 0,0 1 90 0 0,-8-5 46 0 0,9 4-45 0 0,3 0-31 0 0,-1 1-58 0 0,1-1-70 0 0,0 1-86 0 0,0 0 28 0 0,1-1-55 0 0,-1 1-60 0 0,0 0-65 0 0,1-1-71 0 0,-1 1-74 0 0,0-1-80 0 0,0 0-85 0 0,-3-3-1058 0 0,-3-3-1029 0 0</inkml:trace>
  <inkml:trace contextRef="#ctx0" brushRef="#br0" timeOffset="352.79">635 1 12728 0 0,'4'0'69'0'0,"0"1"80"0"0,0 0 51 0 0,3 2 332 0 0,-4 0-266 0 0,-1-2-176 0 0,0 1-44 0 0,0 0-53 0 0,0 0-63 0 0,-2-2 68 0 0,8 6 73 0 0,0-2-37 0 0,4 4-20 0 0,-3 7-14 0 0,-5-7 28 0 0,-2-4 22 0 0,15 28 855 0 0,-7-15-490 0 0,0-1-37 0 0,3 4 56 0 0,0-1-98 0 0,-6-7-115 0 0,-2-1-35 0 0,1 10 109 0 0,6 13 71 0 0,-10-29-316 0 0,0-1-1 0 0,0 1 1 0 0,0 0-1 0 0,-1 0 1 0 0,1 5-50 0 0,1 25 189 0 0,1 2-49 0 0,1-16-60 0 0,-4-16-60 0 0,1-1-1 0 0,-1 1 1 0 0,0 0 0 0 0,0 0 0 0 0,-1-1 0 0 0,0 1-1 0 0,0 0 1 0 0,0 0 0 0 0,0 0 0 0 0,-1 4-20 0 0,-3 8 44 0 0,1-7-7 0 0,1-1 1 0 0,1 1 0 0 0,-1 0-1 0 0,1 7-37 0 0,1 10 73 0 0,0 37 10 0 0,0-59-75 0 0,-1 1 0 0 0,0-1 0 0 0,0 1 0 0 0,0 0 0 0 0,-1-1 0 0 0,0 1-8 0 0,1-1 6 0 0,-1-1-1 0 0,1 1 1 0 0,0 0 0 0 0,0 0-1 0 0,0 5-5 0 0,1 11 8 0 0,0-12-56 0 0,0-5-23 0 0,0 1-45 0 0,0-1-54 0 0,0 0-65 0 0,0-4 96 0 0,0 0-59 0 0,-1 0-85 0 0,0 0 88 0 0,1 0-40 0 0,-1 0-45 0 0,0 0-42 0 0,0 0-38 0 0,-1 0-36 0 0,1 0-254 0 0,-2 0-57 0 0,1 0-47 0 0,0 0-32 0 0,-4 0-1407 0 0,-3 0-1244 0 0</inkml:trace>
  <inkml:trace contextRef="#ctx0" brushRef="#br0" timeOffset="626.24">574 318 14024 0 0,'0'0'314'0'0,"0"0"46"0"0,3 3 24 0 0,-2-2-340 0 0,12 9 280 0 0,-6-9-258 0 0,0-3-36 0 0,-1-2-19 0 0,-5 3-11 0 0,-1 0 0 0 0,1 1 0 0 0,0-1 0 0 0,-1 0 0 0 0,1 1 1 0 0,0-1-1 0 0,0 1 0 0 0,0 0 0 0 0,-1-1 0 0 0,1 1 0 0 0,0 0 0 0 0,0-1 0 0 0,0 1 0 0 0,0 0 0 0 0,0 0 1 0 0,0 0-1 0 0,0-1 0 0 0,0 1 0 0 0,-1 0 0 0 0,1 0 0 0 0,0 1 0 0 0,0-1 0 0 0,0 0 0 0 0,0 0 0 0 0,0 0 0 0 0,0 1 1 0 0,0-1-1 0 0,7 4 20 0 0,8 3 75 0 0,-4-4 59 0 0,1-4 64 0 0,3-2 105 0 0,-6 0-204 0 0,18-3 207 0 0,5 2 96 0 0,-6 3-160 0 0,9-6-20 0 0,-4 2-70 0 0,-9 3-30 0 0,-9 2-36 0 0,-1-2-34 0 0,9-4-9 0 0,-5 2-68 0 0,10 1-48 0 0,-20 3 99 0 0,-1-1-108 0 0,-1 1-107 0 0,1-1-104 0 0,-1-1-103 0 0,1 1-101 0 0,-1 0-99 0 0,0-1-97 0 0,-1 1 117 0 0,0 0-50 0 0,0 0-51 0 0,0 0-49 0 0,8-1-1481 0 0,6 1-1244 0 0,-18 1 3400 0 0</inkml:trace>
  <inkml:trace contextRef="#ctx0" brushRef="#br0" timeOffset="915.6">1255 515 6688 0 0,'0'0'197'0'0,"2"2"-16"0"0,3 3-165 0 0,16 16 4 0 0,-15-19-13 0 0,-1-2 34 0 0,-2 0 9 0 0,0 0 106 0 0,0 3 178 0 0,1 1-174 0 0,2-1 89 0 0,-1-1 73 0 0,2 0 59 0 0,5-1 314 0 0,11-1 429 0 0,-18 0-897 0 0,16-2 381 0 0,-11-8-18 0 0,4 8-259 0 0,-7 3-184 0 0,1-2 37 0 0,3-2 154 0 0,-6 0-186 0 0,20-10 608 0 0,-17 7-562 0 0,-1 0-81 0 0,9-4 124 0 0,-4 2 13 0 0,-7-2-38 0 0,6 4-104 0 0,-10 6-107 0 0,0-1 0 0 0,0 1 0 0 0,0-1 0 0 0,0 1 0 0 0,0-1 0 0 0,0 1-1 0 0,0-1 1 0 0,-1 0 0 0 0,1 1 0 0 0,0-1 0 0 0,0 0 0 0 0,0 0 0 0 0,-1 1-1 0 0,1-1 1 0 0,0 0 0 0 0,-1 0-5 0 0,3-4 23 0 0,-1 1-3 0 0,8-18 56 0 0,-9 20-74 0 0,0-1-1 0 0,0 0 1 0 0,-1 1 0 0 0,1-1 0 0 0,-1 0 0 0 0,0 0-1 0 0,0-2-1 0 0,0-9 53 0 0,-1 2 41 0 0,1 4 46 0 0,0 6 21 0 0,0 2-12 0 0,-3 0-67 0 0,1 0-74 0 0,-1 0 1 0 0,0 0 0 0 0,0 0 0 0 0,0 0 0 0 0,0 1 0 0 0,0-1 0 0 0,0 1 0 0 0,0 0 0 0 0,0 0 0 0 0,0 0-9 0 0,3-1 1 0 0,-1 1 1 0 0,0-1 0 0 0,0 1 0 0 0,1 0-1 0 0,-1-1 1 0 0,1 1 0 0 0,-1 0 0 0 0,1-1-1 0 0,-1 1 1 0 0,1 0 0 0 0,-1 0 0 0 0,1-1-1 0 0,0 1 1 0 0,-1 0 0 0 0,1 0 0 0 0,0 0-1 0 0,0 0-1 0 0,-5 11 10 0 0,-5 1-10 0 0,8-12 0 0 0,0 1 0 0 0,1 0 0 0 0,-1-1 0 0 0,1 1 0 0 0,-1 0 0 0 0,1 0 0 0 0,0 0 0 0 0,0 0 0 0 0,-1 2 0 0 0,-3 21 0 0 0,-5-5 10 0 0,5 5 33 0 0,-1-10-33 0 0,5-12-10 0 0,0 0 0 0 0,0 0 0 0 0,0 1 0 0 0,0-1 0 0 0,0 0 0 0 0,1 1 0 0 0,-1-1 0 0 0,1 1 1 0 0,0-1-1 0 0,0 15 2 0 0,-1-10 13 0 0,1 1 0 0 0,0 0-1 0 0,1-1 1 0 0,0 1 0 0 0,1 3-15 0 0,8 9 48 0 0,-7-9-38 0 0,-3-10-5 0 0,1 0 0 0 0,-1 1 0 0 0,1-1 0 0 0,-1 0 0 0 0,1 0-1 0 0,0 0 1 0 0,0 0 0 0 0,0 0 0 0 0,0 0 0 0 0,0 0 0 0 0,1 0-1 0 0,-1 0 1 0 0,1-1 0 0 0,-1 1-5 0 0,4 4 2 0 0,1-1 0 0 0,-1 0-1 0 0,1 0 1 0 0,0 0 0 0 0,0-1-1 0 0,1 0 1 0 0,-1 0-1 0 0,5 1 0 0 0,11 4-1 0 0,-18-8 0 0 0,0 1 0 0 0,0-1 0 0 0,0 0 0 0 0,0 0 0 0 0,0 0 0 0 0,0 0 0 0 0,0-1 0 0 0,0 1 0 0 0,1-1 0 0 0,49 0 25 0 0,-35 0-97 0 0,-8-1-11 0 0,6-3-26 0 0,-13 2 39 0 0,0 1-42 0 0,1-2-126 0 0,-3 2 72 0 0,1 0-37 0 0,-1 0-66 0 0,0 1-45 0 0,1-1-41 0 0,-2 1-37 0 0,2-1-156 0 0,-1 1-45 0 0,2-2-687 0 0,2-2-666 0 0,4-4-1105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9:32.5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365 151 8720 0 0,'0'0'197'0'0,"0"0"24"0"0,0 0 19 0 0,0-2-29 0 0,-1-5-167 0 0,-4 3-37 0 0,-1 0-15 0 0,3-3 26 0 0,3 1 49 0 0,-1-3 135 0 0,-4 5 220 0 0,-1-1-57 0 0,1-1 3 0 0,1-1-57 0 0,-2-5 142 0 0,-2 5 73 0 0,1 0-72 0 0,0-1-72 0 0,0 2-71 0 0,2 1-123 0 0,1 0-41 0 0,0 1-40 0 0,0 1-42 0 0,2 1 173 0 0,-1 0-87 0 0,0 2-54 0 0,-1 0-50 0 0,1-1-10 0 0,1 1 39 0 0,-5-5 75 0 0,-1-2-4 0 0,-1-1-4 0 0,2 3 1 0 0,-1 3 35 0 0,-1 1 73 0 0,-1 1-94 0 0,-1 0-49 0 0,-4 0-13 0 0,-22 0 71 0 0,35 0-163 0 0,0 0 0 0 0,1 0 0 0 0,-1 1 0 0 0,1-1 0 0 0,-1 0-1 0 0,1 1 1 0 0,-1-1 0 0 0,1 1 0 0 0,-1 0 0 0 0,1-1 0 0 0,-1 1 0 0 0,1 0 0 0 0,0 0 0 0 0,-1 0-4 0 0,-6 4 9 0 0,2-2 15 0 0,-7 4 2 0 0,11-6-25 0 0,0 0-1 0 0,0 0 0 0 0,0 0 0 0 0,0 1 1 0 0,0-1-1 0 0,1 1 0 0 0,-1 0 0 0 0,1-1 1 0 0,-1 1-1 0 0,1 0 0 0 0,-1 0 0 0 0,1 0 0 0 0,0 0 0 0 0,-2 3 1 0 0,3-4-1 0 0,0-1 0 0 0,0 1 0 0 0,-1 0 0 0 0,1-1 0 0 0,0 1 0 0 0,-1-1 0 0 0,1 1 0 0 0,0-1 0 0 0,-1 1 0 0 0,1 0 0 0 0,-1-1 0 0 0,1 0 0 0 0,-1 1 0 0 0,1-1 0 0 0,-1 1 0 0 0,1-1 0 0 0,-1 0 0 0 0,0 1 0 0 0,1-1 0 0 0,-1 0 0 0 0,1 0 0 0 0,-1 1 0 0 0,-4 1 0 0 0,3-1 0 0 0,1 0 0 0 0,-1 1 0 0 0,1-1 0 0 0,-1 1 0 0 0,1-1 0 0 0,0 1 0 0 0,0-1 0 0 0,-1 1 0 0 0,1-1 0 0 0,0 1 0 0 0,1 0 0 0 0,-1 0 0 0 0,0 1 0 0 0,-12 17 0 0 0,11-18 0 0 0,0 0 0 0 0,1 0 0 0 0,-1 0 0 0 0,1 1 0 0 0,0-1 0 0 0,-1 0 0 0 0,1 1 0 0 0,0-1 0 0 0,0 1 0 0 0,1-1 0 0 0,-1 1 0 0 0,1 0 0 0 0,-1-1 0 0 0,1 2-1 0 0,-1 7 1 0 0,1 1 0 0 0,1 10 0 0 0,0 2 1 0 0,-1-21-1 0 0,0 0 0 0 0,0 0 0 0 0,1 0 0 0 0,0 1 0 0 0,-1-1-1 0 0,1 0 1 0 0,0 0 0 0 0,1 0 0 0 0,0 1 0 0 0,2 7 1 0 0,5 10 19 0 0,9 0 68 0 0,-12-16-69 0 0,-5-3-12 0 0,1 0 0 0 0,-1 0 0 0 0,0-1 0 0 0,1 1 0 0 0,-1 0 0 0 0,0 0 0 0 0,0 0 0 0 0,0 0-1 0 0,-1 0 1 0 0,1 1 0 0 0,0-1 0 0 0,-1 0-7 0 0,7 15 35 0 0,-5-14-32 0 0,0-1 0 0 0,1 0 0 0 0,-1 0-1 0 0,0 0 1 0 0,1 0 0 0 0,-1 0 0 0 0,2 0-3 0 0,16 14 44 0 0,-5 0-15 0 0,-11-11-24 0 0,1 0 0 0 0,-1-1 0 0 0,1 1 0 0 0,0-1 0 0 0,0 0 1 0 0,1 0-1 0 0,-1 0 0 0 0,1-1 0 0 0,0 0 0 0 0,0 0 0 0 0,1 0-5 0 0,2 0 16 0 0,24 9 21 0 0,-15-2-37 0 0,7-5 11 0 0,-12 1 13 0 0,-4-1-31 0 0,2-3-58 0 0,-8-2 107 0 0,1 0-40 0 0,0 0-40 0 0,-1 0-40 0 0,3 0-143 0 0,1 0-110 0 0,-1 0-109 0 0,0 0-106 0 0,-1 0-104 0 0,0-1-102 0 0,0 0-98 0 0,-1 0-98 0 0,4-3-1051 0 0,2-4-1138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41.3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182 1 10912 0 0,'0'0'248'0'0,"0"0"34"0"0,0 0 20 0 0,0 0-38 0 0,0 0-96 0 0,0 0-39 0 0,0 0 138 0 0,0 0 245 0 0,0 0 28 0 0,0 0-4 0 0,0 0-34 0 0,0 2-12 0 0,3 12 4 0 0,8 5 136 0 0,2 4 42 0 0,-10-3-181 0 0,2 8-37 0 0,1-7-210 0 0,1 3-55 0 0,-4-9-90 0 0,10 31 188 0 0,-1-16-178 0 0,-10-24-89 0 0,1 1 0 0 0,-1 0 0 0 0,0 0 0 0 0,0 0 1 0 0,-1 0-1 0 0,1 6-20 0 0,1 6 33 0 0,7 13 27 0 0,21 99 24 0 0,-30-126-79 0 0,-1-1-1 0 0,1 0 1 0 0,0 1-1 0 0,-1-1 1 0 0,0 0-1 0 0,0 2-4 0 0,2 13 33 0 0,3-5-22 0 0,-4-11-11 0 0,0 0 0 0 0,0 0 0 0 0,0 0 1 0 0,0 0-1 0 0,0 0 0 0 0,-1 0 0 0 0,1 0 0 0 0,-1 1 0 0 0,0 2 0 0 0,0-2 0 0 0,1-1 0 0 0,-1 1 0 0 0,1 0 0 0 0,0 0 0 0 0,0-1 0 0 0,0 1 0 0 0,0 0 0 0 0,1-1 0 0 0,-1 1 0 0 0,3 2 0 0 0,1 24-12 0 0,-1-22-12 0 0,2 1-35 0 0,-4 4-39 0 0,-2 0-29 0 0,0-11 26 0 0,0-2-42 0 0,0 0-97 0 0,0 0-250 0 0,0 0-453 0 0,0 0 722 0 0,0 0 46 0 0,0 0-2 0 0,0 0-38 0 0,0 0-1 0 0,0 0-38 0 0,0 0-44 0 0,0 0-50 0 0,0 0-53 0 0,0 0-49 0 0,0 0-45 0 0,0 0-38 0 0,0 0-150 0 0,0 0-38 0 0,0 0-180 0 0,0 0-493 0 0</inkml:trace>
  <inkml:trace contextRef="#ctx0" brushRef="#br0" timeOffset="621.71">1 258 12360 0 0,'0'0'364'0'0,"0"0"-133"0"0,0 0-106 0 0,0 0 59 0 0,0 0-54 0 0,0 0 37 0 0,2 0 208 0 0,4-1-176 0 0,6-5 470 0 0,-9 4-537 0 0,0 1-36 0 0,0-1-48 0 0,0 1-58 0 0,10-1 181 0 0,10 1 200 0 0,0 1-19 0 0,-9-2-196 0 0,-2-2 1 0 0,-1 0 0 0 0,0 0 1 0 0,4-3-158 0 0,13-6 229 0 0,1 5-43 0 0,-4 4-33 0 0,8-1 24 0 0,-3-4-47 0 0,2-3 36 0 0,-2 0-52 0 0,1 0-54 0 0,-1 0-54 0 0,0 1-56 0 0,1 0-57 0 0,-1 1-59 0 0,1-1-61 0 0,-9 4 101 0 0,12-5-115 0 0,-2 4-70 0 0,-25 6 225 0 0,5 0-125 0 0,0-1 0 0 0,-1 0 0 0 0,1-1 1 0 0,0 0 210 0 0,9-3-238 0 0,15-2-206 0 0,7-3-146 0 0,-30 9 266 0 0,0 2 64 0 0,0 1 66 0 0,-2 1 62 0 0,0 0 56 0 0,5 1-82 0 0,-3 8-9 0 0,-12-10 158 0 0,3 6-78 0 0,-4 0 129 0 0,1 0 31 0 0,12 10 166 0 0,-1-1 30 0 0,-9-1-37 0 0,-1-2-94 0 0,2-4-41 0 0,2 5 2 0 0,-1 12 47 0 0,6-5 2 0 0,-6 8 17 0 0,20 63 376 0 0,-23-60-284 0 0,1-2 24 0 0,0-15-147 0 0,19 70 615 0 0,-7-33-305 0 0,-11-35-238 0 0,-4-3-73 0 0,1 3 32 0 0,5-3 3 0 0,-1-4-13 0 0,-3 2 34 0 0,-2 1 3 0 0,0 0-73 0 0,0 3-44 0 0,0 4-29 0 0,0-16 29 0 0,0-3-6 0 0,0 0 1 0 0,0 0 19 0 0,0 0-1 0 0,0-3-7 0 0,0-55 207 0 0,0 57-281 0 0,0-1 0 0 0,0 1-1 0 0,0-1 1 0 0,1 1 0 0 0,-1-1-1 0 0,0 1 1 0 0,1-1 0 0 0,-1 1-1 0 0,1-1 1 0 0,0 1 0 0 0,0 0-1 0 0,-1-1 1 0 0,1 1-7 0 0,5-12 55 0 0,-5 9-29 0 0,0 0 1 0 0,-1 0 0 0 0,1 0-1 0 0,-1 0 1 0 0,0-3-27 0 0,0 3 31 0 0,0-1 1 0 0,0 1-1 0 0,0 0 1 0 0,1 0-1 0 0,0-3-31 0 0,9-13 160 0 0,-6 7-85 0 0,0-2-7 0 0,6 0-51 0 0,-8 13-17 0 0,-1 0 0 0 0,1 0 0 0 0,-1 0 0 0 0,1 0 0 0 0,-1 0 0 0 0,0 0 0 0 0,0 0 0 0 0,0 0 0 0 0,0 0 0 0 0,-1-1 0 0 0,1 1 0 0 0,0 0 0 0 0,-1-1 0 0 0,1 1 0 0 0,-1-1 0 0 0,1 1 0 0 0,-1 0 0 0 0,1-1 0 0 0,0 1 0 0 0,0 0 0 0 0,0 0 0 0 0,1-1 0 0 0,-1 1 0 0 0,0 0 0 0 0,1 0 0 0 0,-1 1 0 0 0,1-1 0 0 0,5-6-1 0 0,5-4-39 0 0,0 4-44 0 0,7-2-71 0 0,-8 5 102 0 0,-4 2 43 0 0,2 2 38 0 0,-3 0 21 0 0,-1 1 1 0 0,1 0-1 0 0,0 0 0 0 0,5 2-49 0 0,-1 1 56 0 0,-5-1-46 0 0,8 4-24 0 0,0 3-52 0 0,-12-8 61 0 0,0 1 0 0 0,0-1 0 0 0,0 0-1 0 0,0 1 1 0 0,0-1 0 0 0,0 0 0 0 0,0 1-1 0 0,0-1 1 0 0,-1 1 0 0 0,1 0 5 0 0,6 13-69 0 0,1-2 59 0 0,-3-5 10 0 0,-1-1 0 0 0,0 1 0 0 0,0 0-1 0 0,1 5 1 0 0,0-2 1 0 0,-4-8 1 0 0,0-1-1 0 0,1 1 1 0 0,-1 0-1 0 0,-1 0 1 0 0,1 1-1 0 0,0-1 1 0 0,-1 0 0 0 0,1 0-1 0 0,-1 2-1 0 0,0-3 8 0 0,0-1-1 0 0,0 1 1 0 0,1-1 0 0 0,-1 1 0 0 0,0-1-1 0 0,1 1 1 0 0,-1-1 0 0 0,1 1-1 0 0,-1-1 1 0 0,1 0 0 0 0,0 1-1 0 0,0-1 1 0 0,-1 0-8 0 0,7 12 53 0 0,-5-2 6 0 0,-1 3-98 0 0,-1 0-86 0 0,0 1-73 0 0,-1 4-171 0 0,2-9 173 0 0,2-3-86 0 0,1-1-68 0 0,1-1-52 0 0,-4-4 84 0 0,-1 0 44 0 0,1 0 38 0 0,-1 0 37 0 0,1 1-103 0 0,-1-1 104 0 0,1 2 63 0 0,-2 1-25 0 0,0-3 8 0 0,1-1-5 0 0,0 3-937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40.1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12464 0 0,'0'0'281'0'0,"0"0"40"0"0,3 0 22 0 0,3 1-143 0 0,-2 3-96 0 0,-2 6-29 0 0,-2 2-43 0 0,0-12-32 0 0,0 36 1131 0 0,0-23-679 0 0,0 1-46 0 0,0-8-259 0 0,0 1-46 0 0,2 7 295 0 0,3-5-92 0 0,1 3-6 0 0,-1 13 182 0 0,1-13-187 0 0,-5-10-255 0 0,0-1-1 0 0,-1 0 1 0 0,1 1-1 0 0,0-1 1 0 0,-1 1 0 0 0,1-1-1 0 0,-1 1 1 0 0,1 0-1 0 0,-1-1 1 0 0,0 1-1 0 0,0-1 1 0 0,0 1 0 0 0,0 0-1 0 0,0 0-37 0 0,0 1 48 0 0,0 0 0 0 0,1 0 0 0 0,-1-1 0 0 0,0 1 0 0 0,1 0 0 0 0,0 0 1 0 0,0 2-49 0 0,0-3 35 0 0,0 0 1 0 0,0 0-1 0 0,0 0 1 0 0,0 0 0 0 0,0 0-1 0 0,1-1 1 0 0,-1 1-1 0 0,2 0-35 0 0,-2 0 25 0 0,0-1 3 0 0,1 0 0 0 0,-1 1 1 0 0,0-1-1 0 0,0 0 1 0 0,0 1-1 0 0,0-1 1 0 0,0 1-1 0 0,0 0 0 0 0,0 0-28 0 0,2 14 78 0 0,-1 9-68 0 0,8-7-10 0 0,-7-5 11 0 0,-3-11 1 0 0,0-2-54 0 0,0 0-65 0 0,0 0-113 0 0,0 0 98 0 0,0 0 43 0 0,0 0-34 0 0,0 0-13 0 0,0 0-32 0 0,0 0-40 0 0,0 0-42 0 0,0 0-47 0 0,0 0-44 0 0,0 0-40 0 0,0 0-37 0 0,0 0-263 0 0,0 0-61 0 0,0 0-48 0 0,0 0-33 0 0,0 0-1459 0 0,0 0-1288 0 0</inkml:trace>
  <inkml:trace contextRef="#ctx0" brushRef="#br0" timeOffset="365">272 76 10824 0 0,'0'3'241'0'0,"0"6"-150"0"0,0 1 41 0 0,-1 33 423 0 0,2-30-430 0 0,2-3-77 0 0,3 3 16 0 0,-2-4 85 0 0,-2 2 98 0 0,0 0 97 0 0,3 0 64 0 0,2 2 38 0 0,-6 0-59 0 0,-1-6-285 0 0,1 1 109 0 0,-1-1 68 0 0,3 9 460 0 0,0-7-367 0 0,0-5-230 0 0,0 0-83 0 0,0-1 357 0 0,-3-3-22 0 0,0 0-2 0 0,0 0-22 0 0,0 0-96 0 0,0 0-39 0 0,0 0-10 0 0,0 0-10 0 0,0 0-39 0 0,0 0-16 0 0,0 0-7 0 0,0-3-10 0 0,-1-9-41 0 0,0 6-69 0 0,1 1 0 0 0,0-1 0 0 0,0 1 0 0 0,0 0-1 0 0,1-1 1 0 0,0 1 0 0 0,1-5-33 0 0,1 2 5 0 0,1-5 18 0 0,0 0 0 0 0,1 0-1 0 0,7-11-22 0 0,-10 21 3 0 0,0-1-1 0 0,0 0 0 0 0,0 0 0 0 0,0 0 0 0 0,-1 0 1 0 0,1-4-3 0 0,-1 6-1 0 0,-1-1 1 0 0,1 0 0 0 0,0 1 0 0 0,0-1 0 0 0,0 1 0 0 0,1-1 0 0 0,-1 1 0 0 0,1-1 0 0 0,-1 1 0 0 0,1 0 0 0 0,0 0-1 0 0,0-1 1 0 0,7-6 7 0 0,27-27 55 0 0,-20 21-67 0 0,-14 13 5 0 0,0 0 0 0 0,0 1 0 0 0,0-1-1 0 0,1 1 1 0 0,-1 0 0 0 0,0-1-1 0 0,1 1 1 0 0,-1 0 0 0 0,1 1 0 0 0,0-1-1 0 0,-1 0 1 0 0,1 1 0 0 0,0-1-1 0 0,-1 1 1 0 0,1 0 0 0 0,0 0 0 0 0,-1 0-1 0 0,1 0 1 0 0,2 1 0 0 0,3-1-7 0 0,7 2-41 0 0,15 23-24 0 0,-20-20 63 0 0,-9-5 9 0 0,0 1-1 0 0,1 0 0 0 0,-1-1 0 0 0,0 1 0 0 0,1 0 1 0 0,-1 0-1 0 0,0 0 0 0 0,0-1 0 0 0,0 1 1 0 0,1 1 0 0 0,7 20-49 0 0,31 79 38 0 0,-37-84 11 0 0,-3-16 0 0 0,0 1 0 0 0,0-1 0 0 0,0 0 0 0 0,0 1 0 0 0,0-1 0 0 0,0 0 0 0 0,1 1 0 0 0,-1-1 0 0 0,1 0 0 0 0,-1 1 0 0 0,5 6 0 0 0,-4-7 0 0 0,0 1 0 0 0,0-1 0 0 0,0 0 0 0 0,-1 1 0 0 0,1-1 0 0 0,0 1 0 0 0,-1-1 0 0 0,1 1 0 0 0,-1-1 0 0 0,0 1 0 0 0,1 0 0 0 0,-1-1 0 0 0,0 1 0 0 0,0 0 0 0 0,0 25-14 0 0,0-19-23 0 0,0-1-34 0 0,0-4-29 0 0,-2-1 10 0 0,-6 4 27 0 0,2-2-28 0 0,0-2-37 0 0,0-1-63 0 0,4-1-234 0 0,2 0 232 0 0,0 0-37 0 0,0 0-74 0 0,0 0 102 0 0,0 0-39 0 0,0 0-42 0 0,0 0-40 0 0,0 0-36 0 0,0 0-34 0 0,-1 0-250 0 0,1 1-55 0 0,-2 1-816 0 0,-2 2-637 0 0,-4 4-1216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37.0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0 348 9152 0 0,'0'6'133'0'0,"1"8"444"0"0,-1-11-454 0 0,1 0-31 0 0,0-2-57 0 0,9 4-35 0 0,-8 2 15 0 0,-1-3 39 0 0,-1-4-54 0 0,0 4 266 0 0,0 0-61 0 0,1 0 14 0 0,1-1-74 0 0,3-1 73 0 0,-1-2-4 0 0,-1 0 236 0 0,-3 3-54 0 0,0-3-381 0 0,0 1 1 0 0,0-1-1 0 0,0 1 0 0 0,0-1 0 0 0,0 0 1 0 0,0 1-1 0 0,0-1 0 0 0,0 1 0 0 0,0-1 0 0 0,0 1 1 0 0,0-1-1 0 0,0 1 0 0 0,1-1 0 0 0,-1 0 0 0 0,0 1 1 0 0,0-1-1 0 0,0 1 0 0 0,1-1 0 0 0,-1 0 0 0 0,0 1 1 0 0,1-1-1 0 0,-1 0 0 0 0,0 1 0 0 0,1-1 0 0 0,-1 0 1 0 0,0 0-1 0 0,1 1 0 0 0,-1-1 0 0 0,1 0-15 0 0,13 1 435 0 0,-12-1-386 0 0,0-1-1 0 0,0 1 0 0 0,0 0 1 0 0,0 0-1 0 0,1 1 0 0 0,-1-1 1 0 0,0 0-1 0 0,0 1 1 0 0,0-1-1 0 0,0 1 0 0 0,0 0-48 0 0,11 9 288 0 0,-10-8-44 0 0,0-1-109 0 0,1 0-69 0 0,1-2-37 0 0,-3 0 45 0 0,11 1 138 0 0,-11 0-20 0 0,3 0-6 0 0,-2 0-162 0 0,0 0 1 0 0,0 0 0 0 0,0-1 0 0 0,-1 1 0 0 0,1-1 0 0 0,0 0 0 0 0,0 0-25 0 0,15-7 87 0 0,-16 7-79 0 0,0 0 0 0 0,1 1 0 0 0,-1-1 0 0 0,0 1 0 0 0,1 0-1 0 0,-1-1 1 0 0,0 1 0 0 0,1 0 0 0 0,-1 0 0 0 0,0 1 0 0 0,1-1 0 0 0,-1 0-8 0 0,0 1 7 0 0,1-1-1 0 0,-1 0 1 0 0,0 0 0 0 0,1 0-1 0 0,-1 0 1 0 0,1 0-1 0 0,-1 0 1 0 0,0-1 0 0 0,0 1-1 0 0,1-1 1 0 0,-1 1 0 0 0,0-1-7 0 0,6-4 25 0 0,-6 4-21 0 0,-1 0 0 0 0,1 0 0 0 0,-1 0 0 0 0,0 1 0 0 0,1-1 0 0 0,-1 0 1 0 0,1 1-1 0 0,0-1 0 0 0,-1 1 0 0 0,1 0 0 0 0,1-1-4 0 0,2-1 43 0 0,5-11-20 0 0,-2 0 83 0 0,-1 7-40 0 0,-5 4-5 0 0,-1-2-1 0 0,-1-4 35 0 0,-3-4-9 0 0,-7-3-84 0 0,5 4-62 0 0,1 6 38 0 0,-1 5 28 0 0,2 1-10 0 0,-26-3 4 0 0,20-4 0 0 0,1 1 0 0 0,4 2 0 0 0,-1 4 0 0 0,-16 11 0 0 0,-9-7 0 0 0,-1 20 0 0 0,21-20 3 0 0,9-5 0 0 0,0 0 0 0 0,0 1 0 0 0,0-1-1 0 0,0 1 1 0 0,0-1 0 0 0,0 1 0 0 0,0-1-1 0 0,0 1 1 0 0,0-1 0 0 0,0 1 0 0 0,0 0-1 0 0,0 0 1 0 0,0 0 0 0 0,1-1 0 0 0,-1 1-1 0 0,0 0 1 0 0,1 0 0 0 0,-1 1-3 0 0,-4 8 10 0 0,4-8-10 0 0,0 0 0 0 0,0 0 0 0 0,0 1 0 0 0,0-1 0 0 0,-1 0 0 0 0,1 0 0 0 0,-1-1 0 0 0,1 1 1 0 0,-1 0-1 0 0,-5 5 0 0 0,3-4 10 0 0,1 0 0 0 0,0 0 0 0 0,0 0 0 0 0,1 1 0 0 0,-1-1 0 0 0,0 1-10 0 0,-12 27 65 0 0,15-30-64 0 0,-1 0 0 0 0,1 0 0 0 0,-1 1 0 0 0,1-1 0 0 0,0 0 1 0 0,0 1-1 0 0,0-1 0 0 0,-1 0 0 0 0,1 1 0 0 0,1 0-1 0 0,-4 15 0 0 0,0-9-7 0 0,1-5 11 0 0,1-1 0 0 0,0 1 0 0 0,0-1 0 0 0,0 1 0 0 0,0-1 0 0 0,1 1 0 0 0,-1-1 0 0 0,0 1-1 0 0,1 0 1 0 0,0-1 0 0 0,0 1 0 0 0,0 0 0 0 0,0-1 0 0 0,0 1 0 0 0,0 0 0 0 0,1-1 0 0 0,-1 1 0 0 0,1 0-4 0 0,9 15 0 0 0,-9-14 0 0 0,0 0 0 0 0,-1 0 0 0 0,1 0 0 0 0,-1 0 0 0 0,0 4 0 0 0,0-7 0 0 0,-1 0 0 0 0,1 0 0 0 0,0 1 0 0 0,0-1 0 0 0,0 0 0 0 0,0 1 0 0 0,0-1 0 0 0,0 0 0 0 0,0 0 0 0 0,1 1 0 0 0,-1-1 0 0 0,0 0 0 0 0,1 1 0 0 0,-1-1 0 0 0,1 0 0 0 0,-1 0 0 0 0,1 0 0 0 0,0 1 0 0 0,-1-1 0 0 0,1 0 0 0 0,0 0 0 0 0,0 0 0 0 0,0 0 0 0 0,0 0 0 0 0,0 0 0 0 0,0-1 0 0 0,1 2 0 0 0,0 0 0 0 0,0 0 0 0 0,-1 0 0 0 0,1 1 0 0 0,0-1 0 0 0,-1 1 0 0 0,0-1 0 0 0,0 1 0 0 0,0 0 0 0 0,0 0 0 0 0,0-2 0 0 0,-1 0 0 0 0,1 1 0 0 0,-1-1 0 0 0,1 0 0 0 0,-1 1 0 0 0,1-1 0 0 0,0 0 0 0 0,0 0 0 0 0,0 0 0 0 0,0 0 0 0 0,-1 0 0 0 0,1 0 0 0 0,1 0 0 0 0,-1 0 0 0 0,0 0 0 0 0,0 0 0 0 0,0 0 0 0 0,0-1 0 0 0,1 1 0 0 0,13 10 0 0 0,-10-6 0 0 0,1-1 0 0 0,-1-1 0 0 0,1 1 0 0 0,0-1 0 0 0,0 0 0 0 0,0 0 0 0 0,0 0 0 0 0,-4-2 0 0 0,1 0 0 0 0,0 0 0 0 0,0-1 0 0 0,-1 1 0 0 0,1-1 0 0 0,0 0 0 0 0,0 0 0 0 0,0 0 0 0 0,0 0 0 0 0,-1 0 0 0 0,2-1 0 0 0,4 1 0 0 0,17 0-53 0 0,-14 0-46 0 0,-5 0-5 0 0,-1 0-46 0 0,1 0-55 0 0,-1 0-64 0 0,0 0-10 0 0,-1 0-56 0 0,0 0-60 0 0,1 0-67 0 0,-1 0-70 0 0,0 0-77 0 0,-1 0-81 0 0,1 0-87 0 0,4 0-1133 0 0,2 0-1085 0 0</inkml:trace>
  <inkml:trace contextRef="#ctx0" brushRef="#br0" timeOffset="504.45">862 45 9504 0 0,'0'0'216'0'0,"0"0"32"0"0,0 0 9 0 0,0 0-86 0 0,0-2-15 0 0,0-1-21 0 0,1 0 101 0 0,-1 0-15 0 0,0 1 35 0 0,0-2 228 0 0,-2-3 728 0 0,0 5-873 0 0,0 1-38 0 0,0 0-75 0 0,-1 0-52 0 0,0 0-59 0 0,-1 1-70 0 0,-3-1 228 0 0,2-4 30 0 0,2 0-50 0 0,-1 3-21 0 0,-1 1 22 0 0,-2 0 71 0 0,0 1 65 0 0,-1 0-84 0 0,-1 0-71 0 0,0 0-61 0 0,-8 0 25 0 0,-18 0 40 0 0,30 3-159 0 0,3-2-71 0 0,1 0 0 0 0,0 0 0 0 0,-1 0 0 0 0,1 0 0 0 0,0 0 0 0 0,-1 0-1 0 0,0-1 1 0 0,1 1 0 0 0,-1 0 0 0 0,1-1 0 0 0,-1 1 0 0 0,0-1-1 0 0,0 1-8 0 0,-19 0 45 0 0,20-1-41 0 0,1 0-1 0 0,-1 0 0 0 0,1 0 0 0 0,-1 0 0 0 0,1 0 0 0 0,0 0 0 0 0,-1 0 1 0 0,1 0-1 0 0,-1 0 0 0 0,1 0 0 0 0,-1 0 0 0 0,1 0 0 0 0,-1 0 0 0 0,1 0 0 0 0,-1 1 1 0 0,1-1-1 0 0,-1 0 0 0 0,1 0 0 0 0,0 0 0 0 0,-1 1 0 0 0,1-1 0 0 0,-1 0 1 0 0,1 1-1 0 0,0-1 0 0 0,-1 0 0 0 0,1 1 0 0 0,0-1 0 0 0,0 0 0 0 0,-1 1 1 0 0,1-1-1 0 0,0 1 0 0 0,-1-1-3 0 0,-3 7 33 0 0,-21 8-11 0 0,20-10 26 0 0,0 0-44 0 0,0 0-1 0 0,0 0 0 0 0,1 0 1 0 0,-3 4-4 0 0,7-8-1 0 0,-1 0 1 0 0,1 0 0 0 0,-1 1 0 0 0,1-1 0 0 0,0 0 0 0 0,0 0 0 0 0,-1 0-1 0 0,1 0 1 0 0,0 0 0 0 0,0 0 0 0 0,0 0 0 0 0,0 0 0 0 0,0 1-1 0 0,1 0 1 0 0,-1 9 1 0 0,1-6-1 0 0,-2-3 0 0 0,-11 21 0 0 0,11-22 0 0 0,1 0 0 0 0,0 0 0 0 0,-1 0 0 0 0,1 0 0 0 0,0 0 0 0 0,0 0 0 0 0,0 0 0 0 0,0 0 0 0 0,0 0 0 0 0,0 0 0 0 0,0 0 0 0 0,0-1 0 0 0,0 1 0 0 0,1 0 0 0 0,-1 0 0 0 0,0 0 0 0 0,1 0 0 0 0,-1 0 0 0 0,0 0 0 0 0,1 0 0 0 0,-1 0 0 0 0,1-1 0 0 0,-1 1 0 0 0,1 0 0 0 0,0 0 0 0 0,0 1 0 0 0,0-1 0 0 0,0 1 0 0 0,0 0 0 0 0,0-1 0 0 0,-1 1 0 0 0,1 0 0 0 0,0 0 0 0 0,-1 0 0 0 0,0 0 0 0 0,1-1 0 0 0,-1 1 0 0 0,0 1 0 0 0,0 5 0 0 0,-1-5 0 0 0,1 0 0 0 0,0 0 0 0 0,0 0 0 0 0,0-1 0 0 0,0 1 0 0 0,0 0 0 0 0,1 0 0 0 0,-1 0 0 0 0,1 0 0 0 0,0-1 0 0 0,0 2 0 0 0,9 13 0 0 0,-7-4 0 0 0,-2-10 0 0 0,0 1 0 0 0,0 0 0 0 0,1 0 0 0 0,-1-1 0 0 0,1 1 0 0 0,0 0 0 0 0,0-1 0 0 0,0 1 0 0 0,5 4 0 0 0,-3-3 0 0 0,-1 1 0 0 0,1-1 0 0 0,-1 0 0 0 0,0 1 0 0 0,1 4 0 0 0,2 11 0 0 0,-5-14 0 0 0,1 0 0 0 0,0 0 0 0 0,1 0 0 0 0,1 2 0 0 0,13 27 0 0 0,9 31 0 0 0,-11-31 0 0 0,-10-11 0 0 0,-2-18 0 0 0,0-1 0 0 0,0 1 0 0 0,4 5 0 0 0,2 4 0 0 0,-6-1 0 0 0,-3-14-138 0 0,0 0 92 0 0,0 0 76 0 0,0 2 246 0 0,0-1-202 0 0,0-1-98 0 0,0-1-32 0 0,0 1-36 0 0,0-1-26 0 0,0 0-36 0 0,0 1-40 0 0,0-1-44 0 0,0 1-47 0 0,0-1-50 0 0,0 0-55 0 0,0 0-58 0 0,0-12-189 0 0</inkml:trace>
  <inkml:trace contextRef="#ctx0" brushRef="#br0" timeOffset="1261.51">378 318 7312 0 0,'0'0'165'0'0,"0"0"22"0"0,0 0 9 0 0,3 0-20 0 0,7 2-140 0 0,-7 4-11 0 0,-1-2 66 0 0,3 0 181 0 0,4 0 183 0 0,2 3 192 0 0,-9-5-251 0 0,0-1-92 0 0,-1-1-77 0 0,1 1-65 0 0,0-1-38 0 0,0 0-54 0 0,2-1 22 0 0,-2 1-17 0 0,-1 0 73 0 0,3 0 109 0 0,2 0 89 0 0,10 1 745 0 0,-10-2-671 0 0,-2 1-228 0 0,-1-1-41 0 0,0 0-49 0 0,0 0-60 0 0,5-3 219 0 0,4-3 148 0 0,-1 6-82 0 0,2 1 116 0 0,1 0-69 0 0,0 0-63 0 0,-1 0-55 0 0,4 0-12 0 0,-1 0-59 0 0,8 0 9 0 0,1 0-66 0 0,-24 0-123 0 0,1-1-1 0 0,-1 1 1 0 0,1 0 0 0 0,-1 0 0 0 0,1-1 0 0 0,-1 1 0 0 0,1-1 0 0 0,-1 1-1 0 0,0-1 1 0 0,1 1 0 0 0,-1-1 0 0 0,0 0 0 0 0,1 0-5 0 0,10-5 14 0 0,-9 5-9 0 0,0 1 1 0 0,0 0-1 0 0,-1-1 0 0 0,1 1 1 0 0,0 0-1 0 0,0 0 0 0 0,0 1-5 0 0,1-1 3 0 0,1 0-1 0 0,-1 0 0 0 0,0 0 1 0 0,1-1-1 0 0,-1 1 0 0 0,0-1 0 0 0,4-1-2 0 0,10-8 0 0 0,-16 8 0 0 0,1 0 0 0 0,0 0 0 0 0,-1 0 0 0 0,1 1 0 0 0,0-1 0 0 0,0 1 0 0 0,0 0 0 0 0,0 0 0 0 0,0 0 0 0 0,1 0 0 0 0,-1 0 0 0 0,0 1 0 0 0,1-1 0 0 0,2 1 0 0 0,0-1 0 0 0,0 0-1 0 0,0 0 1 0 0,0 0-1 0 0,3-2 1 0 0,5-2-31 0 0,-11 5 22 0 0,32-15-518 0 0,-10 10 209 0 0,-5-6-41 0 0,-7 9 116 0 0,0-1-37 0 0,2-2-135 0 0,-4 1 69 0 0,8 1-101 0 0,-12 2 209 0 0,-1 0 48 0 0,1-2-26 0 0,-1 0 58 0 0,5-3-83 0 0,0 5 40 0 0,-5 1 63 0 0,5 0-180 0 0,-6 0 215 0 0,-1 1 53 0 0,0 0 102 0 0,11 12-77 0 0,-12-11 4 0 0,0 1 35 0 0,3 3 65 0 0,7 8 189 0 0,-10-9-211 0 0,10 25 318 0 0,-12-26-326 0 0,0-1 1 0 0,0 1-1 0 0,-1 0 1 0 0,1 0-1 0 0,-1 0 1 0 0,1 1-50 0 0,0 13 226 0 0,2-10-123 0 0,0-1-34 0 0,3 8 51 0 0,-4 2 13 0 0,-1-6-77 0 0,1 0 1 0 0,0 0-1 0 0,1-1 1 0 0,0 1-1 0 0,1 1-56 0 0,-2-7 23 0 0,4 8 56 0 0,-5-12-66 0 0,0 0 0 0 0,0 1 0 0 0,0-1 1 0 0,-1 0-1 0 0,1 1 0 0 0,-1-1 0 0 0,1 1 0 0 0,-1-1 1 0 0,0 1-1 0 0,1-1 0 0 0,-1 1 0 0 0,0-1 1 0 0,0 1-14 0 0,-1 9 137 0 0,1 21 194 0 0,1-22-251 0 0,1-3-36 0 0,7 10 47 0 0,-4-10-64 0 0,-5-7-32 0 0,-1 4 14 0 0,1-1 17 0 0,0-3-110 0 0,0 0-62 0 0,0 0 60 0 0,0 0-60 0 0,0 0-74 0 0,0 0 66 0 0,0 0-34 0 0,0 0-38 0 0,0 0-34 0 0,0-1-354 0 0,0 1 84 0 0,-1 0-49 0 0,-1-2-680 0 0,-2-2-601 0 0,-4-5-896 0 0</inkml:trace>
  <inkml:trace contextRef="#ctx0" brushRef="#br0" timeOffset="1516.23">1195 106 9488 0 0,'-3'0'276'0'0,"3"0"-404"0"0,-1 0 100 0 0,0 0 64 0 0,1 0 38 0 0,-2 0 257 0 0,1 0-239 0 0,0 0-90 0 0,1 0-48 0 0,-1 0-40 0 0,1 0-28 0 0,-1 0-39 0 0,0 0-43 0 0,1 0-48 0 0,-1 0-49 0 0,0 0-56 0 0,1 0-58 0 0,-1 0-62 0 0,1 0-827 0 0,0 0-746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35.3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318 122 3192 0 0,'0'0'68'0'0,"0"0"16"0"0,0 0 5 0 0,0 0 6 0 0</inkml:trace>
  <inkml:trace contextRef="#ctx0" brushRef="#br0" timeOffset="240.11">182 2 7856 0 0,'-2'3'98'0'0,"1"0"-58"0"0,0 1-50 0 0,-1 1-66 0 0,0 0-3 0 0,1-1 82 0 0,0-1 63 0 0,0 0 77 0 0,0 0 50 0 0,0 1 78 0 0,0 0 89 0 0,-1 0 101 0 0,3-5-141 0 0,-1-1-65 0 0,0 1-59 0 0,0 0-49 0 0,0 0-25 0 0,0 0-45 0 0,0-2 16 0 0,0 1 1 0 0,-1 1 53 0 0,1-1 582 0 0,-3 2-405 0 0,0 0-43 0 0,-1 0 76 0 0,0 0-74 0 0,-1-1 34 0 0,1 0-85 0 0,-2-4 168 0 0,6 3-233 0 0,-1-2 40 0 0,-1-1 280 0 0,-8-5-58 0 0,8 9-225 0 0,0 0-46 0 0,1 0-41 0 0,-1 0-34 0 0,-2 1 15 0 0,-1 1-54 0 0,4-1-7 0 0,0 1 37 0 0,-5-1 172 0 0,0 0-41 0 0,-6 0 99 0 0,0 0-81 0 0,-16 0 153 0 0,16 0-176 0 0,-3 2-184 0 0,14-1-16 0 0,0-1 0 0 0,0 1 0 0 0,0 0 0 0 0,0 0 0 0 0,0 0 0 0 0,0 0 0 0 0,0 0 0 0 0,0 0 0 0 0,0 0 0 0 0,1 0 0 0 0,-1 0 0 0 0,0 1 0 0 0,-2 13 0 0 0,5 14 0 0 0,3-20 0 0 0,1-2 0 0 0,-4-2 0 0 0,-2-5-1 0 0,0 1 1 0 0,1 0 0 0 0,-1-1 0 0 0,0 1-1 0 0,1-1 1 0 0,-1 1 0 0 0,0 0-1 0 0,1-1 1 0 0,-1 1 0 0 0,1-1 0 0 0,-1 1-1 0 0,1-1 1 0 0,-1 1 0 0 0,1-1-1 0 0,-1 0 1 0 0,1 1 0 0 0,-1-1 0 0 0,1 0-1 0 0,-1 1 1 0 0,1-1 0 0 0,0 0-1 0 0,0 0 1 0 0,3 3-9 0 0,1-1-7 0 0,-1 1 0 0 0,0 0 0 0 0,0 1 0 0 0,-1-1 0 0 0,1 0 0 0 0,-1 1 0 0 0,2 2 16 0 0,0 0-19 0 0,0-1 0 0 0,0 0 0 0 0,0 0 0 0 0,6 4 19 0 0,0-3-19 0 0,-8-5 15 0 0,0 1 0 0 0,0 0 1 0 0,0 0-1 0 0,0 0 0 0 0,0 0 1 0 0,-1 0-1 0 0,1 1 0 0 0,0-1 1 0 0,-1 1-1 0 0,0 0 0 0 0,0-1 4 0 0,5 9 0 0 0,-3-5-15 0 0,-1 0 0 0 0,1 0 0 0 0,0-1 0 0 0,4 4 15 0 0,-6-7-1 0 0,-1 0 0 0 0,1-1 0 0 0,-1 1 0 0 0,0 0 0 0 0,0 0 0 0 0,0 0 0 0 0,0 0 0 0 0,0 0 0 0 0,0 0 0 0 0,0 0 0 0 0,-1 0 0 0 0,1 1 1 0 0,6 14-12 0 0,4-5-17 0 0,-9-10 26 0 0,0 0-1 0 0,0-1 1 0 0,-1 1-1 0 0,1 0 1 0 0,0 0 0 0 0,-1 1-1 0 0,1-1 1 0 0,-1 0-1 0 0,0 1 4 0 0,1 0 0 0 0,0 1 0 0 0,0-1 0 0 0,-1 1 0 0 0,0-1 0 0 0,1 1 0 0 0,-1 0 0 0 0,-1-1 0 0 0,1 1 0 0 0,-1 0 0 0 0,1 3 0 0 0,-1-5 0 0 0,0 1 0 0 0,1-1 0 0 0,-1 0 0 0 0,1 1 0 0 0,-1-1 0 0 0,1 0 0 0 0,0 0 0 0 0,0 1 0 0 0,0-1 0 0 0,0 0 0 0 0,1 1 0 0 0,-1-2 0 0 0,0 0 0 0 0,-1 0 0 0 0,1 0 0 0 0,0 1 0 0 0,-1-1 0 0 0,1 0 0 0 0,-1 1 0 0 0,1-1 0 0 0,-1 0 0 0 0,0 1 0 0 0,1-1 0 0 0,-1 1 0 0 0,0-1 0 0 0,0 0 0 0 0,0 1 0 0 0,0-1 0 0 0,0 1 0 0 0,0-1 0 0 0,-1 1 0 0 0,1-1 0 0 0,0 0 0 0 0,-1 1 0 0 0,1-1 0 0 0,-1 2 0 0 0,-25 27 11 0 0,21-15 32 0 0,-7 0-22 0 0,-7 0 28 0 0,14-13-48 0 0,1 1 1 0 0,-1-2-1 0 0,1 1 1 0 0,-1 0-1 0 0,0-1 0 0 0,0 0 1 0 0,1 0-1 0 0,-1 0 0 0 0,-4 0-1 0 0,-12-1 46 0 0,20 1-45 0 0,0-1 0 0 0,0 0 0 0 0,0 0-1 0 0,1 0 1 0 0,-1 0 0 0 0,0 0 0 0 0,0 0 0 0 0,0-1 0 0 0,0 1 0 0 0,0 0 0 0 0,0 0 0 0 0,1-1 0 0 0,-1 1 0 0 0,0 0-1 0 0,0-1 1 0 0,0 1 0 0 0,1-1-1 0 0,-10-4-8 0 0,-13-4-37 0 0,16 6-66 0 0,-4-5 54 0 0,7 4 5 0 0,-1-2-85 0 0,2 1-74 0 0,-1 0-116 0 0,3 2 111 0 0,-1 0-39 0 0,0 0-43 0 0,1 0-47 0 0,0 1-28 0 0,1 1-55 0 0,-1-1-48 0 0,1 1-44 0 0,0-1-151 0 0,-1 0-42 0 0,1 0-184 0 0,0-1-494 0 0,0 3 1390 0 0</inkml:trace>
  <inkml:trace contextRef="#ctx0" brushRef="#br0" timeOffset="606.97">469 228 9560 0 0,'0'0'216'0'0,"0"3"32"0"0,-1-1-175 0 0,2 2-8 0 0,4-1 46 0 0,-1 0-13 0 0,2 0 37 0 0,2 2-95 0 0,-1 0-34 0 0,2-3 9 0 0,-3-1 42 0 0,-6-1-57 0 0,11-3 276 0 0,-6-3 76 0 0,-5 6-324 0 0,1-1 0 0 0,-1 1 0 0 0,0-1 0 0 0,1 1-1 0 0,-1 0 1 0 0,0-1 0 0 0,1 1 0 0 0,-1-1 0 0 0,1 1-1 0 0,-1 0 1 0 0,1-1 0 0 0,-1 1 0 0 0,0 0 0 0 0,1 0-1 0 0,0-1 1 0 0,-1 1 0 0 0,1 0 0 0 0,-1 0 0 0 0,1 0-1 0 0,-1 0 1 0 0,1 0 0 0 0,-1-1 0 0 0,1 1 0 0 0,0 0-28 0 0,4-2 474 0 0,1-3-220 0 0,8-3 224 0 0,0 1 7 0 0,-8 2-224 0 0,-4 3-74 0 0,-1 1-36 0 0,2 0 60 0 0,-1 0-83 0 0,2 1-82 0 0,0 0-18 0 0,-2 0 63 0 0,2-2 7 0 0,12-6 196 0 0,-8 3-48 0 0,-3-6 40 0 0,5 6-104 0 0,-2-8-20 0 0,-1 1-56 0 0,-4 8 5 0 0,-2 1-61 0 0,-3-5-26 0 0,2 8-11 0 0,0-5 58 0 0,0-5 14 0 0,-2 5-26 0 0,-8-5-37 0 0,3 6 60 0 0,-1 5-63 0 0,5-1-6 0 0,-5 0 14 0 0,-20 0 221 0 0,21 3-201 0 0,-1 11 63 0 0,1-3-45 0 0,-6 5 76 0 0,4-1-80 0 0,-2 4-46 0 0,10-17-15 0 0,0 1 0 0 0,-1-1 0 0 0,0 0 0 0 0,1 1 0 0 0,0 0 0 0 0,-1-1 0 0 0,1 1 0 0 0,0 0 0 0 0,1-1 0 0 0,-1 1 0 0 0,0 0 0 0 0,1 0 0 0 0,0 0 0 0 0,-1 0 0 0 0,1 0 0 0 0,0 0 0 0 0,0 2 0 0 0,-1 1 0 0 0,0-1 0 0 0,0 0 0 0 0,0 1 0 0 0,-2 2 0 0 0,1-3 0 0 0,0 0 0 0 0,1 1 0 0 0,0-1 0 0 0,0 1 0 0 0,0 2 0 0 0,1 83 0 0 0,0-89 0 0 0,0 0 0 0 0,0-1 0 0 0,1 1 0 0 0,-1 0 0 0 0,0-1 0 0 0,1 1 0 0 0,-1 0 0 0 0,1-1 0 0 0,-1 1 0 0 0,1 0 0 0 0,0-1 0 0 0,0 1 0 0 0,-1-1 0 0 0,2 1 0 0 0,-1 0 0 0 0,0-1 0 0 0,0 1 0 0 0,-1-1 0 0 0,1 1 0 0 0,0-1 0 0 0,-1 1 0 0 0,1 0 0 0 0,-1-1 0 0 0,1 1 0 0 0,-1 0 0 0 0,0 0 0 0 0,0-1 0 0 0,0 1 0 0 0,0 0 0 0 0,0 1 0 0 0,0 0 0 0 0,0 0 0 0 0,0-1 0 0 0,1 1 0 0 0,-1 0 0 0 0,1-1 0 0 0,0 2 0 0 0,5 2 0 0 0,-2-4 0 0 0,2 8-13 0 0,-5-9 8 0 0,-1 0 0 0 0,0 0 1 0 0,1 0-1 0 0,-1 0 0 0 0,1 0 1 0 0,-1 0-1 0 0,1 0 0 0 0,0 0 0 0 0,-1 0 1 0 0,1 0-1 0 0,0-1 0 0 0,0 1 0 0 0,0 0 1 0 0,-1 0-1 0 0,1-1 0 0 0,1 1 5 0 0,11 5-115 0 0,16 3 21 0 0,-20-8 22 0 0,0 0-61 0 0,-2-1-12 0 0,1 0-52 0 0,1 1-59 0 0,0-1-68 0 0,19 0-250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33.9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197 1 10336 0 0,'0'0'233'0'0,"0"0"39"0"0,0 0 15 0 0,0 0 9 0 0,2 0 34 0 0,-1 0-314 0 0,-1 0-1 0 0,1 0 1 0 0,-1 0-1 0 0,1 0 1 0 0,-1 0-1 0 0,0 0 1 0 0,1 0-1 0 0,-1 0 1 0 0,1 0 0 0 0,-1 0-1 0 0,1 0 1 0 0,-1 1-1 0 0,0-1 1 0 0,1 0-1 0 0,-1 0 1 0 0,1 0-1 0 0,-1 1 1 0 0,0-1-1 0 0,1 0 1 0 0,-1 1-1 0 0,0-1 1 0 0,1 0-1 0 0,-1 1 1 0 0,0-1-1 0 0,0 0 1 0 0,1 1-1 0 0,-1-1 1 0 0,0 1-1 0 0,0-1 1 0 0,1 1-16 0 0,0 15 468 0 0,-1-12-350 0 0,2 1 228 0 0,8 9 20 0 0,-7 0-44 0 0,-2-3-94 0 0,5 0 1 0 0,0 2-27 0 0,-4 0-29 0 0,-1-5-80 0 0,0-1 1 0 0,0 1-1 0 0,1 0 1 0 0,0-1-1 0 0,2 4-93 0 0,-1 1 89 0 0,1 0-33 0 0,2 14 58 0 0,7 23 70 0 0,-7-21-116 0 0,9 48-46 0 0,-13-65-22 0 0,-1-1 0 0 0,-1 1 0 0 0,1 0 0 0 0,-2-1 0 0 0,0 6 0 0 0,0-6 0 0 0,1-1 0 0 0,-1 0 0 0 0,2 0 0 0 0,-1 0 0 0 0,2 0 0 0 0,0 6 0 0 0,-1-12 0 0 0,2 9 2 0 0,0 0 1 0 0,-1 1 0 0 0,0-1-1 0 0,0 9-2 0 0,-3-7 18 0 0,1-10-14 0 0,-1-1 0 0 0,1 1 0 0 0,0-1 0 0 0,0 0 0 0 0,1 1 0 0 0,-1-1 0 0 0,1 1 0 0 0,0-1 0 0 0,0 2-4 0 0,3 5 0 0 0,-2-7 1 0 0,-1 0 0 0 0,0 0 0 0 0,0 0 0 0 0,0 0 0 0 0,0 0 0 0 0,0 0 0 0 0,-1 0 0 0 0,0 0 0 0 0,1 0 0 0 0,-1 2-1 0 0,0 46 54 0 0,0-13-1 0 0,0-26-62 0 0,0-9-103 0 0,0-3-72 0 0,0 0 78 0 0,0 0-55 0 0,0 0-74 0 0,0 0 72 0 0,0 0-35 0 0,0 0-38 0 0,0 0-36 0 0,0 0-366 0 0,-1-1 88 0 0,1 1-49 0 0,-2-2-705 0 0,-1-1-48 0 0,0 0-47 0 0,-3-3-616 0 0</inkml:trace>
  <inkml:trace contextRef="#ctx0" brushRef="#br0" timeOffset="685.03">0 394 8984 0 0,'0'27'433'0'0,"0"-24"-185"0"0,3-6-36 0 0,8-3-159 0 0,3-3-63 0 0,-12 4 19 0 0,1 0 58 0 0,25-10 818 0 0,-18 11-540 0 0,-2 0-48 0 0,4-6 81 0 0,-6 3-148 0 0,-4 5-153 0 0,0 0-1 0 0,0 0 0 0 0,0 0 1 0 0,1 0-1 0 0,-1 0 1 0 0,0 0-1 0 0,1 1 1 0 0,-1-1-1 0 0,1 1 1 0 0,1-1-77 0 0,8-1 237 0 0,3-1 100 0 0,0-7 47 0 0,-2 1-133 0 0,6 3-13 0 0,-1 1-56 0 0,-5-1-13 0 0,2-3-20 0 0,3 0-55 0 0,5-1-37 0 0,10-1-43 0 0,-16 8-14 0 0,-10 3 0 0 0,0-1 0 0 0,0 0 0 0 0,0-1 0 0 0,0 1 0 0 0,1-2 0 0 0,7-3 0 0 0,-7 2 0 0 0,0 1 0 0 0,1 0 0 0 0,0 1 0 0 0,3-1 0 0 0,15-1 0 0 0,-7-5-34 0 0,0 5-82 0 0,-16 4 74 0 0,1 0 1 0 0,-1 0-1 0 0,1-1 0 0 0,-1 1 1 0 0,0-1-1 0 0,0 0 0 0 0,2-1 42 0 0,14-8-230 0 0,-18 10 195 0 0,1 0 0 0 0,0 0-1 0 0,-1 1 1 0 0,1-1-1 0 0,0 1 1 0 0,-1 0-1 0 0,1 0 1 0 0,1 0 35 0 0,-2 0-35 0 0,0 0 0 0 0,-1 0 0 0 0,1 0 1 0 0,-1-1-1 0 0,1 1 0 0 0,0 0 0 0 0,-1-1 0 0 0,1 1 0 0 0,-1-1 1 0 0,1 0-1 0 0,-1 1 0 0 0,1-1 0 0 0,-1 0 0 0 0,1 0 35 0 0,10-5-239 0 0,10 1-151 0 0,-16-1 148 0 0,-4 2 109 0 0,8-1-170 0 0,-8 2 204 0 0,-1-1 19 0 0,0 1 9 0 0,2 2-13 0 0,6 0-114 0 0,-1 1 44 0 0,3-1-46 0 0,-8 1 222 0 0,0 0 61 0 0,14 0 470 0 0,-14 0-465 0 0,-1 0-37 0 0,4 4 109 0 0,-2 1-41 0 0,-4-3-94 0 0,1 0-1 0 0,0-1 1 0 0,-1 1 0 0 0,1 0-1 0 0,-1-1 1 0 0,0 1-1 0 0,0 0 1 0 0,0 0 0 0 0,1 0-25 0 0,0 9 124 0 0,2-3-6 0 0,1 0-26 0 0,-3-7-71 0 0,0 0 0 0 0,0 0-1 0 0,0 1 1 0 0,-1-1 0 0 0,1 1 0 0 0,0-1 0 0 0,-1 1 0 0 0,1-1-1 0 0,-1 1 1 0 0,0-1 0 0 0,1 1 0 0 0,-1 0 0 0 0,0-1 0 0 0,0 1-21 0 0,1 17 185 0 0,3-2-43 0 0,6 15 51 0 0,-7-24-152 0 0,0 0 0 0 0,-1 0 0 0 0,0 0 0 0 0,0 0 0 0 0,0 1 0 0 0,-1-1 1 0 0,-1 6-42 0 0,1-2 51 0 0,0-1 0 0 0,0 1 1 0 0,2 3-52 0 0,9 38 208 0 0,1-19-58 0 0,-11-29-120 0 0,1 1 0 0 0,-1-1 0 0 0,0 1 1 0 0,-1-1-1 0 0,1 1 0 0 0,-1 0 0 0 0,0-1 0 0 0,-1 1 1 0 0,1 1-31 0 0,-1 0 43 0 0,1 0 1 0 0,0-1 0 0 0,0 1-1 0 0,1 0 1 0 0,0 0 0 0 0,2 5-44 0 0,-3-7 26 0 0,3 11 92 0 0,-4-4-42 0 0,1 5 18 0 0,6-4 2 0 0,-7-12-79 0 0,1 0 0 0 0,0 1 1 0 0,0-1-1 0 0,-1 0 0 0 0,1 1 1 0 0,-1-1-1 0 0,1 1 0 0 0,-1-1 1 0 0,0 1-1 0 0,1-1 0 0 0,-1 1 1 0 0,0-1-1 0 0,0 1-17 0 0,0 6 72 0 0,0 0 56 0 0,0 11 232 0 0,0-11-227 0 0,0-6 4 0 0,0-2-1 0 0,0 3-4 0 0,0 5-94 0 0,0-6 37 0 0,-1-12 140 0 0,2-12 39 0 0,1 11-168 0 0,3 3-31 0 0,6-17 122 0 0,-1 7-116 0 0,-7 14-44 0 0,-1 0-1 0 0,1 0 1 0 0,-1 0 0 0 0,0-1-1 0 0,1-1-16 0 0,2-14 47 0 0,-4 16-37 0 0,0-1 1 0 0,0 1-1 0 0,0 0 0 0 0,1-1 0 0 0,0 1 0 0 0,-1 0 0 0 0,2-2-10 0 0,43-69 21 0 0,-41 68-7 0 0,0 0-1 0 0,1 1 1 0 0,0 0 0 0 0,4-4-14 0 0,3-2-2 0 0,-11 10 2 0 0,0 0 0 0 0,1 1 0 0 0,-1-1 0 0 0,0 1 0 0 0,1 0 0 0 0,-1-1 0 0 0,0 1 0 0 0,1 0 0 0 0,0 0 0 0 0,-1 1 0 0 0,1-1 0 0 0,0 1 0 0 0,-1-1 0 0 0,1 1 0 0 0,0 0 0 0 0,-1 0 0 0 0,1 0 0 0 0,0 0 0 0 0,1 1 0 0 0,5-1 0 0 0,6 3 4 0 0,-13-2-7 0 0,1 1-1 0 0,-1-1 0 0 0,0 1 0 0 0,-1-1 0 0 0,1 1 0 0 0,0-1 0 0 0,0 1 0 0 0,-1 0 0 0 0,1 0 4 0 0,3 4-15 0 0,-1 1-1 0 0,0 0 1 0 0,0 0-1 0 0,0 1 16 0 0,-1-2 1 0 0,-3-4-6 0 0,1 0-1 0 0,0 1 0 0 0,-1-1 0 0 0,1 0 1 0 0,-1 0-1 0 0,1 1 0 0 0,-1-1 0 0 0,0 0 0 0 0,0 1 1 0 0,-1 1 5 0 0,3 12-13 0 0,3-1-17 0 0,-4-12 26 0 0,1 0 0 0 0,-1 0 1 0 0,0 0-1 0 0,-1 1 0 0 0,1-1 0 0 0,0 0 0 0 0,-1 1 1 0 0,0-1-1 0 0,0 1 4 0 0,0 14-81 0 0,0 0 68 0 0,0 23 13 0 0,0-27-57 0 0,0 0-60 0 0,0-2-39 0 0,0 0-66 0 0,0 0-76 0 0,0 1-86 0 0,0-13 384 0 0,0 2-104 0 0,0-1 4 0 0,0 0-17 0 0,0 1-42 0 0,-1-1-13 0 0,1 0-42 0 0,-1 0-49 0 0,1 0-55 0 0,-1-1-58 0 0,0 1-54 0 0,0-1-49 0 0,0 1-43 0 0,-1-1-151 0 0,0 0-42 0 0,0 0-183 0 0,-1 0-495 0 0</inkml:trace>
  <inkml:trace contextRef="#ctx0" brushRef="#br0" timeOffset="1145.93">1512 303 8520 0 0,'-13'0'190'0'0,"13"0"-186"0"0,0 0 0 0 0,0 0 0 0 0,0 0 0 0 0,0 0-1 0 0,0 0 1 0 0,0 0 0 0 0,0 0 0 0 0,0 0 0 0 0,0 0 0 0 0,0 0-1 0 0,0 0 1 0 0,-1 0 0 0 0,1 0 0 0 0,0 0 0 0 0,0 0-1 0 0,0 0 1 0 0,0 0 0 0 0,0 0 0 0 0,0 0 0 0 0,0 0-1 0 0,0 0 1 0 0,0 0 0 0 0,0 0 0 0 0,0 0 0 0 0,-1 0 0 0 0,1 0-1 0 0,0 0 1 0 0,0 0 0 0 0,0 0 0 0 0,0 0 0 0 0,0 0-1 0 0,0 1 1 0 0,0-1 0 0 0,0 0 0 0 0,0 0 0 0 0,0 0-1 0 0,0 0 1 0 0,0 0 0 0 0,0 0 0 0 0,0 0 0 0 0,0 0 0 0 0,0 0-1 0 0,0 0 1 0 0,0 0 0 0 0,0 0 0 0 0,0 1 0 0 0,0-1-1 0 0,0 0 1 0 0,0 0 0 0 0,0 0 0 0 0,0 0 0 0 0,0 0-1 0 0,0 0 1 0 0,0 0 0 0 0,0 0 0 0 0,0 0 0 0 0,0 0-4 0 0,0 3 48 0 0,1-2-20 0 0,-1-1-16 0 0,-2 2 22 0 0,-1 3 47 0 0,0 2 15 0 0,-3 3 42 0 0,6-5-108 0 0,-2-1-22 0 0,-13 5 45 0 0,9-5 24 0 0,-1 2 88 0 0,4-4 57 0 0,1 0-82 0 0,-1-2-49 0 0,-1 0-45 0 0,1 0-10 0 0,0 1 35 0 0,1 0-52 0 0,0 1 36 0 0,-5 3 140 0 0,-1 3 120 0 0,-13 13 534 0 0,15-14-606 0 0,-1-1-76 0 0,5-3-126 0 0,0-1-33 0 0,-4 6 228 0 0,2 5-100 0 0,-1 2 12 0 0,-1-3 9 0 0,-3 10-30 0 0,8-15-112 0 0,0-1-1 0 0,0 0 0 0 0,1 1 0 0 0,-1-1 1 0 0,2 3-15 0 0,-1 25 70 0 0,0-12-60 0 0,0-19-10 0 0,0 0 0 0 0,0 0 0 0 0,1 0 0 0 0,-1 0 0 0 0,1 0 0 0 0,0 0 0 0 0,-1 0 0 0 0,2 0 0 0 0,-1 0 0 0 0,1 2 0 0 0,2 5 0 0 0,11 35 0 0 0,-5-23 0 0 0,-9-21 0 0 0,0 0 0 0 0,0 0 0 0 0,0 0 0 0 0,1 0 0 0 0,-1 0 0 0 0,0 0 0 0 0,0-1 0 0 0,1 1 0 0 0,-1 0 0 0 0,1-1 0 0 0,7 5 0 0 0,-1-1 0 0 0,-7-3 0 0 0,1 0 0 0 0,-1 0 0 0 0,0 0 0 0 0,1 0 0 0 0,-1-1 0 0 0,1 1 0 0 0,-1-1 0 0 0,1 1 0 0 0,-1-1 0 0 0,1 1 0 0 0,-1-1 0 0 0,1 0 0 0 0,0 0 0 0 0,-1 0 0 0 0,0 0 0 0 0,0 0 0 0 0,-1 0 0 0 0,1 0 0 0 0,0 0 0 0 0,-1 0 0 0 0,1 0 0 0 0,0 1 1 0 0,-1-1-1 0 0,1 0 0 0 0,0 0 0 0 0,-1 0 0 0 0,1 1 0 0 0,-1-1 0 0 0,1 0 0 0 0,0 1 1 0 0,-1-1-1 0 0,1 0 0 0 0,-1 1 0 0 0,1-1 0 0 0,-1 1 0 0 0,1-1 0 0 0,-1 1 0 0 0,0-1 0 0 0,1 1 1 0 0,-1-1-1 0 0,1 1 0 0 0,-1-1 2 0 0,0 1 0 0 0,1 0 0 0 0,-1-1-1 0 0,1 1 1 0 0,-1-1 0 0 0,0 0 0 0 0,1 1 0 0 0,-1-1 0 0 0,1 1 0 0 0,0-1 0 0 0,-1 0 0 0 0,1 1 0 0 0,-1-1 0 0 0,1 0 0 0 0,-1 1 0 0 0,1-1 0 0 0,0 0-1 0 0,-1 0 1 0 0,1 0 0 0 0,0 0 0 0 0,-1 0 0 0 0,1 1 0 0 0,0-1 0 0 0,-1 0 0 0 0,1 0 0 0 0,0-1-2 0 0,10 2 19 0 0,-8-1-8 0 0,0 1 0 0 0,0-1 0 0 0,0 0 0 0 0,0 0 1 0 0,0-1-1 0 0,1 1 0 0 0,-1-1 0 0 0,0 1 0 0 0,0-1 1 0 0,0 0-12 0 0,4-2 57 0 0,21-13 287 0 0,-20 7-225 0 0,8-24 272 0 0,-2 6-78 0 0,-10 13-171 0 0,-5-7-60 0 0,1 13-53 0 0,1-12 28 0 0,-1 15-42 0 0,0 0-1 0 0,1 1 1 0 0,-1-1 0 0 0,-1 0-1 0 0,1 0 1 0 0,-1 1 0 0 0,0-1 0 0 0,-1-3-15 0 0,0 3 11 0 0,1-1 2 0 0,-1 1 0 0 0,0-1-1 0 0,0 0 1 0 0,-1 1 0 0 0,0-1 0 0 0,0 1-1 0 0,0 0 1 0 0,-4-4-13 0 0,5 7 1 0 0,0-1-1 0 0,-1 0 1 0 0,1 0 0 0 0,0-1 0 0 0,0 1 0 0 0,0-1-1 0 0,1 0-13 0 0,-1 1 1 0 0,0 0 0 0 0,0 0-1 0 0,0 0 1 0 0,-1 0 0 0 0,0-1 12 0 0,-6-10-32 0 0,5-2-38 0 0,4 15 57 0 0,-1-1-1 0 0,1 1 1 0 0,0-1 0 0 0,-1 1-1 0 0,1-1 1 0 0,-1 1 0 0 0,1-1-1 0 0,-1 1 1 0 0,0-1 0 0 0,1 1 0 0 0,-1 0-1 0 0,0-1 1 0 0,0 1 0 0 0,0 0-1 0 0,0 0 1 0 0,0 0 0 0 0,0 0-1 0 0,-1 0 1 0 0,1 0 0 0 0,-1-1 13 0 0,-3 0-45 0 0,5 2 33 0 0,-1-1 1 0 0,0 1 0 0 0,1 0-1 0 0,-1 0 1 0 0,1-1 0 0 0,-1 1 0 0 0,0-1-1 0 0,1 1 1 0 0,-1 0 0 0 0,1-1-1 0 0,-1 1 1 0 0,1-1 0 0 0,0 1-1 0 0,-1-1 1 0 0,1 1 0 0 0,-1-1 0 0 0,1 1-1 0 0,0-1 1 0 0,-1 0 0 0 0,1 1-1 0 0,0-1 1 0 0,0 0 11 0 0,-3-4-64 0 0,2 3-18 0 0,-2-3 32 0 0,1 4-4 0 0,0-2-52 0 0,-1 1-81 0 0,-1-2-99 0 0,-8-9-143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4:55.0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11432 0 0,'0'0'256'0'0,"0"0"34"0"0,2 0 22 0 0,5 0-104 0 0,-1 0-84 0 0,0 0-58 0 0,5 0 29 0 0,-3 0 37 0 0,-4 0-11 0 0,0 0 48 0 0,1 0 61 0 0,0 0 71 0 0,-3 0 59 0 0,-2 3-68 0 0,0-3-277 0 0,0 1 0 0 0,0-1 0 0 0,0 1 0 0 0,0 0 1 0 0,0-1-1 0 0,1 1 0 0 0,-1-1 0 0 0,0 1 1 0 0,0-1-1 0 0,0 1 0 0 0,1-1 0 0 0,-1 1 0 0 0,0-1 1 0 0,0 1-1 0 0,1-1 0 0 0,-1 1 0 0 0,1-1 1 0 0,-1 0-1 0 0,0 1 0 0 0,1-1 0 0 0,-1 1 1 0 0,1-1-1 0 0,-1 0 0 0 0,1 1-15 0 0,0-1 16 0 0,-1 0 1 0 0,1 1-1 0 0,-1-1 1 0 0,1 1-1 0 0,-1-1 1 0 0,1 1-1 0 0,-1-1 1 0 0,1 1-1 0 0,-1 0 1 0 0,1-1-1 0 0,-1 1 1 0 0,0-1-1 0 0,1 1 1 0 0,-1 0-1 0 0,0-1 1 0 0,1 1-1 0 0,-1 0 1 0 0,0-1-1 0 0,0 1 0 0 0,0 0 1 0 0,0-1-1 0 0,0 1 1 0 0,0 0-1 0 0,0 0 1 0 0,0 0-17 0 0,1 7 145 0 0,0-1-40 0 0,1-1-18 0 0,2 3 2 0 0,0-1 1 0 0,-2-1-1 0 0,-1 0 18 0 0,-1 1 40 0 0,2 3 62 0 0,4 1 58 0 0,0 0 38 0 0,-4-2-29 0 0,-2 4 21 0 0,0-3-83 0 0,0-1-63 0 0,0 61 277 0 0,0-52-333 0 0,0 50 62 0 0,0-66-273 0 0,0-3-6 0 0,0 0 18 0 0,0 0-71 0 0,0 0 35 0 0,0 0-34 0 0,0 0-135 0 0,0 0-40 0 0,0 0-928 0 0,0-3-60 0 0,0-9-7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4:55.3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 9528 0 0,'0'0'216'0'0,"0"-3"32"0"0,0-7 10 0 0,0 8 0 0 0,0 2-48 0 0,0 0-18 0 0,0 0-149 0 0,0 0-86 0 0,0 0-74 0 0,0 0-100 0 0,0 0-118 0 0,0 0-104 0 0,0 0 53 0 0,0 0-39 0 0,0 0-509 0 0,0 0-406 0 0,0 0-769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4:55.6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 9528 0 0,'0'0'216'0'0,"0"3"32"0"0,0 7 10 0 0,-1-8-107 0 0,-1-1-78 0 0,-1-1-10 0 0,-3 2-42 0 0,5 0 25 0 0,0 0 52 0 0,0 0 14 0 0,1 0 42 0 0,0 0 50 0 0,0 1 57 0 0,2-1 218 0 0,3 3-294 0 0,-2 1 36 0 0,2 3 80 0 0,1 4 198 0 0,7 13 434 0 0,-8-19-661 0 0,1 0-37 0 0,1 0-4 0 0,-3-4-120 0 0,-1 0 0 0 0,0 0 0 0 0,0 1 0 0 0,-1-1-1 0 0,1 1 1 0 0,0 0-111 0 0,1 3 210 0 0,0-2-51 0 0,0 0-19 0 0,3 0 11 0 0,1 3 32 0 0,3 9 207 0 0,-8-12-306 0 0,2 2 0 0 0,1 1 21 0 0,-2-1 11 0 0,0 0 35 0 0,1 2 69 0 0,1 0-5 0 0,1 0-41 0 0,3 2-5 0 0,8 4 35 0 0,-1 2 10 0 0,71 71 890 0 0,-84-85-901 0 0,0-2-105 0 0,3-3-28 0 0,-6 2-43 0 0,-1 0-25 0 0,0 0 0 0 0,0 0-1 0 0,0 0 1 0 0,0 0 0 0 0,0 0 0 0 0,0 0 0 0 0,0 0 0 0 0,0 0 0 0 0,0 0 0 0 0,0 0 0 0 0,0 0 0 0 0,1 0 0 0 0,-1 0 0 0 0,0 0-1 0 0,0 0 1 0 0,0 0 0 0 0,0 0 0 0 0,0 0 0 0 0,0 0 0 0 0,0 0 0 0 0,0 0 0 0 0,0 0 0 0 0,0 0 0 0 0,0 1 0 0 0,0-1 0 0 0,1 0-1 0 0,-1 0 1 0 0,0 0 0 0 0,0 0 0 0 0,0 0 0 0 0,0 0 0 0 0,0 0 0 0 0,0 0 0 0 0,0 0 0 0 0,0 0 0 0 0,0 0 0 0 0,0 0 0 0 0,0 0 0 0 0,0 0-1 0 0,0 1 1 0 0,0-1 0 0 0,0 0 0 0 0,0 0 0 0 0,0 0 0 0 0,0 0 0 0 0,0 0 0 0 0,0 0 0 0 0,0 0 0 0 0,0 0 0 0 0,0 0 0 0 0,0 0-1 0 0,0 0 1 0 0,0 1 0 0 0,0-1 0 0 0,0 0 0 0 0,0 0 0 0 0,0 0-2 0 0,0 0 3 0 0,0 1 0 0 0,0-1 1 0 0,0 1-1 0 0,0-1 0 0 0,0 1 0 0 0,0-1 0 0 0,0 1 0 0 0,0-1 1 0 0,0 1-1 0 0,0-1 0 0 0,1 1 0 0 0,-1-1 0 0 0,0 0 0 0 0,0 1 1 0 0,0-1-1 0 0,1 1 0 0 0,-1-1 0 0 0,0 0 0 0 0,0 1 1 0 0,1-1-1 0 0,-1 1 0 0 0,0-1 0 0 0,1 0 0 0 0,-1 0 0 0 0,1 1 1 0 0,-1-1-1 0 0,0 0 0 0 0,1 0 0 0 0,-1 1 0 0 0,1-1 0 0 0,-1 0 1 0 0,1 0-1 0 0,-1 0 0 0 0,0 0 0 0 0,1 1 0 0 0,-1-1 0 0 0,1 0 1 0 0,-1 0-1 0 0,1 0 0 0 0,-1 0 0 0 0,1 0 0 0 0,0 0-3 0 0,1 0 68 0 0,1 0 16 0 0,7 0 4 0 0,-8 0 0 0 0,-2 0-1 0 0,3-3-6 0 0,0-1-45 0 0,0-1-1 0 0,0 0 1 0 0,0 0 0 0 0,0 1-1 0 0,-1-2 1 0 0,2-3-36 0 0,5-11 98 0 0,-4 13-64 0 0,-4 5-27 0 0,0 1 1 0 0,-1 0-1 0 0,1-1 0 0 0,0 1 1 0 0,0-1-1 0 0,-1 1 1 0 0,1-1-1 0 0,-1 1 0 0 0,1-1 1 0 0,-1 0-1 0 0,0 1 0 0 0,0-1 1 0 0,1 1-1 0 0,-1-1 0 0 0,0-1-7 0 0,0 0 9 0 0,0 0 0 0 0,0 0 0 0 0,1 0-1 0 0,-1 0 1 0 0,1 0 0 0 0,0 1 0 0 0,0-3-9 0 0,7-13 10 0 0,-7 16-7 0 0,0 0 0 0 0,0 0 0 0 0,-1 0 0 0 0,1-1 0 0 0,-1 1 0 0 0,0 0 0 0 0,0-1 0 0 0,1 1 0 0 0,-2 0 0 0 0,1-3-3 0 0,1-13 30 0 0,0 14-26 0 0,1-3-2 0 0,0-1 0 0 0,1 0 0 0 0,0 0 0 0 0,1-2-2 0 0,6-8 0 0 0,-5-7 0 0 0,-3 20 0 0 0,0-1 0 0 0,1 1 0 0 0,-1 0 0 0 0,1 0 0 0 0,0 0 0 0 0,0 1 0 0 0,0-1 0 0 0,4-3 0 0 0,6-8-12 0 0,-11 2-69 0 0,0 4-6 0 0,2 2-81 0 0,13-13-518 0 0,-12 17 518 0 0,-4 3-114 0 0,1 0 55 0 0,-1 0 49 0 0,1 1 42 0 0,0-1 3 0 0,0 1 52 0 0,2 1-54 0 0,-3-1 27 0 0,-1 0 5 0 0,2 0-314 0 0,-1 0 34 0 0,1 0-288 0 0,0 0 110 0 0,-1 0 91 0 0,0 0 81 0 0,0 0 53 0 0,2 0-598 0 0,-2 0 503 0 0,1 0-98 0 0,-1 0 215 0 0,0 0-41 0 0,5 0-1817 0 0,3 0-1216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4:56.0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1 151 7136 0 0,'0'0'208'0'0,"2"0"-10"0"0,3 0-189 0 0,0 0 56 0 0,1 0 49 0 0,0 0 39 0 0,5 0 195 0 0,12 0 565 0 0,-21 0-375 0 0,1 0-22 0 0,5-2-160 0 0,0-2-63 0 0,6-2 68 0 0,-4 4-169 0 0,3 2 57 0 0,4 0 153 0 0,3-4 81 0 0,-9 0-316 0 0,-1 0-20 0 0,-3 2-14 0 0,0 0 18 0 0,1 2 49 0 0,5-3 120 0 0,-3-2-70 0 0,-2 0-72 0 0,0 1 47 0 0,0 0-34 0 0,6-3 99 0 0,-2 4-109 0 0,0 4-39 0 0,-10-1-123 0 0,0 0 1 0 0,-1 0 0 0 0,1 0 0 0 0,0 0-1 0 0,-1 0 1 0 0,1 0 0 0 0,0-1 0 0 0,-1 1 0 0 0,1 0-1 0 0,0-1 1 0 0,0 0-20 0 0,28-14 224 0 0,-17 5-153 0 0,-11 7 17 0 0,1 1-7 0 0,7-8-7 0 0,-7 7-2 0 0,-1 3-2 0 0,8-2-4 0 0,-7-8 0 0 0,-3 5 12 0 0,0-5-1 0 0,-3 5-9 0 0,-9-6-9 0 0,11 11-59 0 0,1 0 0 0 0,-1 0 0 0 0,1 0 1 0 0,0-1-1 0 0,-1 1 0 0 0,1 0 1 0 0,-1 0-1 0 0,1 0 0 0 0,-1 0 1 0 0,1 0-1 0 0,-1 0 0 0 0,1 0 1 0 0,0 0-1 0 0,-1 0 0 0 0,1 0 1 0 0,-1 0-1 0 0,1 0 0 0 0,-1 0 1 0 0,1 0-1 0 0,-1 0 0 0 0,1 0 1 0 0,0 0-1 0 0,-1 1 0 0 0,1-1 1 0 0,-1 0-1 0 0,1 0 0 0 0,0 0 1 0 0,-1 1-1 0 0,1-1 0 0 0,-1 0 1 0 0,1 1-1 0 0,0-1 0 0 0,0 0 1 0 0,-1 1-1 0 0,1-1 0 0 0,0 0 1 0 0,-1 1-1 0 0,1-1 0 0 0,0 1 0 0 0,0-1 0 0 0,-1 1 0 0 0,1-1 0 0 0,-1 1 0 0 0,1 0 0 0 0,-1-1 0 0 0,1 1 0 0 0,-1-1 0 0 0,0 1 0 0 0,1-1 0 0 0,-1 0 0 0 0,1 1 0 0 0,-1-1 0 0 0,0 1 0 0 0,0-1 0 0 0,1 0 0 0 0,-1 0 0 0 0,0 1 0 0 0,1-1 0 0 0,-1 0 0 0 0,0 0 0 0 0,0 0 0 0 0,0 0 0 0 0,0 0 0 0 0,-1 0 0 0 0,1 0 0 0 0,-1 1 0 0 0,0-1 0 0 0,1 0 0 0 0,-1 1 0 0 0,1-1 0 0 0,-1 1 0 0 0,1 0 0 0 0,-1-1 0 0 0,1 1 0 0 0,0 0 0 0 0,-1 0 0 0 0,1 0 0 0 0,-7 4 0 0 0,-2-1-1 0 0,8-3 1 0 0,0 0 0 0 0,0 0 0 0 0,-1 0 1 0 0,1 1-1 0 0,0-1 0 0 0,0 0 0 0 0,1 1 0 0 0,-1-1 0 0 0,0 1 0 0 0,-10 11 9 0 0,6-6 31 0 0,0-1-1 0 0,0-1 1 0 0,-1 1-1 0 0,-4 3-39 0 0,3-4 24 0 0,6-5-18 0 0,1 1 0 0 0,-1 0 0 0 0,1 0-1 0 0,0 0 1 0 0,-1 0 0 0 0,1 0 0 0 0,0 0-1 0 0,0 0 1 0 0,-1 2-6 0 0,-6 13 75 0 0,6-12-53 0 0,1 0 0 0 0,-1 0 0 0 0,0-1 0 0 0,0 1 0 0 0,-3 2-22 0 0,-8 11 102 0 0,-13 9 154 0 0,21-21-185 0 0,3-3-12 0 0,1 0 0 0 0,-1 0 0 0 0,1-1 0 0 0,0 1 0 0 0,0 0 0 0 0,0 0 0 0 0,0 0 0 0 0,0 0 0 0 0,0 1 0 0 0,0-1 0 0 0,1 0 0 0 0,-1 0 0 0 0,1 0 1 0 0,-1 1-60 0 0,-2 9 311 0 0,0-5-108 0 0,0-1 35 0 0,-2 5 240 0 0,4-2-198 0 0,1 0-284 0 0,0 0-108 0 0,0 1-100 0 0,0 14-378 0 0,0-15 433 0 0,1 0 106 0 0,4-5 80 0 0,10-2 135 0 0,-9-2-114 0 0,-1 2 68 0 0,-2 0-108 0 0,-2 1-2 0 0,1-1 0 0 0,0 0 0 0 0,0 0 0 0 0,1 0 0 0 0,-1 0 1 0 0,0-1-1 0 0,1 1 0 0 0,-1-1 0 0 0,1 1 0 0 0,-1-1 0 0 0,1 0 1 0 0,0 0-1 0 0,-1 0 0 0 0,1 0 0 0 0,0 0 0 0 0,0-1 0 0 0,0 1 1 0 0,0-1-1 0 0,0 0 0 0 0,0 0 0 0 0,2 0-8 0 0,3 1 11 0 0,-1 0 0 0 0,1 0 0 0 0,0 1 0 0 0,-1 0-1 0 0,8 3-10 0 0,-13-4-1 0 0,2 0 1 0 0,-1-1-1 0 0,0 1 0 0 0,1 0 0 0 0,-1-1 0 0 0,1 0 0 0 0,-1 0 1 0 0,1 0-1 0 0,-1 0 0 0 0,2 0 1 0 0,5-1-25 0 0,-4 1-108 0 0,0 0 52 0 0,-1 0 51 0 0,8 0 90 0 0,-8 0-66 0 0,-2 0-36 0 0,0 0-41 0 0,0 0-61 0 0,1 0-71 0 0,1 0-81 0 0,1 0-94 0 0,0 0-116 0 0,-4 0 89 0 0,1 0-64 0 0,0 0-57 0 0,-1 0-49 0 0,2 0-174 0 0,-1 0-50 0 0,1 0-208 0 0,3 0-564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4:56.7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381 93 7024 0 0,'-13'-13'157'0'0,"11"10"-14"0"0,1 0-56 0 0,1-1-30 0 0,1-1 1 0 0,-1 5-31 0 0,0 0-24 0 0,0 0 0 0 0,0 0 0 0 0,0 0 0 0 0,0-1 0 0 0,0 1 0 0 0,0 0-1 0 0,0 0 1 0 0,0 0 0 0 0,0 0 0 0 0,0 0 0 0 0,0 0 0 0 0,0 0 0 0 0,0 0 0 0 0,0 0 0 0 0,0 0 0 0 0,0-1-1 0 0,0 1 1 0 0,0 0 0 0 0,0 0 0 0 0,0 0 0 0 0,0 0 0 0 0,0 0 0 0 0,0 0 0 0 0,0 0 0 0 0,0 0 0 0 0,0 0-1 0 0,0 0 1 0 0,0 0 0 0 0,-1 0 0 0 0,1 0 0 0 0,0-1 0 0 0,0 1 0 0 0,0 0 0 0 0,0 0 0 0 0,0 0 0 0 0,0 0-1 0 0,0 0 1 0 0,0 0 0 0 0,0 0 0 0 0,0 0 0 0 0,0 0 0 0 0,0 0 0 0 0,-1 0 0 0 0,1 0 0 0 0,0 0 0 0 0,0 0-1 0 0,0 0 1 0 0,0 0 0 0 0,0 0 0 0 0,0 0 0 0 0,0 0 0 0 0,0 0 0 0 0,0 0 0 0 0,0 0 0 0 0,-1 0 0 0 0,1 0-1 0 0,0 0-2 0 0,-10-2 34 0 0,10 1-34 0 0,-1 0 0 0 0,1 1 0 0 0,0-1 0 0 0,-1 0 0 0 0,1 0 0 0 0,0 0 0 0 0,0 1 0 0 0,0-1 0 0 0,0 0 0 0 0,-1 0 0 0 0,1 0 0 0 0,0 1 0 0 0,0-1 0 0 0,1-1 0 0 0,-2-6-13 0 0,-2 4 92 0 0,-1 2 75 0 0,-1 2 58 0 0,4 1-175 0 0,0-1 0 0 0,1 0 1 0 0,-1 0-1 0 0,0 0 0 0 0,0 0 1 0 0,1 0-1 0 0,-1 0 0 0 0,0 0 1 0 0,0-1-1 0 0,1 1 0 0 0,-1 0 1 0 0,0 0-1 0 0,1-1 0 0 0,-1 1 1 0 0,0 0-1 0 0,1-1 0 0 0,-1 1 1 0 0,0 0-1 0 0,1-1 0 0 0,-1 1-37 0 0,-3-7 415 0 0,4 7-389 0 0,-1-1 0 0 0,1 1 0 0 0,0 0 0 0 0,0-1 0 0 0,-1 1 0 0 0,1-1 0 0 0,0 1 0 0 0,-1 0 0 0 0,1-1 0 0 0,0 1 0 0 0,-1 0 0 0 0,1-1 0 0 0,-1 1-1 0 0,1 0 1 0 0,0 0 0 0 0,-1-1 0 0 0,1 1 0 0 0,-1 0 0 0 0,1 0 0 0 0,-1 0 0 0 0,1 0 0 0 0,-1 0 0 0 0,1 0 0 0 0,0-1 0 0 0,-1 1 0 0 0,1 0 0 0 0,-1 0 0 0 0,1 0 0 0 0,-1 1 0 0 0,1-1 0 0 0,-1 0 0 0 0,0 0-26 0 0,-6 0 248 0 0,-12-3 632 0 0,13 0-562 0 0,0 0-136 0 0,4 1-142 0 0,-1 0-40 0 0,2 1 142 0 0,-1 0-32 0 0,-1 0 27 0 0,-1 1-73 0 0,-1 0-39 0 0,3 1 51 0 0,-9 1 108 0 0,-2 4 22 0 0,12-5-181 0 0,-1 0-1 0 0,1 0 1 0 0,0-1 0 0 0,-1 1 0 0 0,1 0-1 0 0,-1-1 1 0 0,1 1 0 0 0,-1-1 0 0 0,1 0-1 0 0,-1 1 1 0 0,1-1 0 0 0,-1 0-25 0 0,-3 2 179 0 0,0 2-88 0 0,0 0 1 0 0,-1 0 0 0 0,0-1-1 0 0,-2 1-91 0 0,-5 3 113 0 0,13-7-112 0 0,-5 2 33 0 0,5-2-26 0 0,-1 0 1 0 0,1 1-1 0 0,-1-1 0 0 0,0 0 0 0 0,1 1 1 0 0,-1-1-1 0 0,1 0 0 0 0,-1 1 0 0 0,1-1 1 0 0,-1 1-1 0 0,1-1 0 0 0,-1 0 0 0 0,1 1 1 0 0,-1-1-1 0 0,1 1 0 0 0,0 0 0 0 0,-1-1 0 0 0,1 1 1 0 0,0-1-1 0 0,-1 1 0 0 0,1 0 0 0 0,0 0-8 0 0,-3 3 33 0 0,-9 14 68 0 0,-16 8-23 0 0,11-9-36 0 0,9-10-15 0 0,5-4-18 0 0,0 0-1 0 0,0 0 0 0 0,0 0 1 0 0,0 1-1 0 0,0-1 0 0 0,1 1-8 0 0,-21 43 102 0 0,0-3-76 0 0,22-40-15 0 0,0 0 0 0 0,0 0 0 0 0,1 0 0 0 0,-1 0 1 0 0,1 0-1 0 0,0 1 0 0 0,0-1 0 0 0,0 0 0 0 0,1 4-11 0 0,0 7 28 0 0,-1-9-8 0 0,0-4-16 0 0,-1-1 0 0 0,1 1 0 0 0,0 0 0 0 0,0-1 0 0 0,0 1-1 0 0,0-1 1 0 0,1 1 0 0 0,-1 0 0 0 0,0-1 0 0 0,1 1 0 0 0,-1-1 0 0 0,1 2-4 0 0,10 2 53 0 0,4 20 39 0 0,-10-21-4 0 0,2-4-56 0 0,-2 1-6 0 0,11 12 46 0 0,-15-12-64 0 0,0 0-1 0 0,0 1 1 0 0,1-1-1 0 0,-1 0 1 0 0,0 0 0 0 0,1 0-1 0 0,-1 0 1 0 0,0 0-1 0 0,1 0 1 0 0,-1-1-1 0 0,1 1 1 0 0,0 0-1 0 0,-1-1 1 0 0,1 1-1 0 0,0-1 1 0 0,-1 0-1 0 0,1 1 1 0 0,0-1 0 0 0,0 0-8 0 0,35 0 158 0 0,49 0-7 0 0,-67-2-103 0 0,27-12 143 0 0,-40 12-171 0 0,24-12 142 0 0,-20 7-130 0 0,-2 1-34 0 0,-5 2 2 0 0,0 0 1 0 0,0-1 0 0 0,0 1 0 0 0,0 0-1 0 0,-1-1 1 0 0,0 0 0 0 0,0 1 0 0 0,1-3-1 0 0,5-12 84 0 0,18-26 103 0 0,-26 43-187 0 0,1 1 1 0 0,0-1-1 0 0,-1 0 1 0 0,1 1-1 0 0,-1-1 1 0 0,0 0-1 0 0,1 0 1 0 0,-1 1 0 0 0,0-1-1 0 0,0 0 1 0 0,0 0-1 0 0,0-1-9 0 0,-1-1 0 0 0,0 1 1 0 0,0 0-1 0 0,0 0 0 0 0,0 0 1 0 0,0 0-1 0 0,-2-2 9 0 0,2 2-2 0 0,0 1 1 0 0,0-1-1 0 0,0 0 1 0 0,0 1-1 0 0,0-1 0 0 0,0 0 1 0 0,1 0-1 0 0,-1 0 1 0 0,1 0 1 0 0,0-4-1 0 0,0 5 7 0 0,1 0-1 0 0,-1 0 0 0 0,0 0 1 0 0,-1 0-1 0 0,1 0 0 0 0,0 0 1 0 0,-1 0-1 0 0,1 0 0 0 0,-1 0 1 0 0,0-1-6 0 0,-9-12 11 0 0,8 0-11 0 0,2 14 0 0 0,0 0 0 0 0,0 0 0 0 0,0 0 0 0 0,0 1 0 0 0,0-1 0 0 0,0 0 0 0 0,0 0 0 0 0,-1 0 0 0 0,1 0 0 0 0,0 1 0 0 0,0-1 0 0 0,-1 0 0 0 0,1 0 0 0 0,-1 0 0 0 0,-9-1-16 0 0,8 2-60 0 0,2 2 12 0 0,0 26 52 0 0,2-13 12 0 0,21 25 0 0 0,-20-36 0 0 0,0-1 0 0 0,-1 1 0 0 0,1-1 0 0 0,0 0 0 0 0,1 0 0 0 0,-1 0 0 0 0,1 0 0 0 0,-1 0 0 0 0,4 1 0 0 0,4 0 0 0 0,-10-3 0 0 0,0-1 0 0 0,0 0 0 0 0,0 1 0 0 0,0-1 0 0 0,0 1 0 0 0,0-1 0 0 0,0 1 0 0 0,0 0 0 0 0,0-1 0 0 0,0 1 0 0 0,0 0 0 0 0,-1-1 0 0 0,1 1 0 0 0,0 0 0 0 0,0 0 0 0 0,-1 0 0 0 0,1 0 0 0 0,0 1 0 0 0,3 7 0 0 0,-3-8 0 0 0,-1 1 0 0 0,1-1 0 0 0,0 0 0 0 0,-1 1 0 0 0,1-1 0 0 0,0 0 0 0 0,0 0 0 0 0,0 0 0 0 0,0 0 0 0 0,0 1 0 0 0,21 7 0 0 0,-19-8 0 0 0,0 0 0 0 0,-1 1 0 0 0,1-1 0 0 0,-1 0 0 0 0,1 1 0 0 0,-1-1 0 0 0,0 1 0 0 0,1 0 0 0 0,1 3-32 0 0,-3-2-80 0 0,0 0-101 0 0,0-2 55 0 0,-1 0-42 0 0,2-1-142 0 0,-1 1-74 0 0,1 0-66 0 0,0-1-56 0 0,1 1-390 0 0,0 1-77 0 0,3 2-932 0 0,3 4-1100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9:33.1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290 242 6592 0 0,'38'0'137'0'0,"-29"0"-67"0"0,2 0 44 0 0,-9 0 69 0 0,-2-2-30 0 0,0-2-105 0 0,-1 1-35 0 0,0 2-19 0 0,0 0-1 0 0,0 0 0 0 0,0 0 0 0 0,0 0 0 0 0,0 0 1 0 0,-1 0-1 0 0,1 1 0 0 0,0-1 0 0 0,0 0 1 0 0,-1 0 6 0 0,-2-1 35 0 0,0-1 50 0 0,0 0 63 0 0,0 0 79 0 0,4 2-3 0 0,1 1-51 0 0,0 0-44 0 0,0 0-37 0 0,1 0 15 0 0,2 0-53 0 0,-3 0-6 0 0,1 1 82 0 0,-2-1 88 0 0,0 0-63 0 0,1 0 37 0 0,-2 0-171 0 0,1 0 1 0 0,-1 0-1 0 0,1 0 0 0 0,-1 0 1 0 0,1 0-1 0 0,-1 0 0 0 0,1 0 1 0 0,-1 0-1 0 0,1 0 1 0 0,-1-1-1 0 0,1 1 0 0 0,-1 0 1 0 0,1 0-1 0 0,0 0 1 0 0,-1-1-1 0 0,1 1 0 0 0,-1 0 1 0 0,1 0-1 0 0,0-1 1 0 0,-1 1-1 0 0,1 0 0 0 0,0-1 1 0 0,-1 1-1 0 0,1 0 1 0 0,0-1-1 0 0,-1 1 0 0 0,1-1 1 0 0,0 1-1 0 0,0 0 1 0 0,0-1-1 0 0,-1 1 0 0 0,1-1 1 0 0,0 1-1 0 0,0-1 1 0 0,0 1-1 0 0,0-1 0 0 0,0 1 1 0 0,0-1-1 0 0,0 1 1 0 0,0 0-1 0 0,0-1 0 0 0,0 0-21 0 0,0-1 434 0 0,0 2-18 0 0,0 0-67 0 0,-3-3-28 0 0,-3-5-135 0 0,2-2 40 0 0,2-1 49 0 0,2 0 60 0 0,0 11-328 0 0,0 0 0 0 0,0 0 0 0 0,0 0 1 0 0,0-1-1 0 0,0 1 0 0 0,0 0 0 0 0,0 0 0 0 0,0 0 1 0 0,0 0-1 0 0,0 0 0 0 0,0 0 0 0 0,0 0 1 0 0,0 0-1 0 0,0 0 0 0 0,0 0 0 0 0,0 0 0 0 0,0-1 1 0 0,0 1-1 0 0,0 0 0 0 0,0 0 0 0 0,0 0 1 0 0,0 0-1 0 0,0 0 0 0 0,0 0 0 0 0,0 0 1 0 0,0 0-1 0 0,0 0 0 0 0,0 0 0 0 0,-1 0 0 0 0,1 0 1 0 0,0 0-1 0 0,0-1 0 0 0,0 1 0 0 0,0 0 1 0 0,0 0-1 0 0,0 0 0 0 0,0 0 0 0 0,0 0 0 0 0,0 0 1 0 0,0 0-1 0 0,0 0 0 0 0,0 0 0 0 0,-1 0 1 0 0,1 0-1 0 0,0 0 0 0 0,0 0 0 0 0,0 0 1 0 0,0 0-1 0 0,0 0 0 0 0,0 0 0 0 0,0 0 0 0 0,0 0 1 0 0,0 0-1 0 0,0 0 0 0 0,-1 0 0 0 0,1 0 1 0 0,0 0-8 0 0,-10 0 416 0 0,8 0-30 0 0,-1-2-122 0 0,-1-3-166 0 0,1 2-18 0 0,1 1-1 0 0,-1-1 1 0 0,1 1-1 0 0,-1 0 0 0 0,0 0 1 0 0,0 0-1 0 0,-3-2-79 0 0,-8 1 150 0 0,4 3 90 0 0,0 0-70 0 0,-1 0-10 0 0,-18 0 136 0 0,28 0-288 0 0,1 0 1 0 0,-1 0 0 0 0,0 0-1 0 0,1 0 1 0 0,-1 0 0 0 0,0 0-1 0 0,1 0 1 0 0,-1 0 0 0 0,0 1-1 0 0,1-1 1 0 0,-1 0-1 0 0,0 0 1 0 0,1 1 0 0 0,-1-1-1 0 0,1 0 1 0 0,-1 1 0 0 0,1-1-1 0 0,-1 1 1 0 0,1-1 0 0 0,-1 0-1 0 0,1 1 1 0 0,-1-1 0 0 0,1 1-1 0 0,0-1 1 0 0,-1 1 0 0 0,1 0-9 0 0,-5 4 92 0 0,-5-3-35 0 0,9-2-55 0 0,1 0 0 0 0,-1 0 0 0 0,1 0 0 0 0,-1 0 0 0 0,1 0 0 0 0,-1 0 0 0 0,1 0 0 0 0,-1 0 0 0 0,1 0 0 0 0,-1 0 0 0 0,1 0 0 0 0,-1 0 0 0 0,1 0 0 0 0,0 0 0 0 0,-1 1 0 0 0,1-1 0 0 0,-1 0 0 0 0,1 0 0 0 0,-1 1 0 0 0,1-1 0 0 0,0 0 0 0 0,-1 0-1 0 0,1 1 1 0 0,0-1 0 0 0,-1 0 0 0 0,1 1 0 0 0,0-1 0 0 0,-1 0 0 0 0,1 1 0 0 0,0-1 0 0 0,0 1 0 0 0,-1 0-2 0 0,-3 5 19 0 0,3-6-14 0 0,1 1 1 0 0,-1-1-1 0 0,0 0 1 0 0,0 1 0 0 0,0-1-1 0 0,1 0 1 0 0,-1 0-1 0 0,0 0 1 0 0,0 0 0 0 0,0 1-1 0 0,1-1 1 0 0,-1 0 0 0 0,0 0-1 0 0,-1-1-5 0 0,-3 1 32 0 0,5 0-30 0 0,-1 0 0 0 0,1 0 0 0 0,-1 0 0 0 0,0 0 0 0 0,1 0 0 0 0,-1 0 0 0 0,1 0 0 0 0,-1 0 0 0 0,0 0 0 0 0,1 0 0 0 0,-1 0 0 0 0,1 1 0 0 0,-1-1 0 0 0,1 0 0 0 0,-1 0 0 0 0,1 1 0 0 0,-1-1 0 0 0,1 0 0 0 0,-1 0 0 0 0,1 1 0 0 0,-1-1 0 0 0,1 1-2 0 0,-8 11 34 0 0,1 3 28 0 0,4-11-42 0 0,0 0-1 0 0,0-1 1 0 0,-1 1 0 0 0,1 0-1 0 0,-3 0-19 0 0,2 0 11 0 0,1 2 60 0 0,2 0-57 0 0,0 0-3 0 0,-24 24 85 0 0,10 0 56 0 0,10 1-8 0 0,0-24-110 0 0,4-6-27 0 0,0 1 0 0 0,1-1 0 0 0,-1 1-1 0 0,0-1 1 0 0,0 1 0 0 0,1-1 0 0 0,-1 1 0 0 0,1-1 0 0 0,-1 1-1 0 0,1-1 1 0 0,0 1 0 0 0,0-1 0 0 0,-1 1 0 0 0,1 0 0 0 0,0 0-8 0 0,0 10 30 0 0,-1 11 37 0 0,5 3 39 0 0,0-16-64 0 0,3 8 37 0 0,-5-3 27 0 0,-2-13-85 0 0,0 0 0 0 0,0 0-1 0 0,0 1 1 0 0,1-1-1 0 0,-1 0 1 0 0,1 0 0 0 0,0 0-1 0 0,0 0 1 0 0,0 0-1 0 0,0 0 1 0 0,1 2-20 0 0,2 5 92 0 0,1 3 51 0 0,0-2-72 0 0,1 0 36 0 0,22 24 331 0 0,-14-21-296 0 0,-9-7-107 0 0,14 7 78 0 0,-15-11-90 0 0,0 0 0 0 0,0 0 0 0 0,0 0 0 0 0,-1 1 0 0 0,0-1 0 0 0,1 2-23 0 0,-1-1 17 0 0,0-1 0 0 0,-1 1 0 0 0,1-1 0 0 0,0 1 1 0 0,0-1-1 0 0,0 0 0 0 0,0 0 0 0 0,1 0 0 0 0,-1-1 0 0 0,1 1 0 0 0,-1-1 0 0 0,1 0 0 0 0,-1 0 0 0 0,1 0 1 0 0,-1 0-1 0 0,1 0 0 0 0,2-1-17 0 0,-4 0 12 0 0,0 1 1 0 0,0-1 0 0 0,0 1-1 0 0,1-1 1 0 0,-1 1-1 0 0,0-1 1 0 0,0 1 0 0 0,0 0-1 0 0,-1 0 1 0 0,3 1-13 0 0,-3-1 7 0 0,0 0 1 0 0,1 0-1 0 0,-1 0 1 0 0,0-1-1 0 0,1 1 1 0 0,-1 0-1 0 0,1-1 1 0 0,-1 1-1 0 0,0-1 0 0 0,1 0 1 0 0,-1 1-1 0 0,1-1 1 0 0,0 0-1 0 0,-1 0 1 0 0,1 0-1 0 0,-1 0 1 0 0,1 0-1 0 0,-1 0 1 0 0,1-1-1 0 0,-1 1 1 0 0,1 0-1 0 0,-1-1 1 0 0,0 1-1 0 0,1-1-7 0 0,2-1 10 0 0,0 0-1 0 0,0 0 1 0 0,1 0 0 0 0,-1 1-1 0 0,0 0 1 0 0,0 0 0 0 0,1 0-1 0 0,-1 0 1 0 0,1 1-1 0 0,-1 0 1 0 0,0 0 0 0 0,1 0-1 0 0,0 0-9 0 0,9-1 54 0 0,2-5-29 0 0,-1 1-24 0 0,-3 2-1 0 0,-9 2 6 0 0,1 0 1 0 0,0 0 0 0 0,-1 0 0 0 0,1 0-1 0 0,-1-1 1 0 0,1 1 0 0 0,-1-1 0 0 0,0 0-1 0 0,2-1-6 0 0,7-3 4 0 0,1 0 0 0 0,0 1 0 0 0,11-3-4 0 0,-15 5 0 0 0,20-8-14 0 0,-21 7-56 0 0,1 0-87 0 0,-7 3 124 0 0,13-11-254 0 0,-6 4 119 0 0,-3 3 29 0 0,1 3-6 0 0,1 1-36 0 0,-5 1-28 0 0,0 0 76 0 0,1 0 28 0 0,1-2 58 0 0,-3 1-3 0 0,0-1-64 0 0,1 0-94 0 0,-1 0-82 0 0,-1 1 101 0 0,0 0-33 0 0,1 0-37 0 0,-1-1-38 0 0,0 1-41 0 0,1-1-45 0 0,-1 2 198 0 0,0-1-223 0 0,-1 0-53 0 0,2 0-50 0 0,-1 0-42 0 0,0-1-159 0 0,1 0-42 0 0,0 0-192 0 0,1-1-517 0 0</inkml:trace>
  <inkml:trace contextRef="#ctx0" brushRef="#br0" timeOffset="328.18">940 242 8464 0 0,'7'-4'56'0'0,"10"-4"46"0"0,-4 4 35 0 0,-1 4 73 0 0,-7 1-61 0 0,1 1 35 0 0,3 5-122 0 0,-5-3 22 0 0,-4-4-84 0 0,1 1 223 0 0,1 0-38 0 0,0 0 82 0 0,1 0-85 0 0,1-1-65 0 0,-1 0-17 0 0,0 1 51 0 0,-3-1-112 0 0,1 0-1 0 0,0 1 1 0 0,0-1 0 0 0,0 1-1 0 0,-1-1 1 0 0,1 1 0 0 0,0-1-1 0 0,0 1 1 0 0,-1 0-1 0 0,1-1 1 0 0,-1 1 0 0 0,1 0-1 0 0,-1 0 1 0 0,1-1 0 0 0,-1 1-1 0 0,1 0 1 0 0,-1 0 0 0 0,1 0-1 0 0,-1 0 1 0 0,0-1 0 0 0,0 1-1 0 0,1 0 1 0 0,-1 0 0 0 0,0 0-1 0 0,0 1-38 0 0,0 8 483 0 0,0-3-125 0 0,0 0 70 0 0,1 0 86 0 0,2 1 104 0 0,2-1-313 0 0,-4-5-246 0 0,0-1-1 0 0,0 0 0 0 0,-1 1 1 0 0,1-1-1 0 0,0 1 0 0 0,-1-1 1 0 0,1 1-1 0 0,-1-1 0 0 0,1 1 1 0 0,-1-1-1 0 0,0 1 1 0 0,1-1-1 0 0,-1 1 0 0 0,0 0-58 0 0,0 4 207 0 0,1 0-34 0 0,6 9 246 0 0,-1-4-125 0 0,-3-1-43 0 0,-1-5-176 0 0,2 6 91 0 0,-1 2 51 0 0,0 0 59 0 0,-2 3 67 0 0,0-9-186 0 0,0-2-37 0 0,5 5 42 0 0,-5-8-142 0 0,-1-1 0 0 0,1 1 1 0 0,0-1-1 0 0,0 1 0 0 0,-1-1 1 0 0,1 1-1 0 0,0 0 0 0 0,-1-1 1 0 0,0 1-1 0 0,1 0 0 0 0,-1-1 1 0 0,0 1-1 0 0,0 0-20 0 0,0 11 143 0 0,0-2-44 0 0,0 2-23 0 0,0 10-9 0 0,1-17-64 0 0,-2-5-10 0 0,-3 6 24 0 0,-4 10 46 0 0,2-5 13 0 0,-4-9-76 0 0,9-3-61 0 0,0 0-1 0 0,1 0-34 0 0,0 0-17 0 0,0 0-35 0 0,0 0-40 0 0,0 0-44 0 0,0 0-47 0 0,0 0-46 0 0,0 0-41 0 0,0 0-37 0 0,0 0-264 0 0,0 0-62 0 0,0 0-48 0 0,0 0-35 0 0,0 0-1457 0 0,0 0-1291 0 0</inkml:trace>
  <inkml:trace contextRef="#ctx0" brushRef="#br0" timeOffset="842.19">864 15 9616 0 0,'-25'0'216'0'0,"21"0"-95"0"0,5-2 6 0 0,12-8 133 0 0,-4 7-86 0 0,-5 3-27 0 0,-4 0-147 0 0,2 0 186 0 0,-2 0 144 0 0,0 0 271 0 0,0 0 21 0 0,0 0-262 0 0,0 0-162 0 0,0 0-54 0 0,0 0-2 0 0,0 0 26 0 0,3 0-28 0 0,1 0-169 0 0,0 0 47 0 0,5 0 172 0 0,-5 0-149 0 0,0 0-56 0 0,0 0-41 0 0,1 0-60 0 0,1 0-70 0 0,2 0-82 0 0,2 0-93 0 0,-9 0 59 0 0,1 0-49 0 0,-1 0-44 0 0,1 0-39 0 0,0 0-130 0 0,-1 0-38 0 0,2 0-157 0 0,0 0-420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4:57.4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91 9096 0 0,'0'0'200'0'0,"0"0"33"0"0,0 0 16 0 0,0 0-84 0 0,0 0-27 0 0,0 0 35 0 0,0 0 131 0 0,0 0 244 0 0,2 0 18 0 0,3 0-392 0 0,8 1 368 0 0,-13-1-506 0 0,1 0 1 0 0,0 1 0 0 0,0-1-1 0 0,0 1 1 0 0,0 0-1 0 0,-1-1 1 0 0,1 1-1 0 0,0 0 1 0 0,0-1 0 0 0,-1 1-1 0 0,1 0 1 0 0,-1 0-1 0 0,1 0 1 0 0,0-1 0 0 0,-1 1-1 0 0,0 0 1 0 0,1 0-1 0 0,-1 1-36 0 0,1-1 26 0 0,0 0-1 0 0,-1 0 0 0 0,1-1 1 0 0,0 1-1 0 0,-1 0 0 0 0,1 0 1 0 0,0 0-1 0 0,0-1 0 0 0,0 1 1 0 0,0-1-1 0 0,0 1 0 0 0,0 0 1 0 0,0-1-1 0 0,0 0 1 0 0,0 1-1 0 0,0-1-25 0 0,10 7 346 0 0,-6 8-52 0 0,-2-7-231 0 0,0 1 43 0 0,11 24 348 0 0,-6-13-176 0 0,-3-7-132 0 0,-1-4-63 0 0,-1-1-49 0 0,3 10 141 0 0,0-1-37 0 0,-3-6-59 0 0,-1 6 75 0 0,-2-15-140 0 0,0-1 0 0 0,0 0 0 0 0,1 1 0 0 0,-1-1 1 0 0,0 0-1 0 0,0 1 0 0 0,1-1 0 0 0,-1 0 0 0 0,0 1 1 0 0,1 0-15 0 0,9 15 136 0 0,-5 8-3 0 0,1-12-52 0 0,-5-12-69 0 0,0 1-1 0 0,0-1 1 0 0,0 0 0 0 0,-1 1 0 0 0,1-1 0 0 0,-1 1 0 0 0,1-1-1 0 0,-1 1 1 0 0,0-1 0 0 0,1 1 0 0 0,-1-1 0 0 0,0 1-1 0 0,0-1-11 0 0,0 1 13 0 0,0-1 0 0 0,0 1 0 0 0,0 0-1 0 0,1-1 1 0 0,-1 1 0 0 0,1-1 0 0 0,-1 1-1 0 0,1-1 1 0 0,-1 1 0 0 0,1-1 0 0 0,0 1-1 0 0,0-1 1 0 0,0 0 0 0 0,0 1 0 0 0,0-1-1 0 0,0 0 1 0 0,0 0 0 0 0,0 1-13 0 0,2 1 123 0 0,-2 0-55 0 0,-2 6-12 0 0,1-6-13 0 0,0 9 109 0 0,0-9 4 0 0,0-3 18 0 0,0 0 8 0 0,0 0 2 0 0,0 0-5 0 0,0 0-23 0 0,0-3-11 0 0,0 3-141 0 0,0 0 0 0 0,0-1 0 0 0,0 1 0 0 0,0 0-1 0 0,1 0 1 0 0,-1-1 0 0 0,0 1 0 0 0,0 0-1 0 0,0 0 1 0 0,0-1 0 0 0,0 1 0 0 0,0 0-1 0 0,0 0 1 0 0,0-1 0 0 0,-1 1 0 0 0,1 0 0 0 0,0 0-1 0 0,0-1 1 0 0,0 1 0 0 0,0 0 0 0 0,0 0-1 0 0,0-1 1 0 0,0 1 0 0 0,-1 0 0 0 0,1 0-1 0 0,0-1 1 0 0,0 1 0 0 0,0 0 0 0 0,0 0 0 0 0,-1 0-1 0 0,1 0 1 0 0,0-1 0 0 0,0 1-4 0 0,-7-6 106 0 0,-2-8 17 0 0,-6-16-42 0 0,3 15-38 0 0,10 13-39 0 0,1 1 0 0 0,-1-1 0 0 0,1 0 0 0 0,0 0 0 0 0,0 1 0 0 0,-1-1 0 0 0,1 0 0 0 0,1 0 0 0 0,-1 0 0 0 0,0-1 0 0 0,0 1 0 0 0,1 0 0 0 0,-1-1-4 0 0,0-29 39 0 0,2 16-48 0 0,-1 13 9 0 0,0 0 0 0 0,0 0 0 0 0,1 0 0 0 0,0 0 0 0 0,-1 0 0 0 0,1 0 0 0 0,0 0 0 0 0,1 0 0 0 0,0-2 0 0 0,2-5 0 0 0,11-26-13 0 0,-11 24-13 0 0,-3 8 20 0 0,0 0-1 0 0,0 1 1 0 0,0-1-1 0 0,1 0 1 0 0,0 1 0 0 0,-1-1-1 0 0,1 1 1 0 0,1-1 6 0 0,9-13-30 0 0,1 0 1 0 0,2-1 29 0 0,5-3-73 0 0,-9 9-8 0 0,-8 9 54 0 0,0-1 1 0 0,-1 1-1 0 0,2 0 1 0 0,-1 0 0 0 0,0 0-1 0 0,1 1 1 0 0,-1-1-1 0 0,1 1 1 0 0,0-1-1 0 0,0 1 27 0 0,8-1-59 0 0,3-2-80 0 0,-6 1 20 0 0,1-2-45 0 0,-6 4 40 0 0,0-2 62 0 0,8-4-40 0 0,-7 5 21 0 0,-1 0-50 0 0,0 1-28 0 0,0 0-56 0 0,0 0-65 0 0,0 1-75 0 0,-1 0 11 0 0,0 0-59 0 0,0 1-51 0 0,1-1-47 0 0,2 0-610 0 0,0 0-105 0 0,2-3-844 0 0,2-5-1164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4:57.8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1 137 6824 0 0,'0'0'149'0'0,"2"2"23"0"0,9 8 13 0 0,-8-7-42 0 0,1-2-85 0 0,5-4-75 0 0,-8 2 31 0 0,8-3 15 0 0,9-2-79 0 0,-13 5 66 0 0,1 0 42 0 0,-1 1 19 0 0,0 0 35 0 0,1 0 42 0 0,1 0 47 0 0,-1 0 94 0 0,-4 0-192 0 0,1 0 0 0 0,-1 0-1 0 0,0 0 1 0 0,0 0 0 0 0,0 0 0 0 0,0 0 0 0 0,0-1 0 0 0,0 1 0 0 0,0-1 0 0 0,1 0-103 0 0,5-3 324 0 0,1-2 101 0 0,4 4 43 0 0,-6 2-228 0 0,-5 0-162 0 0,0 0 0 0 0,0 0 0 0 0,0 0 1 0 0,0 0-1 0 0,0 0 0 0 0,0 0 0 0 0,0-1 0 0 0,0 1 0 0 0,0-1 1 0 0,1 0-79 0 0,15-8 526 0 0,2-2-77 0 0,0 0-73 0 0,-2 2-71 0 0,-12 8-239 0 0,0 0-3 0 0,0-2 78 0 0,-3-1-102 0 0,18-14 179 0 0,-13 14-180 0 0,0 2-45 0 0,-3 0 66 0 0,5-11-44 0 0,-10 13-15 0 0,1-1 1 0 0,-1 1-1 0 0,0-1 1 0 0,0 1-1 0 0,0-1 1 0 0,0 1-1 0 0,1-1 1 0 0,-1 1-1 0 0,0-1 1 0 0,0 1-1 0 0,0-1 1 0 0,0 1-1 0 0,0-1 1 0 0,0 1-1 0 0,0-1 1 0 0,0 1-1 0 0,0-1 1 0 0,0 1-1 0 0,0 0 1 0 0,-1-1-1 0 0,1 1 1 0 0,0-1-1 0 0,0 1 1 0 0,0-1-1 0 0,-1 1 1 0 0,1-1-1 0 0,-10-4 64 0 0,5-5-8 0 0,-6 7-51 0 0,-12 3 53 0 0,14 1-46 0 0,-1-2-11 0 0,-13 1-22 0 0,13 3-33 0 0,5 7 29 0 0,0-7 12 0 0,1 0 0 0 0,-1 0 1 0 0,0-1-1 0 0,-1 0 0 0 0,1 0 13 0 0,-6 1-18 0 0,10-3 17 0 0,0 0 0 0 0,0 0-1 0 0,0 0 1 0 0,0 1 0 0 0,0-1-1 0 0,1 0 1 0 0,-1 1 0 0 0,0-1-1 0 0,0 0 1 0 0,0 1 0 0 0,1-1-1 0 0,-1 1 1 0 0,0-1 0 0 0,0 1-1 0 0,1 0 1 0 0,-1-1 0 0 0,0 1 0 0 0,1-1-1 0 0,-1 1 1 0 0,1 0 0 0 0,-1 0-1 0 0,1-1 1 0 0,-1 1 0 0 0,1 0-1 0 0,-1 0 1 0 0,1 0 0 0 0,0 0 1 0 0,-2 2 5 0 0,0 0 1 0 0,-1 0 0 0 0,1 0 0 0 0,0-1 0 0 0,-1 1 0 0 0,0-1 0 0 0,1 1 0 0 0,-1-1 0 0 0,-3 2-6 0 0,3-3 11 0 0,1 1 1 0 0,-1-1-1 0 0,1 1 1 0 0,0 0-1 0 0,-1 0 1 0 0,1 0-1 0 0,0 0 0 0 0,0 0 1 0 0,0 0-1 0 0,0 1 1 0 0,1-1-1 0 0,-2 2-11 0 0,-11 14 154 0 0,9-10-18 0 0,-5 12 2 0 0,5-12-8 0 0,0-1-35 0 0,-5 2 24 0 0,0 3 2 0 0,7 2 16 0 0,2 2 2 0 0,1-12-101 0 0,-1 0 0 0 0,1 0 0 0 0,0 0 0 0 0,0 1 1 0 0,1-1-1 0 0,-1 0 0 0 0,1 0 0 0 0,0 0 0 0 0,1 4-38 0 0,13 19 127 0 0,-5-22-100 0 0,-4 6 32 0 0,-5-10-57 0 0,-1 0 0 0 0,0 0 0 0 0,1 0 0 0 0,-1 0 0 0 0,1 0 0 0 0,-1 0 0 0 0,1 0-1 0 0,0 0 1 0 0,-1 0 0 0 0,1-1 0 0 0,0 1 0 0 0,0 0 0 0 0,0 0 0 0 0,-1-1 0 0 0,1 1 0 0 0,1 0-2 0 0,8 3 30 0 0,-8-3-27 0 0,0 0-1 0 0,0 0 1 0 0,0 0-1 0 0,0 1 1 0 0,0-1 0 0 0,0 0-1 0 0,0 1 1 0 0,0-1 0 0 0,0 1-3 0 0,-1 0 0 0 0,0-1 0 0 0,0 0 0 0 0,0 0 0 0 0,1 0 0 0 0,-1 0 0 0 0,0 0 0 0 0,1 0 0 0 0,-1 0 0 0 0,0 0 0 0 0,1 0 0 0 0,-1-1 0 0 0,1 1 0 0 0,-1 0 0 0 0,1-1 0 0 0,0 0 0 0 0,-1 1 0 0 0,1-1 0 0 0,0 0 0 0 0,-1 0 0 0 0,1 0 0 0 0,1 1 0 0 0,0-1 0 0 0,1 0 0 0 0,-1 1 0 0 0,0-1 0 0 0,0 1 0 0 0,0 0 0 0 0,0 0 0 0 0,0 0 0 0 0,2 2 0 0 0,5 1 0 0 0,-5-2-3 0 0,14 4-63 0 0,2 1-139 0 0,-5-3-83 0 0,4-5 7 0 0,-8 1 124 0 0,18 0-227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4:58.2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229 16 5904 0 0,'0'0'169'0'0,"-3"0"2"0"0,-16 0-130 0 0,10 0 71 0 0,3 0 94 0 0,0 0 116 0 0,6 0-310 0 0,0 0 1 0 0,0 0-1 0 0,0 0 0 0 0,0 0 1 0 0,0 0-1 0 0,0 0 0 0 0,0 0 1 0 0,-1 0-1 0 0,1 0 0 0 0,0 0 1 0 0,0 0-1 0 0,0 0 0 0 0,0 0 1 0 0,0 0-1 0 0,0 0 0 0 0,0 0 1 0 0,0 0-1 0 0,0 0 0 0 0,0 0 1 0 0,-1 0-1 0 0,1 0 0 0 0,0 0 1 0 0,0 0-1 0 0,0 0 0 0 0,0 0 1 0 0,0 0-1 0 0,0 0 0 0 0,0 0 1 0 0,0 0-1 0 0,0 0 0 0 0,0 0 1 0 0,0 0-1 0 0,0-1 0 0 0,0 1 1 0 0,0 0-1 0 0,0 0 0 0 0,0 0 1 0 0,-1 0-1 0 0,1 0 0 0 0,0 0 1 0 0,0 0-1 0 0,0 0 0 0 0,0 0 1 0 0,0 0-1 0 0,0 0 0 0 0,0-1 1 0 0,0 1-1 0 0,0 0 0 0 0,0 0 0 0 0,0 0 1 0 0,0 0-1 0 0,0 0 0 0 0,0 0 1 0 0,0 0-1 0 0,0 0 0 0 0,1 0 1 0 0,-1 0-13 0 0,-1-4 156 0 0,-1 0 58 0 0,-2 1 194 0 0,-2 1 68 0 0,-7 1 527 0 0,3 2-420 0 0,6-1-349 0 0,1 0-56 0 0,0 0 376 0 0,1 0-123 0 0,-1 0-422 0 0,-1 0 87 0 0,1 0 37 0 0,-1 0 34 0 0,-10 0 470 0 0,9 0-400 0 0,1 0-67 0 0,0 0-110 0 0,-1 2 126 0 0,4 0-166 0 0,0-1 1 0 0,0 0 0 0 0,-1 0 0 0 0,1 0 0 0 0,-1 0-1 0 0,1 0 1 0 0,-1 0 0 0 0,1 0 0 0 0,-1-1 0 0 0,0 1-1 0 0,1-1 1 0 0,-1 1 0 0 0,0-1 0 0 0,1 1 0 0 0,-2-1-21 0 0,-2 3 126 0 0,0 1-69 0 0,3-2-14 0 0,-1 1 1 0 0,1-1 0 0 0,-1 1-1 0 0,1 0 1 0 0,0 0-1 0 0,0 0 1 0 0,-1 2-44 0 0,-1 9 72 0 0,4-12-65 0 0,1-1 1 0 0,-2 0 0 0 0,1 0 0 0 0,0 1 0 0 0,0-1 0 0 0,0 0-1 0 0,0 0 1 0 0,-1 0 0 0 0,1 1 0 0 0,-1-1 0 0 0,1 0 0 0 0,-1 0-1 0 0,1 0 1 0 0,-1 0 0 0 0,0 0 0 0 0,1 0 0 0 0,-1 0 0 0 0,0 0 0 0 0,0 0-1 0 0,0 0 1 0 0,0 0 0 0 0,0 0 0 0 0,0-1 0 0 0,0 1 0 0 0,-1 0-8 0 0,1 0 6 0 0,1-1 0 0 0,-1 1 1 0 0,0-1-1 0 0,0 1 1 0 0,1 0-1 0 0,-1-1 0 0 0,0 1 1 0 0,1 0-1 0 0,-1-1 1 0 0,0 1-1 0 0,1 0 1 0 0,-1 0-1 0 0,1 0-6 0 0,-4 11 124 0 0,1 2 33 0 0,3 18 188 0 0,0-12-149 0 0,1-2-65 0 0,0-6-13 0 0,0-3-42 0 0,1 0-25 0 0,4 4-23 0 0,-3-8-21 0 0,2 25 89 0 0,7-10-19 0 0,1 3-11 0 0,-12-19-49 0 0,1 0 0 0 0,0 0 0 0 0,0 0-1 0 0,0 0 1 0 0,0 0 0 0 0,3 3-17 0 0,16 15 47 0 0,-10-12-46 0 0,-6-6 15 0 0,0 0 0 0 0,1 0 0 0 0,-1 0 0 0 0,1-1 1 0 0,0 0-1 0 0,1 0-16 0 0,-2 0 16 0 0,-1-2-7 0 0,0 0-1 0 0,0 0 1 0 0,1-1 0 0 0,-1 1-1 0 0,0-1 1 0 0,0 0 0 0 0,0 0-1 0 0,0 0 1 0 0,4-1-9 0 0,8 0-3 0 0,-4 2 5 0 0,0-1-18 0 0,-4 0-40 0 0,0-1-34 0 0,0-1-54 0 0,-6 1 37 0 0,1 0 66 0 0,2-1 98 0 0,-2 0-78 0 0,-1 1-41 0 0,1 0-53 0 0,-1 0-52 0 0,2-1-66 0 0,0 0-78 0 0,0 0-87 0 0,-2 1 151 0 0,0 0-35 0 0,2-1-374 0 0,0 0 96 0 0,0 0-49 0 0,3-1-709 0 0,1 1-555 0 0,2 2-1056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4:59.8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349 46 5904 0 0,'0'0'132'0'0,"0"0"17"0"0,0 0 11 0 0,0-2-21 0 0,0-4-98 0 0,0 2 14 0 0,0 2 55 0 0,0 1 126 0 0,0 1 208 0 0,0 0-405 0 0,0-1-1 0 0,0 0 0 0 0,0 1 0 0 0,0-1 1 0 0,0 0-1 0 0,0 1 0 0 0,0-1 1 0 0,0 1-1 0 0,0-1 0 0 0,0 1 0 0 0,0-1 1 0 0,0 0-1 0 0,-1 1 0 0 0,1-1 0 0 0,0 1 1 0 0,0-1-1 0 0,-1 1 0 0 0,1-1 0 0 0,-1 1 1 0 0,1-1-1 0 0,0 1 0 0 0,-1-1 0 0 0,1 1 1 0 0,-1 0-1 0 0,1-1-38 0 0,-14 0 860 0 0,2 2-336 0 0,-2-5-71 0 0,7 0-279 0 0,-11-4 224 0 0,17 8-371 0 0,0 0 1 0 0,0-1-1 0 0,-1 1 1 0 0,1 0-1 0 0,0 0 1 0 0,0 0-1 0 0,0 0 1 0 0,-1 0-1 0 0,1 0 1 0 0,0 1-1 0 0,0-1 1 0 0,-1 0-1 0 0,1 1 1 0 0,0-1-1 0 0,0 1 1 0 0,0-1-28 0 0,-7 5 153 0 0,6-4-123 0 0,1 0 1 0 0,0 0 0 0 0,-1 0 0 0 0,1-1-1 0 0,0 1 1 0 0,-1 0 0 0 0,1-1-1 0 0,-1 1 1 0 0,0-1 0 0 0,1 0-1 0 0,-1 1 1 0 0,1-1 0 0 0,-1 0-1 0 0,0 0-30 0 0,-9-1 198 0 0,8 1-144 0 0,0 0-1 0 0,0 0 1 0 0,0 0-1 0 0,0 0 1 0 0,0 0-1 0 0,-1 0 1 0 0,1 1 0 0 0,0 0-1 0 0,0-1 1 0 0,0 1-54 0 0,-14 7 136 0 0,14-7-121 0 0,0 0 0 0 0,0 0 1 0 0,0 0-1 0 0,0-1 1 0 0,0 1-1 0 0,0-1 1 0 0,-2 0-16 0 0,3 0 9 0 0,1 0 1 0 0,-1 0 0 0 0,1 0-1 0 0,-1 1 1 0 0,0-1-1 0 0,1 0 1 0 0,-1 1 0 0 0,1-1-1 0 0,-1 1 1 0 0,1-1 0 0 0,-1 1-1 0 0,1 0 1 0 0,-1 0 0 0 0,1-1-1 0 0,-1 2-9 0 0,-6 3 32 0 0,-52 25 138 0 0,47-25-156 0 0,8 5-14 0 0,-5-5 10 0 0,5 5 33 0 0,-5-5-22 0 0,10-4-18 0 0,-1 0 0 0 0,1-1 0 0 0,0 1 0 0 0,-1 0 1 0 0,1 0-1 0 0,0 0 0 0 0,0-1 0 0 0,-1 1 0 0 0,1 0 0 0 0,0 0 0 0 0,0 0 0 0 0,0-1 0 0 0,0 1 0 0 0,0 1-3 0 0,0-2 0 0 0,0 1 1 0 0,0-1-1 0 0,0 1 0 0 0,0-1 1 0 0,0 1-1 0 0,0-1 0 0 0,0 1 1 0 0,0-1-1 0 0,0 1 0 0 0,0-1 1 0 0,0 1-1 0 0,0-1 0 0 0,1 0 1 0 0,-1 1-1 0 0,0-1 0 0 0,0 1 1 0 0,0-1-1 0 0,1 1 1 0 0,-1-1-1 0 0,0 0 0 0 0,0 1 1 0 0,1-1-1 0 0,-1 1 0 0 0,0-1 1 0 0,1 0-1 0 0,-1 1 0 0 0,0-1 1 0 0,1 0-1 0 0,-1 0 0 0 0,1 1 1 0 0,-1-1-1 0 0,1 0 0 0 0,5 4 10 0 0,-1 7 44 0 0,9-3 3 0 0,-3-1-34 0 0,-3-2 51 0 0,6 1-31 0 0,-4-2-17 0 0,0 0 1 0 0,-1 1 0 0 0,6 3-27 0 0,-5-2 18 0 0,0-2 1 0 0,1 0-1 0 0,-1 0 0 0 0,1 0 1 0 0,0-2-1 0 0,7 2-18 0 0,4 1 45 0 0,14 5 1 0 0,16 5 125 0 0,-16 0 52 0 0,-11-9-95 0 0,-13 0-7 0 0,-3-2 9 0 0,3-2 36 0 0,0-2 65 0 0,-9 0 3 0 0,-3 3 12 0 0,0 7 2 0 0,0-8 0 0 0,0 1-15 0 0,0-2-207 0 0,0 0 0 0 0,-1 1 0 0 0,1-1 0 0 0,0 0 0 0 0,0 0 0 0 0,-1 0 0 0 0,1 1 0 0 0,-1-1 0 0 0,1 0 0 0 0,-1 0 0 0 0,1 0 0 0 0,-1 0 0 0 0,0 0 0 0 0,1 0 0 0 0,-1 0 0 0 0,0 0-26 0 0,-2 3 50 0 0,-1-2-46 0 0,-9 3 131 0 0,8 1-70 0 0,5-5-60 0 0,-1-1 1 0 0,1 1-1 0 0,-1 0 1 0 0,0-1-1 0 0,1 1 1 0 0,-1 0-1 0 0,0-1 1 0 0,1 1-1 0 0,-1-1 1 0 0,0 1-1 0 0,0-1 1 0 0,0 0-1 0 0,1 1 1 0 0,-1-1-1 0 0,0 0 1 0 0,0 1-1 0 0,0-1 1 0 0,0 0 0 0 0,0 0-7 0 0,-23 12 72 0 0,18-8-53 0 0,-1 0 1 0 0,0-1-1 0 0,0 0 0 0 0,-3 1-18 0 0,-6 2 0 0 0,8-3 18 0 0,-1 1 0 0 0,0 1 0 0 0,1-1 0 0 0,-2 2-18 0 0,-11 3 0 0 0,-1 0 0 0 0,14-5 0 0 0,7-3-2 0 0,0 0 0 0 0,-1 0 1 0 0,1 0-1 0 0,0 0 0 0 0,-1-1 1 0 0,1 1-1 0 0,-1-1 0 0 0,1 1 1 0 0,-1-1-1 0 0,0 1 0 0 0,1-1 1 0 0,-1 0-1 0 0,1 0 0 0 0,-1 0 2 0 0,1 0-233 0 0,-1 0 71 0 0,1 0 63 0 0,0 1 55 0 0,-1-1 73 0 0,0 0 97 0 0,-5 2 507 0 0,6-1-538 0 0,-1-1-43 0 0,1 1-56 0 0,0 0-71 0 0,0-1-85 0 0,-1 1-98 0 0,1 0-67 0 0,0 0-98 0 0,0 0-108 0 0,1 0-119 0 0,-1-1 278 0 0,1 1-33 0 0,-1-1-34 0 0,1 1-36 0 0,0 0-36 0 0,-1-1-39 0 0,1 1-38 0 0,0-1-41 0 0,0 0-1240 0 0,0 0-1055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5:00.1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8032 0 0,'0'0'182'0'0,"0"0"29"0"0,0 0 12 0 0,2 3-37 0 0,8 9-148 0 0,-4 0 25 0 0,-3-6 19 0 0,-1-1 34 0 0,2 2 136 0 0,-3-4-150 0 0,0-1 0 0 0,0 0 0 0 0,-1 0 0 0 0,1 0 0 0 0,-1 0 0 0 0,0 1 0 0 0,0-1 0 0 0,1 1-102 0 0,-2 21 852 0 0,0-8-191 0 0,1 1 6 0 0,0-1-50 0 0,0 1-47 0 0,0 0-39 0 0,0 3 61 0 0,0 0-40 0 0,0 3 71 0 0,0 11 265 0 0,0-32-679 0 0,0 1-38 0 0,0 0-97 0 0,0 1-1 0 0,0-1 1 0 0,1 1-1 0 0,0-1 1 0 0,-1 1-1 0 0,2 1-73 0 0,2 3 57 0 0,-2-5-72 0 0,0 0-39 0 0,1 0-42 0 0,-3-3 24 0 0,0 0-81 0 0,0 0-91 0 0,0 0 70 0 0,0 0-41 0 0,0 0-45 0 0,0 0-41 0 0,0 0-38 0 0,0 0-35 0 0,0 0-244 0 0,0 0-58 0 0,0 0-44 0 0,0 0-33 0 0,0 0-1352 0 0,0 0-1198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5:00.4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46 7920 0 0,'0'0'174'0'0,"0"0"29"0"0,0 0 13 0 0,0-2-31 0 0,3-11-147 0 0,10-2-38 0 0,2 0 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5:00.7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 9728 0 0,'0'0'222'0'0,"0"0"30"0"0,0 0 18 0 0,0 0-117 0 0,0 2-80 0 0,-1 6-30 0 0,1-5-43 0 0,0 1 0 0 0,-1-1 1 0 0,1 1-1 0 0,1-1 0 0 0,-1 0 1 0 0,0 1-1 0 0,1-1 0 0 0,0 1 1 0 0,0 0-1 0 0,4 4 38 0 0,0 2 118 0 0,-3-5-30 0 0,-1 2 32 0 0,-1 2 100 0 0,1-2-71 0 0,1-1-29 0 0,2 3 2 0 0,0-1-1 0 0,-2-1-4 0 0,-1-1 31 0 0,0 3 69 0 0,1 6 73 0 0,4 0-52 0 0,10 12 166 0 0,-12-23-347 0 0,-1 1 1 0 0,0 0-1 0 0,0 0 1 0 0,0 0 0 0 0,0 2-96 0 0,-2-4 47 0 0,4 12 231 0 0,6 0 29 0 0,-4-6-148 0 0,1 4 131 0 0,0 1-17 0 0,0-5-150 0 0,2 7 92 0 0,-3-4 21 0 0,-4-10-159 0 0,1 0-5 0 0,-1 0 12 0 0,-1 1 13 0 0,-1 0 31 0 0,-1 3 61 0 0,2-6 19 0 0,10 2-11 0 0,2 8 40 0 0,-12-7-7 0 0,-1-3-78 0 0,0 0-53 0 0,2 0-17 0 0,5 0-17 0 0,-7 0 2 0 0,0 0 58 0 0,1 1-26 0 0,0-1-46 0 0,6-3-16 0 0,-7 2-8 0 0,4-9 58 0 0,5 4-57 0 0,-9 6-27 0 0,0-1 0 0 0,0 1 0 0 0,0-1 0 0 0,0 1 0 0 0,0-1 0 0 0,0 1 0 0 0,0-1 0 0 0,0 0 0 0 0,0 1 0 0 0,0-1 0 0 0,-1 0 0 0 0,1 0-1 0 0,0 0 1 0 0,0 1 0 0 0,-1-1 0 0 0,1-1-3 0 0,1-2 6 0 0,-2 3-4 0 0,1 0 0 0 0,-1 1 0 0 0,0-1 0 0 0,1 1 0 0 0,-1-1 1 0 0,0 1-1 0 0,1-1 0 0 0,-1 0 0 0 0,0 1 0 0 0,1-1 0 0 0,-1 1 1 0 0,1-1-1 0 0,-1 1 0 0 0,1 0 0 0 0,-1-1 0 0 0,1 1 0 0 0,0 0 0 0 0,-1-1 1 0 0,1 1-1 0 0,-1 0 0 0 0,1-1 0 0 0,0 1-2 0 0,4-2 13 0 0,-4 1-9 0 0,1-1 0 0 0,-1 1-1 0 0,1 0 1 0 0,-1-1 0 0 0,0 1 0 0 0,1-1 0 0 0,-1 1 0 0 0,0-1 0 0 0,0 0 0 0 0,0 1 0 0 0,0-1 0 0 0,0 0-1 0 0,0-1-3 0 0,12-17 35 0 0,-10 17-24 0 0,0-1-1 0 0,0 0 1 0 0,-1 1 0 0 0,1-1-1 0 0,-1 0 1 0 0,0-2-11 0 0,10-14 43 0 0,-10 17-40 0 0,0 0 1 0 0,0 0-1 0 0,0 0 1 0 0,-1-1-1 0 0,1 1 1 0 0,-1-1-1 0 0,0 0-3 0 0,1-12 40 0 0,1 1-30 0 0,9 0-10 0 0,1 0-18 0 0,-10 9-15 0 0,-3 5 29 0 0,0 1 0 0 0,0-1 0 0 0,0 1 0 0 0,0-1 0 0 0,1 1 0 0 0,-1 0-1 0 0,0-1 1 0 0,0 1 0 0 0,0-1 0 0 0,1 1 0 0 0,-1 0 0 0 0,0-1 0 0 0,1 1 0 0 0,-1 0 0 0 0,0-1 0 0 0,0 1 0 0 0,1 0-1 0 0,-1-1 1 0 0,1 1 0 0 0,-1 0 0 0 0,0 0 0 0 0,1 0 0 0 0,-1-1 0 0 0,1 1 0 0 0,-1 0 0 0 0,0 0 0 0 0,1 0 0 0 0,-1 0-1 0 0,1 0 1 0 0,-1 0 0 0 0,1 0 0 0 0,-1 0 0 0 0,1 0 0 0 0,-1 0 0 0 0,1 0 0 0 0,-1 0 4 0 0,2 0-60 0 0,-1 0-12 0 0,-1-4-148 0 0,0 2 53 0 0,4-5-218 0 0,-2 6 192 0 0,0 0 42 0 0,-1 1-39 0 0,1 0-49 0 0,0-1-59 0 0,0 1-67 0 0,0 0-79 0 0,0 0-87 0 0,0 1-97 0 0,0-1 138 0 0,-1 0-53 0 0,1 0-55 0 0,-1 0-60 0 0,1 0-1457 0 0,-1 0-1195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5:01.0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0 154 7688 0 0,'3'0'166'0'0,"3"0"59"0"0,0 0-59 0 0,2 0-50 0 0,0 0-41 0 0,7 1-13 0 0,24-1-38 0 0,-27 0 55 0 0,0-2 112 0 0,-7 1-41 0 0,0 0 42 0 0,2-1 33 0 0,-1-2 51 0 0,13-6 678 0 0,-11 5-559 0 0,0 1-85 0 0,20-10 753 0 0,-9 4-448 0 0,-8 5-311 0 0,0-1-65 0 0,0 1-77 0 0,-1 0-90 0 0,-3 2-10 0 0,-7 3-56 0 0,1-1 0 0 0,-1 1 0 0 0,0 0 0 0 0,1 0 0 0 0,-1 0 0 0 0,1 0 0 0 0,-1 0 0 0 0,0-1 0 0 0,1 1 0 0 0,-1 0 0 0 0,1 0 0 0 0,-1-1 0 0 0,0 1 0 0 0,1 0 0 0 0,-1-1-1 0 0,0 1 1 0 0,1 0 0 0 0,-1-1 0 0 0,0 1 0 0 0,0 0 0 0 0,0-1 0 0 0,1 1 0 0 0,-1-1 0 0 0,0 1 0 0 0,0-1 0 0 0,0 1 0 0 0,0 0 0 0 0,0-1 0 0 0,1 1 0 0 0,-1-1 0 0 0,0 1 0 0 0,0-1 0 0 0,0 1 0 0 0,0-1 0 0 0,0 1 0 0 0,-1-1-6 0 0,1 1 2 0 0,0 0-1 0 0,0 0 1 0 0,0 0-1 0 0,0 0 0 0 0,0 0 1 0 0,0 0-1 0 0,0 0 1 0 0,0 0-1 0 0,0 0 1 0 0,0 0-1 0 0,0 0 1 0 0,0-1-1 0 0,0 1 1 0 0,0 0-1 0 0,0 0 0 0 0,0 0 1 0 0,0 0-1 0 0,0 0 1 0 0,0 0-1 0 0,0 0 1 0 0,0 0-1 0 0,0 0 1 0 0,0 0-1 0 0,1 0 0 0 0,-1-1 1 0 0,0 1-1 0 0,0 0 1 0 0,0 0-1 0 0,0 0 1 0 0,0 0-1 0 0,0 0 1 0 0,0 0-1 0 0,0 0 1 0 0,0 0-1 0 0,0 0 0 0 0,0 0 1 0 0,0 0-1 0 0,0 0 1 0 0,0 0-1 0 0,1 0 1 0 0,-1 0-1 0 0,0 0 1 0 0,0 0-1 0 0,0 0 0 0 0,0 0 1 0 0,0 0-1 0 0,0 0 1 0 0,0 0-1 0 0,0 0 1 0 0,0 0-1 0 0,0 0 1 0 0,1 0-1 0 0,-1 0 1 0 0,0 0-1 0 0,0 0 0 0 0,0 0 1 0 0,0 0-2 0 0,10-3 89 0 0,-10 3-87 0 0,0 0 0 0 0,1 0-1 0 0,-1-1 1 0 0,0 1-1 0 0,0 0 1 0 0,0 0 0 0 0,1-1-1 0 0,-1 1 1 0 0,0 0 0 0 0,0 0-1 0 0,0-1 1 0 0,0 1 0 0 0,0 0-1 0 0,0-1 1 0 0,0 1 0 0 0,0 0-1 0 0,0 0 1 0 0,0-1 0 0 0,0 1-1 0 0,0 0 1 0 0,0-1-1 0 0,0 1 1 0 0,0 0 0 0 0,0-1-1 0 0,0 1 1 0 0,0 0 0 0 0,0 0-1 0 0,0-1 1 0 0,-1 1 0 0 0,1 0-1 0 0,0-1 1 0 0,0 1 0 0 0,0 0-1 0 0,0 0 1 0 0,-1-1 0 0 0,1 1-1 0 0,0 0 1 0 0,0 0-1 0 0,-1 0 1 0 0,1 0 0 0 0,0-1-1 0 0,0 1 1 0 0,-1 0 0 0 0,1 0-1 0 0,0 0 1 0 0,0 0 0 0 0,-1 0-1 0 0,1 0 1 0 0,0-1 0 0 0,-1 1-1 0 0,1 0 1 0 0,0 0 0 0 0,-1 0-1 0 0,1 0-1 0 0,-5-3 14 0 0,0-7 51 0 0,-5 5-3 0 0,6-1-48 0 0,3 5-12 0 0,1 1-1 0 0,0 0 1 0 0,0-1-1 0 0,-1 1 1 0 0,1-1 0 0 0,0 1-1 0 0,0 0 1 0 0,-1-1-1 0 0,1 1 1 0 0,0 0-1 0 0,-1-1 1 0 0,1 1 0 0 0,-1 0-1 0 0,1 0 1 0 0,0-1-1 0 0,-1 1 1 0 0,1 0 0 0 0,-1 0-1 0 0,1 0 1 0 0,-1-1-1 0 0,1 1 1 0 0,-1 0 0 0 0,1 0-1 0 0,-1 0 1 0 0,1 0-1 0 0,-1 0 1 0 0,1 0 0 0 0,0 0-1 0 0,-1 0 1 0 0,1 0-1 0 0,-1 0 1 0 0,0 1-2 0 0,0-2 3 0 0,0 1-1 0 0,0 0 1 0 0,0 0 0 0 0,0 0-1 0 0,0-1 1 0 0,1 1 0 0 0,-1 0-1 0 0,0-1 1 0 0,0 1 0 0 0,0-1-1 0 0,0 1 1 0 0,0-1 0 0 0,1 1-1 0 0,-1-1 1 0 0,0 0 0 0 0,0 1 0 0 0,1-1-1 0 0,-1 0-2 0 0,0 0 3 0 0,1 1 0 0 0,-1-1 0 0 0,0 0 0 0 0,1 1 0 0 0,-1-1 0 0 0,0 1-1 0 0,1-1 1 0 0,-1 1 0 0 0,0-1 0 0 0,0 1 0 0 0,0-1 0 0 0,1 1 0 0 0,-1 0 0 0 0,0 0-1 0 0,0-1 1 0 0,0 1 0 0 0,0 0 0 0 0,0 0 0 0 0,0 0 0 0 0,1 0 0 0 0,-1 0 0 0 0,0 0 0 0 0,0 0-1 0 0,0 0 1 0 0,0 0 0 0 0,0 0 0 0 0,0 1 0 0 0,0-1 0 0 0,1 0 0 0 0,-1 1 0 0 0,0-1 0 0 0,0 0-1 0 0,0 1 1 0 0,1-1 0 0 0,-1 1-3 0 0,-7 4 13 0 0,-4 1 31 0 0,2-4 29 0 0,3-2-39 0 0,6-1-28 0 0,0 1 1 0 0,1 0 0 0 0,-1 0 0 0 0,0 0 0 0 0,0 0 0 0 0,0 0 0 0 0,0 0 0 0 0,0 0-1 0 0,0 0 1 0 0,0 0 0 0 0,0 0 0 0 0,1 0 0 0 0,-1 1 0 0 0,0-1 0 0 0,0 0-1 0 0,0 1 1 0 0,0-1 0 0 0,1 1 0 0 0,-1-1 0 0 0,0 0 0 0 0,0 1 0 0 0,1 0 0 0 0,-1-1-1 0 0,0 1 1 0 0,1 0 0 0 0,-1-1 0 0 0,0 1 0 0 0,1 0 0 0 0,-1-1 0 0 0,1 1 0 0 0,0 0-1 0 0,-1 0 1 0 0,1 0 0 0 0,0 0 0 0 0,-1-1 0 0 0,1 2-7 0 0,-2 1 27 0 0,0 0 0 0 0,0 0 0 0 0,-1-1 0 0 0,1 1 0 0 0,-1 0 0 0 0,1-1 0 0 0,-1 0 0 0 0,0 1 0 0 0,-3 0-27 0 0,1 0 34 0 0,5-3-25 0 0,-1 0 0 0 0,1 0-1 0 0,-1 1 1 0 0,0-1-1 0 0,1 0 1 0 0,-1 1 0 0 0,1-1-1 0 0,-1 0 1 0 0,1 1 0 0 0,-1-1-1 0 0,1 1 1 0 0,-1-1-1 0 0,1 1 1 0 0,-1-1 0 0 0,1 1-1 0 0,0-1 1 0 0,-1 1 0 0 0,1 0-1 0 0,0-1 1 0 0,-1 1-1 0 0,1-1 1 0 0,0 1-9 0 0,-2 4 38 0 0,-9 8 100 0 0,9-12-115 0 0,1 1 0 0 0,-1 0 0 0 0,0-1 0 0 0,1 1 0 0 0,0 0 0 0 0,-1 0 0 0 0,1 0 1 0 0,0 0-1 0 0,-1 2-23 0 0,1 12 113 0 0,1-3-15 0 0,-4 1 52 0 0,0-7-75 0 0,3-5-60 0 0,0-1 0 0 0,0 0 0 0 0,0 1 0 0 0,0-1 0 0 0,1 1 0 0 0,-1-1 1 0 0,1 1-1 0 0,-1-1 0 0 0,1 1 0 0 0,-1-1 0 0 0,1 1 0 0 0,0-1 0 0 0,0 1 1 0 0,0 0-17 0 0,-1 9 107 0 0,1-8-78 0 0,-1 0 1 0 0,1 0-1 0 0,0 0 1 0 0,0 1 0 0 0,1-1-1 0 0,-1 0 1 0 0,1 0-1 0 0,-1 0 1 0 0,1 0-1 0 0,0 0-28 0 0,14 25 225 0 0,-5-23-121 0 0,-3 6-44 0 0,-7-10-59 0 0,0 0 1 0 0,1 0 0 0 0,-1 0-1 0 0,1 0 1 0 0,-1 0 0 0 0,1 0 0 0 0,-1-1-1 0 0,1 1 1 0 0,0 0 0 0 0,0 0 0 0 0,-1 0-1 0 0,1-1 1 0 0,0 1 0 0 0,0 0-1 0 0,0-1 1 0 0,0 1-2 0 0,18 8 65 0 0,-7-3-29 0 0,-1-1 0 0 0,10 8-36 0 0,-15-10-55 0 0,-1 0 35 0 0,0-1 37 0 0,-1-1-1 0 0,0 1 1 0 0,1-1-1 0 0,-1 0 1 0 0,4 0-17 0 0,4 0-30 0 0,0-1-104 0 0,-6 0 12 0 0,0 0-43 0 0,1 0-49 0 0,-1 0-56 0 0,2 0-128 0 0,0 0-95 0 0,-6 0 111 0 0,1 0-59 0 0,-1 0-51 0 0,1 0-45 0 0,0 0-158 0 0,1 0-45 0 0,0 0-190 0 0,3 0-514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4:58.7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62 92 8208 0 0,'-13'0'218'0'0,"5"0"-101"0"0,-1 0 8 0 0,-6 0 51 0 0,9 0-79 0 0,-1 0 116 0 0,5 0 203 0 0,2 2 22 0 0,0 8-2 0 0,0-7-16 0 0,0-3-4 0 0,0 2 0 0 0,-1 6-137 0 0,1-5-169 0 0,0 1-1 0 0,-1-1 0 0 0,1 0 1 0 0,1 1-1 0 0,-1-1 0 0 0,0 1 1 0 0,1-1-1 0 0,0 0 1 0 0,0 2-110 0 0,17 30 924 0 0,9 21 296 0 0,-1-26-684 0 0,-22-20-363 0 0,1 0 8 0 0,3 0-39 0 0,5 2 2 0 0,-8-8-96 0 0,-1 0 0 0 0,1 1 0 0 0,-1-1 0 0 0,0 1 0 0 0,-1 0-1 0 0,2 2-47 0 0,-3-3 35 0 0,-1-3-27 0 0,-1 0 1 0 0,0-1-1 0 0,0 1 1 0 0,1-1-1 0 0,-1 1 1 0 0,0 0-1 0 0,1-1 1 0 0,-1 1-1 0 0,1-1 1 0 0,-1 1-1 0 0,0-1 1 0 0,1 1 0 0 0,-1-1-1 0 0,1 0 1 0 0,0 1-1 0 0,-1-1 1 0 0,1 0-1 0 0,-1 1 1 0 0,1-1-1 0 0,-1 0 1 0 0,1 1-1 0 0,0-1-8 0 0,4 2 34 0 0,-5-2-32 0 0,9 4 96 0 0,0 1 0 0 0,-1 0 0 0 0,0 0 0 0 0,1 1-98 0 0,-6-3 154 0 0,0-2-67 0 0,1-1-42 0 0,1-1-19 0 0,-3 1 28 0 0,25 0 281 0 0,-17 0-305 0 0,-6 0-55 0 0,1 0-33 0 0,-3-3-38 0 0,12-6 18 0 0,-3 6 85 0 0,-6 0 82 0 0,2-5-17 0 0,1-4-40 0 0,-1 1-51 0 0,-3 4-63 0 0,-1 1-64 0 0,0 1 37 0 0,2-1-24 0 0,1-4-16 0 0,-6 2 37 0 0,0-26-328 0 0,0 0 91 0 0,0 0 74 0 0,0 3 62 0 0,0 28 117 0 0,0 3 0 0 0,3-2 4 0 0,7-8 17 0 0,-8 7 10 0 0,-2 3 1 0 0,0 0-7 0 0,0 0-20 0 0,0 3 31 0 0,0-3 60 0 0,0 1-1 0 0,0-1 1 0 0,0 1-1 0 0,1-1 1 0 0,-1 1-1 0 0,0-1 1 0 0,0 1-1 0 0,0-1 1 0 0,0 1-1 0 0,1 0 1 0 0,-1-1-1 0 0,0 0 1 0 0,0 1-1 0 0,1-1 1 0 0,-1 1-1 0 0,0-1 1 0 0,1 1-1 0 0,-1-1 1 0 0,0 1 0 0 0,1-1-1 0 0,-1 0 1 0 0,1 1-1 0 0,-1-1 1 0 0,1 0 0 0 0,0 1 0 0 0,-1-1 0 0 0,1 1 0 0 0,0-1 0 0 0,-1 1 0 0 0,1-1 0 0 0,-1 1 0 0 0,1-1 0 0 0,-1 1 0 0 0,0-1 0 0 0,1 1 0 0 0,-1-1 0 0 0,1 1 0 0 0,-1 0 0 0 0,0-1 0 0 0,0 1 0 0 0,1 0 0 0 0,-1-1 0 0 0,0 1 0 0 0,0 0 0 0 0,0-1 0 0 0,0 1 0 0 0,0 0 0 0 0,1 0 1 0 0,-2-1-1 0 0,1 1 0 0 0,0 1-1 0 0,1 0 1 0 0,-1-1 0 0 0,0 1 0 0 0,0 0 0 0 0,1-1 0 0 0,-1 1-1 0 0,1 0 1 0 0,0-1 0 0 0,-1 1 0 0 0,1-1 0 0 0,0 1 0 0 0,0-1-1 0 0,0 1 1 0 0,0-1-5 0 0,0 1-1 0 0,0-1 1 0 0,0 1-1 0 0,-1-1 1 0 0,1 1 0 0 0,0 0-1 0 0,-1-1 1 0 0,0 1-1 0 0,1 0 1 0 0,-1-1-1 0 0,0 1 1 0 0,0 0-1 0 0,1 0 6 0 0,1 13-25 0 0,11 0-18 0 0,5 3 60 0 0,-5-5 14 0 0,-1 0 50 0 0,-2-4 16 0 0,0 1 44 0 0,-2-3-35 0 0,8 0 109 0 0,-3-1-118 0 0,8 4-44 0 0,-14-5-151 0 0,3 0-102 0 0,3-2-80 0 0,2-3-62 0 0,0 0-2 0 0</inkml:trace>
  <inkml:trace contextRef="#ctx0" brushRef="#br0" timeOffset="370.91">697 61 8840 0 0,'4'0'64'0'0,"1"0"35"0"0,14 0 368 0 0,-11 0-296 0 0,-4 1-90 0 0,-1 1-51 0 0,5 12-52 0 0,-4-8 47 0 0,-1-1 61 0 0,6 5 515 0 0,-2 1-71 0 0,-2 0-55 0 0,0-1-43 0 0,-3-5-223 0 0,0-1 1 0 0,0 0-1 0 0,0 0 0 0 0,1 0 0 0 0,-1 0 0 0 0,1 0 1 0 0,3 3-210 0 0,4 9 608 0 0,-6-9-302 0 0,0-2 42 0 0,6 0 202 0 0,-6 2-188 0 0,2 6 50 0 0,-1 0-13 0 0,0-6-61 0 0,5-2 28 0 0,-6 1-165 0 0,0 2-38 0 0,3 3 79 0 0,-5-8-62 0 0,0-2-58 0 0,-1 1-49 0 0,1-1-39 0 0,-1 0-32 0 0,1 2-85 0 0,-1-3 74 0 0,0 1 86 0 0,-1 0 18 0 0,1 0 49 0 0,0-1 57 0 0,0 1 64 0 0,0 1 72 0 0,1-1 81 0 0,-4-3-302 0 0,2-4-72 0 0,-1-1-30 0 0,-13-26 59 0 0,14 18-44 0 0,1 2 15 0 0,-1 2 0 0 0,0-10 0 0 0,3 8 23 0 0,2 5-33 0 0,0-1-5 0 0,-2-4-35 0 0,-3 12 3 0 0,-1-1 0 0 0,2 1 0 0 0,-1 0 0 0 0,0 0 0 0 0,0-1 0 0 0,0 1 0 0 0,0 0 0 0 0,1 0 0 0 0,-1 0-1 0 0,1-1 1 0 0,-1 1 0 0 0,1 0 0 0 0,-1 0 0 0 0,1 0 0 0 0,0 0 0 0 0,-1 0 0 0 0,1 0 0 0 0,0 0 0 0 0,0 0 0 0 0,0 0-1 0 0,0 1 1 0 0,0-1 0 0 0,0 0 0 0 0,0 0 0 0 0,1 0 3 0 0,2-1-20 0 0,-3 2 16 0 0,0-1 1 0 0,-1 1-1 0 0,1 0 1 0 0,0 0 0 0 0,-1-1-1 0 0,1 1 1 0 0,-1 0-1 0 0,1-1 1 0 0,-1 1 0 0 0,1-1-1 0 0,-1 1 1 0 0,1-1-1 0 0,-1 1 1 0 0,1-1-1 0 0,-1 1 1 0 0,0-1 0 0 0,1 1-1 0 0,-1-1 1 0 0,0 0-1 0 0,1 1 1 0 0,-1-1 0 0 0,0 0 3 0 0,2-3-6 0 0,10-12-70 0 0,4 4 41 0 0,23-5 68 0 0,-5 1 114 0 0,-19 7-99 0 0,-3 5-41 0 0,0 2-45 0 0,3 2-50 0 0,-6 0 24 0 0,0 0-27 0 0,-3-2 44 0 0,9-3 8 0 0,-8 1-32 0 0,-3 3-6 0 0,0-1-39 0 0,4 1-113 0 0,2 1-103 0 0,18 0-487 0 0,2 0-40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4:54.2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502 78 6272 0 0,'0'0'141'0'0,"0"0"23"0"0,0 0 11 0 0,3 0-29 0 0,3 0-96 0 0,-2 0 30 0 0,-2 0 82 0 0,-1 2 189 0 0,-1 0-303 0 0,0 0 78 0 0,0-1 70 0 0,0 1 56 0 0,1-1 40 0 0,-1 1 34 0 0,4 5 1329 0 0,-3-6-1212 0 0,0 1-83 0 0,0-1-219 0 0,-1 0-34 0 0,1-1-37 0 0,0 1-43 0 0,-1 0-46 0 0,1-1-50 0 0,0 1-54 0 0,-1 0-58 0 0,3 1 691 0 0,-3-2-6 0 0,2 3-6 0 0,-1-3-283 0 0,-1 1-114 0 0,1 0-92 0 0,0 0-135 0 0,1 0-61 0 0,-2 0 162 0 0,1-1 37 0 0,-1 1 33 0 0,1-1 39 0 0,-1 1 45 0 0,1-1 51 0 0,-1 1 13 0 0,1-1 44 0 0,-1 1 46 0 0,1-1 50 0 0,0 1 55 0 0,-1 0 57 0 0,1-1 60 0 0,0 1 66 0 0,-2-2-395 0 0,1-1-77 0 0,0 0-47 0 0,0-2-27 0 0,1-1 60 0 0,-1 2 73 0 0,-2-6-92 0 0,1 7-26 0 0,0-1 0 0 0,-1 1 0 0 0,0-1 1 0 0,1 1-1 0 0,-1 0 0 0 0,0-1 0 0 0,-2-1-40 0 0,-3-3 92 0 0,3 3-65 0 0,0-1 49 0 0,4 0-45 0 0,-1 0-8 0 0,-27-10 172 0 0,-5-1 119 0 0,19 9-219 0 0,1 0-75 0 0,12 6-21 0 0,0 1 0 0 0,0-1 0 0 0,0 1 0 0 0,1-1 0 0 0,-1 1 0 0 0,0 0 0 0 0,0 0 0 0 0,0-1-1 0 0,0 1 1 0 0,0 0 0 0 0,0 0 0 0 0,0 0 0 0 0,0 0 0 0 0,0 0 0 0 0,0 0 0 0 0,0 0 0 0 0,0 0 1 0 0,-30 1-46 0 0,27-1 46 0 0,0 1 0 0 0,0-1 0 0 0,1 1 0 0 0,-1 0 0 0 0,0 0 0 0 0,1 0 0 0 0,-1 0 0 0 0,0 1 0 0 0,1 0 0 0 0,-3 1 0 0 0,-9-1 21 0 0,0 1 61 0 0,6 2 8 0 0,0 0 0 0 0,0 0-1 0 0,-7 7-89 0 0,7-5 22 0 0,0 2-37 0 0,6-6-5 0 0,-1 0-1 0 0,1-1 0 0 0,-1 1 1 0 0,0-1-1 0 0,0 1 1 0 0,-1-1 20 0 0,-16 10-61 0 0,4 0 54 0 0,1 1 0 0 0,-2 2 7 0 0,-4 5-50 0 0,6-2 67 0 0,-5 10 120 0 0,16-16-103 0 0,4-9-22 0 0,-6 15 50 0 0,-3-6-71 0 0,8-10-1 0 0,0 0-1 0 0,1 0 0 0 0,-1 1 1 0 0,0-1-1 0 0,1 0 0 0 0,0 1 0 0 0,-1-1 1 0 0,1 1-1 0 0,0 0 0 0 0,1-1 0 0 0,-1 1 1 0 0,0 0 10 0 0,0 1-16 0 0,0 0 1 0 0,-1 1 0 0 0,1-1 0 0 0,-1-1 0 0 0,0 1-1 0 0,-2 3 16 0 0,2-4-1 0 0,1-1 0 0 0,-1 1 0 0 0,1 0 0 0 0,0 0 0 0 0,0 0 0 0 0,0 0 0 0 0,0 0 0 0 0,0 0 0 0 0,1 0 0 0 0,-1 0 0 0 0,1 0 0 0 0,0 2 1 0 0,-6 33 0 0 0,4-28 0 0 0,-6 24 22 0 0,5-7 34 0 0,2 7-1 0 0,0-20-34 0 0,1-1 1 0 0,0 1-1 0 0,1-1 1 0 0,0 0-1 0 0,2 7-21 0 0,1-5 0 0 0,-2-8 0 0 0,0-1 0 0 0,0 0 0 0 0,-1 0 0 0 0,0 1 0 0 0,-1-1 0 0 0,1 4 0 0 0,-2-4 0 0 0,2 1 0 0 0,-1 0 0 0 0,1-1 0 0 0,0 1 0 0 0,0 0 0 0 0,1-1 0 0 0,0 1 0 0 0,0-1 0 0 0,0 0 0 0 0,2 2 0 0 0,9 25 0 0 0,-11-25 0 0 0,1 0 0 0 0,0-1 0 0 0,1 1 0 0 0,1 1 0 0 0,25 36 0 0 0,-28-42 0 0 0,0 0 0 0 0,1-1 0 0 0,-1 1 0 0 0,1-1 0 0 0,-1 1 0 0 0,1-1 0 0 0,0 0 0 0 0,0 0 0 0 0,0 0 0 0 0,0-1 0 0 0,0 1 0 0 0,8 4 0 0 0,34 24 54 0 0,-42-28-48 0 0,0 0 0 0 0,0 0 0 0 0,0-1 1 0 0,0 0-1 0 0,0 1 0 0 0,1-1 0 0 0,-1 0 1 0 0,0 0-1 0 0,1-1 0 0 0,-1 1 0 0 0,0-1 0 0 0,1 0 1 0 0,2 0-7 0 0,24 4 55 0 0,-1 4-29 0 0,-20-4 0 0 0,1-1 1 0 0,-1-1 0 0 0,1 0 0 0 0,0 0 0 0 0,4 0-27 0 0,14-7 10 0 0,-23 3-7 0 0,1 1 0 0 0,0 0 0 0 0,0 0 0 0 0,4 1-3 0 0,-5-1 11 0 0,1 1-1 0 0,-1-1 0 0 0,1 0 0 0 0,-1 0 1 0 0,2 0-11 0 0,12-5-2 0 0,-14 4-8 0 0,-2 1-10 0 0,0 0 0 0 0,0 1-1 0 0,0-1 1 0 0,0 1-1 0 0,0-1 1 0 0,0 1 0 0 0,1 0-1 0 0,-1 0 21 0 0,14-1-115 0 0,-2-6-33 0 0,-6 3 35 0 0,2 0-70 0 0,-3 1-4 0 0,9-8-98 0 0,-12 7 158 0 0,0 0-55 0 0,1-1-110 0 0,-3 3 103 0 0,0-1-34 0 0,0 0-38 0 0,0 0-40 0 0,-1 1-44 0 0,1-1-48 0 0,-2 2 73 0 0,1-1-36 0 0,0 0-455 0 0,1-1-108 0 0,-1 1-82 0 0,3-3-1136 0 0</inkml:trace>
  <inkml:trace contextRef="#ctx0" brushRef="#br0" timeOffset="519.04">351 577 7856 0 0,'0'0'174'0'0,"0"0"29"0"0,0 0 13 0 0,0-3-31 0 0,0-3-129 0 0,0 2 22 0 0,0 2 78 0 0,0 2 180 0 0,0 0 302 0 0,0 0 24 0 0,0 0-41 0 0,0 0-425 0 0,3-3 49 0 0,10-7 140 0 0,1 8-58 0 0,-3-1-77 0 0,-6-2-65 0 0,-5 4-175 0 0,0 1 0 0 0,1-1 0 0 0,-1 1 1 0 0,0-1-1 0 0,1 1 0 0 0,-1-1 0 0 0,1 1 0 0 0,-1 0 0 0 0,1-1 0 0 0,-1 1 0 0 0,1-1 0 0 0,0 1 0 0 0,-1 0 0 0 0,1 0 0 0 0,-1-1 0 0 0,1 1 0 0 0,0 0 0 0 0,-1 0 0 0 0,1 0 0 0 0,0-1 0 0 0,-1 1 0 0 0,1 0 0 0 0,0 0 0 0 0,-1 0 0 0 0,1 0 0 0 0,0 0-10 0 0,12 1 148 0 0,13 0 101 0 0,-24-1-227 0 0,-1 0 0 0 0,0 0 0 0 0,1 0 0 0 0,-1 0 0 0 0,0 0 0 0 0,1-1-1 0 0,-1 1 1 0 0,0 0 0 0 0,1-1 0 0 0,-1 1 0 0 0,0-1 0 0 0,0 1 0 0 0,1-1-22 0 0,2-5 119 0 0,-4 5-111 0 0,0 1 0 0 0,0-1 0 0 0,1 1 0 0 0,-1-1-1 0 0,0 1 1 0 0,1 0 0 0 0,-1-1 0 0 0,1 1 0 0 0,-1-1-1 0 0,0 1 1 0 0,1 0 0 0 0,-1-1 0 0 0,1 1 0 0 0,-1 0-1 0 0,1 0 1 0 0,-1-1 0 0 0,1 1 0 0 0,-1 0 0 0 0,1 0-1 0 0,-1 0 1 0 0,1 0 0 0 0,0 0 0 0 0,-1 0 0 0 0,1-1-1 0 0,-1 1 1 0 0,1 0 0 0 0,-1 1 0 0 0,1-1 0 0 0,-1 0-1 0 0,1 0 1 0 0,-1 0 0 0 0,1 0 0 0 0,0 0-8 0 0,6 0 41 0 0,1 1 38 0 0,38-1 392 0 0,-32-1-377 0 0,-4-1-92 0 0,3-4 56 0 0,-2 1 17 0 0,1 3 60 0 0,-1 2-142 0 0,1 0 69 0 0,29 0 344 0 0,-23 0-278 0 0,-9 0-105 0 0,1 0-54 0 0,-10 0 29 0 0,0 0 1 0 0,0 0-1 0 0,0 0 0 0 0,0 0 1 0 0,0 0-1 0 0,0 0 0 0 0,0 0 1 0 0,0 0-1 0 0,0 0 0 0 0,0 0 1 0 0,0 0-1 0 0,1 0 0 0 0,-1 0 1 0 0,0 0-1 0 0,0 0 0 0 0,0 0 1 0 0,0 0-1 0 0,0 0 0 0 0,0 0 1 0 0,0 0-1 0 0,0 0 0 0 0,0 0 1 0 0,0 0-1 0 0,0 0 0 0 0,1 0 1 0 0,-1 0-1 0 0,0 0 0 0 0,0 1 1 0 0,0-1-1 0 0,0 0 0 0 0,0 0 1 0 0,0 0-1 0 0,0 0 0 0 0,0 0 1 0 0,0 0-1 0 0,0 0 0 0 0,0 0 1 0 0,0 0-1 0 0,0 0 0 0 0,0 0 1 0 0,0 0-1 0 0,0 0 0 0 0,0 1 1 0 0,0-1-1 0 0,0 0 0 0 0,0 0 1 0 0,0 0-1 0 0,0 0 0 0 0,0 0 1 0 0,0 0-1 0 0,0 0 0 0 0,0 0 1 0 0,0 0-1 0 0,0 0 0 0 0,0 1 1 0 0,0-1-1 0 0,0 0 2 0 0,3 10-18 0 0,3-6 18 0 0,-6-4 0 0 0,1 0 1 0 0,-1 1 0 0 0,1-1 0 0 0,-1 0 0 0 0,0 0 0 0 0,1 1-1 0 0,-1-1 1 0 0,0 0 0 0 0,1 1 0 0 0,-1-1 0 0 0,0 1 0 0 0,1-1-1 0 0,-1 0 1 0 0,0 1 0 0 0,0-1 0 0 0,1 1 0 0 0,-1-1 0 0 0,0 0-1 0 0,0 1 1 0 0,0-1 0 0 0,0 1 0 0 0,0-1 0 0 0,1 1 0 0 0,-1-1-1 0 0,0 1 1 0 0,0-1 0 0 0,0 1 0 0 0,0-1 0 0 0,0 1 0 0 0,-1-1-1 0 0,1 1 1 0 0,0-1-1 0 0,0 23 250 0 0,0-1-41 0 0,0 24 113 0 0,0 90 365 0 0,0-134-671 0 0,0 0 0 0 0,1-1-1 0 0,-1 1 1 0 0,0 0 0 0 0,1-1 0 0 0,-1 1-1 0 0,1 0 1 0 0,-1-1 0 0 0,1 1 0 0 0,0-1 0 0 0,0 1-1 0 0,0-1 1 0 0,0 1-16 0 0,0-1 18 0 0,0 1-1 0 0,-1-1 1 0 0,1 1-1 0 0,0-1 1 0 0,0 1-1 0 0,-1 0 1 0 0,1-1 0 0 0,-1 1-1 0 0,1 0 1 0 0,-1-1-1 0 0,0 1 1 0 0,0 0-1 0 0,0 0-17 0 0,0 21 233 0 0,0 12 19 0 0,0-18-105 0 0,2-6-37 0 0,4 1-8 0 0,-5-11-91 0 0,0 1 1 0 0,0-1-1 0 0,-1 1 1 0 0,1-1-1 0 0,0 1 0 0 0,-1 0 1 0 0,1-1-1 0 0,-1 1 1 0 0,1 0-1 0 0,-1-1 1 0 0,0 1-1 0 0,0 0 0 0 0,0 0-11 0 0,0 56 416 0 0,3-53-304 0 0,7 5-8 0 0,-7-5-32 0 0,-3 5-40 0 0,0-8-69 0 0,0-2-35 0 0,0 0-125 0 0,0 0 81 0 0,0 0 38 0 0,0 0-32 0 0,0 0-13 0 0,0 0-34 0 0,0 0-38 0 0,0 0-44 0 0,0 0-45 0 0,0 0-44 0 0,0 0-41 0 0,0 0-36 0 0,0 0-262 0 0,0 0-60 0 0,0 0-47 0 0,0 0-35 0 0,0 0-1450 0 0,0 0-1282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9:29.9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228 62 5904 0 0,'0'0'132'0'0,"0"0"17"0"0,0 0 11 0 0,-3 0-21 0 0,-5 0-103 0 0,1 0 58 0 0,1 0 50 0 0,1 0 40 0 0,-1 0 101 0 0,-6 0 625 0 0,8 0-550 0 0,-1 0-96 0 0,0 0-79 0 0,3 1-101 0 0,0-1 0 0 0,0 0-1 0 0,0 1 1 0 0,1-1 0 0 0,-1 1-1 0 0,0-1 1 0 0,0 1-1 0 0,0 0 1 0 0,1 0 0 0 0,-1 0-1 0 0,0 0-83 0 0,-9 4 406 0 0,5-3-263 0 0,0-1-57 0 0,4-1-57 0 0,0 0 0 0 0,1 0 0 0 0,-1 0-1 0 0,0 1 1 0 0,0-1 0 0 0,1 1 0 0 0,-1-1 0 0 0,1 1 0 0 0,-1 0-1 0 0,0-1 1 0 0,1 1 0 0 0,-1 0 0 0 0,1 0 0 0 0,0 0 0 0 0,-2 1-29 0 0,-10 12 246 0 0,3-3-107 0 0,-1-4-60 0 0,1-2 24 0 0,9-5-93 0 0,0 0 1 0 0,-1 1-1 0 0,1-1 0 0 0,0 1 1 0 0,0-1-1 0 0,0 1 1 0 0,0-1-1 0 0,0 1 0 0 0,1 0 1 0 0,-1-1-1 0 0,0 1 0 0 0,0 0 1 0 0,0 0-1 0 0,0 0 1 0 0,1-1-1 0 0,-1 1 0 0 0,0 0 1 0 0,0 1-11 0 0,-3 8 99 0 0,-2 3-3 0 0,-4 9 53 0 0,8-18-129 0 0,0 0 0 0 0,1 0 0 0 0,-1 1 0 0 0,1-1 1 0 0,-1 0-1 0 0,1 0 0 0 0,1 1 0 0 0,-1-1 0 0 0,1 1 1 0 0,-1-1-1 0 0,1 0 0 0 0,0 1 0 0 0,1 0-20 0 0,-1 47 161 0 0,0-29-64 0 0,0-19-86 0 0,0-1 0 0 0,1 0 0 0 0,-1 0 1 0 0,1 0-1 0 0,0 0 0 0 0,0 0 0 0 0,0 0 1 0 0,0 0-1 0 0,1 2-11 0 0,2 5 27 0 0,-1-4 4 0 0,-1-1 0 0 0,1 0 0 0 0,-1 0 0 0 0,2 0 0 0 0,-1 0 0 0 0,0 0 0 0 0,1-1 0 0 0,0 1 0 0 0,0-1 0 0 0,0 0 0 0 0,1 0 0 0 0,-1-1 0 0 0,1 1 0 0 0,2 0-31 0 0,-1-1 31 0 0,-1 1 0 0 0,1-1 0 0 0,1 0 0 0 0,-1-1 0 0 0,0 1 0 0 0,1-1 0 0 0,-1-1 0 0 0,1 1 0 0 0,0-1 1 0 0,-1 0-1 0 0,4 0-31 0 0,23-1 169 0 0,51 0 144 0 0,-47 0-131 0 0,-31-1-147 0 0,0 1 0 0 0,-1-1 0 0 0,1 0 0 0 0,0 0 1 0 0,3-1-36 0 0,-1-1 43 0 0,0 0 0 0 0,0-1 0 0 0,-1 1 0 0 0,0-1 1 0 0,5-4-44 0 0,-8 6 27 0 0,0 0 1 0 0,0 0 0 0 0,0 0 0 0 0,0 1-1 0 0,0-1 1 0 0,3 0-28 0 0,12-5 105 0 0,-6-3-7 0 0,-2 0-10 0 0,-6 5-26 0 0,1 0 0 0 0,-2-1 0 0 0,1 1 0 0 0,0-2-62 0 0,7-18 124 0 0,-9 16-117 0 0,7-22 52 0 0,-9 29-47 0 0,-1 0-1 0 0,0-1 0 0 0,1 1 0 0 0,-1 0 1 0 0,0 0-1 0 0,0-1 0 0 0,-1 1 1 0 0,1 0-1 0 0,0 0 0 0 0,-1-1 1 0 0,1 1-1 0 0,-1 0 0 0 0,-1-2-11 0 0,-2-4 43 0 0,-1 0 0 0 0,0 0-1 0 0,-1 1 1 0 0,-5-5-43 0 0,-16-23 59 0 0,10 10-59 0 0,-9 4 0 0 0,6-4 0 0 0,-23-7 0 0 0,42 30 0 0 0,-1 0 0 0 0,0 1 0 0 0,0-1 0 0 0,0 1 0 0 0,0 0 0 0 0,0 0 1 0 0,-1 0-1 0 0,1 0 0 0 0,0 0 0 0 0,0 0 0 0 0,-1 0 0 0 0,1 1 0 0 0,-1-1 0 0 0,1 1-1 0 0,-1-1-1 0 0,1 1 0 0 0,0-1 0 0 0,-1 0 0 0 0,1 0 0 0 0,0 0 0 0 0,0 0 0 0 0,0 0 0 0 0,0 0 1 0 0,0-1-1 0 0,0 1 0 0 0,0-1 0 0 0,0 0 2 0 0,-11-10-108 0 0,12 10 72 0 0,0 2-17 0 0,1 0-26 0 0,0-1-41 0 0,-1 1-20 0 0,1 0-44 0 0,-1 0-48 0 0,0 0-55 0 0,1 0-59 0 0,-1 0-56 0 0,-1 0-48 0 0,1 0-44 0 0,0 0-146 0 0,-1 0-42 0 0,0 0-179 0 0,-1 0-474 0 0</inkml:trace>
  <inkml:trace contextRef="#ctx0" brushRef="#br0" timeOffset="1331.93">772 32 6016 0 0,'0'0'133'0'0,"0"0"23"0"0,0 0 11 0 0,2 3-27 0 0,3 2-108 0 0,-3-2 20 0 0,-3 0 96 0 0,-1-2-25 0 0,-2-1 40 0 0,2 1 100 0 0,4 1 10 0 0,4 6 57 0 0,-1 7 270 0 0,-3 3 0 0 0,-2-4-272 0 0,0-11-270 0 0,2 7 209 0 0,3 2 32 0 0,1 0-4 0 0,-4-1-34 0 0,0 0 11 0 0,2-2-50 0 0,3 4 20 0 0,-6 3-14 0 0,-1-8-111 0 0,0 0 46 0 0,2-3-18 0 0,0 1 36 0 0,2 2 66 0 0,4 6 231 0 0,0 1-13 0 0,-3-7-240 0 0,-3 7 65 0 0,1 0-72 0 0,2-7-119 0 0,1 4 67 0 0,-4-1-12 0 0,-3-5-61 0 0,3 11 309 0 0,-2-16-388 0 0,0-1 0 0 0,0 0 0 0 0,1 1 0 0 0,-1-1 0 0 0,0 1 1 0 0,0-1-1 0 0,1 0 0 0 0,-1 1 0 0 0,0-1 0 0 0,1 0 0 0 0,-1 0 1 0 0,0 1-1 0 0,1-1 0 0 0,-1 0 0 0 0,0 1 0 0 0,1-1 0 0 0,-1 0 1 0 0,1 0-1 0 0,-1 0 0 0 0,0 0 0 0 0,1 1 0 0 0,-1-1 0 0 0,1 0 1 0 0,-1 0-1 0 0,1 0 0 0 0,-1 0 0 0 0,1 0 0 0 0,-1 0 0 0 0,0 0 1 0 0,1 0-15 0 0,2 0 285 0 0,-3 4-166 0 0,1 0-50 0 0,-1 2-31 0 0,-1 2-23 0 0,1-2 27 0 0,0-4 23 0 0,0-2 6 0 0,0 0 1 0 0,0 0 0 0 0,0 0 4 0 0,0 0 15 0 0,-14-2 161 0 0,8-2-123 0 0,1 1-68 0 0,2-1-60 0 0,-1-1 59 0 0,4 0-49 0 0,-1 0-13 0 0,-6 2 5 0 0,7 3-2 0 0,0 0-1 0 0,0 0 1 0 0,-1 0 0 0 0,1 0-1 0 0,0 0 1 0 0,0 0 0 0 0,0 0-1 0 0,0 0 1 0 0,-1 0-1 0 0,1 0 1 0 0,0 0 0 0 0,0 0-1 0 0,0 0 1 0 0,0 0 0 0 0,-1-1-1 0 0,1 1 1 0 0,0 0-1 0 0,0 0 1 0 0,0 0 0 0 0,0 0-1 0 0,0 0 1 0 0,0 0 0 0 0,-1-1-1 0 0,1 1 1 0 0,0 0-1 0 0,0 0 1 0 0,0 0 0 0 0,0 0-1 0 0,0-1 1 0 0,0 1 0 0 0,0 0-1 0 0,0 0 1 0 0,0 0-1 0 0,0 0 1 0 0,0-1 0 0 0,0 1-1 0 0,-2-25 46 0 0,2 13-46 0 0,-1 8 0 0 0,1 0 0 0 0,0 0 0 0 0,0 0 0 0 0,0 1 0 0 0,1-1 0 0 0,0 0 0 0 0,-1 0 0 0 0,2-1 0 0 0,2-5 0 0 0,-3 7 0 0 0,1 0 0 0 0,-1 0 0 0 0,0 0 0 0 0,0 0 0 0 0,0 0 0 0 0,-1 0 0 0 0,1-1 0 0 0,-1 1 0 0 0,0-2 0 0 0,0 2 0 0 0,0 1 0 0 0,1 0 0 0 0,-1 0 0 0 0,0-1 0 0 0,1 1 0 0 0,-1 0 0 0 0,1-1 0 0 0,0 1 0 0 0,0 0 0 0 0,0 0 0 0 0,0 0 0 0 0,0 0 0 0 0,0 0 0 0 0,0 0 0 0 0,1 0 0 0 0,0 0 0 0 0,0-1 0 0 0,0 0 0 0 0,0-1 0 0 0,0 1 0 0 0,0 0 0 0 0,-1 0 0 0 0,2-4 0 0 0,0-6 0 0 0,-2 11 0 0 0,-1 0 0 0 0,0 0 0 0 0,1 0 0 0 0,0-1 0 0 0,0 1 0 0 0,-1 0 0 0 0,1 0 0 0 0,0 0 0 0 0,1 0 0 0 0,-1 0 0 0 0,0 0 0 0 0,1 1 0 0 0,-1-1 0 0 0,1 0 0 0 0,88-89 0 0 0,-88 90-2 0 0,0-1 0 0 0,0 1 0 0 0,-1 0-1 0 0,1-1 1 0 0,0 1 0 0 0,0 0-1 0 0,0 0 1 0 0,0 0 0 0 0,1 0-1 0 0,-1 1 1 0 0,0-1 0 0 0,0 1-1 0 0,0-1 1 0 0,1 1 2 0 0,9-3-21 0 0,39-23 10 0 0,-42 25 11 0 0,1 0 0 0 0,0 0 0 0 0,0 0 0 0 0,0 1 0 0 0,-1 1 0 0 0,1 0 0 0 0,7 1 0 0 0,-11 0 0 0 0,-1 0 0 0 0,0 1 0 0 0,0-1 0 0 0,0 1 0 0 0,0 0 0 0 0,0 0 0 0 0,-1 0 0 0 0,4 4 0 0 0,33 23 0 0 0,-31-14 0 0 0,2-8 0 0 0,-9-6 0 0 0,0-1 0 0 0,0 1 0 0 0,0 0 0 0 0,-1 0 0 0 0,1 1 0 0 0,-1-1 0 0 0,1 0 0 0 0,-1 1 0 0 0,2 2 0 0 0,6 17 0 0 0,-9-18 0 0 0,1 0 0 0 0,0 1 0 0 0,0-1 0 0 0,0-1 0 0 0,0 1 0 0 0,1 0 0 0 0,0 0 0 0 0,0 0 0 0 0,1 0 0 0 0,-1 0 0 0 0,0-1 0 0 0,0 1 0 0 0,0 1 0 0 0,0-1 0 0 0,-1 0 0 0 0,1 1 0 0 0,-1-1 0 0 0,0 2 0 0 0,7 16 1 0 0,-3-14 34 0 0,-4-5 103 0 0,0 0-48 0 0,-2-1-30 0 0,0 2-23 0 0,0 0-6 0 0,1-2 17 0 0,5 6 60 0 0,-1 0 42 0 0,-3 21 40 0 0,-2-1-179 0 0,0-25 42 0 0,0-3 11 0 0,0 0 0 0 0,2 2-10 0 0,8 8-30 0 0,-6-2 67 0 0,-6-3-51 0 0,-8 1-29 0 0,8-5-7 0 0,0 9-18 0 0,2-8-15 0 0,0-1-17 0 0,0-1-119 0 0,0 0 28 0 0,0 0-33 0 0,0 1-135 0 0,0 0-39 0 0,0 9-661 0 0,0 8-589 0 0,0-3 252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5:07.0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0 153 7920 0 0,'0'0'174'0'0,"0"0"29"0"0,0 0 13 0 0,3-3-31 0 0,9-7-147 0 0,5 7-55 0 0,-10 4 45 0 0,-3-1 31 0 0,-2 0 56 0 0,1-3 130 0 0,1 1-83 0 0,0-1 0 0 0,0 1-1 0 0,0-1 1 0 0,0 1 0 0 0,0 0 0 0 0,5-1-162 0 0,3-1 257 0 0,-2 0-97 0 0,-10 4-150 0 0,4-1 89 0 0,-1 1 1 0 0,0-1-1 0 0,0 0 1 0 0,0 1 0 0 0,1 0-1 0 0,-1 0 1 0 0,0 0-1 0 0,0 0 1 0 0,1 1-100 0 0,12-1 433 0 0,1-3-34 0 0,-7 0-297 0 0,8-3 23 0 0,-3 0-7 0 0,-12 4-95 0 0,1 0 0 0 0,-1 1 1 0 0,1-1-1 0 0,-1 1 0 0 0,1 0 0 0 0,0 0 0 0 0,-1 0 1 0 0,1 0-1 0 0,0 1 0 0 0,3-1-23 0 0,-6 1 17 0 0,1 0 0 0 0,0 0 0 0 0,0 0 0 0 0,0 0 0 0 0,0-1 0 0 0,0 1 0 0 0,-1-1 1 0 0,1 1-1 0 0,0-1 0 0 0,0 0 0 0 0,-1 0 0 0 0,1 0 0 0 0,1-1-17 0 0,-2 1 17 0 0,0 1 0 0 0,1-1 0 0 0,-1 0 0 0 0,1 0 0 0 0,-1 1 0 0 0,1-1 0 0 0,-1 1 0 0 0,1-1 0 0 0,-1 1 0 0 0,1 0 0 0 0,-1 0 0 0 0,1-1 0 0 0,1 1-17 0 0,9-2 112 0 0,-2-3-74 0 0,-8 4-38 0 0,-1 0 0 0 0,1 0 0 0 0,-1 0 1 0 0,1 0-1 0 0,-1 1 0 0 0,1-1 0 0 0,0 1 0 0 0,-1-1 0 0 0,1 1 0 0 0,0 0 0 0 0,-1-1 0 0 0,1 1 1 0 0,0 0-1 0 0,-1 0 0 0 0,-1 0 0 0 0,1 0 0 0 0,0 0 1 0 0,-1 0-1 0 0,1 0 0 0 0,0 0 1 0 0,0 0-1 0 0,-1 0 0 0 0,1-1 0 0 0,0 1 1 0 0,-1 0-1 0 0,1-1 0 0 0,0 1 1 0 0,-1 0-1 0 0,1-1 0 0 0,-1 1 0 0 0,1-1 1 0 0,-1 1-1 0 0,1-1 0 0 0,-1 1 0 0 0,1-1 1 0 0,-1 1-1 0 0,1-1 0 0 0,-1 1 1 0 0,1-1-1 0 0,3-4 36 0 0,4 3 45 0 0,-6 2 25 0 0,-2 0-8 0 0,3 0-18 0 0,7-2-80 0 0,-10 1-2 0 0,0 1-1 0 0,0 0 1 0 0,0-1 0 0 0,1 1 0 0 0,-1 0 0 0 0,0 0 0 0 0,0-1 0 0 0,0 1 0 0 0,0 0 0 0 0,0-1 0 0 0,0 1 0 0 0,0 0 0 0 0,1-1 0 0 0,-1 1 0 0 0,0 0 0 0 0,0-1-1 0 0,0 1 1 0 0,0 0 0 0 0,-1-1 0 0 0,1 1 0 0 0,0 0 0 0 0,0-1 0 0 0,0 1 0 0 0,0 0 0 0 0,0-1 0 0 0,0 1 0 0 0,0 0 0 0 0,-1-1 0 0 0,1 1 0 0 0,0 0 0 0 0,0-1 2 0 0,-13-4-16 0 0,-14-8 27 0 0,18 13 15 0 0,-3 1-3 0 0,-15-1-11 0 0,11 2-12 0 0,-14 13 0 0 0,22-10 0 0 0,7-4 0 0 0,0 0 0 0 0,-1 0 0 0 0,1 0 0 0 0,0-1 0 0 0,-1 1 0 0 0,1 0 0 0 0,-1-1 0 0 0,1 1 0 0 0,-1-1 0 0 0,1 0 0 0 0,-1 1 0 0 0,0-1 0 0 0,1 0 0 0 0,-1 0 0 0 0,1 0 2 0 0,0 0 0 0 0,1 0 0 0 0,-1 0 0 0 0,0 0 0 0 0,0 0 1 0 0,1 1-1 0 0,-1-1 0 0 0,0 0 0 0 0,0 0 0 0 0,1 1 0 0 0,-1-1 1 0 0,0 0-1 0 0,1 1 0 0 0,-1-1 0 0 0,0 1 0 0 0,1-1 1 0 0,-1 1-1 0 0,1-1 0 0 0,-1 1 0 0 0,1-1 0 0 0,-1 1 0 0 0,1 0 1 0 0,-1-1-1 0 0,1 1 0 0 0,0 0 0 0 0,-1-1 0 0 0,1 1 0 0 0,0 0 1 0 0,-1 0-3 0 0,1 0 5 0 0,-1 0 0 0 0,1 0 1 0 0,-1 1-1 0 0,1-1 1 0 0,-1 0-1 0 0,0 0 0 0 0,0 0 1 0 0,0-1-1 0 0,1 1 1 0 0,-1 0-1 0 0,0 0 0 0 0,0 0 1 0 0,0-1-1 0 0,0 1 1 0 0,0 0-6 0 0,-4 1 23 0 0,4-2-20 0 0,1 0 0 0 0,-1 1 0 0 0,0-1-1 0 0,1 0 1 0 0,-1 1 0 0 0,1-1 0 0 0,-1 0 0 0 0,1 1 0 0 0,-1-1 0 0 0,1 1 0 0 0,-1-1 0 0 0,1 1-1 0 0,-1-1 1 0 0,1 1 0 0 0,-1-1 0 0 0,1 1 0 0 0,0-1 0 0 0,-1 1 0 0 0,1-1 0 0 0,0 1 0 0 0,0 0 0 0 0,-1 0-3 0 0,-1 3 6 0 0,-13 24 74 0 0,11-26-60 0 0,-2 4 25 0 0,1 16 29 0 0,-1-9-27 0 0,5-12-40 0 0,0 1 1 0 0,0-1-1 0 0,1 0 1 0 0,-1 1-1 0 0,0-1 0 0 0,1 1 1 0 0,-1-1-1 0 0,1 1 1 0 0,0-1-1 0 0,0 1 1 0 0,-1-1-1 0 0,1 1 1 0 0,0-1-8 0 0,0 17 80 0 0,0 0 83 0 0,0 4 110 0 0,0 11 211 0 0,3-20-295 0 0,2-4-43 0 0,0-1-71 0 0,0 2-50 0 0,1 2-14 0 0,0 0 0 0 0,8 10-11 0 0,0-5 81 0 0,-9-13 1 0 0,2-4-53 0 0,-1 1-6 0 0,-1 2-3 0 0,9 3 16 0 0,-11-5-35 0 0,1 0 0 0 0,0 0 1 0 0,-1-1-1 0 0,1 1 0 0 0,0-1 1 0 0,3 0-2 0 0,1 0 0 0 0,-5 1 0 0 0,0-1 0 0 0,-1 0 0 0 0,1 0 0 0 0,0 0 0 0 0,0 0 0 0 0,0 0 0 0 0,0-1 0 0 0,0 1 0 0 0,-1-1 0 0 0,1 0 0 0 0,1 0 0 0 0,-1-1 0 0 0,0 1 0 0 0,0-1 0 0 0,1 1 0 0 0,-1-1 0 0 0,1 1 0 0 0,0 0 0 0 0,-1 0 0 0 0,1 1 0 0 0,0-1 0 0 0,-1 1 0 0 0,4 0 0 0 0,-3 0 47 0 0,0-1-45 0 0,0 1-46 0 0,0 0-45 0 0,0-1-44 0 0,0 1-43 0 0,0-1-44 0 0,-1 0-43 0 0,1 0-42 0 0,-1 0-42 0 0,1 0-41 0 0,0-1-41 0 0,-1 1-40 0 0,1-1-40 0 0,0 0-39 0 0,-1 1-39 0 0,9-5-1372 0 0,7-4-1120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5:09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7920 0 0,'0'0'174'0'0,"0"0"29"0"0,3 3 13 0 0,-1 0-124 0 0,0-2-9 0 0,21 10-35 0 0,-22-11-50 0 0,0 1 0 0 0,0 0 1 0 0,0-1-1 0 0,0 1 1 0 0,-1 0-1 0 0,1 0 0 0 0,0 0 1 0 0,0-1-1 0 0,-1 1 0 0 0,1 0 1 0 0,-1 0-1 0 0,1 0 0 0 0,-1 0 1 0 0,1 0-1 0 0,-1 0 0 0 0,1 0 2 0 0,1 5 41 0 0,2-1 63 0 0,-2-3 6 0 0,1-1 35 0 0,2 1 210 0 0,-2 2 46 0 0,0 2-44 0 0,4 8 264 0 0,-5-10-376 0 0,3 5 291 0 0,-1 1-115 0 0,-2-3-178 0 0,1-1-34 0 0,-1-2-93 0 0,0 0 1 0 0,0-1-1 0 0,0 1 0 0 0,0-1 1 0 0,1 0-1 0 0,-1 0 1 0 0,2 1-117 0 0,10 16 523 0 0,-6-4-157 0 0,0-6-185 0 0,0-1-4 0 0,0 7 150 0 0,-1-4-57 0 0,-2-6-122 0 0,-3-4 80 0 0,-1 1-82 0 0,0 0-53 0 0,-1 1-46 0 0,0-1-11 0 0,1-1 38 0 0,9 11 223 0 0,-9-11-167 0 0,1 0-36 0 0,-1 1 12 0 0,-3 5-29 0 0,2-8-45 0 0,0 2 167 0 0,0-2 5 0 0,0 0 16 0 0,0 0 4 0 0,0 0 0 0 0,-2 0-37 0 0,-11-2-150 0 0,12 1-35 0 0,0 1-1 0 0,0-1 0 0 0,0 0 1 0 0,0 0-1 0 0,0 0 0 0 0,0 0 1 0 0,0 0-1 0 0,0 0 0 0 0,0 0 1 0 0,1 0-1 0 0,-1 0 0 0 0,0-1-1 0 0,0-2 23 0 0,0 0 0 0 0,0 0-1 0 0,0 0 1 0 0,1 0-1 0 0,-1 0 1 0 0,1-1 0 0 0,0 1-1 0 0,0 0 1 0 0,1-4-23 0 0,0-7 58 0 0,-1 1-52 0 0,1-19 0 0 0,0 30-7 0 0,-1 1 0 0 0,1 0 0 0 0,-1 0-1 0 0,1 0 1 0 0,0 0 0 0 0,0 0-1 0 0,0 0 1 0 0,0 0 0 0 0,0 0 0 0 0,0 0-1 0 0,1 0 1 0 0,-1 1 0 0 0,1-2 1 0 0,10-8-50 0 0,0-2-10 0 0,10-8-21 0 0,-15 14 72 0 0,-4 3 9 0 0,0 1 0 0 0,0 0-1 0 0,0 0 1 0 0,0 0 0 0 0,1 1-1 0 0,0-1 1 0 0,11-4-21 0 0,27-10-172 0 0,-26 11 143 0 0,1 2-11 0 0,-1 3 32 0 0,-10 2 31 0 0,0 0-1 0 0,0 1 0 0 0,-1-1 1 0 0,1 1-1 0 0,0 0 1 0 0,1 1-2 0 0,14 5-7 0 0,6 2-3 0 0,-14-7-8 0 0,-11-3 16 0 0,1 0-1 0 0,-1 1 1 0 0,0-1 0 0 0,0 1-1 0 0,0 0 1 0 0,1-1-1 0 0,-1 1 1 0 0,0 0 0 0 0,0 0-1 0 0,0 0 1 0 0,-1 1 0 0 0,1-1-1 0 0,0 0 1 0 0,0 1-1 0 0,0 0 3 0 0,13 13-8 0 0,0 0 52 0 0,0 0 45 0 0,0 0 41 0 0,-2 1-33 0 0,-11-2-81 0 0,-2-12-16 0 0,1 0 0 0 0,-1 0 0 0 0,0-1 0 0 0,0 1 0 0 0,1 0 0 0 0,-1-1 0 0 0,1 1 0 0 0,0 0 0 0 0,-1-1 0 0 0,1 1 0 0 0,0-1 0 0 0,0 1 0 0 0,0-1 0 0 0,0 1 0 0 0,0-1 0 0 0,0 1 0 0 0,0-1 0 0 0,-1 1 0 0 0,1-1 0 0 0,-1 1 0 0 0,1-1 0 0 0,-1 1 0 0 0,1 0 0 0 0,-1 0 0 0 0,0-1 0 0 0,0 1 0 0 0,1 0 0 0 0,-1 58 0 0 0,0-59 0 0 0,0 0 0 0 0,0 0 0 0 0,0 0 0 0 0,0-1 0 0 0,0 1 0 0 0,0 0 0 0 0,-1 0 0 0 0,1 0 0 0 0,0-1 0 0 0,0 1 0 0 0,-1 0 0 0 0,1 0 0 0 0,0 0 0 0 0,-1 0 0 0 0,-9 4 0 0 0,8-4-1 0 0,1 7 3 0 0,1 8-24 0 0,0-13-94 0 0,0-3-60 0 0,0 0 73 0 0,0 0-70 0 0,0 0-87 0 0,0 0 78 0 0,0 0-40 0 0,0 0-44 0 0,0 0-41 0 0,0 0-38 0 0,0 0-34 0 0,0 0-246 0 0,0 0-57 0 0,0 0-803 0 0,0 0-634 0 0,0 0-1203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5:09.3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9040 0 0,'0'2'266'0'0,"0"7"-70"0"0,0-3-94 0 0,0 4-47 0 0,0 8-34 0 0,1-11 16 0 0,0-1 66 0 0,2-1 51 0 0,0 0 37 0 0,-2-4-125 0 0,-1 1-1 0 0,1-1 1 0 0,0 1 0 0 0,0-1-1 0 0,0 1 1 0 0,-1 0-1 0 0,1-1 1 0 0,-1 1 0 0 0,0 0-1 0 0,1-1 1 0 0,-1 1 0 0 0,0 0-1 0 0,0 0-65 0 0,1 7 454 0 0,2-1-66 0 0,1-2-59 0 0,1-2-54 0 0,-4-2-35 0 0,0 0-56 0 0,0-1-49 0 0,-1 1-40 0 0,1 0-26 0 0,-1 0-33 0 0,-1 3-2 0 0,0-4 5 0 0,1 0 46 0 0,0 12 310 0 0,0-11-46 0 0,0-2-262 0 0,3 3-3 0 0,7 7 9 0 0,-9-9-446 0 0,0 1 33 0 0,0 0-240 0 0,0 1 83 0 0,-2 2-582 0 0,1-4 694 0 0,-1 0-43 0 0,1-1 45 0 0,0 2-1390 0 0,0-2-1002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5:09.7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8408 0 0,'0'0'190'0'0,"0"0"28"0"0,0 0 8 0 0,0 0 12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5:12.3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484 122 7688 0 0,'0'-3'166'0'0,"0"0"-106"0"0,-1-15 422 0 0,0 16-432 0 0,0 0-54 0 0,-9-3 42 0 0,5-5-38 0 0,-5 5 0 0 0,6 0 24 0 0,1-2 51 0 0,-2-1 81 0 0,-1 0 75 0 0,-6-5 285 0 0,10 12-300 0 0,1 0-41 0 0,-1 0 74 0 0,-1 0-90 0 0,-1 1-83 0 0,0 0-22 0 0,2-1 63 0 0,-6-4 133 0 0,2-1 43 0 0,-11-7 387 0 0,0 10-281 0 0,7 3-323 0 0,-19 0 46 0 0,18 0-42 0 0,1 0 44 0 0,8 0-112 0 0,0 0 1 0 0,1 1-1 0 0,-1-1 0 0 0,0 0 1 0 0,1 1-1 0 0,-1 0 1 0 0,1-1-1 0 0,-1 1 1 0 0,0 0-1 0 0,1 0 1 0 0,0 0-1 0 0,-1 0 0 0 0,1 0 1 0 0,0 0-1 0 0,-1 1-12 0 0,-4 2 82 0 0,0-3-53 0 0,0-1-6 0 0,-7 10 41 0 0,8-6-8 0 0,-2-3-48 0 0,2-1-8 0 0,1 2-3 0 0,0 3 4 0 0,-6 16-39 0 0,5-13 85 0 0,0 2 72 0 0,3 0 71 0 0,-1-5 62 0 0,-3 4-102 0 0,2 1-67 0 0,3-4-65 0 0,0 1 0 0 0,1-1 0 0 0,-1 1 0 0 0,1 2-18 0 0,0-8 4 0 0,0 1-3 0 0,0 0 0 0 0,0 0 0 0 0,0-1 0 0 0,0 1 0 0 0,0 0 0 0 0,-1-1 0 0 0,1 1 0 0 0,-1 0-1 0 0,0-1 1 0 0,1 1 0 0 0,-1-1 0 0 0,0 1 0 0 0,0-1 0 0 0,0 2-1 0 0,0-2 0 0 0,0 0 0 0 0,0 1 0 0 0,0-1-1 0 0,1 1 1 0 0,-1 0 0 0 0,0-1 0 0 0,1 1 0 0 0,-1 0 0 0 0,1-1-1 0 0,0 1 1 0 0,0 0 0 0 0,-1 0 0 0 0,1-1 0 0 0,0 2 0 0 0,0 2 0 0 0,-1 0 0 0 0,0 0 0 0 0,0-1 0 0 0,0 1 0 0 0,-2 4 0 0 0,1-3 0 0 0,1-1 0 0 0,-1 1 0 0 0,1-1 0 0 0,0 1 0 0 0,1 0 0 0 0,-1 0 0 0 0,2 19 0 0 0,0-15 0 0 0,-1 0 0 0 0,0 1 0 0 0,-1-1 0 0 0,0 0 0 0 0,-1 5 0 0 0,-3 0 5 0 0,3-9 6 0 0,1 1 0 0 0,-1-1 0 0 0,1 0-1 0 0,0 1 1 0 0,0-1 0 0 0,1 1-11 0 0,0 84 215 0 0,0-61-97 0 0,0 0 47 0 0,0-23-115 0 0,1 0 0 0 0,0 0 0 0 0,0 0 0 0 0,1 0 0 0 0,0-1 0 0 0,2 6-50 0 0,-2-7 36 0 0,2 19 315 0 0,-5-10-148 0 0,1-2-47 0 0,2-1-50 0 0,3-1 32 0 0,0 0-36 0 0,-3 2-60 0 0,1 1-36 0 0,3 0-6 0 0,-5-12 0 0 0,0 0 0 0 0,-1 1 0 0 0,1-1 0 0 0,0 0 0 0 0,-1 1 0 0 0,1-1 0 0 0,-1 1 0 0 0,1-1 0 0 0,-1 1 0 0 0,0-1 0 0 0,0 1 0 0 0,0-1 0 0 0,0 1 0 0 0,0-2 1 0 0,0 1 0 0 0,0-1 0 0 0,0 1 0 0 0,0-1 0 0 0,0 1 0 0 0,0-1 0 0 0,0 1 0 0 0,0-1 0 0 0,0 0 0 0 0,0 1 0 0 0,0-1 0 0 0,0 1 1 0 0,1-1-1 0 0,-1 1 0 0 0,0-1 0 0 0,0 1 0 0 0,0-1 0 0 0,0 1 0 0 0,1-1 0 0 0,-1 0 0 0 0,0 1 0 0 0,1-1 0 0 0,-1 0 0 0 0,0 1 1 0 0,1-1-1 0 0,-1 0 0 0 0,0 1 0 0 0,1-1 0 0 0,-1 0 0 0 0,1 1 0 0 0,-1-1 0 0 0,1 0-1 0 0,5 4 51 0 0,9 22 96 0 0,-12-21-87 0 0,-3 1-155 0 0,0-2 45 0 0,0 2 35 0 0,0-1 63 0 0,0-5-84 0 0,0 0-57 0 0,0 1-52 0 0,0 0-73 0 0,0 1-85 0 0,0 0-100 0 0,0-2-83 0 0</inkml:trace>
  <inkml:trace contextRef="#ctx0" brushRef="#br0" timeOffset="333.08">0 409 8088 0 0,'0'0'182'0'0,"3"0"29"0"0,4 0-94 0 0,15 1 140 0 0,-15-3-204 0 0,-1 0-33 0 0,0 0-23 0 0,15-7-6 0 0,0 8 91 0 0,-11 1 29 0 0,-1 1 15 0 0,1-1 61 0 0,-2-1-14 0 0,1-2 49 0 0,1-1-30 0 0,-1 0-17 0 0,-1 1-19 0 0,0 2 16 0 0,2 1 54 0 0,11 0 62 0 0,-10 1-146 0 0,0-1 0 0 0,0 0 0 0 0,0-1 0 0 0,0 0 0 0 0,1-1-142 0 0,4-2 154 0 0,5-2 7 0 0,3 4-84 0 0,18 2-12 0 0,-13 0-52 0 0,-6 0-31 0 0,1 0-36 0 0,-5 0-24 0 0,1 0-34 0 0,-1 0-38 0 0,1 0-44 0 0,10 0-54 0 0</inkml:trace>
  <inkml:trace contextRef="#ctx0" brushRef="#br0" timeOffset="661.4">816 394 5792 0 0,'-2'2'166'0'0,"-12"15"-64"0"0,14-13-36 0 0,0-4-65 0 0,0 1 0 0 0,0-1-1 0 0,0 0 1 0 0,0 0-1 0 0,0 0 1 0 0,0 0-1 0 0,1 0 1 0 0,-1 0-1 0 0,0 0 1 0 0,0 0 0 0 0,0 1-1 0 0,0-1 1 0 0,0 0-1 0 0,0 0 1 0 0,0 0-1 0 0,0 0 1 0 0,0 0-1 0 0,0 0 1 0 0,0 0-1 0 0,0 0 1 0 0,0 1 0 0 0,0-1-1 0 0,0 0 1 0 0,0 0-1 0 0,0 0 1 0 0,-1 0-1 0 0,1 0 1 0 0,0 0-1 0 0,0 0 1 0 0,0 0 0 0 0,0 1-1 0 0,0-1 1 0 0,0 0-1 0 0,0 0 1 0 0,0 0-1 0 0,0 0 1 0 0,0 0-1 0 0,0 0 1 0 0,0 0 0 0 0,-1 0-1 0 0,1 0 1 0 0,0 0-1 0 0,0 0 1 0 0,0 0-1 0 0,0 0 1 0 0,0 0-1 0 0,-6 5 36 0 0,-2-1 74 0 0,1-1 57 0 0,3 1 66 0 0,-1 0 126 0 0,1 0-62 0 0,1 0-53 0 0,0-1-47 0 0,-2 3 77 0 0,-6 11 220 0 0,9-13-364 0 0,-1 1 33 0 0,-7 8 102 0 0,8-11-228 0 0,0-1 1 0 0,1 1-1 0 0,-1 0 0 0 0,1 0 0 0 0,-1-1 0 0 0,1 1 0 0 0,0 0 1 0 0,0 0-1 0 0,-1 2-37 0 0,-1 9 137 0 0,3-11-110 0 0,-1 0-1 0 0,1 0 1 0 0,-1 0-1 0 0,1 1 1 0 0,-1-1-1 0 0,0 0 0 0 0,0 0 1 0 0,0 0-1 0 0,0 0 1 0 0,-1 0-1 0 0,1 0 1 0 0,0-1-1 0 0,-1 1 1 0 0,1 0-27 0 0,-1 0 31 0 0,0 1 0 0 0,0-1 0 0 0,1 1 0 0 0,-1-1 0 0 0,1 1 0 0 0,-1 0 0 0 0,1-1 0 0 0,0 1 0 0 0,0 0 0 0 0,1 0 0 0 0,-1 0 0 0 0,1 0 1 0 0,-1 0-1 0 0,1 1-31 0 0,-1 11 212 0 0,1 0 1 0 0,1 8-213 0 0,0 3 192 0 0,-1-24-177 0 0,1-1 0 0 0,-1 1 0 0 0,0-1 0 0 0,0 1 0 0 0,1 0 0 0 0,-1-1 0 0 0,1 1 0 0 0,-1-1 0 0 0,1 1 0 0 0,0-1 0 0 0,-1 0 0 0 0,1 1 0 0 0,0-1 0 0 0,0 1-15 0 0,4 5 62 0 0,0 3 24 0 0,-5-8-67 0 0,1 1 0 0 0,0-1 0 0 0,1 0 0 0 0,-1 0-1 0 0,0 0 1 0 0,1 0 0 0 0,-1 0 0 0 0,1 0 0 0 0,0-1-19 0 0,8 10 93 0 0,12 11 163 0 0,-8-14-91 0 0,3-1 33 0 0,-10-4-150 0 0,15 4 136 0 0,9-4 56 0 0,-15-3-158 0 0,30 0 167 0 0,-33 0-205 0 0,-2 0-38 0 0,-9 0-1 0 0,0 0 0 0 0,0-1 1 0 0,0 1-1 0 0,0 0 0 0 0,0-1 0 0 0,0 1 0 0 0,0-1 1 0 0,0 0-1 0 0,0 0 0 0 0,0 0 0 0 0,0 0 0 0 0,0 0 1 0 0,-1 0-1 0 0,1 0 0 0 0,0-1 0 0 0,-1 1 0 0 0,1 0 1 0 0,-1-1-1 0 0,1 0 0 0 0,-1 1 0 0 0,1-2-5 0 0,6-5 10 0 0,16-18 89 0 0,-20 18-80 0 0,0-4 0 0 0,1 6 5 0 0,-5 5-22 0 0,1 1 0 0 0,0-1 0 0 0,-1 0 0 0 0,1 0 0 0 0,-1 1 0 0 0,1-1 0 0 0,-1 0 0 0 0,1 0 1 0 0,-1 0-1 0 0,1 1 0 0 0,-1-1 0 0 0,0 0 0 0 0,0 0 0 0 0,1 0 0 0 0,-1 0 0 0 0,0 0 0 0 0,0 0 0 0 0,0 0 0 0 0,0 0 0 0 0,0 1 0 0 0,0-1 1 0 0,0 0-1 0 0,0 0 0 0 0,-1 0 0 0 0,1 0 0 0 0,0 0 0 0 0,-1 0-2 0 0,-3-8 30 0 0,-1 1-1 0 0,0-1 1 0 0,-1 1 0 0 0,0 0 0 0 0,0 1 0 0 0,-4-4-30 0 0,-6-5 26 0 0,2-1 1 0 0,0 0 0 0 0,-3-6-27 0 0,4 7-20 0 0,-8 3-56 0 0,17 10 55 0 0,0 1 1 0 0,0-1-1 0 0,0 1 0 0 0,0-1 1 0 0,-2-3 20 0 0,-1-1 7 0 0,0 0-68 0 0,-2-2-78 0 0,-4-4-140 0 0,6 6 44 0 0,4 4-51 0 0</inkml:trace>
  <inkml:trace contextRef="#ctx0" brushRef="#br0" timeOffset="1051.2">1134 500 7224 0 0,'-25'15'209'0'0,"24"-15"-198"0"0,1 1-1 0 0,-1 0 1 0 0,1-1 0 0 0,-1 1-1 0 0,1 0 1 0 0,0-1 0 0 0,-1 1-1 0 0,1 0 1 0 0,0-1-1 0 0,-1 1 1 0 0,1 0 0 0 0,0 0-1 0 0,0 0 1 0 0,0-1 0 0 0,0 1-1 0 0,0 0 1 0 0,0 0-1 0 0,0 0 1 0 0,0 0-11 0 0,0-1 2 0 0,-1 11 35 0 0,1 2-9 0 0,0-5 40 0 0,1-1 48 0 0,1-1 75 0 0,3 3 29 0 0,3 5 193 0 0,0 0 14 0 0,-4-5-183 0 0,-1 5 289 0 0,-1 2 58 0 0,3-9-308 0 0,1 3 117 0 0,-4 3 90 0 0,-1-6-243 0 0,1-1-34 0 0,3 4 142 0 0,0-3-104 0 0,-3-2-113 0 0,-2-4-104 0 0,0-1 1 0 0,1 1-1 0 0,-1-1 0 0 0,0 1 0 0 0,1 0 0 0 0,-1-1 1 0 0,0 1-1 0 0,1-1 0 0 0,-1 1 0 0 0,1-1 0 0 0,-1 1 1 0 0,0-1-1 0 0,1 1 0 0 0,0-1 0 0 0,-1 0 0 0 0,1 1 1 0 0,-1-1-1 0 0,1 0 0 0 0,-1 1 0 0 0,1-1 0 0 0,0 0 1 0 0,0 1-35 0 0,3 1 127 0 0,-3-2-100 0 0,0 1 0 0 0,0 0 0 0 0,0-1-1 0 0,0 1 1 0 0,-1 0 0 0 0,1 0 0 0 0,0-1 0 0 0,0 1-1 0 0,-1 0 1 0 0,1 0 0 0 0,-1 0 0 0 0,1 0-1 0 0,-1 0 1 0 0,1 0 0 0 0,-1 0 0 0 0,1 0-27 0 0,5 10 351 0 0,0-7-118 0 0,2 0-38 0 0,3 3 81 0 0,-8-4-8 0 0,-1-3-38 0 0,2 0-170 0 0,-1 1 76 0 0,0 0 47 0 0,3 2 297 0 0,-2-1-249 0 0,-3 0-160 0 0,1-1-43 0 0,-1 0-54 0 0,0 0-62 0 0,2 2 219 0 0,-3-14 94 0 0,0-1-70 0 0,0 0-62 0 0,0 1-53 0 0,0 11-37 0 0,0 0 0 0 0,0-1 0 0 0,0 1 0 0 0,0-1 0 0 0,0 1 0 0 0,0-1 0 0 0,0 1 0 0 0,0-1 0 0 0,0 1 0 0 0,0-1 0 0 0,0 1 0 0 0,0-1 0 0 0,0 1 0 0 0,-1-1-1 0 0,1 1 1 0 0,0-1 0 0 0,0 1 0 0 0,-1 0 0 0 0,1-1 0 0 0,0 1 0 0 0,-1-1 0 0 0,1 1 0 0 0,0 0 0 0 0,-1-1 0 0 0,1 1 0 0 0,0 0 0 0 0,-1-1 0 0 0,1 1-1 0 0,-1 0-2 0 0,-6-8 47 0 0,2-14-35 0 0,-1 9-12 0 0,5 12 0 0 0,0-1 0 0 0,1 1 0 0 0,-1 0 0 0 0,0-1 0 0 0,1 1 0 0 0,-1-1 0 0 0,1 1 0 0 0,0-1 0 0 0,-1 1 0 0 0,1-1 0 0 0,0 1 0 0 0,0-1 0 0 0,0 1 0 0 0,-1-6 7 0 0,1 1-1 0 0,-1-1 0 0 0,0 0 0 0 0,-1 1 1 0 0,0-1-1 0 0,0 1 0 0 0,0 0-6 0 0,0 0 10 0 0,1 3-10 0 0,0 1 1 0 0,1-1-1 0 0,-1 0 1 0 0,1 1 0 0 0,0-1-1 0 0,0 0 1 0 0,0 1-1 0 0,0-1 1 0 0,0 0-1 0 0,0 0 1 0 0,1 1-1 0 0,-1-1 1 0 0,1 0 0 0 0,0 1-1 0 0,0-1 1 0 0,0 1-1 0 0,0-1 1 0 0,1 0-1 0 0,3-12 0 0 0,0-10 0 0 0,-4 23 0 0 0,0 0 0 0 0,0 0 0 0 0,0 0 0 0 0,1 0 0 0 0,-1 0 0 0 0,1 0 0 0 0,-1 1 0 0 0,1-1 0 0 0,1-1 0 0 0,7-10 0 0 0,-5 3 0 0 0,-5 9 0 0 0,0 0 0 0 0,1 0 0 0 0,-1 0 0 0 0,1 0 0 0 0,-1 0 0 0 0,1 0 0 0 0,-1 0 0 0 0,1 0 0 0 0,0 0 0 0 0,-1 0 0 0 0,1 0 0 0 0,0 0 0 0 0,0 0 0 0 0,0 1 0 0 0,-1-1 0 0 0,1 0 0 0 0,0 1 0 0 0,1-1 0 0 0,8-4 0 0 0,-8 4 0 0 0,0 0 0 0 0,1 0 0 0 0,-1 0 0 0 0,0 0 0 0 0,0-1 0 0 0,0 1 0 0 0,0 0 0 0 0,-1-1 0 0 0,1 0 0 0 0,0 1 0 0 0,0-1 0 0 0,-1 1 0 0 0,1-1 0 0 0,0 1 0 0 0,0 0 0 0 0,0 0 0 0 0,0 0 0 0 0,0 0 0 0 0,1 0 0 0 0,-1 0 0 0 0,0 0 0 0 0,0 1 0 0 0,0-1 0 0 0,1 1 0 0 0,-1 0 0 0 0,0 0 0 0 0,1 0 0 0 0,-1 0 0 0 0,1 0 0 0 0,-1 0 0 0 0,0 0 0 0 0,0 0 0 0 0,0 0 0 0 0,-1-1 0 0 0,1 1-1 0 0,0-1 1 0 0,0 1 0 0 0,0-1 0 0 0,-1 0 0 0 0,1 1-1 0 0,0-1 1 0 0,-1 0 0 0 0,2-1 0 0 0,-1 1-4 0 0,-1 0-1 0 0,0 0 1 0 0,1 1-1 0 0,-1-1 1 0 0,1 0-1 0 0,-1 1 1 0 0,0-1 0 0 0,1 1-1 0 0,0 0 1 0 0,-1-1-1 0 0,1 1 1 0 0,-1 0-1 0 0,2 0 5 0 0,-1 0-1 0 0,1 0 0 0 0,-1 0 0 0 0,1-1 0 0 0,-1 1 0 0 0,1-1 0 0 0,-1 1 0 0 0,0-1 0 0 0,1 0 0 0 0,-1 0-1 0 0,0 0 1 0 0,2-1 1 0 0,-2 1-1 0 0,1 0 0 0 0,-1 0 0 0 0,0 0 1 0 0,0 0-1 0 0,1 1 0 0 0,-1-1 0 0 0,1 1 0 0 0,-1-1 0 0 0,1 1 0 0 0,-1 0 0 0 0,2 0 1 0 0,19 0-47 0 0,-19 1 46 0 0,0-1 0 0 0,-1 1 1 0 0,1 0-1 0 0,0 0 0 0 0,0 0 1 0 0,-1 1-1 0 0,1-1 0 0 0,-1 1 0 0 0,2 0 1 0 0,-2-1 1 0 0,0 0 0 0 0,0 0-1 0 0,0 0 1 0 0,1-1-1 0 0,-1 1 1 0 0,0-1-1 0 0,0 0 1 0 0,1 0 0 0 0,1-1-1 0 0,9 0-30 0 0,-4 1-72 0 0,1 0-251 0 0,-1 0-106 0 0,17 0-1148 0 0,-12 0 697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5:11.2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295 1 5328 0 0,'0'0'116'0'0,"0"0"17"0"0,0 0 12 0 0,-2 0-14 0 0,-5 0-63 0 0,3 0-41 0 0,-2 0-47 0 0,2 0-99 0 0,3 0 132 0 0,1 0 54 0 0,-1 0 53 0 0,-1 0 69 0 0,0 0 82 0 0,-2 0 93 0 0,4 0-356 0 0,-2 0 42 0 0,1 0 53 0 0,-2 0 37 0 0,-10 0 658 0 0,8 1-628 0 0,2 0-94 0 0,-1 1 13 0 0,-13 6 173 0 0,10-3-47 0 0,5-1-114 0 0,-4 3 67 0 0,-5-4-22 0 0,-3 1 19 0 0,-1 6 39 0 0,8-2-80 0 0,4-5-60 0 0,0 0 0 0 0,0 0 0 0 0,0 0 0 0 0,-1 0 0 0 0,1-1 0 0 0,-1 1-64 0 0,-6 1 158 0 0,8-3-139 0 0,1-1 0 0 0,0 1 0 0 0,-1-1-1 0 0,1 1 1 0 0,0 0 0 0 0,-1 0 0 0 0,1 0 0 0 0,0-1 0 0 0,0 1 0 0 0,0 0-1 0 0,-1 1 1 0 0,1-1 0 0 0,0 0 0 0 0,1 0 0 0 0,-1 0 0 0 0,0 1-19 0 0,-6 9 97 0 0,-3 5 51 0 0,-4 0 49 0 0,3-3-49 0 0,-1 6 1 0 0,5-8-72 0 0,5-8-44 0 0,0 1 1 0 0,0-1-1 0 0,0 1 1 0 0,1-1-1 0 0,-1 1 1 0 0,1 0-1 0 0,0 0 1 0 0,0 0-34 0 0,-3 8 80 0 0,-6 8 74 0 0,5 5-8 0 0,0-1 18 0 0,10-4-58 0 0,-5-18-100 0 0,9 18 90 0 0,-3-5-55 0 0,-3-4-32 0 0,-3-10-7 0 0,0 0 1 0 0,0 0-1 0 0,0 0 0 0 0,1 0 0 0 0,-1 0 0 0 0,0-1 0 0 0,1 1 0 0 0,-1 0 0 0 0,0 0 0 0 0,1 0 0 0 0,-1-1 0 0 0,1 1 0 0 0,-1 0-2 0 0,11 6 55 0 0,9 5-24 0 0,3 2 14 0 0,-1-6-11 0 0,-18-6-20 0 0,-1-1-1 0 0,1 0 1 0 0,0 1-1 0 0,0-1 1 0 0,0 0-1 0 0,0-1 1 0 0,0 1-1 0 0,0-1 1 0 0,2 0-14 0 0,8 0 39 0 0,-6 1-15 0 0,-1-1 0 0 0,1 0 0 0 0,-1-1 0 0 0,1 0 1 0 0,0 0-25 0 0,10-4 85 0 0,-1-1 0 0 0,0-1 1 0 0,7-3-86 0 0,8 0 88 0 0,-29 9-73 0 0,1 0-1 0 0,-1 1 1 0 0,1-2 0 0 0,-1 1-1 0 0,1 0 1 0 0,-1-1 0 0 0,0 1-1 0 0,1-1 1 0 0,-1 0-1 0 0,0 0 1 0 0,0 0 0 0 0,1-1-15 0 0,3-4 42 0 0,-4 4-20 0 0,0 0 1 0 0,0 0-1 0 0,0-1 0 0 0,0 1 0 0 0,0-1 1 0 0,-1 0-23 0 0,3-5 58 0 0,-4 6-48 0 0,0 1 1 0 0,0 0-1 0 0,0 0 0 0 0,0 0 1 0 0,1 0-1 0 0,-1 0 1 0 0,0 0-1 0 0,1 0 1 0 0,0 0-11 0 0,0 0 8 0 0,0 0 1 0 0,-1-1-1 0 0,1 1 0 0 0,-1-1 1 0 0,1 1-1 0 0,-1-1 1 0 0,0 0-1 0 0,0 1 1 0 0,0-1-1 0 0,-1 0 1 0 0,1 0-1 0 0,0 0 1 0 0,-1 0-1 0 0,0 0 1 0 0,0 0-1 0 0,0 0 1 0 0,0 1-1 0 0,0-2-8 0 0,-1-1 11 0 0,1 1-1 0 0,-1-1 1 0 0,0 0-1 0 0,0 1 1 0 0,0-1 0 0 0,-1 1-1 0 0,0-1 1 0 0,0 1 0 0 0,0 0-1 0 0,-1-2-10 0 0,1 2 10 0 0,0 1-1 0 0,0-1 0 0 0,0 0 1 0 0,0 0-1 0 0,0-4-9 0 0,-6-10 20 0 0,-15-3-79 0 0,13 9-16 0 0,-11-19-42 0 0,14 19 47 0 0,-1 0-42 0 0,0 1-55 0 0,-1 1-73 0 0,8 9 192 0 0,-1 0 0 0 0,1-1 0 0 0,0 1 0 0 0,-1-1 0 0 0,1 0 0 0 0,0 1 0 0 0,0-1 0 0 0,0 0 0 0 0,0 1 0 0 0,0-1 48 0 0,-1-22-429 0 0,2 20 357 0 0</inkml:trace>
  <inkml:trace contextRef="#ctx0" brushRef="#br0" timeOffset="280.44">582 137 8376 0 0,'26'15'190'0'0,"-19"-2"28"0"0,3-8 8 0 0,-9-5-212 0 0,-1 1 1 0 0,0 0-1 0 0,1 0 0 0 0,-1-1 0 0 0,0 1 0 0 0,0 0 0 0 0,1 0 0 0 0,-1 0 0 0 0,0-1 0 0 0,0 1 0 0 0,0 0 1 0 0,0 0-1 0 0,0 0 0 0 0,0 0-14 0 0,-2 8 38 0 0,-4 2-38 0 0,-1 4 9 0 0,9-4 77 0 0,3-4 104 0 0,-2-2-19 0 0,-1 0 38 0 0,0 1 36 0 0,-1 1 33 0 0,-1-1-2 0 0,0 1 57 0 0,0 15 900 0 0,0-14-762 0 0,0-4-271 0 0,0 0-37 0 0,0 0-44 0 0,0-1-52 0 0,2 2 423 0 0,8 5-123 0 0,-7-8-58 0 0,-3-2-11 0 0,0 3-8 0 0,0 0-151 0 0,0 7 109 0 0,0-6-125 0 0,0-1 16 0 0,0 0 45 0 0,0-1 57 0 0,0 1 67 0 0,-3-3-149 0 0,-7 0-9 0 0,8 0-45 0 0,2-14 92 0 0,0 0-81 0 0,-3 9-52 0 0,2 3-56 0 0,0 1 0 0 0,-1-1 0 0 0,1 1 0 0 0,0-1 1 0 0,0 0-1 0 0,1 0 0 0 0,-1 0 0 0 0,0 0 0 0 0,0 1 0 0 0,1-1 0 0 0,-1 0 0 0 0,1 0 0 0 0,0-2-8 0 0,-2-31 31 0 0,3 24-39 0 0,-1 9 8 0 0,0 1 0 0 0,0-1 0 0 0,0 1 0 0 0,0-1 0 0 0,1 1 0 0 0,-1-1 0 0 0,1 1 0 0 0,-1-1 0 0 0,1 1 0 0 0,0 0 0 0 0,-1-1 0 0 0,1 1 0 0 0,0 0 0 0 0,5-12 0 0 0,-1-6-4 0 0,-4 14-3 0 0,0 1 0 0 0,0-1 0 0 0,1 1 0 0 0,-1 0 0 0 0,1-1 0 0 0,0 1 0 0 0,1-1 7 0 0,-1 1-9 0 0,0 0 0 0 0,0 1 0 0 0,0-1 0 0 0,-1 0 0 0 0,2-4 9 0 0,5-11-75 0 0,-6 17 62 0 0,0 0 0 0 0,0-1 0 0 0,1 1 0 0 0,-1 0 0 0 0,1 0 1 0 0,-1 1-1 0 0,2-2 13 0 0,16-12-105 0 0,9-11-50 0 0,-25 23 140 0 0,-1 0-1 0 0,1 1 1 0 0,0-1-1 0 0,0 1 1 0 0,0 0-1 0 0,2 0 16 0 0,17-7-93 0 0,-5 3 48 0 0,2 3 40 0 0,-3 3-18 0 0,-12 0 14 0 0,0-1 1 0 0,1 2-1 0 0,-1-1 1 0 0,0 1-1 0 0,1-1 1 0 0,0 2 8 0 0,-3-1 0 0 0,1 0 0 0 0,0 1 1 0 0,-1 0-1 0 0,1 0 0 0 0,-1 0 0 0 0,1 0 0 0 0,13 10-2 0 0,-6-4-33 0 0,0 0 0 0 0,8 10 35 0 0,-15-15 0 0 0,0 0 0 0 0,-1 0 0 0 0,1 0 0 0 0,0-1 0 0 0,4 3 0 0 0,-5-4 0 0 0,1 1 0 0 0,-1 0 0 0 0,0 0 0 0 0,0 0 0 0 0,-1 0 0 0 0,1 1 0 0 0,0-1 0 0 0,-1 1 0 0 0,1 0 0 0 0,-1 0 0 0 0,1 0 0 0 0,5 14 1 0 0,9 29 102 0 0,-14-38-89 0 0,-3-5-8 0 0,1 0 0 0 0,0 0 0 0 0,-1 0 0 0 0,1 1 0 0 0,-1-1 0 0 0,0 0 0 0 0,0 0 0 0 0,0 1-6 0 0,2 12 42 0 0,4-2-22 0 0,-5-13-16 0 0,-1 0 0 0 0,1 0 0 0 0,0 1 0 0 0,0-1 0 0 0,-1 0 1 0 0,1 1-1 0 0,-1-1 0 0 0,1 0 0 0 0,-1 1 0 0 0,0-1 0 0 0,0 1 0 0 0,1-1 0 0 0,-1 0 0 0 0,0 1 0 0 0,0-1 0 0 0,0 1 0 0 0,0-1 0 0 0,-1 1 0 0 0,1-1 1 0 0,0 0-1 0 0,-1 1 0 0 0,1-1 0 0 0,-1 1 0 0 0,1-1-4 0 0,-5 7 26 0 0,4-7-23 0 0,0 1 0 0 0,0-1 0 0 0,0 0 0 0 0,1 1-1 0 0,-1-1 1 0 0,0 1 0 0 0,1-1 0 0 0,-1 1 0 0 0,1-1 0 0 0,0 1 0 0 0,-1-1 0 0 0,1 1 0 0 0,0 0 0 0 0,0-1-4 0 0,1 5 3 0 0,-2-5-6 0 0,-3 6 18 0 0,-5 10 34 0 0,9-12-39 0 0,-1 2 2 0 0,-3-2 41 0 0,2-2-74 0 0,-1-1-86 0 0,2 0-26 0 0,0-1-67 0 0,-1 0-79 0 0,1 0-93 0 0,1 0 1 0 0,-1 0-61 0 0,1-1-54 0 0,-1 0-48 0 0,1 1-160 0 0,0-1-47 0 0,0 0-193 0 0,0 0-519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5:10.0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182 15 7792 0 0,'-13'0'230'0'0,"13"0"-226"0"0,0 0 0 0 0,0 0 0 0 0,0 0-1 0 0,0 0 1 0 0,0 0 0 0 0,0 1 0 0 0,0-1-1 0 0,0 0 1 0 0,0 0 0 0 0,0 0 0 0 0,0 0-1 0 0,-1 0 1 0 0,1 0 0 0 0,0 0 0 0 0,0 0-1 0 0,0-1 1 0 0,0 1 0 0 0,0 0 0 0 0,0 0-1 0 0,0 0 1 0 0,0 0 0 0 0,0 0 0 0 0,0 0-1 0 0,0 0 1 0 0,-1 0 0 0 0,1 0-1 0 0,0 0 1 0 0,0 0 0 0 0,0 0 0 0 0,0 0-1 0 0,0 0 1 0 0,0 0 0 0 0,0 0 0 0 0,0 0-1 0 0,0 0 1 0 0,0 0 0 0 0,0-1 0 0 0,0 1-1 0 0,0 0 1 0 0,0 0 0 0 0,0 0 0 0 0,0 0-1 0 0,0 0 1 0 0,0 0 0 0 0,0 0 0 0 0,0 0-1 0 0,0 0 1 0 0,0 0 0 0 0,0-1 0 0 0,0 1-1 0 0,0 0 1 0 0,0 0 0 0 0,0 0 0 0 0,0 0-1 0 0,0 0 1 0 0,0 0 0 0 0,0 0-4 0 0,0-7 74 0 0,0 4-14 0 0,0 1 88 0 0,0 1 168 0 0,0 1 282 0 0,0 0 11 0 0,0 0 26 0 0,2 3 83 0 0,-1-2-604 0 0,0-1-42 0 0,3 4 69 0 0,-3-3-30 0 0,1 1 97 0 0,-1-1-55 0 0,0 0 39 0 0,0 0 43 0 0,0 0 49 0 0,-1-1 156 0 0,0 0-191 0 0,0 0-60 0 0,3 3 15 0 0,1 1-93 0 0,-1-1-33 0 0,1 1 0 0 0,-1-1 0 0 0,1 1 0 0 0,-1 0 1 0 0,1 2-79 0 0,0 3 146 0 0,9 14 205 0 0,-10-19-302 0 0,-1 0 0 0 0,-1 1 0 0 0,1-1 0 0 0,0 0 0 0 0,-1 1 0 0 0,0-1 0 0 0,0 2-49 0 0,4 14 200 0 0,5 0 77 0 0,-4 1-51 0 0,0 12 30 0 0,-3-17-127 0 0,5 17 188 0 0,-5-23-198 0 0,-1 0 0 0 0,0 0 0 0 0,-1 0 0 0 0,0 0-1 0 0,0 1-118 0 0,-1 3 141 0 0,-1-6-54 0 0,1-1 0 0 0,0 1 0 0 0,1-1 0 0 0,0 0 0 0 0,0 2-87 0 0,4 7 144 0 0,0 5 18 0 0,-2 3-49 0 0,-3-19-86 0 0,1 1 1 0 0,0 0-1 0 0,0-1 0 0 0,0 1 0 0 0,1-1 1 0 0,0 1-28 0 0,0-1 27 0 0,-1 0 1 0 0,0-1-1 0 0,0 1 1 0 0,0 0-1 0 0,0 5-27 0 0,-1-8 12 0 0,0-1-1 0 0,0 1 1 0 0,1 0-1 0 0,-1 0 1 0 0,0 0-1 0 0,1 0 1 0 0,-1-1-1 0 0,1 1 1 0 0,0 0-1 0 0,-1 0 0 0 0,1-1 1 0 0,0 1-1 0 0,1 1-11 0 0,-1-2 11 0 0,0 0 0 0 0,0 1-1 0 0,-1-1 1 0 0,1 1 0 0 0,0-1 0 0 0,-1 1-1 0 0,1-1 1 0 0,-1 1 0 0 0,1-1-1 0 0,-1 1 1 0 0,0-1 0 0 0,0 1-1 0 0,0 1-10 0 0,0 8 64 0 0,0 38 32 0 0,0-34-96 0 0,0-14-1 0 0,0 0-1 0 0,0 0 0 0 0,0-1 0 0 0,0 1 0 0 0,0 0 0 0 0,0 0 0 0 0,0 0 0 0 0,0 0 0 0 0,0-1 0 0 0,-1 1 0 0 0,1 0 1 0 0,0 0-1 0 0,0-1 0 0 0,-1 2 2 0 0,-6 2-86 0 0,7-3 79 0 0,-1-1 0 0 0,1 0 0 0 0,0 0 0 0 0,-1 0 0 0 0,1 0 0 0 0,0 1 0 0 0,-1-1 0 0 0,1 0 0 0 0,0 0 0 0 0,-1 1 0 0 0,1-1 1 0 0,0 0-1 0 0,0 1 0 0 0,-1-1 0 0 0,1 0 0 0 0,0 1 0 0 0,0-1 0 0 0,0 1 0 0 0,0-1 0 0 0,-1 0 0 0 0,1 1 0 0 0,0-1 0 0 0,0 0 0 0 0,0 1 0 0 0,0-1 0 0 0,0 1 0 0 0,0-1 0 0 0,0 0 0 0 0,0 1 0 0 0,0-1 0 0 0,0 1 7 0 0,0 1-97 0 0,0-2 25 0 0,0 0-32 0 0,0 0-15 0 0,0 0-33 0 0,0 0-39 0 0,0 0-43 0 0,0 0-46 0 0,0 0-45 0 0,0 0-40 0 0,0 0-37 0 0,0 0-261 0 0,-1 0-60 0 0,1 0-48 0 0,-1 0-34 0 0,-3 0-1444 0 0,-5 0-1278 0 0</inkml:trace>
  <inkml:trace contextRef="#ctx0" brushRef="#br0" timeOffset="316.61">1 333 6824 0 0,'2'0'149'0'0,"1"0"-93"0"0,-2 0-59 0 0,2 0 62 0 0,4 0 94 0 0,-1 0-28 0 0,2 0 40 0 0,12 0-24 0 0,-12 0 116 0 0,-3-3 170 0 0,5-4-98 0 0,3 3 85 0 0,19 3 482 0 0,-29 1-824 0 0,7-2 223 0 0,2-4 34 0 0,0 0 30 0 0,-1 5-12 0 0,-4 1-113 0 0,-5 0-156 0 0,0 0 1 0 0,0 0 0 0 0,0 0 0 0 0,0 0 0 0 0,0 0-1 0 0,0 0 1 0 0,0-1 0 0 0,0 1 0 0 0,0-1 0 0 0,1 0-79 0 0,5-4 245 0 0,2 0 87 0 0,2 2 57 0 0,-3 3 3 0 0,-1 0-51 0 0,0 0-49 0 0,1 0-44 0 0,-1 0-40 0 0,0 0-37 0 0,9 0 76 0 0,-2 0-112 0 0,0 0-60 0 0,34 0 20 0 0,-28 0 12 0 0,-20 0-106 0 0,1 0 0 0 0,0 0 0 0 0,0 0-1 0 0,-1-1 1 0 0,1 1 0 0 0,0-1 0 0 0,-1 1 0 0 0,1-1 0 0 0,-1 1 0 0 0,1-1 0 0 0,-1 0 0 0 0,1 0-1 0 0,-1 0 0 0 0,1 0 0 0 0,-1 0 0 0 0,1 0 0 0 0,-1 0 0 0 0,1 1 0 0 0,-1-1 0 0 0,1 0 0 0 0,0 1 0 0 0,-1-1 0 0 0,1 1 0 0 0,0 0 0 0 0,0 0 0 0 0,-1-1 0 0 0,1 1 0 0 0,26 1-1 0 0,21 0 13 0 0,-23-5 30 0 0,-11-2-26 0 0,-12 5-7 0 0,1 0 0 0 0,-1 0 1 0 0,0 0-1 0 0,0 0 0 0 0,0 0 1 0 0,1 1-1 0 0,-1-1 1 0 0,2 1-10 0 0,16 0-41 0 0,-6-2-76 0 0,-3-1-84 0 0,3-4-94 0 0,-12 5 199 0 0,-1 2 3 0 0,0-1-15 0 0,0 1-38 0 0,-1 0-13 0 0,1 0-38 0 0,-1 0-45 0 0,1 0-49 0 0,-2 0 290 0 0,1 0-344 0 0,1 0-50 0 0,-1 0-44 0 0,1 0-39 0 0,0 0-139 0 0,0 0-39 0 0,0 0-167 0 0,1 0-453 0 0</inkml:trace>
  <inkml:trace contextRef="#ctx0" brushRef="#br0" timeOffset="597.21">772 287 6056 0 0,'0'3'176'0'0,"0"25"32"0"0,0-12-215 0 0,1-9 44 0 0,1-1 40 0 0,3 2 101 0 0,2 0 109 0 0,-6-7-241 0 0,6 7 252 0 0,-2 0 46 0 0,-4-1-77 0 0,0 2 39 0 0,1 7 87 0 0,1-7-100 0 0,0 0-16 0 0,2 0 37 0 0,0 21 936 0 0,-1-22-952 0 0,2 1 95 0 0,-4 4 49 0 0,-2-8-268 0 0,0-1 39 0 0,0 19 931 0 0,0-15-868 0 0,0 0-98 0 0,4 6 77 0 0,5-3-83 0 0,-7-8-60 0 0,-2-3-109 0 0,0 0-93 0 0,0 0-86 0 0,0 0 42 0 0,0 0-36 0 0,0 0-38 0 0,0 0-36 0 0,0 0-342 0 0,0 0 74 0 0,0 0-49 0 0,0 0-669 0 0,0 0-530 0 0,0 0-1005 0 0</inkml:trace>
  <inkml:trace contextRef="#ctx0" brushRef="#br0" timeOffset="883.04">726 46 7136 0 0,'-2'0'208'0'0,"-8"0"65"0"0,7 0 150 0 0,3 0 66 0 0,2 0-225 0 0,1-1-38 0 0,2 1 129 0 0,-1 0-190 0 0,-1 0-39 0 0,5 0 35 0 0,-1 0-89 0 0,7 3 38 0 0,1 7-16 0 0,0-7-132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5:07.6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469 182 8088 0 0,'0'0'182'0'0,"0"-2"29"0"0,0-2-130 0 0,0-11 200 0 0,-1 10-219 0 0,0 1-39 0 0,-6-5-4 0 0,1 3 51 0 0,6 6-69 0 0,-4-5 94 0 0,1 0 48 0 0,-3-5 242 0 0,-3-6 293 0 0,5 12-480 0 0,0 1-34 0 0,-1 1 3 0 0,-2-2 245 0 0,3-3-73 0 0,2 3-234 0 0,-10-11 224 0 0,-11 0 251 0 0,12 8-320 0 0,2 1-57 0 0,1 1 57 0 0,-12-5-4 0 0,15 7-92 0 0,2 2-57 0 0,0 1-37 0 0,0 0-38 0 0,0 0-20 0 0,0-1 39 0 0,-5-4 29 0 0,7 4-63 0 0,-1 0 1 0 0,1 0-1 0 0,0 0 1 0 0,-1 1-1 0 0,1-1 0 0 0,-1 0 1 0 0,1 1-1 0 0,-1-1 1 0 0,1 1-1 0 0,-1 0 0 0 0,1-1 1 0 0,-1 1-1 0 0,0 0 1 0 0,1 0-18 0 0,-36 0 181 0 0,13 0-130 0 0,23 0-51 0 0,-1 0 0 0 0,1 0 0 0 0,-1 0 0 0 0,1 0 0 0 0,-1 0 0 0 0,1 0 0 0 0,0 1 0 0 0,-1-1 0 0 0,1 0 0 0 0,-1 1 0 0 0,1-1 0 0 0,0 1 0 0 0,0 0 0 0 0,-1-1 0 0 0,1 1 0 0 0,0 0 0 0 0,-21 11 0 0 0,18-10 3 0 0,-20 11 92 0 0,19-3-19 0 0,-5-5-10 0 0,2 9-9 0 0,1-3-65 0 0,3-6-76 0 0,3 2 53 0 0,1-1 9 0 0,-5 1-8 0 0,4-6 28 0 0,0 1 0 0 0,0-1-1 0 0,1 1 1 0 0,-1-1 0 0 0,0 1-1 0 0,0-1 1 0 0,1 1 0 0 0,-1-1-1 0 0,1 1 1 0 0,0-1 0 0 0,-1 1-1 0 0,1 0 1 0 0,0-1 0 0 0,0 1 0 0 0,0 0 2 0 0,0 79 62 0 0,0-31-60 0 0,0-46 3 0 0,0-1 1 0 0,1 0-1 0 0,-1 0 1 0 0,0 0-1 0 0,1 0 1 0 0,0 0-1 0 0,0 0 1 0 0,0 0-1 0 0,1 3-5 0 0,4 8 43 0 0,-5-7-10 0 0,0 1 0 0 0,-1-1 1 0 0,1 0-1 0 0,-2 6-33 0 0,1 18 90 0 0,3-13-83 0 0,14 33 64 0 0,-9-29-7 0 0,-7-19-37 0 0,0 0 0 0 0,-1 0 1 0 0,1 0-1 0 0,-1 1 0 0 0,1-1 1 0 0,-1 0-1 0 0,0 0 0 0 0,0 1-27 0 0,1 12 125 0 0,0-12-86 0 0,1-1 0 0 0,-1 1 0 0 0,1-1 0 0 0,0 0 0 0 0,0 0 0 0 0,2 3-39 0 0,6 9 98 0 0,-9-12-91 0 0,-1-1-1 0 0,1 0 1 0 0,0 0-1 0 0,-1 1 0 0 0,0-1 1 0 0,1 0-1 0 0,-1 1 1 0 0,0 0-7 0 0,0-1 0 0 0,0 0 0 0 0,0-1 0 0 0,0 1 0 0 0,1-1 0 0 0,-1 1 0 0 0,1 0 0 0 0,-1-1 0 0 0,1 1 0 0 0,-1-1 0 0 0,1 0 0 0 0,0 1 0 0 0,0-1 0 0 0,0 1 0 0 0,0-1 0 0 0,3 7 0 0 0,2 4 16 0 0,0-1 44 0 0,-3-4-2 0 0,-2-5-35 0 0,0 0 0 0 0,-1 0 1 0 0,1 1-1 0 0,-1-1 0 0 0,0 0 0 0 0,0 0 0 0 0,1 1 0 0 0,-2-1 1 0 0,1 2-24 0 0,0 0 49 0 0,2 1 57 0 0,9 7-71 0 0,-9 3 29 0 0,-2 28-12 0 0,0-40-124 0 0,0-3-9 0 0,0 0 19 0 0,0 0-18 0 0,0 0-52 0 0,0 0-136 0 0,0 0-249 0 0,0 0-24 0 0,0 0-3 0 0</inkml:trace>
  <inkml:trace contextRef="#ctx0" brushRef="#br0" timeOffset="569.07">0 485 8320 0 0,'0'0'190'0'0,"0"0"28"0"0,3 0 7 0 0,4 0-134 0 0,12 1 13 0 0,-2-5-68 0 0,-9 0-54 0 0,3-3 27 0 0,-6 6 36 0 0,1 1 33 0 0,3-2 239 0 0,2-3 208 0 0,2-1-13 0 0,12 1 284 0 0,-5-5-35 0 0,-7 7-447 0 0,-1 1-29 0 0,3-3 73 0 0,-3 0-57 0 0,9 2 80 0 0,-9 3-166 0 0,0-2-40 0 0,11-4 84 0 0,-16 4-174 0 0,0 1 0 0 0,0-1 0 0 0,0 1 0 0 0,6 0-85 0 0,8-1 205 0 0,-8-4-100 0 0,-11 5-97 0 0,0 0 1 0 0,0 0-1 0 0,1 0 1 0 0,-1 0 0 0 0,1 1-1 0 0,-1-1 1 0 0,1 1 0 0 0,-1-1-1 0 0,1 1 1 0 0,-1 0 0 0 0,1 0-1 0 0,0 0-8 0 0,3 0-163 0 0,0 0 66 0 0,0 0 59 0 0,0 0 47 0 0,6 0 111 0 0,17 0 322 0 0,-20 0-368 0 0,0 0-76 0 0,-4 0-46 0 0,1 0-41 0 0,-1 0-48 0 0,0 0-53 0 0,1 0-79 0 0,-1 0-74 0 0,1 0-81 0 0,0 0-88 0 0,-1 0-95 0 0,1 0-101 0 0,-1 0-109 0 0,1 0-116 0 0,0 0-831 0 0,3 0-998 0 0</inkml:trace>
  <inkml:trace contextRef="#ctx0" brushRef="#br0" timeOffset="761.45">666 515 8640 0 0,'12'13'197'0'0,"-10"-12"-71"0"0,-1 1-34 0 0,0 2 15 0 0,-2 4-7 0 0,1-8-66 0 0,0 5 166 0 0,0 1-311 0 0,0 1 51 0 0,0-2 48 0 0,0 1 44 0 0,0-1 40 0 0,0 0 37 0 0,0 5 206 0 0,0-2 97 0 0,0 0 76 0 0,0 15 1313 0 0,0-13-1093 0 0,0-4-398 0 0,0 0-46 0 0,0 0-56 0 0,0 0-66 0 0,0-2-100 0 0,1 2 84 0 0,1-1-37 0 0,7 9 77 0 0,-6-9-27 0 0,-3 5-15 0 0,0-7-556 0 0,0-1 48 0 0,0 1-309 0 0,-1 2-726 0 0,0-4 916 0 0,0 0-88 0 0,-3 1-1215 0 0,-4-1-1034 0 0</inkml:trace>
  <inkml:trace contextRef="#ctx0" brushRef="#br0" timeOffset="1048.26">681 334 5208 0 0,'0'0'116'0'0,"0"0"17"0"0,0 0 11 0 0,0-3-19 0 0,0 0-124 0 0,0 0-60 0 0,0 1-53 0 0,0 0-73 0 0,0 1-87 0 0,0 0-73 0 0,0 1-139 0 0,0-1-322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5:06.2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393 394 5400 0 0,'-3'0'158'0'0,"-4"-2"-60"0"0,4-2-35 0 0,-2-3-38 0 0,-1 3-25 0 0,5 4 0 0 0,1 0 0 0 0,0 0 0 0 0,-1-1 0 0 0,1 1 0 0 0,-1 0 0 0 0,1-1 0 0 0,0 1 0 0 0,-1 0 0 0 0,1-1 0 0 0,0 1 0 0 0,-1 0 0 0 0,1-1 0 0 0,0 1 0 0 0,0 0 0 0 0,-1-1 0 0 0,1 1 0 0 0,0-1 0 0 0,0 1 0 0 0,0-1 0 0 0,-1 1 0 0 0,1-1 0 0 0,0 1 0 0 0,0-1 0 0 0,0 1 0 0 0,0 0 0 0 0,0-1 0 0 0,0 1 0 0 0,0-1 0 0 0,0 1 0 0 0,0-1 0 0 0,0 1 0 0 0,1-1 0 0 0,-3-9 61 0 0,0 8 18 0 0,-1 0 33 0 0,0 1 31 0 0,0-2 35 0 0,0-1 139 0 0,-1-2-35 0 0,-2-8 204 0 0,4 10-295 0 0,-1-8 437 0 0,3 12-619 0 0,0 0 0 0 0,0 0 0 0 0,0 0 0 0 0,0-1 0 0 0,0 1 1 0 0,1 0-1 0 0,-1 0 0 0 0,0 0 0 0 0,0 0 0 0 0,0 0 0 0 0,0 0 0 0 0,0 0 0 0 0,0 0 0 0 0,0 0 0 0 0,0 0 0 0 0,-1 0 0 0 0,1-1 0 0 0,0 1 1 0 0,0 0-1 0 0,0 0 0 0 0,0 0 0 0 0,0 0 0 0 0,0 0 0 0 0,0 0 0 0 0,0 0 0 0 0,0 0 0 0 0,0 0 0 0 0,0 0 0 0 0,0 0 0 0 0,0 0 0 0 0,0 0 1 0 0,0-1-1 0 0,0 1 0 0 0,0 0 0 0 0,0 0 0 0 0,0 0 0 0 0,-1 0 0 0 0,1 0 0 0 0,0 0 0 0 0,0 0 0 0 0,0 0 0 0 0,0 0 0 0 0,0 0 0 0 0,0 0 0 0 0,0 0 1 0 0,0 0-1 0 0,0 0 0 0 0,0 0 0 0 0,-1 0 0 0 0,1 0 0 0 0,0 0 0 0 0,0 0 0 0 0,0 0 0 0 0,0 0 0 0 0,0 0 0 0 0,0 0 0 0 0,0 0-9 0 0,-1 0 22 0 0,1 0 0 0 0,-1 0 0 0 0,1 0 1 0 0,-1 0-1 0 0,1 0 0 0 0,-1 0 0 0 0,1 0 0 0 0,0 0 0 0 0,-1 0 0 0 0,1 0 0 0 0,-1 0 0 0 0,1 0 0 0 0,-1-1 0 0 0,1 1 0 0 0,-1 0 0 0 0,1 0 0 0 0,0-1 0 0 0,-1 1 0 0 0,1 0 0 0 0,0 0 0 0 0,-1-1 0 0 0,1 1 0 0 0,0 0 0 0 0,-1-1 0 0 0,1 1 0 0 0,0-1 0 0 0,-1 1 0 0 0,1 0 0 0 0,0-1 0 0 0,0 1 0 0 0,0-1 0 0 0,0 1 0 0 0,-1-1 0 0 0,1 1 1 0 0,0-1-1 0 0,0 1 0 0 0,0-1 0 0 0,0 1 0 0 0,0 0 0 0 0,0-1 0 0 0,0 1 0 0 0,0-1-22 0 0,0-2 440 0 0,0 4-265 0 0,-1-1-39 0 0,-2 0 39 0 0,0 0-85 0 0,-2 0-54 0 0,3-1-3 0 0,1 1 40 0 0,-6 0 82 0 0,5 0-106 0 0,0 0 1 0 0,0 0-1 0 0,0 0 0 0 0,0 0 1 0 0,0 0-1 0 0,0 0 0 0 0,0 1 1 0 0,0-1-1 0 0,0 1 0 0 0,-1 0-49 0 0,-3 1 75 0 0,-19 12 211 0 0,10-3-141 0 0,0 0-31 0 0,0-6-55 0 0,13-5-55 0 0,0 1-1 0 0,-1-1 1 0 0,1 1-1 0 0,0 0 1 0 0,-1 0-1 0 0,1 0 1 0 0,0 0 0 0 0,0 0-1 0 0,0 0 1 0 0,0 1-1 0 0,0-1 1 0 0,0 1 0 0 0,0 0-4 0 0,-5 5 24 0 0,3-2-12 0 0,-1-1-1 0 0,1 0 1 0 0,-1 0-1 0 0,-3 2-11 0 0,3-2 7 0 0,0-1 0 0 0,0 1-1 0 0,0 1 1 0 0,1-1 0 0 0,-1 1-1 0 0,1-1 1 0 0,0 1 0 0 0,-2 4-7 0 0,-24 26 10 0 0,24-26 6 0 0,2-4-8 0 0,0 0-1 0 0,1 0 1 0 0,0 1-1 0 0,0-1 1 0 0,-2 5-8 0 0,0 16 0 0 0,0-11 3 0 0,4-12 4 0 0,-1 0-1 0 0,1 0 0 0 0,0 0 0 0 0,1 0 0 0 0,-1 1 1 0 0,0-1-1 0 0,1 0 0 0 0,0 2-6 0 0,0-2 1 0 0,-1 0 0 0 0,1-1 0 0 0,0 1 1 0 0,-1 0-1 0 0,0-1 0 0 0,1 1 0 0 0,-1 0 0 0 0,0-1 0 0 0,0 1 1 0 0,-2 1-2 0 0,3-3 0 0 0,-1 0 0 0 0,0 1-1 0 0,1-1 1 0 0,-1 0 0 0 0,0 1 0 0 0,1-1 0 0 0,0 1 0 0 0,-1-1 0 0 0,1 1 0 0 0,0-1 0 0 0,0 1 0 0 0,0-1 0 0 0,0 1 0 0 0,0-1 0 0 0,0 1 0 0 0,0-1 0 0 0,0 1 0 0 0,1-1 0 0 0,-1 1 0 0 0,2 3 0 0 0,0-1 0 0 0,0 1 0 0 0,1-1 0 0 0,-1 0 0 0 0,2 2 0 0 0,6 12 0 0 0,-8-15 1 0 0,-1 1 1 0 0,1-1 0 0 0,-1 1 0 0 0,1-1 0 0 0,0 0 0 0 0,0 0-1 0 0,3 3-1 0 0,-1-1 22 0 0,0-1-1 0 0,1 0 1 0 0,0 0-1 0 0,0-1 1 0 0,0 1-1 0 0,1-1-21 0 0,4 4 25 0 0,5 6 30 0 0,-14-12-49 0 0,1 1 1 0 0,-1 0-1 0 0,1-1 0 0 0,0 0 1 0 0,0 1-1 0 0,-1-1 1 0 0,1 0-1 0 0,0 0 1 0 0,0 0-1 0 0,1 1-6 0 0,25 3 11 0 0,-13-1-11 0 0,-12-2 0 0 0,0-1 0 0 0,0 0 0 0 0,1 0 0 0 0,-1-1 0 0 0,0 1 0 0 0,0-1 0 0 0,1 1 0 0 0,-1-1 0 0 0,0 0 0 0 0,0 0 0 0 0,1 0 0 0 0,-1-1 0 0 0,0 1 0 0 0,12-6 0 0 0,-12 5 0 0 0,0 0 0 0 0,0 0 0 0 0,0 0 0 0 0,0 0 0 0 0,0 0 0 0 0,0 1 0 0 0,0-1 0 0 0,0 1 0 0 0,3 0 0 0 0,2-1 3 0 0,0 0 0 0 0,-1 0 0 0 0,1-1 0 0 0,-1 0 0 0 0,4-2-3 0 0,13-3 23 0 0,-18 6-181 0 0,0-2 108 0 0,1 0 83 0 0,9-7 151 0 0,-10 6-166 0 0,-2 0-48 0 0,0 0-52 0 0,0 1-64 0 0,0-1-76 0 0,-2 1 11 0 0,1 0-49 0 0,-1 0-54 0 0,1 0-58 0 0,-1 0-62 0 0,1 0-66 0 0,-1 0-72 0 0,0 0-74 0 0,4-7-842 0 0,3-7-846 0 0,-9 16 2272 0 0</inkml:trace>
  <inkml:trace contextRef="#ctx0" brushRef="#br0" timeOffset="312.77">408 1 5472 0 0,'0'0'124'0'0,"0"0"17"0"0,0 0 10 0 0,0 0 23 0 0,2 0 97 0 0,-1 0-256 0 0,-1 0 1 0 0,1 0-1 0 0,-1 0 0 0 0,1 0 1 0 0,-1 0-1 0 0,1 0 0 0 0,-1 0 1 0 0,1 0-1 0 0,-1 0 0 0 0,1 0 0 0 0,-1 0 1 0 0,0 1-1 0 0,1-1 0 0 0,-1 0 1 0 0,1 0-1 0 0,-1 1 0 0 0,1-1 1 0 0,-1 0-1 0 0,0 0 0 0 0,1 1 0 0 0,-1-1 1 0 0,0 0-1 0 0,1 1 0 0 0,-1-1 1 0 0,0 0-1 0 0,0 1 0 0 0,1-1 1 0 0,-1 1-1 0 0,0-1 0 0 0,0 1 0 0 0,1-1 1 0 0,-1 0-1 0 0,0 1 0 0 0,0-1 1 0 0,0 1-1 0 0,0-1 0 0 0,0 1 1 0 0,0-1-1 0 0,0 1 0 0 0,0-1 0 0 0,0 1 1 0 0,0 0-16 0 0,3 4 329 0 0,7 5 6 0 0,-8-8 1 0 0,1 1 0 0 0,6 10 25 0 0,-6 1-33 0 0,-1-3-76 0 0,4 1 35 0 0,0 0-2 0 0,-5-1-37 0 0,0-3-86 0 0,0-1-45 0 0,1-1-19 0 0,2 2-2 0 0,0 1-2 0 0,-2-2-1 0 0,-1 1 21 0 0,0 2 47 0 0,-1-3-55 0 0,1 0 1 0 0,0 0-1 0 0,0 0 1 0 0,3 6-107 0 0,-2-5 103 0 0,0-1 1 0 0,-1 1-1 0 0,0 0 1 0 0,1 8-104 0 0,-2 377 3088 0 0,2-379-2993 0 0,8 0 8 0 0,-7-11-26 0 0,-2-1-38 0 0,-2 5-10 0 0,1-4 6 0 0,0-1 49 0 0,2-2-16 0 0,8 0-41 0 0,-8 0-41 0 0,-1 0-88 0 0,-1 0-91 0 0,0 0 48 0 0,0 0-37 0 0,0 0-41 0 0,0 0-40 0 0,0 0-364 0 0,0 0 80 0 0,1 0-53 0 0,0 0-715 0 0,3 0-567 0 0,5 0-1078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5:51.7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1 123 6880 0 0,'0'0'157'0'0,"0"0"23"0"0,2 0 11 0 0,9 2-81 0 0,-2 3-46 0 0,-1 0-46 0 0,7-2-18 0 0,-11-3 35 0 0,1 0 65 0 0,-1 0 53 0 0,1 0 44 0 0,2 0 110 0 0,11 0 665 0 0,-11 0-594 0 0,-1 0-108 0 0,-1 0-90 0 0,0 0 23 0 0,0 1-32 0 0,1 1-1 0 0,0 2 44 0 0,6 2 140 0 0,-1-4-34 0 0,8-2 303 0 0,-10 0-387 0 0,-1 0-49 0 0,-4 0-136 0 0,-1 0-36 0 0,-1 0 181 0 0,1 0-18 0 0,26 0 174 0 0,-21 0-227 0 0,0 0 54 0 0,-6 0-159 0 0,0-1 0 0 0,-1 1-1 0 0,1 0 1 0 0,-1-1 0 0 0,1 1-1 0 0,-1-1 1 0 0,1 0 0 0 0,-1 1-1 0 0,1-1 1 0 0,-1 0 0 0 0,2-1-20 0 0,5-3 73 0 0,5 0 67 0 0,-9-1-59 0 0,-4 6-76 0 0,0-1 0 0 0,1 1 0 0 0,-1-1 0 0 0,0 1-1 0 0,0 0 1 0 0,1-1 0 0 0,-1 1 0 0 0,0-1 0 0 0,1 1-1 0 0,-1 0 1 0 0,0-1 0 0 0,1 1 0 0 0,-1 0 0 0 0,1 0 0 0 0,-1-1-1 0 0,0 1 1 0 0,1 0 0 0 0,-1 0 0 0 0,1 0 0 0 0,-1 0 0 0 0,1-1-1 0 0,-1 1 1 0 0,1 0 0 0 0,-1 0 0 0 0,1 0 0 0 0,-1 0-1 0 0,1 0 1 0 0,-1 0 0 0 0,0 0 0 0 0,1 0 0 0 0,-1 0 0 0 0,1 1-5 0 0,0-1 4 0 0,-1 0 1 0 0,1 0 0 0 0,-1 0-1 0 0,1 0 1 0 0,-1 0 0 0 0,1 0 0 0 0,-1 0-1 0 0,1 0 1 0 0,-1 0 0 0 0,1 0 0 0 0,-1 0-1 0 0,1 0 1 0 0,-1 0 0 0 0,1 0-1 0 0,-1 0 1 0 0,1-1 0 0 0,-1 1 0 0 0,0 0-1 0 0,1 0 1 0 0,-1-1 0 0 0,1 1-1 0 0,-1 0 1 0 0,1 0 0 0 0,-1-1 0 0 0,0 1-1 0 0,1 0 1 0 0,-1-1 0 0 0,0 1 0 0 0,1-1-1 0 0,-1 1 1 0 0,0 0 0 0 0,0-1-1 0 0,1 1 1 0 0,-1-1 0 0 0,0 1 0 0 0,0-1-1 0 0,0 1 1 0 0,0-1 0 0 0,0 1 0 0 0,0-1-1 0 0,1 1 1 0 0,-1-1 0 0 0,0 1-1 0 0,0-1 1 0 0,0 1 0 0 0,-1-1-5 0 0,4-4 77 0 0,7-5-11 0 0,-6 3 19 0 0,-5-1-66 0 0,1 5-6 0 0,-1 3-11 0 0,1-1-1 0 0,0 0 1 0 0,0 1-1 0 0,0-1 1 0 0,1 0 0 0 0,-1 1-1 0 0,0-1 1 0 0,0 0 0 0 0,0 1-1 0 0,0-1 1 0 0,1 1 0 0 0,-1-1-1 0 0,0 0 1 0 0,0 1-1 0 0,1-1 1 0 0,-1 1 0 0 0,1-1-1 0 0,-1 1 1 0 0,0-1 0 0 0,1 1-1 0 0,-1-1 1 0 0,1 1 0 0 0,-1-1-1 0 0,1 1 1 0 0,-1 0 0 0 0,1-1-2 0 0,0 1 1 0 0,-1-1 1 0 0,1 1-1 0 0,-1 0 1 0 0,1-1 0 0 0,-1 1-1 0 0,1-1 1 0 0,-1 1 0 0 0,1-1-1 0 0,-1 1 1 0 0,0-1 0 0 0,1 1-1 0 0,-1-1 1 0 0,0 1 0 0 0,1-1-1 0 0,-1 0 1 0 0,0 1-1 0 0,0-1 1 0 0,0 0 0 0 0,1 1-1 0 0,-1-1 1 0 0,0 1 0 0 0,0-1-1 0 0,0 0 1 0 0,0 1 0 0 0,0-1-1 0 0,0 0-1 0 0,1-3 10 0 0,-2 0 6 0 0,-14-6 12 0 0,0-1-2 0 0,14 9-21 0 0,-1 1 0 0 0,1 0 0 0 0,0-1 0 0 0,-1 1 0 0 0,1 0 0 0 0,-1 0 1 0 0,1 0-1 0 0,-1 0 0 0 0,1 0 0 0 0,-1 0 0 0 0,0 1 0 0 0,1-1 1 0 0,-1 0-1 0 0,0 1 0 0 0,0 0 0 0 0,0-1 0 0 0,1 1 0 0 0,-1 0 1 0 0,-1 0-6 0 0,-25 0 12 0 0,22 0-12 0 0,4-1 0 0 0,1 1 0 0 0,-1 0 0 0 0,0 0 0 0 0,1 0 0 0 0,-1 0 0 0 0,1 0 0 0 0,-1 0 0 0 0,1 1 0 0 0,-1-1 0 0 0,0 1 0 0 0,1-1 0 0 0,-2 1 0 0 0,-2 9 0 0 0,-23 8 0 0 0,14 1 2 0 0,3 2 35 0 0,9-16-16 0 0,-7 18 15 0 0,0-3 28 0 0,3-12-22 0 0,-1 3 51 0 0,5 5 36 0 0,3-6-73 0 0,-1 9 52 0 0,-4-2 28 0 0,1-10-69 0 0,-5 14 86 0 0,8-20-137 0 0,-1 0 0 0 0,1 0 0 0 0,0 0 0 0 0,0 0 0 0 0,0 0 0 0 0,0 0 1 0 0,0 0-1 0 0,1 0 0 0 0,-1 0 0 0 0,0 0 0 0 0,0 0 0 0 0,1 0 0 0 0,-1 1-16 0 0,3 3 73 0 0,13 24 369 0 0,-7-18-305 0 0,4 9 93 0 0,-4-4-37 0 0,-1-9-99 0 0,4-2-15 0 0,-3-2-33 0 0,-7-3-39 0 0,0 1-1 0 0,-1-1 0 0 0,1 1 1 0 0,0-1-1 0 0,-1 1 1 0 0,1 0-1 0 0,0 0 1 0 0,-1 0-1 0 0,1 0 1 0 0,-1 0-1 0 0,1 0-6 0 0,-2 0 3 0 0,13 10 82 0 0,-12-10-81 0 0,0 0 1 0 0,0-1-1 0 0,1 0 1 0 0,-1 1 0 0 0,0-1-1 0 0,1 0 1 0 0,-1 1-1 0 0,0-1 1 0 0,1 0 0 0 0,-1 0-1 0 0,0 0 1 0 0,1 0-1 0 0,0 0-4 0 0,-2 0 1 0 0,5 0-144 0 0,-1 0 61 0 0,-1 0 52 0 0,1 0 44 0 0,3 0 102 0 0,3 0 175 0 0,-6 0-190 0 0,0 0-49 0 0,0 0-77 0 0,-2 0-36 0 0,1 0-41 0 0,-1 0-46 0 0,1 0-52 0 0,0 0-78 0 0,0 0-72 0 0,0 0-79 0 0,0 0-85 0 0,0 0-92 0 0,1 0-97 0 0,-1 0-106 0 0,1 0-110 0 0,6 0-1251 0 0,8 0-1245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9:43.1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228 107 5208 0 0,'0'0'116'0'0,"2"0"17"0"0,11 0 11 0 0,-12 0-135 0 0,-1 0 0 0 0,1 0 0 0 0,0 0 0 0 0,0 0 0 0 0,0 0 0 0 0,0 0 0 0 0,-1 0 0 0 0,1 0 0 0 0,0-1 0 0 0,0 1 0 0 0,-1 0 0 0 0,1 0 0 0 0,0-1-1 0 0,0 1-8 0 0,2-7 43 0 0,-3 3 26 0 0,0 2 72 0 0,2 2 165 0 0,-1 0-277 0 0,-1 0-1 0 0,1 0 1 0 0,-1 0-1 0 0,1 0 1 0 0,-1 0-1 0 0,1 0 0 0 0,-1 0 1 0 0,1 0-1 0 0,-1 0 1 0 0,1 0-1 0 0,-1-1 1 0 0,0 1-1 0 0,1 0 1 0 0,-1 0-1 0 0,1 0 1 0 0,-1-1-1 0 0,1 1 1 0 0,-1 0-1 0 0,0-1 1 0 0,1 1-1 0 0,-1 0 1 0 0,0-1-1 0 0,1 1 1 0 0,-1 0-1 0 0,0-1 0 0 0,0 1 1 0 0,1 0-1 0 0,-1-1 1 0 0,0 1-1 0 0,0-1 1 0 0,1 1-1 0 0,-1-1 1 0 0,0 1-1 0 0,0-1 1 0 0,0 1-1 0 0,0 0 1 0 0,0-1-1 0 0,0 1 1 0 0,0-1-1 0 0,0 1 1 0 0,0-1-1 0 0,0 0-28 0 0,0-1 604 0 0,0 2-43 0 0,0 0-17 0 0,0-3-6 0 0,0 1-407 0 0,0-1 57 0 0,0-8 494 0 0,0 8-509 0 0,0 0-41 0 0,0 1-58 0 0,0 1-72 0 0,-3-4 408 0 0,-17-8 153 0 0,7 6-248 0 0,6 2-155 0 0,4 3 64 0 0,1 0-82 0 0,-1 2-52 0 0,-1-1-48 0 0,1 1-13 0 0,1 0 36 0 0,-6-5 46 0 0,7 4-90 0 0,-1 0-1 0 0,1 0 1 0 0,-1 1 0 0 0,1-1-1 0 0,0 0 1 0 0,-1 1 0 0 0,1-1-1 0 0,-1 1 1 0 0,0-1 0 0 0,1 1-1 0 0,-1 0 1 0 0,1-1 0 0 0,-1 1-1 0 0,0 0-20 0 0,-9 0 212 0 0,1 0-57 0 0,2 0-54 0 0,-27 0 62 0 0,9 0-64 0 0,18-1-105 0 0,-1 2 51 0 0,-20 12-10 0 0,17-8 8 0 0,7 5-32 0 0,-6-8-1 0 0,7-2 2 0 0,3 0-11 0 0,1 0 1 0 0,-1 0 0 0 0,1 0 0 0 0,-1 0 0 0 0,1 0 0 0 0,0 0-1 0 0,-1 0 1 0 0,1 0 0 0 0,-1 0 0 0 0,1 0 0 0 0,-1 0-1 0 0,1 0 1 0 0,-1 0 0 0 0,1 1 0 0 0,0-1 0 0 0,-1 0 0 0 0,1 0-1 0 0,-1 0 1 0 0,1 1 0 0 0,0-1 0 0 0,-1 0 0 0 0,1 1 0 0 0,-1-1-2 0 0,-1 10-15 0 0,4-5-44 0 0,3 0 57 0 0,-1 0-1 0 0,1 0 1 0 0,0-1 0 0 0,0 0-1 0 0,1 0 1 0 0,-1 0-1 0 0,4 1 3 0 0,3 2 3 0 0,-11-6-3 0 0,1 0 0 0 0,-1 0 0 0 0,1 0 0 0 0,-1 0 0 0 0,1 1 0 0 0,-1-1 0 0 0,0 1 0 0 0,0-1 0 0 0,0 1 0 0 0,1 0 0 0 0,-2-1 0 0 0,1 0 0 0 0,-1 0 0 0 0,0 0 0 0 0,1-1 0 0 0,-1 1 0 0 0,1 0 0 0 0,-1 0 0 0 0,1 0 0 0 0,-1-1 0 0 0,1 1 0 0 0,0 0 0 0 0,-1-1 0 0 0,1 1 0 0 0,0-1 0 0 0,0 1 0 0 0,0 0 0 0 0,-1-1 0 0 0,1 0 0 0 0,0 1 0 0 0,0-1 0 0 0,0 1 0 0 0,0-1 0 0 0,0 0 0 0 0,0 0 0 0 0,0 0 0 0 0,-1 1 0 0 0,1-1 0 0 0,0 0 0 0 0,0 0 0 0 0,1 0 0 0 0,0 0 0 0 0,1 0 0 0 0,-1 0 0 0 0,1 1 0 0 0,-1-1 0 0 0,0 1 0 0 0,1 0 0 0 0,1 0 0 0 0,0 1 0 0 0,1 1 0 0 0,-1-1 0 0 0,0 1 0 0 0,0 0 0 0 0,0 0 0 0 0,-1 1 0 0 0,3 1 0 0 0,-1 0 0 0 0,0-1 0 0 0,1 1 0 0 0,-1-1 0 0 0,1-1 0 0 0,0 1 0 0 0,6 2 0 0 0,16 9 0 0 0,-9-2 22 0 0,-2-1 37 0 0,34 32 231 0 0,-30-23-197 0 0,-17-18-48 0 0,-1 0 1 0 0,1 0 0 0 0,-1-1-1 0 0,1 0 1 0 0,3 2-46 0 0,11 7 156 0 0,-14-6-22 0 0,-3 2-85 0 0,-1-1-12 0 0,10 6 53 0 0,-6-5 19 0 0,-5 2-80 0 0,1-7-5 0 0,0 14 60 0 0,0-7-38 0 0,0 3-19 0 0,0-6-11 0 0,-3-1 48 0 0,-7 6-23 0 0,-20 18 146 0 0,28-26-116 0 0,-1-1 1 0 0,2-1-64 0 0,0 1 1 0 0,-1-1-1 0 0,1 0 1 0 0,0 0 0 0 0,-1-1-1 0 0,1 1 1 0 0,-1 0-1 0 0,1 0 1 0 0,-1-1 0 0 0,1 1-1 0 0,-2-1-8 0 0,-22 3 145 0 0,7-1-48 0 0,0 7-23 0 0,14-8-53 0 0,-9 4 113 0 0,-2-6-83 0 0,8 0-12 0 0,-11-2 25 0 0,-7-7 6 0 0,7 8 1 0 0,17 2-67 0 0,0 0-1 0 0,-1 0 1 0 0,1 0-1 0 0,0 0 1 0 0,-1 0-1 0 0,1-1 1 0 0,0 1-1 0 0,-1 0 1 0 0,1-1-1 0 0,-1 0-3 0 0,-20-8 69 0 0,16 8-64 0 0,0 0-1 0 0,0 0 1 0 0,0 1 0 0 0,0 0-1 0 0,-2 0-4 0 0,-10-3 48 0 0,-7-7-36 0 0,19 8-12 0 0,-1 1 0 0 0,-13 2 0 0 0,20-1 0 0 0,-1 0 0 0 0,1 0 0 0 0,-1 0 0 0 0,1 0 0 0 0,-1 0 0 0 0,1 0 0 0 0,0 0 0 0 0,-1 0 0 0 0,1 0 0 0 0,-1 0 0 0 0,1 0 0 0 0,0 0 0 0 0,-1 0 0 0 0,1 0 0 0 0,-1-1 0 0 0,1 1 0 0 0,0 0 0 0 0,-1 0 0 0 0,1 0 0 0 0,-1-1 0 0 0,1 1 0 0 0,0 0 0 0 0,-1 0 0 0 0,1-1 0 0 0,5-9 0 0 0,-10 8-3 0 0,4 2-38 0 0,-1 0-43 0 0,7-1 67 0 0,-2-1-68 0 0,-1 0-51 0 0,0-1-38 0 0,-1-8-390 0 0,-1 6 345 0 0,0 1 75 0 0,0 2-92 0 0,0 1-183 0 0,0 1-342 0 0,0 0-27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5:54.8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 0 6880 0 0,'-6'5'53'0'0,"3"-2"-33"0"0,1-1 30 0 0,0 1 32 0 0,0-1 50 0 0,2 1 59 0 0,0 14-91 0 0,-1-10-15 0 0,-1-3-78 0 0,1-2 0 0 0,0 0 1 0 0,0 0 0 0 0,0 0 0 0 0,0 0-1 0 0,0 1 1 0 0,1-1 0 0 0,-1 0-1 0 0,1 1-7 0 0,1 2 80 0 0,1-3 34 0 0,2 3 129 0 0,-3 11 86 0 0,-1-3-30 0 0,1-6-88 0 0,2 0 60 0 0,3 4 91 0 0,2 0-95 0 0,6 12 125 0 0,-3-4-105 0 0,-2-5-32 0 0,-2 1 78 0 0,-1 6-12 0 0,-1-3-99 0 0,2 1-51 0 0,1-2-17 0 0,8 28 337 0 0,-12-31-372 0 0,1 14 165 0 0,0-13-74 0 0,-3-12-161 0 0,-1 0 1 0 0,0 0-1 0 0,0 0 1 0 0,0 0-1 0 0,-1 1 1 0 0,1-1-1 0 0,-1 0 1 0 0,0 2-50 0 0,0 10 246 0 0,0-2-71 0 0,0 2-37 0 0,0 2-11 0 0,0-16-116 0 0,0 0-1 0 0,0 0 1 0 0,0-1-1 0 0,0 1 1 0 0,0 0-1 0 0,0 0 1 0 0,0-1-1 0 0,0 1 1 0 0,1 0-1 0 0,-1 0 0 0 0,0-1 1 0 0,0 1-1 0 0,1 0 1 0 0,-1-1-1 0 0,0 1 1 0 0,1 0-1 0 0,-1-1 1 0 0,0 1-1 0 0,1 0 1 0 0,-1-1-1 0 0,1 1 1 0 0,-1-1-1 0 0,1 1 1 0 0,0-1-1 0 0,-1 1 1 0 0,1-1-1 0 0,0 1-10 0 0,3 3 166 0 0,-1 6 55 0 0,-3 3 112 0 0,0-11 10 0 0,0-2-35 0 0,0 0-230 0 0,0 0 0 0 0,-3 3 8 0 0,-7 7-12 0 0,7-8-4 0 0,3-2-4 0 0,1-4 14 0 0,-1-1-54 0 0,-1 2-4 0 0,1 3-21 0 0,1 0 0 0 0,-1 0 0 0 0,0 0 0 0 0,0-1 0 0 0,0 1 0 0 0,0 0 0 0 0,0 0 0 0 0,0 0 1 0 0,0 0-1 0 0,0 0 0 0 0,0 0 0 0 0,0 0 0 0 0,0 0 0 0 0,0 0 0 0 0,0 0 0 0 0,0 0 1 0 0,0-1-1 0 0,0 1 0 0 0,0 0 0 0 0,0 0 0 0 0,-1 0 0 0 0,1 0 0 0 0,0 0 0 0 0,0 0 1 0 0,0 0-1 0 0,0 0 0 0 0,0 0 0 0 0,0 0 0 0 0,0 0 0 0 0,0 0 0 0 0,0 0 0 0 0,0-1 1 0 0,0 1-1 0 0,0 0 0 0 0,0 0 0 0 0,0 0 0 0 0,0 0 0 0 0,-1 0 0 0 0,1 0 0 0 0,0 0 1 0 0,0 0-1 0 0,0 0 0 0 0,0 0 0 0 0,0 0 0 0 0,0 0 0 0 0,0 0 0 0 0,0 0 0 0 0,0 0 1 0 0,0 0-1 0 0,0 0 0 0 0,-1 0 0 0 0,1 0 0 0 0,0 0 0 0 0,0 0 0 0 0,0 0 0 0 0,0 0 1 0 0,0 0-3 0 0,-1 0 5 0 0,0 0 0 0 0,0 0 0 0 0,0 0-1 0 0,1-1 1 0 0,-1 1 0 0 0,0 0 0 0 0,0-1-1 0 0,0 1 1 0 0,0-1 0 0 0,1 1-1 0 0,-1-1 1 0 0,0 1 0 0 0,1-1 0 0 0,-1 0-1 0 0,0 1 1 0 0,1-1 0 0 0,-1 0-1 0 0,1 1 1 0 0,-1-1 0 0 0,1 0 0 0 0,-1 0-1 0 0,1 1 1 0 0,-1-1 0 0 0,1 0-1 0 0,0 0-3 0 0,-10-29 89 0 0,7 16-57 0 0,2 13-31 0 0,0-1 0 0 0,0 0 0 0 0,0 0 0 0 0,0 1 0 0 0,0-1 1 0 0,0 1-1 0 0,-1-1 0 0 0,1 1 0 0 0,0-1 0 0 0,-1 1-1 0 0,1-1 0 0 0,-1 1 0 0 0,1 0 0 0 0,0-1 0 0 0,-1 1 0 0 0,1-1 0 0 0,0 0 0 0 0,0 1 0 0 0,0-1 0 0 0,0 0-1 0 0,0 0 1 0 0,0-6 10 0 0,0-1 0 0 0,0 0-1 0 0,0 0 1 0 0,1 1-1 0 0,0-1 1 0 0,1-3-10 0 0,0-12 6 0 0,-1-67 66 0 0,0 86-71 0 0,1 0-1 0 0,0-1 0 0 0,0 1 0 0 0,0 0 0 0 0,0 0 0 0 0,2-2 0 0 0,-2 2-2 0 0,1 0 0 0 0,-1 0 1 0 0,0 0-1 0 0,0 0 0 0 0,0 0 0 0 0,-1-2 2 0 0,0 2-7 0 0,1 1 0 0 0,0 0 0 0 0,0-1 0 0 0,0 1 0 0 0,0 0 1 0 0,1 0-1 0 0,-1 0 0 0 0,1 0 0 0 0,0 0 0 0 0,3-4 7 0 0,6-15-38 0 0,-7 11 9 0 0,0 1-1 0 0,1 1 1 0 0,1-4 29 0 0,-5 13-3 0 0,2-3-14 0 0,0 0 0 0 0,0 0 0 0 0,0 0 0 0 0,1 1 0 0 0,1-2 17 0 0,-1 1-11 0 0,-1 1-95 0 0,-1 1-129 0 0,1-1 232 0 0,1 0-70 0 0,1 1-62 0 0,1-1-54 0 0,2 1-101 0 0,0 1-54 0 0,2 1-124 0 0,4 4-298 0 0,1 8 24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5:55.2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1 182 5328 0 0,'0'0'116'0'0,"0"0"17"0"0,0 0 12 0 0,2 0-14 0 0,4 0-103 0 0,3 0-38 0 0,-3 5 36 0 0,4 3 58 0 0,17 7 1121 0 0,-25-14-1078 0 0,0 0-1 0 0,0-1 0 0 0,1 1 0 0 0,-1-1 0 0 0,0 1 0 0 0,0-1 0 0 0,0 0 0 0 0,2 1-126 0 0,19-2 946 0 0,-4 0-241 0 0,-9 1-513 0 0,0 0 83 0 0,28 0 827 0 0,-30 0-896 0 0,0 0-35 0 0,3-2 88 0 0,-2-3-49 0 0,3-1 14 0 0,4 5-21 0 0,0 0 19 0 0,-5-2 12 0 0,-8 2-197 0 0,22-12 508 0 0,-12 7-427 0 0,7-4-90 0 0,-19 9-28 0 0,0 0 0 0 0,0 1 0 0 0,0-1 0 0 0,0 0 0 0 0,0 0 0 0 0,0 0 0 0 0,0 0 0 0 0,0 0 0 0 0,0 0 0 0 0,-1 0 0 0 0,1 0 0 0 0,0-1 0 0 0,0 1-1 0 0,-1 0 1 0 0,1 0 0 0 0,-1 0 0 0 0,1 0 0 0 0,-1 0 0 0 0,0 0-1 0 0,0 0 1 0 0,1 0 0 0 0,-1 0 0 0 0,0 0 0 0 0,0 0 0 0 0,0 0 0 0 0,0 0-1 0 0,0 0 1 0 0,0 0 0 0 0,0-1 0 0 0,-8-9 44 0 0,7 11-37 0 0,1-1-1 0 0,-1 0 0 0 0,0 0 0 0 0,1 1 0 0 0,-1-1 0 0 0,0 0 0 0 0,1 0 0 0 0,-1 0 1 0 0,1 1-1 0 0,-1-1 0 0 0,1 0 0 0 0,0 0 0 0 0,-1 0 0 0 0,1 0 0 0 0,0 0 0 0 0,0 0 0 0 0,0 0 1 0 0,0 0-7 0 0,0-1 8 0 0,0 1 1 0 0,-1 0 0 0 0,1-1-1 0 0,0 1 1 0 0,0 0 0 0 0,0-1-1 0 0,-1 1 1 0 0,1-1 0 0 0,-1 1-1 0 0,1 0 1 0 0,-1 0 0 0 0,0-1 0 0 0,1 1-1 0 0,-1 0-8 0 0,-9-9 7 0 0,10 10-7 0 0,-40-31-67 0 0,33 19 54 0 0,-21-3 13 0 0,-2 0 0 0 0,28 14-5 0 0,0 0 1 0 0,0 1 0 0 0,0-1 0 0 0,0 1 0 0 0,0 0 0 0 0,-1-1 0 0 0,1 1 0 0 0,0 0 0 0 0,0 0 0 0 0,-1 1 4 0 0,-4-1-26 0 0,-8 3 13 0 0,-12 12 13 0 0,9 12 0 0 0,12-21 2 0 0,4-4-9 0 0,-1 1 0 0 0,0 0 0 0 0,1-1 0 0 0,0 1 0 0 0,-1 0-1 0 0,1 0 1 0 0,0 0 0 0 0,1 1 0 0 0,-1-1 0 0 0,0 0 0 0 0,1 1 0 0 0,-1 2 7 0 0,-9 19-40 0 0,8-21 39 0 0,1 0 0 0 0,0-1-1 0 0,0 2 1 0 0,1-1-1 0 0,-1 0 1 0 0,1 0 0 0 0,0 0-1 0 0,0 1 1 0 0,0-1 0 0 0,0 1 1 0 0,1 86 0 0 0,0-88 5 0 0,1 0 1 0 0,-1 0 0 0 0,0 0 0 0 0,1 0-1 0 0,-1 0 1 0 0,1 0 0 0 0,0 0 0 0 0,0 0-1 0 0,0 0 1 0 0,2 2-6 0 0,1 5 35 0 0,7 15 75 0 0,-7-17-80 0 0,8 9 26 0 0,13 4-47 0 0,1 1-10 0 0,-19-15 1 0 0,-4-3 0 0 0,0-1 0 0 0,0 0 0 0 0,1 0 0 0 0,-1 0 0 0 0,0-1 0 0 0,1 1 0 0 0,12 3 0 0 0,-1 0 0 0 0,1 0 0 0 0,0-2 0 0 0,10 4 0 0 0,-24-7 0 0 0,1-1 0 0 0,0 1 0 0 0,-1-1 0 0 0,1 1 0 0 0,0-1 0 0 0,-1 0 0 0 0,2 0 0 0 0,-4 0 0 0 0,0 0 0 0 0,7 0-10 0 0,-1-1-24 0 0,-2 1-27 0 0,1 0-38 0 0,-1 0-21 0 0,0-1-40 0 0,0 1-45 0 0,0-1-50 0 0,0 0-56 0 0,-1 0-51 0 0,1 0-44 0 0,-1 0-41 0 0,1-1-133 0 0,0 1-39 0 0,0-1-162 0 0,3-2-433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5:55.7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320 153 8808 0 0,'0'0'197'0'0,"0"0"24"0"0,-3-2 19 0 0,-11-15-103 0 0,14 12-52 0 0,0 5-84 0 0,0 0 0 0 0,0 0-1 0 0,0 0 1 0 0,1 0 0 0 0,-1 0-1 0 0,0 0 1 0 0,0 0 0 0 0,0 0 0 0 0,0 0-1 0 0,0-1 1 0 0,0 1 0 0 0,0 0-1 0 0,0 0 1 0 0,0 0 0 0 0,0 0-1 0 0,0 0 1 0 0,0 0 0 0 0,0 0-1 0 0,0-1 1 0 0,0 1 0 0 0,0 0-1 0 0,0 0 1 0 0,0 0 0 0 0,0 0-1 0 0,0 0 1 0 0,0 0 0 0 0,0 0-1 0 0,0 0 1 0 0,-1-1 0 0 0,1 1-1 0 0,0 0 1 0 0,0 0 0 0 0,0 0 0 0 0,0 0-1 0 0,0 0 1 0 0,0 0 0 0 0,0 0-1 0 0,0 0 1 0 0,0 0 0 0 0,0 0-1 0 0,-1 0 1 0 0,1 0 0 0 0,0 0-1 0 0,0-1 1 0 0,0 1 0 0 0,0 0-1 0 0,-10-5 0 0 0,6-1 32 0 0,-1-1 68 0 0,2 0 48 0 0,0 2 57 0 0,1 3-10 0 0,0 0-34 0 0,-1 0 74 0 0,0-1-68 0 0,2 1-103 0 0,-2-1 9 0 0,3 1-21 0 0,-1 1 36 0 0,-2-4 55 0 0,-1-2 211 0 0,-2 3-60 0 0,1 2-203 0 0,2 0-23 0 0,0 0 1 0 0,0 0-1 0 0,1 0 0 0 0,-1-1 0 0 0,0 1 0 0 0,1-1 0 0 0,-1 0-68 0 0,0 0 87 0 0,1 0 1 0 0,-1 0-1 0 0,0 0 0 0 0,0 1 1 0 0,-4-3-88 0 0,6 4 31 0 0,0 1 0 0 0,-1-1 1 0 0,1 0-1 0 0,0 1 1 0 0,-1-1-1 0 0,1 1 0 0 0,-1 0 1 0 0,1-1-1 0 0,-1 1 1 0 0,1 0-1 0 0,-1 0-31 0 0,-13-3 257 0 0,2-7 33 0 0,10 8-81 0 0,-1 1-100 0 0,0 1-64 0 0,0 1-44 0 0,1-1 47 0 0,2 0-35 0 0,-1 0 0 0 0,0 0 0 0 0,1 1 0 0 0,-1-1 0 0 0,1 0 0 0 0,-1 1 0 0 0,1-1 0 0 0,-1 1 0 0 0,1 0 0 0 0,-1-1 0 0 0,1 1 0 0 0,-1 0 0 0 0,1 0 0 0 0,0 0-13 0 0,-7 4 54 0 0,1-2-1 0 0,-10 6 45 0 0,15-8-92 0 0,0 0 1 0 0,1 1-1 0 0,-1-1 1 0 0,0 0-1 0 0,1 1 1 0 0,-1-1-1 0 0,1 1 1 0 0,0 0-1 0 0,-1 0 1 0 0,1-1-1 0 0,0 1 1 0 0,0 0-7 0 0,-4 8 15 0 0,5-8-7 0 0,-1 1 1 0 0,0-1-1 0 0,-1 0 1 0 0,1 0-1 0 0,0 0 0 0 0,-1 0 1 0 0,1 0-1 0 0,-1 0 1 0 0,0 0-9 0 0,1 0 1 0 0,-1 0 0 0 0,0 0 1 0 0,0 0-1 0 0,1 0 1 0 0,-1 1-1 0 0,1-1 1 0 0,0 1-1 0 0,0-1 0 0 0,0 1 1 0 0,0-1-1 0 0,0 1 1 0 0,1 1-2 0 0,-2 0-1 0 0,1 0 1 0 0,0 0 0 0 0,-1 0 0 0 0,0 0 0 0 0,0 0 0 0 0,-2 3 0 0 0,2-3 0 0 0,-1 0 0 0 0,1 1 0 0 0,1 0 0 0 0,-1-1 0 0 0,0 1 0 0 0,1 0 0 0 0,0 0 0 0 0,0 0 0 0 0,1 0 0 0 0,-1 1 0 0 0,0 17 0 0 0,2 17 0 0 0,0-8 0 0 0,-2-7 0 0 0,1-17 0 0 0,-1 1 0 0 0,1 0 0 0 0,1 0 0 0 0,-1-1 0 0 0,1 1 0 0 0,2 2 0 0 0,7 10 0 0 0,-5-1 0 0 0,-3-13 0 0 0,0 0 0 0 0,0 0 0 0 0,0 0 0 0 0,2 3 0 0 0,2 2 1 0 0,1 0 1 0 0,-1 0 0 0 0,2 0 0 0 0,0-1-1 0 0,0 0 1 0 0,10 9-2 0 0,2 0 47 0 0,0-6-37 0 0,-16-12-11 0 0,0 0 1 0 0,0-1 0 0 0,0 1 0 0 0,0-1-1 0 0,0 0 1 0 0,0 0 0 0 0,0 0-1 0 0,1-1 1 0 0,-1 0 0 0 0,0 1 0 0 0,2-1 0 0 0,67 0 0 0 0,-68-1-49 0 0,1 1-76 0 0,-2-1-69 0 0,0 0-63 0 0,0 0-54 0 0,-1 0-48 0 0,1 0-40 0 0,-1-1-34 0 0,2 0-353 0 0,4-1-459 0 0,3 1-541 0 0,6 1-1011 0 0,-17 1 2722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5:57.6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1 122 5640 0 0,'0'0'124'0'0,"0"0"17"0"0,0 0 12 0 0,0 0-44 0 0,0 2-6 0 0,0 6 135 0 0,0 0 34 0 0,0 34 1160 0 0,1-31-1092 0 0,5 0 39 0 0,0 2 21 0 0,-4 0-43 0 0,-2-9-274 0 0,1 0 1 0 0,-1 0-1 0 0,1-1 1 0 0,0 1 0 0 0,0 0-1 0 0,0-1 1 0 0,0 1-1 0 0,1 0 1 0 0,-1-1 0 0 0,3 3-84 0 0,-1 5 236 0 0,-3 5-16 0 0,2 0-24 0 0,4-1 64 0 0,-2-7-76 0 0,1 4 45 0 0,-1-2-82 0 0,0 0-16 0 0,-1-2-11 0 0,-2 0 18 0 0,-1 1 45 0 0,2 4-44 0 0,1-1 73 0 0,14 24 614 0 0,-11-24-539 0 0,-4-7-226 0 0,-1 0 75 0 0,-1 4 140 0 0,0 9 467 0 0,0-14-595 0 0,0-2-40 0 0,0 1 233 0 0,0-3-112 0 0,0 0-49 0 0,0 0-11 0 0,0 0 23 0 0,0 0 100 0 0,0-3 42 0 0,-1 2-266 0 0,1-1-1 0 0,0 0 1 0 0,-1 0 0 0 0,1 1-1 0 0,-1-1 1 0 0,0 0 0 0 0,0 1 0 0 0,1-1-1 0 0,-2 0-67 0 0,-1-4 139 0 0,0 0-42 0 0,1-1-54 0 0,1 0-69 0 0,1 6 31 0 0,0-1 0 0 0,0 1 0 0 0,0-1-1 0 0,0 1 1 0 0,-1-1 0 0 0,1 1-1 0 0,-1-1 1 0 0,1 1 0 0 0,-1 0-1 0 0,0-1 1 0 0,1 1 0 0 0,-1 0-1 0 0,0-1-4 0 0,-5-10 3 0 0,4-5-3 0 0,3 14 0 0 0,-1 0 0 0 0,-1-1 0 0 0,1 1 0 0 0,0 0 0 0 0,-1 0 0 0 0,1 0 0 0 0,-1 0 0 0 0,0-1 0 0 0,-2-4 0 0 0,0 0 0 0 0,1 0 0 0 0,1-1 0 0 0,-1 1 0 0 0,1-1 0 0 0,0 1 0 0 0,1-9 0 0 0,0-69 0 0 0,0 84-2 0 0,0 1 0 0 0,0-1-1 0 0,0 1 1 0 0,1-1 0 0 0,-1 0-1 0 0,0 1 1 0 0,1-1 0 0 0,-1 1-1 0 0,1-1 1 0 0,0 1 0 0 0,-1-1-1 0 0,1 1 1 0 0,0-1 0 0 0,0 1 2 0 0,5-11-34 0 0,-5-4 21 0 0,-1 13 13 0 0,0 1 0 0 0,0 0 0 0 0,0 0 0 0 0,0-1 0 0 0,0 1 0 0 0,1 0 0 0 0,-1-1 0 0 0,1 1 0 0 0,-1 0-1 0 0,2-2 1 0 0,3-5-25 0 0,0 0 0 0 0,0 0-1 0 0,7-7 26 0 0,4-2-6 0 0,4-12-48 0 0,-13 24 64 0 0,2-1-35 0 0,1 0-41 0 0,0 1 0 0 0,-1 0 1 0 0,2 1-1 0 0,1-1 66 0 0,10-2-156 0 0,1 0-33 0 0,-5 7 32 0 0,-14 1-14 0 0,0 0 106 0 0,0 0 72 0 0,5 0 94 0 0,-3 0-120 0 0,-2 0-71 0 0,0 0-82 0 0,-1 0-50 0 0,0 0-83 0 0,1 0-95 0 0,-1 0-106 0 0,1 0-119 0 0,-3 0 265 0 0,1 0-34 0 0,0 0-36 0 0,0 0-37 0 0,0 0-38 0 0,0 0-39 0 0,8 0-1468 0 0,8 0-1140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5:58.2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439 106 7200 0 0,'0'0'165'0'0,"0"-2"22"0"0,1-2 57 0 0,-4-1-139 0 0,-8-14-62 0 0,6 7-43 0 0,-1 7 60 0 0,2 2 111 0 0,2-5 120 0 0,2 8-280 0 0,0 0-1 0 0,0 0 1 0 0,0 0-1 0 0,0 0 1 0 0,0 0 0 0 0,0-1-1 0 0,0 1 1 0 0,0 0-1 0 0,0 0 1 0 0,0 0-1 0 0,0 0 1 0 0,0 0-1 0 0,-1 0 1 0 0,1 0-1 0 0,0-1 1 0 0,0 1-1 0 0,0 0 1 0 0,0 0-1 0 0,0 0 1 0 0,0 0-1 0 0,0 0 1 0 0,0 0-1 0 0,0 0 1 0 0,0 0-1 0 0,-1 0 1 0 0,1-1-1 0 0,0 1 1 0 0,0 0-1 0 0,0 0 1 0 0,0 0-1 0 0,0 0 1 0 0,0 0 0 0 0,-1 0-1 0 0,1 0 1 0 0,0 0-1 0 0,0 0 1 0 0,0 0-1 0 0,0 0 1 0 0,0 0-1 0 0,0 0 1 0 0,-1 0-1 0 0,1 0 1 0 0,0 0-1 0 0,0 0 1 0 0,0 0-1 0 0,0 0 1 0 0,0 0-1 0 0,0 0 1 0 0,-1 0-1 0 0,1 0 1 0 0,0 1-1 0 0,0-1 1 0 0,0 0-1 0 0,0 0-10 0 0,-20-3 590 0 0,14-3-227 0 0,4 2-169 0 0,-13-1 219 0 0,5 1-264 0 0,0 0-20 0 0,2 1-14 0 0,0 2 14 0 0,-1 1 43 0 0,3-1-78 0 0,1 0 0 0 0,-1 1 0 0 0,1-2 0 0 0,0 1 0 0 0,-4-2-94 0 0,-12-3 272 0 0,7 5-134 0 0,-4 0 142 0 0,5 1-125 0 0,2 0-46 0 0,1 1-45 0 0,2 1-46 0 0,-7 4 37 0 0,12-5-44 0 0,-1 0 0 0 0,1 0 0 0 0,0 0-1 0 0,0 0 1 0 0,0 0 0 0 0,-1-1 0 0 0,1 0 0 0 0,-2 1-11 0 0,-4-2 30 0 0,8 1-27 0 0,-1 0-1 0 0,1 0 1 0 0,-1 0-1 0 0,1 0 1 0 0,0 0 0 0 0,-1 0-1 0 0,1 0 1 0 0,-1 0-1 0 0,1 1 1 0 0,-1-1-1 0 0,1 1 1 0 0,0-1 0 0 0,-2 1-3 0 0,1 3 0 0 0,-4 2 0 0 0,-14-1 0 0 0,15 2 0 0 0,3-4 0 0 0,-8 2 0 0 0,5 5 0 0 0,-6-4 0 0 0,11-6 0 0 0,0 1 0 0 0,-1 0 0 0 0,1-1 0 0 0,0 1 0 0 0,0 0 0 0 0,-1 0 0 0 0,1 0 0 0 0,0-1 0 0 0,0 1 0 0 0,0 0 0 0 0,0 0 0 0 0,0 0 0 0 0,0 0 0 0 0,0 0 0 0 0,0 2 6 0 0,-2 8-33 0 0,2-9 21 0 0,0-1-1 0 0,0 0 0 0 0,0 0 1 0 0,0 0-1 0 0,0 0 1 0 0,0 0-1 0 0,1 0 1 0 0,-1 0-1 0 0,0 1 1 0 0,0-1-1 0 0,1 0 0 0 0,-1 0 1 0 0,1 0-1 0 0,-1 0 1 0 0,1 0-1 0 0,-1 0 7 0 0,6 5-6 0 0,-1 1 0 0 0,-1-1 0 0 0,0 1 0 0 0,3 5 6 0 0,-7-12-2 0 0,0 1-1 0 0,0-1 1 0 0,0 1-1 0 0,1-1 1 0 0,-1 0-1 0 0,0 1 0 0 0,0-1 1 0 0,1 1-1 0 0,-1-1 1 0 0,0 0-1 0 0,1 1 1 0 0,-1-1-1 0 0,1 0 1 0 0,-1 1-1 0 0,0-1 1 0 0,1 0-1 0 0,-1 0 1 0 0,1 1-1 0 0,-1-1 0 0 0,1 0 1 0 0,-1 0 2 0 0,10 6-16 0 0,-1 0 1 0 0,0 1 0 0 0,0 0-1 0 0,-1 0 1 0 0,3 3 15 0 0,-9-7 0 0 0,1 0 0 0 0,0-1 0 0 0,0 1 0 0 0,0-1 0 0 0,1 0 0 0 0,-1 1 0 0 0,0-2 0 0 0,1 1 0 0 0,0 0 0 0 0,-1-1 0 0 0,1 1 0 0 0,0-1 0 0 0,1 0 0 0 0,10 4 0 0 0,4 3 0 0 0,0 1 1 0 0,0 1 0 0 0,-1 0-1 0 0,1 2 0 0 0,18 12 58 0 0,2 0 42 0 0,-5-5 113 0 0,-34-19-208 0 0,0 0 1 0 0,0 0 0 0 0,1 0-1 0 0,-1 0 1 0 0,0 0-1 0 0,0 0 1 0 0,0 0-1 0 0,1 0 1 0 0,-1 0 0 0 0,0 0-1 0 0,0 0 1 0 0,0 0-1 0 0,1 1 1 0 0,-1-1-1 0 0,0 0 1 0 0,0 0-1 0 0,0 0 1 0 0,0 0 0 0 0,1 0-1 0 0,-1 1 1 0 0,0-1-1 0 0,0 0 1 0 0,0 0-1 0 0,0 0 1 0 0,0 0 0 0 0,0 1-1 0 0,1-1 1 0 0,-1 0-1 0 0,0 0 1 0 0,0 1-1 0 0,0-1 1 0 0,0 0-1 0 0,0 0 1 0 0,0 0 0 0 0,0 1-6 0 0,0 9 192 0 0,0-8 10 0 0,2 1 46 0 0,8 7 22 0 0,-9-10-266 0 0,-1 0 1 0 0,0 0 0 0 0,0 0 0 0 0,0 0-1 0 0,0 0 1 0 0,0 0 0 0 0,0 0 0 0 0,0 0 0 0 0,0 1-1 0 0,1-1 1 0 0,-1 0 0 0 0,0 0 0 0 0,0 0-1 0 0,0 0 1 0 0,0 0 0 0 0,0 0 0 0 0,0 0-1 0 0,0 0 1 0 0,0 0 0 0 0,0 1 0 0 0,0-1 0 0 0,0 0-1 0 0,0 0 1 0 0,0 0 0 0 0,0 0 0 0 0,0 0-1 0 0,0 0 1 0 0,0 0 0 0 0,0 1 0 0 0,0-1-1 0 0,0 0 1 0 0,0 0 0 0 0,0 0 0 0 0,0 0 0 0 0,0 0-1 0 0,0 0 1 0 0,0 0 0 0 0,0 1 0 0 0,0-1-1 0 0,0 0 1 0 0,0 0 0 0 0,0 0 0 0 0,0 0 0 0 0,0 0-1 0 0,0 0 1 0 0,0 0 0 0 0,0 0 0 0 0,-1 0-1 0 0,1 1 1 0 0,0-1 0 0 0,0 0 0 0 0,0 0-1 0 0,0 0 1 0 0,0 0 0 0 0,0 0 0 0 0,0 0 0 0 0,-1 0-5 0 0,-8 14 293 0 0,6 0-26 0 0,3-13-240 0 0,0-1 1 0 0,-1 1 0 0 0,1 0 0 0 0,0 0 0 0 0,0 0 0 0 0,-1 0-1 0 0,1 0 1 0 0,-1-1 0 0 0,1 1 0 0 0,-1 0 0 0 0,1 0 0 0 0,-1-1 0 0 0,1 1-1 0 0,-1 0 1 0 0,0 0-28 0 0,-15 12 303 0 0,-4-3-121 0 0,12-6-140 0 0,1-1-32 0 0,4-2 2 0 0,0-1-1 0 0,0 1 1 0 0,-1 0-1 0 0,1-1 1 0 0,0 0-1 0 0,0 0 1 0 0,-1 0-1 0 0,1 0-11 0 0,-16 2 31 0 0,3 2-22 0 0,10-2-9 0 0,-1 0 1 0 0,1-1-1 0 0,-1 1 0 0 0,0-2 1 0 0,-2 1-1 0 0,6-1 0 0 0,0 0 0 0 0,0 1 0 0 0,0-1 0 0 0,-1 1 0 0 0,1-1 0 0 0,0 1 0 0 0,0 0 0 0 0,0 0 0 0 0,-2 2 0 0 0,-10 2 0 0 0,7-4-1 0 0,1 0 0 0 0,-1 0 0 0 0,0-1 0 0 0,-7 0 1 0 0,3-1-15 0 0,-5 0-64 0 0,-1-6 8 0 0,8 3 33 0 0,-22-7-214 0 0,18 7 88 0 0,7 1 6 0 0,-5-1-85 0 0,8 1 82 0 0,2 2 32 0 0,0-1-37 0 0,1 0-45 0 0,-1-1-53 0 0,2 1 3 0 0,-1 1-39 0 0,0-2-404 0 0,0 1 193 0 0,1 0-39 0 0,-2-1-633 0 0,-2 1-608 0 0,-4 2-1010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5:58.6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7464 0 0,'0'0'216'0'0,"0"0"-56"0"0,0 0-6 0 0,0 0 57 0 0,2 0 181 0 0,9 0 332 0 0,-11 0-711 0 0,0 0 0 0 0,0 0 0 0 0,0 0 0 0 0,0 0 0 0 0,0 0 0 0 0,0 0 0 0 0,0 0 0 0 0,0 0 1 0 0,0 0-1 0 0,0 0 0 0 0,1 0 0 0 0,-1 0 0 0 0,0 0 0 0 0,0 0 0 0 0,0 0 0 0 0,0 0 0 0 0,0 0 0 0 0,0 0 0 0 0,0 0 0 0 0,0 0 0 0 0,0 0 0 0 0,0 0 0 0 0,0 0 0 0 0,1 0 0 0 0,-1 0 0 0 0,0 0 0 0 0,0 0 1 0 0,0 1-1 0 0,0-1 0 0 0,0 0 0 0 0,0 0 0 0 0,0 0 0 0 0,0 0 0 0 0,0 0 0 0 0,0 0 0 0 0,0 0 0 0 0,0 0 0 0 0,0 0 0 0 0,0 0 0 0 0,0 0 0 0 0,0 0 0 0 0,0 1 0 0 0,0-1 0 0 0,0 0 0 0 0,0 0 0 0 0,0 0 1 0 0,0 0-1 0 0,0 0 0 0 0,0 0 0 0 0,0 0 0 0 0,0 0 0 0 0,0 0 0 0 0,0 0 0 0 0,0 0 0 0 0,0 1 0 0 0,0-1 0 0 0,0 0-13 0 0,1 4 294 0 0,2 0 42 0 0,13 9 774 0 0,-8-7-633 0 0,0 1-69 0 0,-4-3-193 0 0,-1 1-59 0 0,-1 1 12 0 0,1 0 3 0 0,7-1 90 0 0,-3 5-29 0 0,-1 4-55 0 0,-4-10-111 0 0,3 6 79 0 0,2 3 12 0 0,-4-6-83 0 0,1 4 51 0 0,-4 5-6 0 0,1 0-10 0 0,5-3 10 0 0,-5-12-100 0 0,0 0 0 0 0,0 1 0 0 0,0-1 0 0 0,-1 0 0 0 0,1 1 0 0 0,-1-1 0 0 0,1 1 0 0 0,-1-1 0 0 0,0 1 0 0 0,1-1 1 0 0,-1 1-1 0 0,0-1 0 0 0,0 1-19 0 0,0-1 19 0 0,0 1 0 0 0,0-1 0 0 0,0 1 0 0 0,1-1 0 0 0,-1 1 0 0 0,1-1 0 0 0,-1 1 0 0 0,1-1 0 0 0,-1 1 0 0 0,1-1 0 0 0,0 0 0 0 0,0 1 0 0 0,-1-1-19 0 0,7 12 121 0 0,-5 9 41 0 0,-2-11-61 0 0,0-4 4 0 0,3-2 79 0 0,-2-4-165 0 0,0 1 0 0 0,0-1 1 0 0,0 1-1 0 0,0 0 1 0 0,0-1-1 0 0,0 1 1 0 0,0 0-1 0 0,-1 0 0 0 0,1-1 1 0 0,-1 1-1 0 0,1 0 1 0 0,-1 0-1 0 0,1 0-19 0 0,0 28 189 0 0,-1-29-183 0 0,3 4 61 0 0,7 8-54 0 0,-8 0-2 0 0,-2-11 16 0 0,0-2-94 0 0,0 0 3 0 0,0 0-79 0 0,0 0-88 0 0,0 0 66 0 0,0 0-40 0 0,0 0-42 0 0,0 0-39 0 0,0 0-38 0 0,0 0-32 0 0,0 0-233 0 0,0 0-55 0 0,0 0-762 0 0,0 0-601 0 0,0 0-1144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5:58.9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31 10016 0 0,'0'0'230'0'0,"0"0"30"0"0,0 0 18 0 0,1 0-120 0 0,1 0-83 0 0,4 1-34 0 0,-2 4-34 0 0,1 2 26 0 0,6-1 126 0 0,-10-6-146 0 0,0 1 0 0 0,0-1 0 0 0,0 0-1 0 0,0 1 1 0 0,0-1 0 0 0,-1 1 0 0 0,1 0 0 0 0,0-1 0 0 0,0 1 0 0 0,0 0 0 0 0,0 0 0 0 0,-1-1 0 0 0,1 1 0 0 0,0 0 0 0 0,-1 0 0 0 0,1 0-13 0 0,4 9 130 0 0,-4-8-100 0 0,0 1 1 0 0,0-1-1 0 0,0 0 1 0 0,0 0 0 0 0,0 0-1 0 0,1 0 1 0 0,-1 0-1 0 0,1 0 1 0 0,0-1-31 0 0,1 4 100 0 0,1-1 0 0 0,-1 1 0 0 0,-1-1 0 0 0,1 1 0 0 0,0 0 0 0 0,-1 0 0 0 0,0 0 0 0 0,0 0 0 0 0,0 2-100 0 0,0 1 171 0 0,1 0 1 0 0,0-1-1 0 0,1 1 0 0 0,3 5-171 0 0,2 3 165 0 0,7 30 354 0 0,-13-38-441 0 0,1 2 82 0 0,1 0 33 0 0,2 6 103 0 0,-5-1-33 0 0,-1-3-137 0 0,2 0 46 0 0,14 24 455 0 0,-11-23-416 0 0,-3 2 46 0 0,-1 0-52 0 0,0-12-191 0 0,1 0 40 0 0,15 16 372 0 0,-16-16-375 0 0,1-1 168 0 0,-3-2 18 0 0,0 1-95 0 0,0 0-46 0 0,0 0-19 0 0,0 1-53 0 0,1 3-21 0 0,-1-3 79 0 0,0-1-3 0 0,1-1 35 0 0,-1 0 41 0 0,0 0 49 0 0,14-10-11 0 0,0 7 42 0 0,-13 3-223 0 0,-1 0 0 0 0,1 1 0 0 0,-1-1 0 0 0,1 0 0 0 0,-1 0 0 0 0,1 0 0 0 0,-1 0 0 0 0,0 0 0 0 0,1 0 0 0 0,-1 0 0 0 0,1-1 0 0 0,-1 1 0 0 0,1 0 0 0 0,-1 0 1 0 0,1 0-1 0 0,-1 0 0 0 0,1-1 0 0 0,-1 1 0 0 0,0 0 0 0 0,1 0 0 0 0,-1-1 0 0 0,1 1 0 0 0,-1 0 0 0 0,0-1 0 0 0,1 1 0 0 0,-1 0 0 0 0,0-1 0 0 0,1 1 0 0 0,-1 0 0 0 0,0-1 0 0 0,0 1 0 0 0,1-1-12 0 0,3-5 187 0 0,-1 3-81 0 0,4-2 39 0 0,-6-9-71 0 0,-1 12-72 0 0,0 0 1 0 0,0-1-1 0 0,0 1 1 0 0,0 0-1 0 0,0 0 1 0 0,1 0-1 0 0,-1 0 1 0 0,1 0-1 0 0,-1-1 1 0 0,1 1-1 0 0,0 0-2 0 0,5-11-6 0 0,-1 5 31 0 0,-1 0-1 0 0,0-1 0 0 0,2-8-24 0 0,-3-1 5 0 0,-3 15-1 0 0,0-1 0 0 0,0 1 0 0 0,0 0 0 0 0,1 0 0 0 0,0 0 1 0 0,0 0-1 0 0,-1 0 0 0 0,2 0 0 0 0,0-3-4 0 0,3-8 23 0 0,0-14-11 0 0,1 14-12 0 0,-5 10 0 0 0,0 1 0 0 0,0 0 0 0 0,0 0 0 0 0,0-1 0 0 0,0 1 0 0 0,-1 0 0 0 0,1-1 0 0 0,-1 1 0 0 0,0-1 0 0 0,1-12-6 0 0,2 1-59 0 0,1 1-53 0 0,3 1-47 0 0,0 0-83 0 0,-1-5-4 0 0,-2 7 71 0 0,-1 3 24 0 0,2 2-12 0 0,0-1-48 0 0,1 0-132 0 0,-2 0-115 0 0,-2 3 165 0 0,0 0-37 0 0,1 0-38 0 0,0 0-39 0 0,2 0 99 0 0,-2 2 71 0 0,1 0 3 0 0,-1 0-46 0 0,1-1-160 0 0,0 1-115 0 0,-2 0 171 0 0,0 1-43 0 0,0-1-38 0 0,0 1-33 0 0,0-1-139 0 0,0 0-33 0 0,4-3-1471 0 0,-6 5 2051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5:59.3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1 212 7344 0 0,'0'0'216'0'0,"2"0"-11"0"0,27 0 360 0 0,-18 0-143 0 0,-2 0-6 0 0,2 0 82 0 0,-7 0-349 0 0,-2 1-84 0 0,-1-1-1 0 0,1 0 1 0 0,0 0 0 0 0,0 0 0 0 0,-1 0 0 0 0,1-1-1 0 0,0 1 1 0 0,0 0 0 0 0,-1-1 0 0 0,1 1 0 0 0,1-1-65 0 0,1-6 303 0 0,-4 7-283 0 0,1-1 0 0 0,-1 1 0 0 0,0 0-1 0 0,0-1 1 0 0,0 1 0 0 0,1 0-1 0 0,-1-1 1 0 0,0 1 0 0 0,0 0 0 0 0,1 0-1 0 0,-1-1 1 0 0,0 1 0 0 0,1 0-1 0 0,-1 0 1 0 0,0-1 0 0 0,1 1-1 0 0,-1 0 1 0 0,0 0 0 0 0,1 0 0 0 0,-1-1-1 0 0,1 1 1 0 0,-1 0 0 0 0,0 0-1 0 0,1 0 1 0 0,-1 0 0 0 0,1 0-1 0 0,-1 0 1 0 0,0 0 0 0 0,1 0 0 0 0,-1 0-1 0 0,1 0-19 0 0,4-2 494 0 0,-1-2-286 0 0,1 1 0 0 0,0 0 0 0 0,-1 0 0 0 0,1 1 0 0 0,0-1 0 0 0,5-1-208 0 0,10-5 470 0 0,-3 0-91 0 0,-7 4-178 0 0,0-1-41 0 0,2 1-58 0 0,2 0-78 0 0,11-7 40 0 0,-15 4-33 0 0,28-12 22 0 0,-32 17-18 0 0,-5 3-31 0 0,-1 0 0 0 0,1 0 0 0 0,-1 0 0 0 0,0-1 1 0 0,1 1-1 0 0,-1 0 0 0 0,1 0 0 0 0,-1 0 0 0 0,0-1 1 0 0,1 1-1 0 0,-1 0 0 0 0,1 0 0 0 0,-1-1 1 0 0,0 1-1 0 0,0 0 0 0 0,1-1 0 0 0,-1 1 0 0 0,0 0 1 0 0,1-1-1 0 0,-1 1 0 0 0,0-1 0 0 0,0 1 0 0 0,0 0 1 0 0,1-1-1 0 0,-1 1 0 0 0,0-1 0 0 0,0 1 1 0 0,0-1-1 0 0,0 1 0 0 0,0 0 0 0 0,0-1 0 0 0,0 1 1 0 0,0-1-1 0 0,0 1 0 0 0,0-1 0 0 0,0 1-4 0 0,3-5 82 0 0,-3 5-81 0 0,9-11 58 0 0,-9 10-58 0 0,0 1-1 0 0,1 0 1 0 0,-1-1 0 0 0,0 1-1 0 0,0-1 1 0 0,1 1 0 0 0,-1-1-1 0 0,0 1 1 0 0,0 0-1 0 0,0-1 1 0 0,0 1 0 0 0,0-1-1 0 0,1 1 1 0 0,-1-1 0 0 0,0 1-1 0 0,0-1 1 0 0,0 1 0 0 0,0-1-1 0 0,0 1 1 0 0,0-1 0 0 0,-1 1-1 0 0,1-1 1 0 0,0 1 0 0 0,0-1-1 0 0,0 1 1 0 0,0-1 0 0 0,-1 1-1 0 0,1 0 1 0 0,0-1 0 0 0,0 1-1 0 0,-4-2 0 0 0,1 1 0 0 0,-6-14 0 0 0,9 14 1 0 0,-1 0 1 0 0,1 0 0 0 0,-1 0 0 0 0,0 1-1 0 0,0-1 1 0 0,1 0 0 0 0,-1 0 0 0 0,0 1 0 0 0,0-1-1 0 0,0 0 1 0 0,0 1 0 0 0,0-1 0 0 0,0 1 0 0 0,0-1-1 0 0,0 1 1 0 0,0-1-2 0 0,-10-5 49 0 0,7 0-8 0 0,4 6-39 0 0,0-1 0 0 0,-1 1-1 0 0,1-1 1 0 0,0 1 0 0 0,0-1-1 0 0,-1 1 1 0 0,1 0 0 0 0,0-1-1 0 0,-1 1 1 0 0,1 0 0 0 0,0-1-1 0 0,-1 1 1 0 0,1 0 0 0 0,-1 0-1 0 0,1-1 1 0 0,0 1 0 0 0,-1 0-1 0 0,1 0 1 0 0,-1 0 0 0 0,1 0-1 0 0,-1-1 1 0 0,1 1 0 0 0,-1 0-1 0 0,1 0 1 0 0,-1 0 0 0 0,1 0-1 0 0,-1 0 1 0 0,1 0 0 0 0,-1 0-1 0 0,1 0 1 0 0,0 0 0 0 0,-1 1-2 0 0,-42-1 408 0 0,25 0-260 0 0,17 0-147 0 0,-1 0 1 0 0,0 0 0 0 0,1 0-1 0 0,-1 1 1 0 0,1-1 0 0 0,-1 0-1 0 0,1 1 1 0 0,-1 0 0 0 0,1-1-1 0 0,-1 1 1 0 0,1 0 0 0 0,-1 0-1 0 0,1-1 1 0 0,0 2-2 0 0,-7 2 1 0 0,-2 1-1 0 0,8-4 0 0 0,0 0 0 0 0,-1 0 0 0 0,1 0 0 0 0,0 0 0 0 0,0 1 0 0 0,0-1 0 0 0,0 0 0 0 0,1 1 0 0 0,-1 0 0 0 0,-26 30 12 0 0,-8 21 69 0 0,24-35-40 0 0,6-8-10 0 0,1-1 1 0 0,0 1-1 0 0,1 0 0 0 0,0 1 0 0 0,0 0-31 0 0,0 13 96 0 0,5 11-21 0 0,0-19-32 0 0,-1-14-39 0 0,0 0 0 0 0,0-1 0 0 0,0 1 0 0 0,0-1 0 0 0,1 1 0 0 0,-1 0 0 0 0,0-1 0 0 0,1 1 0 0 0,-1-1 0 0 0,1 1 0 0 0,0-1 0 0 0,0 1 0 0 0,-1-1 0 0 0,1 0 0 0 0,1 1-4 0 0,2 6 29 0 0,0-1-18 0 0,-3-4 0 0 0,1 1 0 0 0,0 0 0 0 0,0-1 1 0 0,0 1-1 0 0,1-1 0 0 0,-1 0 1 0 0,1 1-12 0 0,9 4 5 0 0,-2-4-2 0 0,-8-3 3 0 0,1 0 1 0 0,-1 0-1 0 0,0 1 0 0 0,0-1 0 0 0,0 0 1 0 0,0 1-1 0 0,0-1 0 0 0,0 1 0 0 0,-1 0-6 0 0,0-1 2 0 0,1 0-1 0 0,-1 0 0 0 0,0 0 0 0 0,0 1 0 0 0,0-1 0 0 0,1 0 0 0 0,-1-1 1 0 0,0 1-1 0 0,1 0 0 0 0,-1 0 0 0 0,1 0 0 0 0,-1-1 0 0 0,1 1 0 0 0,0-1 0 0 0,-1 1 1 0 0,1-1-1 0 0,-1 0 0 0 0,1 0 0 0 0,0 1 0 0 0,0-1-1 0 0,0 0 5 0 0,1 0 0 0 0,-1 0 0 0 0,1 0 1 0 0,-1 1-1 0 0,0-1 0 0 0,1 1 0 0 0,-1-1 0 0 0,0 1 0 0 0,1 0 0 0 0,-1 0 0 0 0,2 1-5 0 0,-2-1-2 0 0,0 0-1 0 0,1 0 1 0 0,-1 0-1 0 0,0 0 1 0 0,1 0-1 0 0,-1-1 0 0 0,0 1 1 0 0,1-1-1 0 0,-1 1 1 0 0,1-1-1 0 0,1 0 3 0 0,8 0-141 0 0,17 0 22 0 0,-23 0 63 0 0,0 0-38 0 0,-1 0-31 0 0,0 0-48 0 0,0 0-57 0 0,0 0-65 0 0,-5 0 283 0 0,2 0-234 0 0,0 0-37 0 0,2 0-383 0 0,-1-1 92 0 0,-1 1-51 0 0,3-2-734 0 0,1-2-569 0 0,3-4-1093 0 0,-9 8 2994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5:59.7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12992 0 0,'0'0'381'0'0,"0"0"-138"0"0,0 0-111 0 0,0 0-50 0 0,0 0-18 0 0,0 0 18 0 0,3 0-2 0 0,-3 0-225 0 0,1 0 57 0 0,-1 0 48 0 0,1 0 42 0 0,-1 0 88 0 0,2 0 271 0 0,-2 0-296 0 0,1 0-60 0 0,-1 0-39 0 0,1 0-34 0 0,-1 0-39 0 0,1 0-42 0 0,0 0-63 0 0,-1 0-61 0 0,1 0-65 0 0,0 0-72 0 0,0 0-77 0 0,0 0-83 0 0,0 0-88 0 0,1 0-94 0 0,2 0-959 0 0,4 0-978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01.2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77 197 5672 0 0,'0'0'165'0'0,"2"0"-10"0"0,0 0-245 0 0,1 0 112 0 0,1 0 94 0 0,0 0 76 0 0,3 0 144 0 0,13 0 799 0 0,-12 0-718 0 0,-5 0-272 0 0,0 0-34 0 0,-1 0-41 0 0,0 0-46 0 0,-1 0 3 0 0,-1 0 0 0 0,1 0 0 0 0,0 0 0 0 0,-1 0 0 0 0,1 0 0 0 0,0 0 0 0 0,-1-1 0 0 0,1 1 0 0 0,0 0 0 0 0,-1 0 0 0 0,1 0 0 0 0,-1-1 0 0 0,1 1 0 0 0,0 0 0 0 0,-1-1 0 0 0,1 1 0 0 0,-1 0 0 0 0,1-1 0 0 0,-1 1 0 0 0,1-1 0 0 0,-1 1 0 0 0,1-1 0 0 0,-1 1 0 0 0,0-1 0 0 0,1 1 0 0 0,-1-1-27 0 0,5-4 340 0 0,5 3-38 0 0,-4 2-192 0 0,5 0-2 0 0,0-3 1 0 0,-7-3-44 0 0,-4 5-61 0 0,1 1 0 0 0,-1 0 1 0 0,0-1-1 0 0,0 1 0 0 0,1-1 0 0 0,-1 1 0 0 0,0 0 0 0 0,1-1 0 0 0,-1 1 0 0 0,0 0 1 0 0,1-1-1 0 0,-1 1 0 0 0,0 0 0 0 0,1-1 0 0 0,-1 1 0 0 0,1 0 0 0 0,-1 0 1 0 0,1 0-1 0 0,-1 0 0 0 0,1-1 0 0 0,-1 1 0 0 0,0 0 0 0 0,1 0 0 0 0,-1 0 0 0 0,1 0 1 0 0,-1 0-1 0 0,1 0 0 0 0,-1 0 0 0 0,1 0 0 0 0,-1 0 0 0 0,1 0 0 0 0,0 0-4 0 0,14-1 97 0 0,2-6-19 0 0,-7 3-31 0 0,1 0 16 0 0,-1 0 1 0 0,0-1-1 0 0,5-3-63 0 0,2-1 34 0 0,-4 4-34 0 0,-8-5 0 0 0,5 4 0 0 0,-9 6 2 0 0,-1-1 1 0 0,0 0 0 0 0,1 1 0 0 0,-1-1-1 0 0,0 0 1 0 0,0 0 0 0 0,1 0 0 0 0,-1 1 0 0 0,0-1-1 0 0,0 0 1 0 0,0 0 0 0 0,0 0 0 0 0,0 0-1 0 0,0 0-2 0 0,0-3-7 0 0,0 0 87 0 0,0-11 423 0 0,0 10-365 0 0,-1 3 11 0 0,-1 2-78 0 0,-13-4-28 0 0,-12-11-44 0 0,11 6 3 0 0,-14-6-2 0 0,28 14 0 0 0,0 0 0 0 0,-1 1 0 0 0,1-1 0 0 0,0 0 0 0 0,0 1 0 0 0,-1 0 0 0 0,1 0 0 0 0,0 0 0 0 0,0 0 0 0 0,-3 0 0 0 0,-11-1 0 0 0,3-5 0 0 0,12 5 0 0 0,0 0 0 0 0,0 0 0 0 0,-1 1 0 0 0,1-1 0 0 0,-1 0 0 0 0,1 1 0 0 0,-1-1 0 0 0,1 1 0 0 0,0 0 0 0 0,-1-1 0 0 0,0 1 0 0 0,1 0 0 0 0,-1 0 0 0 0,-23 3 10 0 0,24-3-2 0 0,-1 1 0 0 0,0-1 0 0 0,1 1 0 0 0,-1 0 0 0 0,1-1 0 0 0,0 1 0 0 0,-1 0 0 0 0,1 0 0 0 0,-1 0 0 0 0,1 0 0 0 0,0 1-8 0 0,0-2 3 0 0,1 0 0 0 0,0 0 0 0 0,0 1 0 0 0,-1-1 0 0 0,1 0 0 0 0,0 0 0 0 0,0 0 0 0 0,-1 1 0 0 0,1-1 0 0 0,0 0-1 0 0,0 0 1 0 0,-1 0 0 0 0,1 0 0 0 0,0 0 0 0 0,-1 0 0 0 0,1 0 0 0 0,0 0 0 0 0,0 1 0 0 0,-1-1 0 0 0,1 0 0 0 0,0 0 0 0 0,-1 0 0 0 0,1-1-1 0 0,0 1 1 0 0,-1 0 0 0 0,1 0-3 0 0,-4 1 15 0 0,0-1 0 0 0,0 1 0 0 0,0 0 0 0 0,0 0 0 0 0,0 0 0 0 0,1 1 0 0 0,-1-1 0 0 0,0 1 0 0 0,-1 1-15 0 0,0-1 23 0 0,4-2-17 0 0,1 1 0 0 0,-1-1 1 0 0,0 0-1 0 0,1 0 0 0 0,-1 1 1 0 0,1-1-1 0 0,-1 0 0 0 0,1 1 0 0 0,-1-1 1 0 0,1 1-1 0 0,-1-1 0 0 0,1 1 1 0 0,-1-1-1 0 0,1 1 0 0 0,-1-1 0 0 0,1 1 1 0 0,0-1-1 0 0,-1 1 0 0 0,1 0 1 0 0,0-1-1 0 0,0 1 0 0 0,-1 0-6 0 0,-1 4 26 0 0,0-2-7 0 0,0 0 1 0 0,0-1-1 0 0,-1 1 1 0 0,1 0-1 0 0,-1-1 1 0 0,1 1 0 0 0,-1-1-1 0 0,0 0 1 0 0,-3 2-20 0 0,5-4 3 0 0,1 1 0 0 0,-1-1 1 0 0,0 0-1 0 0,0 1 1 0 0,0-1-1 0 0,0 1 0 0 0,1-1 1 0 0,-1 1-1 0 0,0-1 0 0 0,1 1 1 0 0,-1-1-1 0 0,0 1 1 0 0,1 0-1 0 0,-1-1 0 0 0,0 1 1 0 0,1 0-1 0 0,-1 0 1 0 0,1-1-1 0 0,-1 1 0 0 0,1 0 1 0 0,0 0-1 0 0,-1 0 0 0 0,1 0 1 0 0,0-1-1 0 0,0 1 1 0 0,0 0-1 0 0,-1 0 0 0 0,1 0 1 0 0,0 0-1 0 0,0 0 0 0 0,0 0 1 0 0,0 0-1 0 0,0 0 1 0 0,1-1-1 0 0,-1 1 0 0 0,0 1-3 0 0,0 4 7 0 0,0-4-2 0 0,0-1 1 0 0,0 1 0 0 0,0-1 0 0 0,-1 1-1 0 0,1 0 1 0 0,-1-1 0 0 0,1 1 0 0 0,-1-1 0 0 0,1 1-1 0 0,-1-1 1 0 0,0 0 0 0 0,0 1 0 0 0,0-1-1 0 0,0 1-5 0 0,-3 5 10 0 0,1-2 2 0 0,0 0 1 0 0,1 0-1 0 0,0 0 0 0 0,0 0 0 0 0,1 1 0 0 0,-1-1 0 0 0,1 1 0 0 0,0-1 0 0 0,0 1 1 0 0,1-1-13 0 0,0-3 8 0 0,0-1 0 0 0,0 1 1 0 0,0-1-1 0 0,0 1 0 0 0,0-1 1 0 0,1 1-1 0 0,-1-1 1 0 0,0 1-1 0 0,1-1 0 0 0,0 1 1 0 0,-1-1-1 0 0,1 1 0 0 0,0-1 1 0 0,-1 0-1 0 0,1 0 0 0 0,0 1 1 0 0,0-1-1 0 0,0 0 1 0 0,0 0-1 0 0,1 1-8 0 0,-1-2 5 0 0,1 3 83 0 0,1 2-4 0 0,0 1-62 0 0,0 0 0 0 0,1 0 0 0 0,0 0 0 0 0,0-1 0 0 0,0 0 0 0 0,1 1-22 0 0,-3-5 7 0 0,-1 1 1 0 0,0-1 0 0 0,0 0 0 0 0,1 1-1 0 0,-1-1 1 0 0,0 0 0 0 0,0 1 0 0 0,0-1-1 0 0,-1 1 1 0 0,1 0 0 0 0,0-1 0 0 0,-1 1 0 0 0,1 0-1 0 0,-1-1 1 0 0,1 1 0 0 0,-1 0 0 0 0,0 0-8 0 0,0-2 1 0 0,0 0 1 0 0,0 0-1 0 0,0 0 0 0 0,0 0 1 0 0,0 0-1 0 0,0 1 1 0 0,0-1-1 0 0,0 0 1 0 0,0 0-1 0 0,0 0 1 0 0,0 0-1 0 0,0 0 1 0 0,0 0-1 0 0,0 0 1 0 0,0 0-1 0 0,0 0 1 0 0,0 0-1 0 0,0 1 1 0 0,0-1-1 0 0,0 0 1 0 0,0 0-1 0 0,0 0 0 0 0,0 0 1 0 0,1 0-1 0 0,-1 0 1 0 0,0 0-1 0 0,0 0 1 0 0,0 0-1 0 0,0 0 1 0 0,0 0-1 0 0,0 0 1 0 0,0 0-1 0 0,0 0 1 0 0,0 1-1 0 0,0-1 1 0 0,0 0-1 0 0,0 0 1 0 0,0 0-1 0 0,0 0 1 0 0,1 0-1 0 0,-1 0 0 0 0,0 0 1 0 0,0 0-1 0 0,0 0 1 0 0,0 0-1 0 0,0 0 1 0 0,0 0-1 0 0,0 0 1 0 0,0 0-1 0 0,0 0 1 0 0,0 0-1 0 0,1 0 1 0 0,-1 0-1 0 0,0 0 1 0 0,0 0-1 0 0,0 0 1 0 0,0 0-2 0 0,13 1 77 0 0,4 6-16 0 0,-7-3-23 0 0,-1-1 5 0 0,-1 0-3 0 0,0 0-1 0 0,0-1 1 0 0,0 0-1 0 0,1 0 1 0 0,-1-1-1 0 0,0 0 1 0 0,2 0-40 0 0,7 1 103 0 0,-5 2-43 0 0,7 0-3 0 0,10-9-50 0 0,0 0-72 0 0,-25 5 41 0 0,-1 0-20 0 0,-1 0-24 0 0,1 0-38 0 0,-1 0-18 0 0,0 0-40 0 0,0 0-44 0 0,0 0-51 0 0,0 0-54 0 0,1 0-49 0 0,-1 0-46 0 0,1 0-39 0 0,0 0-132 0 0,1 0-39 0 0,0 0-162 0 0,3 0-430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9:42.0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1 439 6880 0 0,'0'0'157'0'0,"2"0"23"0"0,10 0 22 0 0,1 0-88 0 0,-1 0-63 0 0,24 0-26 0 0,-21 0 14 0 0,-13 0-9 0 0,0 0 1 0 0,0 0-1 0 0,-1-1 1 0 0,1 1-1 0 0,0 0 1 0 0,-1-1-1 0 0,1 1 1 0 0,-1-1-1 0 0,1 0 1 0 0,0 0-1 0 0,-1 1 0 0 0,1-1 1 0 0,-1 0-31 0 0,9-5 214 0 0,3 4 56 0 0,-3 0-46 0 0,2-4 19 0 0,0 0-8 0 0,-1 5-25 0 0,-4 1-75 0 0,-5 0-90 0 0,0 0 0 0 0,0 1 0 0 0,0-2-1 0 0,0 1 1 0 0,0 0 0 0 0,0 0-1 0 0,0-1 1 0 0,0 1 0 0 0,0-1-1 0 0,1 0-44 0 0,5-3 124 0 0,-7 3-99 0 0,1 0 0 0 0,-1 0 0 0 0,0 0 0 0 0,1 0 0 0 0,-1 1 0 0 0,1-1 0 0 0,-1 1 0 0 0,1-1 0 0 0,-1 1 0 0 0,1-1 0 0 0,0 1 0 0 0,-1 0 0 0 0,1 0 0 0 0,0 0-25 0 0,-1 0 25 0 0,1 0 0 0 0,-1 0 1 0 0,1-1-1 0 0,-1 1 0 0 0,1 0 1 0 0,-1-1-1 0 0,1 1 1 0 0,-1-1-1 0 0,0 1 0 0 0,2-1-25 0 0,-2 0 14 0 0,0 1 1 0 0,0-1-1 0 0,-1 0 0 0 0,1 1 0 0 0,0-1 0 0 0,0 0 0 0 0,0 0 0 0 0,-1 0 0 0 0,1 0 1 0 0,0 1-1 0 0,-1-1 0 0 0,1 0 0 0 0,-1 0-14 0 0,3-4 49 0 0,-3 4-39 0 0,0 1 1 0 0,0-1 0 0 0,1 0-1 0 0,-1 1 1 0 0,0-1-1 0 0,1 1 1 0 0,-1-1-1 0 0,0 1 1 0 0,1-1-1 0 0,-1 1 1 0 0,1-1-1 0 0,-1 1 1 0 0,1-1 0 0 0,-1 1-1 0 0,1-1 1 0 0,-1 1-1 0 0,1 0 1 0 0,-1-1-1 0 0,1 1 1 0 0,0 0-1 0 0,-1 0 1 0 0,1-1-11 0 0,4-1 40 0 0,4-4 28 0 0,5-9 111 0 0,0 2-8 0 0,-6 7-109 0 0,-1 3-23 0 0,-7 3-35 0 0,1 0-1 0 0,-1-1 0 0 0,1 1 0 0 0,-1 0 1 0 0,1 0-1 0 0,-1 0 0 0 0,1-1 0 0 0,-1 1 1 0 0,0 0-1 0 0,1-1 0 0 0,-1 1 0 0 0,1 0 1 0 0,-1-1-1 0 0,0 1 0 0 0,1 0 0 0 0,-1-1 1 0 0,0 1-1 0 0,0 0 0 0 0,1-1 0 0 0,-1 1 1 0 0,0-1-1 0 0,0 1 0 0 0,0-1 0 0 0,1 1 1 0 0,-1-1-1 0 0,0 1 0 0 0,0-1 0 0 0,0 1 1 0 0,0-1-1 0 0,0 1 0 0 0,0-1 0 0 0,0 1 1 0 0,0-1-1 0 0,0 1 0 0 0,0-1 0 0 0,0 1 1 0 0,0 0-1 0 0,-1-1-3 0 0,1 1 0 0 0,0-1 1 0 0,0 1-1 0 0,0-1 1 0 0,0 1-1 0 0,0-1 1 0 0,0 1-1 0 0,0-1 1 0 0,0 1-1 0 0,0-1 1 0 0,0 1-1 0 0,0-1 1 0 0,0 1-1 0 0,0-1 1 0 0,1 1-1 0 0,-1 0 1 0 0,0-1-1 0 0,0 1 1 0 0,0-1-1 0 0,1 1 0 0 0,-1-1 1 0 0,0 1-1 0 0,1 0 1 0 0,-1-1-1 0 0,0 1 1 0 0,1 0-1 0 0,-1-1 1 0 0,0 1-1 0 0,1 0 1 0 0,-1 0-1 0 0,1-1 1 0 0,-1 1-1 0 0,1 0 0 0 0,5-5 12 0 0,-6 5-8 0 0,1-1 1 0 0,-1 0-1 0 0,0 0 1 0 0,1 1-1 0 0,-1-1 1 0 0,0 0 0 0 0,0 0-1 0 0,1 0 1 0 0,-1 1-1 0 0,0-1 1 0 0,0 0-1 0 0,0 0 1 0 0,0 0 0 0 0,0 0-5 0 0,0-27 178 0 0,-3 23-96 0 0,-7-9 10 0 0,7 3 9 0 0,3 11-99 0 0,1 0 0 0 0,-1 0 0 0 0,0 0 0 0 0,0-1 0 0 0,0 1 0 0 0,0 0 1 0 0,0 0-1 0 0,0 0 0 0 0,0 0 0 0 0,0 0 0 0 0,0 0 0 0 0,0 0 0 0 0,0 0 0 0 0,0 0 0 0 0,0 0 0 0 0,0 0 0 0 0,0-1 0 0 0,0 1 1 0 0,0 0-1 0 0,0 0 0 0 0,-1 0 0 0 0,1 0 0 0 0,0 0 0 0 0,0 0 0 0 0,0 0 0 0 0,0 0 0 0 0,0 0 0 0 0,0 0 0 0 0,0 0 0 0 0,0 0 0 0 0,0 0 1 0 0,0-1-1 0 0,0 1 0 0 0,0 0 0 0 0,0 0 0 0 0,0 0 0 0 0,0 0 0 0 0,-1 0 0 0 0,1 0 0 0 0,0 0 0 0 0,0 0 0 0 0,0 0 0 0 0,0 0 1 0 0,0 0-1 0 0,0 0 0 0 0,0 0 0 0 0,0 0 0 0 0,0 0 0 0 0,0 0 0 0 0,0 0 0 0 0,-1 0 0 0 0,1 0 0 0 0,0 0 0 0 0,0 0 0 0 0,0 0 1 0 0,0 0-1 0 0,0 0-2 0 0,-1 0 11 0 0,0 0 0 0 0,0 0 0 0 0,0-1 0 0 0,1 1 0 0 0,-1 0 0 0 0,0-1 0 0 0,0 1 1 0 0,0-1-1 0 0,1 1 0 0 0,-1-1 0 0 0,0 1 0 0 0,0-1 0 0 0,1 1 0 0 0,-1-1 0 0 0,1 0 0 0 0,-1 1 1 0 0,0-1-1 0 0,1 0 0 0 0,-1 0 0 0 0,1 1 0 0 0,0-1 0 0 0,-1 0 0 0 0,1 0 0 0 0,-1 0-11 0 0,-10-15 218 0 0,7 12-133 0 0,-1-1 47 0 0,-29-30 686 0 0,24 26-651 0 0,6 6-136 0 0,1 1-44 0 0,-12 0 137 0 0,14 2-116 0 0,0 0 1 0 0,0 0 0 0 0,1 0 0 0 0,-1 0 0 0 0,0 0-1 0 0,0 0 1 0 0,0 0 0 0 0,1-1 0 0 0,-1 1 0 0 0,0 0-1 0 0,0 0 1 0 0,0-1 0 0 0,1 1 0 0 0,-1 0 0 0 0,0-1-9 0 0,-3-5 83 0 0,4 5-78 0 0,-1 1 1 0 0,1 0-1 0 0,0-1 1 0 0,0 1-1 0 0,-1-1 0 0 0,1 1 1 0 0,0 0-1 0 0,-1-1 1 0 0,1 1-1 0 0,0 0 0 0 0,-1-1 1 0 0,1 1-1 0 0,0 0 0 0 0,-1 0 1 0 0,1-1-1 0 0,-1 1 1 0 0,1 0-1 0 0,-1 0 0 0 0,1 0 1 0 0,-1-1-1 0 0,1 1 1 0 0,0 0-1 0 0,-1 0 0 0 0,1 0 1 0 0,-1 0-1 0 0,1 0 1 0 0,-1 0-1 0 0,1 0 0 0 0,-1 0 1 0 0,1 0-1 0 0,-1 0 1 0 0,0 1-6 0 0,-20 0 154 0 0,20-1-145 0 0,-1 1 0 0 0,0-1 0 0 0,1 1 0 0 0,-1-1 0 0 0,1 1 0 0 0,-1 0 0 0 0,0-1 0 0 0,1 1 0 0 0,0 0 0 0 0,-1 0 0 0 0,1 0 0 0 0,-1 0 1 0 0,1 1-10 0 0,-5 2 76 0 0,-1-4-50 0 0,2 1-11 0 0,-56 39-4 0 0,55-37-7 0 0,5-2-1 0 0,1-1 0 0 0,-1 0 0 0 0,0 1 0 0 0,1-1 0 0 0,-1 0 0 0 0,1 1 1 0 0,-1-1-1 0 0,1 1 0 0 0,-1-1 0 0 0,1 1 0 0 0,-1-1 0 0 0,1 1 0 0 0,-1-1 1 0 0,1 1-1 0 0,0-1 0 0 0,-1 1 0 0 0,1 0 0 0 0,0-1 0 0 0,-1 1 0 0 0,1 0 1 0 0,0-1-1 0 0,0 1 0 0 0,0 0 0 0 0,0-1 0 0 0,-1 1 0 0 0,1 0 0 0 0,0 0-3 0 0,0 1 8 0 0,-11 20 71 0 0,-2 7 16 0 0,9-5 23 0 0,4-18-83 0 0,-1-1 0 0 0,0 0 0 0 0,0 0 1 0 0,-1 1-1 0 0,0 2-35 0 0,0-3 39 0 0,0 0 0 0 0,1 1 0 0 0,0-1 0 0 0,0 1 1 0 0,0 3-40 0 0,1 19 184 0 0,0 4-48 0 0,2-14-51 0 0,4 0-17 0 0,-1-8-24 0 0,4 12 123 0 0,-7-19-140 0 0,0 0 0 0 0,1 0 0 0 0,-1 1-1 0 0,1-2 1 0 0,-1 1 0 0 0,1 0-1 0 0,0 0 1 0 0,0-1 0 0 0,0 0-1 0 0,0 1 1 0 0,1-1 0 0 0,0 0-27 0 0,15 6 146 0 0,6 4-20 0 0,-22-10-100 0 0,1 0-1 0 0,0 0 1 0 0,0 0-1 0 0,0 0 1 0 0,1-1 0 0 0,-1 1-1 0 0,0-1 1 0 0,1 0-1 0 0,-1-1 1 0 0,1 1-26 0 0,29-1 177 0 0,40 0 88 0 0,-64-1-243 0 0,-1 0-1 0 0,1-1 0 0 0,-1 0 0 0 0,0 0 0 0 0,0-1 0 0 0,6-3-21 0 0,20-5 17 0 0,-18 7-58 0 0,-10 3 1 0 0,0-1-1 0 0,1 0 0 0 0,-1 0 1 0 0,0-1-1 0 0,0-1 41 0 0,11-4-70 0 0,1-1-64 0 0,3-1-112 0 0,-1-1-106 0 0,-1 0-119 0 0,-10 6 188 0 0,-1-1-34 0 0,-7 5 214 0 0,0-1 0 0 0,0 0-1 0 0,0 1 1 0 0,0-1 0 0 0,-1 0-1 0 0,1 0 1 0 0,0 0 0 0 0,0-2 103 0 0,13-23-832 0 0</inkml:trace>
  <inkml:trace contextRef="#ctx0" brushRef="#br0" timeOffset="361.28">681 31 6192 0 0,'0'0'133'0'0,"0"2"23"0"0,-1 2-100 0 0,1-4-47 0 0,2 2 17 0 0,1 3 33 0 0,6 12 111 0 0,-9-16-167 0 0,1 1 1 0 0,-1-1-1 0 0,0 0 0 0 0,1 1 0 0 0,-1-1 0 0 0,0 0 1 0 0,0 1-1 0 0,0-1 0 0 0,0 0 0 0 0,0 1-3 0 0,3 16-1 0 0,1-8 14 0 0,0 0 13 0 0,-2-2 87 0 0,0-1 82 0 0,-2-3-54 0 0,0 0 35 0 0,2 6 336 0 0,1-1-88 0 0,2-1-74 0 0,0 1-57 0 0,1 0-2 0 0,1 6 93 0 0,8 46 1070 0 0,0-1-90 0 0,-12-48-1135 0 0,3 8 305 0 0,3-4-97 0 0,3 7 72 0 0,-10-14-258 0 0,-1-4-85 0 0,-1 1 33 0 0,2 5 132 0 0,2-2-88 0 0,3 4 10 0 0,-2 9 129 0 0,2-14-82 0 0,-7-8-288 0 0,1 0 0 0 0,-1 1 0 0 0,0-1 0 0 0,1 0 0 0 0,-1 1 0 0 0,0-1 0 0 0,1 0 0 0 0,-1 1 0 0 0,0-1 0 0 0,1 0 0 0 0,-1 1 0 0 0,0-1 0 0 0,0 1 0 0 0,1-1 0 0 0,-1 1 0 0 0,0-1-1 0 0,0 1 1 0 0,0-1 0 0 0,0 0 0 0 0,0 1 0 0 0,1-1 0 0 0,-1 1 0 0 0,0-1 0 0 0,0 1 0 0 0,0-1 0 0 0,0 1 0 0 0,-1-1 0 0 0,1 1 0 0 0,0-1-12 0 0,0 1 120 0 0,0 0-61 0 0,0 0-49 0 0,0 1-75 0 0,-1 0-59 0 0,1 0 101 0 0,0-1 86 0 0,0 0 108 0 0,0 0 78 0 0,1 1 114 0 0,-1-2-132 0 0,0 1 35 0 0,0-1 39 0 0,0 1 39 0 0,-2-1-127 0 0,-11-3-2 0 0,12 2-200 0 0,0 0 0 0 0,0 1 0 0 0,0-1 0 0 0,0 0-1 0 0,0 0 1 0 0,0 1 0 0 0,0-1 0 0 0,1 0 0 0 0,-1 0 0 0 0,0 0 0 0 0,0 0 0 0 0,1 0 0 0 0,-1 0 0 0 0,1 0 0 0 0,-1 0 0 0 0,1-1 0 0 0,-1 1 0 0 0,1 0 0 0 0,0 0 0 0 0,-1 0 0 0 0,1 0 0 0 0,0-1 0 0 0,0 1 0 0 0,0 0-15 0 0,-3-7 130 0 0,-2-5-53 0 0,-7-13 74 0 0,2 7-123 0 0,8 16-27 0 0,0 0 0 0 0,0 0-1 0 0,0-1 1 0 0,0 1-1 0 0,1-1 1 0 0,0 1 0 0 0,0-1-1 0 0,0 1 1 0 0,0-1-1 0 0,0 0 1 0 0,1 1 0 0 0,0-1-1 0 0,-1 0 1 0 0,1 0-1 0 0,1 0 1 0 0,-1 1 0 0 0,1-1-1 0 0,-1 0 1 0 0,1 1-1 0 0,0-1 0 0 0,2-4 21 0 0,1-6-4 0 0,0 2 0 0 0,2-1 0 0 0,5-11-17 0 0,-9 21 10 0 0,0-1-1 0 0,0 1 0 0 0,0-1 0 0 0,-1 0 0 0 0,1 1 1 0 0,0-4-11 0 0,5-13 6 0 0,13-7-5 0 0,-7 6 0 0 0,-12 19 0 0 0,1-1 0 0 0,-1 1 0 0 0,1 0 0 0 0,0-1 0 0 0,0 1 0 0 0,0 0 0 0 0,0 0 0 0 0,0 0 0 0 0,0 0 0 0 0,2-1 0 0 0,14-9 0 0 0,-12 9 0 0 0,-1-1 0 0 0,0 1 0 0 0,0-1 0 0 0,2-2 0 0 0,-2 1-2 0 0,1 0 0 0 0,-1 1 0 0 0,1 0-1 0 0,0 0 1 0 0,1 1 0 0 0,4-3 2 0 0,16-9-40 0 0,-23 12 38 0 0,0 1 0 0 0,1 0 0 0 0,-1 0 0 0 0,0 0 0 0 0,1 0 0 0 0,2 0 2 0 0,-3 1 1 0 0,1-1-1 0 0,-1 0 0 0 0,1 0 0 0 0,-1 0 0 0 0,1 0 0 0 0,0-2 0 0 0,2 0-5 0 0,0 0-1 0 0,0 1 1 0 0,-1 0-1 0 0,2 0 0 0 0,-1 1 1 0 0,0 0-1 0 0,1 0 1 0 0,5 0 5 0 0,26-2-69 0 0,1 3-34 0 0,-34 1-25 0 0,0 0 39 0 0,6 0 9 0 0,-1 0 91 0 0,17 0 126 0 0,-20 0-126 0 0,0 0-42 0 0,2 0-80 0 0,0 0-108 0 0,-1 0-63 0 0,-1 0-107 0 0,1 0-122 0 0,-5 0 205 0 0,0 0-36 0 0,0 0-38 0 0,0 0-39 0 0,0 0-43 0 0,1 0-43 0 0,-1 0-46 0 0,0 0-46 0 0,0 0-51 0 0,0 0-50 0 0,9 0-1514 0 0,5 0-1250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03.0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 7696 0 0,'0'0'225'0'0,"2"0"-8"0"0,-1 0-215 0 0,-1 0 0 0 0,1 0-1 0 0,-1 0 1 0 0,0 0-1 0 0,1 0 1 0 0,-1 0 0 0 0,1 0-1 0 0,-1 0 1 0 0,1 0-1 0 0,-1 0 1 0 0,0 1 0 0 0,1-1-1 0 0,-1 0 1 0 0,1 0-1 0 0,-1 0 1 0 0,0 0 0 0 0,1 1-1 0 0,-1-1 1 0 0,0 0-1 0 0,1 0 1 0 0,-1 1 0 0 0,0-1-1 0 0,1 0 1 0 0,-1 0-1 0 0,0 1 1 0 0,0-1 0 0 0,1 0-1 0 0,-1 1 1 0 0,0-1-1 0 0,0 1 1 0 0,0-1 0 0 0,1 0-1 0 0,-1 1 1 0 0,0-1-1 0 0,0 1 1 0 0,0-1 0 0 0,0 0-1 0 0,0 1 1 0 0,0-1-1 0 0,0 1 1 0 0,0-1 0 0 0,0 0-1 0 0,0 1 1 0 0,0-1-1 0 0,0 1 1 0 0,0-1 0 0 0,0 1-2 0 0,0 7 72 0 0,3 2 82 0 0,2-1-44 0 0,0 0 36 0 0,6 9 245 0 0,-2-1 80 0 0,1 0 84 0 0,-2 2 67 0 0,0 0 49 0 0,-7-3-410 0 0,0 0-19 0 0,2-5-1 0 0,2-4-86 0 0,0 3 68 0 0,-2 6 61 0 0,-3-13-231 0 0,0 0 0 0 0,0 0 0 0 0,1 0 0 0 0,-1 0 0 0 0,1-1 0 0 0,0 1 0 0 0,0 2-53 0 0,7 12 329 0 0,-4-5-5 0 0,-4 10 87 0 0,0-12-208 0 0,-1 0 46 0 0,1-1 76 0 0,0 2-61 0 0,0-9 0 0 0,0 1 0 0 0,0-3-252 0 0,0 0 0 0 0,0 1 0 0 0,0-1 1 0 0,0 1-1 0 0,0-1 0 0 0,0 1 0 0 0,0-1 1 0 0,0 1-1 0 0,-1-1 0 0 0,1 1 0 0 0,0-1 1 0 0,0 1-1 0 0,0-1 0 0 0,0 0 0 0 0,-1 1 1 0 0,1-1-1 0 0,0 1 0 0 0,0-1 0 0 0,-1 0 1 0 0,1 1-1 0 0,0-1 0 0 0,-1 0 0 0 0,1 1 1 0 0,0-1-1 0 0,-1 0 0 0 0,1 1 0 0 0,-1-1 1 0 0,1 0-1 0 0,-1 0 0 0 0,1 0 0 0 0,0 1 1 0 0,-1-1-1 0 0,1 0 0 0 0,-1 0 0 0 0,1 0 1 0 0,-1 0-1 0 0,1 0 0 0 0,-1 0 0 0 0,1 0 1 0 0,-1 0-1 0 0,1 0 0 0 0,-1 0-12 0 0,-1 0 193 0 0,2 0-29 0 0,0 0-4 0 0,0 0-10 0 0,-3 0-45 0 0,-7 0-17 0 0,10 0-86 0 0,0 0-1 0 0,0 0 0 0 0,0 0 1 0 0,0 0-1 0 0,0 0 1 0 0,-1 0-1 0 0,1 0 1 0 0,0 0-1 0 0,0 0 0 0 0,0 0 1 0 0,0 0-1 0 0,0 0 1 0 0,0 0-1 0 0,0 0 1 0 0,0 0-1 0 0,0 0 0 0 0,0 0 1 0 0,-1 0-1 0 0,1 0 1 0 0,0 0-1 0 0,0 0 1 0 0,0 0-1 0 0,0 0 0 0 0,0 0 1 0 0,0 0-1 0 0,0 0 1 0 0,0 0-1 0 0,0 0 1 0 0,0 0-1 0 0,0 0 0 0 0,0 0 1 0 0,0 0-1 0 0,0 0 1 0 0,-1-1-1 0 0,1 1 1 0 0,0 0-1 0 0,0 0 0 0 0,0 0 1 0 0,0 0-1 0 0,0 0 1 0 0,0 0-1 0 0,0 0 1 0 0,0 0-1 0 0,0 0 0 0 0,0 0 1 0 0,0 0-1 0 0,0-1 1 0 0,0 1-1 0 0,0 0 1 0 0,0 0-1 0 0,0 0 0 0 0,0 0 1 0 0,0 0-1 0 0,0 0 1 0 0,0 0-1 0 0,0 0 1 0 0,0 0-3 0 0,0-31 162 0 0,0 5-79 0 0,0 7-53 0 0,0-21-18 0 0,3 19 33 0 0,3 6-38 0 0,-2 5-15 0 0,1-5-36 0 0,1 0-1 0 0,4-6 46 0 0,0 3-65 0 0,4-2-62 0 0,4 1-90 0 0,-3 4 34 0 0,1-1 34 0 0,-1 1 57 0 0,0 1 67 0 0,-14 12 17 0 0,1 0-1 0 0,0 1 1 0 0,0 0-1 0 0,-1 0 1 0 0,1-1-1 0 0,0 1 1 0 0,0 0 0 0 0,0 0-1 0 0,1 1 1 0 0,-1-1-1 0 0,0 0 1 0 0,0 1-1 0 0,0-1 1 0 0,1 1 8 0 0,9-3-22 0 0,0-3 9 0 0,-10 5 8 0 0,-1 0 1 0 0,1 0-1 0 0,-1 1 1 0 0,0-1-1 0 0,1 0 0 0 0,0 1 1 0 0,-1-1-1 0 0,1 1 1 0 0,-1 0-1 0 0,1 0 1 0 0,-1-1-1 0 0,1 1 0 0 0,0 0 1 0 0,0 0 4 0 0,8 0-6 0 0,-6-1-5 0 0,1 1 0 0 0,-1-1 0 0 0,1 1-1 0 0,-1 0 1 0 0,1 1 0 0 0,0-1 0 0 0,-1 1-1 0 0,1 0 1 0 0,2 1 11 0 0,-3 0-14 0 0,5 2-20 0 0,-1 1 0 0 0,0-1 1 0 0,3 4 33 0 0,-9-7-4 0 0,0 1 1 0 0,0 0-1 0 0,0 0 1 0 0,0-1-1 0 0,-1 1 1 0 0,1 1-1 0 0,-1-1 1 0 0,1 0 0 0 0,0 1 3 0 0,2 7 0 0 0,-3-8 0 0 0,0 0 0 0 0,0 0 0 0 0,0 0 0 0 0,0 0 0 0 0,1 0 0 0 0,-1 0 0 0 0,1 0 0 0 0,-1 0 0 0 0,1 0 0 0 0,0 0 0 0 0,0 0 0 0 0,0 0 0 0 0,-1 0 0 0 0,1 1 0 0 0,-1-1 0 0 0,0 1 0 0 0,1-1 0 0 0,-1 1 0 0 0,0-1 0 0 0,0 1 0 0 0,-1 0 0 0 0,1 0 0 0 0,0 1 0 0 0,0 0 0 0 0,1 0 0 0 0,0 0 0 0 0,-1 0 0 0 0,1 0 0 0 0,2 3 0 0 0,0-1 1 0 0,-1 1 1 0 0,0 0-1 0 0,0 0 1 0 0,0 1-2 0 0,-1-1 21 0 0,0 0-1 0 0,1 0 1 0 0,0 0 0 0 0,2 0-21 0 0,7 16 124 0 0,-11-19-90 0 0,0 0 1 0 0,-1 0-1 0 0,1 0 0 0 0,-1 0 1 0 0,0 4-35 0 0,-1-2 42 0 0,1 17 75 0 0,3-12 28 0 0,4-7-37 0 0,-7-3-101 0 0,0-1 0 0 0,1 0 0 0 0,-1 0 0 0 0,1 1-1 0 0,-1-1 1 0 0,0 0 0 0 0,1 0 0 0 0,-1 1 0 0 0,0-1 0 0 0,1 0 0 0 0,-1 1-1 0 0,0-1 1 0 0,1 1 0 0 0,-1-1 0 0 0,0 0 0 0 0,0 1 0 0 0,1-1 0 0 0,-1 1 0 0 0,0-1-1 0 0,0 1 1 0 0,0-1 0 0 0,0 1 0 0 0,0-1 0 0 0,0 1 0 0 0,0-1 0 0 0,0 1-1 0 0,0-1 1 0 0,0 0 0 0 0,0 1 0 0 0,0-1 0 0 0,0 1 0 0 0,0 0-7 0 0,0 2 16 0 0,0 2 36 0 0,0 10 198 0 0,0-10-186 0 0,0-3 48 0 0,0-2-33 0 0,0 0-14 0 0,0 0-1 0 0,0 0-21 0 0,0 0-91 0 0,0 0-44 0 0,0 0-11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03.3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9792 0 0,'2'0'52'0'0,"3"0"-13"0"0,-3 0 19 0 0,1 0 59 0 0,0 0 91 0 0,-3 2 62 0 0,-2 7-129 0 0,-3 0-51 0 0,2-2-49 0 0,10-2-41 0 0,3 12-21 0 0,-7-9 54 0 0,-1-2 51 0 0,0-1-4 0 0,-1 1 54 0 0,0 1 43 0 0,0 1 37 0 0,-1 1 77 0 0,-1 30 976 0 0,0-24-863 0 0,1-8-251 0 0,0 0-43 0 0,0 7 239 0 0,0-1-103 0 0,0-2-48 0 0,1 0-51 0 0,0-2-52 0 0,2-4-16 0 0,1 2-10 0 0,-1-1 5 0 0,-1-1 13 0 0,-1 0 28 0 0,-1 2 52 0 0,2 3-35 0 0,3-2-72 0 0,1 6-11 0 0,-4-1 16 0 0,-2-10-79 0 0,-2 3 76 0 0,0-5-62 0 0,0 1-50 0 0,1-1-70 0 0,-1 0-50 0 0,1 0-76 0 0,0 0-89 0 0,-1 1-102 0 0,1-1-116 0 0,1 0 230 0 0,0 0-33 0 0,-1 0-36 0 0,1 0-36 0 0,0 0-38 0 0,0 1-40 0 0,0 0-1394 0 0,0-2-1076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03.7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 31 9040 0 0,'-2'-2'60'0'0,"-1"-1"-31"0"0,0 0 9 0 0,1 1 41 0 0,0 0 48 0 0,-1-1 73 0 0,4 1-56 0 0,-1 0-50 0 0,-1-6 59 0 0,1 7-59 0 0,0 1-86 0 0,0 0-1 0 0,0 0 1 0 0,0 0-1 0 0,0 0 1 0 0,0 0-1 0 0,0 0 0 0 0,0 0 1 0 0,0 0-1 0 0,0-1 1 0 0,0 1-1 0 0,0 0 1 0 0,0 0-1 0 0,0 0 0 0 0,0 0 1 0 0,0 0-1 0 0,0 0 1 0 0,0 0-1 0 0,0 0 1 0 0,0 0-1 0 0,0 0 1 0 0,0 0-1 0 0,0-1 0 0 0,0 1 1 0 0,0 0-1 0 0,0 0 1 0 0,0 0-1 0 0,0 0 1 0 0,0 0-1 0 0,0 0 1 0 0,0 0-1 0 0,0 0 0 0 0,0 0 1 0 0,0 0-1 0 0,0 0 1 0 0,0 0-1 0 0,-1 0 1 0 0,1 0-1 0 0,0 0 0 0 0,0 0 1 0 0,0 0-1 0 0,0 0 1 0 0,0 0-1 0 0,0 0 1 0 0,0 0-1 0 0,0 0 1 0 0,0 0-1 0 0,0 0 0 0 0,0 0 1 0 0,-1 0-1 0 0,1 0 1 0 0,0 0-1 0 0,0 0 1 0 0,0 0-1 0 0,0 0 0 0 0,0 0 1 0 0,0 0-1 0 0,0 0-7 0 0,-1 0-121 0 0,0 0 101 0 0,1 0 65 0 0,-1 0 38 0 0,-1 0 281 0 0,2 0-258 0 0,-1 0-90 0 0,0 0-57 0 0,1 0-39 0 0,-1 0-30 0 0,0 0-40 0 0,1 0-44 0 0,-1 0-47 0 0,0 0-52 0 0,1 0-56 0 0,-1 0-59 0 0,0 0-63 0 0,1 0-966 0 0,0 0-824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06.3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333 106 7344 0 0,'-2'-3'165'0'0,"0"1"-152"0"0,-2-2 82 0 0,-10-9 241 0 0,10 10-260 0 0,0 0-37 0 0,-8-2-3 0 0,6-5-36 0 0,-9 1-19 0 0,7 5 54 0 0,4 2 31 0 0,-5-2 173 0 0,1-1 36 0 0,-17-7 644 0 0,15 7-578 0 0,1 1-39 0 0,7 3-196 0 0,-1 1-46 0 0,-1 0 8 0 0,1-1 54 0 0,0 0 64 0 0,1-1 104 0 0,-7-5-60 0 0,-6 3 178 0 0,-3 2-22 0 0,5 2-193 0 0,10 0-162 0 0,-1 0 20 0 0,-1 0 36 0 0,-19 0 474 0 0,18 0-456 0 0,2 0-91 0 0,-1 3 96 0 0,-5 9-47 0 0,9-11-63 0 0,1-1 1 0 0,0 1-1 0 0,0 0 1 0 0,-1-1-1 0 0,1 1 1 0 0,0 0-1 0 0,0-1 1 0 0,0 1-1 0 0,0 0 1 0 0,0 0 0 0 0,0-1-1 0 0,0 1 1 0 0,0 0-1 0 0,0-1 1 0 0,0 1-1 0 0,0 0 1 0 0,1-1-1 0 0,-1 1 1 0 0,0 0-1 0 0,0-1 1 0 0,1 1-1 0 0,11 14 0 0 0,107 104-144 0 0,-115-115 142 0 0,1 0 1 0 0,0 0 0 0 0,0 0 0 0 0,0-1 0 0 0,0 0 0 0 0,1 0-1 0 0,1 1 2 0 0,-2-2-4 0 0,-1 0-1 0 0,0 0 1 0 0,0 1-1 0 0,1 0 1 0 0,-2-1-1 0 0,1 2 1 0 0,0-1 4 0 0,8 14 29 0 0,-10-15-14 0 0,-1 1 1 0 0,1 0-1 0 0,0 0 1 0 0,0-1 0 0 0,1 1-1 0 0,-1-1 1 0 0,0 0-1 0 0,1 0 1 0 0,2 2-16 0 0,1 0 32 0 0,9 8 55 0 0,-6 2 51 0 0,-9-14-136 0 0,7 14 176 0 0,6 9 230 0 0,-8-17-262 0 0,-2-3 127 0 0,-3-3 38 0 0,-1 2-229 0 0,1 0 1 0 0,-1 0 0 0 0,1 0 0 0 0,-1 0 0 0 0,0 0-1 0 0,1 0 1 0 0,-1-1 0 0 0,0 1 0 0 0,-1 0-83 0 0,-11 14 623 0 0,4-10-360 0 0,1-1-34 0 0,-1 0-34 0 0,0-1-35 0 0,4-1-81 0 0,-8 0 100 0 0,-8-3-59 0 0,10-1-59 0 0,-7 2 34 0 0,-18-1 87 0 0,25-1-158 0 0,0-1-36 0 0,-4-4 14 0 0,12 5 3 0 0,0 0 1 0 0,0 0 0 0 0,0 0 0 0 0,0 0 0 0 0,0 0-1 0 0,0 1 1 0 0,0-1 0 0 0,0 1 0 0 0,0 0-6 0 0,1 0 0 0 0,1 0 1 0 0,-1 0 0 0 0,1-1-1 0 0,-1 1 1 0 0,1 0-1 0 0,-1-1 1 0 0,1 1 0 0 0,0-1-1 0 0,-1 1 1 0 0,1-1-1 0 0,-1 0 1 0 0,1 0 0 0 0,0 1-1 0 0,0-1 1 0 0,0 0-1 0 0,-1 0 1 0 0,1 0 0 0 0,0 0-1 0 0,0-1 0 0 0,-1 0 0 0 0,1 0 0 0 0,-1 1 0 0 0,0-1 0 0 0,0 1 0 0 0,1 0 0 0 0,-1 0 0 0 0,0 0 0 0 0,0-1 0 0 0,0 2-1 0 0,-1-2 1 0 0,-9 0-2 0 0,-7-4-24 0 0,18 6 19 0 0,0-1 0 0 0,0 1-1 0 0,1-1 1 0 0,-1 1 0 0 0,0-1 0 0 0,1 0-1 0 0,-1 1 1 0 0,0-1 0 0 0,1 0 0 0 0,-1 0-1 0 0,1 0 1 0 0,-1 1 0 0 0,1-1 7 0 0,-3-4-72 0 0,0-1-131 0 0,-4 1-167 0 0,2 3 255 0 0,-10-11-331 0 0,0-2-1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07.1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485 228 6296 0 0,'0'-3'184'0'0,"-2"-4"-71"0"0,-2 3-39 0 0,-3 0-45 0 0,3-2-29 0 0,4 5 0 0 0,0 1 0 0 0,0-1 0 0 0,-1 1 0 0 0,1 0 0 0 0,0-1 0 0 0,-1 1 0 0 0,1-1 0 0 0,0 1 0 0 0,-1 0 0 0 0,1-1 0 0 0,0 1 0 0 0,-1 0 0 0 0,1 0 0 0 0,0-1 0 0 0,-1 1 0 0 0,1 0 0 0 0,-1 0 0 0 0,1-1 0 0 0,-1 1 0 0 0,1 0 0 0 0,-1 0 0 0 0,1 0 0 0 0,-1 0 0 0 0,1 0 0 0 0,0 0 0 0 0,-1 0 0 0 0,1 0 0 0 0,-1 0 0 0 0,1 0 0 0 0,-1 0 0 0 0,1 0 0 0 0,-1 0 0 0 0,-5 0 36 0 0,2-2 63 0 0,1 0 49 0 0,1-1 36 0 0,-6-4 399 0 0,1 6-357 0 0,0 1 90 0 0,1-2-44 0 0,-4-3 178 0 0,-5-2 109 0 0,7 6-294 0 0,2 1-68 0 0,4 0-140 0 0,1-1 1 0 0,-1 1-1 0 0,1 0 0 0 0,-1 0 1 0 0,1 0-1 0 0,-1 1 1 0 0,0-1-1 0 0,1 0 0 0 0,-1 1 1 0 0,1-1-1 0 0,-1 0 1 0 0,-1 2-58 0 0,-1 4 274 0 0,1-2-39 0 0,-7-2-54 0 0,-2 0-5 0 0,4 3-38 0 0,-5 1 10 0 0,-10-1 73 0 0,13 5-12 0 0,-10-4-33 0 0,15-5-138 0 0,1 0-1 0 0,0 0 1 0 0,-1 1-1 0 0,1-1 1 0 0,0 1 0 0 0,-3 2-38 0 0,3-1 68 0 0,-1 1 1 0 0,0 0-1 0 0,1 0 1 0 0,-3 3-69 0 0,3-2 53 0 0,0-1 1 0 0,0 0-1 0 0,-1 0 1 0 0,-3 2-54 0 0,-12 7 114 0 0,-13 7 71 0 0,18-8-102 0 0,5 3 23 0 0,-13 3-2 0 0,6 5-7 0 0,1-13-26 0 0,1 15-2 0 0,13-20-53 0 0,0-1-7 0 0,0-1 1 0 0,0 0 0 0 0,1 0-1 0 0,0 1 1 0 0,0-1 0 0 0,0 1-1 0 0,0-1 1 0 0,0 1 0 0 0,0 3-10 0 0,1-5 58 0 0,-1 2 31 0 0,5 7-40 0 0,-3-8-29 0 0,1 0 0 0 0,-1-1 0 0 0,1 1 1 0 0,0-1-1 0 0,0 1 0 0 0,0-1 1 0 0,1 0-1 0 0,-1 0 0 0 0,1 1-20 0 0,1-1 20 0 0,-1 1-1 0 0,1-1 0 0 0,0 0 1 0 0,0 0-1 0 0,1 0 1 0 0,-1 0-1 0 0,0-1 0 0 0,1 0 1 0 0,-1 0-1 0 0,1 0-19 0 0,14 1 112 0 0,-16-2-87 0 0,0 0 1 0 0,0 0-1 0 0,-1 1 1 0 0,1-1 0 0 0,0 1-1 0 0,-1 0 1 0 0,1 0-1 0 0,-1 0 1 0 0,1 0 0 0 0,1 1-26 0 0,-3-1 14 0 0,1-1 0 0 0,0 1 0 0 0,-1 0 1 0 0,1 0-1 0 0,0-1 0 0 0,-1 1 1 0 0,1-1-1 0 0,0 0 0 0 0,0 1 0 0 0,0-1 1 0 0,-1 0-1 0 0,1 0 0 0 0,0 0 0 0 0,0 0 1 0 0,0-1-1 0 0,-1 1 0 0 0,2-1-14 0 0,13-3 113 0 0,-9 2-47 0 0,-1 0 1 0 0,1 1 0 0 0,0-1-1 0 0,-1 2 1 0 0,3-1-67 0 0,1 0 108 0 0,-2 0-37 0 0,0-1-22 0 0,2-3-21 0 0,0 1-7 0 0,65-16 64 0 0,-69 18-74 0 0,0-1 0 0 0,-1 0-1 0 0,1 0 1 0 0,-1-1 0 0 0,4-2-11 0 0,0-1 0 0 0,13-8 60 0 0,14-13-60 0 0,-1-4 4 0 0,-30 27-17 0 0,0 1 1 0 0,1-1-1 0 0,-1 2 1 0 0,6-4 12 0 0,0 0-34 0 0,-10 7 30 0 0,0-1 0 0 0,0 1 1 0 0,0-1-1 0 0,0 0 1 0 0,0 0-1 0 0,0 0 0 0 0,0 0 1 0 0,0 0-1 0 0,0 0 1 0 0,0 0-1 0 0,-1 0 0 0 0,1 0 1 0 0,0 0-1 0 0,-1 0 1 0 0,1 0-1 0 0,-1 0 0 0 0,1-1 1 0 0,-1 1-1 0 0,0 0 1 0 0,1 0-1 0 0,-1-1 0 0 0,0 1 1 0 0,0 0-1 0 0,0 0 1 0 0,0-1-1 0 0,0 1 0 0 0,0 0 1 0 0,0 0-1 0 0,0-1 4 0 0,-1 0-7 0 0,1 0 1 0 0,0-1-1 0 0,0 1 0 0 0,0 0 0 0 0,0 0 1 0 0,1 0-1 0 0,-1 0 0 0 0,1 0 0 0 0,-1 0 1 0 0,1 0-1 0 0,0 0 0 0 0,0-1 7 0 0,8-8-18 0 0,-8 10 13 0 0,0 0 1 0 0,1 0-1 0 0,-1 0 1 0 0,0 0-1 0 0,0 0 1 0 0,0 0-1 0 0,-1-1 1 0 0,1 1-1 0 0,0 0 1 0 0,0-1-1 0 0,-1 1 1 0 0,1 0-1 0 0,-1-1 1 0 0,1 1-1 0 0,-1-1 1 0 0,1 0 4 0 0,-5-19-28 0 0,0 4-31 0 0,2-3-46 0 0,2 17 90 0 0,1-28-151 0 0,3 18 109 0 0,3 2 39 0 0,-8 10-55 0 0,-6-1 62 0 0,3 0-1 0 0,-4-2-20 0 0,6 3 27 0 0,1 0 1 0 0,0 0 0 0 0,-1 0-1 0 0,1 0 1 0 0,0 1-1 0 0,-1-1 1 0 0,1 1 0 0 0,-1-1-1 0 0,0 1 1 0 0,1-1-1 0 0,-1 1 1 0 0,1 0 0 0 0,-1 0-1 0 0,0 0 5 0 0,-13 2-66 0 0,0 11-14 0 0,2 2 0 0 0,12-11 71 0 0,0 0 1 0 0,0 0 0 0 0,1 0 0 0 0,-1 0-1 0 0,1 1 1 0 0,0-1 0 0 0,0 0 0 0 0,0 0-1 0 0,1 4 9 0 0,0 7-5 0 0,-1-13 6 0 0,0 0 0 0 0,1 0 1 0 0,-1 0-1 0 0,0-1 0 0 0,1 1 1 0 0,0 0-1 0 0,-1 0 1 0 0,1-1-1 0 0,0 1 0 0 0,0 0 1 0 0,0-1-1 0 0,0 1 0 0 0,0-1 1 0 0,0 1-1 0 0,0-1 1 0 0,0 0-1 0 0,2 2-1 0 0,-2-2 2 0 0,1 0 1 0 0,-1 0 0 0 0,0 1-1 0 0,0-1 1 0 0,1 1-1 0 0,-1-1 1 0 0,-1 1-1 0 0,1-1 1 0 0,0 1-1 0 0,0 0 1 0 0,0 0-1 0 0,-1-1 1 0 0,1 1 0 0 0,-1 0-1 0 0,1 0 1 0 0,-1-1-1 0 0,0 3-2 0 0,0-1 7 0 0,0-1 0 0 0,0 1-1 0 0,0 0 1 0 0,0 0-1 0 0,1-1 1 0 0,-1 1 0 0 0,1 0-1 0 0,-1 0 1 0 0,1-1 0 0 0,0 1-1 0 0,1 0-6 0 0,7 9 5 0 0,-7-11-5 0 0,-1 0 1 0 0,0 0-1 0 0,0 1 1 0 0,0-1-1 0 0,0 0 1 0 0,0 0-1 0 0,0 1 1 0 0,0-1-1 0 0,0 1 1 0 0,0-1-1 0 0,-1 1 1 0 0,1-1-1 0 0,0 1 1 0 0,-1-1 0 0 0,0 1-1 0 0,1 0 1 0 0,-1-1-1 0 0,0 1 1 0 0,0 0-1 0 0,0-1 0 0 0,0 1 4 0 0,0-1 0 0 0,0 1 0 0 0,1-1 0 0 0,-1 0 0 0 0,0 1 0 0 0,0-1 0 0 0,1 0 0 0 0,-1 1 0 0 0,0-1 0 0 0,1 0 0 0 0,0 1-4 0 0,0-1 1 0 0,0 0 0 0 0,0 1 0 0 0,0-1 0 0 0,0 0 0 0 0,0-1 0 0 0,0 1-1 0 0,1 0 1 0 0,-1 0 0 0 0,0 0 0 0 0,0-1 0 0 0,1 1 0 0 0,-1-1 0 0 0,1 1-1 0 0,8 3 10 0 0,17 11 50 0 0,-22-8-60 0 0,-5-7 0 0 0,0 0 0 0 0,0 1 1 0 0,0-1-1 0 0,1 1 0 0 0,-1-1 1 0 0,0 0-1 0 0,1 1 0 0 0,-1-1 1 0 0,0 1-1 0 0,1-1 0 0 0,-1 0 1 0 0,0 0-1 0 0,1 1 0 0 0,-1-1 1 0 0,1 0-1 0 0,-1 0 0 0 0,1 1 1 0 0,-1-1-1 0 0,0 0 0 0 0,1 0 1 0 0,-1 0-1 0 0,1 0 0 0 0,-1 0 1 0 0,1 0-1 0 0,-1 0 0 0 0,1 0 1 0 0,-1 0-1 0 0,1 0 0 0 0,-1 0 1 0 0,1 0-1 0 0,-1 0 0 0 0,1 0 0 0 0,0 0-160 0 0,0 0 50 0 0,0 0 45 0 0,0 0 40 0 0,-1 0 39 0 0,1 0 40 0 0,-1 0 49 0 0,0 0 99 0 0,1 0 31 0 0,-1 0-113 0 0,0 0-63 0 0,1 0-53 0 0,0 0-52 0 0,0 0-55 0 0,0 0-63 0 0,1 0-71 0 0,-1 0-21 0 0,1 0-59 0 0,0 0-65 0 0,1 0-69 0 0,0 0-73 0 0,0 0-79 0 0,0 0-83 0 0,1 0-88 0 0,0 0-1072 0 0,4 0-1060 0 0</inkml:trace>
  <inkml:trace contextRef="#ctx0" brushRef="#br0" timeOffset="369.97">863 1 6952 0 0,'-3'0'29'0'0,"0"0"-1"0"0,0 0 1 0 0,0 0 0 0 0,0 0 0 0 0,0 1-1 0 0,0-1 1 0 0,-1 1-29 0 0,3 0 6 0 0,1-1-1 0 0,0 0 1 0 0,-1 0 0 0 0,1 1-1 0 0,0-1 1 0 0,-1 1 0 0 0,1-1-1 0 0,0 0 1 0 0,0 1-1 0 0,-1-1 1 0 0,1 1 0 0 0,0-1-1 0 0,0 0 1 0 0,0 1 0 0 0,0-1-1 0 0,-1 1 1 0 0,1-1 0 0 0,0 1-1 0 0,0-1 1 0 0,0 1 0 0 0,0-1-1 0 0,0 1 1 0 0,0-1-1 0 0,0 1 1 0 0,0-1 0 0 0,1 0-1 0 0,-1 1 1 0 0,0-1 0 0 0,0 1-1 0 0,0-1 1 0 0,0 1 0 0 0,0-1-1 0 0,1 0 1 0 0,-1 1-1 0 0,0-1-5 0 0,5 11 36 0 0,1 6-30 0 0,-4-2 74 0 0,-2-6 130 0 0,1-2-56 0 0,2-1-19 0 0,0 2 17 0 0,1 1 21 0 0,-2-3-4 0 0,0 1 29 0 0,-2 2 67 0 0,0-2-15 0 0,2 0-51 0 0,-1-1-13 0 0,3 4 31 0 0,2 5 112 0 0,-5 4 96 0 0,-1-13-265 0 0,0 1 36 0 0,1 0 50 0 0,2 2 66 0 0,2 3-22 0 0,1 1 67 0 0,7 14 441 0 0,-11-18-560 0 0,-1 0-35 0 0,1 4 264 0 0,2-2-103 0 0,2-1-82 0 0,0-1-60 0 0,4 9 163 0 0,-9-15-204 0 0,0 0-36 0 0,0 3 54 0 0,-1 0-78 0 0,0 7 30 0 0,-1-8-44 0 0,1-2 19 0 0,0 1 53 0 0,-1-1 67 0 0,1 0 76 0 0,0 1 91 0 0,0-1 102 0 0,1 1 113 0 0,-1-3-267 0 0,1 1 33 0 0,-2-2-266 0 0,-2 0-55 0 0,-6 0 17 0 0,9 0-89 0 0,0 0 0 0 0,0 0 0 0 0,0 0 1 0 0,0 0-1 0 0,0 0 0 0 0,-1 0 0 0 0,1 0 0 0 0,0 0 0 0 0,0 0 1 0 0,0 0-1 0 0,0 0 0 0 0,0 0 0 0 0,0 0 0 0 0,0 0 1 0 0,0 0-1 0 0,0 0 0 0 0,0 0 0 0 0,0 0 0 0 0,-1 0 1 0 0,1 0-1 0 0,0 0 0 0 0,0 0 0 0 0,0 0 0 0 0,0 0 1 0 0,0 0-1 0 0,0 0 0 0 0,0 0 0 0 0,0 0 0 0 0,0 0 1 0 0,0 0-1 0 0,0-1 0 0 0,0 1 0 0 0,0 0 0 0 0,0 0 1 0 0,-1 0-1 0 0,1 0 0 0 0,0 0 0 0 0,0 0 0 0 0,0 0 0 0 0,0 0 1 0 0,0 0-1 0 0,0 0 0 0 0,0 0 0 0 0,0 0 0 0 0,0-1 1 0 0,0 1-1 0 0,0 0 0 0 0,0 0 0 0 0,0 0 0 0 0,0 0 1 0 0,0 0-1 0 0,0 0 0 0 0,0 0 0 0 0,0 0 0 0 0,0 0 1 0 0,0 0-1 0 0,0-1-1 0 0,1-2 8 0 0,-1 3-11 0 0,-4-7 25 0 0,-5-10 52 0 0,5 0-12 0 0,5-11-56 0 0,-1 12-5 0 0,0 12-1 0 0,0-1 0 0 0,0 1 0 0 0,0-1 0 0 0,1 1 0 0 0,-1 0 0 0 0,1-1 0 0 0,0 1 0 0 0,0 0 0 0 0,0-1 0 0 0,1 1 0 0 0,0 0 0 0 0,0 0 0 0 0,0 0 0 0 0,-1 2 0 0 0,0-1 0 0 0,-1 1 0 0 0,1 0 0 0 0,-1 0 0 0 0,1-1 0 0 0,-1 1 0 0 0,0 0 0 0 0,0 0 0 0 0,0-1 0 0 0,0-1 0 0 0,1-12 0 0 0,1 12-2 0 0,0 0 0 0 0,0 1 0 0 0,1-1 0 0 0,0 0-1 0 0,-1 1 1 0 0,1 0 0 0 0,0 0 0 0 0,1 0 0 0 0,-1 0-1 0 0,1 0 3 0 0,8-8-59 0 0,-5 4 5 0 0,-4 3 22 0 0,0 1-1 0 0,0 0 1 0 0,0 0 0 0 0,1 1-1 0 0,-1-1 1 0 0,1 0 32 0 0,6-1-91 0 0,-8 3 72 0 0,0 0 1 0 0,1 0-1 0 0,-1 0 0 0 0,0-1 0 0 0,0 1 0 0 0,0 0 0 0 0,0-1 0 0 0,-1 1 0 0 0,1-1 19 0 0,-1 0-8 0 0,0 1 0 0 0,1 0 1 0 0,-1 0-1 0 0,0 0 0 0 0,0 0 1 0 0,1 0-1 0 0,-1 0 0 0 0,0 0 1 0 0,1 0-1 0 0,-1 0 0 0 0,1 1 1 0 0,-1-1-1 0 0,1 0 0 0 0,-1 1 1 0 0,1 0-1 0 0,0-1 0 0 0,-1 1 1 0 0,1 0-1 0 0,0 0 0 0 0,0 0 8 0 0,17-3-70 0 0,6-9 27 0 0,-22 10 37 0 0,1 0 0 0 0,-1 0-1 0 0,1 0 1 0 0,0 1 0 0 0,-1-1 0 0 0,1 1 0 0 0,0 0 0 0 0,0 0-1 0 0,0 0 1 0 0,0 1 0 0 0,4-1 6 0 0,-3 1-156 0 0,0 0 49 0 0,0 0 44 0 0,1 0 37 0 0,4 0 55 0 0,19 0 256 0 0,-16 0-240 0 0,-5 0-91 0 0,0 0-81 0 0,-1 0-100 0 0,1 0-119 0 0,-2 0 16 0 0,-1 0-78 0 0,1 0-84 0 0,-1 0-91 0 0,0 0-99 0 0,0 0-104 0 0,0 0-112 0 0,0 0-120 0 0,3 0-1130 0 0,2 0-1218 0 0</inkml:trace>
  <inkml:trace contextRef="#ctx0" brushRef="#br0" timeOffset="751.99">1407 288 6072 0 0,'6'5'45'0'0,"-4"-2"-29"0"0,1-1 27 0 0,-1 0 28 0 0,0 1 43 0 0,-2-3 54 0 0,3 0-23 0 0,3 0-97 0 0,-2 0 24 0 0,-2 0 76 0 0,1 3 168 0 0,7 7 286 0 0,-8-9-367 0 0,-1 0-44 0 0,0 0-39 0 0,0-1-35 0 0,0 0-15 0 0,0 0-34 0 0,2-1 13 0 0,0 0-6 0 0,-2 1-13 0 0,0 0 34 0 0,0 1 14 0 0,0-1 35 0 0,1 1 37 0 0,-1 1 44 0 0,6 2 85 0 0,2 1 81 0 0,-5-4-204 0 0,0 0 0 0 0,0 0 1 0 0,1 0-1 0 0,-1 0 0 0 0,0-1 0 0 0,0 0 0 0 0,0 1 0 0 0,4-2-188 0 0,8-3 578 0 0,-8-1-329 0 0,2 0 103 0 0,3 2 75 0 0,-6 2-195 0 0,0-1-37 0 0,6-7 262 0 0,-12 8-441 0 0,-1 1 0 0 0,0 0 0 0 0,0 0 1 0 0,0 0-1 0 0,1-1 0 0 0,-1 1 1 0 0,0 0-1 0 0,0 0 0 0 0,1 0 1 0 0,-1 0-1 0 0,0-1 0 0 0,1 1 1 0 0,-1 0-1 0 0,0 0 0 0 0,0 0 0 0 0,1 0 1 0 0,-1 0-1 0 0,0 0 0 0 0,1 0 1 0 0,-1 0-1 0 0,0 0 0 0 0,1 0 1 0 0,-1 0-1 0 0,0 0 0 0 0,1 0 1 0 0,-1 0-17 0 0,20-2 388 0 0,-14-5-240 0 0,-2 1-60 0 0,6 0-21 0 0,3 0 39 0 0,-10 5-69 0 0,1-1 0 0 0,0 1 0 0 0,0-1 0 0 0,0 0 1 0 0,-1 0-1 0 0,1-1 0 0 0,-1 1 0 0 0,1-1-37 0 0,23-15 200 0 0,-19 6-110 0 0,30-16 62 0 0,-29 20-79 0 0,1 3-42 0 0,-2 0-8 0 0,0-7 41 0 0,-2 8-24 0 0,-1 0-23 0 0,-4 0 15 0 0,0-5 34 0 0,-1 6-37 0 0,0 0-23 0 0,0 1 0 0 0,0 0 0 0 0,0 0 0 0 0,0-1 0 0 0,0 1 0 0 0,-1 0 0 0 0,1 0 0 0 0,-1-1 0 0 0,0 0-6 0 0,-2-4 25 0 0,2 4-14 0 0,-1-1 0 0 0,0 1 0 0 0,1 0-1 0 0,-1-1 1 0 0,0 1 0 0 0,0 0 0 0 0,-1 0 0 0 0,1 0-1 0 0,-1 1 1 0 0,-2-3-11 0 0,-7 0 13 0 0,10 1-13 0 0,-4-2 0 0 0,-17 1 11 0 0,11-1 16 0 0,11 5-25 0 0,0 0 0 0 0,-1 0 0 0 0,1 1 0 0 0,-1-1 0 0 0,1 0 0 0 0,-1 1-1 0 0,1-1 1 0 0,-1 1 0 0 0,1 0 0 0 0,-1-1 0 0 0,0 1 0 0 0,1 0 0 0 0,-1 0-1 0 0,0 0-1 0 0,-14-1 0 0 0,9 1 0 0 0,0-1 0 0 0,0 1 0 0 0,0 0 0 0 0,0 1 0 0 0,0-1 0 0 0,0 1 0 0 0,-3 2 0 0 0,4-2 10 0 0,1 1-22 0 0,-1 0 0 0 0,0 0-1 0 0,0 0 1 0 0,1 1 0 0 0,0 0 0 0 0,-1 0 0 0 0,1 0-1 0 0,-3 3 13 0 0,-5 7-16 0 0,-20 22-48 0 0,16-7 64 0 0,-11 5 0 0 0,26-30 1 0 0,0 1-1 0 0,0 0 0 0 0,1 0 0 0 0,-1-1 0 0 0,1 1 0 0 0,0 0 0 0 0,0 0 0 0 0,0 0 0 0 0,0 4 0 0 0,0 16 35 0 0,1 0 61 0 0,0-11-12 0 0,0-11-62 0 0,0 1-1 0 0,1-1 0 0 0,0 0 0 0 0,-1 1 0 0 0,1-1 1 0 0,0 0-1 0 0,0 0 0 0 0,0 1 0 0 0,0-1 0 0 0,1 0 0 0 0,-1 0 1 0 0,1 0-1 0 0,-1-1 0 0 0,1 1 0 0 0,-1 0 0 0 0,1 0 1 0 0,0-1-1 0 0,0 1 0 0 0,0-1-21 0 0,19 22 261 0 0,-16-15-197 0 0,-4-6-48 0 0,0-1 0 0 0,-1 1 0 0 0,1-1 0 0 0,0 0 0 0 0,0 1 0 0 0,0-1 1 0 0,1 0-1 0 0,-1 0 0 0 0,1 1-16 0 0,5 2 86 0 0,3 0 35 0 0,8 7 46 0 0,-5-3-42 0 0,1-2 39 0 0,14-1 66 0 0,35 11 196 0 0,-31-6-259 0 0,-23-6-95 0 0,1 0-1 0 0,0-1 1 0 0,5 1-72 0 0,-6-3-45 0 0,1 0 41 0 0,37 0 165 0 0,-30-2-180 0 0,-8 1-31 0 0,-1 0-35 0 0,1 0-40 0 0,0 1-46 0 0,0 0-52 0 0,0 0-59 0 0,-3 0-43 0 0,0 0-60 0 0,0 0-54 0 0,1 0-47 0 0,1 1-176 0 0,0-1-53 0 0,9 2-829 0 0,7-1-835 0 0,12-2-1352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05.6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411 47 5456 0 0,'-25'-13'158'0'0,"17"11"-4"0"0,-5-1-122 0 0,-5-6-6 0 0,7 5 39 0 0,2 4 104 0 0,5 1-93 0 0,1-1 40 0 0,3-3 50 0 0,-2-5-31 0 0,-3 5-15 0 0,2 2-13 0 0,-2 1 35 0 0,0-1 43 0 0,-1 1 52 0 0,-1 1 84 0 0,3-2-203 0 0,-2 1 47 0 0,-29-1 810 0 0,28 3-813 0 0,1 0-47 0 0,1 1-24 0 0,-16 8 180 0 0,11-5-172 0 0,1 2-34 0 0,7-7-52 0 0,0 1 0 0 0,0-1 0 0 0,0 1 0 0 0,0-1 0 0 0,0 0 0 0 0,0 1 0 0 0,0-1 0 0 0,0 0 0 0 0,-1-1 0 0 0,1 1 0 0 0,0 0 0 0 0,-1-1 1 0 0,1 1-15 0 0,-1-1 16 0 0,1 1-1 0 0,0-1 0 0 0,-1 1 0 0 0,1 0 0 0 0,0 0 1 0 0,0 0-1 0 0,-1 0 0 0 0,1 0 0 0 0,0 1 0 0 0,0-1 0 0 0,0 1 1 0 0,0-1-1 0 0,0 1-14 0 0,0 0 32 0 0,-1 1 0 0 0,0-1 0 0 0,0 0 0 0 0,-1 0 0 0 0,1 0 0 0 0,-1 0-32 0 0,0 0 32 0 0,1 0 0 0 0,0-1 0 0 0,0 2 0 0 0,0-1 0 0 0,0 0 0 0 0,-1 1-32 0 0,-3 4 59 0 0,5-5-40 0 0,0 0 1 0 0,-1 0 0 0 0,1 0-1 0 0,0 0 1 0 0,1 0 0 0 0,-1 1 0 0 0,0-1-1 0 0,1 1 1 0 0,-1-1 0 0 0,0 2-20 0 0,0 7 54 0 0,2-10-47 0 0,0 0 0 0 0,0 0 1 0 0,-1 0-1 0 0,1 0 0 0 0,0-1 1 0 0,0 1-1 0 0,-1 0 0 0 0,1 0 1 0 0,-1 0-1 0 0,1 0 0 0 0,0-1 1 0 0,-1 1-1 0 0,0 0-7 0 0,-9 6 104 0 0,9-6-97 0 0,0-1 1 0 0,0 1-1 0 0,0-1 0 0 0,1 1 0 0 0,-1 0 1 0 0,0-1-1 0 0,0 1 0 0 0,1 0 0 0 0,-1-1 1 0 0,0 1-1 0 0,1 0 0 0 0,-1 0 0 0 0,1 0 1 0 0,-1 0-1 0 0,1 0 0 0 0,-1-1 0 0 0,1 1 1 0 0,0 0-1 0 0,-1 0 0 0 0,1 0 0 0 0,0 0 1 0 0,0 0-1 0 0,0 0 0 0 0,0 0 0 0 0,0 0 1 0 0,0 1-8 0 0,0 1 18 0 0,-1-1 1 0 0,1 0 0 0 0,0 0 0 0 0,-1 0-1 0 0,1 1 1 0 0,-1-1 0 0 0,0 0 0 0 0,0 0-19 0 0,-2 4 42 0 0,-7 13 146 0 0,10-18-177 0 0,0-1 0 0 0,0 1 0 0 0,-1 0 0 0 0,1-1 0 0 0,0 1 0 0 0,0 0 0 0 0,0 0 0 0 0,0-1 0 0 0,0 1 0 0 0,0 0 0 0 0,0 0 0 0 0,0-1 0 0 0,0 1 0 0 0,0 0 0 0 0,1-1 0 0 0,-1 1 0 0 0,0 0 0 0 0,0 0 0 0 0,1-1 0 0 0,-1 1 0 0 0,0-1 0 0 0,1 1 0 0 0,-1 0 0 0 0,1-1 0 0 0,-1 1-11 0 0,10 4 207 0 0,-1 9 30 0 0,-3-3-92 0 0,2-4 29 0 0,-1-2-62 0 0,1-2-36 0 0,2-1-19 0 0,3 1 34 0 0,-1 3 24 0 0,-11-5-96 0 0,0 0 0 0 0,1 0 0 0 0,-1-1 0 0 0,1 1-1 0 0,-1 0 1 0 0,1-1 0 0 0,-1 1 0 0 0,1-1 0 0 0,0 0 0 0 0,-1 1 0 0 0,1-1 0 0 0,-1 0 0 0 0,1 0 0 0 0,0 0-19 0 0,50 0 347 0 0,75 0 551 0 0,-98-3-820 0 0,13-7-45 0 0,-22 5 0 0 0,10-5-12 0 0,-18 8-3 0 0,-9 1-14 0 0,-1 1-1 0 0,0 0 0 0 0,0-1 0 0 0,1 0 0 0 0,-1 1 0 0 0,0-1 0 0 0,0 0 0 0 0,0 0 0 0 0,0 0 0 0 0,0 0 0 0 0,0 0 0 0 0,0-1 0 0 0,-1 1 0 0 0,1-1 0 0 0,0 1-3 0 0,1-2 9 0 0,0 1 0 0 0,0 0 0 0 0,0-1 0 0 0,0 1 0 0 0,0 1 0 0 0,2-2-9 0 0,-2 2 11 0 0,0-1 0 0 0,1 0 0 0 0,-1 0 0 0 0,0 0 0 0 0,0 0 0 0 0,0-2-11 0 0,6-4 10 0 0,-7 7-5 0 0,-1 0-1 0 0,1-1 1 0 0,0 1 0 0 0,-1 0 0 0 0,1-1-1 0 0,-1 0 1 0 0,0 1 0 0 0,0-1 0 0 0,1 0-1 0 0,-1 0 1 0 0,0 1 0 0 0,0-1 0 0 0,-1 0-1 0 0,1 0 1 0 0,0 0 0 0 0,-1 0 0 0 0,1 0-1 0 0,-1 0 1 0 0,0-1 0 0 0,1 1 0 0 0,-1-1-5 0 0,0-5-3 0 0,1-13-31 0 0,-5 8-77 0 0,1 7 27 0 0,1 3 2 0 0,0 0-50 0 0,0 0-63 0 0,1 0-80 0 0,0 0-9 0 0,1 0-53 0 0,-1 0-47 0 0,1-1-43 0 0,-1-2-527 0 0,-1 0-95 0 0,-2-2-733 0 0,-5-2-1013 0 0</inkml:trace>
  <inkml:trace contextRef="#ctx0" brushRef="#br0" timeOffset="319.45">683 138 6240 0 0,'2'2'182'0'0,"9"8"-135"0"0,4 7 62 0 0,-13-6-58 0 0,-2-6-48 0 0,1 2 17 0 0,1-1 44 0 0,0-1 45 0 0,1-1 46 0 0,-1 0 6 0 0,1 0 34 0 0,-1 1 110 0 0,1 0-41 0 0,8 19 885 0 0,-10-19-857 0 0,-1-1 48 0 0,3 1 336 0 0,2 2-345 0 0,2 6 275 0 0,1 1-8 0 0,-3-8-283 0 0,-3-4-4 0 0,-1 0-84 0 0,-1 0-69 0 0,1 0-57 0 0,-1 0-34 0 0,-1 2 5 0 0,1-3 3 0 0,0 0 4 0 0,0 1 451 0 0,0-2-16 0 0,0 3-56 0 0,0-3-290 0 0,0 1-92 0 0,0 0-68 0 0,0-1-34 0 0,0 2-144 0 0,0-1 143 0 0,0 0 83 0 0,0-1 15 0 0,0 1 37 0 0,0-1 22 0 0,0 1 37 0 0,0-1 39 0 0,0 1 43 0 0,0 0 47 0 0,0 0 50 0 0,0-1 53 0 0,0 1 58 0 0,-3-1-376 0 0,-14-1 15 0 0,9-2-46 0 0,7 3-49 0 0,1 0 0 0 0,0-1 0 0 0,0 1 1 0 0,-1 0-1 0 0,1-1 0 0 0,0 1 0 0 0,0 0 0 0 0,0-1 0 0 0,0 1 0 0 0,-1 0 0 0 0,1-1 0 0 0,0 1 0 0 0,0 0 0 0 0,0-1 0 0 0,0 1 0 0 0,0 0 0 0 0,0-1 0 0 0,0 1 0 0 0,0-1 0 0 0,0 1 0 0 0,0 0 0 0 0,0-1 0 0 0,0 1 0 0 0,0 0 0 0 0,0-1 0 0 0,1 1 0 0 0,-1-1 0 0 0,0 1 1 0 0,0-1 0 0 0,0 1 0 0 0,0-1 0 0 0,0 1 0 0 0,0-1 1 0 0,1 0-1 0 0,-1 1 0 0 0,0-1 0 0 0,-1 1 0 0 0,1-1 1 0 0,0 0-1 0 0,0 1 0 0 0,0-1 0 0 0,0 1 0 0 0,0-1 1 0 0,-1 0-1 0 0,1 1 0 0 0,0-1 0 0 0,0 1 0 0 0,-1-1 1 0 0,1 1-1 0 0,0-1 0 0 0,-1 1 0 0 0,1-1-2 0 0,-6-3 15 0 0,5 4-13 0 0,1 0-1 0 0,-1 0 1 0 0,1-1-1 0 0,-1 1 1 0 0,1 0-1 0 0,0-1 1 0 0,-1 1 0 0 0,1-1-1 0 0,-1 1 1 0 0,1 0-1 0 0,0-1 1 0 0,-1 1-1 0 0,1-1 1 0 0,0 1 0 0 0,0-1-1 0 0,-1 1 1 0 0,1-1-1 0 0,0 1 1 0 0,0-1-1 0 0,0 1 1 0 0,0-1 0 0 0,-1 1-1 0 0,1-1 1 0 0,0 0-1 0 0,0 1 1 0 0,0-1-1 0 0,0 1 1 0 0,0-1-1 0 0,1 1 1 0 0,-1-1 0 0 0,0 1-1 0 0,0-1 1 0 0,0 0-2 0 0,-1-15 12 0 0,1-19 45 0 0,4 11-52 0 0,9-11-11 0 0,-6 22-24 0 0,0 0-35 0 0,-2 6 32 0 0,20-27-176 0 0,-10 17 57 0 0,3 2-35 0 0,-8 8 103 0 0,10-6-88 0 0,-7 5 15 0 0,1 5-8 0 0,-1 2 88 0 0,3 0 20 0 0,-1-5 7 0 0,-14 6 45 0 0,1-1 0 0 0,-1 0 1 0 0,1 0-1 0 0,-1 1 1 0 0,1-1-1 0 0,-1 1 0 0 0,1 0 1 0 0,-1-1-1 0 0,1 1 0 0 0,0 0 1 0 0,-1 0-1 0 0,1 0 1 0 0,0 0-1 0 0,-1 0 0 0 0,1 0 1 0 0,-1 0-1 0 0,1 1 1 0 0,1-1 4 0 0,11 6-40 0 0,-11-5 36 0 0,0 0 0 0 0,1 0 0 0 0,-1 0 0 0 0,0 0 0 0 0,0 0 0 0 0,1-1 1 0 0,-1 1-1 0 0,1-1 0 0 0,-1 0 4 0 0,2 0-8 0 0,-1 0 0 0 0,1 1 0 0 0,-1-1 0 0 0,0 1 0 0 0,0 0 1 0 0,1 0-1 0 0,-1 1 0 0 0,0-1 0 0 0,0 1 0 0 0,0 0 0 0 0,0 0 0 0 0,2 2 8 0 0,5 4-8 0 0,0 1 0 0 0,-1 0 0 0 0,5 7 8 0 0,-13-15 2 0 0,4 6 3 0 0,0 0 0 0 0,0 1 1 0 0,-1 0-1 0 0,0-1 1 0 0,3 8-6 0 0,-1-1 63 0 0,-1 0 0 0 0,3 10-63 0 0,-8-22 18 0 0,-1 1 0 0 0,1-1 0 0 0,-1 1-1 0 0,1 0 1 0 0,-1-1 0 0 0,0 1 0 0 0,0 0 0 0 0,-1 1-18 0 0,1-3 15 0 0,0 1-1 0 0,0 0 1 0 0,0 0-1 0 0,0 0 0 0 0,0-1 1 0 0,0 1-1 0 0,1 0 1 0 0,-1 0-1 0 0,0 0 1 0 0,1-1-1 0 0,0 3-13 0 0,4 3 49 0 0,0 3 35 0 0,-2 3 43 0 0,-5-3 8 0 0,-4 3 114 0 0,1-3-98 0 0,3 0-99 0 0,-1-5 35 0 0,-7 5-7 0 0,8-8-43 0 0,2-2-46 0 0,0 0-43 0 0,0 0-82 0 0,0 0-147 0 0,0 0 205 0 0,0 0-8 0 0,0 0-22 0 0,0 0-44 0 0,0 0-18 0 0,0 0-45 0 0,0 0-52 0 0,0 0-57 0 0,0 0-63 0 0,0 0-58 0 0,0 0-52 0 0,0 0-44 0 0,0 0-159 0 0,0 0-45 0 0,0 0-191 0 0,0 0-514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04.1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8784 0 0,'3'0'60'0'0,"-1"0"34"0"0,3 0 491 0 0,2 0-460 0 0,6 0-77 0 0,-4 0-31 0 0,-5 0 44 0 0,-2 0 67 0 0,-1 0 144 0 0,-1 0 236 0 0,0 0 18 0 0,0 0-1 0 0,2 3-10 0 0,8 7-3 0 0,-7-8 0 0 0,-3-2-31 0 0,2 0-129 0 0,2 0-253 0 0,-1 1 38 0 0,-2-1-63 0 0,0 0 0 0 0,0 1-1 0 0,1-1 1 0 0,-1 1-1 0 0,0-1 1 0 0,0 1-1 0 0,0-1 1 0 0,0 1 0 0 0,0 0-1 0 0,0 0 1 0 0,0 0-74 0 0,4 3 187 0 0,0 2-85 0 0,-2-4-70 0 0,1 2 78 0 0,9 9 225 0 0,-10-8-270 0 0,0-1-43 0 0,17 41 208 0 0,-10-28-144 0 0,-5 9 2 0 0,0-11-27 0 0,-3-12-46 0 0,-1 0 0 0 0,0 0-1 0 0,0 0 1 0 0,0 0 0 0 0,-1 1 0 0 0,1-1 0 0 0,-1 0-1 0 0,1 2-13 0 0,0 11 88 0 0,5 1-10 0 0,-1-2-20 0 0,0 4 20 0 0,-1-8-29 0 0,-2 1 0 0 0,1 0-1 0 0,-1 0 1 0 0,-1-1-1 0 0,0 3-49 0 0,-1-5 35 0 0,2 0 0 0 0,-1 0 0 0 0,1 0 0 0 0,0 0 0 0 0,1 0 0 0 0,2 6-35 0 0,-1-7 44 0 0,-2 0 0 0 0,1 1 0 0 0,-1-1 0 0 0,-1 1 0 0 0,1-1-1 0 0,-1 6-43 0 0,-2 1 103 0 0,1-12-80 0 0,0 0 0 0 0,0-1 1 0 0,0 1-1 0 0,0 0 0 0 0,0 0 0 0 0,0 0 0 0 0,1-1 1 0 0,-1 1-1 0 0,1 0 0 0 0,1 2-23 0 0,2 3 44 0 0,-3-7-35 0 0,0 0 1 0 0,0 1-1 0 0,0-1 1 0 0,-1 1-1 0 0,1-1 1 0 0,0 1 0 0 0,-1-1-1 0 0,1 1 1 0 0,-1-1-1 0 0,0 1 1 0 0,1-1-1 0 0,-1 1 1 0 0,0-1-1 0 0,0 1-9 0 0,0 3 33 0 0,0-4-42 0 0,0 3 42 0 0,0 8 56 0 0,0 9 83 0 0,-2-16-98 0 0,-8 5-42 0 0,8-8-160 0 0,0-1 100 0 0,0 0 63 0 0,-2-1 110 0 0,3 0-130 0 0,0 0-36 0 0,0 0-66 0 0,0-1-86 0 0,0 1-68 0 0,0 0-98 0 0,0 0-110 0 0,0 0 179 0 0,1 0-34 0 0,0 0 26 0 0,0 0-40 0 0,0 0-420 0 0,-1-1 106 0 0,1 1-53 0 0,-2-2-800 0 0,0 0 92 0 0,-1-2-45 0 0,-4-2-1141 0 0</inkml:trace>
  <inkml:trace contextRef="#ctx0" brushRef="#br0" timeOffset="556.15">0 393 7368 0 0,'0'0'165'0'0,"0"0"22"0"0,0 0 10 0 0,3 0-16 0 0,1 0-149 0 0,-2 0-31 0 0,0 1-1 0 0,0-1 1 0 0,1 0 0 0 0,-1-1-1 0 0,0 1 1 0 0,0 0-1 0 0,1-1 1 0 0,-1 1 0 0 0,1-1-1 0 0,5-4-13 0 0,4-1 19 0 0,1 4 86 0 0,-3 3 42 0 0,-1-1 19 0 0,1 0 75 0 0,-2-1-14 0 0,1-2 62 0 0,-7 3-225 0 0,5-3 171 0 0,1 1-1 0 0,-1 0 1 0 0,1 0-1 0 0,0 1 1 0 0,7-1-222 0 0,-6 1 227 0 0,-2 0-56 0 0,1-1-24 0 0,1-1 5 0 0,6-3 60 0 0,5 3 109 0 0,2 1-45 0 0,0 3-52 0 0,0 0-58 0 0,-4-1-77 0 0,-1 1-46 0 0,-1-1-76 0 0,-1 0 58 0 0,59 0 340 0 0,-52 0-353 0 0,-11 0-54 0 0,0 0-41 0 0,4 0-120 0 0,1 0-115 0 0,-9 0 110 0 0,0 0-36 0 0,1 0-39 0 0,-1 0-40 0 0,-5 0 46 0 0,0 0-39 0 0,2 0-420 0 0,0 0-283 0 0,2 0-663 0 0</inkml:trace>
  <inkml:trace contextRef="#ctx0" brushRef="#br0" timeOffset="827.57">650 242 8288 0 0,'3'2'190'0'0,"-2"-1"-161"0"0,8 12 168 0 0,-7-6-49 0 0,-2-2-35 0 0,0 0 35 0 0,1-4-144 0 0,-1 1 0 0 0,0-1 0 0 0,0 1 0 0 0,1-1 0 0 0,-1 1 0 0 0,1-1 0 0 0,-1 1 0 0 0,1-1 0 0 0,0 1 0 0 0,0-1 0 0 0,-1 0 0 0 0,1 1-4 0 0,0-1-1 0 0,0 1 1 0 0,0-1-1 0 0,0 1 0 0 0,0 0 0 0 0,0 0 1 0 0,-1-1-1 0 0,1 1 0 0 0,-1 0 0 0 0,1 0 0 0 0,-1 0 1 0 0,0 0-1 0 0,1 1 1 0 0,-1 3 19 0 0,0 0 36 0 0,0 6 146 0 0,0-2 46 0 0,0 0 51 0 0,0 23 824 0 0,0-19-681 0 0,0 1-87 0 0,0-8-229 0 0,0 0-43 0 0,1 4 254 0 0,5 1 47 0 0,0 0-48 0 0,-4-1-83 0 0,-2-5-157 0 0,-1 1 93 0 0,1 1 55 0 0,0 10 388 0 0,0-12-439 0 0,1-1-65 0 0,-1-2-41 0 0,1 0-51 0 0,0-1-60 0 0,2 1-512 0 0,-1 0 73 0 0,-1-1 58 0 0,-1-1 40 0 0,-2 2-588 0 0,1-2 508 0 0,-1 0 17 0 0,1 0-65 0 0,-1 1-1321 0 0,2-2-1040 0 0</inkml:trace>
  <inkml:trace contextRef="#ctx0" brushRef="#br0" timeOffset="1076.25">726 166 9648 0 0,'0'0'216'0'0,"0"0"32"0"0,0 0 12 0 0,0 0-19 0 0,0 0-176 0 0,2 0-35 0 0,3 1-47 0 0,0 2 66 0 0,-4-1-79 0 0,0 0-24 0 0,0-1-36 0 0,0 1-43 0 0,1 0-51 0 0,-1-1-41 0 0,0 0-50 0 0,1-1-43 0 0,0 1-37 0 0,1 0-261 0 0,0 0-52 0 0,3 3-630 0 0,3 5-748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01.7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454 76 7424 0 0,'0'0'166'0'0,"-2"0"29"0"0,1 0-183 0 0,1 0 0 0 0,-1 0 0 0 0,1 0 0 0 0,-1 0 0 0 0,1 0 0 0 0,-1 0 0 0 0,0 0 0 0 0,1-1 0 0 0,-1 1 0 0 0,1 0 0 0 0,-1 0 0 0 0,1 0 0 0 0,-1-1 0 0 0,1 1 0 0 0,0 0 0 0 0,-1-1 0 0 0,1 1 0 0 0,-1-1 0 0 0,1 1 0 0 0,0 0 0 0 0,-1-1 0 0 0,1 1 0 0 0,0-1 0 0 0,-1 0-12 0 0,-4-4 110 0 0,-6 2-93 0 0,11 3-17 0 0,-1 0 0 0 0,1 0 0 0 0,-1 1 0 0 0,1-1 0 0 0,-1 0 0 0 0,1 0 0 0 0,-1 0 0 0 0,1 0 0 0 0,-1 0 0 0 0,1-1 0 0 0,0 1 0 0 0,-1 0 0 0 0,1 0 0 0 0,-1 0 0 0 0,1 0 0 0 0,-1 0 0 0 0,1-1 0 0 0,-1 1 0 0 0,1 0 0 0 0,0 0 0 0 0,-1-1 0 0 0,1 1 0 0 0,-1 0 0 0 0,1-1 0 0 0,0 1 0 0 0,-1 0 0 0 0,1-1 0 0 0,0 1 0 0 0,0-1 0 0 0,-1 1 0 0 0,1 0 0 0 0,0-1 0 0 0,-4-5 0 0 0,0 3 10 0 0,-3-1 71 0 0,0 1 58 0 0,1-1 44 0 0,2 2 1 0 0,-5-2 229 0 0,0-1-15 0 0,-3-1 115 0 0,-1 4 13 0 0,2 2-98 0 0,7 0-265 0 0,-1-3 237 0 0,-3-3-183 0 0,6 5-149 0 0,0 0 0 0 0,0 0 1 0 0,0 1-1 0 0,-1-1 0 0 0,1 0 0 0 0,0 1 1 0 0,0 0-1 0 0,-1-1 0 0 0,-1 1-68 0 0,-7 0 165 0 0,10 0-153 0 0,1 0 0 0 0,-1 0-1 0 0,0 0 1 0 0,1 0 0 0 0,-1 0 0 0 0,0 0-1 0 0,1 0 1 0 0,-1 0 0 0 0,0 0-1 0 0,1 0 1 0 0,-1 1 0 0 0,1-1 0 0 0,-1 0-1 0 0,0 1 1 0 0,1-1 0 0 0,-1 0-1 0 0,1 1 1 0 0,-1-1 0 0 0,1 1 0 0 0,-1-1-1 0 0,1 0 1 0 0,-1 1 0 0 0,1-1-1 0 0,0 1 1 0 0,-1 0 0 0 0,1-1-12 0 0,0 1 10 0 0,-1-1 0 0 0,1 1 0 0 0,-1-1 1 0 0,1 1-1 0 0,-1-1 0 0 0,1 1 0 0 0,0-1 0 0 0,-1 1 0 0 0,0-1 1 0 0,1 0-1 0 0,-1 1 0 0 0,1-1 0 0 0,-1 0 0 0 0,1 1 1 0 0,-1-1-1 0 0,0 0 0 0 0,1 0 0 0 0,-1 1 0 0 0,0-1 1 0 0,1 0-1 0 0,-1 0 0 0 0,0 0 0 0 0,1 0 0 0 0,-1 0 0 0 0,1 0 1 0 0,-1 0-11 0 0,-14 2 93 0 0,0 8-6 0 0,8-7-40 0 0,7-3-42 0 0,-1 0 0 0 0,1 1 0 0 0,-1-1 0 0 0,1 0 1 0 0,0 0-1 0 0,-1 0 0 0 0,1 0 0 0 0,-1 1 0 0 0,1-1 0 0 0,0 0 0 0 0,-1 0 0 0 0,1 1 0 0 0,0-1 0 0 0,-1 0 0 0 0,1 1 0 0 0,0-1 1 0 0,-1 0-1 0 0,1 1 0 0 0,0-1 0 0 0,0 0 0 0 0,-1 1 0 0 0,1-1 0 0 0,0 1 0 0 0,0-1 0 0 0,0 1 0 0 0,0-1 0 0 0,-1 0 1 0 0,1 1-1 0 0,0-1 0 0 0,0 1 0 0 0,0-1 0 0 0,0 1 0 0 0,0-1 0 0 0,0 1 0 0 0,0-1 0 0 0,0 1-5 0 0,-2 4 106 0 0,-12 9-31 0 0,6-6-40 0 0,4 1-22 0 0,0 2 21 0 0,-1-3-23 0 0,4-7-11 0 0,0 1 0 0 0,0-1 0 0 0,0 0 0 0 0,1 1 0 0 0,-1-1 0 0 0,0 1 0 0 0,1-1 0 0 0,-1 1 0 0 0,1-1 0 0 0,0 1 0 0 0,-1 0 0 0 0,1-1 0 0 0,0 1 0 0 0,0 0 0 0 0,1 9 0 0 0,-1-8 0 0 0,0 0 0 0 0,0 0 0 0 0,0 0 0 0 0,0 0 0 0 0,0 0 0 0 0,0 0 0 0 0,-1 0 0 0 0,0 0 0 0 0,1 0 0 0 0,-1 1 0 0 0,-4 2 0 0 0,4-5 0 0 0,1 0 0 0 0,-1-1 0 0 0,1 1 0 0 0,-1 0 0 0 0,1 0 0 0 0,-1-1 0 0 0,1 1 0 0 0,-1 0 0 0 0,1 0 0 0 0,-1 0 0 0 0,1 0 0 0 0,0-1 0 0 0,0 1 0 0 0,-1 0 0 0 0,1 0 0 0 0,0 0 0 0 0,0 0 0 0 0,0 0 0 0 0,0 0 0 0 0,0 0 0 0 0,0 0 0 0 0,0 0 0 0 0,0 0 0 0 0,1-1 0 0 0,-1 1 0 0 0,0 0 0 0 0,0 0 0 0 0,3 3 0 0 0,-2 0 0 0 0,1 0 0 0 0,0 0 0 0 0,-1 1 0 0 0,0-1 0 0 0,0 0 0 0 0,0 1 0 0 0,0-1 0 0 0,-1 0 0 0 0,1 1 0 0 0,-1-1 0 0 0,-1 1 0 0 0,1 0 0 0 0,0 5 1 0 0,0-5-4 0 0,0-1 1 0 0,0 0 0 0 0,0 1-1 0 0,1-1 1 0 0,-1 0-1 0 0,2 3 3 0 0,3 7-34 0 0,0 1 32 0 0,-3 1 40 0 0,0 2 37 0 0,4-1-10 0 0,-1-7-25 0 0,1 7 33 0 0,-1 1-50 0 0,-1-7-13 0 0,1 24 54 0 0,-1-23-46 0 0,5 11 81 0 0,3 12 86 0 0,-2-14-25 0 0,-5-8-86 0 0,-2 1-38 0 0,-1 1 36 0 0,7 0-4 0 0,-4-8-56 0 0,-5-5-16 0 0,-1 3 40 0 0,1 9 70 0 0,0-11-79 0 0,0-3-40 0 0,-1 3-157 0 0,1-1 56 0 0,-1 1 26 0 0,-1 1-30 0 0,1-2-33 0 0,0-2-1 0 0,-1 1-70 0 0,0-1-86 0 0,-1 0-102 0 0,3 0 80 0 0,-1 0-48 0 0,1 0-44 0 0,-1 0-38 0 0,1 0-134 0 0,0 0-38 0 0,0 0-1393 0 0</inkml:trace>
  <inkml:trace contextRef="#ctx0" brushRef="#br0" timeOffset="437.25">1 318 6648 0 0,'0'0'149'0'0,"0"0"23"0"0,0 0 12 0 0,0 0-57 0 0,0 0-5 0 0,0 0 51 0 0,0 0 153 0 0,2 0 287 0 0,4 0-180 0 0,0 0-37 0 0,6 0 296 0 0,0 0-120 0 0,0 0-103 0 0,1 0-20 0 0,1 0-94 0 0,3 0-14 0 0,10 0 102 0 0,-19 0-286 0 0,-1-1-39 0 0,0-1-16 0 0,1-2 0 0 0,7-2 52 0 0,0 4 34 0 0,14 0 55 0 0,-4-4-83 0 0,0 1-60 0 0,2 3-35 0 0,-12 2-56 0 0,-8 1 5 0 0,1-1-1 0 0,-1-1 1 0 0,0 1 0 0 0,1-1-1 0 0,1-1-13 0 0,-6 2 2 0 0,9-4 18 0 0,0 1-1 0 0,1 1 1 0 0,-1 0-1 0 0,9 1-19 0 0,-14 1-26 0 0,3 0 48 0 0,7 0 40 0 0,-11 0-75 0 0,-1 0-36 0 0,-1 0-26 0 0,1-1-37 0 0,-1 0-45 0 0,1 0-49 0 0,-1 0-133 0 0,1-1-83 0 0,0 1-72 0 0,-1-1-59 0 0,1 0-164 0 0,-1 0-46 0 0,4 0-967 0 0,2 2-988 0 0</inkml:trace>
  <inkml:trace contextRef="#ctx0" brushRef="#br0" timeOffset="758.11">711 318 9216 0 0,'-12'13'208'0'0,"9"-10"3"0"0,2 0-93 0 0,1 1-58 0 0,1 1-26 0 0,-1-3 39 0 0,0 4 67 0 0,0-2-53 0 0,0 17-58 0 0,0-13-2 0 0,0 2 46 0 0,-1 8 142 0 0,1-14-127 0 0,0 0 0 0 0,0 0 0 0 0,0 0 0 0 0,1 0 0 0 0,0 0-1 0 0,-1 0 1 0 0,2 2-88 0 0,5 2 406 0 0,-7-8-386 0 0,1 0 0 0 0,-1 0 0 0 0,1 1-1 0 0,-1-1 1 0 0,0 0 0 0 0,1 1 0 0 0,-1-1 0 0 0,0 0-1 0 0,1 1 1 0 0,-1-1 0 0 0,0 1 0 0 0,0-1 0 0 0,1 1-1 0 0,-1-1 1 0 0,0 0 0 0 0,0 1 0 0 0,0-1 0 0 0,0 1-1 0 0,1-1 1 0 0,-1 1 0 0 0,0-1 0 0 0,0 1 0 0 0,0-1-1 0 0,0 1 1 0 0,0-1 0 0 0,0 1 0 0 0,0-1-1 0 0,0 1 1 0 0,-1-1-20 0 0,1 28 874 0 0,3-23-450 0 0,4 6-113 0 0,-3-3-193 0 0,0-2-70 0 0,2-2-39 0 0,-1 0-6 0 0,-3 8-47 0 0,-2-1 91 0 0,0-9 38 0 0,0-2-81 0 0,0 0-90 0 0,0 0-84 0 0,0 0 40 0 0,0 0-33 0 0,0 0-38 0 0,0 0-36 0 0,0 0-329 0 0,0 0 71 0 0,0 0-48 0 0,0 0-646 0 0,0 0-513 0 0,0 0-973 0 0</inkml:trace>
  <inkml:trace contextRef="#ctx0" brushRef="#br0" timeOffset="759.11">757 243 7344 0 0,'0'0'216'0'0,"0"0"10"0"0,2 0-82 0 0,0 0-169 0 0,1 0 150 0 0,0 0-144 0 0,-2 0-32 0 0,1 0-35 0 0,0 0-42 0 0,0 0-46 0 0,0 0-203 0 0,1 0-106 0 0,0 0-201 0 0,2 0-456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00.4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425 424 7112 0 0,'0'0'157'0'0,"0"0"23"0"0,0 0 13 0 0,-2-3-22 0 0,-6-3-129 0 0,6 5-42 0 0,1 0-1 0 0,0 0 0 0 0,-1 1 1 0 0,1-1-1 0 0,0 1 1 0 0,-1-1-1 0 0,1 1 0 0 0,-1-1 1 0 0,1 1-1 0 0,-1 0 0 0 0,1 0 1 0 0,-2 0 0 0 0,3 0-1 0 0,-1 0 0 0 0,1 0 1 0 0,-1 0-1 0 0,1 0 1 0 0,-1 0-1 0 0,1 0 0 0 0,-1 0 1 0 0,1 0-1 0 0,-1 0 0 0 0,1 0 1 0 0,-1 0-1 0 0,1 0 0 0 0,-1-1 1 0 0,1 1-1 0 0,-1 0 0 0 0,1 0 1 0 0,-1 0-1 0 0,1-1 0 0 0,0 1 1 0 0,-1 0-1 0 0,1-1 0 0 0,0 1 1 0 0,-1 0-1 0 0,1-1 1 0 0,0 1-1 0 0,-1 0 0 0 0,1-1 1 0 0,0 1-1 0 0,-1-1 1 0 0,-1-2 28 0 0,-3-1 47 0 0,-5 2 104 0 0,0-1 71 0 0,4-3 93 0 0,4 2-133 0 0,-10-1 364 0 0,2-1-245 0 0,0 0-86 0 0,0 0-54 0 0,-3-1 36 0 0,1 2 48 0 0,3 0-61 0 0,-6-1 132 0 0,3 4-51 0 0,-1 0-70 0 0,4-1-60 0 0,8 2-153 0 0,1 1 0 0 0,-1 0 0 0 0,1-1 0 0 0,-1 1 0 0 0,0 0 0 0 0,1-1 0 0 0,-1 1 0 0 0,1 0 0 0 0,-1 0 0 0 0,0 0 0 0 0,1 0 0 0 0,-1 0 0 0 0,1 0 0 0 0,-1 0 1 0 0,0 0-1 0 0,1 0 0 0 0,-1 0 0 0 0,0 0 0 0 0,1 0 0 0 0,-1 0 0 0 0,1 0 0 0 0,-1 0 0 0 0,0 1 0 0 0,1-1 0 0 0,-1 0 0 0 0,1 0 0 0 0,-1 1 0 0 0,1-1 0 0 0,-1 0 0 0 0,1 1 0 0 0,-1-1 0 0 0,1 1 0 0 0,-1-1 1 0 0,1 1-1 0 0,-1-1 0 0 0,1 1-10 0 0,-3 1 157 0 0,1-1-59 0 0,-1 0-39 0 0,-1-1-39 0 0,1 0-8 0 0,0 1 30 0 0,-10 6 43 0 0,-16 13 171 0 0,11-4-185 0 0,5-5-60 0 0,9-7-2 0 0,-1 1 0 0 0,1-1 0 0 0,-1 0-1 0 0,2 1 1 0 0,-1 0 0 0 0,-1 2-9 0 0,-6 14-43 0 0,-18 24-173 0 0,21-33 193 0 0,4-5 21 0 0,1-1 0 0 0,-1 1-1 0 0,1 0 1 0 0,1 0 0 0 0,-1 0 0 0 0,1 1-1 0 0,0-1 1 0 0,0 7 2 0 0,-1 7 2 0 0,2 1 0 0 0,0 14-2 0 0,0-24-7 0 0,1-9 2 0 0,0 1 0 0 0,0-1 0 0 0,0 1-1 0 0,0-1 1 0 0,0 0 0 0 0,1 1 0 0 0,-1-1-1 0 0,1 1 1 0 0,0 1 5 0 0,4 5-11 0 0,-4-8 11 0 0,0 1 0 0 0,1 0 0 0 0,-1 0 0 0 0,0 0 0 0 0,-1 0 0 0 0,1 0 0 0 0,-1 0 0 0 0,1 0 1 0 0,-1 0-1 0 0,0 3 0 0 0,0-3-1 0 0,0-1 1 0 0,0 1 0 0 0,1-1 0 0 0,-1 1-1 0 0,1-1 1 0 0,-1 1 0 0 0,1-1-1 0 0,0 1 1 0 0,0-1 0 0 0,0 0 0 0 0,0 1 0 0 0,3 2 3 0 0,-1 0 0 0 0,1 0 0 0 0,0-1 0 0 0,0 0 0 0 0,0 1-3 0 0,4 2 24 0 0,-5-4-18 0 0,0 0 0 0 0,0 0 0 0 0,0 0 0 0 0,0 1 0 0 0,-1-1 0 0 0,1 1-6 0 0,2 6 3 0 0,-5-8 2 0 0,1 1 1 0 0,1-1 0 0 0,-1 0-1 0 0,0 0 1 0 0,0 0-1 0 0,1 0 1 0 0,-1 0-1 0 0,1-1 1 0 0,0 1-6 0 0,-2-1 2 0 0,4 3-1 0 0,0 0-1 0 0,0 0 1 0 0,1 0 0 0 0,-1-1 0 0 0,2 1-1 0 0,11 2 27 0 0,-1-5 49 0 0,-5-1-25 0 0,-8 0-38 0 0,0 0 0 0 0,1 0 0 0 0,-1 0 0 0 0,0 0 0 0 0,1-1 0 0 0,-1 1 0 0 0,3-2-13 0 0,5-8 76 0 0,-1 7-22 0 0,0-1 47 0 0,-3-7 20 0 0,-6 10-104 0 0,1-1 1 0 0,-1 1-1 0 0,0-1 1 0 0,1 1 0 0 0,-1 0-1 0 0,1-1 1 0 0,-1 1 0 0 0,1 0-1 0 0,0 0 1 0 0,-1 0-1 0 0,1 0 1 0 0,0 0 0 0 0,1 0-18 0 0,8-5 8 0 0,-6 3-43 0 0,-1-1-34 0 0,23-25-343 0 0,7-15-291 0 0,-23 24 298 0 0,-9 13 238 0 0,1 0-39 0 0,-2 2-4 0 0,1-1-45 0 0,-1 1-52 0 0,1 0-60 0 0,-1 0-71 0 0,0 0-77 0 0,1-1-86 0 0,-1 1-93 0 0,1-3-726 0 0,-1-1-797 0 0</inkml:trace>
  <inkml:trace contextRef="#ctx0" brushRef="#br0" timeOffset="281.27">350 16 7512 0 0,'0'0'166'0'0,"0"0"29"0"0,0-3 13 0 0,0-7 19 0 0,0 8 53 0 0,0 2 28 0 0,0 0 4 0 0,0 0-6 0 0,0 0-22 0 0,0 0-10 0 0,0 0-2 0 0,0 0-7 0 0,1 8-9 0 0,1-2-77 0 0,2 1-41 0 0,4 1-22 0 0,0 1-14 0 0,-4-2 11 0 0,4 11 106 0 0,0 6-23 0 0,-3-8-84 0 0,5 4 49 0 0,-5 0-57 0 0,-3-12-68 0 0,0-1-1 0 0,0 0 1 0 0,0 0 0 0 0,2 2-36 0 0,9 16 93 0 0,-6-14-28 0 0,-1 1 0 0 0,0 0-1 0 0,-2 0 1 0 0,3 7-65 0 0,-1 10 117 0 0,-4-18-71 0 0,1-1 0 0 0,-1 0 1 0 0,3 3-47 0 0,6 25 146 0 0,-6 0 55 0 0,-4 1 49 0 0,-2 0 43 0 0,0 6 91 0 0,1-11 3 0 0,0 53 576 0 0,0-86-946 0 0,0-1 0 0 0,0 1 0 0 0,0 0 0 0 0,0 0 0 0 0,0 0 0 0 0,0 0 1 0 0,0-1-1 0 0,0 1 0 0 0,-1 0 0 0 0,1 0 0 0 0,0 0 0 0 0,-1-1 0 0 0,1 1 1 0 0,-1 0-18 0 0,-2 3 104 0 0,0-1-8 0 0,5 0-57 0 0,2 5-28 0 0,-3-7-9 0 0,-1-1 0 0 0,0 1 0 0 0,0 0 0 0 0,1-1 0 0 0,-1 1 0 0 0,0 0 0 0 0,0-1 0 0 0,0 1 0 0 0,0 0 0 0 0,0-1 1 0 0,0 1-1 0 0,0 0 0 0 0,0 0 0 0 0,0-1 0 0 0,0 1 0 0 0,0 0 0 0 0,0-1 0 0 0,-1 1 0 0 0,1 0 0 0 0,0-1 0 0 0,-1 1-2 0 0,-5 14 11 0 0,6-15-11 0 0,0 0 0 0 0,0 0 0 0 0,0 1 0 0 0,0-1 0 0 0,0 0 0 0 0,0 0 0 0 0,0 0 0 0 0,0 0 0 0 0,0 0 0 0 0,0 0 0 0 0,0 0 0 0 0,0 0 0 0 0,0 0 0 0 0,0 0 0 0 0,0 0 0 0 0,0 0 0 0 0,0 1 0 0 0,0-1 0 0 0,0 0 0 0 0,1 0 0 0 0,-1 0 0 0 0,0 0 0 0 0,0 0 0 0 0,0 0 0 0 0,0 0 0 0 0,0 0 0 0 0,0 0 0 0 0,0 0 0 0 0,0 0 0 0 0,0 0 0 0 0,0 0 0 0 0,0 0 0 0 0,0 0 0 0 0,0 0-1 0 0,0 0 1 0 0,1 0 0 0 0,-1 0 0 0 0,0 0 0 0 0,0 0 0 0 0,0 0 0 0 0,0 0 0 0 0,0 0 0 0 0,0 0 0 0 0,0 0 0 0 0,0 0 0 0 0,0 0 0 0 0,0 0 0 0 0,0 0 0 0 0,1 0 0 0 0,-1 0 0 0 0,0 0 0 0 0,0 0 0 0 0,3 1 1 0 0,-2 0 87 0 0,0 1-57 0 0,-1-1-49 0 0,1 2-41 0 0,-1 1-118 0 0,0 7-329 0 0,0-8 379 0 0,0 0-185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5:56.0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7976 0 0,'0'0'174'0'0,"0"0"29"0"0,0 3 14 0 0,0 9-169 0 0,0 0 39 0 0,0 8 187 0 0,0-4 85 0 0,0 20 586 0 0,0-24-689 0 0,0 1-43 0 0,2 5 62 0 0,12 29 505 0 0,-13-42-690 0 0,5 10 199 0 0,-2-3-52 0 0,-1 7 68 0 0,-3-10-112 0 0,2-2-48 0 0,0 1-19 0 0,1 1 3 0 0,3 6 46 0 0,-2 1 19 0 0,7 26 308 0 0,-9-34-344 0 0,-1 0-34 0 0,-1 4 53 0 0,2 5 36 0 0,3-5-13 0 0,4 2-8 0 0,-2-4-51 0 0,-3-2-20 0 0,-2 1 16 0 0,-1 1 46 0 0,2 4 80 0 0,9 2 9 0 0,0-1-14 0 0,-9-10-189 0 0,-3-4-52 0 0,0-1-1 0 0,0 1 1 0 0,1-1-1 0 0,-1 1 1 0 0,0 0-1 0 0,0-1 1 0 0,1 1-1 0 0,-1-1 1 0 0,1 1-1 0 0,-1-1 1 0 0,1 1-1 0 0,-1-1 0 0 0,1 1 1 0 0,-1-1-1 0 0,1 0 1 0 0,-1 1-1 0 0,1-1 1 0 0,-1 0-1 0 0,1 1 1 0 0,0-1-1 0 0,-1 0 1 0 0,1 1-17 0 0,4 1 63 0 0,1 2 40 0 0,3 4 128 0 0,0 0 25 0 0,-2-4-113 0 0,0-1-62 0 0,0-2-50 0 0,-4-2 11 0 0,0 1-1 0 0,-1-1 0 0 0,1 1 1 0 0,0-1-1 0 0,-1 0 0 0 0,1 0 1 0 0,-1 0-1 0 0,3-1-41 0 0,6-4 108 0 0,-2 2-81 0 0,3-6 39 0 0,-7 6 11 0 0,2 4-51 0 0,-1-1-11 0 0,-3-2-14 0 0,1 1 0 0 0,-1-1 0 0 0,1 0-1 0 0,-1 1 1 0 0,0-2 0 0 0,0 1 0 0 0,0 0 0 0 0,-1-1 0 0 0,1 1 0 0 0,-1-1 0 0 0,0 0 0 0 0,0 1-1 0 0,2-4 0 0 0,0 1 0 0 0,0 0 0 0 0,1 0-1 0 0,1-1 1 0 0,-3 4-5 0 0,0 0 0 0 0,0-1 0 0 0,0 1 0 0 0,0-1 0 0 0,1-2 5 0 0,5-20-76 0 0,-4 12 25 0 0,3-2 18 0 0,12-11-164 0 0,-1 0-48 0 0,-10 11 128 0 0,1-9-232 0 0,-6 15 129 0 0,2-5-84 0 0,4-8-63 0 0,-8 13-24 0 0,-2 8 253 0 0,0-1 40 0 0,0-8-132 0 0,0 6 82 0 0,0-1-94 0 0,0 4 73 0 0,0-1-40 0 0,0 0-75 0 0,0-1-63 0 0,0 1-70 0 0,0 0-77 0 0,0 0-85 0 0,0 1-92 0 0,0-1-100 0 0,0 0-107 0 0,0-3-904 0 0,0-3-1001 0 0</inkml:trace>
  <inkml:trace contextRef="#ctx0" brushRef="#br0" timeOffset="1068.43">470 61 6160 0 0,'0'0'133'0'0,"0"0"23"0"0,0 0 13 0 0,0 0-48 0 0,0 0 0 0 0,0 0 50 0 0,0-3 155 0 0,0 3-160 0 0,0-1-83 0 0,0 0-75 0 0,0-1-120 0 0,0 1 106 0 0,0 0 76 0 0,0 0 113 0 0,0 0-56 0 0,0 1 33 0 0,0-1 36 0 0,0 1 40 0 0,0-1 41 0 0,0 0 46 0 0,0 0 49 0 0,0 1 52 0 0,2 0 192 0 0,-2 0-473 0 0,0 0-67 0 0,2-1-53 0 0,0 1-88 0 0,0 0 70 0 0,-1 0 61 0 0,1 0 90 0 0,-1 0 84 0 0,0 0 114 0 0,0 0-127 0 0,-1 0 37 0 0,0 0 38 0 0,1 1 43 0 0,0 3-261 0 0,-2 4-58 0 0,1-5-3 0 0,-1 7 23 0 0,2 16 225 0 0,1-17-187 0 0,1-4-58 0 0,-2-2-5 0 0,1 0-1 0 0,-1 0 1 0 0,0 0 0 0 0,0 0-1 0 0,0 0 1 0 0,0 0-1 0 0,0 0 1 0 0,-1 0 0 0 0,1 1-1 0 0,-1-1 1 0 0,0 0 0 0 0,0 3-21 0 0,-1 2 32 0 0,1-5-20 0 0,-1 0 0 0 0,1 0 1 0 0,0 0-1 0 0,0 0 0 0 0,0-1 1 0 0,1 1-1 0 0,-1 0 1 0 0,1 0-1 0 0,-1 0 0 0 0,1-1 1 0 0,0 2-13 0 0,16 32 170 0 0,-9-14-98 0 0,-6-19-52 0 0,-1 1 0 0 0,-1 0 0 0 0,1-1 1 0 0,0 1-1 0 0,-1 0 0 0 0,0-1 0 0 0,0 3-20 0 0,0-5 7 0 0,0 1 1 0 0,0-1 0 0 0,0 1-1 0 0,0 0 1 0 0,0-1 0 0 0,0 1-1 0 0,1-1 1 0 0,-1 1 0 0 0,1-1-1 0 0,-1 1 1 0 0,1-1 0 0 0,0 1-1 0 0,-1-1 1 0 0,1 1 0 0 0,0-1-1 0 0,0 0 1 0 0,0 0 0 0 0,0 1-1 0 0,0-1 1 0 0,0 0 0 0 0,1 1-8 0 0,-1-1 8 0 0,1 0 4 0 0,-1 1 1 0 0,0-1-1 0 0,1 0 1 0 0,-1 1-1 0 0,0-1 1 0 0,0 1-1 0 0,0-1 1 0 0,0 1-1 0 0,0 0-12 0 0,1 15 112 0 0,-2-14-92 0 0,1 0 1 0 0,-1 1 0 0 0,1-1-1 0 0,-1 0 1 0 0,1 1 0 0 0,1 0-21 0 0,14 32 288 0 0,-9-23-187 0 0,-6-12-81 0 0,0 1-1 0 0,-1 0 1 0 0,1 0 0 0 0,-1 0 0 0 0,1 0-1 0 0,-1 0 1 0 0,0 0 0 0 0,0 0 0 0 0,1 0-1 0 0,-1 0 1 0 0,-1 0 0 0 0,1 0 0 0 0,0 1-20 0 0,-2 27 215 0 0,2-28-140 0 0,0-2 11 0 0,0 0-11 0 0,0 0 12 0 0,0 0-13 0 0,0 0-8 0 0,0 0-2 0 0,0 0-47 0 0,0 0-69 0 0,0 0-83 0 0,0 0-179 0 0,0 0-318 0 0,0 0-36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9:40.7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1 394 5120 0 0,'0'0'116'0'0,"0"0"17"0"0,0 0 10 0 0,0 0-40 0 0,0 0 14 0 0,0 0 64 0 0,0 2 176 0 0,0 8 319 0 0,0-10-663 0 0,0 0-1 0 0,0 1 0 0 0,0-1 1 0 0,0 0-1 0 0,0 0 0 0 0,0 0 1 0 0,0 0-1 0 0,0 0 0 0 0,0 0 1 0 0,0 0-1 0 0,0 0 0 0 0,0 0 1 0 0,0 0-1 0 0,0 1 0 0 0,0-1 1 0 0,0 0-1 0 0,0 0 0 0 0,0 0 1 0 0,0 0-1 0 0,0 0 0 0 0,0 0 1 0 0,0 0-1 0 0,0 0 0 0 0,0 0 1 0 0,0 0-1 0 0,0 0 0 0 0,0 0 1 0 0,0 1-1 0 0,0-1 0 0 0,0 0 1 0 0,0 0-1 0 0,0 0 0 0 0,0 0 1 0 0,0 0-1 0 0,1 0 0 0 0,-1 0 1 0 0,0 0-1 0 0,0 0 0 0 0,0 0 1 0 0,0 0-1 0 0,0 0 0 0 0,0 0 1 0 0,0 0-1 0 0,0 0 0 0 0,0 0 1 0 0,0 0-1 0 0,0 0 0 0 0,1 0 0 0 0,-1 0 1 0 0,0 0-1 0 0,0 0 0 0 0,0 0 1 0 0,0 0-1 0 0,0 0 0 0 0,0 0 1 0 0,0 0-1 0 0,0 0-12 0 0,10 3 692 0 0,-7 6-68 0 0,-1-4-31 0 0,7 6-82 0 0,-6-3-214 0 0,-2 1 37 0 0,1 3-2 0 0,2-4-89 0 0,3 5 10 0 0,-2 12 129 0 0,1-12-136 0 0,-5-12-212 0 0,0 0 1 0 0,-1 1-1 0 0,1-1 1 0 0,0 1 0 0 0,-1-1-1 0 0,1 0 1 0 0,-1 1-1 0 0,0-1 1 0 0,1 1-1 0 0,-1-1 1 0 0,0 1-1 0 0,0-1 1 0 0,0 1-35 0 0,1 6 156 0 0,0-1-40 0 0,1 1-14 0 0,3 2 8 0 0,-1 0 17 0 0,0 1 77 0 0,1-2-50 0 0,2 7 103 0 0,-5-2-32 0 0,-3-6-130 0 0,0 13 108 0 0,5-7 15 0 0,1-6-116 0 0,-4-7-83 0 0,0 0 0 0 0,-1 1 1 0 0,1-1-1 0 0,0 1 0 0 0,0-1 0 0 0,-1 0 1 0 0,1 1-1 0 0,-1 0 0 0 0,1-1 0 0 0,-1 1 1 0 0,0-1-1 0 0,0 1 0 0 0,1-1 1 0 0,-1 1-20 0 0,-1-1 7 0 0,1-1 0 0 0,0 1 0 0 0,0-1 1 0 0,0 1-1 0 0,0-1 0 0 0,0 1 0 0 0,0-1 1 0 0,0 1-1 0 0,0-1 0 0 0,0 1 1 0 0,0-1-1 0 0,0 1 0 0 0,0-1 0 0 0,1 1 1 0 0,-1-1-1 0 0,0 1 0 0 0,0-1 0 0 0,0 0 1 0 0,1 1-1 0 0,-1-1 0 0 0,0 1 1 0 0,0-1-1 0 0,1 0 0 0 0,-1 1 0 0 0,0-1 1 0 0,1 1-1 0 0,-1-1 0 0 0,1 0 1 0 0,-1 0-1 0 0,0 1 0 0 0,1-1 0 0 0,-1 0 1 0 0,1 0-1 0 0,-1 1 0 0 0,1-1 0 0 0,-1 0 1 0 0,1 0-1 0 0,-1 0 0 0 0,1 0 1 0 0,-1 0-1 0 0,0 0 0 0 0,1 0 0 0 0,-1 1 1 0 0,1-2-1 0 0,-1 1 0 0 0,1 0-7 0 0,2 0 160 0 0,-3 0-6 0 0,0 0-2 0 0,0 0 4 0 0,0 0 13 0 0,0 0-8 0 0,0 0-8 0 0,-3 0-11 0 0,3 0-137 0 0,-1 0 1 0 0,0 0-1 0 0,1 0 1 0 0,-1 0-1 0 0,0-1 0 0 0,1 1 1 0 0,-1 0-1 0 0,1 0 1 0 0,-1-1-1 0 0,1 1 1 0 0,-1-1-1 0 0,1 1 0 0 0,-1 0 1 0 0,1-1-1 0 0,-1 1 1 0 0,1-1-1 0 0,-1 1 1 0 0,1-1-1 0 0,0 1 0 0 0,-1-1 1 0 0,1 1-1 0 0,0-1 1 0 0,-1 0-1 0 0,1 1 1 0 0,0-1-1 0 0,0 1 0 0 0,0-1 1 0 0,-1 0-1 0 0,1 1 1 0 0,0-1-1 0 0,0 0 1 0 0,0 1-1 0 0,0-2-5 0 0,0-28 135 0 0,1 18-135 0 0,-1-21 11 0 0,0-14 56 0 0,1 33-43 0 0,1 1 0 0 0,0 0 1 0 0,1 0-1 0 0,1 0 0 0 0,1-5-24 0 0,5-17 25 0 0,-7 23-25 0 0,-3 9 0 0 0,1 1 0 0 0,-1 0 0 0 0,0 0 0 0 0,1 0 0 0 0,0-1 0 0 0,0 1 0 0 0,-1 0 0 0 0,1 0 0 0 0,1 0 0 0 0,-1 0 0 0 0,0 0 0 0 0,0 0 0 0 0,1 1 0 0 0,-1-1 0 0 0,1 0 0 0 0,3-3 0 0 0,-1 0-1 0 0,0-1 1 0 0,0 1-1 0 0,0-1 1 0 0,0 0 0 0 0,4-8-30 0 0,4 1-47 0 0,-5 5 29 0 0,-4 5 26 0 0,0 0 0 0 0,0 0 1 0 0,1 0-1 0 0,-1 0 0 0 0,1 0 0 0 0,0 1 22 0 0,6-3-15 0 0,-8 4 15 0 0,0 0 0 0 0,0 0 0 0 0,0 0 0 0 0,0 0 0 0 0,0 0 0 0 0,0-1 0 0 0,0 1 0 0 0,0-1-1 0 0,0 0 1 0 0,-1 1 0 0 0,1-1 0 0 0,0 1 0 0 0,0-1 0 0 0,-1 1 0 0 0,1 0 0 0 0,0 0 0 0 0,0 0 0 0 0,0 0 0 0 0,0 0 0 0 0,0 1 0 0 0,1-1 0 0 0,-1 0 0 0 0,1 1 0 0 0,29-1 0 0 0,-17 1 0 0 0,-11 0 0 0 0,-1 0 0 0 0,0 1 0 0 0,0-1-1 0 0,0 1 1 0 0,0 0 0 0 0,0 0-1 0 0,0 0 1 0 0,0 0 0 0 0,2 1 0 0 0,5 3-11 0 0,1-2-31 0 0,0 2 0 0 0,0-1 1 0 0,3 3 41 0 0,-13-6-8 0 0,32 27-18 0 0,-25-24 13 0 0,-6-3 11 0 0,-1 0-1 0 0,1 0 1 0 0,-1 0 0 0 0,0 0-1 0 0,1 0 1 0 0,-1 0 0 0 0,0 0-1 0 0,1 0 1 0 0,-1 1 0 0 0,0-1-1 0 0,0 0 1 0 0,0 1 0 0 0,0-1-1 0 0,-1 1 1 0 0,1-1 0 0 0,0 1-1 0 0,0 0 1 0 0,-1-1 0 0 0,1 1-1 0 0,-1 0 4 0 0,2 3-2 0 0,0-1 0 0 0,0 1 1 0 0,1-1-1 0 0,0 0 1 0 0,0 0-1 0 0,0 0 1 0 0,1 1 0 0 0,17 18-50 0 0,-19-21 49 0 0,-1 0 0 0 0,1 0 0 0 0,-1 0 1 0 0,0 0-1 0 0,1 0 0 0 0,-1 0 0 0 0,0 0 0 0 0,0 0 0 0 0,0 1 0 0 0,-1-1 0 0 0,1 0 0 0 0,0 1 1 0 0,-1-1 0 0 0,1 1 0 0 0,-1-1 0 0 0,1 1 0 0 0,-1-1 0 0 0,1 0 0 0 0,0 0 0 0 0,0 1 0 0 0,0-1 0 0 0,1 0 0 0 0,-1 0 0 0 0,0 0 0 0 0,1 0 0 0 0,-1 0 0 0 0,1 0 0 0 0,2 1 0 0 0,-1 1 0 0 0,0 0 0 0 0,0 0 0 0 0,0 0 0 0 0,0 0 0 0 0,-1 1 0 0 0,1-1 0 0 0,-1 1 0 0 0,0 1 1 0 0,7 15-1 0 0,-7-20 0 0 0,-1 1 0 0 0,0 0 0 0 0,0 0 0 0 0,-1 0 0 0 0,1 1 0 0 0,0-1 0 0 0,-1 0 0 0 0,1 0 0 0 0,-1 0 0 0 0,0 0 0 0 0,1 2 0 0 0,1 25-1 0 0,3-20 3 0 0,0-1 7 0 0,-2 4 44 0 0,-3-9 11 0 0,-3-1-10 0 0,-7 8-32 0 0,8-7 42 0 0,2-3 23 0 0,0 0-18 0 0,0 0-3 0 0,0-3-8 0 0,-1 3-57 0 0,1-1 0 0 0,0 1 0 0 0,0-1-1 0 0,0 0 1 0 0,0 1 0 0 0,-1-1-1 0 0,1 1 1 0 0,0-1 0 0 0,0 0-1 0 0,-1 1 1 0 0,1-1 0 0 0,-1 1-1 0 0,1-1 1 0 0,0 1 0 0 0,-1 0-1 0 0,1-1 1 0 0,-1 1 0 0 0,1-1-1 0 0,-1 1 1 0 0,1 0 0 0 0,-1-1-1 0 0,1 1 1 0 0,-1 0 1 0 0,1 0-1 0 0,-1-1 1 0 0,1 1-1 0 0,0 0 1 0 0,-1-1-1 0 0,1 1 1 0 0,-1 0-1 0 0,1-1 1 0 0,0 1-1 0 0,-1 0 1 0 0,1-1-1 0 0,0 1 1 0 0,0-1 0 0 0,-1 1-1 0 0,1-1 1 0 0,0 1-1 0 0,0-1 1 0 0,0 1-1 0 0,0-1 1 0 0,0 1-1 0 0,-1-1 1 0 0,1 1-1 0 0,0-1 1 0 0,0 1-1 0 0,0-1 1 0 0,0 1-1 0 0,0-1 1 0 0,0 1-1 0 0,1 0 1 0 0,-1-1-1 0 0,0 1 1 0 0,0-1-1 0 0,0 1 1 0 0,0-1-1 0 0,0 1 1 0 0,1-1-1 0 0,-1 1-1 0 0,2-4 6 0 0,0 0 0 0 0,0 0 0 0 0,0-1-1 0 0,-1 1 1 0 0,1 0 0 0 0,-1-1-1 0 0,0 1 1 0 0,-1 0 0 0 0,1-1-1 0 0,-1 1 1 0 0,0-1 0 0 0,0-1-6 0 0,0 5 0 0 0,0-1 0 0 0,0 1 1 0 0,0-1-1 0 0,0 1 0 0 0,0-1 1 0 0,0 0-1 0 0,1 1 0 0 0,-1-1 1 0 0,0 1-1 0 0,1-1 1 0 0,0 1-1 0 0,-1-1 0 0 0,1 1 1 0 0,0 0-1 0 0,-1-1 0 0 0,1 1 1 0 0,0 0-1 0 0,0-1 0 0 0,0 1 1 0 0,0 0-1 0 0,0 0 0 0 0,2-1 0 0 0,4-6 21 0 0,1 0 0 0 0,-1 0-1 0 0,5-8-20 0 0,-3-2 2 0 0,-7 12-1 0 0,1-1-1 0 0,1 1 1 0 0,-1 0-1 0 0,1 0 1 0 0,0 0-1 0 0,0 1 1 0 0,1-1-1 0 0,0 1 0 0 0,0 0 1 0 0,0 0-1 0 0,0 1 1 0 0,6-4-1 0 0,3-2-8 0 0,1 1 0 0 0,4-2 8 0 0,11-5-50 0 0,0 1 38 0 0,-25 14 5 0 0,-1 0-1 0 0,1 0 1 0 0,-1 0-1 0 0,1 1 0 0 0,-1-1 1 0 0,1 1-1 0 0,0 1 0 0 0,-1-1 1 0 0,3 1 7 0 0,3 0 4 0 0,23-1-4 0 0,-26-1 0 0 0,-5 1-1 0 0,0 0 0 0 0,0 0 0 0 0,0 0 0 0 0,0 0 0 0 0,0 0 0 0 0,0 1 0 0 0,0-1 0 0 0,0 0 0 0 0,0 1 0 0 0,1 0 1 0 0,25 14-54 0 0,-20-2 54 0 0,0-6 0 0 0,-6-5 0 0 0,0-1 0 0 0,0 1 0 0 0,0-1 0 0 0,-1 1 0 0 0,1 0 0 0 0,0 0 0 0 0,-1 0 0 0 0,0 0 0 0 0,1 0 0 0 0,-1 0 0 0 0,0 1 0 0 0,25 27 0 0 0,-25-26 0 0 0,1 0 0 0 0,0 0 0 0 0,-1 0 0 0 0,0 0 0 0 0,0 1 0 0 0,1 0 0 0 0,-2 0 0 0 0,1-1 0 0 0,1 0 0 0 0,-1 0 0 0 0,0 0 0 0 0,1 0 0 0 0,1 2 0 0 0,-1-2 1 0 0,0 0 0 0 0,-1 0 0 0 0,1 0 0 0 0,-1 0 0 0 0,1 0-1 0 0,-1 1 1 0 0,-1-1 0 0 0,1 0 0 0 0,-1 1 0 0 0,1-1 0 0 0,-1 1-1 0 0,0-1 1 0 0,-1 1-1 0 0,1 71 139 0 0,0-76-137 0 0,0 1 1 0 0,0 0 0 0 0,0-1-1 0 0,0 1 1 0 0,0 0-1 0 0,0-1 1 0 0,0 1-1 0 0,1 0 1 0 0,-1-1-1 0 0,0 1 1 0 0,0 0 0 0 0,1-1-1 0 0,-1 1 1 0 0,0-1-1 0 0,1 1 1 0 0,-1-1-1 0 0,0 1 1 0 0,1-1 0 0 0,-1 1-1 0 0,1-1 1 0 0,-1 1-1 0 0,1-1 1 0 0,-1 1-1 0 0,1-1 1 0 0,-1 0-1 0 0,1 1-2 0 0,-1-1 3 0 0,1 1 0 0 0,-1-1-1 0 0,1 0 1 0 0,-1 1-1 0 0,1-1 1 0 0,-1 1-1 0 0,1-1 1 0 0,-1 1 0 0 0,1-1-1 0 0,-1 1 1 0 0,0-1-1 0 0,1 1 1 0 0,-1 0-1 0 0,0-1 1 0 0,1 1-1 0 0,-1-1 1 0 0,0 1 0 0 0,0 0-1 0 0,0-1 1 0 0,0 1-1 0 0,0 0 1 0 0,0-1-1 0 0,1 1 1 0 0,-1 0 0 0 0,-1-1-1 0 0,1 1-2 0 0,0 7 18 0 0,0 9 82 0 0,0-14-99 0 0,0-1-56 0 0,0-2-45 0 0,0 0 26 0 0,0 0-79 0 0,0 0-90 0 0,0 0 69 0 0,0 0-39 0 0,0 0-44 0 0,0 0-41 0 0,0 0-38 0 0,0 0-34 0 0,0 0-241 0 0,0 0-56 0 0,0 0-789 0 0,0 0-622 0 0,0 0-1182 0 0</inkml:trace>
  <inkml:trace contextRef="#ctx0" brushRef="#br0" timeOffset="694.06">1377 1 9184 0 0,'0'0'208'0'0,"0"0"33"0"0,0 0 14 0 0,2 2 22 0 0,10 5 18 0 0,-5-3-80 0 0,-1 0 47 0 0,1 7 135 0 0,0 2-99 0 0,-6-9-197 0 0,4 5 64 0 0,1 3-15 0 0,-1-3-56 0 0,-5-8-77 0 0,1 1-1 0 0,-1-1 1 0 0,0 0 0 0 0,1 1-1 0 0,-1-1 1 0 0,0 0-1 0 0,0 1 1 0 0,0-1-1 0 0,0 0 1 0 0,0 2-17 0 0,3 14 145 0 0,7 16 130 0 0,5 25-275 0 0,-10-18 104 0 0,5-5 100 0 0,-5 6 41 0 0,5-6 10 0 0,-5 5-7 0 0,5-7-34 0 0,-5-14-80 0 0,-1-8-38 0 0,-2 1 0 0 0,1 0 0 0 0,-1 0 0 0 0,-1-1 0 0 0,0 3-96 0 0,-1-8 64 0 0,1 1 0 0 0,0-1 0 0 0,0 1 1 0 0,1-1-1 0 0,0 0 0 0 0,0 0 1 0 0,0 0-1 0 0,1 0 0 0 0,0 1-64 0 0,8 18 258 0 0,-7-2 118 0 0,-5 11 66 0 0,0-13-170 0 0,1-13-209 0 0,0 19 210 0 0,0-19-189 0 0,0-6 4 0 0,0-2-7 0 0,0 0-1 0 0,0 0-1 0 0,0 0 9 0 0,0 0 56 0 0,0-2 9 0 0,0-4-44 0 0,0 0-40 0 0,0-7-31 0 0,0-2-109 0 0,0-21-238 0 0,0 24 259 0 0,3-9-22 0 0,-1 18 63 0 0,-1 0-1 0 0,1 0 1 0 0,-1 0 0 0 0,1 0 0 0 0,0 0 0 0 0,1 0 9 0 0,9-16-76 0 0,-5 7-17 0 0,5 1 8 0 0,-1 1 24 0 0,4-9-40 0 0,3-4-54 0 0,11-3-69 0 0,0 6 64 0 0,-15 7 58 0 0,-12 12 90 0 0,0-1 0 0 0,-1 0 0 0 0,1 1 0 0 0,0 0-1 0 0,-1-1 1 0 0,1 1 0 0 0,0 0 0 0 0,0 0 0 0 0,0 0 0 0 0,1-1 12 0 0,25-3-96 0 0,-14 0 48 0 0,-11 4 34 0 0,0 0 0 0 0,0 0-1 0 0,0 0 1 0 0,0 0 0 0 0,0 0-1 0 0,0 1 1 0 0,0-1 0 0 0,0 1 0 0 0,4 0 14 0 0,14-1-25 0 0,-10 1 5 0 0,0-1-1 0 0,-1 2 0 0 0,1-1 0 0 0,0 1 1 0 0,2 1 20 0 0,-5 0-15 0 0,0 0 0 0 0,0 0 0 0 0,0 1 0 0 0,0 0 1 0 0,-1 0-1 0 0,1 1 0 0 0,-1 0 0 0 0,0 0 0 0 0,0 1 1 0 0,0 0-1 0 0,1 1 15 0 0,-3 0-17 0 0,-2-4 14 0 0,0 1 0 0 0,-1-1 0 0 0,1 1 0 0 0,-1 0 0 0 0,0 0 0 0 0,0 0 0 0 0,0 0 0 0 0,0 1 0 0 0,-1-1 0 0 0,1 0 0 0 0,-1 1 0 0 0,1 2 3 0 0,0 0 0 0 0,1 0 0 0 0,-1 0 0 0 0,-1 1 0 0 0,1-1 0 0 0,-1 1 0 0 0,0 0 0 0 0,0-1 0 0 0,-1 1 0 0 0,0 36 0 0 0,0-41 0 0 0,0 0 0 0 0,-1 0 0 0 0,1 0 0 0 0,0 1 0 0 0,-1-1 0 0 0,1 0 0 0 0,-1 0 0 0 0,0 0 0 0 0,0 0 0 0 0,0 0 0 0 0,0-1 0 0 0,0 1 0 0 0,0 0-1 0 0,0 0 1 0 0,-1 0 0 0 0,1-1 0 0 0,-2 2 0 0 0,-2 2 0 0 0,0-1 0 0 0,-1 0 0 0 0,0 0-1 0 0,-4 2 1 0 0,4-3 20 0 0,1 0 0 0 0,0 1-1 0 0,0-1 1 0 0,-2 3-20 0 0,1 1 32 0 0,4-5-27 0 0,0 1 0 0 0,0-1 0 0 0,0 0 0 0 0,0 0 0 0 0,-1-1 0 0 0,1 1 0 0 0,0 0 0 0 0,-1-1 0 0 0,0 1 1 0 0,0 0-6 0 0,-23 3 64 0 0,14 1-46 0 0,11-5-13 0 0,0-1 0 0 0,-1 1 0 0 0,1 0 0 0 0,-1 0 1 0 0,1-1-1 0 0,-1 1 0 0 0,1-1 0 0 0,-1 1 0 0 0,0-1 0 0 0,1 0 0 0 0,-1 0 0 0 0,1 0 0 0 0,-1 0 0 0 0,0 0-5 0 0,-7 0 12 0 0,-11-1 11 0 0,4 5 23 0 0,11-2-98 0 0,1 0 59 0 0,-12 4 112 0 0,10-5-112 0 0,0 0-48 0 0,0 0-45 0 0,1-1-57 0 0,-2-1-70 0 0,1-1-81 0 0,4 1 78 0 0,0 0-34 0 0,-3-1-342 0 0,0 1 12 0 0,1-1-60 0 0,-1 0-47 0 0,1 1-34 0 0,-9-1-1208 0 0,-5 1-1098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5:53.5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184 318 7136 0 0,'0'0'208'0'0,"0"0"-53"0"0,0 0-8 0 0,0 0 55 0 0,-3 0 171 0 0,-7 0 319 0 0,8 0 20 0 0,-1 0-33 0 0,-3-2-336 0 0,1-3-38 0 0,5 5-286 0 0,0-1 0 0 0,-1 1 1 0 0,1-1-1 0 0,0 1 0 0 0,-1-1 1 0 0,1 1-1 0 0,0 0 1 0 0,-1-1-1 0 0,1 1 0 0 0,0 0 1 0 0,-1-1-1 0 0,1 1 0 0 0,-1 0 1 0 0,1 0-1 0 0,0-1 0 0 0,-1 1 1 0 0,1 0-1 0 0,-1 0 1 0 0,1 0-1 0 0,-1 0 0 0 0,1-1 1 0 0,-1 1-1 0 0,1 0 0 0 0,-1 0 1 0 0,1 0-1 0 0,-1 0 1 0 0,1 0-1 0 0,-1 0 0 0 0,1 0 1 0 0,-1 0-1 0 0,1 1 0 0 0,-1-1 1 0 0,1 0-1 0 0,-1 0 1 0 0,1 0-1 0 0,-1 0 0 0 0,1 1 1 0 0,0-1-20 0 0,-13 10 396 0 0,10-8-163 0 0,-1 0-107 0 0,1-2-70 0 0,-2-1-39 0 0,2 0 49 0 0,3 1-52 0 0,-1 0-1 0 0,0 1 1 0 0,0-1-1 0 0,0 0 0 0 0,1 0 1 0 0,-1 0-1 0 0,0 0 1 0 0,1 1-1 0 0,-1-1 0 0 0,0 0 1 0 0,0 1-1 0 0,1-1 1 0 0,-1 0-1 0 0,0 1 0 0 0,1-1 1 0 0,-1 1-1 0 0,1-1 1 0 0,-1 1-1 0 0,1-1 0 0 0,-1 1 1 0 0,1-1-1 0 0,-1 1 1 0 0,1 0-1 0 0,-1-1 0 0 0,1 1 1 0 0,0 0-1 0 0,-1-1 1 0 0,1 1-1 0 0,0 1-13 0 0,-1-1 15 0 0,1 0-1 0 0,-1 0 1 0 0,1 0 0 0 0,-1 0-1 0 0,0 0 1 0 0,0 0-1 0 0,1 0 1 0 0,-1 0 0 0 0,0 0-1 0 0,0 0 1 0 0,0-1-1 0 0,0 1 1 0 0,0 0 0 0 0,0 0-1 0 0,0-1-14 0 0,-4 3 50 0 0,5-3-37 0 0,-1 0-1 0 0,0 0 0 0 0,1 0 0 0 0,-1 1 1 0 0,1-1-1 0 0,-1 0 0 0 0,1 1 0 0 0,-1-1 1 0 0,1 1-1 0 0,-1-1 0 0 0,1 1 1 0 0,-1-1-1 0 0,1 1 0 0 0,-1-1 0 0 0,1 1 1 0 0,-1-1-1 0 0,1 1 0 0 0,0-1 0 0 0,0 1 1 0 0,-1 0-1 0 0,1-1 0 0 0,0 1-12 0 0,-3 4 50 0 0,0 2 34 0 0,-7 13 92 0 0,0 1-39 0 0,0 0-42 0 0,3-2-42 0 0,-8 26 28 0 0,14-40-69 0 0,0 1 0 0 0,0-1 0 0 0,0 0 0 0 0,1 0 0 0 0,0 0 1 0 0,0 0-1 0 0,0 1 0 0 0,1 1-12 0 0,-1 7-3 0 0,0 7-3 0 0,-1-12 19 0 0,1 0 1 0 0,0 1-1 0 0,0-1 0 0 0,1 0 1 0 0,0 0-1 0 0,1 1-13 0 0,5-2 35 0 0,-7-8-34 0 0,1 0 0 0 0,-1 0 0 0 0,1 1 0 0 0,-1-1 0 0 0,0 0 0 0 0,1 1 0 0 0,-1-1 0 0 0,0 0 0 0 0,1 1 0 0 0,-1-1 0 0 0,0 1 0 0 0,1-1 0 0 0,-1 0 0 0 0,0 1 0 0 0,0-1 0 0 0,0 1 0 0 0,0-1 0 0 0,1 1 0 0 0,-1-1 0 0 0,0 1 0 0 0,0-1 0 0 0,0 1 0 0 0,0-1 0 0 0,0 1 0 0 0,0-1 0 0 0,0 1 0 0 0,0-1 0 0 0,0 1 0 0 0,0-1-1 0 0,-1 6 13 0 0,1-6-13 0 0,0 0 1 0 0,0 1 0 0 0,0-1 0 0 0,0 0 0 0 0,0 0 0 0 0,0 1 0 0 0,0-1-1 0 0,0 0 1 0 0,0 0 0 0 0,0 1 0 0 0,0-1 0 0 0,0 0 0 0 0,0 0 0 0 0,0 1-1 0 0,0-1 1 0 0,0 0 0 0 0,0 0 0 0 0,0 1 0 0 0,0-1 0 0 0,1 0 0 0 0,-1 0-1 0 0,0 0 1 0 0,0 1 0 0 0,0-1 0 0 0,0 0 0 0 0,0 0 0 0 0,1 0 0 0 0,-1 1-1 0 0,0-1 1 0 0,0 0-1 0 0,22 11 15 0 0,-15-7-14 0 0,-5-3 2 0 0,-1 0 1 0 0,1-1 0 0 0,0 1-1 0 0,0-1 1 0 0,0 1 0 0 0,0-1-1 0 0,0 0 1 0 0,0 1-1 0 0,1-1-3 0 0,17-4 81 0 0,-13 1-33 0 0,0 0-1 0 0,0 0 1 0 0,0-1 0 0 0,1-1-48 0 0,7-3 56 0 0,-11 5-37 0 0,-3 3-14 0 0,0 0-1 0 0,-1 0 1 0 0,1-1 0 0 0,-1 1 0 0 0,1 0 0 0 0,0 0-1 0 0,-1-1 1 0 0,1 1 0 0 0,-1-1 0 0 0,1 1 0 0 0,-1-1-1 0 0,1 1 1 0 0,-1-1 0 0 0,0 1 0 0 0,1-1-1 0 0,-1 1 1 0 0,0-1 0 0 0,1 1 0 0 0,-1-1 0 0 0,0 0-1 0 0,1 1 1 0 0,-1-1-5 0 0,2-4 20 0 0,23-25 65 0 0,-17 13-28 0 0,-6 13-46 0 0,0-1 0 0 0,-1 1 0 0 0,0-1 0 0 0,0 0 1 0 0,0 0-1 0 0,0 0-11 0 0,0-7 67 0 0,-1-2 50 0 0,0 13-98 0 0,0-1 0 0 0,0 1 0 0 0,1-1 0 0 0,-1 0 1 0 0,0 1-1 0 0,1-1 0 0 0,-1 1 0 0 0,1-1 0 0 0,-1 1 0 0 0,1 0 0 0 0,0-1 1 0 0,0 1-1 0 0,0-1-19 0 0,0 0 17 0 0,0 0 1 0 0,0 1 0 0 0,0-1-1 0 0,0 0 1 0 0,-1 1 0 0 0,1-1-1 0 0,0 0 1 0 0,-1 0 0 0 0,0 1-1 0 0,1-1 1 0 0,-1 0 0 0 0,0 0 0 0 0,0-2-18 0 0,0-5 9 0 0,0-1-35 0 0,0-41-229 0 0,3 31 148 0 0,7-8 86 0 0,-5 0 21 0 0,1 16 0 0 0,-5 10 0 0 0,0 1 0 0 0,-1 0 0 0 0,1-1 0 0 0,0 1 0 0 0,-1-1 0 0 0,1 1 0 0 0,-1 0 0 0 0,1-1 0 0 0,-1 1 0 0 0,0-1 0 0 0,0 1 0 0 0,0-1 0 0 0,0 0 0 0 0,0-10-12 0 0,0 12 11 0 0,0 0 0 0 0,0 0 0 0 0,0 0 0 0 0,0 0 0 0 0,0-1 0 0 0,0 1 1 0 0,0 0-1 0 0,0 0 0 0 0,0 0 0 0 0,0 0 0 0 0,0 0 0 0 0,0 0 1 0 0,0 0-1 0 0,0 0 0 0 0,0 0 0 0 0,0 0 0 0 0,0-1 0 0 0,0 1 1 0 0,0 0-1 0 0,0 0 0 0 0,0 0 0 0 0,0 0 0 0 0,0 0 0 0 0,0 0 0 0 0,1 0 1 0 0,-1 0-1 0 0,0 0 0 0 0,0 0 0 0 0,0 0 0 0 0,0 0 0 0 0,0 0 1 0 0,0-1-1 0 0,0 1 0 0 0,0 0 0 0 0,0 0 0 0 0,0 0 0 0 0,0 0 1 0 0,0 0-1 0 0,0 0 0 0 0,0 0 0 0 0,1 0 0 0 0,-1 0 0 0 0,0 0 0 0 0,0 0 1 0 0,0 0-1 0 0,0 0 0 0 0,0 0 0 0 0,0 0 0 0 0,0 0 0 0 0,0 0 1 0 0,0 0-1 0 0,0 0 0 0 0,1 0 0 0 0,-1 0 0 0 0,0 0 0 0 0,0 0 1 0 0,0 0 0 0 0,10 0-23 0 0,-7 0-33 0 0,-3 0 54 0 0,1 0-1 0 0,-1 0 1 0 0,1 0-1 0 0,0 0 1 0 0,-1 0 0 0 0,1 0-1 0 0,0 0 1 0 0,-1 1 0 0 0,1-1-1 0 0,0 0 1 0 0,-1 0 0 0 0,1 0-1 0 0,0 1 1 0 0,-1-1 0 0 0,1 0-1 0 0,-1 1 1 0 0,1-1 0 0 0,-1 0-1 0 0,1 1 1 0 0,-1-1 0 0 0,1 1-1 0 0,-1-1 1 0 0,1 1-1 0 0,-1-1 1 0 0,1 1 2 0 0,7 16-63 0 0,-8-15 59 0 0,1 1-1 0 0,0-1 1 0 0,0 0-1 0 0,0 0 1 0 0,0 0-1 0 0,0 0 1 0 0,1 0 0 0 0,-1 0 4 0 0,9 3-11 0 0,-2 7-32 0 0,2 4 47 0 0,-8-14 3 0 0,-1-1 1 0 0,1 1-1 0 0,-1 0 0 0 0,0 0 0 0 0,0 0 1 0 0,0 0-1 0 0,0 0 0 0 0,0 0 0 0 0,0 0 0 0 0,0 0 1 0 0,0 1-1 0 0,-1-1 0 0 0,1 0 0 0 0,-1 0 1 0 0,0 1-1 0 0,0-1 0 0 0,0 0 0 0 0,0 1 1 0 0,0 0-8 0 0,3 13 48 0 0,8-2-31 0 0,-9-12-17 0 0,-1-1 0 0 0,0 1-1 0 0,1-1 1 0 0,-1 1 0 0 0,0-1 0 0 0,0 1 0 0 0,0 0 0 0 0,0-1 0 0 0,0 1 0 0 0,0 0 0 0 0,0 0 0 0 0,0 14-1 0 0,-1-13 2 0 0,0-1 1 0 0,0 0-1 0 0,0 0 1 0 0,0 1-1 0 0,0-1 0 0 0,1 0 1 0 0,-1 1-1 0 0,1-1 0 0 0,-1 0 1 0 0,2 2-2 0 0,10 12 82 0 0,-1-4 41 0 0,-10-11-107 0 0,-1 0 0 0 0,1 1 0 0 0,-1-1 0 0 0,1 0-1 0 0,-1 1 1 0 0,1-1 0 0 0,-1 0 0 0 0,0 1 0 0 0,0-1 0 0 0,1 1 0 0 0,-1-1 0 0 0,0 0-16 0 0,-1 6 78 0 0,1 5-16 0 0,3 0-101 0 0,2-5-14 0 0,1 5-44 0 0,-5-6 19 0 0,0 1-39 0 0,-1-2 50 0 0,0 0 75 0 0,1 6 90 0 0,0-8-130 0 0,2-1-83 0 0,0 0-115 0 0,-1-2 64 0 0,0 0-41 0 0,-1 0-20 0 0,0 0-38 0 0,-1 0-365 0 0,1 1 82 0 0,-1-1-52 0 0,0 2-711 0 0,0 2-561 0 0,0 4-1065 0 0</inkml:trace>
  <inkml:trace contextRef="#ctx0" brushRef="#br0" timeOffset="303.66">577 1 9672 0 0,'0'0'282'0'0,"3"0"-2"0"0,7 0-132 0 0,-8 0-59 0 0,-2 0 88 0 0,0 0 160 0 0,0 0 14 0 0,0 0-18 0 0,0 2-77 0 0,2 11-63 0 0,3 1-56 0 0,2 2-5 0 0,-6-1 61 0 0,1 8 31 0 0,4 8-9 0 0,0 0-45 0 0,-5-10-23 0 0,0-13-78 0 0,-1-1 0 0 0,1 1 0 0 0,1-1 0 0 0,0 0 0 0 0,0 1-69 0 0,0 0 75 0 0,0-1 0 0 0,-1 0 0 0 0,0 1 0 0 0,0-1 0 0 0,-1 2-75 0 0,0 8 143 0 0,-1 0-33 0 0,0-5 32 0 0,1 1 0 0 0,1 11-142 0 0,3-1 175 0 0,0-7-59 0 0,-2-10-58 0 0,0 0 0 0 0,0 0-1 0 0,-1 1 1 0 0,0-1 0 0 0,-1 1-1 0 0,1-1-57 0 0,-1 2 67 0 0,1-1 0 0 0,0 1 0 0 0,0-1 0 0 0,1 0 0 0 0,0 1-67 0 0,0 0 68 0 0,0-1-1 0 0,-1 0 1 0 0,0 1 0 0 0,0-1 0 0 0,0 2-68 0 0,-2 3 92 0 0,1 8 67 0 0,3-4 6 0 0,-2-14-148 0 0,2 6 54 0 0,-1-1 1 0 0,0 1 0 0 0,0-1 0 0 0,-1 1-1 0 0,1 7-71 0 0,0-1 133 0 0,3-4-52 0 0,0 2-27 0 0,-3-3-29 0 0,-2 8 57 0 0,0 3 9 0 0,3-8-82 0 0,2-4 13 0 0,-4-7-18 0 0,0 0 0 0 0,0 1 0 0 0,0-1 0 0 0,0 1-1 0 0,-1-1 1 0 0,1 1 0 0 0,-1-1 0 0 0,1 1 0 0 0,-1-1-1 0 0,1 1 1 0 0,-1 1-4 0 0,0 0 21 0 0,0-3-111 0 0,0 0 17 0 0,0 0-77 0 0,0 1-90 0 0,0 0 69 0 0,0-1-40 0 0,0 1-44 0 0,0 0-41 0 0,0 0-37 0 0,0 0-34 0 0,0 1-239 0 0,0 0-57 0 0,0 0-783 0 0,0 0-619 0 0,0-1-1176 0 0</inkml:trace>
  <inkml:trace contextRef="#ctx0" brushRef="#br0" timeOffset="692.18">577 318 9904 0 0,'3'1'33'0'0,"0"-1"60"0"0,1 0 75 0 0,5-1 302 0 0,-4 1-256 0 0,-2-1-154 0 0,0 0-114 0 0,21-10 112 0 0,10-3-68 0 0,-18 10 42 0 0,-3 4 67 0 0,-4 0 21 0 0,1-1 41 0 0,4-3 28 0 0,7-3 199 0 0,4-2 85 0 0,-8 5-234 0 0,-3 1-133 0 0,-6 2-96 0 0,-1 1-34 0 0,23 0 39 0 0,0 0-15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5:52.3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227 0 5528 0 0,'-2'0'124'0'0,"-9"0"17"0"0,9 0 11 0 0,2 3-20 0 0,-3 7-105 0 0,-3-8-9 0 0,2-2 49 0 0,4 0-67 0 0,-2 1 139 0 0,2 1 159 0 0,0 0-159 0 0,0 1 57 0 0,0 2 138 0 0,0 9 544 0 0,0-9-636 0 0,0-1-38 0 0,-1 0-3 0 0,0-2-152 0 0,0-1-41 0 0,-5 3 302 0 0,6-3-290 0 0,-1-1-1 0 0,1 0 1 0 0,-1 0 0 0 0,1 1-1 0 0,0-1 1 0 0,-1 0 0 0 0,1 1-1 0 0,-1-1 1 0 0,1 0-1 0 0,0 1 1 0 0,-1-1 0 0 0,1 0-1 0 0,0 1 1 0 0,0-1 0 0 0,-1 1-1 0 0,1-1 1 0 0,0 0 0 0 0,0 1-1 0 0,0-1 1 0 0,0 1 0 0 0,-1-1-1 0 0,1 1 1 0 0,0-1 0 0 0,0 1-1 0 0,0-1 1 0 0,0 1-1 0 0,0-1 1 0 0,0 1 0 0 0,0-1-1 0 0,0 1 1 0 0,0-1 0 0 0,1 1-20 0 0,-2 10 355 0 0,1-8-261 0 0,-1 0 0 0 0,1 0 0 0 0,0 0 0 0 0,0 1 0 0 0,1-1 0 0 0,-1 0 0 0 0,1 0 0 0 0,-1 0-1 0 0,1 0 1 0 0,0 0-94 0 0,2 3 105 0 0,2 4 183 0 0,-4-7-191 0 0,0 0 0 0 0,0 0 0 0 0,0 1-1 0 0,-1-1 1 0 0,1 0 0 0 0,-1 1-1 0 0,0-1 1 0 0,0 3-97 0 0,1 7 200 0 0,1 0 0 0 0,0 0 0 0 0,0-1 0 0 0,4 7-200 0 0,-2-1 213 0 0,8 10 106 0 0,-9-23-242 0 0,-1 1-1 0 0,1-1 1 0 0,-1 1-1 0 0,0 0 1 0 0,0 1-77 0 0,3 34 352 0 0,5-6-16 0 0,-5 5-68 0 0,5-5-32 0 0,-5 6-4 0 0,1-18-79 0 0,-5-18-87 0 0,1 1-1 0 0,-1 0 0 0 0,0 0 0 0 0,0 0 1 0 0,0 5-66 0 0,-2 3 120 0 0,1-6-45 0 0,0-1 0 0 0,0 1 0 0 0,1-1 0 0 0,0 0 1 0 0,0 2-76 0 0,3 5 110 0 0,4 27 176 0 0,-7-18-108 0 0,-1-8-93 0 0,0 28 229 0 0,0-41-305 0 0,0 0 1 0 0,0-1-1 0 0,0 1 1 0 0,1 0 0 0 0,-1 0-1 0 0,1-1 1 0 0,-1 1-1 0 0,1-1 1 0 0,0 1-1 0 0,-1 0 1 0 0,1-1-1 0 0,0 0 1 0 0,0 1-10 0 0,0-1 8 0 0,0 1 0 0 0,0-1 0 0 0,0 1 0 0 0,-1-1 0 0 0,1 1 0 0 0,0 0 1 0 0,-1-1-1 0 0,1 1 0 0 0,-1 0 0 0 0,0-1 0 0 0,1 1 0 0 0,-1 0 0 0 0,0 0-8 0 0,0-1 2 0 0,0-1 0 0 0,0 1 0 0 0,0 0-1 0 0,0 0 1 0 0,0 0 0 0 0,0-1 0 0 0,0 1 0 0 0,-1 0-1 0 0,1 0 1 0 0,0 0 0 0 0,0-1 0 0 0,-1 1 0 0 0,1 0-1 0 0,-1 0-1 0 0,-9 2 59 0 0,8-3-31 0 0,2 0-77 0 0,0 0-37 0 0,0 0-136 0 0,0 0-24 0 0,0 0 84 0 0,0 0 14 0 0,0-1-76 0 0,0 1 43 0 0,0-1 38 0 0,0 0 34 0 0,0 0-24 0 0,0 0 82 0 0,1-3 55 0 0,-1 2-76 0 0,0 1-99 0 0,-1-1-75 0 0,0 1-118 0 0,1 0 131 0 0,-1 1-37 0 0,1-1-41 0 0,-1 0-44 0 0,0 0-6 0 0,0 0-48 0 0,0 0-42 0 0,0 0-37 0 0,-1 0-139 0 0,1-1-36 0 0,-4-3-1456 0 0</inkml:trace>
  <inkml:trace contextRef="#ctx0" brushRef="#br0" timeOffset="343.01">0 424 7368 0 0,'0'0'165'0'0,"0"0"22"0"0,0 0 10 0 0,0 0 58 0 0,3 0 155 0 0,4-2-69 0 0,4-3 303 0 0,-3 1-221 0 0,-2 1-213 0 0,-1 2-104 0 0,1 0-82 0 0,10 2 261 0 0,11 0 122 0 0,-7-5-216 0 0,-10 0-137 0 0,7-3 35 0 0,1 5 19 0 0,-13 2-85 0 0,0-1 0 0 0,0 1 0 0 0,0-2 0 0 0,0 1 0 0 0,4-2-23 0 0,-4 1 10 0 0,0 1-1 0 0,1-1 1 0 0,0 1 0 0 0,-1 0-1 0 0,1 1 1 0 0,0-1-10 0 0,-3 1 1 0 0,0 0 1 0 0,0 0-1 0 0,0 0 1 0 0,0 0-1 0 0,0-1 1 0 0,0 1-1 0 0,-1-1 1 0 0,1 0-1 0 0,0 0 1 0 0,0 0-1 0 0,0 0 1 0 0,-1-1-1 0 0,1 1 1 0 0,-1-1-1 0 0,1 1 1 0 0,0-2-2 0 0,15-6 12 0 0,-8 5 23 0 0,1 1 1 0 0,1 0-1 0 0,2 1-35 0 0,8-3 22 0 0,0-1-55 0 0,-8 0-32 0 0,-1-1-45 0 0,-8 4 47 0 0,7-3-10 0 0,-8 4 22 0 0,0 0-35 0 0,0 1-46 0 0,1-1-59 0 0,-1 0-71 0 0,0 0-83 0 0,1-1-95 0 0,-1 1-106 0 0,1-1-120 0 0,-3 2 285 0 0,0 0-35 0 0,9-6-921 0 0,6-2-755 0 0</inkml:trace>
  <inkml:trace contextRef="#ctx0" brushRef="#br0" timeOffset="672.33">590 182 6536 0 0,'0'0'141'0'0,"0"0"23"0"0,0 2 13 0 0,0 9-22 0 0,0 21-120 0 0,0-13 38 0 0,2-5 85 0 0,2-1 80 0 0,2 2 78 0 0,-5-14-273 0 0,-1 0-1 0 0,1 0 1 0 0,-1 1-1 0 0,1-1 0 0 0,-1 0 1 0 0,0 1-1 0 0,0-1 1 0 0,0 0-1 0 0,0 1 1 0 0,0 0-43 0 0,3 15 398 0 0,-3-14-364 0 0,3 4 106 0 0,-1 0 1 0 0,0 1-1 0 0,0 0 0 0 0,-1-1 1 0 0,1 9-141 0 0,-1-3 225 0 0,0-3-76 0 0,1 0-43 0 0,2 1-19 0 0,-1-3-17 0 0,-1-2 7 0 0,2 11 187 0 0,1-3-80 0 0,2 18 157 0 0,-6-15-156 0 0,2 7 57 0 0,3-3-34 0 0,-2-5-76 0 0,1 12 124 0 0,5-8-6 0 0,-5 7 4 0 0,-1-12-130 0 0,-1-5 5 0 0,0 1 39 0 0,-1 1 44 0 0,-1 1 45 0 0,-1-10-115 0 0,0-1-38 0 0,0 4 12 0 0,0 0-83 0 0,0 6-29 0 0,0-7 42 0 0,0-1 63 0 0,0 1 88 0 0,0-1 113 0 0,0-1-27 0 0,0 0 69 0 0,0-1 76 0 0,0 1 85 0 0,0-5-509 0 0,-1 0 0 0 0,1 1 0 0 0,0-1 0 0 0,-1 0 0 0 0,1 0 1 0 0,-1 1-1 0 0,0-1 0 0 0,1 1 0 0 0,-1-1 0 0 0,0 0 0 0 0,0 0-4 0 0,0 1 5 0 0,0-1-1 0 0,0 1 1 0 0,0-1 0 0 0,0 0-1 0 0,0 1 1 0 0,1-1 0 0 0,-1 0-1 0 0,1 0 1 0 0,-1 0 0 0 0,1 1-1 0 0,0-1 1 0 0,0 0-1 0 0,-1 0 1 0 0,1 0 0 0 0,1 0-1 0 0,-1 0 1 0 0,0 0 0 0 0,0 1-1 0 0,1-1 1 0 0,-1 0 0 0 0,1-1-5 0 0,3-7 10 0 0,3-7 6 0 0,-5-1 23 0 0,-2 13-38 0 0,0 1 0 0 0,0-1 0 0 0,1 1 0 0 0,0-1 0 0 0,0 1 0 0 0,0 0 0 0 0,1-1 0 0 0,-1 1 0 0 0,1 0 0 0 0,0 0 0 0 0,2-3-1 0 0,13-27-1 0 0,-14 26 0 0 0,1 1 0 0 0,0 0 0 0 0,0 0 0 0 0,2-3 1 0 0,-4 8-6 0 0,0 0-1 0 0,0 0 1 0 0,0 0 0 0 0,0 0 0 0 0,0 0 0 0 0,0 1 0 0 0,1-1 0 0 0,-1 1 0 0 0,1-1 6 0 0,7-3-16 0 0,-8 4 9 0 0,1 0 0 0 0,-1 0 0 0 0,0 0 0 0 0,0 0 0 0 0,0 0 0 0 0,0-1 0 0 0,0 1 0 0 0,0-1 0 0 0,0 0 7 0 0,1-1-9 0 0,0 0 0 0 0,1 1 0 0 0,0-1 1 0 0,-1 1-1 0 0,1-1 0 0 0,0 1 0 0 0,0 0 0 0 0,1 1 1 0 0,-1-1-1 0 0,3 0 9 0 0,8 7-41 0 0,3 5 44 0 0,-6-2 35 0 0,-2-4-24 0 0,-8-3-6 0 0,1 0 0 0 0,-1 0 0 0 0,0 0-1 0 0,0 1 1 0 0,0-1 0 0 0,0 0-1 0 0,0 1 1 0 0,0-1 0 0 0,0 1-8 0 0,5 5 12 0 0,-4-4-12 0 0,0 0 1 0 0,0 0-1 0 0,0 1 1 0 0,0-1-1 0 0,0 1 1 0 0,-1 0-1 0 0,3 5 0 0 0,-4-6 0 0 0,0-1 0 0 0,0 0 0 0 0,0 0 0 0 0,0 0 0 0 0,0 0 0 0 0,1 0 0 0 0,-1 0 0 0 0,1 0 0 0 0,0 0 0 0 0,-1-1 0 0 0,1 1 0 0 0,-1 0 0 0 0,1 0 0 0 0,-1 0 0 0 0,0 0 0 0 0,0 0 0 0 0,0 0 0 0 0,0 0 0 0 0,0 0 0 0 0,0 0 0 0 0,-1 0 0 0 0,1 1 0 0 0,-1-1 0 0 0,1 0 0 0 0,-1 0 0 0 0,0 1 0 0 0,0-1 0 0 0,0 0 0 0 0,0 2 0 0 0,0-3 0 0 0,0 1 0 0 0,0 0 0 0 0,0 0 0 0 0,1 0 0 0 0,-1 0 0 0 0,1 0 0 0 0,-1-1 0 0 0,1 1 0 0 0,-1 0 0 0 0,1 0 0 0 0,0-1 0 0 0,0 1 0 0 0,1 1 0 0 0,-1-2 0 0 0,0 0 0 0 0,0 1 0 0 0,-1-1 0 0 0,1 1 0 0 0,0-1 0 0 0,-1 1 0 0 0,1-1 0 0 0,-1 1 0 0 0,0-1 0 0 0,1 1 0 0 0,-1-1 0 0 0,0 1 0 0 0,0 1 0 0 0,0-2 0 0 0,0 1 0 0 0,1 0 0 0 0,-1-1 0 0 0,0 1 0 0 0,1 0 0 0 0,-1-1 0 0 0,1 1 0 0 0,-1 0 0 0 0,1-1 0 0 0,0 1 0 0 0,0-1 0 0 0,0 1 0 0 0,0-1 0 0 0,0 1 0 0 0,0-1 0 0 0,-1 1 0 0 0,1-1 0 0 0,0 1 0 0 0,0-1 0 0 0,-1 1 0 0 0,1 0 0 0 0,-1-1 0 0 0,0 1 0 0 0,1 0 0 0 0,-1-1 0 0 0,0 1 0 0 0,0 0 0 0 0,0 9 0 0 0,-1-8 0 0 0,1 0 0 0 0,0 0 0 0 0,0 0 0 0 0,0 1 0 0 0,0-1 0 0 0,1 0 0 0 0,-1 0 0 0 0,1 0 0 0 0,0 0 0 0 0,0 0 0 0 0,11 12-19 0 0,-9-12-53 0 0,-1-1 52 0 0,3 5 101 0 0,-3-4-84 0 0,-1-1-40 0 0,0 0-41 0 0,0 0-66 0 0,-1 1-71 0 0,0-1-86 0 0,0 0-97 0 0,0-1 49 0 0,0-1-57 0 0,0 1-51 0 0,0-1-44 0 0,0 0-152 0 0,0 0-43 0 0,0 1-183 0 0,0-1-490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5:50.6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46 388 7688 0 0,'0'0'166'0'0,"0"0"29"0"0,0 0 14 0 0,-3 0-25 0 0,-7-2-146 0 0,5-8-38 0 0,-1 7 13 0 0,2 3 36 0 0,4 0-49 0 0,-2 0 102 0 0,1 0 114 0 0,1 0 181 0 0,0 0 10 0 0,0 0-37 0 0,0 0-267 0 0,0 0 8 0 0,0 0 31 0 0,0 0-12 0 0,0 0-10 0 0,-1 11-42 0 0,-5 1-28 0 0,0 0 10 0 0,4-1 34 0 0,2 77 513 0 0,2-72-456 0 0,4 1-26 0 0,-1-2-34 0 0,-4-8-29 0 0,0 0 0 0 0,-1 0 0 0 0,1 0 1 0 0,-2 5-63 0 0,2 6 90 0 0,1-1-37 0 0,-1-13-39 0 0,1 0 1 0 0,-1-1-1 0 0,1 1 1 0 0,0-1-1 0 0,0 1 1 0 0,0-1-1 0 0,1 1-14 0 0,7 13 89 0 0,-3-2 21 0 0,-3-6-54 0 0,1 1 0 0 0,0-1 0 0 0,0 0 0 0 0,3 3-56 0 0,-6-9 27 0 0,1-1 1 0 0,-1 1-1 0 0,0-1 0 0 0,1 0 1 0 0,-1 1-1 0 0,1-1 0 0 0,0 0-27 0 0,10 3 147 0 0,1-3 44 0 0,-11-2-121 0 0,0 0 0 0 0,0 0 0 0 0,0 0 0 0 0,0-1 0 0 0,0 1 0 0 0,-1-1 0 0 0,1 0 0 0 0,0 0 0 0 0,0 0 0 0 0,0 0 0 0 0,-1-1 0 0 0,1 1-70 0 0,-1-1 44 0 0,0 1 1 0 0,-1 0-1 0 0,1-1 0 0 0,0 1 1 0 0,-1-1-1 0 0,1 0 0 0 0,-1 1 1 0 0,0-1-1 0 0,1 0 1 0 0,-1 0-1 0 0,0-1-44 0 0,4-7 255 0 0,-1 2-33 0 0,5-4 65 0 0,-3 5-99 0 0,7-14 335 0 0,-7 9-280 0 0,-3 7-180 0 0,0-9 123 0 0,-3-7-32 0 0,-1 13-81 0 0,3-10 99 0 0,4 0-60 0 0,-1 8-54 0 0,-5 9-50 0 0,0 0-1 0 0,1 0 1 0 0,-1 0 0 0 0,0 0 0 0 0,0 0 0 0 0,0 0-1 0 0,0 0 1 0 0,0 0 0 0 0,0 0 0 0 0,0 0 0 0 0,0 0 0 0 0,0 0-1 0 0,0 0 1 0 0,0 0 0 0 0,-1 0 0 0 0,1 0 0 0 0,0 0-1 0 0,-1 1 1 0 0,1-1 0 0 0,-1 0 0 0 0,1 0 0 0 0,-1 0-1 0 0,1 0 1 0 0,-2 0-8 0 0,-3-10 71 0 0,2-5 8 0 0,3-3-38 0 0,0 13-40 0 0,0 1 1 0 0,0 0 0 0 0,0-1 0 0 0,-1 1-1 0 0,0-3-1 0 0,-6-5 0 0 0,7 12 0 0 0,-1-1 0 0 0,0 1 0 0 0,0 0 0 0 0,1-1 0 0 0,-1 1 0 0 0,1-1 0 0 0,-1 1 0 0 0,1-1 0 0 0,0 1 0 0 0,-1-1 0 0 0,1 1 0 0 0,0-1 0 0 0,0 1 0 0 0,0-1 0 0 0,0 0 0 0 0,-1 1 0 0 0,1-1 0 0 0,0 0 0 0 0,-1 1 0 0 0,1-1 0 0 0,-1 0 0 0 0,0 1 0 0 0,1-1 0 0 0,-1 1 0 0 0,0-1 0 0 0,0 1 0 0 0,0 0 0 0 0,0-1 0 0 0,0 1 0 0 0,0 0 0 0 0,0 0 0 0 0,-1-1 0 0 0,1 1 0 0 0,-12-15 0 0 0,10 9-56 0 0,-3-5 62 0 0,2 2-3 0 0,1 4-39 0 0,1 1-34 0 0,-1 0-49 0 0,1 2-26 0 0,0-1-50 0 0,-1 1-55 0 0,1 0-64 0 0,1 3 54 0 0,1-1-41 0 0,-1 1-38 0 0,1-1-33 0 0,0 1-241 0 0,0 0-56 0 0,-1 0-787 0 0,1 0-621 0 0,0 0-1179 0 0</inkml:trace>
  <inkml:trace contextRef="#ctx0" brushRef="#br0" timeOffset="368.41">514 41 8352 0 0,'0'0'190'0'0,"-2"-3"28"0"0,-8-7 7 0 0,10 10-222 0 0,0 0 1 0 0,-1 0-1 0 0,1 0 1 0 0,0 0-1 0 0,0 0 0 0 0,0 0 1 0 0,0 0-1 0 0,0 0 0 0 0,0 0 1 0 0,0-1-1 0 0,0 1 0 0 0,-1 0 1 0 0,1 0-1 0 0,0 0 1 0 0,0 0-1 0 0,0 0 0 0 0,0 0 1 0 0,0 0-1 0 0,0 0 0 0 0,0 0 1 0 0,0-1-1 0 0,0 1 1 0 0,0 0-1 0 0,0 0 0 0 0,0 0 1 0 0,0 0-1 0 0,0 0 0 0 0,0 0 1 0 0,0 0-1 0 0,0-1 0 0 0,0 1 1 0 0,0 0-1 0 0,0 0 1 0 0,0 0-1 0 0,0 0 0 0 0,0 0 1 0 0,0 0-1 0 0,0 0 0 0 0,0-1 1 0 0,0 1-1 0 0,0 0 1 0 0,0 0-1 0 0,0 0 0 0 0,0 0 1 0 0,0 0-1 0 0,1 0 0 0 0,-1 0 1 0 0,0 0-1 0 0,0 0 0 0 0,0-1 1 0 0,0 1-1 0 0,0 0 1 0 0,0 0-1 0 0,0 0 0 0 0,0 0 1 0 0,1 0-1 0 0,-1 0-3 0 0,10-13 39 0 0,-8 10 4 0 0,-1 0 81 0 0,0 1 68 0 0,-1 1 58 0 0,0 1 243 0 0,-1 3 369 0 0,-1 3 174 0 0,2-3-733 0 0,0-1-38 0 0,1 1-79 0 0,-1-1-39 0 0,1-1-45 0 0,1 1-49 0 0,1 0 42 0 0,4 4 66 0 0,-2 16 84 0 0,1-10-116 0 0,-5-10-111 0 0,0-1 1 0 0,-1 0-1 0 0,1 1 0 0 0,0-1 0 0 0,-1 1 1 0 0,1-1-1 0 0,-1 1 0 0 0,1 0 1 0 0,-1-1-1 0 0,0 1 0 0 0,0-1 1 0 0,1 1-1 0 0,-1 0 0 0 0,0 0-18 0 0,0 2 33 0 0,0 1-1 0 0,0-1 0 0 0,1 1 1 0 0,0-1-1 0 0,0 1 0 0 0,0-1 1 0 0,0 0-1 0 0,1 1 0 0 0,0-1 1 0 0,0 0-1 0 0,2 3-32 0 0,-2-4 32 0 0,0 0 1 0 0,0 1-1 0 0,-1-1 0 0 0,1 1 0 0 0,-1-1 0 0 0,1 1-32 0 0,-2 0 28 0 0,1 0 0 0 0,0 0-1 0 0,-1 0 1 0 0,0 0-1 0 0,0 0 1 0 0,0 2-28 0 0,0 16 116 0 0,3-5-1 0 0,10 17 114 0 0,-10-28-180 0 0,-1-1 0 0 0,0 0 0 0 0,0 1 0 0 0,0 0 1 0 0,-1-1-1 0 0,0 1 0 0 0,0 0 0 0 0,0 0 1 0 0,-1 0-50 0 0,1 6 111 0 0,0 0 1 0 0,1 0 0 0 0,0-1 0 0 0,1 1 0 0 0,1 1-112 0 0,1 6 153 0 0,-1-4-37 0 0,-2-8-58 0 0,0-1 0 0 0,-1 0 0 0 0,0 1 0 0 0,0-1 0 0 0,0 1-1 0 0,-1-1-57 0 0,0 12 143 0 0,0 18 179 0 0,3-17-172 0 0,2-4-20 0 0,-3-12-102 0 0,-1 0 0 0 0,0 0 0 0 0,0 1 0 0 0,0-1 0 0 0,-1 0 0 0 0,1 0 1 0 0,-1 1-1 0 0,0 1-28 0 0,3 20 155 0 0,4-8-53 0 0,-4-12-81 0 0,-2-2-11 0 0,-1-1-1 0 0,1 0 1 0 0,-1 0-1 0 0,1 0 0 0 0,-1 1 1 0 0,0-1-1 0 0,0 0 0 0 0,0 0 1 0 0,0 2-10 0 0,0 0 9 0 0,0-1 57 0 0,0-1 1 0 0,0 8-42 0 0,0-7-13 0 0,0-3-79 0 0,0 0-46 0 0,0 0-167 0 0,0 0 204 0 0,0 0-10 0 0,0 0-23 0 0,0 0-48 0 0,0 0-18 0 0,0 0-47 0 0,0 0-56 0 0,0 0-60 0 0,0 0-66 0 0,0 0-61 0 0,0 0-55 0 0,0 0-47 0 0,0 0-167 0 0,0 0-47 0 0,0 0-202 0 0,0 0-541 0 0</inkml:trace>
  <inkml:trace contextRef="#ctx0" brushRef="#br0" timeOffset="578.98">439 373 7920 0 0,'0'0'174'0'0,"0"0"29"0"0,2 0 13 0 0,13 1-125 0 0,15-1 8 0 0,-4-3-66 0 0,-18 0-5 0 0,-1-1 60 0 0,1 0 88 0 0,4 0 85 0 0,-3 0-44 0 0,4-3 54 0 0,4-2 53 0 0,-5 5-49 0 0,0 1 20 0 0,1 2 83 0 0,-8 1-358 0 0,1 0 47 0 0,14 0 289 0 0,-10 0-231 0 0,0 0-78 0 0,-5 0-68 0 0,0 0-36 0 0,0 0-55 0 0,1 0-61 0 0,-1 0-66 0 0,1 0-75 0 0,-1 0-83 0 0,0 0-89 0 0,0 0-97 0 0,0 0-106 0 0,7 0-741 0 0,6 0-821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5:49.5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1 7224 0 0,'-13'12'165'0'0,"11"-9"22"0"0,2-3 7 0 0,-3 0-23 0 0,-7 2-104 0 0,8 9 93 0 0,2-9 32 0 0,0-2 0 0 0,0 3 20 0 0,0 37 670 0 0,0 1-71 0 0,0 10 96 0 0,0 23 383 0 0,0-65-1116 0 0,1-1-41 0 0,1-1-14 0 0,2 3 11 0 0,1 4 52 0 0,-1 3 20 0 0,7 24 290 0 0,-7-25-225 0 0,-4-3-97 0 0,1 6 35 0 0,8 14 146 0 0,1 3-17 0 0,-5-12-74 0 0,-2-2 15 0 0,-2 2 79 0 0,-1-14-123 0 0,0 2 99 0 0,0 0 55 0 0,0 19 571 0 0,0-22-695 0 0,0-1-35 0 0,0 2-20 0 0,0-2-86 0 0,1 0-102 0 0,1 0-49 0 0,1-2-41 0 0,0 0-34 0 0,2 4-114 0 0,-5-9 192 0 0,1 0-1 0 0,-1 0 1 0 0,1 0 0 0 0,-1 0-1 0 0,0 1 1 0 0,0-1-1 0 0,0 0 1 0 0,0 0-1 0 0,0 1 1 0 0,0-1-1 0 0,0 0 1 0 0,0 0-1 0 0,0 1 1 0 0,0-1-1 0 0,-1 0 1 0 0,1 0-1 0 0,0 0 1 0 0,-1 0-1 0 0,1 1 1 0 0,-1-1 28 0 0,-2 4-43 0 0,-2 5 24 0 0,7 2 24 0 0,-2-12-2 0 0,1 1-1 0 0,-1-1 0 0 0,0 1 1 0 0,0-1-1 0 0,0 1 0 0 0,0-1 1 0 0,0 1-1 0 0,0 0 0 0 0,0-1 1 0 0,0 1-1 0 0,0-1 0 0 0,0 1 1 0 0,0-1-1 0 0,0 1 0 0 0,0 0 1 0 0,0-1-1 0 0,0 1 0 0 0,0-1 1 0 0,-1 1-1 0 0,1-1 0 0 0,0 1 1 0 0,-1-1-1 0 0,1 1 0 0 0,0-1 1 0 0,-1 1-1 0 0,1-1 0 0 0,0 0 1 0 0,-1 1-1 0 0,1-1 0 0 0,-1 1 1 0 0,1-1-3 0 0,-3 5 56 0 0,3 8-34 0 0,-2 2 26 0 0,-3-8-41 0 0,0-1-34 0 0,5-6 27 0 0,-3 2-69 0 0,3-2-35 0 0,0 0-157 0 0,0 0-25 0 0,0 0 82 0 0,0 0-28 0 0,0 0-124 0 0,0 0 23 0 0,0 0-35 0 0,0 0-961 0 0,0 0 801 0 0,0 0 81 0 0,0 0-30 0 0,0 0 191 0 0,0 0-36 0 0,0 0-39 0 0,0 0-37 0 0,0 0-490 0 0,0 0-303 0 0,0 0-736 0 0</inkml:trace>
  <inkml:trace contextRef="#ctx0" brushRef="#br0" timeOffset="402.59">1 92 6648 0 0,'12'0'149'0'0,"-9"0"23"0"0,-6 0 12 0 0,-3 0-61 0 0,2 0-13 0 0,2 0 37 0 0,2 0 120 0 0,0 0 223 0 0,0 0 20 0 0,0 0-25 0 0,0 0-110 0 0,0 0-45 0 0,2 2-8 0 0,1 1-234 0 0,1 1 62 0 0,7 6 258 0 0,-8-6-293 0 0,1-2-38 0 0,-1 0-67 0 0,7 3 163 0 0,0 0 8 0 0,0 3-38 0 0,7 10 63 0 0,-10-10-96 0 0,1 0-1 0 0,0 0 1 0 0,1-1-1 0 0,5 4-109 0 0,6 4 198 0 0,-16-10-110 0 0,1 0-1 0 0,-1 0 0 0 0,0 0 1 0 0,2 3-88 0 0,5 7 213 0 0,4 0-9 0 0,2 3-12 0 0,3 10 127 0 0,5-8 8 0 0,1 11 49 0 0,-6-7-103 0 0,0-4 15 0 0,-10-9-168 0 0,5 3 16 0 0,3 5 24 0 0,-6-7-25 0 0,3 1 52 0 0,-3-5-59 0 0,7 6 19 0 0,1 12 37 0 0,-1-12-43 0 0,5 4 71 0 0,-12-7-80 0 0,6 1 0 0 0,-1 0 1 0 0,-4-1-2 0 0,3 6 55 0 0,-11-11-137 0 0,1 0 0 0 0,-1 0 0 0 0,1 0 0 0 0,0-1 0 0 0,1 0 0 0 0,2 2-49 0 0,2-2 69 0 0,6 5 37 0 0,-13-8-35 0 0,0-1-36 0 0,3-2-6 0 0,-7 1-19 0 0,3 0 61 0 0,-1 3-16 0 0,8 7-29 0 0,-7-8 49 0 0,-3-2-28 0 0,0 0-102 0 0,0 0-12 0 0,0 0-11 0 0,0 0-40 0 0,0 0-110 0 0,0-2-198 0 0,0 0 320 0 0,0 0 3 0 0,0 1-17 0 0,0-1-44 0 0,0 1-15 0 0,0-1-43 0 0,0 1-51 0 0,0-1-56 0 0,0 1-62 0 0,0-1-56 0 0,0 1-50 0 0,0-1-45 0 0,0 0-158 0 0,0 1-43 0 0,0-2-191 0 0,0 0-513 0 0</inkml:trace>
  <inkml:trace contextRef="#ctx0" brushRef="#br0" timeOffset="747.71">575 92 7080 0 0,'0'0'157'0'0,"0"0"23"0"0,0 0 13 0 0,0-3-22 0 0,-2-10-72 0 0,-2 8 5 0 0,-2-2 118 0 0,6 7-222 0 0,-3-3 419 0 0,3 3 12 0 0,0 0-19 0 0,0 0-84 0 0,0 0-38 0 0,0 0-8 0 0,0 0-20 0 0,0 0-71 0 0,0 0-30 0 0,0 3-7 0 0,0 1-88 0 0,0 6 26 0 0,0-6-30 0 0,0 3 50 0 0,0 1 68 0 0,0-6-152 0 0,1 1 0 0 0,-1 0 0 0 0,0 0 0 0 0,1 0 0 0 0,0-1 0 0 0,0 1 0 0 0,0 1-28 0 0,7 13 168 0 0,-4-3-28 0 0,-6 2-36 0 0,1 1-2 0 0,5-4 36 0 0,-2-9-100 0 0,-1-1 1 0 0,1 1 0 0 0,0-1-1 0 0,-1 1 1 0 0,0-1 0 0 0,0 1-1 0 0,0 0 1 0 0,-1 0 0 0 0,1 0-1 0 0,-1 2-38 0 0,4 17 263 0 0,8 4-36 0 0,-10-23-180 0 0,1 1 0 0 0,-1-1 0 0 0,0 1-1 0 0,-1 0 1 0 0,1 0-47 0 0,13 53 562 0 0,-11-42-323 0 0,-4-3-87 0 0,1 6 33 0 0,12 16 143 0 0,-10-29-261 0 0,-1-1 0 0 0,0 0 0 0 0,0 1 0 0 0,0-1 0 0 0,-1 1 0 0 0,0 0 0 0 0,0 0 0 0 0,0 2-67 0 0,-1 2 142 0 0,2-2-44 0 0,0 0-23 0 0,2 2-12 0 0,1 0 1 0 0,0 5 42 0 0,0 1-21 0 0,0-2-15 0 0,-5-11-47 0 0,1-1 0 0 0,-1 1 0 0 0,1-1 0 0 0,-1 1 0 0 0,0 0 0 0 0,0-1 0 0 0,0 1 0 0 0,0 1-23 0 0,0-2 16 0 0,-1 0 0 0 0,1 0 0 0 0,0-1 0 0 0,0 1 0 0 0,1 0 0 0 0,-1 0 0 0 0,0-1 0 0 0,0 1 0 0 0,1 0 0 0 0,-1 0 0 0 0,2 1-16 0 0,2 5 54 0 0,-3-7-42 0 0,0 0 0 0 0,0 1 0 0 0,0-1 0 0 0,0 1 0 0 0,-1-1-1 0 0,1 0 1 0 0,-1 1 0 0 0,1-1 0 0 0,-1 1 0 0 0,1 0 0 0 0,-1-1 0 0 0,0 1 0 0 0,0-1-1 0 0,0 1-11 0 0,0 11 91 0 0,0-11-10 0 0,0-2-1 0 0,0 0-2 0 0,0 3-22 0 0,0 7-30 0 0,0-8 49 0 0,1-2-59 0 0,1 0-91 0 0,-1 0-16 0 0,0 0 45 0 0,1 0 28 0 0,-1 0-26 0 0,0 0-18 0 0,0 0-39 0 0,0 0-60 0 0,1 0-66 0 0,0 0-77 0 0,1 0-87 0 0,10 0-499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08.9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0 7920 0 0,'0'0'174'0'0,"0"0"29"0"0,0 0 13 0 0,0 3-31 0 0,-2 16-152 0 0,2-18-32 0 0,0 1 1 0 0,0-1-1 0 0,-1 1 1 0 0,1 0 0 0 0,-1-1-1 0 0,1 1 1 0 0,-1-1-1 0 0,0 1 1 0 0,0-1-1 0 0,0 1 1 0 0,1-1-1 0 0,-2 0-1 0 0,-2 6 67 0 0,3-1 4 0 0,0 1 34 0 0,1 4 92 0 0,0-8-141 0 0,-1 0 0 0 0,1 0-1 0 0,0 0 1 0 0,0 0 0 0 0,1 0 0 0 0,-1 1-1 0 0,0-1 1 0 0,1 0 0 0 0,0 0-1 0 0,0 0-55 0 0,6 11 149 0 0,-6-11-122 0 0,0 1 1 0 0,0-1 0 0 0,0 0 0 0 0,-1 0-1 0 0,1 1 1 0 0,-1-1 0 0 0,0 0 0 0 0,0 2-28 0 0,1 13 139 0 0,0-6-69 0 0,1 1 56 0 0,10 27 363 0 0,-10-34-421 0 0,8 14 243 0 0,-5 5 6 0 0,1-11-78 0 0,5 5 214 0 0,-6-12-261 0 0,-1 1-33 0 0,-2-2-3 0 0,0-1-56 0 0,1 1 28 0 0,0-1-7 0 0,1 0 40 0 0,2 1 85 0 0,2 4-9 0 0,-4 5 55 0 0,-4-13-97 0 0,3-2-31 0 0,0 1-119 0 0,1 0 40 0 0,0 0 57 0 0,3 3 117 0 0,1 0 53 0 0,-2-1-144 0 0,-1-2-76 0 0,1-1-59 0 0,-6 1-22 0 0,1-1 0 0 0,-1 0 0 0 0,1 0 0 0 0,-1 0 0 0 0,1 0 0 0 0,-1 0 0 0 0,0 0 0 0 0,1 0 0 0 0,-1 0 0 0 0,1 0 0 0 0,-1 0 0 0 0,1 0 0 0 0,-1-1 0 0 0,1 1 0 0 0,-1 0 0 0 0,1 0 0 0 0,-1 0 0 0 0,0-1 0 0 0,1 1 0 0 0,-1 0 0 0 0,1 0 0 0 0,-1-1 0 0 0,0 1 0 0 0,1 0 0 0 0,-1-1 0 0 0,0 1 0 0 0,1 0 0 0 0,-1-1 0 0 0,0 1 0 0 0,0-1 0 0 0,1 1 0 0 0,-1-1-11 0 0,4-5 141 0 0,10-3 98 0 0,-2 3-76 0 0,-4-2 8 0 0,0 0-87 0 0,1 0-60 0 0,7-10-52 0 0,-12 12 52 0 0,3-11 20 0 0,2-6-32 0 0,5-13-4 0 0,-13 34-3 0 0,0 0 0 0 0,-1 0 0 0 0,1-1 1 0 0,-1 1-1 0 0,1 0 0 0 0,-1 0 0 0 0,0-1 0 0 0,0 1 0 0 0,0 0 0 0 0,0-3-5 0 0,1-11 2 0 0,9-1-2 0 0,-7 2 0 0 0,-3 9 0 0 0,-1 4-2 0 0,1 0 1 0 0,0 1-1 0 0,0-1 1 0 0,0 1-1 0 0,0-1 1 0 0,0 0-1 0 0,1 1 1 0 0,-1-1-1 0 0,0 1 1 0 0,1-1-1 0 0,-1 1 1 0 0,1-2 1 0 0,6-2-57 0 0,-7 5 53 0 0,1 0 0 0 0,-1 0 0 0 0,0 0 0 0 0,1-1 1 0 0,-1 1-1 0 0,0 0 0 0 0,1 0 0 0 0,-1-1 0 0 0,0 1 1 0 0,1 0-1 0 0,-1 0 0 0 0,0-1 0 0 0,0 1 1 0 0,1 0-1 0 0,-1-1 0 0 0,0 1 0 0 0,0 0 0 0 0,0-1 1 0 0,0 1-1 0 0,1-1 0 0 0,-1 1 0 0 0,0 0 0 0 0,0-1 1 0 0,0 1-1 0 0,0-1 0 0 0,0 1 0 0 0,0 0 0 0 0,0-1 1 0 0,0 1-1 0 0,0-1 0 0 0,0 1 4 0 0,0-3-119 0 0,0 3-10 0 0,2 3-5 0 0,2 1 80 0 0,8 8-37 0 0,0-3 40 0 0,-1-5 33 0 0,-10-3 13 0 0,0-1-1 0 0,0 0 1 0 0,0 1 0 0 0,0-1 0 0 0,0 1 0 0 0,0-1 0 0 0,0 1 0 0 0,0 0 0 0 0,0-1 0 0 0,0 1 0 0 0,0 0 0 0 0,-1 0 0 0 0,1-1 0 0 0,0 1-1 0 0,0 0 1 0 0,-1 0 0 0 0,1 0 0 0 0,0 1 5 0 0,3 8-46 0 0,-3-8 42 0 0,0 0 0 0 0,0 0 0 0 0,0 0 0 0 0,1 0 0 0 0,-1 0 1 0 0,1 0-1 0 0,-1 0 0 0 0,1 0 0 0 0,-1 0 4 0 0,13 11-39 0 0,-1-1-1 0 0,2 0 1 0 0,4 3 39 0 0,3-2 3 0 0,1 0 48 0 0,-10-2-40 0 0,-11-10-11 0 0,-1 1 0 0 0,1 0 0 0 0,0-1 0 0 0,-1 0 0 0 0,1 1 0 0 0,0-1 0 0 0,0 0 0 0 0,0 0 0 0 0,2 1 0 0 0,21 3 0 0 0,-10 1 0 0 0,-12-5 4 0 0,0 0-1 0 0,1 0 1 0 0,-1 0 0 0 0,0 0 0 0 0,0 0 0 0 0,1-1-1 0 0,-1 1 1 0 0,2-1-4 0 0,14 1 196 0 0,-5 0-4 0 0,-11-1-142 0 0,0 0 0 0 0,-1 0 1 0 0,1 0-1 0 0,0-1 0 0 0,-1 1 1 0 0,1 0-1 0 0,0-1 0 0 0,-1 0 1 0 0,1 0-1 0 0,0 0-50 0 0,1-1 84 0 0,9-4 143 0 0,-3-1 76 0 0,-5-3 17 0 0,1 6-141 0 0,0 1-43 0 0,10-8 81 0 0,-6-5-30 0 0,-2 5 14 0 0,-2 7-80 0 0,-1 0-23 0 0,-4-6-34 0 0,0-5 9 0 0,0-14 33 0 0,-5 13-88 0 0,-1 6-34 0 0,-10-20 64 0 0,10 20-86 0 0,0-1-69 0 0,-21-19-333 0 0,22 20 290 0 0,-1 1-37 0 0,-16-33-827 0 0,19 30 598 0 0,2 9-133 0 0,0 3-56 0 0,0 0-16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09.3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1 121 8928 0 0,'0'0'200'0'0,"0"0"33"0"0,0 0 14 0 0,2 3-41 0 0,1-1-260 0 0,-1 0 38 0 0,4 1 78 0 0,0-1 103 0 0,1 0 72 0 0,14-1 547 0 0,-10-1-516 0 0,-9 0-231 0 0,14 1 365 0 0,-12 0-282 0 0,0-1 0 0 0,0 0 1 0 0,0 0-1 0 0,0 0 0 0 0,1 0 0 0 0,-1-1 0 0 0,0 1 1 0 0,0-1-1 0 0,4-1-120 0 0,-1-3 143 0 0,5-1 72 0 0,-1 4-44 0 0,-4 2-60 0 0,-5 1-77 0 0,0-1 0 0 0,0 0 0 0 0,0 0 0 0 0,0 0 0 0 0,0 0 1 0 0,0-1-1 0 0,0 1 0 0 0,0-1 0 0 0,0 1 0 0 0,1-1-34 0 0,7-4 66 0 0,4-2-44 0 0,3-2-5 0 0,2-1 32 0 0,-6 0-27 0 0,-5 3 27 0 0,-4 2-40 0 0,-1 2 3 0 0,1-4 54 0 0,-6 1-35 0 0,-8 0 4 0 0,8 5-7 0 0,2 0-26 0 0,-1 1 0 0 0,1-1 0 0 0,0 0 0 0 0,-1 0 0 0 0,1 1 0 0 0,0-1 0 0 0,0 0 0 0 0,0 0 0 0 0,-1 0 0 0 0,1 1 0 0 0,0-1 0 0 0,0 0 0 0 0,0 0 0 0 0,1 0-2 0 0,-1 0 1 0 0,0 1 1 0 0,0-1 0 0 0,0 1 0 0 0,0-1-1 0 0,0 1 1 0 0,0-1 0 0 0,0 1 0 0 0,0-1 0 0 0,0 1-1 0 0,0-1 1 0 0,0 1 0 0 0,0-1 0 0 0,0 1-1 0 0,-1-1 1 0 0,1 1 0 0 0,0 0 0 0 0,0-1-1 0 0,0 1 1 0 0,-1-1 0 0 0,1 1 0 0 0,0 0 0 0 0,-1-1-1 0 0,1 1 1 0 0,0-1 0 0 0,-1 1 0 0 0,1 0-1 0 0,0 0 1 0 0,-1-1 0 0 0,1 1 0 0 0,0 0-1 0 0,-1 0 1 0 0,0-1-2 0 0,-5-3 4 0 0,3-3-2 0 0,3 7-1 0 0,0 0-1 0 0,0 0 1 0 0,0-1-1 0 0,0 1 1 0 0,0 0-1 0 0,0 0 1 0 0,0 0-1 0 0,0 0 1 0 0,0-1 0 0 0,0 1-1 0 0,0 0 1 0 0,-1 0-1 0 0,1 0 1 0 0,0 0-1 0 0,0-1 1 0 0,0 1-1 0 0,0 0 1 0 0,0 0 0 0 0,0 0-1 0 0,0 0 1 0 0,-1 0-1 0 0,1 0 1 0 0,0-1-1 0 0,0 1 1 0 0,0 0-1 0 0,0 0 1 0 0,0 0 0 0 0,-1 0-1 0 0,1 0 1 0 0,0 0-1 0 0,0 0 1 0 0,0 0-1 0 0,-1 0 1 0 0,1 0-1 0 0,0 0 1 0 0,0 0-1 0 0,-26-2 42 0 0,11 2-42 0 0,0 3 0 0 0,6 1-20 0 0,1 1 0 0 0,-1 0 1 0 0,1 1-1 0 0,0 0 1 0 0,1 0-1 0 0,-4 5 20 0 0,-5 3-24 0 0,9-8 4 0 0,1 1 1 0 0,0-1-1 0 0,0 1 1 0 0,0 0-1 0 0,0 1 20 0 0,-4 15-16 0 0,-16 35 16 0 0,26-57 0 0 0,0 0 1 0 0,0 0-1 0 0,-1 0 1 0 0,1 0-1 0 0,0 0 0 0 0,0 0 1 0 0,0 0-1 0 0,0 0 1 0 0,0 0-1 0 0,0 0 1 0 0,1 0-1 0 0,-1 0 1 0 0,0 0-1 0 0,1 0 1 0 0,-1 0-1 0 0,0 0 1 0 0,1 0-1 0 0,-1 0 1 0 0,1-1-1 0 0,-1 1 1 0 0,1 0-1 0 0,0 0 1 0 0,-1 0-1 0 0,1 0 1 0 0,0-1-1 0 0,-1 1 1 0 0,1 0-1 0 0,1 0 0 0 0,-2-1 8 0 0,4 6 118 0 0,-3 0-78 0 0,-1 0-11 0 0,5 0 3 0 0,-1 0 1 0 0,1-1 0 0 0,-1 0 0 0 0,1 0 0 0 0,4 3-41 0 0,0 0 52 0 0,-2-3 20 0 0,15 5 2 0 0,12 5 100 0 0,-33-14-164 0 0,1 0 1 0 0,0-1 0 0 0,-1 1-1 0 0,1-1 1 0 0,0 1 0 0 0,0-1 0 0 0,0 0-1 0 0,-1 0 1 0 0,1 0 0 0 0,0 0-1 0 0,0 0 1 0 0,-1 0 0 0 0,1 0 0 0 0,0 0-1 0 0,0-1 1 0 0,0 1-11 0 0,17-7 69 0 0,-5 1-53 0 0,-10 5-79 0 0,6 0 72 0 0,-6 0-96 0 0,-1 1-76 0 0,1 0-109 0 0,-3 0 87 0 0,1 0-38 0 0,0 0-40 0 0,0 0-44 0 0,1 0-181 0 0,-1 1-94 0 0,1-1-101 0 0,0 0-109 0 0,3 0-1048 0 0,3 0-1053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13.1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71 7368 0 0,'0'0'165'0'0,"0"0"22"0"0,0 3 10 0 0,0 5-113 0 0,-1 10 16 0 0,5-1-65 0 0,4 1-15 0 0,-3-8 43 0 0,-4-5 45 0 0,-2-2 48 0 0,0 4 153 0 0,1-7-267 0 0,0 1 0 0 0,0 0 1 0 0,0 0-1 0 0,0-1 0 0 0,0 1 1 0 0,0 0-1 0 0,0 0 0 0 0,0-1 0 0 0,0 1 1 0 0,1 0-1 0 0,-1 0 0 0 0,0-1 1 0 0,0 1-1 0 0,1 0 0 0 0,-1-1 1 0 0,0 1-1 0 0,1 0 0 0 0,-1-1 1 0 0,1 1-1 0 0,-1-1 0 0 0,1 1 0 0 0,-1-1 1 0 0,1 1-1 0 0,-1-1 0 0 0,1 1 1 0 0,0-1-1 0 0,-1 1-42 0 0,1-1 39 0 0,-1 0-1 0 0,1 1 1 0 0,-1-1-1 0 0,1 1 1 0 0,-1-1-1 0 0,1 0 1 0 0,-1 1 0 0 0,1-1-1 0 0,-1 1 1 0 0,0-1-1 0 0,1 1 1 0 0,-1-1 0 0 0,0 1-1 0 0,0-1 1 0 0,1 1-1 0 0,-1 0 1 0 0,0-1-1 0 0,0 1 1 0 0,0-1 0 0 0,1 1-1 0 0,-1 0 1 0 0,0-1-1 0 0,0 1 1 0 0,0-1-1 0 0,0 1 1 0 0,0 0 0 0 0,-1-1-39 0 0,2 14 511 0 0,1-2-72 0 0,2-3-69 0 0,2-1-66 0 0,-3-5 184 0 0,-3-3-102 0 0,0 0-46 0 0,0 0-10 0 0,0 0-14 0 0,0 2-52 0 0,0-1-253 0 0,0-1 0 0 0,0 1 0 0 0,0-1 0 0 0,0 1 0 0 0,0-1 0 0 0,0 1 1 0 0,0-1-1 0 0,-1 1 0 0 0,1-1 0 0 0,0 0 0 0 0,0 1 0 0 0,0-1 0 0 0,0 1 1 0 0,0-1-1 0 0,-1 1 0 0 0,1-1 0 0 0,0 0 0 0 0,-1 1 0 0 0,1-1 0 0 0,0 1 1 0 0,0-1-1 0 0,-1 0 0 0 0,1 1 0 0 0,-1-1 0 0 0,1 0 0 0 0,0 0 0 0 0,-1 1 1 0 0,1-1-1 0 0,-1 0 0 0 0,1 0 0 0 0,0 0 0 0 0,-1 1 0 0 0,1-1 0 0 0,-1 0 1 0 0,1 0-1 0 0,-1 0 0 0 0,1 0 0 0 0,-1 0 0 0 0,1 0 0 0 0,-1 0 0 0 0,1 0 1 0 0,-1 0-12 0 0,-2 0 221 0 0,3 0-44 0 0,0 0-17 0 0,0 0-6 0 0,0 0-12 0 0,0 0-39 0 0,3 0-20 0 0,-1 1-60 0 0,2-2-4 0 0,0-4 18 0 0,1-5 44 0 0,10-18 12 0 0,-4 22-44 0 0,-10 6-48 0 0,0-1 1 0 0,0 1-1 0 0,0-1 0 0 0,0 1 0 0 0,0-1 0 0 0,0 1 0 0 0,0-1 0 0 0,0 0 0 0 0,-1 1 0 0 0,1-1 0 0 0,0 0 0 0 0,0 0 0 0 0,-1 0 0 0 0,1 1 0 0 0,0-1 1 0 0,-1-1-3 0 0,16-30 1 0 0,-11 9 0 0 0,7 13 0 0 0,18-30 0 0 0,-13 22 3 0 0,-12 12-18 0 0,0 0 1 0 0,1 0-1 0 0,0 1 0 0 0,0-1 1 0 0,0 2-1 0 0,4-3 15 0 0,20-8-82 0 0,-29 14 75 0 0,1 1 1 0 0,-1-1 0 0 0,0 1 0 0 0,1-1-1 0 0,-1 1 1 0 0,0 0 0 0 0,1 0 0 0 0,-1 0-1 0 0,0 0 1 0 0,1 0 6 0 0,16-3-33 0 0,-12 1 19 0 0,-4 1 7 0 0,1 0 0 0 0,-1 0-1 0 0,1 1 1 0 0,0-1 0 0 0,0 1 0 0 0,-1-1 0 0 0,2 1 7 0 0,-2 0-4 0 0,1 1 1 0 0,0-1 0 0 0,0 1 0 0 0,-1-1 0 0 0,1 1 0 0 0,0 0 0 0 0,0 0 3 0 0,2 1-6 0 0,26 12-58 0 0,-21-4 70 0 0,-3-1-8 0 0,0-2 2 0 0,-4-5 0 0 0,-1 0 0 0 0,0 0 0 0 0,0 0 0 0 0,0 0 0 0 0,0 0 0 0 0,-1 1 0 0 0,1-1 0 0 0,0 1 0 0 0,-1-1 0 0 0,1 2 0 0 0,3 19 0 0 0,5-13 0 0 0,-7 10 21 0 0,-4-20-17 0 0,1 1 0 0 0,0-1 0 0 0,0 0 0 0 0,0 0 0 0 0,0 1 0 0 0,0-1 0 0 0,0 0 0 0 0,0 1 0 0 0,0-1 0 0 0,0 0 0 0 0,1 1 0 0 0,-1-1 1 0 0,0 0-1 0 0,0 0 0 0 0,0 1 0 0 0,0-1 0 0 0,0 0 0 0 0,0 1 0 0 0,1-1 0 0 0,-1 0 0 0 0,0 0 0 0 0,0 1 0 0 0,0-1 0 0 0,1 0 0 0 0,-1 0 0 0 0,0 0-4 0 0,5 7 33 0 0,-4-5 5 0 0,0 1-1 0 0,0-1 1 0 0,0 1-1 0 0,0 0 1 0 0,0-1-1 0 0,-1 1 1 0 0,1 0 0 0 0,-1 0-38 0 0,1 7 76 0 0,-1-8-7 0 0,-3 3 5 0 0,-7 16-47 0 0,8-17-13 0 0,2-3-44 0 0,0-1-57 0 0,0 0-123 0 0,0 2-218 0 0,0 0 321 0 0,-1 0 6 0 0,1-1-16 0 0,0 0-40 0 0,0 0-12 0 0,-1 0-41 0 0,1 0-47 0 0,-1 0-53 0 0,0 0-56 0 0,0-1-53 0 0,0 1-47 0 0,0-1-41 0 0,-1 0-146 0 0,1 1-41 0 0,-1-1-178 0 0,-2 0-480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13.5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77 123 10016 0 0,'0'0'230'0'0,"0"0"30"0"0,0 0 18 0 0,0 0-120 0 0,2 0-83 0 0,6 1-31 0 0,-5-1-44 0 0,0 0 0 0 0,1 1 1 0 0,-1-2-1 0 0,1 1 0 0 0,-1 0 1 0 0,1 0-1 0 0,-1-1 0 0 0,0 0 1 0 0,2 0-1 0 0,3-4 34 0 0,1 0 106 0 0,4 2 115 0 0,-6 3-50 0 0,-5 1-134 0 0,0-1 0 0 0,0 0 0 0 0,0 0 0 0 0,0 0 0 0 0,0-1 0 0 0,0 1 0 0 0,0 0 0 0 0,0-1 0 0 0,0 1 0 0 0,1-1-71 0 0,20-12 597 0 0,-11 6-359 0 0,-1 1-75 0 0,4 4 71 0 0,-15 2-217 0 0,1 0-1 0 0,0 0 1 0 0,0 0-1 0 0,0 0 1 0 0,0 0-1 0 0,-1 0 1 0 0,1 0-1 0 0,0 0 1 0 0,0 0-1 0 0,0-1 1 0 0,-1 1-1 0 0,1 0 1 0 0,0-1-1 0 0,0 1 1 0 0,-1-1-17 0 0,7-9 228 0 0,-7 9-213 0 0,0 0 1 0 0,1 0 0 0 0,-1 0 0 0 0,1 0-1 0 0,-1 0 1 0 0,1 0 0 0 0,0 0 0 0 0,-1 0-1 0 0,1 0 1 0 0,0 1 0 0 0,-1-1 0 0 0,1 0-1 0 0,0 0 1 0 0,0 1 0 0 0,0-1 0 0 0,0 0-16 0 0,5-2 100 0 0,-5 3-90 0 0,-1 0 1 0 0,1 0-1 0 0,-1 0 1 0 0,1 0-1 0 0,-1 0 1 0 0,0-1-1 0 0,1 1 1 0 0,-1 0-1 0 0,1 0 1 0 0,-1 0-1 0 0,0-1 1 0 0,1 1-1 0 0,-1 0 1 0 0,0-1-1 0 0,1 1 0 0 0,-1 0 1 0 0,0-1-1 0 0,1 1 1 0 0,-1 0-1 0 0,0-1 1 0 0,0 1-1 0 0,0-1 1 0 0,1 1-1 0 0,-1 0 1 0 0,0-1-1 0 0,0 1 1 0 0,0-1-1 0 0,0 1 1 0 0,0-1-1 0 0,0 1 1 0 0,0-1-1 0 0,0 1 0 0 0,0 0 1 0 0,0-1-1 0 0,0 1 1 0 0,0-1-11 0 0,3-4 227 0 0,7-5-3 0 0,-8 7 0 0 0,-2 3-16 0 0,0 0-70 0 0,0 0-36 0 0,-2-2-6 0 0,-11-8-16 0 0,12 9-74 0 0,-1 0 1 0 0,0 1-1 0 0,1-1 1 0 0,-1 1-1 0 0,0-1 1 0 0,0 1 0 0 0,1-1-1 0 0,-1 1 1 0 0,0 0-1 0 0,0 0 1 0 0,0 0-7 0 0,-1 1 1 0 0,0-1 0 0 0,0 1 0 0 0,0 0 1 0 0,0 0-1 0 0,0 0 0 0 0,0 0 0 0 0,1 0 1 0 0,-2 1-2 0 0,2-1-1 0 0,-1 0 1 0 0,1 1 0 0 0,-1-1 0 0 0,1 0-1 0 0,-1-1 1 0 0,0 1 0 0 0,0 0 0 0 0,1-1 0 0 0,-2 0 0 0 0,2 1 0 0 0,1-1 0 0 0,-1 0 0 0 0,1 0 0 0 0,-1 0 0 0 0,1 1 0 0 0,-1-1 0 0 0,1 1 0 0 0,-1-1 0 0 0,1 1 0 0 0,0-1 0 0 0,-1 1 0 0 0,1 0 0 0 0,0 0 0 0 0,0 0-1 0 0,-1 0 1 0 0,1 0 0 0 0,0 0 0 0 0,0 0 0 0 0,-1 1 1 0 0,1 0-1 0 0,-1-1 0 0 0,1 1 0 0 0,-1-1 0 0 0,0 0 0 0 0,1 1 0 0 0,-1-1 0 0 0,0 0 0 0 0,0 0 0 0 0,0 0 0 0 0,-1 0 0 0 0,-10 2 0 0 0,11-2 0 0 0,0-1 0 0 0,0 0 0 0 0,-1 1 0 0 0,1 0 0 0 0,0 0 0 0 0,0-1 0 0 0,0 1 0 0 0,0 1 0 0 0,0-1 0 0 0,0 0 0 0 0,0 0 0 0 0,1 1 0 0 0,-1-1 0 0 0,0 1 0 0 0,-1 0 0 0 0,0 1 0 0 0,0-1 0 0 0,0 0 0 0 0,0 0 0 0 0,0 0 0 0 0,-2 0 0 0 0,2 0 0 0 0,0-1 0 0 0,-1 1 0 0 0,1 0 0 0 0,0 1 0 0 0,0-1 0 0 0,0 1 0 0 0,-1 0 1 0 0,0 0 1 0 0,1 0 0 0 0,-1-1 0 0 0,0 1 0 0 0,-2 0-2 0 0,3-2 5 0 0,0 1 1 0 0,0-1-1 0 0,1 1 1 0 0,-1-1-1 0 0,1 1 0 0 0,-1 0 1 0 0,1 0-1 0 0,0 0 1 0 0,0 1-1 0 0,0-1 1 0 0,0 0-1 0 0,0 1 1 0 0,0 0-6 0 0,-3 7 51 0 0,3-7-46 0 0,0 0 0 0 0,0 1 0 0 0,1-1-1 0 0,-1 0 1 0 0,1 1 0 0 0,0-1 0 0 0,0 1 0 0 0,0 2-5 0 0,1-4 6 0 0,0 0-1 0 0,0 0 1 0 0,0-1-1 0 0,0 1 1 0 0,1 0-1 0 0,-1 0 1 0 0,0-1 0 0 0,1 1-1 0 0,0 0 1 0 0,-1-1-6 0 0,1 0-1 0 0,0 0 1 0 0,0 0-1 0 0,-1 0 1 0 0,1 0 0 0 0,0 0-1 0 0,0 0 1 0 0,0-1-1 0 0,0 1 1 0 0,0 0-1 0 0,0-1 1 0 0,0 1 0 0 0,1 0-1 0 0,-1-1 1 0 0,0 0-1 0 0,1 1 1 0 0,8 4 5 0 0,36 20-5 0 0,-45-25 0 0 0,1 1 0 0 0,0 0 0 0 0,0-1 0 0 0,0 0 0 0 0,0 1 0 0 0,0-1 0 0 0,0 0 0 0 0,-1 0 0 0 0,1 0 0 0 0,0 0 0 0 0,1 0 0 0 0,6-1 0 0 0,-5 1 0 0 0,0 1 0 0 0,0-1 0 0 0,0 1 0 0 0,-1 0 0 0 0,1 0 0 0 0,0 0 0 0 0,-1 0 0 0 0,1 1 0 0 0,-1 0 0 0 0,3 1 0 0 0,-4-2-1 0 0,0-1 1 0 0,1 1 0 0 0,-1 0-1 0 0,0-1 1 0 0,0 0 0 0 0,0 1 0 0 0,1-1-1 0 0,-1 0 1 0 0,0 0 0 0 0,0 0 0 0 0,2-1 0 0 0,11-2-46 0 0,0-3-114 0 0,-12 5 103 0 0,0 0 0 0 0,0 0 0 0 0,0 0 0 0 0,1 0 0 0 0,-1 0-1 0 0,0 1 1 0 0,1 0 0 0 0,0-1 57 0 0,3 1-160 0 0,-1 0-96 0 0,-1 0-85 0 0,-1 0-75 0 0,2 0-168 0 0,-2 0-75 0 0,2 0-207 0 0,4 0-521 0 0,2 0-482 0 0,6 0-1055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14.1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304 485 7800 0 0,'0'0'174'0'0,"0"0"29"0"0,0 0 13 0 0,0-3-31 0 0,0-1-163 0 0,0-8 0 0 0,-1 8 17 0 0,-1 1 29 0 0,0 0 46 0 0,-1 2 56 0 0,-2 0 70 0 0,0-1 455 0 0,-5-8 29 0 0,9 9-392 0 0,-1-1-78 0 0,0 2-69 0 0,1-1-56 0 0,-1 1-35 0 0,0 0-48 0 0,-3 1-11 0 0,4-1 14 0 0,0 0 61 0 0,-6 0 297 0 0,1 0-82 0 0,0 0-70 0 0,0 0-61 0 0,1 0-58 0 0,1 0-35 0 0,-5 0 12 0 0,-10 0 78 0 0,12 0-95 0 0,0 0 44 0 0,-4 2 48 0 0,2 3-36 0 0,-4 1-6 0 0,1-3-62 0 0,10-3-69 0 0,-1 1-1 0 0,1-1 1 0 0,0 1-1 0 0,0 0 1 0 0,0-1 0 0 0,-1 1-1 0 0,1 0 1 0 0,0 0-1 0 0,0 0 1 0 0,1 1-1 0 0,-1-1 1 0 0,0 0 0 0 0,0 1-1 0 0,0 0-14 0 0,-14 9 119 0 0,-1-5-47 0 0,14-6-66 0 0,1 1-1 0 0,0 0 1 0 0,-1-1-1 0 0,1 1 1 0 0,0 0-1 0 0,0 0 0 0 0,0 0 1 0 0,0 0-1 0 0,0 1 1 0 0,0-1-1 0 0,0 1 1 0 0,0-1-1 0 0,0 1 1 0 0,1-1-1 0 0,-1 1 1 0 0,0 0-1 0 0,1 0 0 0 0,0 0 1 0 0,-2 2-6 0 0,-1 6 11 0 0,3-8-11 0 0,0 0 0 0 0,0 0 0 0 0,0 1 0 0 0,-1-1 0 0 0,1 0 0 0 0,0 0 0 0 0,-1-1 0 0 0,0 1 0 0 0,1 0 0 0 0,-12 13 0 0 0,12-14 1 0 0,1 0 1 0 0,-1 0 0 0 0,1 0-1 0 0,0 0 1 0 0,-1 0 0 0 0,1 0-1 0 0,0 0 1 0 0,-1 0 0 0 0,1 0 0 0 0,0 0-1 0 0,0 0 1 0 0,0 0 0 0 0,0 0-1 0 0,0 0 1 0 0,0 0 0 0 0,1 1-2 0 0,-1 26 26 0 0,0-27-26 0 0,0 0 0 0 0,0 0 1 0 0,0 0-1 0 0,0 0 0 0 0,1 0 1 0 0,-1 0-1 0 0,0 1 0 0 0,0-1 1 0 0,0 0-1 0 0,1 0 0 0 0,-1 0 0 0 0,1 0 1 0 0,-1 0-1 0 0,1 0 0 0 0,-1 0 1 0 0,1 0-1 0 0,0 0 0 0 0,-1-1 1 0 0,1 1-1 0 0,0 0 0 0 0,0 0 0 0 0,-1 0 1 0 0,1-1-1 0 0,0 1 0 0 0,0 0 1 0 0,0-1-1 0 0,0 1 0 0 0,0-1 0 0 0,0 1 1 0 0,0-1-1 0 0,0 0 0 0 0,0 1 1 0 0,1-1-1 0 0,8 4 1 0 0,35 22 11 0 0,-42-25-5 0 0,-1-1 1 0 0,1 1 0 0 0,0 0-1 0 0,0-1 1 0 0,-1 0 0 0 0,1 1 0 0 0,0-1-1 0 0,0 0 1 0 0,0-1 0 0 0,2 1-8 0 0,10-1 36 0 0,8 2-8 0 0,-6 0-3 0 0,0-1 0 0 0,1 0 0 0 0,-1-1 0 0 0,7-2-25 0 0,-11-3 17 0 0,6-5 52 0 0,-3 2-32 0 0,-11 7-29 0 0,0 0 1 0 0,-1-1 1 0 0,1 1-1 0 0,-1-1 1 0 0,0 0-1 0 0,2-1-9 0 0,-5 3 2 0 0,0 0-1 0 0,0 0 0 0 0,0-1 1 0 0,0 1-1 0 0,0 0 0 0 0,0 0 0 0 0,0-1 1 0 0,-1 1-1 0 0,1-1 0 0 0,0 1 0 0 0,-1-1 1 0 0,1 1-1 0 0,-1-1 0 0 0,0 1 0 0 0,1-1 1 0 0,-1 1-1 0 0,0-1 0 0 0,0 0 1 0 0,0 1-2 0 0,0-11 0 0 0,-1 8 0 0 0,1 0 0 0 0,0 0 0 0 0,0 0 0 0 0,0 1 0 0 0,1-1 0 0 0,-1 0 0 0 0,1 0 0 0 0,1-1 0 0 0,8-23 0 0 0,-5 0 0 0 0,5 8 0 0 0,2-34 0 0 0,-9 38 0 0 0,17-90 12 0 0,-18 100-3 0 0,-1 0 1 0 0,1 0 0 0 0,1 1 0 0 0,-1-1-1 0 0,2-1-9 0 0,7-20 28 0 0,-2-11 68 0 0,13-43 114 0 0,-22 78-187 0 0,1 0-1 0 0,0 0 0 0 0,-1 0 1 0 0,1 0-1 0 0,-1 0 0 0 0,0-1 1 0 0,0 1-1 0 0,0 0-22 0 0,2-14 99 0 0,4 5-6 0 0,-3 6-37 0 0,-1 1 11 0 0,-1-1 18 0 0,-1 0 36 0 0,0 4-110 0 0,0-2 33 0 0,0-11 177 0 0,0 10-168 0 0,0 3 23 0 0,-2 4-6 0 0,-2 1-62 0 0,3-1-3 0 0,-9 21-4 0 0,5-15-1 0 0,4-7 0 0 0,0 0 0 0 0,0 1 0 0 0,0-1 0 0 0,1 1 0 0 0,-1-1 0 0 0,0 1 0 0 0,1-1 0 0 0,-1 1 0 0 0,1-1 0 0 0,0 1 0 0 0,-1-1 0 0 0,1 1 0 0 0,0 0 0 0 0,0-1 0 0 0,0 18 0 0 0,1-11 0 0 0,-1 0 0 0 0,0 0 0 0 0,0 0 0 0 0,-1 0 0 0 0,-2 6 0 0 0,-2 1 4 0 0,4-12 1 0 0,-1 0 1 0 0,1 1-1 0 0,0-1 1 0 0,1 0 0 0 0,-1 0-1 0 0,0 1 1 0 0,1-1-1 0 0,0 1 1 0 0,0-1-6 0 0,0 91 130 0 0,0-12 77 0 0,0 0 97 0 0,0 1 106 0 0,0 2 117 0 0,0-84-522 0 0,0-1-1 0 0,0 0 1 0 0,0 1-1 0 0,0-1 0 0 0,0 1 1 0 0,0-1-1 0 0,0 0 0 0 0,0 1 1 0 0,0-1-1 0 0,0 1 1 0 0,-1-1-1 0 0,1 0 0 0 0,0 1 1 0 0,0-1-1 0 0,0 0 0 0 0,0 1 1 0 0,-1-1-1 0 0,1 1 1 0 0,0-1-1 0 0,0 0 0 0 0,-1 0 1 0 0,1 1-1 0 0,0-1 0 0 0,-1 0 1 0 0,1 0-1 0 0,0 1 1 0 0,-1-1-1 0 0,1 0 0 0 0,0 0 1 0 0,-1 1-1 0 0,1-1-4 0 0,-7 4 72 0 0,3 3 1 0 0,3-7-69 0 0,1 1 1 0 0,0-1-1 0 0,0 0 0 0 0,0 1 1 0 0,0-1-1 0 0,-1 0 0 0 0,1 1 1 0 0,0-1-1 0 0,0 0 1 0 0,-1 1-1 0 0,1-1 0 0 0,0 0 1 0 0,-1 0-1 0 0,1 1 0 0 0,0-1 1 0 0,-1 0-1 0 0,1 0 1 0 0,-1 0-1 0 0,1 0 0 0 0,0 1 1 0 0,-1-1-1 0 0,1 0 0 0 0,0 0 1 0 0,-1 0-1 0 0,1 0 1 0 0,-1 0-1 0 0,1 0 0 0 0,0 0 1 0 0,-1 0-1 0 0,1 0 0 0 0,-1 0-4 0 0,1 0 2 0 0,0 0 0 0 0,0 0 0 0 0,0 0 0 0 0,0 0-1 0 0,0 0 1 0 0,0 0 0 0 0,-1 0 0 0 0,1 0 0 0 0,0 0-1 0 0,0 0 1 0 0,0 0 0 0 0,0 0 0 0 0,0 0 0 0 0,0 0-1 0 0,0 0 1 0 0,0 0 0 0 0,0 0 0 0 0,0 0 0 0 0,0 0-1 0 0,-1 0 1 0 0,1 0 0 0 0,0 0 0 0 0,0 0 0 0 0,0 0-1 0 0,0 0 1 0 0,0 0 0 0 0,0 0 0 0 0,0 0 0 0 0,0 0-1 0 0,0 0 1 0 0,0 0 0 0 0,0 0 0 0 0,0 1 0 0 0,0-1-1 0 0,0 0 1 0 0,0 0 0 0 0,0 0 0 0 0,-1 0 0 0 0,1 0-1 0 0,0 0 1 0 0,0 0 0 0 0,0 0 0 0 0,0 0 0 0 0,0 0-1 0 0,0 0 1 0 0,0 0 0 0 0,0 1 0 0 0,0-1 0 0 0,0 0-1 0 0,0 0 1 0 0,0 0 0 0 0,0 0 0 0 0,0 0 0 0 0,0 0-1 0 0,0 0 1 0 0,1 0 0 0 0,-1 0-2 0 0,0 1 5 0 0,0-1-1 0 0,0 1 1 0 0,0-1-1 0 0,0 1 1 0 0,0-1 0 0 0,0 1-1 0 0,0-1 1 0 0,-1 1 0 0 0,1-1-1 0 0,0 1 1 0 0,0-1-1 0 0,0 0 1 0 0,0 1 0 0 0,-1-1-1 0 0,1 1 1 0 0,0-1-1 0 0,0 1 1 0 0,-1-1 0 0 0,1 0-1 0 0,0 1 1 0 0,0-1-1 0 0,-1 0 1 0 0,1 1 0 0 0,-1-1-1 0 0,1 0 1 0 0,0 0-1 0 0,-1 1 1 0 0,1-1 0 0 0,-1 0-1 0 0,1 0 1 0 0,0 1-1 0 0,-1-1 1 0 0,1 0 0 0 0,-1 0-1 0 0,1 0 1 0 0,-1 0-1 0 0,1 0 1 0 0,-1 0 0 0 0,1 0-1 0 0,-1 0 1 0 0,1 0-1 0 0,-1 0-4 0 0,-2 0 96 0 0,3 0-1 0 0,0 0-7 0 0,0 0-43 0 0,0 0-139 0 0,0 0-14 0 0,0 0 20 0 0,0 0-58 0 0,0 0-113 0 0,0 0-284 0 0,0 0-508 0 0,0 0-47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10.1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1 530 9384 0 0,'0'0'208'0'0,"0"0"33"0"0,0 0 16 0 0,0 0-106 0 0,2-2-78 0 0,2-2-37 0 0,5-2-26 0 0,5 1 23 0 0,10 6 101 0 0,-20 0-109 0 0,0-1-1 0 0,0 1 0 0 0,0-1 1 0 0,0 0-1 0 0,0-1 0 0 0,0 1 1 0 0,0-1-1 0 0,0 1 0 0 0,0-2-24 0 0,3 0 32 0 0,3-2 48 0 0,2 1 44 0 0,2 1 46 0 0,3 1 46 0 0,0-1-71 0 0,0-3-46 0 0,2-1-39 0 0,-1 4-44 0 0,-13 2 40 0 0,0 0-117 0 0,-1 0-123 0 0,-2 0 44 0 0,-1 0-33 0 0,1 0-34 0 0,0 0-33 0 0,0 0-36 0 0,0 0-36 0 0,0 0-36 0 0,1 0-37 0 0,-1 0-38 0 0,1 0-39 0 0,7 0-961 0 0,8 0-815 0 0</inkml:trace>
  <inkml:trace contextRef="#ctx0" brushRef="#br0" timeOffset="639.29">817 470 8384 0 0,'0'0'242'0'0,"0"0"5"0"0,0-1-182 0 0,0-1-38 0 0,0-3 7 0 0,0 0 33 0 0,0 1 32 0 0,-1-3 192 0 0,-4 2 108 0 0,-4 3 91 0 0,9 0-81 0 0,0-1-296 0 0,-1-1 44 0 0,-3-5 472 0 0,1 5-403 0 0,1 1-89 0 0,0 2-117 0 0,1 0-42 0 0,-1-2 281 0 0,-4 3-46 0 0,-1 0-54 0 0,-9-1 37 0 0,-8 2 13 0 0,19 2-91 0 0,3 0-59 0 0,-4 4 42 0 0,-6-4-13 0 0,10-2-73 0 0,0-1 0 0 0,0 1 0 0 0,-1 0 0 0 0,1-1 0 0 0,0 1 1 0 0,0 0-1 0 0,0 0 0 0 0,0 0 0 0 0,0 1 0 0 0,0-1 0 0 0,0 0 0 0 0,-1 2-15 0 0,-25 24 177 0 0,16-17-81 0 0,0 2 1 0 0,0-1-1 0 0,2 2 1 0 0,-7 8-97 0 0,9-8 34 0 0,-2 2 59 0 0,-15 30 348 0 0,20-15-81 0 0,1-23-275 0 0,3-5-65 0 0,0-1 0 0 0,0 0 0 0 0,0 0 0 0 0,1 1 0 0 0,-1-1 0 0 0,0 1 0 0 0,1-1 0 0 0,-1 1 0 0 0,1-1 0 0 0,-1 1 0 0 0,1-1 0 0 0,0 1 0 0 0,-1-1 0 0 0,1 1 0 0 0,0 0 0 0 0,0-1 0 0 0,0 1 0 0 0,1-1 0 0 0,-1 1 0 0 0,0-1 0 0 0,0 1 0 0 0,1-1 0 0 0,-1 1 0 0 0,1 0-20 0 0,7 8 108 0 0,10 5 109 0 0,3-3-4 0 0,-10-6-114 0 0,3-2 85 0 0,3-4-34 0 0,0-1-36 0 0,-4-2-34 0 0,1-1 7 0 0,10-5 114 0 0,-1 1-3 0 0,-9 4-111 0 0,9-1 49 0 0,0 0-85 0 0,22-5-46 0 0,-36 6-5 0 0,0 0-1 0 0,0 0 1 0 0,-1-1-1 0 0,1 0 1 0 0,-1-1-1 0 0,1-1 1 0 0,3-1-14 0 0,-3 2-36 0 0,-1-1 0 0 0,0 0-1 0 0,-1 0 1 0 0,7-8 50 0 0,4-9-147 0 0,-6 2-38 0 0,-9 6 35 0 0,-3-4 23 0 0,-1 8 69 0 0,1-3 12 0 0,1 8 36 0 0,-1-1 0 0 0,0 1 0 0 0,-1 0 0 0 0,0-1 0 0 0,0-1 10 0 0,-4-6-28 0 0,3 8 22 0 0,0 1-1 0 0,1 0 1 0 0,0-1-1 0 0,0 1 1 0 0,0 0 0 0 0,1-1 5 0 0,0-1 1 0 0,-1-1 0 0 0,-1 1 0 0 0,1-1 0 0 0,-1 1 0 0 0,0 0 0 0 0,-1 0 0 0 0,-1-3 0 0 0,1 3 0 0 0,0 1 0 0 0,1-1 0 0 0,0 0 0 0 0,0 0 0 0 0,1-1 0 0 0,0 1 0 0 0,0-3 1 0 0,0 2-1 0 0,1-1-1 0 0,-1 1 1 0 0,-1 0 0 0 0,-2-8 0 0 0,2 8 0 0 0,0 1 0 0 0,1 0 0 0 0,0-1 0 0 0,0-6 0 0 0,1 13 0 0 0,0 0 0 0 0,0 1 0 0 0,-1-1 0 0 0,1 0 0 0 0,0 1 0 0 0,-1-1 0 0 0,1 1 0 0 0,0-1 0 0 0,-1 1 0 0 0,0-1 0 0 0,1 1 0 0 0,-1-1 0 0 0,0 1 0 0 0,0-1 0 0 0,-5-10-11 0 0,3 0-25 0 0,2-22 16 0 0,2 15-11 0 0,0-4-36 0 0,-1 10 3 0 0,0 11-5 0 0,0 7 5 0 0,0 20 51 0 0,0-21 14 0 0,0 0 0 0 0,0-1 0 0 0,1 1 0 0 0,-1 0 0 0 0,1-1 0 0 0,0 1 0 0 0,0 0 0 0 0,1-1 0 0 0,-1 0 0 0 0,1 1 1 0 0,1 2-2 0 0,-2-4 5 0 0,0 0 1 0 0,-1 0 0 0 0,1 0 0 0 0,0 1 0 0 0,-1-1-1 0 0,0 0 1 0 0,0 1 0 0 0,0-1 0 0 0,0 0 0 0 0,0 3-6 0 0,1 13 15 0 0,4-2 13 0 0,-3-10-19 0 0,-1 0-1 0 0,1 0 1 0 0,-1 1 0 0 0,0-1-1 0 0,-1 1 1 0 0,1-1-9 0 0,-1 1 12 0 0,1 0 1 0 0,0 0-1 0 0,0 0 1 0 0,1 0-1 0 0,0 0 1 0 0,2 5-13 0 0,-3-8 2 0 0,0-1 4 0 0,0 0 0 0 0,-1-1 0 0 0,1 1 1 0 0,-1 0-1 0 0,0-1 0 0 0,0 1 0 0 0,0 1-6 0 0,0-4 0 0 0,0 9 8 0 0,1-1 1 0 0,0 1-1 0 0,2 5-8 0 0,4 17 50 0 0,-1 29 29 0 0,-2-44-43 0 0,-2-10-12 0 0,0 1-1 0 0,-1 0 1 0 0,0-1 0 0 0,0 1 0 0 0,0 2-24 0 0,1 9 105 0 0,4-3-30 0 0,0 0 9 0 0,-5 3 33 0 0,-1 55 275 0 0,0-73-388 0 0,0 1-1 0 0,0 0 0 0 0,0-1 0 0 0,0 1 0 0 0,0 0 0 0 0,0-1 0 0 0,0 1 0 0 0,1-1 1 0 0,-1 1-1 0 0,0 0 0 0 0,0-1 0 0 0,1 1 0 0 0,-1 0 0 0 0,0-1 0 0 0,0 1 0 0 0,1-1 0 0 0,-1 1 1 0 0,1-1-1 0 0,-1 1 0 0 0,1-1 0 0 0,-1 1 0 0 0,1-1 0 0 0,-1 1 0 0 0,1-1 0 0 0,-1 0 1 0 0,1 1-4 0 0,-1-1 2 0 0,1 0 1 0 0,-1 1-1 0 0,1-1 1 0 0,-1 1-1 0 0,1-1 1 0 0,-1 1-1 0 0,1-1 1 0 0,-1 1-1 0 0,1-1 1 0 0,-1 1-1 0 0,0-1 1 0 0,1 1-1 0 0,-1-1 1 0 0,0 1-1 0 0,1 0 1 0 0,-1-1-1 0 0,0 1 1 0 0,0-1-1 0 0,0 1 1 0 0,0 0 0 0 0,0-1-1 0 0,0 1 1 0 0,0 0-1 0 0,0-1 1 0 0,0 1-1 0 0,0 0-2 0 0,0 27 43 0 0,0-26-153 0 0,-2-2-47 0 0,2 0 37 0 0,-1 0 64 0 0,0 0 62 0 0,-2-1 97 0 0,2 1-90 0 0,-1 0-59 0 0,1 0-85 0 0,0 0-81 0 0,0 0-111 0 0,0 0 115 0 0,1 1-35 0 0,0-1-37 0 0,-1 0-40 0 0,1 0-66 0 0,0 0-57 0 0,0 0-51 0 0,0 0-44 0 0,0 0-157 0 0,0 0-44 0 0,0 0-190 0 0,0 0-512 0 0</inkml:trace>
  <inkml:trace contextRef="#ctx0" brushRef="#br0" timeOffset="1141.75">1240 621 6240 0 0,'0'0'182'0'0,"3"-3"-8"0"0,4-2-196 0 0,3 1 36 0 0,0 1 40 0 0,2 1 43 0 0,1 2 48 0 0,0 0 50 0 0,1 0 55 0 0,-1 1 57 0 0,0-1 111 0 0,0 1 81 0 0,-4-2-153 0 0,-2 0-93 0 0,-1-1-39 0 0,2-2 6 0 0,1 0-3 0 0,-3 2-6 0 0,1 1 38 0 0,2 1 92 0 0,-1-1-77 0 0,-1 0-75 0 0,0-1-35 0 0,1-2-9 0 0,0 0-12 0 0,-1 2 2 0 0,0 1 30 0 0,1 0 68 0 0,1 1-17 0 0,-3-1-60 0 0,1-1-29 0 0,1-2-9 0 0,1 0-18 0 0,-3 2-2 0 0,1 1 22 0 0,2 0 51 0 0,-1 1-14 0 0,-1-1-38 0 0,0-1-16 0 0,1-2 1 0 0,7-2 53 0 0,0 4 31 0 0,-14 2-181 0 0,-1 0 0 0 0,1 1 0 0 0,-1-1 0 0 0,0 0 0 0 0,1 0 0 0 0,-1 0 0 0 0,1 0 0 0 0,-1 0 1 0 0,1 0-1 0 0,-1 0 0 0 0,1-1 0 0 0,-1 1 0 0 0,1 0 0 0 0,-1 0 0 0 0,1 0 0 0 0,-1 0 0 0 0,1-1 0 0 0,-1 1 1 0 0,0 0-1 0 0,1 0 0 0 0,-1-1 0 0 0,0 1 0 0 0,1 0 0 0 0,-1-1 0 0 0,1 1 0 0 0,-1 0 0 0 0,0-1 0 0 0,0 1 1 0 0,1 0-1 0 0,-1-1 0 0 0,0 1 0 0 0,1-1-7 0 0,3-5 105 0 0,10-3 66 0 0,-3 3-90 0 0,-9 3-5 0 0,1 0-4 0 0,7-7 4 0 0,-7 5 44 0 0,-3-5-59 0 0,0 10-46 0 0,0-2 89 0 0,0-1 16 0 0,0 0-62 0 0,0 1-26 0 0,0 0 0 0 0,0 1-1 0 0,0-1 1 0 0,0 0 0 0 0,0 0 0 0 0,0 1-1 0 0,-1-1 1 0 0,1 0 0 0 0,0 1 0 0 0,-1-1 0 0 0,0-1-32 0 0,-9-2 224 0 0,5-5-26 0 0,-1 6-131 0 0,-2 0-42 0 0,-3-3-6 0 0,4 3 45 0 0,-1 5-66 0 0,5-1 7 0 0,-42 0-5 0 0,38 0-1 0 0,5 0 0 0 0,0 0-1 0 0,0 0 1 0 0,0 0 0 0 0,0 0 0 0 0,0 0-1 0 0,-1 0 1 0 0,1 1 0 0 0,0-1-1 0 0,0 1 1 0 0,0 0 1 0 0,-16 9-53 0 0,-7-5 40 0 0,23-4 11 0 0,0 0 1 0 0,0-1 0 0 0,1 1 0 0 0,-1 1 0 0 0,0-1 0 0 0,1 0 0 0 0,-1 0 0 0 0,1 1 0 0 0,0-1 0 0 0,-1 1 1 0 0,2-2 0 0 0,-7 7-22 0 0,3-5 17 0 0,1 1 0 0 0,0 1-1 0 0,0-1 1 0 0,1 0 0 0 0,-1 1 0 0 0,0 0 5 0 0,-1 6 0 0 0,3-8 0 0 0,0 0 0 0 0,0 0 0 0 0,0 0 0 0 0,-1 0 0 0 0,1 0 0 0 0,0 0 0 0 0,-1 0 0 0 0,1 0 0 0 0,-1 0 0 0 0,-7 9 4 0 0,-7 18 64 0 0,13-24-63 0 0,2-1 13 0 0,0 0 0 0 0,0 1-1 0 0,0-1 1 0 0,1 0 0 0 0,-1 0 0 0 0,1 0 0 0 0,0 0 0 0 0,1 1 0 0 0,0 2-18 0 0,-1 9 104 0 0,0-11-77 0 0,0-3-16 0 0,4 4 24 0 0,5 11 51 0 0,-5-7-44 0 0,-3-9-40 0 0,-1 1 0 0 0,1-1 1 0 0,0 1-1 0 0,-1-1 0 0 0,1 0 0 0 0,0 1 0 0 0,0-1 1 0 0,0 0-1 0 0,0 0 0 0 0,0 0 0 0 0,0 0 0 0 0,0 0 1 0 0,0 0-1 0 0,0 0 0 0 0,0 0 0 0 0,1 0-2 0 0,4 2 12 0 0,0 0 0 0 0,1-1 0 0 0,-1 0 0 0 0,1 0 0 0 0,-1-1 0 0 0,1 0 0 0 0,-1 0 0 0 0,1 0 0 0 0,0-1 0 0 0,-1 0 0 0 0,4-1-12 0 0,-8 1 1 0 0,-1 0 2 0 0,-1 0 0 0 0,0 0 0 0 0,1 0 0 0 0,-1 0 0 0 0,0 0 0 0 0,1 0 0 0 0,-1 0-1 0 0,0 0 1 0 0,0 0 0 0 0,1 0 0 0 0,-1 0 0 0 0,0 0 0 0 0,1 1 0 0 0,-1-1 0 0 0,0 0-1 0 0,1 0 1 0 0,-1 0 0 0 0,0 0 0 0 0,0 0 0 0 0,1 1 0 0 0,-1-1 0 0 0,0 0 0 0 0,0 0-1 0 0,0 0 1 0 0,1 1 0 0 0,-1-1-3 0 0,1 1 6 0 0,0 0 0 0 0,0 0 0 0 0,1 0 0 0 0,-1 0 0 0 0,0 0 0 0 0,1 0 0 0 0,-1-1 0 0 0,0 1 0 0 0,1 0 0 0 0,-1-1 0 0 0,2 1-6 0 0,25 2 83 0 0,-18-3-70 0 0,-7 1-5 0 0,1-1 0 0 0,-1 0 0 0 0,1 0 0 0 0,-1 0 0 0 0,0-1 0 0 0,1 1 1 0 0,-1-1-1 0 0,1 0 0 0 0,1 0-8 0 0,3-2-52 0 0,19-7 67 0 0,-17 7-76 0 0,-1-1-92 0 0,-4 3 32 0 0,-1-1-37 0 0,0 1-40 0 0,-1 0-45 0 0,0 0-78 0 0,-1 0-63 0 0,1 1-54 0 0,-1-1-49 0 0,1 1-40 0 0,-1-1-34 0 0,3 0-637 0 0,5-3-838 0 0,8-5-1158 0 0</inkml:trace>
  <inkml:trace contextRef="#ctx0" brushRef="#br0" timeOffset="1639.57">2389 198 9616 0 0,'0'0'216'0'0,"0"0"32"0"0,0 0 12 0 0,0-1-106 0 0,0-1-79 0 0,-1-4-27 0 0,-4 1-40 0 0,-1 1-17 0 0,1-6 9 0 0,-2 5 53 0 0,3 2 97 0 0,2-4 100 0 0,2 7-242 0 0,0 0 1 0 0,0-1-1 0 0,0 1 0 0 0,0 0 1 0 0,0 0-1 0 0,0 0 0 0 0,0 0 1 0 0,0 0-1 0 0,0 0 0 0 0,0 0 1 0 0,0 0-1 0 0,0 0 0 0 0,0 0 1 0 0,0-1-1 0 0,0 1 0 0 0,0 0 1 0 0,0 0-1 0 0,0 0 0 0 0,0 0 1 0 0,0 0-1 0 0,0 0 0 0 0,0 0 1 0 0,0 0-1 0 0,0 0 0 0 0,0 0 0 0 0,0 0 1 0 0,0 0-1 0 0,0-1 0 0 0,0 1 1 0 0,0 0-1 0 0,0 0 0 0 0,0 0 1 0 0,-1 0-1 0 0,1 0 0 0 0,0 0 1 0 0,0 0-1 0 0,0 0 0 0 0,0 0 1 0 0,0 0-1 0 0,0 0 0 0 0,0 0 1 0 0,0 0-1 0 0,0 0 0 0 0,0 0 1 0 0,0 0-1 0 0,-1 0 0 0 0,1 0 1 0 0,0 0-1 0 0,0 0 0 0 0,0 0 1 0 0,0 0-1 0 0,0 0 0 0 0,0 0 1 0 0,0 0-1 0 0,0 0 0 0 0,0 0 1 0 0,0 0-9 0 0,-5 0 188 0 0,-6-5 519 0 0,7 2-471 0 0,1 1-135 0 0,2 1-105 0 0,-1 0-43 0 0,-1-2 193 0 0,0 2-65 0 0,-1 1-42 0 0,-1 1-22 0 0,3-1 29 0 0,-13 0 223 0 0,1 0-93 0 0,1 0-64 0 0,-16 0 94 0 0,9 0 9 0 0,18 0-204 0 0,1 0 1 0 0,-1 0 0 0 0,1 0 0 0 0,0 1-1 0 0,-1-1 1 0 0,1 0 0 0 0,-1 1 0 0 0,1-1 0 0 0,-1 1-1 0 0,0 0-11 0 0,-9 8 84 0 0,9-7-13 0 0,-3-2-18 0 0,-10 2-40 0 0,7 0 14 0 0,1 1-1 0 0,-1 0 0 0 0,0 0 1 0 0,-2 2-27 0 0,-5 7 58 0 0,-1-1-5 0 0,4-4-40 0 0,11-5-10 0 0,0 0 1 0 0,0-1-1 0 0,0 1 1 0 0,0 0 0 0 0,0 0-1 0 0,0 0 1 0 0,0 0 0 0 0,0 1-4 0 0,0 0 8 0 0,0-1 0 0 0,0 1 1 0 0,0 0-1 0 0,0-1 1 0 0,0 1-1 0 0,-1-1 1 0 0,-1 2-9 0 0,-3 1 46 0 0,6-5-43 0 0,-1 0 0 0 0,1 0 1 0 0,-1 0-1 0 0,1 1 0 0 0,0-1 1 0 0,-1 0-1 0 0,1 1 0 0 0,-1-1 0 0 0,1 0 1 0 0,0 1-1 0 0,0-1 0 0 0,-1 0 1 0 0,1 1-1 0 0,0-1 0 0 0,-1 1 1 0 0,1-1-1 0 0,0 1 0 0 0,0-1 1 0 0,0 0-1 0 0,0 1 0 0 0,-1-1 0 0 0,1 1 1 0 0,0-1-1 0 0,0 1 0 0 0,0-1 1 0 0,0 1-1 0 0,0-1 0 0 0,0 1 1 0 0,0-1-1 0 0,0 1 0 0 0,0-1 1 0 0,1 1-4 0 0,-1 38 174 0 0,0 0-54 0 0,0 7-25 0 0,0 24 1 0 0,0-67-92 0 0,0-1 0 0 0,0 1 0 0 0,0-1 1 0 0,0 1-1 0 0,1-1 0 0 0,-1 1 0 0 0,1-1 0 0 0,0 0 1 0 0,-1 1-1 0 0,1-1 0 0 0,0 0 0 0 0,1 2-4 0 0,-1-2 5 0 0,1 0-1 0 0,-1 1 1 0 0,-1-1-1 0 0,1 0 1 0 0,0 1-1 0 0,0-1 1 0 0,-1 1-1 0 0,0-1 0 0 0,1 1 1 0 0,-1-1-1 0 0,0 1 1 0 0,0 1-5 0 0,0 7 25 0 0,-1-3 3 0 0,1 0 1 0 0,0-1-1 0 0,1 1 1 0 0,1 7-29 0 0,3 0 32 0 0,0 6 40 0 0,-2 4 42 0 0,-3 29 116 0 0,0-20-46 0 0,0-31-120 0 0,0-3 0 0 0,-3 2 0 0 0,2-1-59 0 0,0 1 1 0 0,0-1 0 0 0,0 0 0 0 0,0 1 0 0 0,0-1-1 0 0,0 1 1 0 0,0-1 0 0 0,0 1 0 0 0,0-1 0 0 0,0 2-6 0 0,0 2 50 0 0,1 1 44 0 0,0-6-229 0 0,2-3-138 0 0,8-9-251 0 0,-7-3-18 0 0</inkml:trace>
  <inkml:trace contextRef="#ctx0" brushRef="#br0" timeOffset="2390.44">1936 500 6800 0 0,'0'0'200'0'0,"2"0"-8"0"0,10 0 18 0 0,-1 0 58 0 0,0 0 50 0 0,1 0 42 0 0,10 0 433 0 0,31 0 1196 0 0,-36 0-1435 0 0,-1 0-65 0 0,-6 0-239 0 0,0 0-37 0 0,0 0-41 0 0,0 0-46 0 0,9-2 192 0 0,8-4 83 0 0,-20 4-271 0 0,0 1 0 0 0,1-1 0 0 0,-1 1 0 0 0,0 0 1 0 0,2 1-131 0 0,7 0 211 0 0,1 0-39 0 0,16 0 73 0 0,7 0-83 0 0,18 0-56 0 0,-56 0-106 0 0,1 0 1 0 0,0 0-1 0 0,-1-1 1 0 0,1 1-1 0 0,0 0 1 0 0,-1-1-1 0 0,1 0 1 0 0,-1 0-1 0 0,1 1 1 0 0,-1-1-1 0 0,1-1 1 0 0,-1 1-1 0 0,10-4-12 0 0,6 3-52 0 0,-11 2-116 0 0,-1 0 43 0 0,16 0-185 0 0,-13 0 154 0 0,1 0-83 0 0,-6 0 82 0 0,1 0-35 0 0,0 0-71 0 0,1 0-59 0 0,-1 0-64 0 0,0 0-74 0 0,0 0-79 0 0,1 0-87 0 0,-1 0-95 0 0,1 0-101 0 0,-6 0 816 0 0,0 2 76 0 0,0 8 70 0 0,0-7 37 0 0,-1-3-20 0 0,-1 2 34 0 0,-4 6 67 0 0,2 1 37 0 0,0 14 366 0 0,5 28 754 0 0,0-28-737 0 0,-1-15-375 0 0,0-1-36 0 0,0 6 160 0 0,0-2-105 0 0,0-2-79 0 0,0-7-13 0 0,3-1-53 0 0,-1 2-82 0 0,0-1-55 0 0,2 3-29 0 0,-3-3 35 0 0,2 0 47 0 0,-3-2-7 0 0,0 0-30 0 0,0 0-110 0 0,0 0-16 0 0</inkml:trace>
  <inkml:trace contextRef="#ctx0" brushRef="#br0" timeOffset="2555.11">2525 303 7256 0 0,'3'0'165'0'0,"0"0"-52"0"0,1 0 256 0 0,3 0-293 0 0,7 0-47 0 0,1 0-29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8:54.6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213 1 5960 0 0,'0'0'132'0'0,"-2"2"17"0"0,-8 8 12 0 0,5-7-17 0 0,2-3-140 0 0,0 0-1 0 0,1 0 1 0 0,-1 0-1 0 0,0 0 0 0 0,1 1 1 0 0,-1-1-1 0 0,1 1 0 0 0,-2 0-3 0 0,-1 5 34 0 0,2-2 53 0 0,-5-2 95 0 0,3 0 135 0 0,-6 7-33 0 0,-3-5 79 0 0,14-4-358 0 0,0 0 0 0 0,0 0 0 0 0,0 0 0 0 0,0 0 0 0 0,0 0 0 0 0,-1 0 0 0 0,1 0 0 0 0,0 0 0 0 0,0 0 0 0 0,0 0 0 0 0,0 0 0 0 0,0 0 0 0 0,0 0 0 0 0,0 0 0 0 0,0 0 0 0 0,0 0 0 0 0,0 0 0 0 0,0 0 0 0 0,-1 0 0 0 0,1 0 0 0 0,0 0 0 0 0,0 0 0 0 0,0 0 0 0 0,0 0 0 0 0,0 0 0 0 0,0 0 0 0 0,0 0 0 0 0,0 0 0 0 0,0 0 0 0 0,0 0 0 0 0,0 0 0 0 0,0 0 0 0 0,0 1 0 0 0,0-1 0 0 0,-1 0 0 0 0,1 0 0 0 0,0 0 0 0 0,0 0 0 0 0,0 0 0 0 0,0 0 0 0 0,0 0 0 0 0,0 0 0 0 0,0 0 0 0 0,0 0 0 0 0,0 0 0 0 0,0 1 0 0 0,0-1 0 0 0,0 0 0 0 0,0 0 0 0 0,0 0 0 0 0,0 0 0 0 0,0 0 0 0 0,0 0 0 0 0,0 0 0 0 0,0 0 0 0 0,0 0 0 0 0,0 0-5 0 0,-2 8 229 0 0,-8 0 35 0 0,0-2-62 0 0,0 3 96 0 0,0 1-106 0 0,7-8-63 0 0,0 0-44 0 0,1-2-29 0 0,-1 0-26 0 0,0 0-13 0 0,2 1 24 0 0,-5 6 57 0 0,-2 9-5 0 0,6-11-64 0 0,2 0 4 0 0,-1 2 11 0 0,-3-2 76 0 0,-2 7-21 0 0,-3 1 53 0 0,3-8-69 0 0,6-5-77 0 0,-1 0-1 0 0,1 0 0 0 0,-1 0 1 0 0,1 1-1 0 0,-1-1 0 0 0,1 0 1 0 0,0 1-1 0 0,-1-1 1 0 0,1 0-1 0 0,0 1 0 0 0,-1-1 1 0 0,1 0-1 0 0,0 1 1 0 0,0-1-1 0 0,-1 1 0 0 0,1-1 1 0 0,0 1-1 0 0,0-1 1 0 0,0 0-1 0 0,0 1 0 0 0,-1-1 1 0 0,1 1-1 0 0,0-1 1 0 0,0 1-1 0 0,0-1 0 0 0,0 1 1 0 0,0-1-1 0 0,0 1 0 0 0,0-1 1 0 0,0 1-1 0 0,0-1 1 0 0,1 1-6 0 0,-2 21 151 0 0,1-18-129 0 0,-1-1 0 0 0,1 0 0 0 0,-1 0 0 0 0,0 0 0 0 0,0 1-1 0 0,0-1 1 0 0,0 0-22 0 0,-5 9 96 0 0,2 5 49 0 0,5 11 0 0 0,0-12-67 0 0,-2-2-9 0 0,1 10 31 0 0,3-7-37 0 0,7-7 17 0 0,-9 5-33 0 0,-1-13-43 0 0,0 0-1 0 0,0 0 1 0 0,0 0 0 0 0,0 0 0 0 0,0 1 0 0 0,1-1 0 0 0,-1 0 0 0 0,1 0 0 0 0,-1 0 0 0 0,1 0 0 0 0,0 1-4 0 0,1 0 9 0 0,1 0 0 0 0,-1 0 0 0 0,1 0-1 0 0,-1 0 1 0 0,1 0 0 0 0,2 1-9 0 0,-2-1 11 0 0,0 0-1 0 0,0-1 1 0 0,0 1 0 0 0,-1 0 0 0 0,1 0 0 0 0,0 3-11 0 0,2 3 37 0 0,-5-7-29 0 0,1-1-1 0 0,0 1 0 0 0,-1-1 0 0 0,1 0 0 0 0,0 0 0 0 0,0 1 0 0 0,0-1 0 0 0,-1 0 0 0 0,1 0 1 0 0,1 0-8 0 0,20 9 83 0 0,-10-6-57 0 0,11 5 80 0 0,12 3 83 0 0,-19-8-76 0 0,4-5-8 0 0,-8 1-34 0 0,13 0 118 0 0,-15 1-73 0 0,1-1-1 0 0,-1 0 0 0 0,0-1 0 0 0,1 0 1 0 0,3-1-116 0 0,-7 0 69 0 0,52-13 463 0 0,-39 9-299 0 0,2-1 69 0 0,-4-1-125 0 0,-12 3-92 0 0,1 0 0 0 0,-1-1-1 0 0,0 1 1 0 0,2-4-85 0 0,11-9 217 0 0,2 1 90 0 0,-10 10-196 0 0,-7 5-80 0 0,-1 1 0 0 0,1-1 0 0 0,-1 0 0 0 0,0 0 0 0 0,0-1 0 0 0,0 1 0 0 0,0-1-1 0 0,0 0 1 0 0,0 1 0 0 0,-1-1 0 0 0,1 0 0 0 0,-1-1 0 0 0,0 1 0 0 0,1-3-31 0 0,0-6 65 0 0,-2 9-50 0 0,-1 1-1 0 0,1 0 1 0 0,-1 0 0 0 0,1-1-1 0 0,0 1 1 0 0,0 0 0 0 0,0 0-1 0 0,0 0 1 0 0,0 0 0 0 0,0 0-1 0 0,0 0 1 0 0,1 1 0 0 0,-1-1-1 0 0,1 0-14 0 0,0 0 14 0 0,-1 1 1 0 0,1-1-1 0 0,-1 0 0 0 0,0 0 1 0 0,1 0-1 0 0,-1 0 0 0 0,0 0 1 0 0,0-1-1 0 0,0 1 0 0 0,-1 0 0 0 0,1 0 1 0 0,0-1-1 0 0,-1 1 0 0 0,0 0-14 0 0,1-21 133 0 0,-1 7 2 0 0,-1 5-11 0 0,1-1 33 0 0,-2-8 33 0 0,-5 2 52 0 0,-1-5 48 0 0,3 14-257 0 0,-3-4-24 0 0,-7 3-9 0 0,5-1 0 0 0,8 8 0 0 0,0 0 0 0 0,0 1 0 0 0,-1-1 0 0 0,1 1 0 0 0,-1 0 0 0 0,0-1 0 0 0,1 1 0 0 0,-1 0 0 0 0,0 1 0 0 0,0-1 0 0 0,-2 0 0 0 0,-6-2 0 0 0,1-1 0 0 0,0 0 0 0 0,-10-6 0 0 0,12 6 0 0 0,0 0 0 0 0,0 1 0 0 0,-8-3 0 0 0,-29-8 0 0 0,42 14 0 0 0,0 1 0 0 0,0-1 0 0 0,0 0 0 0 0,-1 1 0 0 0,1 0 0 0 0,0 0 0 0 0,0 0 0 0 0,-1 0 0 0 0,-12-2 0 0 0,1-3 0 0 0,12 3 0 0 0,-1 1 0 0 0,1 0 0 0 0,0 0 0 0 0,0 0 0 0 0,0 1 0 0 0,-1-1 0 0 0,1 1 0 0 0,-2 0 0 0 0,3 0-15 0 0,-6 0 3 0 0,-10 0 52 0 0,13 0-64 0 0,-1 0-42 0 0,1 0-71 0 0,-1 0-87 0 0,1 0-105 0 0,2 0 119 0 0,1 0-34 0 0,1 0-22 0 0,0 0-41 0 0,1 0-38 0 0,0 0-34 0 0,-1 0-246 0 0,1 0-57 0 0,0 0-803 0 0,0 0-634 0 0,0 0-1203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9:39.4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46 5152 0 0,'0'0'116'0'0,"0"0"17"0"0,0 0 10 0 0,3 0-23 0 0,7 3-96 0 0,-8 3-6 0 0,-2-2 49 0 0,0-4-67 0 0,0 2 139 0 0,0-2 162 0 0,0 3 280 0 0,0 1-241 0 0,0 2 35 0 0,0 18 955 0 0,0-13-785 0 0,-1-5-284 0 0,-4 4 49 0 0,-3 6 131 0 0,8-11-260 0 0,2 1 34 0 0,2 2 15 0 0,2 1 95 0 0,-4 4 61 0 0,-2-1-61 0 0,0 0-87 0 0,0 23 303 0 0,0-18-233 0 0,2-6-105 0 0,3-2-50 0 0,1 4 8 0 0,-5 3-12 0 0,-1-3-21 0 0,4 0 66 0 0,1-5-101 0 0,-4-7-74 0 0,0 1-1 0 0,-1-1 0 0 0,1 0 0 0 0,0 1 0 0 0,0-1 0 0 0,-1 1 0 0 0,1-1 0 0 0,-1 1 0 0 0,1-1 0 0 0,-1 1 0 0 0,0 0 0 0 0,0-1 0 0 0,1 1 1 0 0,-1 0-19 0 0,0 29 319 0 0,0-7-76 0 0,0-24-233 0 0,-1 1 0 0 0,1-1-1 0 0,0 0 1 0 0,0 1 0 0 0,0-1 0 0 0,0 0-1 0 0,0 1 1 0 0,0-1 0 0 0,0 0 0 0 0,0 0-1 0 0,1 1 1 0 0,-1-1 0 0 0,0 0 0 0 0,0 1-1 0 0,0-1 1 0 0,0 0 0 0 0,0 0 0 0 0,0 1-1 0 0,1-1 1 0 0,-1 0 0 0 0,0 1 0 0 0,0-1-1 0 0,0 0 1 0 0,1 0 0 0 0,-1 0 0 0 0,0 1-10 0 0,10 9 256 0 0,-10-10-253 0 0,0 0 1 0 0,1 0 0 0 0,-1 0 0 0 0,0 0 0 0 0,0 0 0 0 0,0 0 0 0 0,0 0 0 0 0,0 0 0 0 0,0 0 0 0 0,0 0 0 0 0,0 0 0 0 0,0 1 0 0 0,1-1 0 0 0,-1 0-1 0 0,0 0 1 0 0,0 0 0 0 0,0 0 0 0 0,0 0 0 0 0,0 0 0 0 0,0 0 0 0 0,0 0 0 0 0,0 1 0 0 0,0-1 0 0 0,0 0 0 0 0,0 0 0 0 0,0 0 0 0 0,0 0 0 0 0,0 0-1 0 0,0 0 1 0 0,0 0 0 0 0,0 1 0 0 0,0-1 0 0 0,0 0 0 0 0,0 0 0 0 0,0 0 0 0 0,0 0 0 0 0,0 0 0 0 0,0 0 0 0 0,0 0 0 0 0,0 1 0 0 0,0-1 0 0 0,0 0 0 0 0,0 0-1 0 0,0 0 1 0 0,-1 0 0 0 0,1 0 0 0 0,0 0 0 0 0,0 0 0 0 0,0 0 0 0 0,0 0 0 0 0,0 0 0 0 0,0 0 0 0 0,0 1 0 0 0,0-1 0 0 0,0 0 0 0 0,-1 0 0 0 0,1 0-4 0 0,-10 12 108 0 0,10-11-23 0 0,0 0-43 0 0,0 0-40 0 0,-1 1-50 0 0,1 2-97 0 0,-1-3 142 0 0,1-1 49 0 0,0 0 103 0 0,0-1-27 0 0,0 0 37 0 0,0 0 40 0 0,0-1 44 0 0,0 0 49 0 0,0-1 51 0 0,0-12-319 0 0,0-18-2 0 0,0 12 60 0 0,0 4 60 0 0,0-2 57 0 0,2 6-106 0 0,3 3-88 0 0,-1 2-48 0 0,0-7-69 0 0,-5 4 13 0 0,1-2 7 0 0,0 5 61 0 0,1 1 36 0 0,1 1 36 0 0,3-2 7 0 0,-4 7-35 0 0,0-1 0 0 0,0 1-1 0 0,-1 0 1 0 0,1-1 0 0 0,0 1-1 0 0,-1-1 1 0 0,1 1 0 0 0,-1-1-1 0 0,1 1 1 0 0,-1-1 0 0 0,0 1-1 0 0,1-1 1 0 0,-1 0-1 0 0,0 1-12 0 0,2-12 74 0 0,4 3-102 0 0,-2 2-43 0 0,1-2-50 0 0,-4 8 93 0 0,0 0-1 0 0,0 0 1 0 0,0 0 0 0 0,0 0-1 0 0,1 0 1 0 0,-1 0 0 0 0,1 0-1 0 0,-1 0 1 0 0,1 0 28 0 0,6-6-123 0 0,0-2 44 0 0,-3 4 49 0 0,1 0 0 0 0,-1 1-1 0 0,1-1 1 0 0,0 1 0 0 0,1 0-1 0 0,3-2 31 0 0,-1 3-46 0 0,-6 3 41 0 0,-1 0 1 0 0,0 0-1 0 0,0-1 0 0 0,0 1 1 0 0,0 0-1 0 0,0-1 0 0 0,0 1 1 0 0,0-1-1 0 0,0 1 5 0 0,1-2-18 0 0,-1 1-1 0 0,1-1 0 0 0,1 1 1 0 0,-1 0-1 0 0,0 1 1 0 0,1-2 18 0 0,8-3-39 0 0,-1-3 38 0 0,-10 8 1 0 0,0 0 0 0 0,0 0 0 0 0,1-1 0 0 0,-1 1 0 0 0,0 0 0 0 0,0 0 0 0 0,1 0 0 0 0,-1 0 0 0 0,1 1 0 0 0,-1-1 0 0 0,1 0 0 0 0,-1 1 0 0 0,1-1 0 0 0,-1 1 0 0 0,1-1 0 0 0,0 1 0 0 0,-1 0 0 0 0,1-1 0 0 0,-1 1 0 0 0,1 0 0 0 0,0 0 0 0 0,-1 0 0 0 0,1 0 0 0 0,-1 0 0 0 0,1-1 0 0 0,-1 1 0 0 0,1-1 0 0 0,-1 1 0 0 0,1-1 0 0 0,-1 1 0 0 0,1-1 0 0 0,-1 0 0 0 0,0 1 0 0 0,0-1 0 0 0,12-5 0 0 0,-6 4 0 0 0,0 1 0 0 0,-1 1 0 0 0,1-1 0 0 0,0 1 0 0 0,3 1 0 0 0,4-1 0 0 0,1 3 0 0 0,0 9 0 0 0,13 6 0 0 0,-10 10-18 0 0,-17-27 10 0 0,0 0 0 0 0,0 0 1 0 0,1 0-1 0 0,-1 0 0 0 0,0 0 1 0 0,0 1-1 0 0,0-1 0 0 0,0 1 1 0 0,-1-1-1 0 0,1 0 1 0 0,0 1-1 0 0,-1-1 0 0 0,1 1 1 0 0,-1 0-1 0 0,1-1 0 0 0,-1 1 1 0 0,0-1-1 0 0,1 1 0 0 0,-1 0 1 0 0,0 0 6 0 0,0 0-3 0 0,0 0-1 0 0,0 0 0 0 0,1 1 0 0 0,-1-1 0 0 0,1 0 0 0 0,-1 0 0 0 0,1 0 0 0 0,0 0 0 0 0,0 0 0 0 0,0 0 0 0 0,1 2 5 0 0,7 17-32 0 0,-6-14 21 0 0,5 21-29 0 0,-6-3 48 0 0,-1-19 2 0 0,-1-1 0 0 0,1 0 0 0 0,0 1-1 0 0,1-1 1 0 0,1 3-10 0 0,-2-2 1 0 0,1-1 0 0 0,-1 0 0 0 0,0 0 0 0 0,0 1-1 0 0,0 3 0 0 0,-2 10 0 0 0,1-15 0 0 0,-1 0 0 0 0,1-1 0 0 0,0 1 0 0 0,0 0 0 0 0,0 0 0 0 0,1 0 0 0 0,-1 0 0 0 0,1-1 0 0 0,0 1 0 0 0,1 2 0 0 0,2 1 0 0 0,-3-6 0 0 0,0 1 0 0 0,0-1 0 0 0,0 1 0 0 0,0-1 0 0 0,-1 1 1 0 0,1-1-1 0 0,-1 1 0 0 0,1-1 0 0 0,-1 1 0 0 0,1-1 0 0 0,-1 1 0 0 0,0-1 0 0 0,0 1 0 0 0,0 0 0 0 0,0 0 0 0 0,0 15 14 0 0,0 24 89 0 0,0-39-102 0 0,0 0 0 0 0,0-1 0 0 0,0 1 1 0 0,-1-1-1 0 0,1 1 0 0 0,0-1 0 0 0,-1 1 0 0 0,0-1 1 0 0,1 1-1 0 0,-1-1 0 0 0,0 1 0 0 0,0-1 0 0 0,1 1 0 0 0,-1-1 1 0 0,0 0-1 0 0,0 0 0 0 0,-1 0 0 0 0,1 1-1 0 0,-2 3 53 0 0,3 8 14 0 0,0-1-30 0 0,0-9-83 0 0,0-3-40 0 0,0 0-138 0 0,0 0 103 0 0,0 0-55 0 0,0 0-78 0 0,0 0 80 0 0,0 0-38 0 0,0 0-39 0 0,0 0-38 0 0,0 0-389 0 0,0 0 94 0 0,0 0-52 0 0,0 0-746 0 0,0 0-587 0 0,0 0-1116 0 0</inkml:trace>
  <inkml:trace contextRef="#ctx0" brushRef="#br0" timeOffset="408.59">802 1 8720 0 0,'0'0'197'0'0,"0"0"24"0"0,0 0 19 0 0,0 0-9 0 0,0 0-92 0 0,0 0-41 0 0,0 2-8 0 0,-1 2-58 0 0,1 8 123 0 0,1-6-29 0 0,1 0 34 0 0,3 2 40 0 0,0 1 94 0 0,-2 4 83 0 0,-3-5-159 0 0,1-1-70 0 0,2 1-40 0 0,1 2-28 0 0,0 0-1 0 0,5 10 105 0 0,-3-5-73 0 0,0 6 12 0 0,-1-3 39 0 0,2 1 49 0 0,-4-12-90 0 0,0 0 0 0 0,-1 0 0 0 0,0 0 1 0 0,0 3-122 0 0,4 10 315 0 0,4 0 89 0 0,-7-7-219 0 0,2 2 74 0 0,4 3 61 0 0,-2-8-164 0 0,3 7 96 0 0,6-1 78 0 0,-5-10-196 0 0,9 6 111 0 0,-8 2-28 0 0,-9-8-155 0 0,-2-4-35 0 0,1 0 1 0 0,-1 0-1 0 0,1 0 1 0 0,-1 0-1 0 0,1 0 1 0 0,-1-1-1 0 0,1 1 1 0 0,1 0-28 0 0,14 5 193 0 0,-15-6-169 0 0,0-1-1 0 0,0 1 1 0 0,1 0 0 0 0,-1-1 0 0 0,0 1 0 0 0,0 0-1 0 0,0 0 1 0 0,-1 1 0 0 0,1-1 0 0 0,0 0-1 0 0,0 1 1 0 0,-1-1-24 0 0,3 2 45 0 0,-1 0-1 0 0,0 0 1 0 0,1-1 0 0 0,-1 1-1 0 0,3 0-44 0 0,1 1 79 0 0,0-1-1 0 0,1 0 0 0 0,5 1-78 0 0,20 8 262 0 0,-19-8-128 0 0,7-5-18 0 0,-13 1-61 0 0,8-3 65 0 0,-7-2-56 0 0,-1 0-42 0 0,11-4 11 0 0,12-6 67 0 0,-29 14-85 0 0,1-1 0 0 0,-1 1 0 0 0,0-1 0 0 0,0 0 0 0 0,0 0 0 0 0,-1 0 0 0 0,1 0-1 0 0,0 0 1 0 0,-1 0 0 0 0,1 0 0 0 0,0-2-15 0 0,2-6 61 0 0,-3 8-49 0 0,0 0 1 0 0,0 0-1 0 0,1-1 1 0 0,-1 1-1 0 0,0 0 1 0 0,1 0-1 0 0,-1 1 1 0 0,1-1-1 0 0,-1 0-12 0 0,9-11 46 0 0,-9 11-42 0 0,0-1 0 0 0,0 1 0 0 0,0-1 0 0 0,-1 0-1 0 0,1 1 1 0 0,-1-1 0 0 0,1 1 0 0 0,-1-1 0 0 0,0 0-1 0 0,0-1-3 0 0,0 2 8 0 0,0 1-1 0 0,0-1 0 0 0,0 1 1 0 0,0-1-1 0 0,0 0 0 0 0,1 1 1 0 0,-1-1-1 0 0,1 1 0 0 0,-1-1 1 0 0,1 1-1 0 0,0-1 0 0 0,-1 1 0 0 0,1-1 1 0 0,0 1-8 0 0,5-11 31 0 0,-3 0-23 0 0,-3 3 24 0 0,1-1 1 0 0,-1 1-1 0 0,-1-7-32 0 0,-2 1 17 0 0,-2 0 29 0 0,3 12-41 0 0,1 0-1 0 0,0 0 0 0 0,0 0 0 0 0,0 0 1 0 0,1-1-1 0 0,-1 1 0 0 0,1 0 0 0 0,0-2-4 0 0,0-11-11 0 0,0-3 30 0 0,-3 8-37 0 0,-3 2-49 0 0,-3-2-72 0 0,-1-2 1 0 0,7 1 12 0 0,3 9 35 0 0,-2 1 1 0 0,-2-2-38 0 0,-2-2-115 0 0,3 3-73 0 0,2 1 95 0 0,1-3-209 0 0,0 3 278 0 0,0 1-52 0 0,0 0-75 0 0,-1 0-97 0 0,0 0-20 0 0,0 1-56 0 0,0-1-52 0 0,0 1-44 0 0,-1 0-159 0 0,0-1-44 0 0,0 1-193 0 0,-1 0-519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09.6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76 9096 0 0,'0'0'200'0'0,"0"0"33"0"0,0 0 16 0 0,0 3-31 0 0,0 0-265 0 0,0 1 40 0 0,0 4 94 0 0,0 0 70 0 0,0-1 56 0 0,0 20 627 0 0,0-17-536 0 0,0-5-188 0 0,0 0-37 0 0,0 0-43 0 0,0-1-52 0 0,0 6 156 0 0,1-3-40 0 0,1 0-21 0 0,2 1-8 0 0,2 8 46 0 0,-4-9-42 0 0,-2 3 33 0 0,0 2-19 0 0,-1-5-9 0 0,1 1 0 0 0,1 0-1 0 0,-1 0 1 0 0,2 7-80 0 0,14 46 416 0 0,-1 0 84 0 0,0-1 73 0 0,0 0 74 0 0,-8-42-431 0 0,0-7-45 0 0,1 4 108 0 0,0 4 108 0 0,-6-14-338 0 0,3 11 118 0 0,-3-12-106 0 0,-1 0 1 0 0,1 0-1 0 0,0 1 0 0 0,0-1 1 0 0,1 0-1 0 0,-1-1 0 0 0,1 1 0 0 0,1 1-61 0 0,5 7 155 0 0,-2 1-36 0 0,5 5-2 0 0,-10-16-44 0 0,-2-2-1 0 0,0 0-36 0 0,0 0-140 0 0,0 0-18 0 0,0 0 35 0 0,0 0-26 0 0,0 0-73 0 0,0 0-191 0 0,0 0-344 0 0,0 0-30 0 0,0 0-7 0 0</inkml:trace>
  <inkml:trace contextRef="#ctx0" brushRef="#br0" timeOffset="300.83">409 1 8720 0 0,'-8'0'-26'0'0,"2"0"50"0"0,0 0 33 0 0,1 0 45 0 0,1 1 96 0 0,4-1-192 0 0,0 0 0 0 0,-1 0 1 0 0,1 1-1 0 0,0-1 0 0 0,0 0 1 0 0,0 0-1 0 0,0 0 0 0 0,0 0 1 0 0,0 0-1 0 0,0 0 0 0 0,0 0 1 0 0,0 0-1 0 0,0 0 0 0 0,0 1 1 0 0,0-1-1 0 0,0 0 0 0 0,0 0 1 0 0,0 0-1 0 0,0 0 0 0 0,0 0 1 0 0,0 0-1 0 0,0 0 0 0 0,0 0 1 0 0,0 1-1 0 0,0-1 0 0 0,0 0 1 0 0,0 0-1 0 0,0 0 0 0 0,1 0 1 0 0,-1 0-1 0 0,0 0 0 0 0,0 0 1 0 0,0 0-1 0 0,0 0 0 0 0,0 0 1 0 0,0 1-1 0 0,0-1 0 0 0,0 0 1 0 0,0 0-1 0 0,0 0 0 0 0,0 0 1 0 0,1 0-1 0 0,-1 0 0 0 0,0 0 0 0 0,0 0 1 0 0,0 0-1 0 0,0 0-6 0 0,13 7 228 0 0,0-4 77 0 0,-13-3-299 0 0,0 0-1 0 0,0 0 1 0 0,0 0-1 0 0,0 0 1 0 0,0 0 0 0 0,0 0-1 0 0,0 0 1 0 0,0 0-1 0 0,0 0 1 0 0,0 0 0 0 0,0 0-1 0 0,1 0 1 0 0,-1 0-1 0 0,0 0 1 0 0,0 0-1 0 0,0 0 1 0 0,0 0 0 0 0,0 0-1 0 0,0 0 1 0 0,0 0-1 0 0,0 0 1 0 0,0 0 0 0 0,0 0-1 0 0,0 0 1 0 0,0 0-1 0 0,1 0 1 0 0,-1 0 0 0 0,0 0-1 0 0,0 0 1 0 0,0 0-1 0 0,0 0 1 0 0,0 0 0 0 0,0 1-1 0 0,0-1 1 0 0,0 0-1 0 0,0 0 1 0 0,0 0-1 0 0,0 0 1 0 0,0 0 0 0 0,0 0-1 0 0,0 0 1 0 0,0 0-1 0 0,0 0 1 0 0,0 0 0 0 0,0 0-1 0 0,0 1 1 0 0,0-1-1 0 0,0 0 1 0 0,0 0 0 0 0,0 0-1 0 0,0 0 1 0 0,0 0-1 0 0,0 0 1 0 0,0 0 0 0 0,0 0-1 0 0,0 0 1 0 0,0 0-6 0 0,0 4 110 0 0,0-3-56 0 0,0 1 1 0 0,-1 0-1 0 0,1 0 0 0 0,0 0 0 0 0,1-1 0 0 0,-1 1 0 0 0,0 0 0 0 0,1-1 0 0 0,-1 1 0 0 0,0 0 0 0 0,2 1-54 0 0,1-1 145 0 0,4 3 102 0 0,-2 18 152 0 0,-2-16-198 0 0,0 0 0 0 0,0 0 0 0 0,1 0 0 0 0,2 2-201 0 0,7 11 355 0 0,-9-9-226 0 0,0-1-41 0 0,2 14 170 0 0,2 8 922 0 0,9 25-1180 0 0,0-19 471 0 0,-12-27-337 0 0,-1 0 1 0 0,0 0-1 0 0,1 4-134 0 0,7 35 345 0 0,-6-22 60 0 0,6 15-405 0 0,-6-27 67 0 0,13 26 156 0 0,-18-39-215 0 0,-1-1 1 0 0,1 1 0 0 0,-1-1 0 0 0,1 1 0 0 0,-1 0-1 0 0,0-1 1 0 0,0 1 0 0 0,0-1 0 0 0,-1 1 0 0 0,1 1-9 0 0,-1-3 5 0 0,1 1 0 0 0,0 0 1 0 0,0-1-1 0 0,0 1 1 0 0,-1 0-1 0 0,2 0 0 0 0,-1-1 1 0 0,0 1-1 0 0,0 0 1 0 0,0-1-1 0 0,1 1 1 0 0,-1 0-1 0 0,1-1 0 0 0,-1 1 1 0 0,1-1-1 0 0,0 1-5 0 0,9 0 72 0 0,-10-2-70 0 0,0 0-1 0 0,0 0 0 0 0,0 0 1 0 0,0 0-1 0 0,1 0 0 0 0,-1 0 1 0 0,0 0-1 0 0,0 0 1 0 0,0 0-1 0 0,0 0 0 0 0,0 0 1 0 0,0 0-1 0 0,0 0 0 0 0,0 0 1 0 0,0 0-1 0 0,0 0 1 0 0,0 0-1 0 0,1 0 0 0 0,-1 0 1 0 0,0 0-1 0 0,0 0 1 0 0,0 0-1 0 0,0 1 0 0 0,0-1 1 0 0,0 0-1 0 0,0 0 0 0 0,0 0 1 0 0,0 0-1 0 0,0 0 1 0 0,0 0-1 0 0,0 0 0 0 0,0 0 1 0 0,0 0-1 0 0,1 0 0 0 0,-1 0 1 0 0,0 0-1 0 0,0 0 1 0 0,0 0-1 0 0,0 1 0 0 0,0-1 1 0 0,0 0-1 0 0,0 0 1 0 0,0 0-1 0 0,0 0 0 0 0,0 0 1 0 0,0 0-1 0 0,0 0 0 0 0,0 0 1 0 0,0 0-1 0 0,0 0 1 0 0,0 0-1 0 0,0 1 0 0 0,0-1 1 0 0,0 0-1 0 0,0 0 0 0 0,0 0 1 0 0,0 0-2 0 0,0 1-99 0 0,0-1 57 0 0,0 1 60 0 0,0 0 64 0 0,0 0 97 0 0,0 0-116 0 0,0 1-96 0 0,0-2-24 0 0,0 1-33 0 0,0 0-145 0 0,0-1 73 0 0,0 1-34 0 0,0 0-35 0 0,0-1-39 0 0,0 1-41 0 0,0 0-42 0 0,0-1-14 0 0,0 0-56 0 0,0 0-49 0 0,0 0-43 0 0,0 0-151 0 0,0 0-43 0 0,0 0-183 0 0,0 0-492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17.2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0 6336 0 0,'0'0'141'0'0,"0"0"23"0"0,0 0 11 0 0,0 3-29 0 0,0 0-147 0 0,0 0 61 0 0,2 2 139 0 0,2 2 225 0 0,-2-4-268 0 0,0-1-48 0 0,0 0-78 0 0,0 0 220 0 0,-1-1-58 0 0,-1 1-48 0 0,1 0-43 0 0,-1 0-22 0 0,0-1-35 0 0,-1 4 15 0 0,1-3-11 0 0,0-1 46 0 0,-1 5 121 0 0,1-3-148 0 0,0-1 1 0 0,0 0-1 0 0,0 0 1 0 0,0 0 0 0 0,0 0-1 0 0,1 0 1 0 0,-1 0-1 0 0,1 0 1 0 0,-1 0 0 0 0,1 1-68 0 0,4 5 207 0 0,0 1 86 0 0,-2 4 56 0 0,-3-2-49 0 0,0 0-56 0 0,0 3 30 0 0,0 23 319 0 0,0-20-278 0 0,0-1 68 0 0,0-7-142 0 0,0 0 41 0 0,-3 2-114 0 0,-7 3-43 0 0,7-9 1 0 0,2 2-81 0 0,0-2-13 0 0,0-3-26 0 0,1-1 0 0 0,-1 0 1 0 0,0 0-1 0 0,0 0 0 0 0,1 0 0 0 0,-1 0 0 0 0,0 0 1 0 0,0 0-1 0 0,0-1 0 0 0,0 1 0 0 0,-1 0 1 0 0,1 0-7 0 0,-3 1 9 0 0,1-2-37 0 0,1 1-29 0 0,1-1-44 0 0,-1 1-53 0 0,1 0-65 0 0,0 0-42 0 0,0 0-56 0 0,1 1-49 0 0,-1-1-43 0 0,0 2-473 0 0,0-1-89 0 0,-3 0-721 0 0,-5-1-968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18.8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0 106 5728 0 0,'0'0'166'0'0,"0"0"-38"0"0,0 0 0 0 0,0 0 54 0 0,0 0 160 0 0,0 3 292 0 0,0 0-408 0 0,0 11 431 0 0,3-6-258 0 0,3-4-90 0 0,-5-4-292 0 0,-1 0-1 0 0,0 1 0 0 0,1-1 1 0 0,-1 0-1 0 0,1 0 0 0 0,-1 1 0 0 0,0-1 1 0 0,1 0-1 0 0,-1 1 0 0 0,0-1 1 0 0,1 0-1 0 0,-1 1 0 0 0,0-1 1 0 0,0 1-1 0 0,1-1 0 0 0,-1 0 0 0 0,0 1 1 0 0,0-1-1 0 0,0 1 0 0 0,1-1 1 0 0,-1 1-1 0 0,0-1 0 0 0,0 1 1 0 0,0-1-1 0 0,0 1 0 0 0,0-1 1 0 0,0 1-1 0 0,0-1 0 0 0,0 1 0 0 0,0-1 1 0 0,0 1-1 0 0,0-1-16 0 0,2 13 307 0 0,3-3-65 0 0,0-2-75 0 0,0 2 67 0 0,0-1-50 0 0,0 2 29 0 0,-1 0 3 0 0,-4 5-10 0 0,1 0-12 0 0,12 8 308 0 0,-11-21-428 0 0,0-1 1 0 0,-1 1-1 0 0,1 0 1 0 0,-1 0-1 0 0,1 0 1 0 0,-1 0-1 0 0,0 0 1 0 0,0 0-1 0 0,-1 0 1 0 0,1 0-1 0 0,-1 0 1 0 0,1 3-75 0 0,-2 4 113 0 0,0 15 131 0 0,1-23-203 0 0,0 1-1 0 0,0-1 1 0 0,1 1 0 0 0,-1-1 0 0 0,1 1 0 0 0,-1-1 0 0 0,1 0 0 0 0,0 2-41 0 0,10 9 204 0 0,-9-10-44 0 0,-1 0-71 0 0,-1 1-46 0 0,0 1-23 0 0,-1-3 32 0 0,1 3-18 0 0,0 0 55 0 0,0 8 175 0 0,3-8-182 0 0,-2-4-27 0 0,10 5-10 0 0,-9 0 55 0 0,-3-3 1 0 0,-2 1 46 0 0,-7 6-58 0 0,6-4 11 0 0,4-1-62 0 0,-1-1-20 0 0,-10-1 6 0 0,9-3 30 0 0,2-3-1 0 0,0-28-40 0 0,0 17 38 0 0,0 10-43 0 0,0 2-6 0 0,0 0-1 0 0,1 0 1 0 0,-2-1-1 0 0,1 1 1 0 0,0 0 0 0 0,0 0-1 0 0,-1-1 1 0 0,1 1 0 0 0,-2-2-2 0 0,2 4 0 0 0,0-1 3 0 0,-1 1-1 0 0,1-1 0 0 0,-1 0 0 0 0,1 0 1 0 0,-1 0-1 0 0,1 1 0 0 0,-1-1 0 0 0,1 0 1 0 0,0 0-1 0 0,0 0 0 0 0,-1 0 0 0 0,1 0 1 0 0,0 0-1 0 0,0 1 0 0 0,0-1 0 0 0,0 0 0 0 0,0 0 1 0 0,0 0-1 0 0,0 0 0 0 0,0 0 0 0 0,0 0 1 0 0,1 0-1 0 0,-1 1 0 0 0,0-1 0 0 0,1 0 1 0 0,-1 0-1 0 0,1 0-2 0 0,1-7-1 0 0,0-4 14 0 0,0 1 0 0 0,-1 0 0 0 0,-1 0 0 0 0,0-1 0 0 0,-1-8-13 0 0,0-7-1 0 0,0 0 1 0 0,0 13 0 0 0,1 1 0 0 0,0 0 0 0 0,1 0 0 0 0,2-12 0 0 0,-2 21 0 0 0,1-4 0 0 0,0 0 0 0 0,1 0 0 0 0,0 1 0 0 0,2-4 0 0 0,5-6 0 0 0,-7 4 0 0 0,-3 11 0 0 0,0 0 0 0 0,1-1 0 0 0,0 1 0 0 0,-1 0 0 0 0,1 0 0 0 0,0 0 0 0 0,0 0 0 0 0,0 0 0 0 0,0 0 0 0 0,0 0 0 0 0,1 0 0 0 0,-1 0 0 0 0,1 1 0 0 0,-1-1 0 0 0,7-5-1 0 0,-5 4-9 0 0,0 0 0 0 0,0 0 0 0 0,0-1 0 0 0,0 1 0 0 0,-1-1 1 0 0,1 0 9 0 0,1-5-10 0 0,-3 7 9 0 0,-1 1-1 0 0,1 0 1 0 0,0-1 0 0 0,-1 1 0 0 0,1 0 0 0 0,0 0 0 0 0,0-1-1 0 0,-1 1 1 0 0,1 0 0 0 0,0 0 0 0 0,0 0 0 0 0,0 0 0 0 0,1 0 1 0 0,-1 0-6 0 0,1 1 1 0 0,-1-1-1 0 0,0 1 1 0 0,0-1-1 0 0,1 1 1 0 0,-1 0-1 0 0,0-1 1 0 0,1 1-1 0 0,-1 0 1 0 0,1 0-1 0 0,0 0 6 0 0,3 0-11 0 0,1 0 2 0 0,13 0-39 0 0,-17 0 43 0 0,1 1 1 0 0,-1-1-1 0 0,0 1 0 0 0,0-1 1 0 0,1 1-1 0 0,-1 0 0 0 0,0 0 0 0 0,0 0 1 0 0,0 0-1 0 0,0 0 0 0 0,0 1 1 0 0,0-1-1 0 0,-1 1 0 0 0,2 0 5 0 0,26 28-22 0 0,-14-14 16 0 0,9 8-51 0 0,12 12 54 0 0,-33-33-2 0 0,0 1 1 0 0,0-1 0 0 0,-1 1 0 0 0,1 0 0 0 0,-1 0 0 0 0,0 0 0 0 0,0 0 0 0 0,0 0 0 0 0,0 3 4 0 0,4 8-17 0 0,-2-8 13 0 0,-1 0 0 0 0,0 0 0 0 0,1 8 4 0 0,0-4 2 0 0,-2-5-2 0 0,1 0 0 0 0,0-1 0 0 0,0 1 0 0 0,1-1 0 0 0,3 4 0 0 0,-1 0 0 0 0,-2-3 12 0 0,1-1 0 0 0,0 1 0 0 0,0-1 0 0 0,5 4-12 0 0,-6-6 12 0 0,0 1 1 0 0,0-1-1 0 0,-1 1 1 0 0,0-1-1 0 0,1 1 1 0 0,-2 0 0 0 0,3 3-13 0 0,3 9 55 0 0,4 8-45 0 0,-2-4-26 0 0,-5-7-43 0 0,5-11 55 0 0,-7-2 62 0 0,-3 0 27 0 0,0-30 75 0 0,0-15-65 0 0,-1 42-96 0 0,2 1 1 0 0,-1 0 0 0 0,0 0 0 0 0,0-1 0 0 0,1 1 0 0 0,-1 0 0 0 0,1-1 0 0 0,0 1 0 0 0,-1 0 0 0 0,1 0 0 0 0,0 0 0 0 0,1-1 0 0 0,-1 1 4 0 0,0 0 1 0 0,0-1-1 0 0,0 1 1 0 0,0-1-1 0 0,0 1 1 0 0,-1-1-1 0 0,1 1 1 0 0,-1-1-1 0 0,1 0 1 0 0,-1 1-1 0 0,0-1 1 0 0,0 0-5 0 0,0 0 4 0 0,0 0 1 0 0,0 0 0 0 0,0 0-1 0 0,1 0 1 0 0,-1 0-1 0 0,1 0 1 0 0,0-2-5 0 0,0 3 7 0 0,0 0 1 0 0,0 0-1 0 0,0 0 0 0 0,0 0 1 0 0,1 1-1 0 0,-1-1 0 0 0,0 0 1 0 0,2 0-8 0 0,2-4 15 0 0,0 1 1 0 0,-1-1 0 0 0,0 0 0 0 0,2-3-16 0 0,9-14-24 0 0,-4 13-40 0 0,2-1-49 0 0,-2 5 49 0 0,-5 2 8 0 0,-1 0-1 0 0,1 0 1 0 0,0 0 0 0 0,3-4 56 0 0,6-3-72 0 0,2 2 41 0 0,-8 1 4 0 0,-8 7 21 0 0,0-1 0 0 0,1 1 0 0 0,-1-1 1 0 0,1 1-1 0 0,-1 0 0 0 0,1 0 0 0 0,-1 0 0 0 0,1 0 0 0 0,0 0 0 0 0,-1 0 0 0 0,1 0 0 0 0,0 0 0 0 0,0 1 0 0 0,0-1 0 0 0,0 1 0 0 0,0-1 0 0 0,-1 1 0 0 0,1 0 0 0 0,1 0 6 0 0,55 0-85 0 0,-55 0 81 0 0,-1 0 0 0 0,0 1 0 0 0,1-1 0 0 0,-1 1 0 0 0,1 0-1 0 0,-1-1 1 0 0,0 1 0 0 0,0 0 0 0 0,1 0 0 0 0,-1 1 0 0 0,0-1 0 0 0,0 0 0 0 0,0 1 0 0 0,1 1 4 0 0,26 26 7 0 0,-15-13-10 0 0,-8-11 3 0 0,-1 1 0 0 0,0-1 0 0 0,0 1 0 0 0,0 0 0 0 0,-1 0 0 0 0,0 0 0 0 0,0 1 0 0 0,1 4 0 0 0,11 26 4 0 0,-13-32 3 0 0,-1 0 0 0 0,0 0-1 0 0,0 0 1 0 0,0 0-1 0 0,0 1 1 0 0,-1-1-1 0 0,0 0 1 0 0,0 1 0 0 0,0 1-7 0 0,-1 3 0 0 0,-1-8 0 0 0,1 0 0 0 0,0-1 0 0 0,0 1 0 0 0,0 0 0 0 0,0 0 0 0 0,1 0 0 0 0,-1 0 0 0 0,0 0 0 0 0,1 0 0 0 0,0 0 0 0 0,-1 0 0 0 0,1-1 0 0 0,0-1 0 0 0,-1 1 0 0 0,1 0 1 0 0,-1 0-1 0 0,1 0 0 0 0,-1-1 1 0 0,0 1-1 0 0,1 0 0 0 0,-1 0 0 0 0,0 0 1 0 0,1 0-1 0 0,-1 0 0 0 0,0 0 1 0 0,0 0-1 0 0,0-1 0 0 0,0 1 0 0 0,0 0 1 0 0,0 0-1 0 0,0 0 0 0 0,0 0 1 0 0,0 0-1 0 0,0 0 0 0 0,-1 0 1 0 0,1 0-1 0 0,0 0 0 0 0,-1-1 0 0 0,1 1 1 0 0,0 0-1 0 0,-1 0 0 0 0,1 0 1 0 0,-1-1-1 0 0,0 2 0 0 0,0-1 1 0 0,1 0 2 0 0,-1 0 0 0 0,1 0 0 0 0,-1 0 0 0 0,1 0 0 0 0,0 0 0 0 0,-1 0 0 0 0,1 0 0 0 0,0 0 0 0 0,0 0 0 0 0,0 0 0 0 0,0 0 0 0 0,-1 0 0 0 0,1 0 0 0 0,1 0 0 0 0,-1 0 0 0 0,0 1-3 0 0,1 25 23 0 0,-1-24-64 0 0,0 2 29 0 0,0-3-40 0 0,0 0-75 0 0,0 1-102 0 0,0-3-79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19.2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1 138 9272 0 0,'0'0'208'0'0,"0"0"33"0"0,2 0 14 0 0,2 0-167 0 0,8-1 38 0 0,0 4-84 0 0,-11-2-42 0 0,0-1 0 0 0,-1 1 0 0 0,1-1 0 0 0,0 1 0 0 0,0-1 0 0 0,0 1 0 0 0,-1-1 0 0 0,1 1 0 0 0,0-1 0 0 0,0 0 0 0 0,0 0 0 0 0,0 1 0 0 0,0-1 0 0 0,0 0 0 0 0,0 0 0 0 0,0 0 0 0 0,-1 0 0 0 0,1 0 0 0 0,0 0 0 0 0,0 0 0 0 0,0 0 0 0 0,0-1 0 0 0,0 1 0 0 0,0 0 0 0 0,0 0 0 0 0,0-1 0 0 0,-1 1 0 0 0,1-1 0 0 0,0 1 0 0 0,0-1 0 0 0,0 1 0 0 0,0-1 0 0 0,0 0 0 0 0,5-1 29 0 0,0 1 50 0 0,1 1 69 0 0,5 1 142 0 0,6-1 220 0 0,-6-3-262 0 0,15-12 474 0 0,-25 11-625 0 0,4-2 58 0 0,14 1 87 0 0,-15-1-96 0 0,-2 2-68 0 0,4-1 49 0 0,9-3-6 0 0,-12 6-83 0 0,7-3 48 0 0,-10 5-79 0 0,0 0 1 0 0,0-1-1 0 0,0 1 1 0 0,0-1 0 0 0,0 1-1 0 0,0-1 1 0 0,0 1-1 0 0,0-1 1 0 0,0 1-1 0 0,0-1 1 0 0,0 0-1 0 0,0 0 1 0 0,-1 0-1 0 0,1 1 1 0 0,0-1 0 0 0,-1 0-1 0 0,1 0 1 0 0,0-1-8 0 0,4-10 32 0 0,5 7 26 0 0,-5-8-3 0 0,0 6-43 0 0,-5 7-12 0 0,1 0 0 0 0,-1 0-1 0 0,0 0 1 0 0,0 0 0 0 0,0-1 0 0 0,0 1 0 0 0,1 0-1 0 0,-1 0 1 0 0,0 0 0 0 0,0 0 0 0 0,0-1 0 0 0,0 1-1 0 0,0 0 1 0 0,0 0 0 0 0,0 0 0 0 0,1-1-1 0 0,-1 1 1 0 0,0 0 0 0 0,0 0 0 0 0,0-1 0 0 0,0 1-1 0 0,0 0 1 0 0,0 0 0 0 0,0-1 0 0 0,0 1 0 0 0,0 0-1 0 0,0 0 1 0 0,0 0 0 0 0,0-1 0 0 0,0 1 0 0 0,-4-6 20 0 0,-5-3 34 0 0,8 9-48 0 0,1-1 1 0 0,-1 1-1 0 0,0 0 1 0 0,0-1-1 0 0,1 1 1 0 0,-1 0-1 0 0,0 0 1 0 0,0 0-1 0 0,0 0 1 0 0,1-1-1 0 0,-1 1 1 0 0,0 0-1 0 0,0 0 1 0 0,0 1-7 0 0,-4-1 78 0 0,-1-1-65 0 0,1 1-48 0 0,-1 0-34 0 0,-12 1-247 0 0,12 1 211 0 0,-2 3 12 0 0,-3 1-24 0 0,0-4 75 0 0,10-2 40 0 0,0 0-1 0 0,0 0 1 0 0,0 0 0 0 0,0 0-1 0 0,0 1 1 0 0,0-1-1 0 0,1 0 1 0 0,-1 1 0 0 0,0-1-1 0 0,0 1 1 0 0,0-1-1 0 0,0 1 1 0 0,1-1 0 0 0,-1 1-1 0 0,0-1 1 0 0,1 1-1 0 0,-1 0 1 0 0,0-1 0 0 0,1 1-1 0 0,-1 0 1 0 0,1 0-1 0 0,-1 0 1 0 0,1-1 0 0 0,-1 1-1 0 0,1 0 1 0 0,0 0-1 0 0,-1 0 3 0 0,-9 14-9 0 0,-1 1-5 0 0,4-4-39 0 0,-6-5 40 0 0,12-5 13 0 0,-1 0 0 0 0,1 0 0 0 0,-1 0 0 0 0,1 0 0 0 0,0 1 0 0 0,0-1 0 0 0,0 0 0 0 0,0 0 0 0 0,0 1 0 0 0,0-1 0 0 0,1 1 0 0 0,-1-1 0 0 0,1 0 0 0 0,0 1 0 0 0,-1-1 0 0 0,1 3 0 0 0,0-4 0 0 0,0 1 0 0 0,0-1 0 0 0,0 1 0 0 0,-1 0 0 0 0,1-1 0 0 0,0 1 0 0 0,-1-1 0 0 0,0 1 0 0 0,1-1 0 0 0,-1 1 0 0 0,0-1 0 0 0,0 0 0 0 0,0 1 0 0 0,0-1 0 0 0,-3 7 0 0 0,1-2 8 0 0,0 0 0 0 0,0 1 1 0 0,1-1-1 0 0,0 4-8 0 0,0 0 26 0 0,0 0 0 0 0,1 0 0 0 0,1 1 0 0 0,0 4-26 0 0,0-14 9 0 0,0 1-1 0 0,0-1 1 0 0,1 1-1 0 0,-1 0 1 0 0,0-1-1 0 0,1 1 1 0 0,-1-1 0 0 0,1 1-1 0 0,0-1 1 0 0,-1 1-1 0 0,1-1 1 0 0,0 0 0 0 0,0 1-1 0 0,0-1-8 0 0,4 7 39 0 0,0 4 41 0 0,5-7 5 0 0,-5 6 23 0 0,23 4 131 0 0,-10-11-131 0 0,12-5-102 0 0,-20 0-16 0 0,7 1-47 0 0,11 0 2 0 0,-12-1-73 0 0,1-5 3 0 0,-2 1 35 0 0,15 0-87 0 0,0-8 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20.4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11256 0 0,'0'0'256'0'0,"0"0"34"0"0,0 0 21 0 0,0 0-35 0 0,0 0-208 0 0,2 0-40 0 0,1 0-21 0 0,-1 0-7 0 0,0 0 1 0 0,0-1-1 0 0,-1 1 0 0 0,1 1 1 0 0,0-1-1 0 0,0 0 0 0 0,-1 0 1 0 0,1 1-1 0 0,0-1 0 0 0,0 1 1 0 0,0 0-1 0 0,1 5 19 0 0,-1-2 51 0 0,3-2 122 0 0,0 1 79 0 0,1 7 347 0 0,4-5 29 0 0,-7 0-279 0 0,1 2-66 0 0,-1-1-62 0 0,4 4 69 0 0,2 0 69 0 0,-4 1-35 0 0,3 12 262 0 0,3 8 66 0 0,-2-16-339 0 0,1 4 82 0 0,-4-5-208 0 0,-1 11-5 0 0,8 1 34 0 0,-1-4-52 0 0,-9-7-145 0 0,-3-14-36 0 0,0 0 0 0 0,0 0 0 0 0,0-1-1 0 0,0 1 1 0 0,0 0 0 0 0,1 0 0 0 0,-1-1 0 0 0,0 1-1 0 0,0 0 1 0 0,1-1 0 0 0,-1 1 0 0 0,0 0 0 0 0,1-1-1 0 0,-1 1 1 0 0,1 0 0 0 0,-1-1 0 0 0,1 1 0 0 0,-1-1-1 0 0,1 1 1 0 0,-1-1 0 0 0,1 1 0 0 0,0-1 0 0 0,-1 1-1 0 0,1-1 1 0 0,0 1 0 0 0,-1-1 0 0 0,1 0 0 0 0,0 0 0 0 0,0 1-2 0 0,0-1 1 0 0,0 1 0 0 0,0-1 0 0 0,0 1 0 0 0,0 0 0 0 0,0-1 0 0 0,0 1 0 0 0,0 0 0 0 0,0 0 0 0 0,0-1 0 0 0,0 1 0 0 0,0 0 0 0 0,0 0 0 0 0,-1 0 0 0 0,1 0 0 0 0,0 0-1 0 0,4 15 72 0 0,1-8-36 0 0,-2-4-55 0 0,-1-2-199 0 0,-1 0 78 0 0,2-2 35 0 0,2-1-40 0 0,-6 1 95 0 0,3 0-628 0 0,-1 0 98 0 0,-1 0 83 0 0,1 0 68 0 0,-1 0 62 0 0,0 0 38 0 0,2 0-642 0 0,-2 0 521 0 0,1 0-87 0 0,-2 0 228 0 0,2 0-35 0 0,4 0-1862 0 0,3 0-1246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20.8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10448 0 0,'1'7'117'0'0,"-1"-6"-104"0"0,0-1-1 0 0,0 1 0 0 0,1-1 1 0 0,-1 1-1 0 0,0-1 1 0 0,0 1-1 0 0,1-1 0 0 0,-1 1 1 0 0,0-1-1 0 0,1 0 0 0 0,-1 1 1 0 0,1-1-1 0 0,-1 1 1 0 0,0-1-1 0 0,1 0 0 0 0,-1 0 1 0 0,1 1-13 0 0,2 1 105 0 0,0 1 39 0 0,-2 2 55 0 0,0 3 74 0 0,-1-4-220 0 0,0 5-12 0 0,3 6-32 0 0,2-4 0 0 0,2 1 29 0 0,-3-3 34 0 0,0-1 32 0 0,-1 0 52 0 0,-1-1 21 0 0,-1 0 50 0 0,0-1 55 0 0,-1 1 63 0 0,2 5 232 0 0,3-4-101 0 0,1 5 17 0 0,-1 12 153 0 0,1-12-253 0 0,-1-4-37 0 0,-3 2 77 0 0,-2-8-325 0 0,0 14 449 0 0,1-3-119 0 0,3-1-94 0 0,3-2-72 0 0,-5-9-88 0 0,-1 0-53 0 0,0 0-42 0 0,-1 0-36 0 0,0 0-23 0 0,-1 2-21 0 0,1-3 20 0 0,0-1 9 0 0,0 3 142 0 0,0-1-11 0 0,0 8-11 0 0,0-7-45 0 0,0-3-17 0 0,0 0-7 0 0,0 0-5 0 0,0 0-16 0 0,0-3-4 0 0,0 0-38 0 0,0-12 78 0 0,2 6-94 0 0,8-14 42 0 0,-9 17-50 0 0,0 0-1 0 0,0-1 1 0 0,-1 1 0 0 0,0 0-1 0 0,0-3-1 0 0,1-2-1 0 0,1 0 0 0 0,0 0 0 0 0,1 1 0 0 0,0-1-1 0 0,2-1 2 0 0,-3 7-4 0 0,-1 0-19 0 0,1-1 0 0 0,1 1 1 0 0,-1 0-1 0 0,1 0 0 0 0,0 0 1 0 0,0 1-1 0 0,1-1 0 0 0,2-3 23 0 0,12-20-74 0 0,7 13 10 0 0,-18 12 12 0 0,1 3 54 0 0,-5 1-6 0 0,9-2 6 0 0,-11 1-3 0 0,-1 0 0 0 0,1-1 1 0 0,0 1-1 0 0,0 0 0 0 0,0 0 0 0 0,0 0 0 0 0,0 1 1 0 0,0-1-1 0 0,0 0 0 0 0,0 0 0 0 0,0 0 0 0 0,0 1 1 0 0,0-1-1 0 0,0 0 0 0 0,0 1 0 0 0,-1-1 0 0 0,1 1 2 0 0,6 4-19 0 0,0 1 1 0 0,0-1-1 0 0,4 7 18 0 0,-6-7 0 0 0,2 1 0 0 0,0 1 0 0 0,-1-1 0 0 0,0 1 0 0 0,0 0 0 0 0,-1 1 0 0 0,0-1 0 0 0,0 1 0 0 0,1 4 0 0 0,24 54 0 0 0,-25-41 0 0 0,-3-20 0 0 0,1 0 0 0 0,-1 0 0 0 0,1 0 0 0 0,-1 0 0 0 0,2 0 0 0 0,-1-4 0 0 0,0 1 2 0 0,6 13-42 0 0,-2-6-76 0 0,7 6-157 0 0,-10-12 147 0 0,-3-1-550 0 0,1-1 96 0 0,0 0 81 0 0,-1-1 67 0 0,2 0-229 0 0,2 0-294 0 0,-4-1 511 0 0,0 1-112 0 0,0 0 237 0 0,0 0-33 0 0,5 0-1897 0 0,3 0-1274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21.3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106 0 8176 0 0,'0'0'182'0'0,"0"0"29"0"0,0 0 13 0 0,-3 3-32 0 0,0-1-154 0 0,2 0-28 0 0,-10 21-19 0 0,8-17 33 0 0,0 0 47 0 0,0-1 41 0 0,0 1 37 0 0,-2 3 174 0 0,1 0 69 0 0,-10 23 1078 0 0,10-17-896 0 0,3-7-326 0 0,-1 1-41 0 0,2 0-51 0 0,-1 1-58 0 0,1 13 354 0 0,0 3 76 0 0,0 1 98 0 0,0 0 120 0 0,1-20-565 0 0,1-1-38 0 0,3 4 54 0 0,0-3-93 0 0,0 4 36 0 0,5 6 87 0 0,-7-14-64 0 0,-1-1-48 0 0,0 0-99 0 0,0-1 0 0 0,0 0 0 0 0,0 1 0 0 0,0-1 1 0 0,0 0-1 0 0,1 0 0 0 0,-1 0 0 0 0,0-1 0 0 0,0 1 0 0 0,1 0 0 0 0,-1-1 0 0 0,0 0 0 0 0,1 1 0 0 0,-1-1 0 0 0,1 0 0 0 0,-1 0 0 0 0,1 0-16 0 0,2-3 88 0 0,12-8 32 0 0,-13 9-92 0 0,0 0 0 0 0,0 0 0 0 0,0-1 0 0 0,-1 1 0 0 0,3-4-28 0 0,22-11 84 0 0,-20 4-9 0 0,7 2-28 0 0,-12 10-42 0 0,0-1 1 0 0,0 0-1 0 0,0 0 0 0 0,0 0 1 0 0,0 0-1 0 0,-1 0 1 0 0,1-1-1 0 0,-1 1 1 0 0,1-1-1 0 0,-1 0 0 0 0,0 0 1 0 0,0 0-1 0 0,0 0 1 0 0,0-1-6 0 0,-1-12 12 0 0,-1 14-7 0 0,-1 0 1 0 0,1-1-1 0 0,1 1 0 0 0,-1 0 0 0 0,0 0 0 0 0,0-1 0 0 0,1 1 1 0 0,-1 0-1 0 0,1 0 0 0 0,1-2-5 0 0,2-4 9 0 0,-3 7-8 0 0,0-1 0 0 0,0 1 0 0 0,0 0 0 0 0,0-1 0 0 0,-1 1 0 0 0,1-1-1 0 0,-1 1 1 0 0,1-1 0 0 0,-1 0 0 0 0,1 1 0 0 0,-1-1 0 0 0,0 1 0 0 0,0-1 0 0 0,0 0-1 0 0,0 0 0 0 0,1-7 17 0 0,-1 7-13 0 0,1-1 0 0 0,-1 0 0 0 0,0 0 0 0 0,0 0 0 0 0,0 0 0 0 0,-1 0 0 0 0,1 1 0 0 0,-1-1 0 0 0,1 0 0 0 0,-1 0-1 0 0,0 0-3 0 0,-4-4 0 0 0,5 7 0 0 0,-1-1 0 0 0,0 0 0 0 0,1 1 0 0 0,-1-1 0 0 0,1 0 0 0 0,-1 0 0 0 0,1 1 0 0 0,-1-1 0 0 0,1 0 0 0 0,0 0 0 0 0,-1 0 0 0 0,1 0 0 0 0,0 0 0 0 0,0 1 0 0 0,-1-1 0 0 0,1 0 0 0 0,0 0 0 0 0,0 0 0 0 0,0 0 0 0 0,0 0 0 0 0,0 0 0 0 0,0 0 0 0 0,1 0 0 0 0,-1 0 0 0 0,0 0 0 0 0,0 1 0 0 0,1-1 0 0 0,3-8 0 0 0,-3 9 0 0 0,-1 0 0 0 0,0 0 0 0 0,0 0 0 0 0,0 0 0 0 0,0 0 0 0 0,0 0 0 0 0,0 0 0 0 0,0 0 0 0 0,0-1 0 0 0,0 1 0 0 0,1 0 0 0 0,-1 0 0 0 0,0 0 0 0 0,0 0 0 0 0,0 0 0 0 0,0 0 0 0 0,0-1 0 0 0,0 1 0 0 0,0 0 0 0 0,0 0 0 0 0,0 0 0 0 0,0 0 0 0 0,0 0 0 0 0,0-1 0 0 0,0 1 0 0 0,0 0 0 0 0,0 0 0 0 0,0 0 0 0 0,0 0 0 0 0,0 0 0 0 0,0-1 0 0 0,0 1 0 0 0,-1 0 0 0 0,1 0 0 0 0,0 0 0 0 0,0 0 0 0 0,0 0 0 0 0,0 0 0 0 0,0 0 0 0 0,0-1 0 0 0,0 1 0 0 0,0 0 0 0 0,0 0 0 0 0,-1 0 0 0 0,1 0 0 0 0,0 0 0 0 0,0 0 0 0 0,0 0 0 0 0,0 0 0 0 0,0 0 0 0 0,-1 0 0 0 0,-2-4 0 0 0,1 3-5 0 0,1-7 7 0 0,1-8-79 0 0,0 13 0 0 0,0 3 10 0 0,0 3 3 0 0,0-2 59 0 0,0 0 0 0 0,0 1 0 0 0,1-1 0 0 0,-1 0 0 0 0,0 0 0 0 0,1 1 0 0 0,-1-1 0 0 0,1 0 0 0 0,-1 0-1 0 0,1 0 1 0 0,-1 0 0 0 0,1 0 0 0 0,0 1 0 0 0,-1-1 0 0 0,1 0 0 0 0,0-1 0 0 0,0 1 0 0 0,0 0 0 0 0,0 0-1 0 0,0 0 1 0 0,0 0 0 0 0,0-1 0 0 0,0 1 5 0 0,0-1-3 0 0,1 1-1 0 0,-1-1 1 0 0,0 1-1 0 0,0 0 1 0 0,0-1-1 0 0,0 1 1 0 0,0 0-1 0 0,0 0 1 0 0,0-1-1 0 0,0 1 1 0 0,-1 0-1 0 0,2 1 4 0 0,-1 15-56 0 0,-1-9 50 0 0,0-6 3 0 0,0 0 0 0 0,1 0-1 0 0,-1 0 1 0 0,0 0 0 0 0,1-1 0 0 0,-1 1-1 0 0,1 0 1 0 0,-1 0 0 0 0,1 0 0 0 0,0-1-1 0 0,0 1 1 0 0,-1-1 0 0 0,1 1 0 0 0,0 0-1 0 0,1-1 1 0 0,-1 1 0 0 0,0-1 0 0 0,0 0-1 0 0,1 1 1 0 0,-1-1 0 0 0,2 1 3 0 0,4 4 1 0 0,-6-4-1 0 0,0 0 0 0 0,-1 0 0 0 0,1 0 0 0 0,0-1 0 0 0,0 1 0 0 0,-1 0 0 0 0,1 0 0 0 0,-1 0 0 0 0,0 1 0 0 0,1-1 0 0 0,-1 0 0 0 0,0 0 0 0 0,0 0 0 0 0,-1 0 0 0 0,1 0 0 0 0,0 0 0 0 0,-1 1 0 0 0,1 3 0 0 0,0-3 0 0 0,0 0 0 0 0,0 0 0 0 0,0 0 0 0 0,1 0 0 0 0,0 1 0 0 0,-1-1 0 0 0,1 0 0 0 0,0-1 0 0 0,1 1 0 0 0,0 2 0 0 0,2 5 0 0 0,11 36 0 0 0,-13-42 7 0 0,-1 0-1 0 0,-1 0 0 0 0,1 1 0 0 0,0-1 1 0 0,-1 1-1 0 0,0-1 0 0 0,0 0 0 0 0,0 1 1 0 0,-1 0-7 0 0,1-1 13 0 0,-1 0 0 0 0,1 1 1 0 0,0-1-1 0 0,0 0 0 0 0,1 0 0 0 0,0 5-13 0 0,2-1 28 0 0,0 0 0 0 0,1 0 0 0 0,-1 0-1 0 0,4 5-27 0 0,5 9 93 0 0,-3 2 59 0 0,-4-1 20 0 0,2 10 24 0 0,-4-16-96 0 0,-2-7-4 0 0,1 0 0 0 0,-2 0 0 0 0,1 0 0 0 0,-2 0 0 0 0,1 0 0 0 0,-2 7-96 0 0,-7 29 300 0 0,7-33-240 0 0,1-10-34 0 0,1 0-1 0 0,0 0 1 0 0,-1 0-1 0 0,1 0 0 0 0,1 0 1 0 0,-1 0-1 0 0,1 2-25 0 0,5 17 142 0 0,-5-19-124 0 0,0 0 0 0 0,0-1-1 0 0,-1 1 1 0 0,1 0 0 0 0,0 0 0 0 0,-1-1-1 0 0,0 1 1 0 0,1 0 0 0 0,-1 0-1 0 0,-1 0 1 0 0,1-1 0 0 0,0 1 0 0 0,0 0-1 0 0,-1 0-17 0 0,-12 20 160 0 0,8-9-109 0 0,-1 5 56 0 0,2-4 54 0 0,-1-1 0 0 0,-5 10-161 0 0,7-19 34 0 0,0 0-1 0 0,-1 0 0 0 0,0 0 0 0 0,1 0 1 0 0,-2-1-1 0 0,1 1 0 0 0,0-1 1 0 0,-2 1-34 0 0,-23 17 122 0 0,18-14-99 0 0,-30 18 85 0 0,4-4-8 0 0,30-17-97 0 0,-38 22 11 0 0,41-25-19 0 0,-1 0 1 0 0,1 0 0 0 0,-1 0-1 0 0,1-1 1 0 0,-1 0 0 0 0,0 0-1 0 0,1 0 1 0 0,-1 0 0 0 0,-3-1 4 0 0,-4 0-169 0 0,-12-5-69 0 0,18 4 116 0 0,0-1-62 0 0,3 1 32 0 0,-1 0-37 0 0,0-1-42 0 0,0 1-47 0 0,1 1-86 0 0,-1-1-63 0 0,1 1-56 0 0,0-1-51 0 0,-1 1-123 0 0,0-1-46 0 0,-2-1-805 0 0,-2-1-807 0 0,-1-6-1314 0 0,8 9 3375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21.5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 30 14000 0 0,'-10'-9'274'0'0,"9"8"-232"0"0,-1 0-1 0 0,1 1 1 0 0,0-1-1 0 0,0 1 1 0 0,-1-1-1 0 0,1 1 1 0 0,0-1-1 0 0,-1 1 1 0 0,1 0 0 0 0,-1-1-1 0 0,1 1 1 0 0,0 0-1 0 0,-2 0-41 0 0,-4 0 103 0 0,1-2-60 0 0,2-5-39 0 0,1 3-69 0 0,-5 2-61 0 0,6 2-122 0 0,4 3-21 0 0,11 9-3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19.7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213 91 7512 0 0,'0'0'166'0'0,"0"-3"29"0"0,0-7 13 0 0,0 10-205 0 0,0 0 0 0 0,0 0 0 0 0,0 0 1 0 0,0 0-1 0 0,0 0 0 0 0,0 0 0 0 0,0 0 0 0 0,0-1 0 0 0,0 1 0 0 0,0 0 1 0 0,0 0-1 0 0,0 0 0 0 0,0 0 0 0 0,0 0 0 0 0,0 0 0 0 0,0 0 0 0 0,0 0 1 0 0,0 0-1 0 0,0 0 0 0 0,0 0 0 0 0,0-1 0 0 0,0 1 0 0 0,0 0 0 0 0,0 0 0 0 0,0 0 1 0 0,0 0-1 0 0,0 0 0 0 0,0 0 0 0 0,0 0 0 0 0,0 0 0 0 0,-1 0 0 0 0,1 0 1 0 0,0 0-1 0 0,0 0 0 0 0,0 0 0 0 0,0 0 0 0 0,0 0 0 0 0,0 0 0 0 0,0 0 0 0 0,0 0 1 0 0,0-1-1 0 0,0 1 0 0 0,0 0 0 0 0,0 0 0 0 0,-1 0 0 0 0,1 0 0 0 0,0 0 1 0 0,0 0-1 0 0,0 0 0 0 0,0 0 0 0 0,0 0 0 0 0,0 0 0 0 0,0 1 0 0 0,0-1 0 0 0,0 0 1 0 0,0 0-1 0 0,-1 0-3 0 0,-5-1 31 0 0,2-4-26 0 0,-1-2-5 0 0,-1 5 18 0 0,0 2 50 0 0,-2-1 214 0 0,1-1 89 0 0,1-2 165 0 0,-3-4 381 0 0,8 7-852 0 0,2 2 99 0 0,-1 0-38 0 0,0 2 36 0 0,0-1-87 0 0,-3 3-35 0 0,3-4 29 0 0,-5 1 81 0 0,-5-1 189 0 0,3 0-167 0 0,4-1-134 0 0,0 1-49 0 0,1 1 37 0 0,-1-1 0 0 0,1 1 1 0 0,0 0-1 0 0,0 0 0 0 0,-1 0 0 0 0,1 0 1 0 0,0 0-1 0 0,1 0 0 0 0,-1 1 0 0 0,0-1 1 0 0,1 1-1 0 0,-1-1 0 0 0,1 1 0 0 0,0 0 0 0 0,0 0-26 0 0,-3 4 78 0 0,4-6-64 0 0,-1 0 1 0 0,0 0-1 0 0,1 0 0 0 0,-1 0 1 0 0,0 0-1 0 0,0 0 1 0 0,0 0-1 0 0,0 0 1 0 0,0 0-1 0 0,0 0 1 0 0,0-1-1 0 0,-1 2-14 0 0,-9 6 167 0 0,5 6-19 0 0,1 1-27 0 0,-3-5 4 0 0,-4 7 136 0 0,2 11 84 0 0,-1 3 52 0 0,7-24-314 0 0,3-5-69 0 0,0-1 0 0 0,0 0 0 0 0,0 0 0 0 0,0 1 0 0 0,0-1 0 0 0,1 1 0 0 0,-1-1 0 0 0,1 1 0 0 0,-1-1 0 0 0,1 1 0 0 0,-1-1 0 0 0,1 1 0 0 0,0-1 0 0 0,0 1 0 0 0,0 0 0 0 0,0-1 0 0 0,0 1 0 0 0,0-1 0 0 0,0 1 0 0 0,1-1 0 0 0,-1 1 0 0 0,0 0 0 0 0,1-1 0 0 0,0 1-14 0 0,11 21 157 0 0,1 0-42 0 0,-11-19-95 0 0,-2-3-15 0 0,1 0 1 0 0,-1-1-1 0 0,0 1 0 0 0,1 0 0 0 0,-1-1 1 0 0,0 1-1 0 0,1-1 0 0 0,-1 1 0 0 0,0-1 1 0 0,1 1-1 0 0,-1-1 0 0 0,1 1 0 0 0,-1-1 1 0 0,1 1-1 0 0,-1-1 0 0 0,1 0 0 0 0,0 1 0 0 0,-1-1 1 0 0,1 0-1 0 0,-1 0 0 0 0,1 1 0 0 0,0-1-5 0 0,4 2 34 0 0,3 3 62 0 0,6 3 130 0 0,0 0 21 0 0,-5-3-113 0 0,2-2 17 0 0,-2-4-66 0 0,-1-2-53 0 0,0-1-37 0 0,-6 3-3 0 0,0 0 0 0 0,0 0 0 0 0,0 0 0 0 0,0 0-1 0 0,0 0 1 0 0,0 1 0 0 0,0-1 0 0 0,0 1 0 0 0,0-1 0 0 0,2 1 8 0 0,9-2-26 0 0,-5-3 34 0 0,3-13 87 0 0,-9 15-68 0 0,-1 0 1 0 0,1 1-1 0 0,0-1 0 0 0,-1 0 0 0 0,1 0 0 0 0,2 0-27 0 0,8-10 85 0 0,0 1-49 0 0,24-24-49 0 0,-34 34 5 0 0,0 0 0 0 0,0 0-1 0 0,0-1 1 0 0,-1 1 0 0 0,1-1-1 0 0,-1 1 1 0 0,1-3 8 0 0,6-18-11 0 0,3-8 24 0 0,-6 23 7 0 0,-4 7-17 0 0,0-1-1 0 0,-1 1 0 0 0,1 0 0 0 0,0-1 0 0 0,0 1 1 0 0,-1-1-1 0 0,1 1 0 0 0,-1-1 0 0 0,1 0 1 0 0,-1 1-1 0 0,0-1 0 0 0,1 1 0 0 0,-1-1 0 0 0,0 0 1 0 0,0 0-3 0 0,2-26 0 0 0,8 0 0 0 0,-9 26 0 0 0,0-1 0 0 0,-1 0 1 0 0,1 0-1 0 0,-1 0 0 0 0,0 0 1 0 0,0 0-1 0 0,0 0 0 0 0,0 0 0 0 0,0-1 8 0 0,0 2 24 0 0,0 2-80 0 0,10 3-43 0 0,-6 5 34 0 0,-2 15 16 0 0,-3-21 41 0 0,1 0 1 0 0,0 0-1 0 0,0 1 0 0 0,0-1 1 0 0,1 0-1 0 0,-1 0 0 0 0,0 0 1 0 0,1 2-1 0 0,9 6 0 0 0,-4 10 0 0 0,4-10 0 0 0,-9 4 0 0 0,-1-11 0 0 0,0-1 0 0 0,-1 0 0 0 0,2 0 0 0 0,-1 0 0 0 0,0 0 0 0 0,0 1 0 0 0,1-1 0 0 0,-1 0 0 0 0,1 0 0 0 0,0 0 0 0 0,0 1 0 0 0,24 27 0 0 0,-21-20 0 0 0,-3-8 0 0 0,0 0 0 0 0,0 0 0 0 0,1 1 0 0 0,-1-1 0 0 0,0 0 0 0 0,1 0 0 0 0,-1-1 0 0 0,1 1 0 0 0,-1 0 0 0 0,17 26 0 0 0,10-11 0 0 0,0 1 0 0 0,-24-12 0 0 0,-4-5 0 0 0,0-1 0 0 0,0 1 0 0 0,1-1 0 0 0,-1 0 0 0 0,0 1 0 0 0,1-1 0 0 0,-1 1 0 0 0,0-1 0 0 0,1 0 0 0 0,-1 1 0 0 0,0-1 0 0 0,1 0 0 0 0,-1 0 0 0 0,0 1 0 0 0,1-1 0 0 0,-1 0 0 0 0,1 0 0 0 0,-1 1 0 0 0,1-1 0 0 0,-1 0 0 0 0,1 0 0 0 0,-1 0 0 0 0,1 0 0 0 0,-1 0 0 0 0,0 0 0 0 0,1 0 0 0 0,-1 0 0 0 0,1 0 0 0 0,-1 0 0 0 0,1 0 0 0 0,-1 0 0 0 0,1 0 0 0 0,5 0 11 0 0,-2 2-45 0 0,1 3-142 0 0,-1 0-39 0 0,-3-5 189 0 0,-1 0 1 0 0,1 1-1 0 0,-1-1 1 0 0,1 0 0 0 0,0 1-1 0 0,-1-1 1 0 0,1 0 0 0 0,0 0-1 0 0,0 1 1 0 0,-1-1-1 0 0,1 0 1 0 0,0 0 0 0 0,-1 0-1 0 0,1 0 1 0 0,0 0 25 0 0,15 0-437 0 0,-1 0-3 0 0</inkml:trace>
  <inkml:trace contextRef="#ctx0" brushRef="#br0" timeOffset="453.22">682 0 8376 0 0,'0'0'190'0'0,"0"0"28"0"0,0 0 8 0 0,2 0-28 0 0,2 0-250 0 0,0 1 35 0 0,2 3 72 0 0,1 1 95 0 0,-1 0 66 0 0,10 8 448 0 0,-6-9-303 0 0,-1 0-69 0 0,-9-4-262 0 0,1 1 0 0 0,0-1 0 0 0,0 1 0 0 0,-1-1-1 0 0,1 1 1 0 0,0 0 0 0 0,-1-1 0 0 0,1 1 0 0 0,0 0 0 0 0,-1-1-1 0 0,1 1 1 0 0,-1 0 0 0 0,1 0-30 0 0,3 9 381 0 0,0-1-47 0 0,5 3 95 0 0,0-2-42 0 0,1 7 305 0 0,-5-7-369 0 0,2 1-90 0 0,2 9 113 0 0,-6-10-135 0 0,-1-4-63 0 0,1 0 39 0 0,9 19 467 0 0,-7-13-401 0 0,0-1-29 0 0,-2-1-91 0 0,2 2 151 0 0,0-3-57 0 0,-4-7-176 0 0,0 0-1 0 0,0 0 1 0 0,0 0-1 0 0,0 0 1 0 0,0 0-1 0 0,-1 0 1 0 0,1 1 0 0 0,-1-1-1 0 0,1 0 1 0 0,-1 0-1 0 0,0 2-50 0 0,0-3 15 0 0,0 0 0 0 0,0-1 0 0 0,0 1-1 0 0,0 0 1 0 0,0 0 0 0 0,0-1 0 0 0,1 1-1 0 0,-1 0 1 0 0,0-1 0 0 0,0 1 0 0 0,0 0-1 0 0,1-1 1 0 0,-1 1 0 0 0,1-1 0 0 0,-1 1-1 0 0,0 0 1 0 0,1-1 0 0 0,-1 1 0 0 0,1-1-1 0 0,-1 1 1 0 0,1-1 0 0 0,-1 1 0 0 0,1-1-1 0 0,0 1 1 0 0,-1-1-15 0 0,1 0 13 0 0,-1 1 0 0 0,1-1-1 0 0,-1 0 1 0 0,1 1 0 0 0,-1-1 0 0 0,0 0 0 0 0,1 1 0 0 0,-1-1-1 0 0,1 1 1 0 0,-1-1 0 0 0,0 1 0 0 0,0-1 0 0 0,1 0-1 0 0,-1 1 1 0 0,0 0 0 0 0,0-1 0 0 0,1 1 0 0 0,-1-1-1 0 0,0 1 1 0 0,0-1 0 0 0,0 1 0 0 0,0-1 0 0 0,0 1-1 0 0,0 0-12 0 0,0 1 182 0 0,0-2-20 0 0,0 3-2 0 0,0 7-8 0 0,0-7-34 0 0,0-3-20 0 0,0 0-2 0 0,0 0-1 0 0,0 0-7 0 0,0 0-7 0 0,0 0-1 0 0,0-3-13 0 0,0-8-54 0 0,-1-19-6 0 0,5 13 40 0 0,-2 14-46 0 0,-1-1 0 0 0,1 1 0 0 0,-1-1 0 0 0,1 1 0 0 0,-1-1 0 0 0,0 0 0 0 0,0 1 0 0 0,-1-1 0 0 0,1 0 0 0 0,-1-3-1 0 0,0 6 0 0 0,0-1 0 0 0,0 0 0 0 0,1 1 0 0 0,-1-1 0 0 0,0 1 0 0 0,0-1 0 0 0,1 0 0 0 0,-1 1 0 0 0,1-1 0 0 0,0 1 0 0 0,-1-1 0 0 0,1 1 0 0 0,0 0 0 0 0,0-1 0 0 0,5-10 0 0 0,-4-1 0 0 0,-2 12 0 0 0,0 0 0 0 0,0 0 0 0 0,0 0 0 0 0,0 0 0 0 0,0 0 0 0 0,1 0 0 0 0,-1 0 0 0 0,0 0 0 0 0,0 0 0 0 0,1 0 0 0 0,-1 0 0 0 0,1 1 0 0 0,-1-1 0 0 0,1 0 0 0 0,4-6 0 0 0,0 1 0 0 0,0-1 0 0 0,7-4 0 0 0,-5 4 0 0 0,-4 3-12 0 0,0 1 0 0 0,0 0 0 0 0,0 0-1 0 0,0 1 1 0 0,1-1 0 0 0,0 0 12 0 0,0 1-11 0 0,-3 2 12 0 0,7-4-16 0 0,9-5-28 0 0,-15 8 40 0 0,0 1 1 0 0,0-1-1 0 0,0 0 0 0 0,0 1 0 0 0,1-1 1 0 0,-1 1-1 0 0,0 0 0 0 0,0 0 0 0 0,0 0 1 0 0,0 0-1 0 0,0 0 0 0 0,1 0 0 0 0,-1 0 1 0 0,0 1-1 0 0,2 0 3 0 0,30 13-40 0 0,-28-11 46 0 0,0 2-4 0 0,1 0-1 0 0,-1 0 0 0 0,0 0 1 0 0,0 1-1 0 0,-1-1 0 0 0,3 5-1 0 0,8 7 46 0 0,-5-6-30 0 0,-6-6 4 0 0,0 0 0 0 0,0 0 0 0 0,0 1-1 0 0,0 0-19 0 0,7 19 3 0 0,-8-15-2 0 0,3 8 13 0 0,-5-3 25 0 0,-3-10-32 0 0,1-3-5 0 0,13 21-1 0 0,-10-8-1 0 0,-1 1 0 0 0,1-11 2 0 0,0 2 1 0 0,6 11 46 0 0,-4-11-45 0 0,1-2-35 0 0,-4-2-50 0 0,-2-3-38 0 0,1 0-175 0 0,0 1 95 0 0,-1-1 82 0 0,1 0 68 0 0,-1 0 55 0 0,1 0 40 0 0,2 0 336 0 0,-3 0-338 0 0,1 0-99 0 0,0 0-91 0 0,0 0-115 0 0,0-1 82 0 0,-1 1-37 0 0,1 0-39 0 0,-1 0-42 0 0,1 0-44 0 0,-1 0-46 0 0,1 0-51 0 0,0 0-51 0 0,-1 0-55 0 0,1 0-57 0 0,0 0-60 0 0,0 0-62 0 0,3 0-1533 0 0,4 0-1276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22.1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182 11 8352 0 0,'0'-4'20'0'0,"0"1"93"0"0,1 0 115 0 0,0 2 222 0 0,2 2 16 0 0,-1 1-210 0 0,0 0-109 0 0,0 0-83 0 0,0 0-87 0 0,0 0-73 0 0,-1 0 151 0 0,1-1-1 0 0,-1 1 1 0 0,1 0 0 0 0,-1 0-1 0 0,0 0 1 0 0,0 0-1 0 0,0 1 1 0 0,0-1 0 0 0,0 0-1 0 0,-1 0 1 0 0,1 0 0 0 0,-1 1-1 0 0,1-1 1 0 0,-1 0-1 0 0,0 1 1 0 0,0-1 0 0 0,0 1-55 0 0,1 7 185 0 0,1 1-52 0 0,-1-7-68 0 0,4 13 170 0 0,-3-10-110 0 0,1 2 70 0 0,2 0 89 0 0,1 5 53 0 0,-1 1-87 0 0,0 3-30 0 0,2 11 37 0 0,0 1 39 0 0,-4-15-156 0 0,1 0 41 0 0,0 0 0 0 0,1 0 0 0 0,0 0 0 0 0,1 0-181 0 0,1 0 181 0 0,-2 0 1 0 0,0 0 0 0 0,-1 0 0 0 0,0 1-182 0 0,-1-1 145 0 0,-2-8-59 0 0,0 0 1 0 0,0 0 0 0 0,-1 0 0 0 0,0 0 0 0 0,-1 3-87 0 0,1-5 74 0 0,0 1-1 0 0,0-1 1 0 0,0 1-1 0 0,0-1 1 0 0,1 1 0 0 0,1 4-74 0 0,4 5 167 0 0,-5-12-132 0 0,0 0 1 0 0,0 0-1 0 0,0 1 0 0 0,0-1 1 0 0,0 0-1 0 0,-1 0 1 0 0,1 1-1 0 0,-1 1-35 0 0,2 10 184 0 0,4-4-46 0 0,-5-10-123 0 0,0 0-1 0 0,-1 1 1 0 0,1-1-1 0 0,0 1 1 0 0,-1-1-1 0 0,1 0 1 0 0,-1 1-1 0 0,1-1 1 0 0,-1 1-1 0 0,1 0 1 0 0,-1-1-1 0 0,0 1 1 0 0,0 0-15 0 0,1 12 78 0 0,-1 17 48 0 0,0-30-124 0 0,0 0 1 0 0,0 0 0 0 0,0 0 0 0 0,0 0 0 0 0,0 0-1 0 0,-1 0 1 0 0,1 0 0 0 0,0 0 0 0 0,-1 0-1 0 0,1 0 1 0 0,0 0 0 0 0,-1-1 0 0 0,0 1-3 0 0,-9 2 66 0 0,8-3-27 0 0,4 2-11 0 0,6 9-28 0 0,-12-9-52 0 0,0-2-41 0 0,2 0-67 0 0,2 0-164 0 0,0 0-284 0 0,0 0-21 0 0</inkml:trace>
  <inkml:trace contextRef="#ctx0" brushRef="#br0" timeOffset="6386.57">0 298 6648 0 0,'2'0'167'0'0,"-1"0"-51"0"0,-1 0-46 0 0,1 0-40 0 0,0 0-54 0 0,-1 0-71 0 0,0 0-376 0 0,1 0 359 0 0,-1 0 113 0 0,1 0 50 0 0,0 0 62 0 0,1 0 72 0 0,-1 0 47 0 0,1 0 72 0 0,0 0 79 0 0,1 0 85 0 0,0 0 92 0 0,0 0 100 0 0,1 0 106 0 0,1 0 114 0 0,3 0-446 0 0,0 0-66 0 0,1 0-57 0 0,0 0-48 0 0,2 0 2 0 0,0 0-41 0 0,19 0 359 0 0,-19 0-286 0 0,-3-1-95 0 0,0-1-42 0 0,2-2 10 0 0,-4 1-53 0 0,3 0 53 0 0,-2 1-11 0 0,2 0 47 0 0,12-3 31 0 0,8-1 42 0 0,-11 1-40 0 0,2-5 113 0 0,8 5-38 0 0,-25 4-291 0 0,26-5 111 0 0,-21 4-103 0 0,1 1 1 0 0,-1 0-1 0 0,8 0-31 0 0,1 1 39 0 0,-10 0-20 0 0,1 1 0 0 0,-1-2 0 0 0,0 1 0 0 0,0-1 0 0 0,3-1-19 0 0,5-2 10 0 0,-8 2-11 0 0,-1 0-1 0 0,0 1 0 0 0,1-1 0 0 0,-1 2 0 0 0,1-1 0 0 0,-1 1 2 0 0,-2 0-74 0 0,6 0 46 0 0,-6 0-38 0 0,0 0-92 0 0,-2 0 31 0 0,0 0-39 0 0,0 0-71 0 0,1 0-62 0 0,-1 0-69 0 0,1 0-76 0 0,0 0-84 0 0,0 0-91 0 0,0 0-97 0 0,0 0-106 0 0,7 0-1188 0 0,8 0-1146 0 0</inkml:trace>
  <inkml:trace contextRef="#ctx0" brushRef="#br0" timeOffset="6938.62">711 41 5904 0 0,'0'-3'-52'0'0,"0"1"52"0"0,0 0 46 0 0,0 0 44 0 0,0 1 40 0 0,0 0 35 0 0,0 1 257 0 0,-1 0-12 0 0,1 2 48 0 0,0 5 1044 0 0,0-3-971 0 0,0 0-37 0 0,1 1 76 0 0,-1 0-204 0 0,0-3-229 0 0,0 0-35 0 0,1 1-19 0 0,-1 0-122 0 0,0-1-32 0 0,1-1-35 0 0,-1 0-39 0 0,0-1-40 0 0,5 8 342 0 0,0 2 58 0 0,-2 3 49 0 0,-3 1 35 0 0,0-2-90 0 0,0 0-41 0 0,1-1-36 0 0,0-2-36 0 0,10 11 200 0 0,-8-8-156 0 0,1 3 58 0 0,6 3 48 0 0,-2-5-75 0 0,0-1 0 0 0,-1 2 0 0 0,-1-1 0 0 0,0 1 1 0 0,2 8-172 0 0,-3 6 245 0 0,5-8-18 0 0,-4 1-54 0 0,-5-14-102 0 0,1 0 0 0 0,0 0 0 0 0,1 0 0 0 0,1 2-71 0 0,-1-2 84 0 0,-1 0 0 0 0,1 0 0 0 0,-1 0 0 0 0,0 3-84 0 0,3 10 223 0 0,5 0 65 0 0,-4 5-31 0 0,-1-10-157 0 0,-4-12-87 0 0,1 1 0 0 0,-1-1 0 0 0,0 0 0 0 0,-1 0 1 0 0,1 0-1 0 0,-1 1 0 0 0,1-1 0 0 0,-1 2-13 0 0,0-2 17 0 0,0 0-1 0 0,0 0 1 0 0,0 1-1 0 0,1-1 1 0 0,-1 0 0 0 0,1 0-1 0 0,0 0 1 0 0,0 0-1 0 0,0 0 1 0 0,0 0-1 0 0,0 0 1 0 0,2 2-17 0 0,0 1 26 0 0,-3-5-18 0 0,1 0-1 0 0,-1-1 0 0 0,1 1 0 0 0,-1 0 0 0 0,0 0 0 0 0,1 0 0 0 0,-1 0 0 0 0,0 0 0 0 0,0 1 1 0 0,1-1-1 0 0,-1 0 0 0 0,0 0 0 0 0,0 0 0 0 0,0 0 0 0 0,-1 0 0 0 0,1 1-7 0 0,0 8 59 0 0,-1 7 40 0 0,1-4-71 0 0,1-11-1 0 0,1-4 14 0 0,8-8 69 0 0,-8 6-18 0 0,-1 1-41 0 0,-1-6-14 0 0,-1 7-7 0 0,1-5 18 0 0,0 5-29 0 0,0 0 0 0 0,0 0-1 0 0,0 0 1 0 0,0 0-1 0 0,0 0 1 0 0,0 0-1 0 0,1 0 1 0 0,-1 0-1 0 0,1 0 1 0 0,0-1-19 0 0,5-10 106 0 0,5-8 78 0 0,-5 6-90 0 0,-3 3-57 0 0,-1 0-52 0 0,-2 8 20 0 0,0 1 0 0 0,1 0-1 0 0,0 0 1 0 0,0 0-1 0 0,0 0 1 0 0,0 0-1 0 0,0 0 1 0 0,0 0-1 0 0,1 0 1 0 0,0 0 0 0 0,-1 0-1 0 0,1 1 1 0 0,1-2-5 0 0,7-14-26 0 0,-5 6-103 0 0,6-7-103 0 0,-6 14 120 0 0,1-1-44 0 0,3-2-93 0 0,-4 2 219 0 0,7-6 41 0 0,-11 11-2 0 0,1 0-1 0 0,-1 0 1 0 0,0 0-1 0 0,1 0 1 0 0,-1 0-1 0 0,1 1 1 0 0,0-1-1 0 0,-1 0 1 0 0,1 1-1 0 0,-1-1 1 0 0,1 1-1 0 0,0 0 1 0 0,-1-1-1 0 0,1 1 0 0 0,0 0-8 0 0,11-3 60 0 0,-2-2-38 0 0,-9 4-22 0 0,-1 0 0 0 0,0 0 0 0 0,0 0 0 0 0,1 1-1 0 0,-1-1 1 0 0,1 1 0 0 0,-1-1 0 0 0,0 1 0 0 0,1-1 0 0 0,-1 1 0 0 0,1 0 0 0 0,-1-1 0 0 0,1 1 0 0 0,0 0 0 0 0,-1 0 0 0 0,1 0 0 0 0,-1 0 0 0 0,1 1 0 0 0,-1-1 0 0 0,1 0 0 0 0,-1 1 0 0 0,0-1 0 0 0,1 1-1 0 0,0-1 1 0 0,16 11 0 0 0,9-6-13 0 0,-24-5 9 0 0,0 1 0 0 0,0 0 0 0 0,0 0-1 0 0,0 0 1 0 0,0 0 0 0 0,-1 1 0 0 0,1-1 0 0 0,-1 1 0 0 0,1 0-1 0 0,-1 0 1 0 0,1 0 0 0 0,-1 0 0 0 0,0 0 0 0 0,0 0 0 0 0,0 1-1 0 0,0-1 5 0 0,3 8-3 0 0,-4-8-4 0 0,0 1 1 0 0,0-1 0 0 0,0 0 0 0 0,0 0-1 0 0,0 0 1 0 0,1 0 0 0 0,-1 0 0 0 0,1 0-1 0 0,0 0 7 0 0,2 2-2 0 0,0 1 0 0 0,0 0-1 0 0,0 0 1 0 0,-1 0-1 0 0,0 1 3 0 0,1-1-2 0 0,-1 0 0 0 0,1 1 0 0 0,0-1 0 0 0,0-1 0 0 0,0 1 2 0 0,4 3-25 0 0,-6-7 24 0 0,0 0-1 0 0,-1 1 1 0 0,1-1-1 0 0,0 1 1 0 0,-1-1-1 0 0,0 1 1 0 0,1 0-1 0 0,-1 0 1 0 0,0-1-1 0 0,0 1 1 0 0,0 0-1 0 0,0 0 1 0 0,0 0-1 0 0,0 0 1 0 0,0 0-1 0 0,-1 1 1 0 0,1-1-1 0 0,-1 0 0 0 0,0 1 2 0 0,0-1 0 0 0,0-1 0 0 0,0 0 0 0 0,0 0 0 0 0,0 1 0 0 0,1-1 0 0 0,-1 0 0 0 0,0 0 0 0 0,1 0 0 0 0,-1 1 0 0 0,0-1 0 0 0,1 0 0 0 0,-1 0 0 0 0,1 0 0 0 0,0 0 0 0 0,-1 0 0 0 0,1 0 0 0 0,0 0 0 0 0,0 0 0 0 0,0 0 0 0 0,0 0 0 0 0,-1 0 0 0 0,1-1 0 0 0,0 1 0 0 0,0 0 0 0 0,1 0 0 0 0,5 2-1 0 0,-6-3 1 0 0,-1 0-1 0 0,1 0 1 0 0,-1 1-1 0 0,0-1 0 0 0,1 0 1 0 0,-1 0-1 0 0,1 0 0 0 0,-1 1 1 0 0,1-1-1 0 0,-1 0 0 0 0,0 1 1 0 0,1-1-1 0 0,-1 0 1 0 0,0 1-1 0 0,1-1 0 0 0,-1 0 1 0 0,0 1-1 0 0,1-1 0 0 0,-1 1 1 0 0,0-1-1 0 0,0 1 0 0 0,0-1 1 0 0,1 0-1 0 0,-1 1 0 0 0,0-1 1 0 0,0 1-1 0 0,0-1 1 0 0,0 1-1 0 0,0-1 0 0 0,0 1 1 0 0,0-1-1 0 0,0 1 0 0 0,0-1 1 0 0,0 1-1 0 0,0-1 0 0 0,0 1 1 0 0,0-1-1 0 0,0 1 1 0 0,1 9-98 0 0,5 1 27 0 0,-3-5 15 0 0,0 1-49 0 0,-2-1-6 0 0,0 2-42 0 0,-1-7 97 0 0,0 1 1 0 0,0-1-1 0 0,1 0 1 0 0,-1 1-1 0 0,0-1 1 0 0,1 1-1 0 0,0-1 1 0 0,-1 1 0 0 0,1-1-1 0 0,0 0 1 0 0,-1 0-1 0 0,1 1 1 0 0,0-1 55 0 0,4 5-285 0 0,-2-4-289 0 0</inkml:trace>
  <inkml:trace contextRef="#ctx0" brushRef="#br0" timeOffset="7470.25">1663 449 5472 0 0,'0'0'124'0'0,"0"0"17"0"0,0 0 10 0 0,0-2-25 0 0,-1-3-254 0 0,-2 1 105 0 0,-1 2 94 0 0,-2 0 89 0 0,-1 1 78 0 0,-1 1 72 0 0,0 0 62 0 0,0 1 54 0 0,0-1 29 0 0,1 0 35 0 0,5 0-407 0 0,-4 0 187 0 0,0 0 38 0 0,-14 0 817 0 0,12 0-668 0 0,0 0-60 0 0,0 0-108 0 0,5 1-113 0 0,1 1-36 0 0,-16 9 181 0 0,2-2-84 0 0,7-1-117 0 0,0 0-1 0 0,-15 16 204 0 0,15-10-220 0 0,6 0-100 0 0,3-10-3 0 0,0 1 0 0 0,0-1 0 0 0,0 1 0 0 0,0-1 0 0 0,-1 1 0 0 0,0-1 0 0 0,0 0 0 0 0,0 1 0 0 0,0-1 0 0 0,-1 0 0 0 0,0 0 0 0 0,0 0 0 0 0,0 0 0 0 0,1-2-1 0 0,1 1 1 0 0,-1-1 0 0 0,1 0 0 0 0,-1 0 0 0 0,1 0 0 0 0,0 0-1 0 0,0 0 1 0 0,0 1 0 0 0,0-1 0 0 0,0 0 0 0 0,0 0 0 0 0,0 0-1 0 0,1 0 1 0 0,-1 0 0 0 0,1 1 0 0 0,0-1 0 0 0,0 0 0 0 0,0 0-1 0 0,0 0 1 0 0,0 0 0 0 0,1 2 5 0 0,-1-1 0 0 0,0 0 0 0 0,0 0 0 0 0,0 0 0 0 0,0 1 0 0 0,0-1 0 0 0,-1 1 0 0 0,1 0-5 0 0,-1-2 22 0 0,0-1 1 0 0,0 1 0 0 0,0 0 0 0 0,1-1-1 0 0,-1 1 1 0 0,1 0 0 0 0,-1-1-1 0 0,1 1 1 0 0,0-1 0 0 0,0 1 0 0 0,0-1-1 0 0,-1 1 1 0 0,1-1 0 0 0,1 1 0 0 0,-1-1-1 0 0,0 0 1 0 0,0 0 0 0 0,0 0-1 0 0,1 1-22 0 0,10 13 262 0 0,-7-5-99 0 0,-2-3-75 0 0,1-1-38 0 0,-4-5-47 0 0,1-1-1 0 0,0 1 1 0 0,0 0-1 0 0,0-1 1 0 0,-1 1-1 0 0,1 0 1 0 0,0-1-1 0 0,0 1 1 0 0,0-1-1 0 0,0 0 1 0 0,0 1-1 0 0,0-1 0 0 0,0 0 1 0 0,0 0-1 0 0,0 1 1 0 0,1-1-1 0 0,-1 0 1 0 0,0 0-1 0 0,0 0 1 0 0,0 0-1 0 0,0 0-2 0 0,75 0 222 0 0,-62-4-161 0 0,1-8-41 0 0,1 0-21 0 0,-6 8 1 0 0,-9 3 0 0 0,1 1 0 0 0,-1-1 0 0 0,1 0 0 0 0,-1 1 0 0 0,0-1 0 0 0,1 0 0 0 0,-1 0 0 0 0,0 0 0 0 0,0 0 0 0 0,0 0 0 0 0,0 0 0 0 0,0 0 0 0 0,0 0 0 0 0,0 0 0 0 0,0 0 0 0 0,0-1 0 0 0,8-12 0 0 0,1 1 0 0 0,0 0 0 0 0,7-5 0 0 0,-5 2 20 0 0,-9 4 52 0 0,-1 5 2 0 0,1 1-64 0 0,4-13 62 0 0,-4-30-24 0 0,-6 24-48 0 0,-3 13 0 0 0,5 10 0 0 0,1 1 0 0 0,-1 0 0 0 0,0-1 0 0 0,1 1 0 0 0,-1 0 0 0 0,0-1 0 0 0,1 1 0 0 0,0-1 0 0 0,-1 1 0 0 0,1-1 0 0 0,0 1 0 0 0,0-1 0 0 0,0 1 0 0 0,0-15 0 0 0,0 10-2 0 0,0 6 2 0 0,0 0 0 0 0,0 0 0 0 0,0 0-1 0 0,0 0 1 0 0,0-1 0 0 0,0 1 0 0 0,0 0 0 0 0,0 0 0 0 0,0 0-1 0 0,0 0 1 0 0,0 0 0 0 0,0 0 0 0 0,0 0 0 0 0,0 0 0 0 0,0 0 0 0 0,0 0-1 0 0,0 0 1 0 0,0 0 0 0 0,0 0 0 0 0,0 0 0 0 0,0 0 0 0 0,0 0-1 0 0,0 0 1 0 0,0 0 0 0 0,0 0 0 0 0,0-1 0 0 0,0 1 0 0 0,1 0 0 0 0,-1 0-1 0 0,0 0 1 0 0,0 0 0 0 0,0 0 0 0 0,0 0 0 0 0,0 0 0 0 0,0 0-1 0 0,0 0 1 0 0,0 0 0 0 0,0 0 0 0 0,0 0 0 0 0,0 0 0 0 0,0 0-1 0 0,0 0 1 0 0,0 0 0 0 0,0 0 0 0 0,0 0 0 0 0,0 0 0 0 0,0 0 0 0 0,1 0-1 0 0,-1 0 1 0 0,0 0 0 0 0,0 0 0 0 0,0 0 0 0 0,0 0 0 0 0,0 0-1 0 0,0 0 1 0 0,0 0 0 0 0,0 0 0 0 0,0 0 0 0 0,0 0 0 0 0,0 0 0 0 0,0 1-1 0 0,0-1 1 0 0,0 0 0 0 0,0 0 0 0 0,0 0 0 0 0,0 0 0 0 0,0 0 0 0 0,10 20-48 0 0,-10-19 45 0 0,1 0 0 0 0,-1 0 1 0 0,0 0-1 0 0,0-1 0 0 0,1 1 1 0 0,-1 0-1 0 0,0 0 1 0 0,1 0-1 0 0,-1 0 0 0 0,1-1 1 0 0,-1 1-1 0 0,1 0 0 0 0,-1 0 1 0 0,1-1-1 0 0,-1 1 1 0 0,1 0-1 0 0,0-1 0 0 0,0 1 1 0 0,0 0 2 0 0,5 3-42 0 0,-6-2 40 0 0,1 0 1 0 0,0 0-1 0 0,-1-1 1 0 0,1 1 0 0 0,-1 0-1 0 0,1 0 1 0 0,-1 0 0 0 0,0 0-1 0 0,0 0 1 0 0,0 0 0 0 0,0 0-1 0 0,0 1 2 0 0,1 11 1 0 0,0-11 2 0 0,0 0 1 0 0,1 0 0 0 0,-1-1 0 0 0,1 1 0 0 0,0-1 0 0 0,0 1 0 0 0,0-1 0 0 0,0 0 0 0 0,1 0 0 0 0,1 2-4 0 0,-1-2 3 0 0,-1 0 1 0 0,0 0-1 0 0,1 0 1 0 0,-1 1 0 0 0,0-1-1 0 0,0 1 1 0 0,0 0-4 0 0,2 7 0 0 0,-3-7 0 0 0,0-1 0 0 0,0 0 0 0 0,1 0 0 0 0,-1 0 0 0 0,0 0 0 0 0,1 0 0 0 0,-1 0 0 0 0,1 0 0 0 0,0 0 0 0 0,-1-1 0 0 0,1 1 0 0 0,-1 0 0 0 0,1 0 0 0 0,-1 0 0 0 0,0 0 0 0 0,0 0 0 0 0,0 1 0 0 0,0-1 0 0 0,0 0 0 0 0,0 0 0 0 0,0 1 0 0 0,-1-1 0 0 0,1 1 0 0 0,-1-1 0 0 0,1 1 0 0 0,-1-1 0 0 0,1 0 0 0 0,0 1 0 0 0,0-1 0 0 0,0 0 0 0 0,0 0 0 0 0,0 0 0 0 0,0 0 0 0 0,1 0 0 0 0,-1 0 0 0 0,1 0 0 0 0,0 0 0 0 0,13 16 0 0 0,-9-9 2 0 0,16 23 56 0 0,-8-20-46 0 0,-13-11-15 0 0,0-1 0 0 0,1 1 0 0 0,-1-1 0 0 0,0 1 0 0 0,0-1 0 0 0,1 1 0 0 0,-1-1 0 0 0,0 0 0 0 0,0 0 1 0 0,1 1-1 0 0,0-1 3 0 0,-2 0-3 0 0,0 0 1 0 0,0 0 0 0 0,0 0-1 0 0,0-1 1 0 0,0 1 0 0 0,0 0-1 0 0,0 0 1 0 0,1 0 0 0 0,-1 0-1 0 0,0 0 1 0 0,0 0-1 0 0,0 0 1 0 0,0 0 0 0 0,0 0-1 0 0,0 0 1 0 0,0 0 0 0 0,0 0-1 0 0,0 1 1 0 0,0-1 0 0 0,0 0-1 0 0,1 0 1 0 0,-1 0 0 0 0,0 0-1 0 0,0 0 1 0 0,0 0 0 0 0,0 0-1 0 0,0 0 1 0 0,0 0 0 0 0,0 0-1 0 0,0 0 1 0 0,0 0 0 0 0,0 0-1 0 0,0 0 1 0 0,0 0 0 0 0,0 0-1 0 0,0 0 1 0 0,0 1 0 0 0,0-1-1 0 0,0 0 1 0 0,0 0 0 0 0,1 0-1 0 0,-1 0 1 0 0,0 0 0 0 0,0 0-1 0 0,0 0 1 0 0,0 0 0 0 0,0 0-1 0 0,0 0 1 0 0,0 0 0 0 0,0 1-1 0 0,0-1 1 0 0,0 0 0 0 0,-1 0-1 0 0,1 0 1 0 0,0 0 0 0 0,0 0-1 0 0,0 0 3 0 0,3 13-212 0 0,9 2-18 0 0</inkml:trace>
  <inkml:trace contextRef="#ctx0" brushRef="#br0" timeOffset="7886.85">2162 56 7512 0 0,'0'0'166'0'0,"0"0"29"0"0,0 0 13 0 0,0 0-70 0 0,0 0-19 0 0,0 0 37 0 0,0 0 126 0 0,0 3 232 0 0,0-2-438 0 0,1 1 52 0 0,-1 0 44 0 0,0 0 38 0 0,2 2 281 0 0,2 6 796 0 0,-2-6-934 0 0,0-1-54 0 0,0 1-41 0 0,-1-2-179 0 0,0 0-39 0 0,-1 0-40 0 0,1-1-36 0 0,0 1-39 0 0,0 0-41 0 0,4 6 278 0 0,0 1 50 0 0,-3 1 54 0 0,1-2 52 0 0,2 5-135 0 0,0 2 21 0 0,0-3 35 0 0,5 6 66 0 0,-5 7-28 0 0,1-10-97 0 0,-5-12-141 0 0,0 0 0 0 0,0 0 0 0 0,0 0-1 0 0,0 1 1 0 0,0-1 0 0 0,-1 0 0 0 0,1 1 0 0 0,-1-1 0 0 0,0 1-39 0 0,0 3 85 0 0,1 1 1 0 0,0-1-1 0 0,1 1 1 0 0,0-1-1 0 0,0 0 1 0 0,1 1-86 0 0,3 16 183 0 0,7 21 127 0 0,0 0-38 0 0,-8-17-111 0 0,0-14-52 0 0,-4-10-86 0 0,1-1 0 0 0,-1 0-1 0 0,0 0 1 0 0,-1 1 0 0 0,1-1 0 0 0,0 0 0 0 0,-1 1 0 0 0,0-1 0 0 0,0 1-23 0 0,1 2 33 0 0,-1-1 0 0 0,1 1-1 0 0,0-1 1 0 0,1 1 0 0 0,-1-1 0 0 0,1 1-33 0 0,0-1 32 0 0,-1 0 0 0 0,1 0 0 0 0,-1-1 0 0 0,-1 1 0 0 0,1 5-32 0 0,1 8 92 0 0,4-2-36 0 0,-5-14-49 0 0,0 0 0 0 0,0 0-1 0 0,0 0 1 0 0,0 0 0 0 0,0 0 0 0 0,-1 1 0 0 0,1-1 0 0 0,-1 0-1 0 0,0 0 1 0 0,1 1 0 0 0,-1-1 0 0 0,0 1-7 0 0,0-2 3 0 0,0 1 1 0 0,0 0 0 0 0,0-1 0 0 0,0 1-1 0 0,1-1 1 0 0,-1 0 0 0 0,1 1-1 0 0,-1-1 1 0 0,1 1 0 0 0,0-1-1 0 0,-1 0 1 0 0,1 1 0 0 0,0-1-4 0 0,5 12 42 0 0,-3-3-38 0 0,-3 11 95 0 0,0 3-30 0 0,0-21-138 0 0,0-3-52 0 0,0 0-21 0 0,0 0 41 0 0,0 0-10 0 0,0 0-57 0 0,0 0-162 0 0,0 0-297 0 0,0 0-19 0 0</inkml:trace>
  <inkml:trace contextRef="#ctx0" brushRef="#br0" timeOffset="8225.84">2011 434 5904 0 0,'0'0'169'0'0,"3"-2"2"0"0,-2 1-122 0 0,1-1-12 0 0,4-3-82 0 0,-4 4 68 0 0,0 0 49 0 0,2 0 88 0 0,-1 0 109 0 0,0 1-87 0 0,-1-1 37 0 0,0 1 40 0 0,1 0 42 0 0,1 0-15 0 0,0-1-34 0 0,1-2 77 0 0,1 0-38 0 0,7-3 334 0 0,-2 4-128 0 0,0 3-4 0 0,-8-1-355 0 0,0 0-1 0 0,0 0 1 0 0,0 0-1 0 0,0 0 1 0 0,0 0-1 0 0,0 0 1 0 0,1-1-1 0 0,-1 0 1 0 0,0 1-1 0 0,0-1-137 0 0,8-5 416 0 0,3-2-14 0 0,-8 6-234 0 0,-1-1 1 0 0,1 1-1 0 0,0 0 0 0 0,0 0 1 0 0,2 0-169 0 0,6 1 358 0 0,-6 0-153 0 0,-1 0-55 0 0,-1-1-25 0 0,2-1-4 0 0,1-1-4 0 0,-2 1-1 0 0,1 2 26 0 0,2 1 58 0 0,-7 0-145 0 0,0-1 1 0 0,0 1-1 0 0,0 0 1 0 0,0-1 0 0 0,-1 0-1 0 0,1 1 1 0 0,2-2-56 0 0,12-6 304 0 0,-15 8-273 0 0,-1-1 1 0 0,0 1-1 0 0,1-1 0 0 0,-1 1 1 0 0,0 0-1 0 0,1 0 1 0 0,-1-1-1 0 0,0 1 0 0 0,1 0 1 0 0,0 0-32 0 0,15-2 297 0 0,-6-2-176 0 0,14-3 133 0 0,-10 6-115 0 0,5 0 54 0 0,-18 1-233 0 0,-2 0-98 0 0,0 0-97 0 0,0 0 65 0 0,0 0-40 0 0,0 0-44 0 0,0 0-41 0 0,0 0-38 0 0,0 0-34 0 0,0 0-240 0 0,0 0-56 0 0,0 0-786 0 0,0 0-619 0 0,0 0-1178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9:44.8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7976 0 0,'2'0'174'0'0,"2"0"-140"0"0,-1 1 67 0 0,2 1 173 0 0,2 2 273 0 0,-5-2-345 0 0,1 0-56 0 0,-1 0-90 0 0,0 0 716 0 0,-2-2 27 0 0,1 0-547 0 0,0 1-38 0 0,1-1 112 0 0,-1 0-157 0 0,0 0-53 0 0,1 0-1 0 0,2 0-53 0 0,-2 1 1 0 0,-1 0 61 0 0,1 0-20 0 0,-1-1-44 0 0,2 4 16 0 0,-1-2 14 0 0,-1-1 1 0 0,1 0 45 0 0,0 1 134 0 0,-1-2-90 0 0,0 1 33 0 0,1 0 56 0 0,-1-1-62 0 0,0 0-55 0 0,0 0-46 0 0,0 0-27 0 0,1 0-39 0 0,1-1-14 0 0,-2 1 12 0 0,0 0 56 0 0,2 0 287 0 0,-3 0-11 0 0,0 0-30 0 0,0 0-118 0 0,0 0-50 0 0,0 0-10 0 0,0 0-17 0 0,0 0-81 0 0,0 0-118 0 0,0 0-72 0 0,0 0 40 0 0,0 0-68 0 0,0 0-84 0 0,0 0 70 0 0,0 0-37 0 0,0 0-41 0 0,0 0-39 0 0,0 0-387 0 0,0 0 91 0 0,0 0-53 0 0,0 0-748 0 0,0 0-590 0 0,0 0-1122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43.0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114 222 5584 0 0,'0'0'124'0'0,"0"0"17"0"0,0 0 11 0 0,3 0-20 0 0,1 0-116 0 0,12-1 25 0 0,-11-3 77 0 0,-3 1-7 0 0,-2-1 44 0 0,0 4-147 0 0,0 0 0 0 0,0 0 0 0 0,0 0 0 0 0,0-1-1 0 0,0 1 1 0 0,0 0 0 0 0,0 0 0 0 0,0 0 0 0 0,0 0-1 0 0,0 0 1 0 0,0 0 0 0 0,0 0 0 0 0,0 0 0 0 0,0 0-1 0 0,0 0 1 0 0,0-1 0 0 0,0 1 0 0 0,0 0-1 0 0,0 0 1 0 0,0 0 0 0 0,0 0 0 0 0,0 0 0 0 0,0 0-1 0 0,0 0 1 0 0,0 0 0 0 0,1 0 0 0 0,-1 0 0 0 0,0 0-1 0 0,0 0 1 0 0,0 0 0 0 0,0-1 0 0 0,0 1 0 0 0,0 0-1 0 0,0 0 1 0 0,0 0 0 0 0,0 0 0 0 0,0 0-1 0 0,0 0 1 0 0,0 0 0 0 0,0 0 0 0 0,1 0 0 0 0,-1 0-1 0 0,0 0 1 0 0,0 0 0 0 0,0 0 0 0 0,0 0 0 0 0,0 0-1 0 0,0 0 1 0 0,0 0 0 0 0,0 0 0 0 0,0 0 0 0 0,0 0-1 0 0,1 0 1 0 0,-1 0 0 0 0,0 0 0 0 0,0 0-1 0 0,0 0-7 0 0,2 0 94 0 0,1 0 55 0 0,12 0 793 0 0,-12 0-752 0 0,-2 0-142 0 0,0 0-40 0 0,-1 0 1 0 0,0 0 0 0 0,0 0 0 0 0,0 0 0 0 0,0 0 0 0 0,1 0 0 0 0,-1 0 0 0 0,0 0 0 0 0,0 1 0 0 0,0-1 0 0 0,0 0 0 0 0,0 0 0 0 0,0 0 0 0 0,0 0 0 0 0,0-1-1 0 0,0 1 1 0 0,0 0 0 0 0,0 0 0 0 0,1 0 0 0 0,-1 0 0 0 0,0 0 0 0 0,0 0 0 0 0,0 0 0 0 0,0 0 0 0 0,0 0 0 0 0,0 0 0 0 0,0 0 0 0 0,0 0 0 0 0,0 0 0 0 0,0 0 0 0 0,0 0 0 0 0,0 0 0 0 0,0 0 0 0 0,1 0 0 0 0,-1 0 0 0 0,0 0 0 0 0,0-1 0 0 0,0 1 0 0 0,0 0-1 0 0,0 0 1 0 0,0 0 0 0 0,0 0 0 0 0,0 0 0 0 0,0 0 0 0 0,0 0 0 0 0,0 0 0 0 0,0 0 0 0 0,0 0 0 0 0,0 0 0 0 0,0-1 0 0 0,0 1 0 0 0,0 0 0 0 0,0 0 0 0 0,0 0 0 0 0,0 0 0 0 0,0 0 0 0 0,0 0 0 0 0,0 0-9 0 0,0-1 22 0 0,0 1 1 0 0,0-1 0 0 0,0 1 0 0 0,0-1-1 0 0,0 1 1 0 0,0 0 0 0 0,0-1-1 0 0,0 1 1 0 0,0-1 0 0 0,0 1-1 0 0,0-1 1 0 0,1 1 0 0 0,-1 0 0 0 0,0-1-1 0 0,0 1 1 0 0,0-1 0 0 0,1 1-1 0 0,-1 0 1 0 0,0-1 0 0 0,1 1 0 0 0,-1 0-1 0 0,0-1 1 0 0,1 1 0 0 0,-1 0-1 0 0,0 0 1 0 0,1-1 0 0 0,-1 1-1 0 0,1 0 1 0 0,-1 0 0 0 0,1-1-23 0 0,15 0 662 0 0,-12 1-501 0 0,-4 0-153 0 0,0 0 1 0 0,1 0-1 0 0,-1 0 0 0 0,0 0 1 0 0,0 0-1 0 0,0 0 1 0 0,0 0-1 0 0,0 0 0 0 0,0 0 1 0 0,0 0-1 0 0,0 0 1 0 0,0 0-1 0 0,0 0 1 0 0,0 0-1 0 0,1 0 0 0 0,-1 0 1 0 0,0 0-1 0 0,0 0 1 0 0,0 0-1 0 0,0 0 1 0 0,0 0-1 0 0,0 0 0 0 0,0 0 1 0 0,0 0-1 0 0,0 0 1 0 0,0 0-1 0 0,0 0 0 0 0,0 0 1 0 0,1 0-1 0 0,-1 0 1 0 0,0 0-1 0 0,0 0 1 0 0,0 0-1 0 0,0 0 0 0 0,0-1 1 0 0,0 1-1 0 0,0 0 1 0 0,0 0-1 0 0,0 0 1 0 0,0 0-1 0 0,0 0 0 0 0,0 0 1 0 0,0 0-1 0 0,0 0 1 0 0,0 0-1 0 0,0 0 0 0 0,0-1 1 0 0,0 1-1 0 0,0 0 1 0 0,0 0-1 0 0,0 0 1 0 0,0 0-1 0 0,0 0 0 0 0,0 0 1 0 0,0 0-1 0 0,0 0 1 0 0,0 0-9 0 0,0-1 30 0 0,0 0 0 0 0,0 1 0 0 0,0-1 1 0 0,0 1-1 0 0,1-1 0 0 0,-1 0 0 0 0,0 1 1 0 0,0-1-1 0 0,1 1 0 0 0,-1-1 0 0 0,0 0 0 0 0,1 1 1 0 0,-1-1-1 0 0,0 1 0 0 0,1-1 0 0 0,-1 1 1 0 0,1 0-1 0 0,-1-1 0 0 0,1 1 0 0 0,-1-1 1 0 0,1 1-31 0 0,8-6 338 0 0,-3 3-171 0 0,0-2-65 0 0,-4 3 77 0 0,1 1-63 0 0,-1 0-37 0 0,1 1-39 0 0,0 1-14 0 0,-1-3 36 0 0,0-8 160 0 0,-2 10-219 0 0,0 0 0 0 0,0 0-1 0 0,0 0 1 0 0,0 0-1 0 0,0 0 1 0 0,0 0 0 0 0,0 0-1 0 0,0 0 1 0 0,0 0 0 0 0,0-1-1 0 0,0 1 1 0 0,0 0 0 0 0,0 0-1 0 0,0 0 1 0 0,0 0 0 0 0,0 0-1 0 0,0 0 1 0 0,0 0-1 0 0,0 0 1 0 0,0 0 0 0 0,0 0-1 0 0,0 0 1 0 0,0-1 0 0 0,0 1-1 0 0,0 0 1 0 0,0 0 0 0 0,0 0-1 0 0,0 0 1 0 0,1 0 0 0 0,-1 0-1 0 0,0 0 1 0 0,0 0 0 0 0,0 0-1 0 0,0 0 1 0 0,0 0-1 0 0,0 0 1 0 0,0 0 0 0 0,0 0-1 0 0,0 0 1 0 0,0 0 0 0 0,0 0-1 0 0,0 0 1 0 0,1 0 0 0 0,-1 0-1 0 0,0 0 1 0 0,0 0 0 0 0,0 0-1 0 0,0 0 1 0 0,0 0-1 0 0,0 0 1 0 0,0 0 0 0 0,0 0-1 0 0,0 0 1 0 0,0 0 0 0 0,0 0-1 0 0,1 0 1 0 0,-1 0-3 0 0,6-2 43 0 0,-1-4 89 0 0,-4-10 93 0 0,-1 12-200 0 0,3-1 49 0 0,7-5-2 0 0,-8 5-2 0 0,-4-8-4 0 0,-7-4-14 0 0,5 10-36 0 0,4 7-18 0 0,0-3 12 0 0,-2-2 38 0 0,-23-21-26 0 0,19 23 25 0 0,0 2-40 0 0,0 0-7 0 0,-24-10 49 0 0,17 10-34 0 0,12 2-15 0 0,0-1 0 0 0,0 0 0 0 0,-1 0 0 0 0,1 0 0 0 0,0 0 0 0 0,0 0 0 0 0,0-1 0 0 0,0 1 0 0 0,0 0 0 0 0,0 0 0 0 0,0-1 0 0 0,0 1 0 0 0,0 0 0 0 0,0-1 0 0 0,-1 0 0 0 0,-13-6 0 0 0,0 14 0 0 0,0-4 0 0 0,0-1 0 0 0,0 11 12 0 0,-13 4 64 0 0,21-5-13 0 0,-3 4-36 0 0,8-15-24 0 0,1 0 0 0 0,0 0-1 0 0,0 1 1 0 0,0-1 0 0 0,-1 0-1 0 0,1 0 1 0 0,1 1 0 0 0,-1-1-1 0 0,0 1 1 0 0,0-1 0 0 0,0 1-1 0 0,1-1 1 0 0,-1 1 0 0 0,1-1-1 0 0,-1 1 1 0 0,1 0 0 0 0,0-1-1 0 0,0 1 1 0 0,-1 0 0 0 0,1-1-3 0 0,0 1 0 0 0,0 0 0 0 0,0 0 0 0 0,0-1 0 0 0,-1 1 0 0 0,1 0 0 0 0,-1-1 0 0 0,1 1 0 0 0,-1 0 1 0 0,0-1-1 0 0,1 1 0 0 0,-1-1 0 0 0,0 1 0 0 0,0-1 0 0 0,-4 9 31 0 0,2 3 63 0 0,4-6-38 0 0,-1-5-37 0 0,0 0-1 0 0,0 0 1 0 0,0 0-1 0 0,0 0 1 0 0,0 0 0 0 0,-1 0-1 0 0,1 0 1 0 0,-1 0-1 0 0,1 0 1 0 0,-1 1-19 0 0,0-1 15 0 0,0-1 1 0 0,0 1 0 0 0,1-1 0 0 0,-1 1 0 0 0,1 0 0 0 0,-1-1 0 0 0,1 1 0 0 0,-1 0-1 0 0,1 0 1 0 0,0-1 0 0 0,0 1 0 0 0,0 0 0 0 0,0 0 0 0 0,0-1 0 0 0,1 1 0 0 0,-1 0-1 0 0,0 0 1 0 0,1-1 0 0 0,-1 1 0 0 0,1 0 0 0 0,0-1 0 0 0,0 1-16 0 0,0 2 31 0 0,0-2 22 0 0,-1 1 0 0 0,1-1 0 0 0,-1 1-1 0 0,0-1 1 0 0,1 1 0 0 0,-1 0 0 0 0,0-1 0 0 0,-1 3-53 0 0,1 9 247 0 0,3-3-113 0 0,-2-6-111 0 0,5 11 2 0 0,-5-12-25 0 0,1 1 0 0 0,0-1 0 0 0,0 0 0 0 0,0 0 0 0 0,0 0 0 0 0,1 0 0 0 0,0-1 0 0 0,1 2 0 0 0,6 4 19 0 0,6 3 111 0 0,-6-6-52 0 0,-6-3-64 0 0,6 13 121 0 0,3-6-64 0 0,-2-3 45 0 0,1-1 1 0 0,1 0-1 0 0,2 0-116 0 0,4 1 99 0 0,-2-3 12 0 0,2-4-10 0 0,-10-1-49 0 0,-2 1-5 0 0,6 0 38 0 0,11 0 47 0 0,-9 0-38 0 0,-8 0-50 0 0,-2-1-14 0 0,1 1 0 0 0,-1-1 0 0 0,1 0 0 0 0,-1-1 1 0 0,3-1-31 0 0,-3 2 27 0 0,1-1 0 0 0,-1 1 0 0 0,0 0 0 0 0,1 0 0 0 0,3 0-27 0 0,-8 1 7 0 0,1 0 0 0 0,0-1-1 0 0,0 1 1 0 0,0 0 0 0 0,-1-1-1 0 0,1 1 1 0 0,0-1-1 0 0,0 1 1 0 0,-1-1 0 0 0,1 0-1 0 0,0 0 1 0 0,-1 0 0 0 0,1 0-1 0 0,-1 0 1 0 0,1 0-1 0 0,-1 0 1 0 0,0 0 0 0 0,1-1-1 0 0,0 0-6 0 0,12-10 37 0 0,-7 9-19 0 0,0-2 14 0 0,-5-2-45 0 0,0 2-64 0 0,3 0 41 0 0,1-1-55 0 0,8-8-322 0 0,-11 9-12 0 0,-3-8-21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41.5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242 46 6056 0 0,'0'0'176'0'0,"0"0"-46"0"0,0 0-15 0 0,0 0 32 0 0,0 0 115 0 0,0 0 214 0 0,0 0 18 0 0,0 0-1 0 0,0 0-10 0 0,0 0-3 0 0,0 0 0 0 0,0 0-11 0 0,0 0-44 0 0,0 0-17 0 0,0-3-6 0 0,-3-6-34 0 0,-6 6-119 0 0,6 3-60 0 0,3 0-11 0 0,-1-2-28 0 0,1 0-63 0 0,0-1-41 0 0,1-3-3 0 0,-1 6 0 0 0,0-2 156 0 0,0 2 1 0 0,0 0-2 0 0,0-3-4 0 0,0-7-2 0 0,0 7 0 0 0,0 3 0 0 0,0 0 0 0 0,0 0 0 0 0,0 0 0 0 0,0 0-18 0 0,0 0-72 0 0,0 0-29 0 0,0 0 12 0 0,-2 3-26 0 0,-8 10-48 0 0,9-13-13 0 0,1 0 1 0 0,0 1 0 0 0,0-1 0 0 0,-1 1 0 0 0,1-1 0 0 0,0 0 0 0 0,0 1-1 0 0,0-1 1 0 0,0 1 0 0 0,0-1 0 0 0,0 1 0 0 0,0-1 0 0 0,0 1 0 0 0,0-1-1 0 0,0 0 1 0 0,0 1 0 0 0,0-1 0 0 0,0 1 0 0 0,0-1 0 0 0,0 1 0 0 0,0-1 0 0 0,0 1-1 0 0,1-1 1 0 0,-1 0 0 0 0,0 1 0 0 0,0-1 0 0 0,1 1 0 0 0,-1-1 0 0 0,0 0-1 0 0,0 1 1 0 0,1-1 0 0 0,-1 0 0 0 0,0 1 0 0 0,1-1 0 0 0,-1 0 0 0 0,0 0-1 0 0,1 1 1 0 0,-1-1 0 0 0,1 0 1 0 0,-1 0-1 0 0,1 1-1 0 0,0-1 0 0 0,-1 1 1 0 0,1-1-1 0 0,-1 1 0 0 0,1-1 1 0 0,-1 1-1 0 0,1 0 1 0 0,-1-1-1 0 0,1 1 0 0 0,-1 0 1 0 0,0-1-1 0 0,1 1 1 0 0,-1 0-1 0 0,0-1 0 0 0,0 1 1 0 0,1 0-1 0 0,-1 0 0 0 0,0-1 1 0 0,0 1-1 0 0,0 0 1 0 0,0 0 1 0 0,0 18 0 0 0,-1-11 0 0 0,1 0 0 0 0,0 0 0 0 0,1 0 0 0 0,-1 0 0 0 0,3 6 0 0 0,3-2 0 0 0,-5-11 0 0 0,-1 1 0 0 0,1-1 0 0 0,0 0 0 0 0,0 1 0 0 0,-1-1 0 0 0,1 1 0 0 0,-1 0 0 0 0,0-1 0 0 0,1 1 0 0 0,-1-1 0 0 0,0 1 0 0 0,0 0 0 0 0,0-1 0 0 0,0 1 0 0 0,3 19 27 0 0,1-1 40 0 0,-1-12-21 0 0,-2 0 1 0 0,1 0-1 0 0,-1 0 1 0 0,0 7-47 0 0,0-7 52 0 0,-1 0 1 0 0,1-1-1 0 0,0 1 1 0 0,1 0-53 0 0,9 30 166 0 0,1 9-32 0 0,-9-9-52 0 0,-2-19-14 0 0,5-2-7 0 0,-1-3-14 0 0,0 46 145 0 0,1-45-145 0 0,-1 2 27 0 0,-3-1 28 0 0,-3-6-52 0 0,1 9 49 0 0,3-2 16 0 0,0-10-86 0 0,1 3 36 0 0,-1 2 38 0 0,-1 2 47 0 0,-1 3 55 0 0,-1-15-197 0 0,0 10 84 0 0,0-8-34 0 0,0 0 0 0 0,1 0 0 0 0,-1 0 0 0 0,1 0 0 0 0,1 4-58 0 0,2-1 36 0 0,1 0-56 0 0,-3-4-95 0 0,-1 0 51 0 0,-1 6 13 0 0,-1-7 13 0 0,1 11-84 0 0,0-11-3 0 0,0-2 32 0 0,0 0-89 0 0,0 0-162 0 0,0 0 186 0 0,0 0-41 0 0,0 0-73 0 0,0 0 90 0 0,0 0-37 0 0,0 0-40 0 0,0 0-37 0 0,0 0-395 0 0,0 0 98 0 0,0 0-51 0 0,0 0-754 0 0,0 0-592 0 0,0 0-1124 0 0</inkml:trace>
  <inkml:trace contextRef="#ctx0" brushRef="#br0" timeOffset="512.91">0 378 5840 0 0,'0'0'132'0'0,"0"0"17"0"0,0 0 11 0 0,3 0-21 0 0,4 0-97 0 0,-1-2 16 0 0,-3 0 32 0 0,1-1-16 0 0,3-1 58 0 0,-5 3-43 0 0,1 0 37 0 0,0 0 16 0 0,0 1 39 0 0,0-1 45 0 0,1 1 50 0 0,4 1 56 0 0,-5-1-210 0 0,1 0 0 0 0,-1 0 1 0 0,0 0-1 0 0,1 0 0 0 0,-1 0 0 0 0,1-1 0 0 0,-1 1 1 0 0,0-1-1 0 0,2 0-122 0 0,3-4 217 0 0,1 0 99 0 0,7 2 71 0 0,0 2-127 0 0,9-5 85 0 0,-17 4-190 0 0,0 0 0 0 0,-1 0-1 0 0,1 1 1 0 0,8 0-155 0 0,-1 1 192 0 0,8 0 38 0 0,0-2-91 0 0,52-19 76 0 0,-29 9-99 0 0,-16 4-88 0 0,-11 7-17 0 0,-7 1-19 0 0,5-4-42 0 0,-7 0-30 0 0,-1 0-15 0 0,-1 1-11 0 0,0 2-24 0 0,2 1-48 0 0,18 0-194 0 0</inkml:trace>
  <inkml:trace contextRef="#ctx0" brushRef="#br0" timeOffset="929.78">590 121 5008 0 0,'0'0'108'0'0,"0"0"17"0"0,0 0 13 0 0,0 0 39 0 0,0 0 121 0 0,0 0 57 0 0,3 0 12 0 0,3 2-96 0 0,0 5 68 0 0,-3-3-168 0 0,0 1 16 0 0,0 0 53 0 0,1 0 70 0 0,1 0 84 0 0,-1 1-163 0 0,-1 1-40 0 0,2 7 102 0 0,-2-1-100 0 0,3 3 100 0 0,-1-8-100 0 0,-1 4 37 0 0,-3-9-195 0 0,3 10 148 0 0,10 23 355 0 0,-10-25-406 0 0,1-1-44 0 0,-1-1 26 0 0,-1 0 1 0 0,0 0 0 0 0,0 0-1 0 0,-1 0-114 0 0,0 1 116 0 0,1-1-1 0 0,0 0 0 0 0,0 0 1 0 0,1 0-116 0 0,-1-3 95 0 0,0 1 1 0 0,-1 0 0 0 0,0 0-1 0 0,0 3-95 0 0,4 10 242 0 0,-1-5-31 0 0,-4-12-164 0 0,1 0-1 0 0,-1 1 1 0 0,0-1 0 0 0,-1 0 0 0 0,1 0-1 0 0,0 1 1 0 0,-1-1 0 0 0,0 1 0 0 0,0-1-47 0 0,3 19 237 0 0,1-10-51 0 0,2 2 31 0 0,-1 11 97 0 0,0-10-108 0 0,-3-12-160 0 0,-1 1 0 0 0,0-1 0 0 0,0 0 0 0 0,0 0 0 0 0,-1 0 0 0 0,1 1 0 0 0,-1-1 0 0 0,0 2-46 0 0,0-1 63 0 0,0 27 444 0 0,0-6-101 0 0,0-25-403 0 0,0 0 1 0 0,0 0-1 0 0,0 1 1 0 0,0-1-1 0 0,0 0 1 0 0,0 0-1 0 0,0 0 1 0 0,0 0-1 0 0,0 0 1 0 0,0 0-1 0 0,0 0 1 0 0,0 0-1 0 0,0 0 1 0 0,0 0-1 0 0,0 0 1 0 0,0 1-1 0 0,0-1 1 0 0,0 0-1 0 0,0 0 1 0 0,0 0-1 0 0,0 0 1 0 0,0 0-1 0 0,0 0 1 0 0,1 0-1 0 0,-1 0 1 0 0,0 0-1 0 0,0 0 1 0 0,0 0-1 0 0,0 0 1 0 0,0 1-1 0 0,0-1 1 0 0,0 0-1 0 0,0 0 1 0 0,0 0-1 0 0,0 0 1 0 0,0 0-1 0 0,0 0 1 0 0,0 0-1 0 0,0 0 1 0 0,1 0-1 0 0,-1 0 1 0 0,0 0-1 0 0,0 0 1 0 0,0 0-1 0 0,0 0 1 0 0,0 0-1 0 0,0 0 1 0 0,0 0-1 0 0,0 0 1 0 0,0 0-1 0 0,0 0 1 0 0,1 0-1 0 0,-1 0 1 0 0,0 0 0 0 0,0 0-1 0 0,0 0 1 0 0,0 0-4 0 0,10 0 177 0 0,-7 0-88 0 0,-3 0-11 0 0,-1 0-74 0 0,1 0 1 0 0,-1 0 0 0 0,1 0 0 0 0,-1 0-1 0 0,1 0 1 0 0,-1 0 0 0 0,1 0 0 0 0,-1 0 0 0 0,1 0-1 0 0,-1 0 1 0 0,1 0 0 0 0,0 0 0 0 0,-1-1 0 0 0,1 1-1 0 0,-1 0 1 0 0,1 0 0 0 0,-1 0 0 0 0,1-1 0 0 0,0 1-1 0 0,-1 0 1 0 0,1 0 0 0 0,-1-1-5 0 0,4-6 57 0 0,-2 5-52 0 0,0 1 0 0 0,0-1 1 0 0,0 1-1 0 0,0-1 1 0 0,-1 1-1 0 0,1-1 0 0 0,-1 1 1 0 0,1-1-1 0 0,-1 1 0 0 0,0-1 1 0 0,0 0-1 0 0,1 1-5 0 0,-2-10 11 0 0,1 7-10 0 0,0-1-1 0 0,0 1 0 0 0,1 0 1 0 0,-1-1-1 0 0,1 1 0 0 0,0-2 0 0 0,9-14 0 0 0,-5 0 0 0 0,-4 16 0 0 0,0-1 0 0 0,0 1 0 0 0,1-1 0 0 0,-1 1 0 0 0,1 0 0 0 0,0 0 0 0 0,1-2 0 0 0,42-59 0 0 0,-41 59 0 0 0,0 1 0 0 0,0 0 0 0 0,0 1 0 0 0,0-1 0 0 0,1 1 0 0 0,0-1 0 0 0,0 2 0 0 0,3-3 0 0 0,18-14-2 0 0,-23 16-5 0 0,1 1-1 0 0,0 0 1 0 0,0 1 0 0 0,0-1 0 0 0,0 0-1 0 0,0 1 1 0 0,3-1 7 0 0,14-7-11 0 0,-19 9 10 0 0,0 0 0 0 0,0 0 0 0 0,0 0 0 0 0,0 0 0 0 0,0 1 0 0 0,1-1 0 0 0,-1 1 0 0 0,0-1 0 0 0,0 1 0 0 0,0-1 0 0 0,2 1 1 0 0,-2 0-5 0 0,0 0 1 0 0,-1 1-1 0 0,1-1 1 0 0,-1 0-1 0 0,1 1 1 0 0,-1-1 0 0 0,1 1-1 0 0,-1-1 1 0 0,1 1-1 0 0,-1 0 1 0 0,1-1 0 0 0,-1 1-1 0 0,0 0 1 0 0,1 0 4 0 0,6 4-15 0 0,2-1-31 0 0,-9-3 44 0 0,0-1 0 0 0,0 0 1 0 0,0 1-1 0 0,0-1 0 0 0,0 1 0 0 0,0-1 0 0 0,0 1 0 0 0,0-1 0 0 0,0 1 0 0 0,0 0 1 0 0,0 0-1 0 0,0-1 0 0 0,0 1 0 0 0,-1 0 0 0 0,1 0 0 0 0,0 0 0 0 0,-1 0 0 0 0,1 1 2 0 0,4 8 1 0 0,-5-9-1 0 0,0 0 0 0 0,1 0 0 0 0,-1 0 0 0 0,1 0 0 0 0,-1 0 0 0 0,1 0 0 0 0,-1 0 0 0 0,1 0 0 0 0,0 0 0 0 0,-1 0 0 0 0,1 0 0 0 0,0 0 0 0 0,0 0 0 0 0,0-1 0 0 0,-1 1 0 0 0,1 0 0 0 0,0-1 0 0 0,1 1 0 0 0,3 2 0 0 0,-5-3 0 0 0,1 0 0 0 0,0 0 0 0 0,-1 0 0 0 0,1 1 0 0 0,-1-1 0 0 0,1 0 0 0 0,-1 1 0 0 0,1-1 0 0 0,0 1 0 0 0,-1-1 0 0 0,0 1 0 0 0,1-1 0 0 0,-1 1 0 0 0,1-1 0 0 0,-1 1 0 0 0,1-1 0 0 0,-1 1 0 0 0,0-1 0 0 0,0 1 0 0 0,1 0 0 0 0,-1-1 0 0 0,0 1 0 0 0,3 4 0 0 0,1 3 0 0 0,-3-7 0 0 0,0 0 0 0 0,0 1 0 0 0,0-1 0 0 0,0 0 0 0 0,-1 1 0 0 0,1-1 0 0 0,-1 1 0 0 0,1-1 0 0 0,-1 1 0 0 0,1-1 0 0 0,-1 1 0 0 0,0 0 0 0 0,0-1 0 0 0,0 1 0 0 0,0 0 0 0 0,0 0 0 0 0,1-1 0 0 0,-1 1 0 0 0,0 0 0 0 0,1-1 0 0 0,-1 1 0 0 0,1 0 0 0 0,-1-1 0 0 0,1 1 0 0 0,0-1 0 0 0,0 1 0 0 0,0-1 0 0 0,0 1 0 0 0,0-1 0 0 0,0 1 0 0 0,0-1 0 0 0,-1 1 0 0 0,1-1 0 0 0,0 1 0 0 0,-1-1 0 0 0,1 1 0 0 0,-1 0 0 0 0,1-1 0 0 0,-1 1 0 0 0,0 0 0 0 0,0 0 0 0 0,0-1 0 0 0,0 13-24 0 0,-1-10 10 0 0,1-1 0 0 0,-1 1 0 0 0,1 0 0 0 0,0 0 0 0 0,0 0 1 0 0,1 0-1 0 0,-1 0 0 0 0,1 0 0 0 0,0 0 0 0 0,1 1 14 0 0,8 0-24 0 0,-8 1-3 0 0,-2 1-37 0 0,3 7-259 0 0,-2-11 174 0 0,1 0-46 0 0,0-1-13 0 0,0 0-51 0 0,-1 0-60 0 0,1 0-68 0 0,-1-2 38 0 0,-1 1-51 0 0,1-1-48 0 0,-1 1-40 0 0,0-1-142 0 0,0 0-41 0 0,1 0-173 0 0,-1 0-464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45.6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17 182 6392 0 0,'0'-3'141'0'0,"0"-22"199"0"0,-2 20-188 0 0,1 4-150 0 0,-1 0 1 0 0,1-1-1 0 0,0 1 0 0 0,0 0 0 0 0,0-1 1 0 0,0 1-1 0 0,1-1 0 0 0,-1 1 0 0 0,0-1 1 0 0,1 0-1 0 0,-1 1 0 0 0,1-1 0 0 0,-1 0 1 0 0,1 0-3 0 0,-1-35 5 0 0,1 9 42 0 0,0-2-36 0 0,0 15-11 0 0,0 2 26 0 0,0 11 106 0 0,0 2 22 0 0,0 0-2 0 0,0 0 5 0 0,0 0 23 0 0,0 0 11 0 0,0 0 1 0 0,0 0 6 0 0,0 0 30 0 0,0 0 18 0 0,0 0 2 0 0,0 0 5 0 0,0 7 119 0 0,0 4-99 0 0,-1 3-20 0 0,0-12-220 0 0,1 0 0 0 0,0-1 0 0 0,0 1 1 0 0,0 0-1 0 0,0 0 0 0 0,1 0 0 0 0,-1-1 0 0 0,0 1 1 0 0,1 0-1 0 0,-1 0 0 0 0,1-1 0 0 0,-1 1 0 0 0,2 1-33 0 0,1-1 70 0 0,4 3 44 0 0,-5 15 64 0 0,1-10 2 0 0,-1-6-137 0 0,6 15 109 0 0,-6-11-66 0 0,-2 2 37 0 0,2 5 61 0 0,5 2-39 0 0,-3-7-61 0 0,2 10 105 0 0,0 4-25 0 0,2 8 46 0 0,2-12-25 0 0,-6-8-95 0 0,0 3 40 0 0,6 4 33 0 0,-4-7-76 0 0,3 11 113 0 0,0 0 5 0 0,-3-11-112 0 0,22 21 322 0 0,-21-20-239 0 0,3-3-59 0 0,0 0-19 0 0,-2 2 47 0 0,-7-11-131 0 0,0 0 0 0 0,-1 1 0 0 0,1-1 0 0 0,0 0 0 0 0,0-1 0 0 0,0 1 0 0 0,0 0 0 0 0,0 0 0 0 0,0 0 0 0 0,0 0 0 0 0,0-1 0 0 0,0 1 0 0 0,0-1 0 0 0,1 1 0 0 0,-1-1 0 0 0,0 1 0 0 0,0-1 0 0 0,1 0 0 0 0,-1 1 0 0 0,0-1 0 0 0,1 0-14 0 0,15 1 254 0 0,-8-1-72 0 0,-1 0 47 0 0,0-1 23 0 0,-1 1 51 0 0,1-1-48 0 0,-7 0-223 0 0,0 1 1 0 0,0-1 0 0 0,0 1 0 0 0,0-1 0 0 0,-1 0-1 0 0,1 0 1 0 0,0 0 0 0 0,0 1 0 0 0,-1-1 0 0 0,1 0-1 0 0,-1 0 1 0 0,1 0 0 0 0,-1 0 0 0 0,1 0-33 0 0,5-8 300 0 0,-3 4-97 0 0,2 0 47 0 0,-1 1-170 0 0,5-5 5 0 0,-7 7-75 0 0,-1 1-1 0 0,1-1 1 0 0,-1 0-1 0 0,0 1 1 0 0,0-1-1 0 0,1 0 1 0 0,-1 0-1 0 0,0-2-9 0 0,4-21 65 0 0,1 13-28 0 0,-5 11-33 0 0,0-1-1 0 0,0 1 0 0 0,-1 0 0 0 0,1-1 0 0 0,0 1 0 0 0,-1-1 0 0 0,1 0 0 0 0,-1 1 0 0 0,0-1 0 0 0,0 1 0 0 0,1-1 0 0 0,-1 0 0 0 0,0 1 0 0 0,0-1-3 0 0,1-4 18 0 0,0 0 0 0 0,0 0 0 0 0,0 0 0 0 0,1 0-1 0 0,0 1 1 0 0,0-1 0 0 0,1 0 0 0 0,0 1-1 0 0,2-4-17 0 0,1-3 16 0 0,-5 10-16 0 0,0 0 0 0 0,-1 1 0 0 0,1-1 0 0 0,-1 0 0 0 0,0 0 0 0 0,0 0 0 0 0,1 1 0 0 0,-1-1 0 0 0,0 0 0 0 0,-1 0 0 0 0,1-1 0 0 0,0 1 0 0 0,0 1 0 0 0,-1-1 0 0 0,1 0 0 0 0,1 0 0 0 0,-1 0 0 0 0,0 0 0 0 0,0 1 0 0 0,1-1 0 0 0,-1 0 0 0 0,1 0 0 0 0,0-1 0 0 0,3-4 0 0 0,-3 5 0 0 0,0 1 0 0 0,0 0 0 0 0,0-1 0 0 0,-1 1 0 0 0,1-1 0 0 0,0 1 0 0 0,-1-1 0 0 0,1 1 0 0 0,-1-1 0 0 0,0 1 0 0 0,1-1 0 0 0,-1 1 0 0 0,0-1 0 0 0,0 0 0 0 0,0-5-1 0 0,0-5-25 0 0,3 1-61 0 0,1 3-10 0 0,2-1-74 0 0,-4-4-64 0 0,-1 8 155 0 0,-1 0-56 0 0,6-6-473 0 0,-3 7 378 0 0,0 1 133 0 0,-1 1 42 0 0,-2 2 56 0 0,2-3-142 0 0,0 1 42 0 0,3-6-117 0 0,-3 4 88 0 0,-1 1-80 0 0,0 1 63 0 0,0 1-35 0 0,0-1-40 0 0,0 1-44 0 0,0 0-50 0 0,0 0-55 0 0,0 0 1 0 0,0 1-48 0 0,0-1-45 0 0,0 1-37 0 0,1 0-143 0 0,-1-1-37 0 0,5 1-1490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46.1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243 61 5640 0 0,'0'0'124'0'0,"0"0"17"0"0,0 0 12 0 0,-3-3-15 0 0,-11-13-106 0 0,14 11-31 0 0,0 5-1 0 0,1 0 0 0 0,-1 0 0 0 0,0 0 0 0 0,0-1 0 0 0,0 1 0 0 0,0 0-1 0 0,0 0 1 0 0,0 0 0 0 0,0 0 0 0 0,0 0 0 0 0,0 0 0 0 0,0 0 0 0 0,0 0 0 0 0,0-1-1 0 0,0 1 1 0 0,0 0 0 0 0,0 0 0 0 0,0 0 0 0 0,0 0 0 0 0,0 0 0 0 0,0 0 0 0 0,0 0 0 0 0,0 0-1 0 0,0-1 1 0 0,0 1 0 0 0,0 0 0 0 0,0 0 0 0 0,0 0 0 0 0,0 0 0 0 0,0 0 0 0 0,0 0-1 0 0,-1 0 1 0 0,1 0 0 0 0,0 0 0 0 0,0-1 0 0 0,0 1 0 0 0,0 0 0 0 0,0 0 0 0 0,0 0 0 0 0,0 0-1 0 0,0 0 1 0 0,0 0 0 0 0,-1 0 0 0 0,1 0 0 0 0,0 0 0 0 0,0 0 0 0 0,-5-1 47 0 0,1 1 48 0 0,-2-4 53 0 0,-4-6 155 0 0,7 7 8 0 0,1 1-1 0 0,-3-2-243 0 0,0 0 53 0 0,-1 2 46 0 0,-1 1 39 0 0,-5-1 191 0 0,-9 2 299 0 0,16 0-574 0 0,-12 2 418 0 0,2 3-106 0 0,2 5-89 0 0,3 3-74 0 0,5-3-134 0 0,5-7-111 0 0,-1-1-1 0 0,-1 0 1 0 0,1 0 0 0 0,0 0-1 0 0,0 0 1 0 0,-1 0-1 0 0,1 0 1 0 0,-1 0 0 0 0,0 0-25 0 0,-9 8 123 0 0,7-7-84 0 0,1 0 0 0 0,0 0 0 0 0,-1 0 0 0 0,1 0-1 0 0,1 0 1 0 0,-1 1 0 0 0,0-1 0 0 0,1 1 0 0 0,0 0 0 0 0,-1 0-39 0 0,2 13 124 0 0,1-4-23 0 0,-4 3 58 0 0,0-6-80 0 0,-2 7 57 0 0,4 1 42 0 0,2-6-88 0 0,0 2 45 0 0,0 2 42 0 0,0 0 38 0 0,2-5-81 0 0,4 2 10 0 0,0-2-18 0 0,-5-3-12 0 0,1-3 46 0 0,14 20 72 0 0,-3-16-109 0 0,-1-3-45 0 0,-6-2 15 0 0,3-5-76 0 0,-7 1-3 0 0,5 0-6 0 0,-5 0 1 0 0,0 0-1 0 0,0 0 0 0 0,1 0 0 0 0,-1 0 0 0 0,0 0 1 0 0,0 0-1 0 0,0-1 0 0 0,0 1 0 0 0,0-1 1 0 0,1 0-9 0 0,4-3 14 0 0,-5 3-10 0 0,-1 0 1 0 0,0 0-1 0 0,1 0 0 0 0,-1 0 1 0 0,1 1-1 0 0,-1-1 1 0 0,1 1-1 0 0,-1-1 0 0 0,1 1 1 0 0,-1-1-1 0 0,1 1 1 0 0,0 0-1 0 0,-1 0 1 0 0,1 0-5 0 0,1-1 4 0 0,-1 1 0 0 0,1-1 1 0 0,0 0-1 0 0,-1 1 0 0 0,1-1 1 0 0,-1 0-1 0 0,1-1 1 0 0,-1 1-1 0 0,0 0 0 0 0,1-1 1 0 0,-1 1-1 0 0,0-1 0 0 0,0 0 1 0 0,0 0-1 0 0,0 0 0 0 0,0 0 1 0 0,-1 0-1 0 0,1 0 1 0 0,0-1-5 0 0,5-7 21 0 0,0-1 1 0 0,-1 1 0 0 0,2-6-22 0 0,-7 14 2 0 0,0 0 0 0 0,-1 0 1 0 0,1-1-1 0 0,-1 1 1 0 0,1 0-1 0 0,-1 0 1 0 0,0-1-1 0 0,0 1 1 0 0,0 0-1 0 0,0-3-2 0 0,1-11 29 0 0,5 4-19 0 0,-5 10-9 0 0,0 1 0 0 0,0 0 0 0 0,-1-1 1 0 0,1 1-1 0 0,-1 0 0 0 0,1-1 0 0 0,-1 1 0 0 0,1-1 0 0 0,-1 1 1 0 0,0-1-1 0 0,0 1 0 0 0,1-1 0 0 0,-1 1-1 0 0,0-1 7 0 0,0 0 1 0 0,0 1-1 0 0,0-1 0 0 0,1 1 0 0 0,-1-1 1 0 0,0 1-1 0 0,1 0 0 0 0,-1-1 0 0 0,1 1 0 0 0,0-1 1 0 0,-1 1-1 0 0,1 0 0 0 0,0-1-7 0 0,5-10 44 0 0,-5 4-13 0 0,0 1 1 0 0,0-1-1 0 0,-1 0 1 0 0,0-6-32 0 0,0 1 2 0 0,0 11 0 0 0,-1 0 1 0 0,1 0-1 0 0,0 0 1 0 0,-1 1 0 0 0,1-1-1 0 0,-1 0 1 0 0,0 0 0 0 0,0 1-1 0 0,1-1 1 0 0,-2-1-3 0 0,-1-4 27 0 0,10 2-16 0 0,-6 5-11 0 0,-1-1 0 0 0,0 1 0 0 0,0-1 0 0 0,0 1 0 0 0,1-1 0 0 0,-1 1 0 0 0,0-1 0 0 0,0 1 0 0 0,0 0 0 0 0,0-1 0 0 0,0 1 0 0 0,0-1 0 0 0,0 1 0 0 0,0-1 0 0 0,0 1 0 0 0,0-1 0 0 0,0 1 0 0 0,0-1 0 0 0,0 1 0 0 0,0-1 0 0 0,-1 1 0 0 0,1-1 0 0 0,0 1 0 0 0,0-1 0 0 0,0 1 0 0 0,-1-1 0 0 0,-9-11-12 0 0,8 9-52 0 0,4 8-12 0 0,10 24 21 0 0,6 13-114 0 0,-13-35 139 0 0,-4-5 28 0 0,0-1 0 0 0,0 0-1 0 0,0 1 1 0 0,-1-1 0 0 0,1 1-1 0 0,0-1 1 0 0,-1 1 0 0 0,1-1-1 0 0,-1 1 1 0 0,0 0 0 0 0,1-1-1 0 0,-1 1 1 0 0,0-1 0 0 0,0 1 0 0 0,0 1 2 0 0,0-1 0 0 0,0 1 0 0 0,0 0 0 0 0,0 0 0 0 0,0-1 0 0 0,1 1 0 0 0,0 0 0 0 0,0 0 0 0 0,9 7 0 0 0,-9-3 0 0 0,0 0 0 0 0,12 7 0 0 0,-12-9 1 0 0,-1 0-12 0 0,4 0-43 0 0,-4-4 193 0 0,1 0-58 0 0,0 0-55 0 0,1 0-57 0 0,0 1-53 0 0,-1 0-54 0 0,1 0-52 0 0,0 0-52 0 0,0 0-50 0 0,0 0-50 0 0,0 0-47 0 0,0 0-49 0 0,0-1-45 0 0,-1 1-47 0 0,1-1-43 0 0,-1 0-44 0 0,1 1-1127 0 0,-2-1-993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47.1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0 167 9384 0 0,'0'0'208'0'0,"0"0"33"0"0,3-3 16 0 0,3-3-106 0 0,0 2-78 0 0,3 1-33 0 0,4 3-33 0 0,1 1-6 0 0,-4-4 31 0 0,-3-2 38 0 0,3 0 62 0 0,3 2 32 0 0,-6 4-75 0 0,-5-1-58 0 0,0 0 1 0 0,0 0 0 0 0,0 0-1 0 0,0 0 1 0 0,0 0-1 0 0,0-1 1 0 0,0 1 0 0 0,0-1-1 0 0,0 1 1 0 0,1-1-32 0 0,5-3 156 0 0,6-3 96 0 0,-5 1-18 0 0,-1 0 48 0 0,1-1 113 0 0,2-1-133 0 0,-2 2 0 0 0,-8 6-241 0 0,0 0 0 0 0,-1-1 0 0 0,1 0 0 0 0,-1 1 0 0 0,1-1-1 0 0,-1 1 1 0 0,1-1 0 0 0,-1 0 0 0 0,0 1 0 0 0,1-1 0 0 0,-1 0 0 0 0,0 1 0 0 0,1-1 0 0 0,-1 0 0 0 0,0 1 0 0 0,0-1 0 0 0,0 0 0 0 0,1 0 0 0 0,-1 0 0 0 0,0 1 0 0 0,0-1-21 0 0,0-6 150 0 0,5-5 257 0 0,-3 9-295 0 0,1 0-43 0 0,-1 0-71 0 0,1-1 144 0 0,-2 1-39 0 0,-3-3 14 0 0,-8 0-46 0 0,8 5-27 0 0,-3-9 37 0 0,-5 5-7 0 0,8-5-1 0 0,2 10-72 0 0,0 0 0 0 0,0 0 0 0 0,0-1 0 0 0,0 1 1 0 0,0 0-1 0 0,0 0 0 0 0,0 0 0 0 0,0 0 0 0 0,0 0 0 0 0,0 0 0 0 0,0 0 1 0 0,0 0-1 0 0,0 0 0 0 0,0 0 0 0 0,0 0 0 0 0,0-1 0 0 0,0 1 1 0 0,0 0-1 0 0,0 0 0 0 0,0 0 0 0 0,0 0 0 0 0,0 0 0 0 0,0 0 0 0 0,-1 0 1 0 0,1 0-1 0 0,0 0 0 0 0,0 0 0 0 0,0 0 0 0 0,0 0 0 0 0,0-1 0 0 0,0 1 1 0 0,0 0-1 0 0,0 0 0 0 0,0 0 0 0 0,0 0 0 0 0,0 0 0 0 0,0 0 0 0 0,0 0 1 0 0,0 0-1 0 0,-1 0 0 0 0,1 0 0 0 0,0 0 0 0 0,0 0 0 0 0,0 0 0 0 0,0 0 1 0 0,0 0-1 0 0,0 0 0 0 0,0 0 0 0 0,0 0 0 0 0,0 0 0 0 0,0 0 0 0 0,-1 0 1 0 0,1 0-1 0 0,0 0 0 0 0,0 0 0 0 0,0 0 0 0 0,0 0-1 0 0,-10 0 27 0 0,7 0 37 0 0,1 0-8 0 0,-1 0-52 0 0,0 1 1 0 0,0-1-1 0 0,1 1 0 0 0,-1-1 1 0 0,0 1-1 0 0,0 0 1 0 0,1 0-1 0 0,-1 0 0 0 0,0 0 1 0 0,1 1-1 0 0,-1-1 0 0 0,1 1 1 0 0,-1 0-5 0 0,-31 28 29 0 0,33-28-28 0 0,-14 10 47 0 0,14-12-45 0 0,0 1 0 0 0,0-1 0 0 0,0 1 0 0 0,1-1 0 0 0,-1 0 0 0 0,0 1 0 0 0,0-1 0 0 0,0 1 0 0 0,1 0 0 0 0,-1-1 0 0 0,0 1 0 0 0,1 0 0 0 0,-1-1 0 0 0,1 1 0 0 0,-1 0 0 0 0,1-1 0 0 0,-1 1 0 0 0,1 0 0 0 0,-1 0 0 0 0,1 0 0 0 0,0 0 0 0 0,-1-1 0 0 0,1 1 0 0 0,0 0 0 0 0,0 0 1 0 0,0 0-1 0 0,0 0-3 0 0,-3 10 47 0 0,-12 25 164 0 0,12-29-187 0 0,-3 15 80 0 0,2 9 64 0 0,4-21-133 0 0,-1 20 86 0 0,5-12-85 0 0,-2-13-35 0 0,2 2 13 0 0,-1 0-1 0 0,1 0 1 0 0,1 0-1 0 0,-1-1 1 0 0,1 1-14 0 0,11 5-5 0 0,-6-7 5 0 0,-8-4 0 0 0,0 0 0 0 0,0 0 0 0 0,0 0 0 0 0,0 0 0 0 0,0 0 0 0 0,0 1 0 0 0,0-1 0 0 0,0 1 0 0 0,0 0 0 0 0,0-1-1 0 0,-1 1 1 0 0,1-1 0 0 0,0 1 0 0 0,0-1 0 0 0,0 0 0 0 0,0 0-1 0 0,0 0 1 0 0,0 0 0 0 0,0 0 0 0 0,0-1 0 0 0,0 1 0 0 0,1 0-1 0 0,-1-1 1 0 0,0 0 0 0 0,11 3-13 0 0,-1 3-31 0 0,-11-5 36 0 0,1 0 1 0 0,-1 0-1 0 0,0 0 0 0 0,1-1 0 0 0,-1 1 1 0 0,1-1-1 0 0,0 1 0 0 0,-1-1 0 0 0,1 0 1 0 0,-1 1-1 0 0,1-1 0 0 0,0 0 0 0 0,-1 0 1 0 0,1 0 7 0 0,-2 0-1 0 0,25 0-110 0 0,-17 0 45 0 0,1 0-35 0 0,-2 0-17 0 0,1 0-39 0 0,0 0-45 0 0,0 0-52 0 0,7 0-256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54.1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11664 0 0,'0'0'264'0'0,"0"0"34"0"0,0 0 21 0 0,1 1-133 0 0,1 1-89 0 0,1 1-28 0 0,-2-1-33 0 0,10 21-33 0 0,-6-16 39 0 0,-2-2 30 0 0,-1 0 36 0 0,0 1 40 0 0,-1 1 40 0 0,1 4 266 0 0,2-2-67 0 0,2 4 39 0 0,-3 8 110 0 0,-3-10-249 0 0,0-1 53 0 0,2 2 23 0 0,2-3-70 0 0,2 3 22 0 0,-1 13 156 0 0,2-12-184 0 0,-3-4-32 0 0,-2 2 51 0 0,-2 1-29 0 0,1-2-75 0 0,-1-2-63 0 0,7 12 152 0 0,-2-9-140 0 0,-5-9-110 0 0,1 0 0 0 0,0 1 0 0 0,-1-1 0 0 0,1 1 0 0 0,-1-1 0 0 0,0 0-1 0 0,0 1 1 0 0,0-1 0 0 0,0 1 0 0 0,0-1 0 0 0,-1 3-41 0 0,0 10 166 0 0,5-1-85 0 0,6-1-55 0 0,-8-8 27 0 0,-2 7-40 0 0,0-8-52 0 0,0 12-188 0 0,0-11-26 0 0,0-2 0 0 0,0 0-603 0 0,0-3 655 0 0,0 0 34 0 0,0 0-6 0 0,0 0-43 0 0,0 0-5 0 0,0 0-44 0 0,0 0-49 0 0,0 0-56 0 0,0 0-61 0 0,0 0-55 0 0,0 0-50 0 0,0 0-44 0 0,0 0-164 0 0,0 0-43 0 0,0 0-200 0 0,0 0-538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54.5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212 61 10512 0 0,'0'-2'306'0'0,"0"1"-273"0"0,1-8 168 0 0,-4 3-25 0 0,-7-4-116 0 0,8 8 144 0 0,0-1-76 0 0,2-1-37 0 0,1-2 20 0 0,-1 6-68 0 0,0 0-37 0 0,0 0 0 0 0,0 0 0 0 0,0 0 0 0 0,0 0 0 0 0,0 0 0 0 0,0 0 0 0 0,0 0 0 0 0,1 0 0 0 0,-1-1 0 0 0,0 1 0 0 0,0 0 0 0 0,0 0 0 0 0,0 0 0 0 0,-1 0 0 0 0,1 0 0 0 0,0 0 0 0 0,0 0 0 0 0,0 0 0 0 0,0 0 0 0 0,0 0 0 0 0,0 0 0 0 0,0-1 0 0 0,0 1 0 0 0,0 0 0 0 0,0 0 0 0 0,0 0 0 0 0,0 0 0 0 0,0 0 0 0 0,0 0 0 0 0,0 0 0 0 0,0 0 0 0 0,0 0 0 0 0,0 0 0 0 0,0 0 0 0 0,0 0 0 0 0,-1 0 0 0 0,1 0 0 0 0,0 0 0 0 0,0 0 0 0 0,0 0 0 0 0,0 0 0 0 0,0 0 0 0 0,0 0 0 0 0,0-1 0 0 0,0 1 1 0 0,0 0-1 0 0,0 0 0 0 0,0 0 0 0 0,-1 0 0 0 0,1 1 0 0 0,0-1 0 0 0,0 0 0 0 0,0 0 0 0 0,0 0 0 0 0,0 0 0 0 0,0 0 0 0 0,0 0-6 0 0,-4 0 125 0 0,1 0 31 0 0,-7 0 385 0 0,5-1-346 0 0,2 0-82 0 0,0 0-83 0 0,-5-3 169 0 0,7 3-157 0 0,0 0 1 0 0,-1 0-1 0 0,1 0 1 0 0,0 0 0 0 0,-1 1-1 0 0,1-1 1 0 0,-1 0 0 0 0,1 1-1 0 0,-1 0 1 0 0,0-1 0 0 0,1 1-1 0 0,-1 0 1 0 0,1 0 0 0 0,-1 0-43 0 0,-7-1 181 0 0,-15 1 219 0 0,18 1-313 0 0,2 1-46 0 0,0 4 62 0 0,4-5-96 0 0,-1-1 0 0 0,1 1 0 0 0,0-1 0 0 0,0 0 0 0 0,-1 1 0 0 0,1-1 0 0 0,0 1 0 0 0,-1-1 0 0 0,1 0 0 0 0,0 1 0 0 0,-1-1 0 0 0,1 0 0 0 0,-1 0 0 0 0,1 1 0 0 0,0-1 0 0 0,-1 0 0 0 0,1 0 0 0 0,-1 1 0 0 0,1-1 0 0 0,-1 0 0 0 0,1 0 0 0 0,-1 0 0 0 0,1 0 0 0 0,0 0 0 0 0,-1 0 0 0 0,1 0 0 0 0,-1 0 0 0 0,1 0 0 0 0,-1 0 0 0 0,1 0 0 0 0,-1 0 0 0 0,0 0-7 0 0,-5-1 76 0 0,3 1-52 0 0,1 0 1 0 0,0 0-1 0 0,0 0 0 0 0,0 0 0 0 0,0 0 0 0 0,0 1 1 0 0,0-1-1 0 0,0 1 0 0 0,0-1 0 0 0,-1 1-24 0 0,-12 12 82 0 0,0-3-34 0 0,14-9-47 0 0,0-1 0 0 0,0 0-1 0 0,1 1 1 0 0,-1-1-1 0 0,0 1 1 0 0,0-1-1 0 0,0 1 1 0 0,1-1-1 0 0,-1 1 1 0 0,0 0 0 0 0,1-1-1 0 0,-1 1 1 0 0,0 0-1 0 0,1-1 1 0 0,-1 1-1 0 0,1 0 1 0 0,-1 0-1 0 0,1 0 1 0 0,-1 0 0 0 0,1-1-1 0 0,0 1 1 0 0,0 0-1 0 0,-1 0 1 0 0,1 0-1 0 0,0 0 1 0 0,0 0 0 0 0,0 0-1 0 0,0 0 0 0 0,1 36-3 0 0,-1-35 0 0 0,0-1 0 0 0,1 1 0 0 0,-1-1 0 0 0,1 0 0 0 0,-1 0 1 0 0,1 1-1 0 0,0-1 0 0 0,0 0 0 0 0,-1 0 0 0 0,1 1 1 0 0,1-1 2 0 0,4 8-20 0 0,6 8 13 0 0,1 0 0 0 0,2 1 7 0 0,5 3-50 0 0,13 22 40 0 0,-11-26 10 0 0,-18-14 0 0 0,1 0 0 0 0,-1 0 0 0 0,0 0 0 0 0,0 1 0 0 0,0 0 0 0 0,-1 0 0 0 0,1 0 0 0 0,0 1 0 0 0,14 21 0 0 0,-7-16 0 0 0,-9-9 0 0 0,0 1 0 0 0,0-1 0 0 0,0 1 0 0 0,-1 0 0 0 0,1-1 0 0 0,-1 1 0 0 0,1 0 0 0 0,-1 0 0 0 0,0 0 0 0 0,1 1 0 0 0,-1-1 0 0 0,1 3 1 0 0,1-1-4 0 0,17 15 23 0 0,-20-18 58 0 0,-2 0-34 0 0,-4 1-11 0 0,4-1-8 0 0,-4 10 40 0 0,5-10-64 0 0,1 0 0 0 0,0 0 0 0 0,-1 0 0 0 0,1 0 0 0 0,-1 0 0 0 0,1 0 0 0 0,-1 0 0 0 0,0-1 0 0 0,1 1 0 0 0,-1 0 0 0 0,0 0 0 0 0,0 0 0 0 0,0-1 0 0 0,1 1 1 0 0,-1 0-1 0 0,-1-1-1 0 0,0 1 0 0 0,-1 0-1 0 0,0 0 1 0 0,1-1 0 0 0,-1 1 0 0 0,0-1 0 0 0,0 0 0 0 0,0 0 0 0 0,1 0 0 0 0,-1 0 0 0 0,-3-1 0 0 0,-8 1-10 0 0,7 0-65 0 0,0 0 68 0 0,-15 1 37 0 0,14-1-79 0 0,1-1-63 0 0,1 1-47 0 0,1-1-70 0 0,0 0-85 0 0,1 0-95 0 0,2 0 62 0 0,0 0-54 0 0,0 0-49 0 0,0 0-43 0 0,0 0-146 0 0,0-1-42 0 0,0 0-177 0 0,-2-1-474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54.7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31 11144 0 0,'0'0'248'0'0,"0"0"34"0"0,3 0 22 0 0,7-3-29 0 0,-7-2-207 0 0,-1 0-40 0 0,8 0-17 0 0,-5-5-46 0 0,-3 9 3 0 0,1 0-49 0 0,10 0-328 0 0,-7 2 268 0 0,-4-1 96 0 0,0 0 36 0 0,13 0-271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57.5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17 11256 0 0,'0'0'256'0'0,"0"0"34"0"0,0 2 21 0 0,0 2-199 0 0,0 8 79 0 0,-1-6-140 0 0,0-2-33 0 0,-3-1-10 0 0,4-3-8 0 0,-1 0 0 0 0,1 0 0 0 0,0 0 0 0 0,0 0 0 0 0,0 0 0 0 0,0 1 0 0 0,0-1 0 0 0,0 0 0 0 0,-1 0 0 0 0,1 0 0 0 0,0 0 0 0 0,0 0 0 0 0,0 0 0 0 0,0 0 0 0 0,0 0 0 0 0,0 1 1 0 0,0-1-1 0 0,0 0 0 0 0,0 0 0 0 0,0 0 0 0 0,0 0 0 0 0,-1 0 0 0 0,1 0 0 0 0,0 1 0 0 0,0-1 0 0 0,0 0 0 0 0,0 0 0 0 0,0 0 0 0 0,0 0 0 0 0,0 0 0 0 0,0 1 0 0 0,0-1 0 0 0,0 0 0 0 0,0 0 0 0 0,0 0 1 0 0,1 0-1 0 0,-1 0 0 0 0,0 1 0 0 0,0-1 0 0 0,0 0 0 0 0,0 0 0 0 0,0 0 0 0 0,0 0 0 0 0,0 0 0 0 0,0 0 0 0 0,0 0 0 0 0,0 1 0 0 0,0-1 0 0 0,1 0 0 0 0,-1 0 0 0 0,0 0 0 0 0,5 8 1 0 0,-3-1 10 0 0,-3-1 36 0 0,-2-1 38 0 0,0 0 38 0 0,-1 0 37 0 0,1 0 39 0 0,2 1 39 0 0,3 1 39 0 0,3 0 27 0 0,1 3 128 0 0,-4 3 97 0 0,-3 2 100 0 0,0 9 211 0 0,1-22-739 0 0,1 1 0 0 0,-1-1 0 0 0,0 0 0 0 0,0 0 0 0 0,1 1 0 0 0,0-1 0 0 0,-1 0 0 0 0,2 1-101 0 0,2 5 230 0 0,3 4 128 0 0,-6-2-70 0 0,-1-3-100 0 0,0 8 188 0 0,3-6-153 0 0,1-2-90 0 0,-3-5-111 0 0,0-1 0 0 0,0 0-1 0 0,0 1 1 0 0,0-1 0 0 0,-1 1-1 0 0,1-1 1 0 0,-1 1 0 0 0,1-1 0 0 0,-1 1-1 0 0,1-1 1 0 0,-1 1 0 0 0,0 0-1 0 0,0-1 1 0 0,0 1-22 0 0,0 0 52 0 0,0 1-42 0 0,1 0 4 0 0,-1-1 56 0 0,-1 0 55 0 0,1 1 83 0 0,-2-3-94 0 0,-8 0-2 0 0,7 0-8 0 0,3 0-32 0 0,0 0-2 0 0,-2-2 19 0 0,-8-11-1 0 0,6-3-16 0 0,4-13-64 0 0,1 13-7 0 0,-1 13-5 0 0,1 0-1 0 0,-1-1 0 0 0,1 1 0 0 0,-1 0 1 0 0,1-1-1 0 0,0 1 0 0 0,1 0 0 0 0,-1 0 1 0 0,1-1-1 0 0,-1 1 0 0 0,1 0 0 0 0,0 1 1 0 0,0-2 4 0 0,2-1-29 0 0,-1-1 0 0 0,0 1 0 0 0,0-1 0 0 0,1-5 29 0 0,7-10-81 0 0,-1 8-105 0 0,1 1-1 0 0,10-10 187 0 0,-19 20-18 0 0,18-20-248 0 0,-15 16 173 0 0,0 1 0 0 0,0 0-1 0 0,0 0 1 0 0,1 0 0 0 0,-1 1 0 0 0,1-1-1 0 0,0 1 94 0 0,7-2-221 0 0,-2 0 52 0 0,-4 3 86 0 0,9-1-64 0 0,12 5-1 0 0,-12 0 74 0 0,-14-1 73 0 0,0 0 0 0 0,0 0 0 0 0,0 1 0 0 0,-1-1 0 0 0,1 1 0 0 0,0-1 0 0 0,0 1-1 0 0,-1 0 1 0 0,1 0 0 0 0,0 0 0 0 0,-1 0 0 0 0,1 0 0 0 0,0 0 0 0 0,0 0 1 0 0,20 22 2 0 0,-11-11-3 0 0,-1 1 21 0 0,1 10 97 0 0,-6-9-48 0 0,0-6-52 0 0,8 7 69 0 0,-12-14-64 0 0,1 1-1 0 0,-1-1 1 0 0,1 1-1 0 0,-1 0 1 0 0,1 0-1 0 0,-1 0 1 0 0,0 0-1 0 0,0 0 1 0 0,0 0-1 0 0,0 0-21 0 0,1 14 139 0 0,-2-3-13 0 0,3 1 77 0 0,2-5-83 0 0,-2-1-39 0 0,-1-3-51 0 0,-1 0-1 0 0,0 0 1 0 0,-1 0-1 0 0,1 0 0 0 0,-1 0 1 0 0,0 0-1 0 0,0 4-29 0 0,0 4 59 0 0,0 6 4 0 0,0 7 24 0 0,-2-21-20 0 0,-9 5-40 0 0,9-8 39 0 0,2-2-14 0 0,0 0-108 0 0,0 0-12 0 0,0 0 2 0 0,0 0-60 0 0,0 0-108 0 0,0 0-262 0 0,0-1 37 0 0,0-1 101 0 0,0 1 85 0 0,0 0 74 0 0,0 0 48 0 0,0 0 56 0 0,0-2-37 0 0,0 2 44 0 0,0 0-4 0 0,0 1-44 0 0,0-3-886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57.8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0 137 9960 0 0,'0'0'222'0'0,"3"0"30"0"0,12 0-13 0 0,24 0 251 0 0,-14 0-127 0 0,-11 0-107 0 0,-1 0 57 0 0,1 0 67 0 0,-1 0 82 0 0,-1-1-180 0 0,0-1-33 0 0,11-3 178 0 0,-16 3-245 0 0,0 0 0 0 0,0 1-1 0 0,0 0 1 0 0,6 0-182 0 0,1-1 340 0 0,-6-2-61 0 0,8-3 33 0 0,-1 4-158 0 0,8-2 53 0 0,-5-2 15 0 0,-4 4 25 0 0,-13 4-231 0 0,0-1 0 0 0,0 0 0 0 0,0 0-1 0 0,0 0 1 0 0,-1 0 0 0 0,1-1 0 0 0,0 1-1 0 0,0 0 1 0 0,0 0 0 0 0,-1 0 0 0 0,1-1-1 0 0,0 1 1 0 0,0 0 0 0 0,-1-1-1 0 0,1 1-15 0 0,8-14 169 0 0,-3 3-79 0 0,-3 7 1 0 0,-2 1-40 0 0,-2-6-14 0 0,1 7-8 0 0,0-4-2 0 0,0 5-12 0 0,0 0 0 0 0,0 0 0 0 0,1 0-1 0 0,-1 0 1 0 0,0 0 0 0 0,0 0 0 0 0,-1 0-1 0 0,1 0 1 0 0,0 0 0 0 0,0 0 0 0 0,0 0-1 0 0,-1 0 1 0 0,1 0 0 0 0,-1 0 0 0 0,1 0-1 0 0,0 0 1 0 0,-1 0 0 0 0,0 0 0 0 0,1 1-1 0 0,-1-2-14 0 0,-9-4 63 0 0,2 1-13 0 0,-4-1 26 0 0,7 5-12 0 0,-3 1 34 0 0,-10 0 22 0 0,3 0-26 0 0,10 0-84 0 0,-1 1-1 0 0,0 0 1 0 0,1 0 0 0 0,-1 1 0 0 0,0-1-1 0 0,1 1 1 0 0,0 1 0 0 0,-1-1 0 0 0,-2 3-10 0 0,-2 1 15 0 0,0 0 1 0 0,0 0 0 0 0,1 1 0 0 0,0 1-1 0 0,-3 4-15 0 0,7-8 10 0 0,-1 0 0 0 0,1 0 0 0 0,-1 0 0 0 0,0-1 0 0 0,0 1 0 0 0,-1-1-10 0 0,0 0 3 0 0,0 1-1 0 0,0 0 1 0 0,1 0 0 0 0,0 1 0 0 0,0 0-1 0 0,-2 2-2 0 0,-7 3 0 0 0,14-10 0 0 0,0 1 0 0 0,0-1 0 0 0,0 0 0 0 0,0 1 0 0 0,1-1 0 0 0,-1 1 0 0 0,0-1 0 0 0,0 1 0 0 0,1 0 0 0 0,-1-1 0 0 0,0 1 0 0 0,1 0 0 0 0,-1-1 0 0 0,0 1 0 0 0,1 0 0 0 0,-1 0 0 0 0,1-1 0 0 0,0 1 0 0 0,-1 0 0 0 0,1 0 0 0 0,-1 0 0 0 0,1 0 0 0 0,0 0 0 0 0,0 0 0 0 0,0 0 0 0 0,0 0 0 0 0,-1 0 0 0 0,1 44-12 0 0,0-44 10 0 0,1 0-1 0 0,-1-1 0 0 0,0 1 0 0 0,0 0 0 0 0,0 0 0 0 0,1 0 1 0 0,-1-1-1 0 0,0 1 0 0 0,0 0 0 0 0,1-1 0 0 0,-1 1 0 0 0,1 0 0 0 0,-1-1 1 0 0,1 1-1 0 0,-1 0 0 0 0,1-1 0 0 0,-1 1 0 0 0,1-1 0 0 0,0 1 0 0 0,0 0 3 0 0,19 8-5 0 0,-12-7 0 0 0,0-1 1 0 0,0 1 0 0 0,1-1 0 0 0,-1-1-1 0 0,1 0 5 0 0,7 1-91 0 0,1 1 0 0 0,12 2 91 0 0,6 2-156 0 0,-17-4 33 0 0,0-2-42 0 0,36 0-1423 0 0,-32 0 956 0 0,23 0-689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9:45.0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7256 0 0,'0'0'165'0'0,"0"0"22"0"0,0 0 7 0 0,3 0-23 0 0,3 0-114 0 0,-2 0 33 0 0,-2 0 92 0 0,-2 0 210 0 0,0 0 356 0 0,0 0 27 0 0,0 0-6 0 0,0 0-55 0 0,0 0-30 0 0,0 0-4 0 0,0 0-282 0 0,0 0-160 0 0,0 0 7 0 0,0 0-41 0 0,0 0 159 0 0,0 0-13 0 0,0 0-39 0 0,0 0-147 0 0,0 0-61 0 0,0 0-9 0 0,0 0-94 0 0,0 0-98 0 0,0 0-92 0 0,0 0 46 0 0,0 0-37 0 0,0 0-42 0 0,0 0-38 0 0,0 0-365 0 0,0 0 80 0 0,0 0-55 0 0,0 0-715 0 0,0 0-575 0 0,0 0-1086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58.3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243 484 6624 0 0,'0'0'192'0'0,"-2"-2"-7"0"0,-2-2-265 0 0,0 2 92 0 0,-1-1 83 0 0,0 2 78 0 0,-1-1 69 0 0,0 2 61 0 0,0-1 54 0 0,-1 1 48 0 0,6 0-359 0 0,1 0 0 0 0,-1 0-1 0 0,0 0 1 0 0,1 0 0 0 0,-1 0 0 0 0,0 0 0 0 0,1 0 0 0 0,-1 0 0 0 0,1 0 0 0 0,-1 1 0 0 0,0-1 0 0 0,1 0 0 0 0,-1 0 0 0 0,1 1-1 0 0,-1-1 1 0 0,0 1 0 0 0,1-1 0 0 0,-1 0 0 0 0,1 1 0 0 0,-1-1 0 0 0,1 1 0 0 0,0-1 0 0 0,-1 1 0 0 0,1-1 0 0 0,-1 1 0 0 0,1-1-46 0 0,0 1 44 0 0,-1 0 0 0 0,1-1 0 0 0,-1 1 0 0 0,1-1 0 0 0,0 1 0 0 0,-1-1 0 0 0,1 1 0 0 0,-1-1 0 0 0,1 0 0 0 0,-1 1 0 0 0,0-1 0 0 0,1 0 0 0 0,-1 1 0 0 0,1-1 0 0 0,-1 0 0 0 0,0 0 0 0 0,1 1 0 0 0,-1-1 0 0 0,1 0 0 0 0,-1 0 0 0 0,0 0 0 0 0,1 0 0 0 0,-1 0 0 0 0,0 0 0 0 0,1 0 0 0 0,-1 0-44 0 0,-7 0 360 0 0,-13 0 694 0 0,8 3-421 0 0,4 2-216 0 0,4-2-263 0 0,0 1-42 0 0,-11 9 408 0 0,2-11-74 0 0,7-1-184 0 0,2 3-65 0 0,1 1-51 0 0,0 1-39 0 0,-6 9 60 0 0,-1-5-32 0 0,-12 13 82 0 0,15-10-142 0 0,5 1-33 0 0,2-6-17 0 0,1-4-9 0 0,-1-1-1 0 0,1 0 1 0 0,0 0 0 0 0,0 0-1 0 0,1 0 1 0 0,-1 0 0 0 0,1 0-1 0 0,-1 0 1 0 0,1 0 0 0 0,0 1-16 0 0,9 1 32 0 0,-5 1 17 0 0,-5-5-46 0 0,0-1 0 0 0,0 1 0 0 0,0-1 0 0 0,1 0 0 0 0,-1 1 0 0 0,0-1 0 0 0,0 0 0 0 0,1 1 0 0 0,-1-1 0 0 0,0 0 0 0 0,0 0 0 0 0,1 1 1 0 0,-1-1-1 0 0,0 0 0 0 0,1 0 0 0 0,-1 1 0 0 0,0-1 0 0 0,1 0 0 0 0,-1 0 0 0 0,1 0 0 0 0,-1 0 0 0 0,0 0 0 0 0,1 0 0 0 0,-1 1 0 0 0,1-1 0 0 0,-1 0 0 0 0,0 0 0 0 0,1 0 0 0 0,-1 0 0 0 0,1 0 1 0 0,-1-1-4 0 0,5 4 53 0 0,-3-1-48 0 0,1-1 1 0 0,-1 1-1 0 0,0-1 1 0 0,1 0-1 0 0,-1 0 0 0 0,1 1 1 0 0,-1-2-1 0 0,1 1 1 0 0,-1 0-1 0 0,1 0 1 0 0,0-1-1 0 0,-1 1 1 0 0,1-1-1 0 0,1 0-5 0 0,48 0 78 0 0,-22-1-18 0 0,-25 0-59 0 0,-1 1 0 0 0,1-1 0 0 0,0 0 0 0 0,-1 0 0 0 0,1 0 0 0 0,-1-1 0 0 0,0 1-1 0 0,1-1 1 0 0,-1 0 0 0 0,0 0 0 0 0,0-1 0 0 0,0 1 0 0 0,2-3-1 0 0,9-7 14 0 0,-1-1 1 0 0,11-12-15 0 0,-8 8 35 0 0,-14 12-35 0 0,1 0 0 0 0,-1 0 0 0 0,0 0 0 0 0,0-1 0 0 0,-1 1 0 0 0,1-1 0 0 0,-1 0 0 0 0,1-4 0 0 0,-2 5 0 0 0,10-30 2 0 0,-9 23 16 0 0,0-1 0 0 0,0 0 1 0 0,-1 1-1 0 0,-1-14-18 0 0,1 11 27 0 0,1 0 0 0 0,3-13-27 0 0,-2 13 26 0 0,-1 1 1 0 0,0-15-27 0 0,-2 20 10 0 0,1 0 0 0 0,0 0 1 0 0,0 0-1 0 0,1 0 0 0 0,1-3-10 0 0,-1 3 15 0 0,0 1 0 0 0,0-1 0 0 0,-1 0-1 0 0,-1 1 1 0 0,0-3-15 0 0,0-4 34 0 0,0-2 55 0 0,0-67 572 0 0,1 73-515 0 0,1 2-39 0 0,6-9 103 0 0,-6 13-140 0 0,0 2 89 0 0,-1-1-32 0 0,0-2 43 0 0,-1-1-70 0 0,-1-1-46 0 0,0 4 20 0 0,1 1 33 0 0,0 3-10 0 0,0 0-5 0 0,0 0-17 0 0,2 8-11 0 0,-3 6-64 0 0,0-6 1 0 0,1 45-4 0 0,0 71 82 0 0,0-119-79 0 0,0 31 42 0 0,0 0 42 0 0,0 73 288 0 0,0-99-315 0 0,-1 0 0 0 0,0 0 0 0 0,-1-1 0 0 0,-1 4-57 0 0,-2 13 134 0 0,2 2 64 0 0,3-6-48 0 0,0-18-131 0 0,-1-1 1 0 0,1 0-1 0 0,-1 0 0 0 0,0 1 1 0 0,0-1-1 0 0,0 0 0 0 0,0 0-19 0 0,-5 10 85 0 0,3 2 24 0 0,1 0-34 0 0,-3-7-43 0 0,4-7-28 0 0,0 1 1 0 0,0-1-1 0 0,0 1 1 0 0,1-1-1 0 0,-1 1 0 0 0,0-1 1 0 0,1 1-1 0 0,-1-1 1 0 0,1 1-1 0 0,0-1 0 0 0,-1 3-4 0 0,-1 1 64 0 0,-2-2-52 0 0,-1 2-2 0 0,-12 12 38 0 0,11-14-162 0 0,3-2 38 0 0,0-2-64 0 0,0 1-85 0 0,2-1 7 0 0,0 1-63 0 0,-1 0-31 0 0,1 0-52 0 0,-1 0-47 0 0,1 0-42 0 0,-1 0-296 0 0,0 0-70 0 0,0 0-55 0 0,1 0-41 0 0,0 0-345 0 0,0 0-35 0 0,1 0-2716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55.5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182 446 8808 0 0,'0'0'197'0'0,"0"-2"24"0"0,0-18 195 0 0,0 16-359 0 0,0 0-36 0 0,-2-11-21 0 0,-4 6 18 0 0,2 5 50 0 0,2 2 73 0 0,1 2 161 0 0,1 0 265 0 0,0 0 10 0 0,0 0-22 0 0,0 0-118 0 0,0 0-56 0 0,-3 0-93 0 0,0 0-85 0 0,-1-1-64 0 0,0 1-57 0 0,-7 2 19 0 0,8-1-24 0 0,-2 9 41 0 0,-5-5-12 0 0,3 7 1 0 0,-3 4-16 0 0,0-6-31 0 0,1-2 1 0 0,0 2 0 0 0,1-1 0 0 0,0 1-61 0 0,5-7 6 0 0,1 0-1 0 0,1 1 1 0 0,-1-1-1 0 0,0 0 1 0 0,1 1-1 0 0,-1-1 1 0 0,1 3-6 0 0,-2 5 23 0 0,2-7-15 0 0,1 0 0 0 0,-1-1 0 0 0,-1 1 0 0 0,1-1 0 0 0,0 1 1 0 0,-1-1-1 0 0,0 1 0 0 0,0-1 0 0 0,-1 2-8 0 0,1-1 10 0 0,0 0 0 0 0,0 0 1 0 0,0 0-1 0 0,1 1 1 0 0,0-1-1 0 0,0 0 1 0 0,-1 3-11 0 0,-3 12 23 0 0,-1-5 23 0 0,5-13-40 0 0,0 1-1 0 0,1-1 0 0 0,-1 1 1 0 0,0-1-1 0 0,1 1 1 0 0,-1-1-1 0 0,1 1 0 0 0,-1 0 1 0 0,1-1-1 0 0,0 1 1 0 0,-1 0-1 0 0,1-1 0 0 0,0 1 1 0 0,0 0-1 0 0,1-1 1 0 0,-1 1-1 0 0,0 0 0 0 0,0-1 1 0 0,1 1-1 0 0,-1 0 1 0 0,1 0-6 0 0,4 9 12 0 0,-4-8-11 0 0,0-1-1 0 0,0 1 0 0 0,0 0 1 0 0,0 0-1 0 0,0 1 0 0 0,0-1 1 0 0,-1 0-1 0 0,1 0 1 0 0,-1 2-1 0 0,0-3 0 0 0,0 0 0 0 0,0-1 0 0 0,1 1 0 0 0,-1-1 0 0 0,0 1 1 0 0,1-1-1 0 0,-1 1 0 0 0,1-1 0 0 0,0 1 0 0 0,-1-1 0 0 0,1 1 1 0 0,0-1-1 0 0,0 0 0 0 0,0 1 0 0 0,4 6 14 0 0,-2-2 23 0 0,-2-3-26 0 0,0 0 1 0 0,0-1-1 0 0,1 1 0 0 0,-1-1 1 0 0,1 1-1 0 0,-1-1 0 0 0,1 1 1 0 0,0-1-1 0 0,0 0 1 0 0,0 0-1 0 0,0 0 0 0 0,0 0 1 0 0,1 0-1 0 0,-1-1 1 0 0,1 1-12 0 0,30 11 59 0 0,-23-10-54 0 0,-5-2-5 0 0,1 0 0 0 0,-1 0 0 0 0,0-1 0 0 0,1 1 0 0 0,-1-1 0 0 0,1 0 0 0 0,-1-1 0 0 0,1 1 0 0 0,6-1 0 0 0,14 2 0 0 0,-20-1 0 0 0,-1 1 0 0 0,1-1 0 0 0,0 0 0 0 0,0-1 0 0 0,0 0 0 0 0,0 0 0 0 0,2 0 0 0 0,12-10-22 0 0,-8 9-19 0 0,4-2-61 0 0,-15 3 88 0 0,1 0 0 0 0,-1 1 1 0 0,1-1-1 0 0,-1 0 0 0 0,0 0 0 0 0,0 0 0 0 0,0 0 0 0 0,0-1 0 0 0,0 1 1 0 0,0 0-1 0 0,0 0 0 0 0,0-1 14 0 0,17-23-213 0 0,-7 15 107 0 0,-4 4 18 0 0,-2 2-18 0 0,-2-2-31 0 0,1-1-57 0 0,2-3-60 0 0,0 1 45 0 0,7-15-219 0 0,-11 18 277 0 0,2-5-77 0 0,-1 1 34 0 0,2-5-46 0 0,-2 0 38 0 0,-1-15-173 0 0,-6 9 71 0 0,1 10 150 0 0,-1-8-48 0 0,6 4 114 0 0,1-3 44 0 0,-4 10 41 0 0,-1 0 1 0 0,1 0-1 0 0,-2 0 0 0 0,1 0 1 0 0,-1 1-1 0 0,0-1 1 0 0,-1-1 2 0 0,-1-1 3 0 0,1-1 0 0 0,0 0 0 0 0,1 0 0 0 0,0 0-3 0 0,-4-35 85 0 0,-5-24 71 0 0,3 23 10 0 0,1 8 37 0 0,-1-1 81 0 0,8 33-220 0 0,0 0 0 0 0,0 0 0 0 0,1 0 1 0 0,0-1-1 0 0,0 0-64 0 0,-1-25 190 0 0,1 31-179 0 0,0 0-1 0 0,0 0 0 0 0,-1 0 0 0 0,0 0 0 0 0,1 0 1 0 0,-1 1-1 0 0,0-1 0 0 0,0 0 0 0 0,0 0 0 0 0,0 1 1 0 0,0-1-1 0 0,0 0 0 0 0,0 1 0 0 0,0-1-10 0 0,0 2 3 0 0,1 0-1 0 0,0 0 1 0 0,-1 0-1 0 0,1-1 1 0 0,0 1-1 0 0,0 0 1 0 0,-1 0-1 0 0,1-1 1 0 0,0 1-1 0 0,0 0 1 0 0,0-1-1 0 0,-1 1 0 0 0,1 0 1 0 0,0-1-1 0 0,0 1 1 0 0,0 0-1 0 0,0-1 1 0 0,0 1-1 0 0,0-1 1 0 0,0 1-1 0 0,0 0 1 0 0,-1-1-1 0 0,1 1 1 0 0,1 0-1 0 0,-1-1 1 0 0,0 1-1 0 0,0 0 1 0 0,0-1-1 0 0,0 1 1 0 0,0-1-1 0 0,0 1 0 0 0,0 0 1 0 0,0-1-1 0 0,1 1 1 0 0,-1 0-1 0 0,0-1 1 0 0,0 1-1 0 0,1 0-2 0 0,9-7 76 0 0,-8 6-68 0 0,-2 1-8 0 0,0 0 0 0 0,0-1 0 0 0,0 1 1 0 0,1 0-1 0 0,-1 0 0 0 0,0-1 0 0 0,0 1 1 0 0,1 0-1 0 0,-1 0 0 0 0,0-1 0 0 0,0 1 0 0 0,1 0 1 0 0,-1 0-1 0 0,0 0 0 0 0,1-1 0 0 0,-1 1 1 0 0,0 0-1 0 0,1 0 0 0 0,-1 0 0 0 0,0 0 1 0 0,1 0-1 0 0,-1 0 0 0 0,0 0 0 0 0,1 0 1 0 0,-1 0-1 0 0,0 0 0 0 0,1 0 0 0 0,-1 0 0 0 0,0 0 1 0 0,1 0-1 0 0,-1 0 0 0 0,0 0 0 0 0,1 0 1 0 0,-1 0-1 0 0,0 0 0 0 0,1 0 0 0 0,-1 1 1 0 0,0-1-1 0 0,1 0 0 0 0,4 13 27 0 0,-2-5 1 0 0,7 9 32 0 0,-7-14-52 0 0,-1 0 0 0 0,0 1 0 0 0,0-1 1 0 0,0 1-1 0 0,-1-1 0 0 0,1 1 0 0 0,-1 0-8 0 0,1 4 5 0 0,0-1 7 0 0,-1 0-1 0 0,2-1 1 0 0,-1 0 0 0 0,1 0 0 0 0,2 5-12 0 0,19 44 49 0 0,-18-39 21 0 0,-1 0-1 0 0,3 10-69 0 0,-3 1 91 0 0,-1-11-6 0 0,0 0 1 0 0,4 7-86 0 0,3 6 103 0 0,-2-2-2 0 0,7 46 236 0 0,-13-57-269 0 0,-1-4-9 0 0,0-5-1 0 0,-1 1 1 0 0,1-1-1 0 0,0 0 1 0 0,0 0 0 0 0,1 0-1 0 0,1 1-58 0 0,0 0 70 0 0,5 12 113 0 0,-8-11-82 0 0,0 2 39 0 0,3 16 100 0 0,4-1-43 0 0,-8-24-180 0 0,4 19 229 0 0,-3-4-70 0 0,-1-1-43 0 0,0-14-123 0 0,0-1 0 0 0,1 1 1 0 0,-1-1-1 0 0,1 1 1 0 0,-1-1-1 0 0,1 1 0 0 0,-1-1 1 0 0,1 0-1 0 0,0 1 1 0 0,-1-1-1 0 0,1 0 1 0 0,0 0-1 0 0,0 0 0 0 0,0 1 1 0 0,0-1-11 0 0,2 3 94 0 0,-2-1-50 0 0,-2 5-9 0 0,1-8-21 0 0,0 2 25 0 0,0-2-50 0 0,0 0-75 0 0,0 0-56 0 0,0 0-213 0 0,0 0-28 0 0,0 0-7 0 0</inkml:trace>
  <inkml:trace contextRef="#ctx0" brushRef="#br0" timeOffset="399.29">727 537 10304 0 0,'2'0'233'0'0,"11"1"108"0"0,4-1 38 0 0,-5 0-210 0 0,-3-1-127 0 0,-5 0-67 0 0,-1 0-34 0 0,12-8 54 0 0,-7 4 38 0 0,0 1 46 0 0,0 0 63 0 0,1 0 79 0 0,16-1 278 0 0,-5-5 12 0 0,8 5-26 0 0,-19 3-387 0 0,0-1 33 0 0,-1 0 64 0 0,0-1 1 0 0,0 1-1 0 0,0-2 1 0 0,5-3-196 0 0,8-1 230 0 0,1 1-2 0 0,6-6-4 0 0,-12 6-124 0 0,0 0-60 0 0,-12 5-24 0 0,0 0-1 0 0,0-1 1 0 0,0 1 0 0 0,-1 0-1 0 0,2-3-15 0 0,-1 2 9 0 0,-4 4-8 0 0,0 0 0 0 0,0 0 0 0 0,0 0 0 0 0,1 0 0 0 0,-1 0-1 0 0,0 0 1 0 0,0 0 0 0 0,0 0 0 0 0,0 0 0 0 0,0 0 0 0 0,0 0 0 0 0,0 0 0 0 0,0-1 0 0 0,0 1 0 0 0,0 0 0 0 0,1 0 0 0 0,-1 0 0 0 0,0 0 0 0 0,0 0 0 0 0,0 0 0 0 0,0 0-1 0 0,0 0 1 0 0,0-1 0 0 0,0 1 0 0 0,0 0 0 0 0,0 0 0 0 0,0 0 0 0 0,0 0 0 0 0,0 0 0 0 0,0 0 0 0 0,0 0 0 0 0,0-1 0 0 0,0 1 0 0 0,0 0 0 0 0,0 0 0 0 0,0 0-1 0 0,0 0 1 0 0,0 0 0 0 0,0 0 0 0 0,0 0 0 0 0,0-1 0 0 0,-1 1 0 0 0,1 0 0 0 0,0 0 0 0 0,0 0 0 0 0,0 0 0 0 0,0 0 0 0 0,0 0 0 0 0,0 0 0 0 0,0 0 0 0 0,0 0 0 0 0,0 0-1 0 0,0 0 1 0 0,-1-1 0 0 0,1 1 0 0 0,0 0 0 0 0,0 0-1 0 0,-3-3 12 0 0,2 2-16 0 0,-2-6 22 0 0,-5-9 50 0 0,5 11-49 0 0,-4-9 77 0 0,6 13-86 0 0,1 0 0 0 0,-1 0 0 0 0,1 0 0 0 0,-1 1 1 0 0,1-1-1 0 0,-1 0 0 0 0,0 1 0 0 0,1-1 0 0 0,-1 1 0 0 0,0-1 0 0 0,0 1 0 0 0,1-1 0 0 0,-1 1 0 0 0,0-1 0 0 0,0 1 0 0 0,0 0 0 0 0,0-1 1 0 0,0 1-1 0 0,0 0 0 0 0,1 0 0 0 0,-1-1 0 0 0,-1 1-10 0 0,-3 1 43 0 0,3-1-23 0 0,-4-4 34 0 0,-11-5 77 0 0,15 8-130 0 0,1 1 0 0 0,-1-1-1 0 0,1 1 1 0 0,-1-1 0 0 0,1 1 0 0 0,-1 0 0 0 0,1 0 0 0 0,-1 0 0 0 0,0 0 0 0 0,1 0-1 0 0,-1 0 1 0 0,1 0 0 0 0,-1 1 0 0 0,1-1 0 0 0,-1 0 0 0 0,1 1 0 0 0,-1-1-1 0 0,1 1 1 0 0,-1 0 0 0 0,1-1 0 0 0,-1 1 0 0 0,1 0 0 0 0,0 0 0 0 0,-1 1-1 0 0,-5 2 2 0 0,-3 0-2 0 0,7-3 0 0 0,1 0 0 0 0,0 0 0 0 0,0 1 0 0 0,0-1 0 0 0,0 0 0 0 0,0 1 0 0 0,0-1 0 0 0,0 1 0 0 0,0-1 0 0 0,1 1 0 0 0,-1 0 0 0 0,0-1 0 0 0,0 1 0 0 0,0-1 0 0 0,0 0 0 0 0,-1 0 0 0 0,1 0 0 0 0,0 0 0 0 0,0 0 0 0 0,-1 0 0 0 0,1 0 0 0 0,0-1 0 0 0,-1 1 0 0 0,1-1 0 0 0,-1 1 0 0 0,1-1 0 0 0,0 1 0 0 0,-1 0 0 0 0,1 0 0 0 0,0 0 0 0 0,0 0 0 0 0,0 0 0 0 0,0 0 0 0 0,0 1 0 0 0,0-1 0 0 0,0 1 0 0 0,0 0 0 0 0,-9 8 4 0 0,6-5-5 0 0,0 0 0 0 0,0 1 0 0 0,0-1 0 0 0,0 2 1 0 0,-7 18 74 0 0,2-7-12 0 0,-2 1 15 0 0,11-17-62 0 0,0 0-1 0 0,0 0 0 0 0,0 0 1 0 0,1 1-1 0 0,-1-1 0 0 0,1 0 1 0 0,0 1-1 0 0,-1-1 0 0 0,1 1-14 0 0,0 10 63 0 0,0 30 182 0 0,3-31-168 0 0,7-2 47 0 0,-5 13-58 0 0,-3-18-52 0 0,0 1 1 0 0,0-1 0 0 0,1 0-1 0 0,-1 0 1 0 0,1 0 0 0 0,1-1-1 0 0,-1 1 1 0 0,4 3-15 0 0,15 9 46 0 0,-2-6-39 0 0,16 4-7 0 0,-11-10 0 0 0,-10 0 0 0 0,-12-3 0 0 0,0-1 0 0 0,0 0 0 0 0,0 0 0 0 0,1 0 0 0 0,-1-1 0 0 0,0 1 0 0 0,1-1 0 0 0,0 0 0 0 0,10 1-107 0 0,7-1 99 0 0,-5 1 21 0 0,-5-1-52 0 0,-2 0-50 0 0,0 0-71 0 0,-2-1-41 0 0,0 1-74 0 0,0-2-84 0 0,1 1-94 0 0,-5 0 78 0 0,0 0-56 0 0,0 0-52 0 0,0 0-45 0 0,0-1-154 0 0,1 1-45 0 0,0-2-188 0 0,3 0-505 0 0</inkml:trace>
  <inkml:trace contextRef="#ctx0" brushRef="#br0" timeOffset="845.77">1891 114 9672 0 0,'0'0'216'0'0,"0"0"32"0"0,0 0 13 0 0,-1 0-104 0 0,-1 0-79 0 0,-2 0-41 0 0,-2-3-26 0 0,1-7-11 0 0,-1 8 16 0 0,2 2 44 0 0,4 0-60 0 0,-2-1 123 0 0,1-1 140 0 0,1 2-241 0 0,0-1 0 0 0,0 1 0 0 0,0-1 0 0 0,0 1 0 0 0,0-1 0 0 0,0 1 0 0 0,0-1 0 0 0,0 1 0 0 0,0-1 0 0 0,-1 1 0 0 0,1 0 0 0 0,0-1 0 0 0,0 1 0 0 0,0-1 0 0 0,-1 1 0 0 0,1 0 0 0 0,0-1 0 0 0,-1 1 0 0 0,1 0 0 0 0,0-1-22 0 0,-11-3 545 0 0,0 3-57 0 0,-9 2 290 0 0,2-1-87 0 0,8 0-518 0 0,-1 0-34 0 0,-25 0 206 0 0,34 0-332 0 0,0 1 1 0 0,1-1-1 0 0,-1 0 1 0 0,1 0-1 0 0,-1 1 1 0 0,1-1-1 0 0,0 1 0 0 0,-1-1 1 0 0,1 1-1 0 0,-1-1 1 0 0,1 1-1 0 0,0 0 1 0 0,-1 0-14 0 0,-10 5 84 0 0,-4-5-6 0 0,13-1-61 0 0,1 0 0 0 0,0 0-1 0 0,0 0 1 0 0,-1 0 0 0 0,1 0-1 0 0,0 1 1 0 0,-1-1 0 0 0,1 1-1 0 0,0 0 1 0 0,-2 0-17 0 0,-16 11 65 0 0,-3 1-39 0 0,11-9 19 0 0,11-4-43 0 0,0 0 1 0 0,0 0-1 0 0,0 1 1 0 0,0-1-1 0 0,0 0 1 0 0,0 1-1 0 0,1-1 1 0 0,-1 1-1 0 0,0-1 1 0 0,0 1-1 0 0,0-1 1 0 0,1 1-1 0 0,-1-1 1 0 0,0 1-3 0 0,-12 23 38 0 0,6-10-12 0 0,-5 19 18 0 0,9-23-18 0 0,-1 7 23 0 0,5 2-30 0 0,-1-10-5 0 0,0 77 134 0 0,0-3-80 0 0,1-71-64 0 0,0 0 0 0 0,1 0 1 0 0,0 0-1 0 0,1-1 1 0 0,1 2-5 0 0,1 6 31 0 0,-4-16-28 0 0,0 0 0 0 0,0 0 0 0 0,1 0-1 0 0,-1 0 1 0 0,1-1 0 0 0,-1 1 0 0 0,2 0-3 0 0,-1 1 12 0 0,1-1-1 0 0,-1 1 0 0 0,0 0 1 0 0,-1 0-1 0 0,2 2-11 0 0,2 22 27 0 0,0-10 7 0 0,-2-10 10 0 0,1 0 0 0 0,0 0 0 0 0,0-1 1 0 0,4 6-45 0 0,4 13 72 0 0,-9-11 1 0 0,-1-10-8 0 0,8 5-38 0 0,-7-8 38 0 0,-3-2-20 0 0,0 0-92 0 0,0 0-92 0 0,0 0-92 0 0,0 0 65 0 0,0 0-38 0 0,0 0-43 0 0,0 0-39 0 0,0 0-37 0 0,0 0-32 0 0,0 0-233 0 0,-1 0-53 0 0,-1 0-758 0 0,-2 0-598 0 0,-4 0-1135 0 0</inkml:trace>
  <inkml:trace contextRef="#ctx0" brushRef="#br0" timeOffset="1271.58">1377 446 6120 0 0,'0'0'176'0'0,"0"0"62"0"0,0 0 138 0 0,2 0 59 0 0,4 0-210 0 0,1 1 78 0 0,22-1 984 0 0,-20-1-956 0 0,-5 0-212 0 0,-1 0-41 0 0,5-4 155 0 0,-7 4-188 0 0,0 0 0 0 0,1 0 1 0 0,-1 1-1 0 0,1-1 0 0 0,-1 0 0 0 0,1 1 1 0 0,-1-1-1 0 0,1 1 0 0 0,-1-1 0 0 0,1 1 1 0 0,-1 0-1 0 0,1-1 0 0 0,0 1 0 0 0,-1 0-45 0 0,14 0 350 0 0,-3 1-105 0 0,0-2-47 0 0,-1 1-50 0 0,0-2-51 0 0,5-3 28 0 0,-10 3-78 0 0,0 1 0 0 0,0-1-1 0 0,1 1 1 0 0,-1 0 0 0 0,1 0 0 0 0,-1 1-47 0 0,2 0 51 0 0,-1-1-1 0 0,1 0 1 0 0,-1 0-1 0 0,0-1 1 0 0,2 0-51 0 0,-2-1 44 0 0,0 2 0 0 0,1-1-1 0 0,-1 1 1 0 0,0 0 0 0 0,2 1-44 0 0,14-2 95 0 0,6-3 1 0 0,1-2 0 0 0,-4 6-4 0 0,-16 0-55 0 0,0 0 0 0 0,0 0 0 0 0,9-3-37 0 0,-8 1 32 0 0,-1 1 0 0 0,1 0 0 0 0,1 1 0 0 0,-1 1-32 0 0,-6-1 19 0 0,1 1 1 0 0,0-1-1 0 0,-1 0 1 0 0,1-1 0 0 0,-1 1-1 0 0,1-1-19 0 0,-1 0 23 0 0,0 1 0 0 0,-1-1 0 0 0,1 1 0 0 0,0 1 0 0 0,5-1-23 0 0,12 1 85 0 0,1 0-24 0 0,-16-1-49 0 0,-4 2-14 0 0,4 3 25 0 0,9 4 38 0 0,-6-3-3 0 0,-7-3-39 0 0,0 0-1 0 0,0 0 1 0 0,0-1 0 0 0,1 0-1 0 0,-1 1 1 0 0,1-1 0 0 0,-1 0 0 0 0,4 0-19 0 0,-7-1 1 0 0,0 0 0 0 0,0 0 0 0 0,0 0 0 0 0,0 0 0 0 0,0 0 0 0 0,0 0 0 0 0,0 0 1 0 0,0 0-1 0 0,1 0 0 0 0,-1 0 0 0 0,0 0 0 0 0,0 0 0 0 0,0 0 0 0 0,0 0 0 0 0,0 0 1 0 0,0 0-1 0 0,0 0 0 0 0,0 0 0 0 0,0 0 0 0 0,0 0 0 0 0,0 0 0 0 0,1 0 0 0 0,-1 0 1 0 0,0 0-1 0 0,0 0 0 0 0,0 0 0 0 0,0 0 0 0 0,0 0 0 0 0,0 0 0 0 0,0 0 0 0 0,0 0 1 0 0,0 0-1 0 0,0 0 0 0 0,0 1 0 0 0,0-1 0 0 0,0 0 0 0 0,0 0 0 0 0,0 0 0 0 0,0 0 0 0 0,0 0 1 0 0,0 0-1 0 0,0 0 0 0 0,0 0 0 0 0,0 0 0 0 0,0 0 0 0 0,0 0 0 0 0,0 1 0 0 0,0-1 1 0 0,0 0-1 0 0,0 0 0 0 0,0 0 0 0 0,0 0 0 0 0,0 0 0 0 0,0 0 0 0 0,0 0 0 0 0,0 0 1 0 0,0 0-2 0 0,0 22 246 0 0,0 0 120 0 0,0-6-27 0 0,0 1 44 0 0,0 18 477 0 0,0 32 947 0 0,0-45-1256 0 0,0-1-64 0 0,0-18-277 0 0,0-3-96 0 0,0 0-39 0 0,4 1-11 0 0,-1 2-34 0 0,3 7-12 0 0,-6-9-11 0 0,2 7-8 0 0,-2-4-37 0 0,0-2-42 0 0,0-1-96 0 0,0-1-167 0 0,0 0 256 0 0,0 0-7 0 0,0 0-23 0 0,0-1-49 0 0,0 1-19 0 0,0 0-49 0 0,0-1-56 0 0,0 0-63 0 0,0 1-69 0 0,0-1-63 0 0,0-1-56 0 0,0 1-50 0 0,0 0-173 0 0,0-1-49 0 0,0 0-210 0 0,0-1-563 0 0</inkml:trace>
  <inkml:trace contextRef="#ctx0" brushRef="#br0" timeOffset="1593.39">2148 235 10152 0 0,'0'0'298'0'0,"-3"0"-4"0"0,-7 0-116 0 0,8 0-43 0 0,2 0 141 0 0,0 0 256 0 0,0 0 20 0 0,0 0-229 0 0,0 0-139 0 0,0 0-45 0 0,0 0 11 0 0,5 0 32 0 0,-1 1-66 0 0,-1 1-31 0 0,-2-2-77 0 0,-1 1 0 0 0,0 0 0 0 0,1-1 0 0 0,-1 1 0 0 0,0 0 0 0 0,0 0 0 0 0,1-1 0 0 0,-1 1 0 0 0,0 0 0 0 0,0 0 0 0 0,0-1 0 0 0,0 1 0 0 0,0 0 0 0 0,0 0 0 0 0,0 0-8 0 0,0 4-8 0 0,1-2-90 0 0,0 0-80 0 0,0-2 46 0 0,1-1-32 0 0,0 1-91 0 0,0 0-50 0 0,1-1-46 0 0,0 1-40 0 0,2 0-495 0 0,0 0-93 0 0,-1 3-685 0 0,-3 5-953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53.3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335 227 8640 0 0,'0'0'197'0'0,"0"0"24"0"0,-3 0 17 0 0,-12-1-71 0 0,7-1-92 0 0,2-4-73 0 0,1 1-2 0 0,-4 4 93 0 0,8 1-31 0 0,-1 0 0 0 0,0-1 0 0 0,1 1 0 0 0,-1 0 0 0 0,0-1 1 0 0,1 1-1 0 0,-1-1 0 0 0,0 1 0 0 0,1-1 0 0 0,-1 0 0 0 0,1 0 0 0 0,-1 0 0 0 0,1 0-62 0 0,-9-4 442 0 0,4 3-179 0 0,-1 2 40 0 0,-5 0 221 0 0,0 0-72 0 0,-24 0 724 0 0,29 0-962 0 0,1 2-36 0 0,-4 4 95 0 0,2-2-102 0 0,-11 5 260 0 0,-2 1 23 0 0,10-4-264 0 0,2 2-32 0 0,-7 3 66 0 0,-1-2-5 0 0,3 5-99 0 0,-5 17 118 0 0,4 3-34 0 0,8-14-143 0 0,6-18-43 0 0,0 1 0 0 0,0 0-1 0 0,1 0 1 0 0,-1 0 0 0 0,1 0-1 0 0,-1 0 1 0 0,1 0-1 0 0,0 0 1 0 0,1 0 0 0 0,-1 0-1 0 0,0 0 1 0 0,1 0-1 0 0,0 1-17 0 0,1 1 25 0 0,0 0-1 0 0,0 0 0 0 0,1 0 0 0 0,0 0 1 0 0,1 2-25 0 0,7 12 20 0 0,-9-14-7 0 0,-2-5-11 0 0,1 1 0 0 0,-1-1 0 0 0,0 1 0 0 0,0 0 0 0 0,1-1 1 0 0,-1 1-1 0 0,1-1 0 0 0,-1 1 0 0 0,0-1 0 0 0,1 1 0 0 0,-1-1 0 0 0,1 1 0 0 0,-1-1 1 0 0,1 1-1 0 0,-1-1 0 0 0,1 0 0 0 0,-1 1 0 0 0,1-1 0 0 0,0 0 0 0 0,-1 1 1 0 0,1-1-1 0 0,0 0-2 0 0,4 2 4 0 0,14 10 39 0 0,4 2-33 0 0,23 1 1 0 0,-43-14-4 0 0,-1 0 0 0 0,1-1-1 0 0,0 1 1 0 0,0-1 0 0 0,0 1 0 0 0,0-1 0 0 0,1 0-8 0 0,-2 0 2 0 0,1-1 0 0 0,0 1 0 0 0,-1-1-1 0 0,1 1 1 0 0,-1-1 0 0 0,1 0-1 0 0,-1 0 1 0 0,3-2-1 0 0,11-3 12 0 0,-4 2 12 0 0,-8 3-20 0 0,0 0 1 0 0,0 0-1 0 0,0 0 1 0 0,-1-1 0 0 0,1 0-1 0 0,-1 1 1 0 0,1-1-1 0 0,0-1-4 0 0,3-2-3 0 0,4-2 29 0 0,-1 0-1 0 0,1-1 0 0 0,5-6-25 0 0,2-8-13 0 0,-8-1-64 0 0,-6-4-55 0 0,-2-3-51 0 0,-3 1-47 0 0,1 5-6 0 0,0 19 174 0 0,0 1 1 0 0,0-1 0 0 0,-1 1-1 0 0,0-1 1 0 0,0 1-1 0 0,0 0 1 0 0,0-1-1 0 0,0 1 1 0 0,-1 0-1 0 0,0 0 1 0 0,0 0 0 0 0,-1-2 61 0 0,-12-24-536 0 0,3-16-189 0 0,10 35 486 0 0,0 0 1 0 0,-1 0-1 0 0,-1 1 1 0 0,-4-10 238 0 0,-4-10-538 0 0,7 17 243 0 0,2 5 82 0 0,1 1-46 0 0,0 1-56 0 0,0 0-66 0 0,1 3 131 0 0,0 1-41 0 0,0 0-39 0 0,1-2-432 0 0,-1 0-288 0 0,1-2-675 0 0</inkml:trace>
  <inkml:trace contextRef="#ctx0" brushRef="#br0" timeOffset="364.52">486 242 9936 0 0,'3'3'222'0'0,"3"4"-55"0"0,4 8 226 0 0,-6-8-256 0 0,-1-1-58 0 0,-1-1-93 0 0,2 8 48 0 0,8 14-35 0 0,-7-18 35 0 0,0 0 57 0 0,0 0 81 0 0,-1-2 17 0 0,-1-1 64 0 0,1 1 74 0 0,-1-1 82 0 0,-3-5-540 0 0,1 0 43 0 0,-1 0 38 0 0,0 1 39 0 0,1-1 34 0 0,-1 1 34 0 0,0 1 147 0 0,1-1-30 0 0,-1 0 36 0 0,0 3 299 0 0,0 1 224 0 0,0 1 513 0 0,0-1-184 0 0,0-4-395 0 0,0-1-161 0 0,0 0-64 0 0,0-1-205 0 0,0-1-36 0 0,0 1-39 0 0,0-2-45 0 0,0 1-48 0 0,0-2-52 0 0,0 1-56 0 0,0-2-61 0 0,0-6 197 0 0,0-12 63 0 0,-3 7-121 0 0,0 7-32 0 0,2 7-7 0 0,0-1 1 0 0,0 1-1 0 0,0-1 0 0 0,0 1 0 0 0,0-1 0 0 0,1 0 0 0 0,-1 1 1 0 0,1-1-1 0 0,-1 0 0 0 0,1 0 0 0 0,0 1 0 0 0,0-1 0 0 0,0 0 1 0 0,-1 0-1 0 0,2 0 0 0 0,-1 1 0 0 0,0-1 0 0 0,0 0 0 0 0,1-1 0 0 0,1-1 6 0 0,0 1-1 0 0,-1 0 0 0 0,1-1 1 0 0,-1 0-1 0 0,0 1 0 0 0,0-1 1 0 0,0 0-1 0 0,0 0 0 0 0,-1 1 1 0 0,1-4-6 0 0,-1 4 2 0 0,0 0-1 0 0,0-1 1 0 0,0 1 0 0 0,1 0 0 0 0,0 0 0 0 0,0 0-1 0 0,1-3-1 0 0,9-15-27 0 0,-8 16 12 0 0,0 0-1 0 0,0 0 0 0 0,0 0 0 0 0,-1-1 0 0 0,0 0 16 0 0,5-8-54 0 0,-5 10 27 0 0,1 1 1 0 0,-1-1-1 0 0,1 1 0 0 0,0 0 1 0 0,0-1-1 0 0,1 1 0 0 0,-1 1 1 0 0,0-1-1 0 0,3-1 27 0 0,11-4-74 0 0,1 0-19 0 0,-3-1 45 0 0,-13 7 41 0 0,1 0 0 0 0,0 1 0 0 0,0-1 0 0 0,0 0 0 0 0,0 1 0 0 0,1 0 0 0 0,-1 0 0 0 0,0 0 0 0 0,1 0 0 0 0,-1 0 0 0 0,0 1 0 0 0,1-1 0 0 0,0 1 7 0 0,18-1-71 0 0,-15 1 70 0 0,-1 0 0 0 0,0-1-1 0 0,1 2 1 0 0,-1-1 0 0 0,0 1 0 0 0,0 0-1 0 0,1 1 2 0 0,28 13 0 0 0,-27-13 1 0 0,0 2-1 0 0,0-1 0 0 0,0 1 1 0 0,5 3-1 0 0,-7-3 14 0 0,0 1 1 0 0,0 0 0 0 0,0 0-1 0 0,1 1-14 0 0,4 6-4 0 0,1 2 60 0 0,23 31 256 0 0,-30-38-254 0 0,3 5 37 0 0,4 11 64 0 0,-4 0-7 0 0,-4-11-94 0 0,4 11 73 0 0,1 0-11 0 0,-5-10-81 0 0,-1 6-38 0 0,-2-16 10 0 0,-2 1 0 0 0,1-1 1 0 0,0 0-1 0 0,-1 1 0 0 0,1-1 1 0 0,-1 0-1 0 0,0 0 1 0 0,0 0-1 0 0,-1 1 0 0 0,0 1-11 0 0,-4 5-26 0 0,1 0-70 0 0,0-2-60 0 0,1 0-84 0 0,3-7 83 0 0,1 0 83 0 0,0 0 62 0 0,0 2 75 0 0,0-1-15 0 0,0-1-95 0 0,0 1-75 0 0,-1-1-102 0 0,1 1-57 0 0,-1-1-101 0 0,0 0-114 0 0,0 0 200 0 0,1 0-34 0 0,-1-1-94 0 0,0 1-58 0 0,0 0-53 0 0,-1 1-46 0 0,1-1-167 0 0,-1 1-46 0 0,0 0-203 0 0,-1 1-547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51.8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287 530 6832 0 0,'0'0'200'0'0,"0"-3"-8"0"0,0-8-67 0 0,0 5-34 0 0,0 1 114 0 0,0 2-89 0 0,0 1 419 0 0,0-1 10 0 0,0-7 20 0 0,0 10-554 0 0,0 0 0 0 0,0 0 0 0 0,0 0 0 0 0,0 0 0 0 0,0-1 0 0 0,0 1 0 0 0,0 0 0 0 0,0 0 0 0 0,0 0 0 0 0,0 0 0 0 0,0 0 0 0 0,0 0 0 0 0,0 0 0 0 0,0 0 0 0 0,0 0 0 0 0,0 0 0 0 0,0 0 0 0 0,0-1 0 0 0,0 1 0 0 0,0 0 0 0 0,0 0 0 0 0,0 0 0 0 0,0 0 0 0 0,0 0 0 0 0,-1 0 0 0 0,1 0 0 0 0,0 0 0 0 0,0 0 0 0 0,0 0 0 0 0,0 0 0 0 0,0 0 0 0 0,0 0 0 0 0,0 0 0 0 0,0-1 0 0 0,0 1 0 0 0,0 0 0 0 0,0 0 0 0 0,0 0 0 0 0,0 0 0 0 0,-1 0 0 0 0,1 0 0 0 0,0 0 0 0 0,0 0 0 0 0,0 0 0 0 0,0 0 0 0 0,0 0 0 0 0,0 0 0 0 0,0 0 0 0 0,0 0 0 0 0,0 0 0 0 0,0 0 0 0 0,0 0 0 0 0,-1 0 0 0 0,1 0 0 0 0,0 0 0 0 0,0 0 0 0 0,0 0-11 0 0,0 1 31 0 0,-1-1 0 0 0,1 0 0 0 0,-1 0 0 0 0,1 0 0 0 0,-1 0 0 0 0,1-1 0 0 0,-1 1 0 0 0,1 0 0 0 0,-1 0 0 0 0,1 0 0 0 0,-1 0 0 0 0,1 0 0 0 0,0 0 0 0 0,-1-1 0 0 0,1 1 0 0 0,-1 0 0 0 0,1 0 0 0 0,0-1 0 0 0,-1 1 0 0 0,1 0 0 0 0,-1-1 0 0 0,1 1 0 0 0,0 0 0 0 0,0-1 0 0 0,-1 1 0 0 0,1 0 0 0 0,0-1 0 0 0,0 1 0 0 0,-1-1 0 0 0,1 1 0 0 0,0-1 0 0 0,0 1 1 0 0,0-1-1 0 0,0 1 0 0 0,-1 0 0 0 0,1-1 0 0 0,0 1 0 0 0,0-1 0 0 0,0 1 0 0 0,0-1 0 0 0,0 1 0 0 0,0-1-31 0 0,1 1 11 0 0,-1 0 0 0 0,0 0 0 0 0,0 0 0 0 0,0-1 0 0 0,0 1 0 0 0,0 0 0 0 0,0 0 0 0 0,0 0 0 0 0,0 0 0 0 0,0 0 0 0 0,0 0 0 0 0,0 0 0 0 0,0 0 0 0 0,0 0 0 0 0,0 0 0 0 0,0-1 0 0 0,0 1 0 0 0,0 0 0 0 0,0 0 0 0 0,0 0 0 0 0,0 0 0 0 0,-1 0 0 0 0,1 0 0 0 0,0 0 0 0 0,0 0-1 0 0,0 0 1 0 0,0 0 0 0 0,0 0 0 0 0,0 0 0 0 0,0 0 0 0 0,0-1 0 0 0,0 1 0 0 0,0 0 0 0 0,0 0 0 0 0,0 0 0 0 0,0 0 0 0 0,0 0 0 0 0,0 0 0 0 0,-1 0 0 0 0,1 0 0 0 0,0 0 0 0 0,0 0 0 0 0,0 0 0 0 0,0 0 0 0 0,0 0 0 0 0,0 0 0 0 0,0 0 0 0 0,0 0 0 0 0,0 0 0 0 0,0 0 0 0 0,-1 0 0 0 0,1 0 0 0 0,0 0 0 0 0,0 0 0 0 0,0 0 0 0 0,0 0 0 0 0,0 0-11 0 0,-5-1 289 0 0,-9-5 464 0 0,7 3-440 0 0,1 0-52 0 0,2 2-130 0 0,0 0-43 0 0,-36 1 1092 0 0,22 0-738 0 0,9 0-246 0 0,0 0-49 0 0,1 0-58 0 0,1 0-68 0 0,-11 4 328 0 0,1 7-88 0 0,-12 19 116 0 0,15-14-173 0 0,6-9-111 0 0,5-4-54 0 0,0 0 0 0 0,0 0 0 0 0,0 0 0 0 0,0 0 0 0 0,1 1 0 0 0,-1 0-39 0 0,-9 21 208 0 0,9-20-167 0 0,-1 10 83 0 0,5 8-17 0 0,0-21-95 0 0,0 1 1 0 0,-1 0-1 0 0,0-1 1 0 0,0 1-1 0 0,0-1 0 0 0,0 1 1 0 0,0 0-1 0 0,0-1 1 0 0,-1 1-1 0 0,1 0 1 0 0,-1-1-1 0 0,0 1 0 0 0,0 1-12 0 0,-4 2 38 0 0,5-5-36 0 0,-1 0 0 0 0,0 0 0 0 0,1 0 0 0 0,-1-1 0 0 0,1 1 0 0 0,-1 0 0 0 0,1 0 0 0 0,-1 0 0 0 0,1 0 0 0 0,-1 0 0 0 0,1 0 0 0 0,0 0 0 0 0,0 0 0 0 0,-1 0 0 0 0,1 0 0 0 0,0 0 0 0 0,0 0 0 0 0,0 0 0 0 0,0 0 0 0 0,0 0 0 0 0,0 1 0 0 0,1-1 0 0 0,-1 0 0 0 0,0 0 0 0 0,1 0-2 0 0,12 23 12 0 0,-1-5 36 0 0,-7-9-36 0 0,-4-7-11 0 0,-1-1 0 0 0,2 0 1 0 0,-1 0-1 0 0,0 0 0 0 0,0 0 0 0 0,1 0 1 0 0,-1 0-1 0 0,1 0 0 0 0,0 0-1 0 0,5 5 22 0 0,-4-4-17 0 0,0 0 0 0 0,0 0 1 0 0,0 0-1 0 0,0 0 0 0 0,1 0 0 0 0,0-1-5 0 0,41 18 0 0 0,-41-18 0 0 0,-1 0 0 0 0,0 0 0 0 0,1-1 0 0 0,-1 0 0 0 0,1 1 0 0 0,-1-1 0 0 0,1-1 0 0 0,0 1 0 0 0,-1 0 0 0 0,1-1 0 0 0,3 0 0 0 0,7 0 0 0 0,-8 1 0 0 0,0-1 0 0 0,1 0 0 0 0,-1-1 0 0 0,0 1 0 0 0,0-1 0 0 0,1 0 0 0 0,8-6 2 0 0,5-2-37 0 0,-15 8-31 0 0,14-6-3 0 0,-12 4 6 0 0,0 0-60 0 0,-2 0-42 0 0,1 0-73 0 0,-1 0-85 0 0,-1-1-101 0 0,-3 2 153 0 0,1 1-40 0 0,-1-1-38 0 0,1 1-34 0 0,0-2-245 0 0,0 1-57 0 0,3-2-803 0 0,1-2-633 0 0,3-4-1202 0 0</inkml:trace>
  <inkml:trace contextRef="#ctx0" brushRef="#br0" timeOffset="290.18">559 1 8928 0 0,'-9'0'201'0'0,"10"0"11"0"0,37 0 261 0 0,-12 1-396 0 0,-23 1 2 0 0,-2 0 40 0 0,-1 1 25 0 0,3 1 41 0 0,3 1 235 0 0,-5-5-394 0 0,-1 0 1 0 0,0 0-1 0 0,1 0 0 0 0,-1 1 1 0 0,0-1-1 0 0,1 0 1 0 0,-1 0-1 0 0,0 1 0 0 0,1-1 1 0 0,-1 0-1 0 0,0 1 1 0 0,1-1-1 0 0,-1 0 0 0 0,0 1 1 0 0,0-1-1 0 0,0 0 0 0 0,1 1 1 0 0,-1-1-1 0 0,0 0 1 0 0,0 1-1 0 0,0-1 0 0 0,0 0 1 0 0,0 1-1 0 0,0-1 0 0 0,0 1 1 0 0,0-1-1 0 0,1 0 1 0 0,-2 1-1 0 0,1-1 0 0 0,0 1 1 0 0,0-1-27 0 0,3 5 612 0 0,1 1-371 0 0,0 1 33 0 0,1 21 660 0 0,-4-9-371 0 0,-1-6-219 0 0,0-2-90 0 0,-1 0-40 0 0,1 1-8 0 0,-1 0-104 0 0,1 61 733 0 0,0-1-98 0 0,0 146 1250 0 0,4-190-1768 0 0,3-3-47 0 0,-5-20-141 0 0,-1-4-16 0 0,-1 1 1 0 0,0-1 0 0 0,1 1 0 0 0,-1-1-1 0 0,0 1 1 0 0,0 0 0 0 0,0-1-1 0 0,0 1 1 0 0,0-1 0 0 0,0 1-16 0 0,-8 18 120 0 0,4-12-59 0 0,4-7-50 0 0,-1 0-1 0 0,1 0 1 0 0,0 0-1 0 0,0 0 0 0 0,-1 0 1 0 0,1 0-1 0 0,0 0 0 0 0,0 0 1 0 0,0 0-1 0 0,0 1 1 0 0,1-1-1 0 0,-1 1-10 0 0,5 8 68 0 0,1 0-39 0 0,-3 4-15 0 0,-3 29 99 0 0,0-29-88 0 0,-3-9 28 0 0,-2 0-47 0 0,0 0-45 0 0,3-3-37 0 0,1-2-90 0 0,1 0-156 0 0,0 0 162 0 0,0 0 68 0 0,0 0-34 0 0,0 0-10 0 0,0 0-34 0 0,0 0-39 0 0,0 0-44 0 0,0 0-46 0 0,0 0-44 0 0,0 0-41 0 0,0 0-37 0 0,0 0-270 0 0,0 0-61 0 0,0-1-48 0 0,0 0-35 0 0,0-3-1493 0 0,0-5-1318 0 0</inkml:trace>
  <inkml:trace contextRef="#ctx0" brushRef="#br0" timeOffset="997.65">468 469 10656 0 0,'0'0'241'0'0,"0"0"38"0"0,0 0 10 0 0,0 0-33 0 0,0 0-192 0 0,3 0-36 0 0,1 0-22 0 0,0 0 41 0 0,6 0 149 0 0,2 0 151 0 0,-2 0 11 0 0,14 0 543 0 0,-9 0-432 0 0,-9 0-309 0 0,-1 0-41 0 0,1 0-49 0 0,-2 0-56 0 0,5 0 187 0 0,-1-1-48 0 0,-1-1-16 0 0,3-2 10 0 0,4-1 59 0 0,15 1 201 0 0,11 5 60 0 0,0 0-50 0 0,-10-4-85 0 0,-13-1-160 0 0,-7 1-65 0 0,-1 1 1 0 0,1 0-1 0 0,0 1 1 0 0,7 0-108 0 0,16 2 178 0 0,-23 0-130 0 0,0 0 1 0 0,0-1-1 0 0,-1-1 0 0 0,1 0 0 0 0,0 0 1 0 0,4-1-49 0 0,1-3 23 0 0,-8 3-23 0 0,-1 0 1 0 0,0 1 0 0 0,1 0-1 0 0,-1 0 1 0 0,1 0-1 0 0,-1 1 0 0 0,20 0 20 0 0,1 0-80 0 0,0 0-62 0 0,-3 0-45 0 0,-23 0 149 0 0,1 0 0 0 0,-1 0 0 0 0,1 0 0 0 0,0 0 0 0 0,-1 1 0 0 0,1-1 0 0 0,-1 0 0 0 0,1 1 0 0 0,-1 0 0 0 0,1-1 0 0 0,-1 1 0 0 0,1 0-1 0 0,-1-1 1 0 0,1 1 0 0 0,0 1 18 0 0,5 3-96 0 0,6 0-162 0 0,-8 5-29 0 0,5-5-8 0 0,-5 5 28 0 0,1-6 158 0 0,-5-4 104 0 0,-1 0 1 0 0,1 1-1 0 0,-1-1 1 0 0,0 0-1 0 0,1 0 1 0 0,-1 1-1 0 0,1-1 1 0 0,-1 0-1 0 0,0 1 1 0 0,1-1 0 0 0,-1 0-1 0 0,0 1 1 0 0,0-1-1 0 0,1 1 1 0 0,-1-1-1 0 0,0 1 1 0 0,0-1-1 0 0,0 0 1 0 0,1 1-1 0 0,-1-1 1 0 0,0 1-1 0 0,0-1 1 0 0,0 1-1 0 0,0-1 1 0 0,0 1-1 0 0,0-1 1 0 0,0 1-1 0 0,0-1 1 0 0,0 1-1 0 0,0-1 1 0 0,0 1 0 0 0,0-1 4 0 0,0 29-141 0 0,0-1 94 0 0,0 1 91 0 0,0-1 87 0 0,0 1 84 0 0,0-2 83 0 0,0 1 78 0 0,0-1 75 0 0,2-22-236 0 0,8 5-72 0 0,-7-6-34 0 0,-2-1-57 0 0,-2 5-10 0 0,1-8-27 0 0,0 5 54 0 0,0-2-36 0 0,0 2-30 0 0,0-3 11 0 0,0 1 58 0 0,0-3-46 0 0,0 0-80 0 0,0 0-92 0 0,0 0-197 0 0,-3 0-351 0 0,-9 0-37 0 0</inkml:trace>
  <inkml:trace contextRef="#ctx0" brushRef="#br0" timeOffset="1225.62">1058 182 8776 0 0,'-3'0'257'0'0,"-1"0"-159"0"0,4 0-19 0 0,13 1 222 0 0,-4 1-199 0 0,-1 2 13 0 0,1 2 53 0 0,4-4 48 0 0,-12-2-207 0 0,-1 0 0 0 0,0 0 0 0 0,1 0 0 0 0,-1 0 0 0 0,1 0 1 0 0,-1 0-1 0 0,1 0 0 0 0,-1 0 0 0 0,1 0 0 0 0,-1 0 0 0 0,1 0 1 0 0,-1 0-1 0 0,1 1 0 0 0,-1-1 0 0 0,1 0 0 0 0,-1 0 0 0 0,1 0 1 0 0,-1 1-1 0 0,0-1 0 0 0,1 0 0 0 0,-1 1 0 0 0,1-1 0 0 0,-1 0 0 0 0,0 1 1 0 0,1-1-1 0 0,-1 0 0 0 0,0 1 0 0 0,0-1 0 0 0,1 1-9 0 0,6 6 113 0 0,13-5-11 0 0,-10 1-6 0 0,4 3-37 0 0,8 3-111 0 0,0 4-117 0 0,6 2 11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50.3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499 123 8928 0 0,'0'0'200'0'0,"0"0"33"0"0,0 0 14 0 0,0-2-41 0 0,-1-5-163 0 0,-4 3-36 0 0,-1 0-15 0 0,1-7 8 0 0,-1 7 40 0 0,1 1 88 0 0,3-7 92 0 0,2 9-194 0 0,0 0 1 0 0,0 1-1 0 0,0-1 1 0 0,0 0-1 0 0,0 0 1 0 0,0 0-1 0 0,-1 1 1 0 0,1-1-1 0 0,0 0 1 0 0,-1 1-1 0 0,1-1 1 0 0,0 0-1 0 0,-1 1 0 0 0,1-1 1 0 0,-1 0-1 0 0,1 1 1 0 0,-1-1-1 0 0,1 1 1 0 0,-1-1-1 0 0,1 1 1 0 0,-1-1-1 0 0,1 1 1 0 0,-1-1-1 0 0,0 1 1 0 0,1-1-1 0 0,-1 1 1 0 0,0 0-1 0 0,0 0 1 0 0,0-1-27 0 0,-7-3 254 0 0,1-4-55 0 0,5 1-51 0 0,1 7-133 0 0,1-1-1 0 0,0 1 0 0 0,0-1 0 0 0,0 1 1 0 0,0 0-1 0 0,0-1 0 0 0,-1 1 0 0 0,1-1 1 0 0,0 1-1 0 0,0 0 0 0 0,-1-1 0 0 0,1 1 1 0 0,0 0-1 0 0,0-1 0 0 0,-1 1 0 0 0,1 0 1 0 0,0-1-1 0 0,-1 1 0 0 0,1 0 0 0 0,-1 0 1 0 0,1-1-1 0 0,0 1 0 0 0,-1 0 0 0 0,1 0 1 0 0,-1 0-1 0 0,1 0 0 0 0,-1 0 0 0 0,1-1 1 0 0,0 1-1 0 0,-1 0 0 0 0,1 0 0 0 0,-1 0 1 0 0,1 0-1 0 0,-1 0 0 0 0,1 0 0 0 0,-1 0-14 0 0,-4-2 314 0 0,-8-8 7 0 0,1 7-77 0 0,7 1-1 0 0,0-2-134 0 0,-8-3 97 0 0,-1 4-3 0 0,6 7-100 0 0,4 2-17 0 0,3-6-81 0 0,1 1 0 0 0,0-1 0 0 0,0 1 0 0 0,-1-1 0 0 0,1 0 0 0 0,0 1 1 0 0,-1-1-1 0 0,1 1 0 0 0,0-1 0 0 0,-1 0 0 0 0,1 1 0 0 0,0-1 1 0 0,-1 0-1 0 0,1 0 0 0 0,-1 1 0 0 0,1-1 0 0 0,0 0 0 0 0,-1 0 1 0 0,1 0-1 0 0,-1 0 0 0 0,1 1 0 0 0,-1-1 0 0 0,1 0 0 0 0,-1 0 0 0 0,1 0 1 0 0,-1 0-1 0 0,1 0 0 0 0,-1 0 0 0 0,1 0 0 0 0,-1 0 0 0 0,1 0 1 0 0,-1-1-6 0 0,-10 3 76 0 0,0 4-32 0 0,3-1-30 0 0,3-3 4 0 0,5-2-16 0 0,-1 1 1 0 0,0-1 0 0 0,1 0 0 0 0,-1 0 0 0 0,0 1 0 0 0,1-1 0 0 0,-1 1 0 0 0,1-1 0 0 0,-1 0 0 0 0,1 1 0 0 0,-1-1-1 0 0,1 1 1 0 0,-1-1 0 0 0,1 1 0 0 0,0-1 0 0 0,-1 1 0 0 0,1-1 0 0 0,0 1 0 0 0,-1 0 0 0 0,1-1 0 0 0,0 1-1 0 0,0 0-2 0 0,-3 4 6 0 0,3-4-2 0 0,-1-1 0 0 0,0 1 1 0 0,1 0-1 0 0,-1 0 0 0 0,0 0 1 0 0,0-1-1 0 0,1 1 0 0 0,-1 0 1 0 0,0 0-1 0 0,0-1 0 0 0,0 1 0 0 0,0-1 1 0 0,0 1-1 0 0,0-1 0 0 0,0 1 1 0 0,0-1-5 0 0,-10 6 70 0 0,-7 22 74 0 0,17-26-134 0 0,-1-1 1 0 0,1 1 0 0 0,0 0 0 0 0,-1 0 0 0 0,1 0 0 0 0,0 0 0 0 0,0 1 0 0 0,0-1-1 0 0,0 0 1 0 0,1 0 0 0 0,-1 0 0 0 0,1 1 0 0 0,-1-1 0 0 0,1 0 0 0 0,0 1 0 0 0,0-1-1 0 0,0 1-10 0 0,-3 18 64 0 0,-1-6-25 0 0,2-9-18 0 0,0 0-1 0 0,1 0 0 0 0,-1 0 1 0 0,1 0-1 0 0,1 0 1 0 0,-1 1-1 0 0,1-1 0 0 0,0 0 1 0 0,1 0-1 0 0,-1 1 1 0 0,2 1-21 0 0,2 8 44 0 0,-2-10-22 0 0,0 0 0 0 0,-1 1 0 0 0,0-1 0 0 0,0 1 0 0 0,0-1 0 0 0,-1 1-22 0 0,0 17 72 0 0,-1-13-37 0 0,1-1 0 0 0,0 0 0 0 0,0 1 0 0 0,2-1 1 0 0,0 4-36 0 0,11 36 134 0 0,0-2 39 0 0,1 0 45 0 0,1 0 50 0 0,-11-31-153 0 0,-5 2-12 0 0,1-9-51 0 0,0 4 48 0 0,0 40 406 0 0,0-32-320 0 0,-3-17-132 0 0,-7 6-33 0 0,6-6 43 0 0,4 0-40 0 0,-1 0-21 0 0,-9-3-78 0 0,8-2-48 0 0,-1 0-6 0 0,-4-1 28 0 0,0-2-76 0 0,1-1-58 0 0,1 0-44 0 0,3 2 0 0 0,1 1 47 0 0,1-1 44 0 0,-1 1 38 0 0,1 0 15 0 0,-1 0 39 0 0,1 0 22 0 0,1-1 16 0 0,-1-1-36 0 0,0 2 21 0 0,-1 0-42 0 0,0 1 60 0 0,0 0 0 0 0,1-1 0 0 0,-1 1 0 0 0,0 0 0 0 0,0-1 0 0 0,0 1 1 0 0,1 0-1 0 0,-1 0 0 0 0,0 0 0 0 0,0 0 0 0 0,0 0 0 0 0,1 0 0 0 0,-1 0 1 0 0,-1 0 54 0 0</inkml:trace>
  <inkml:trace contextRef="#ctx0" brushRef="#br0" timeOffset="632.79">1 441 5840 0 0,'0'0'132'0'0,"0"0"17"0"0,2 0 11 0 0,13 0-21 0 0,13-3-111 0 0,-21 1 0 0 0,1 0 51 0 0,4-2 125 0 0,-7 3-88 0 0,1 0-1 0 0,0 0 1 0 0,0 0 0 0 0,-1 1-1 0 0,3 0-115 0 0,13 0 374 0 0,-10 1-161 0 0,0-1 1 0 0,0 0-1 0 0,0-1 0 0 0,0 0 0 0 0,1-1-213 0 0,4-2 245 0 0,-10 2-124 0 0,0 0 1 0 0,1 0 0 0 0,-1 1-1 0 0,0 0 1 0 0,1 1 0 0 0,0-1-122 0 0,16-1 368 0 0,-1-3-90 0 0,-15 3-185 0 0,0 0 0 0 0,1 1-1 0 0,-1 0 1 0 0,1 0 0 0 0,0 0-93 0 0,22-1 262 0 0,-4-4-73 0 0,-9 2-73 0 0,5 0 35 0 0,4-1-4 0 0,8 0 19 0 0,-7-1 5 0 0,-12 1-72 0 0,-8 3-65 0 0,-1 0-1 0 0,0 1 1 0 0,1 0 0 0 0,-1 0-1 0 0,1 0 1 0 0,-1 1-34 0 0,3 0 33 0 0,49 0 169 0 0,-19 0-133 0 0,-26 0-48 0 0,-11 0 34 0 0,1 0 16 0 0,7 0 1 0 0,-10 0-71 0 0,0 0 0 0 0,0 0 0 0 0,0 0 1 0 0,0 0-1 0 0,0 0 0 0 0,0 0 0 0 0,0 0 1 0 0,0 0-1 0 0,0 0 0 0 0,1 0 1 0 0,-1 0-1 0 0,0 0 0 0 0,0 0 0 0 0,0 0 1 0 0,0 0-1 0 0,0 0 0 0 0,0 0 0 0 0,0 0 1 0 0,0 0-1 0 0,0 0 0 0 0,0 0 0 0 0,0 0 1 0 0,1 0-1 0 0,-1 0 0 0 0,0 0 0 0 0,0 0 1 0 0,0 0-1 0 0,0 0 0 0 0,0 0 1 0 0,0 0-1 0 0,0 0 0 0 0,0 0 0 0 0,0 1 1 0 0,0-1-1 0 0,0 0 0 0 0,0 0 0 0 0,0 0 1 0 0,0 0-1 0 0,0 0 0 0 0,0 0 0 0 0,0 0 1 0 0,0 0-1 0 0,0 0 0 0 0,0 0 0 0 0,0 0 1 0 0,0 1-1 0 0,0-1 0 0 0,0 0 1 0 0,0 0-1 0 0,0 0 0 0 0,0 0 0 0 0,0 0 1 0 0,0 0-1 0 0,0 0 0 0 0,0 0 0 0 0,0 0 1 0 0,0 0-2 0 0,1 8 50 0 0,-1 6 56 0 0,0-12-81 0 0,0 1 1 0 0,0-1-1 0 0,0 0 1 0 0,0 0-1 0 0,-1 0 1 0 0,1 0-1 0 0,-1 0 1 0 0,0 2-26 0 0,-4 4 71 0 0,4-7-56 0 0,0 0 1 0 0,0 1 0 0 0,0-1-1 0 0,1 1 1 0 0,-1-1-1 0 0,0 1 1 0 0,1-1 0 0 0,-1 1-1 0 0,1-1 1 0 0,0 1-1 0 0,-1 0 1 0 0,1-1 0 0 0,0 1-1 0 0,0-1 1 0 0,0 2-16 0 0,-1 8 68 0 0,0 12 100 0 0,6 4 75 0 0,7 3-62 0 0,-1-5 5 0 0,-4-5 39 0 0,-4-12-161 0 0,1 7 81 0 0,11 23 256 0 0,-9-28-297 0 0,-1-2 0 0 0,2 3 96 0 0,-4 5 54 0 0,-3-13-213 0 0,0 0 0 0 0,0 0 1 0 0,0 0-1 0 0,1 0 1 0 0,-1 0-1 0 0,1 0 1 0 0,0 2-42 0 0,0-3 28 0 0,0 0 1 0 0,0 0-1 0 0,0 0 1 0 0,0-1-1 0 0,1 1 1 0 0,-1 0 0 0 0,0-1-1 0 0,2 2-28 0 0,10 17 300 0 0,-4-4-44 0 0,-1-9-127 0 0,5-2 39 0 0,-8 5-28 0 0,9-2 21 0 0,-3-1-58 0 0,-7-4-14 0 0,-1-2-48 0 0,5-3-15 0 0,-8 2-14 0 0,5 0 60 0 0,8-2-1 0 0,2-11-6 0 0,-8 6-34 0 0,5-4-3 0 0,-4-1-35 0 0,8-18-70 0 0,-13 16-21 0 0,-4 0-87 0 0,1 11 135 0 0,0 1-1 0 0,-1-1 1 0 0,1 1-1 0 0,0-1 1 0 0,0 1-1 0 0,0-1 1 0 0,1 1-1 0 0,-1-1 1 0 0,1 0-1 0 0,-1 1 0 0 0,2-3 51 0 0,2-2-124 0 0,2-3-67 0 0,-4-5-71 0 0,-2 6 146 0 0,-1-11-128 0 0,2 12 122 0 0,2 2-34 0 0,3-7-71 0 0,-5 10 173 0 0,0 0 1 0 0,0 0 0 0 0,0 0 0 0 0,0-1-1 0 0,-1 1 1 0 0,1 0 0 0 0,-1 0 53 0 0,0-7-167 0 0,0-3-66 0 0,2 4 5 0 0,1 0 41 0 0,4 0 3 0 0,4-1-50 0 0,-6 4 109 0 0,-2 4-54 0 0,-2-1 61 0 0,-1 1 38 0 0,0-1 36 0 0,0 0 15 0 0,1 1-35 0 0,9 0-133 0 0,2 2 65 0 0,-9 0 98 0 0,0 0-50 0 0,-3 0 11 0 0,2 0 13 0 0,8 2 37 0 0,-3 9-1 0 0,0 2 69 0 0,-5-9-9 0 0,3 26 254 0 0,-1-21-212 0 0,4 5 99 0 0,5 9 136 0 0,-11-11-132 0 0,-2-11-167 0 0,0 0 0 0 0,0 0 0 0 0,0 0 0 0 0,0 0 0 0 0,0 0 0 0 0,0 0 0 0 0,0 0 0 0 0,0 0-1 0 0,1 0 1 0 0,-1 0 0 0 0,0 0 0 0 0,1-1 0 0 0,-1 1 0 0 0,1 0 0 0 0,-1 0 0 0 0,1 0 0 0 0,-1 0 0 0 0,1 0-14 0 0,7 5 88 0 0,6 5 63 0 0,-14-10-135 0 0,1 0 0 0 0,-1-1 0 0 0,1 1 0 0 0,-1 0 0 0 0,0 0 0 0 0,1 0 0 0 0,-1 0 0 0 0,0 0 0 0 0,0 0 0 0 0,0 0 1 0 0,1 0-1 0 0,-1 1-16 0 0,0 7 115 0 0,0 15 265 0 0,0-19-306 0 0,0 0-51 0 0,0-3 41 0 0,2 1-11 0 0,8 10-68 0 0,-7-1-123 0 0,-3-9-76 0 0,0-3-18 0 0,0 0-6 0 0</inkml:trace>
  <inkml:trace contextRef="#ctx0" brushRef="#br0" timeOffset="1047.07">1346 350 9616 0 0,'13'13'216'0'0,"-11"-10"0"0"0,-1 0-95 0 0,-1 1-60 0 0,0 1-27 0 0,-1-3 42 0 0,4 11 83 0 0,2-3-66 0 0,0-3-69 0 0,10 24-24 0 0,-11-18 47 0 0,-4 0 99 0 0,0-4 19 0 0,1-1 54 0 0,3 2 100 0 0,5 5 299 0 0,-1-1 2 0 0,-4-3-296 0 0,-1 1-43 0 0,3 6 179 0 0,3-5-83 0 0,-7-11-257 0 0,0 1 1 0 0,0 0 0 0 0,0-1 0 0 0,0 1 0 0 0,0 0 0 0 0,0 2-121 0 0,2 5 277 0 0,1 2-34 0 0,-2-2-99 0 0,-1-5-117 0 0,-2-2 32 0 0,1 0 1 0 0,-1 0 0 0 0,1-1 0 0 0,-1 1 0 0 0,0 0 0 0 0,0 0-1 0 0,-1 1-59 0 0,1-2 27 0 0,0-1-1 0 0,0 0 0 0 0,0 0 1 0 0,0 1-1 0 0,0-1 0 0 0,0 0 1 0 0,0 0-1 0 0,0 1 0 0 0,0-1 1 0 0,1 0-1 0 0,-1 0 0 0 0,0 0 1 0 0,1 1-1 0 0,-1-1 0 0 0,1 0 1 0 0,0 0-28 0 0,4 2 101 0 0,-5-3-96 0 0,1 1-1 0 0,-1-1 1 0 0,1 0-1 0 0,-1 0 1 0 0,0 0-1 0 0,1 0 1 0 0,-1 0-1 0 0,0 1 1 0 0,1-1-1 0 0,-1 0 1 0 0,0 0-1 0 0,0 0 0 0 0,1 1 1 0 0,-1-1-1 0 0,0 0 1 0 0,0 1-1 0 0,1-1 1 0 0,-1 0-1 0 0,0 0 1 0 0,0 1-1 0 0,0-1 1 0 0,0 0-1 0 0,1 1 1 0 0,-1-1-1 0 0,0 0 1 0 0,0 1-1 0 0,0-1 1 0 0,0 1-1 0 0,0-1 1 0 0,0 0-1 0 0,0 1 1 0 0,0-1-1 0 0,0 0 1 0 0,0 1-1 0 0,0-1 1 0 0,0 0-1 0 0,0 1 1 0 0,0-1-1 0 0,0 1 1 0 0,0-1-1 0 0,-1 0 1 0 0,1 1-1 0 0,0-1 1 0 0,0 0-1 0 0,0 0 1 0 0,-1 1-1 0 0,1-1 1 0 0,0 0-1 0 0,0 1-3 0 0,-10 11 105 0 0,7-9-7 0 0,3-3-28 0 0,0 0 0 0 0,-4 0 6 0 0,-2 0-54 0 0,1 0 57 0 0,5-3-11 0 0,1 0-58 0 0,-1 3-11 0 0,-5-8 17 0 0,-4-8 36 0 0,9 14-47 0 0,-1 1 0 0 0,1 0 0 0 0,-1 0 0 0 0,1 0-1 0 0,0-1 1 0 0,-1 1 0 0 0,1 0 0 0 0,0-1 0 0 0,0 1 0 0 0,0 0-1 0 0,0-2-4 0 0,0 1 2 0 0,1 0 0 0 0,-1 0-1 0 0,1 0 1 0 0,0-1-1 0 0,0 1 1 0 0,0 0 0 0 0,0 0-1 0 0,1-1-1 0 0,-1 1 0 0 0,0 0 0 0 0,0 0 0 0 0,0 1 0 0 0,0-1-1 0 0,-1 0 1 0 0,1-1 0 0 0,0 1 0 0 0,-1 0 0 0 0,0 0-1 0 0,1-2 1 0 0,1-21-7 0 0,-1 23 2 0 0,-1 0 0 0 0,1 0 1 0 0,0 1-1 0 0,0-1 0 0 0,0 0 0 0 0,0 0 1 0 0,0 1-1 0 0,1-1 0 0 0,-1 1 0 0 0,0-1 0 0 0,1 1 5 0 0,1-2-3 0 0,-1 0 0 0 0,0 0 0 0 0,0 0 0 0 0,0 0-1 0 0,0 0 1 0 0,0-2 3 0 0,0 2-12 0 0,0-1 0 0 0,-1 1 0 0 0,2 0 0 0 0,-1 0 0 0 0,0 0-1 0 0,1-1 13 0 0,8-12-32 0 0,-4 5-32 0 0,3 6 36 0 0,-6-2-4 0 0,-4 7 31 0 0,1-1 1 0 0,-1 1-1 0 0,0 0 0 0 0,0-1 0 0 0,1 1 0 0 0,-1-1 0 0 0,0 1 0 0 0,1 0 0 0 0,-1-1 1 0 0,0 1-1 0 0,1 0 0 0 0,-1 0 0 0 0,0-1 0 0 0,1 1 0 0 0,-1 0 0 0 0,1 0 1 0 0,-1-1-1 0 0,1 1 0 0 0,-1 0 0 0 0,1 0 0 0 0,-1 0 0 0 0,0 0 0 0 0,1 0 0 0 0,-1 0 1 0 0,1 0-1 0 0,-1 0 0 0 0,1 0 0 0 0,-1 0 0 0 0,1 0 0 0 0,-1 0 0 0 0,1 0 0 0 0,0 0 1 0 0,9 0-3 0 0,10 0-54 0 0,-5 3 45 0 0,-14-3 14 0 0,0 1-1 0 0,0 0 0 0 0,0-1 1 0 0,0 1-1 0 0,0 0 0 0 0,0 0 1 0 0,0 0-1 0 0,0 0 0 0 0,0 0 1 0 0,0 0-1 0 0,0 0 0 0 0,0 1-1 0 0,4 28 159 0 0,7-15-72 0 0,-1-2 34 0 0,-11-11-103 0 0,1-1 0 0 0,0 1-1 0 0,-1-1 1 0 0,1 1 0 0 0,-1-1-1 0 0,1 1 1 0 0,-1 0 0 0 0,0 0-1 0 0,0-1 1 0 0,0 1 0 0 0,0 0-18 0 0,0 6 57 0 0,0-3-31 0 0,0 1 20 0 0,0 4 28 0 0,0 7 44 0 0,0 8-78 0 0,0-25-40 0 0,0 1 4 0 0,0 1 1 0 0,0 0-1 0 0,0-1 0 0 0,0 1 0 0 0,1 0 1 0 0,-1-1-1 0 0,0 1 0 0 0,1-1 1 0 0,-1 1-1 0 0,1-1-4 0 0,4 7 4 0 0,0-3-35 0 0,-5-5 31 0 0,2 2-81 0 0,-2-1-35 0 0,0-1-162 0 0,0 0 141 0 0,0 0-55 0 0,0 0-80 0 0,0 0 86 0 0,0 0-40 0 0,0 0-41 0 0,0 0-41 0 0,0 0-36 0 0,0 0-33 0 0,0 0-244 0 0,0 0-53 0 0,0 0-793 0 0,0 0-622 0 0,0 0-1182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48.7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318 1 6240 0 0,'0'0'182'0'0,"0"0"-45"0"0,0 0-2 0 0,0 0 54 0 0,0 0 165 0 0,0 0 306 0 0,0 0 20 0 0,0 2-3 0 0,-1 4-354 0 0,-1 0-48 0 0,-1 0 9 0 0,-3 1 92 0 0,4-5-75 0 0,1 0-68 0 0,1-1-61 0 0,-1 1-49 0 0,1 0-29 0 0,0 0-43 0 0,1 3 12 0 0,-1-4-9 0 0,0 0 53 0 0,0 35 646 0 0,0 0-110 0 0,0 1-92 0 0,0-1-76 0 0,0-3-97 0 0,0-1-36 0 0,0 75 680 0 0,0-61-553 0 0,2-25-269 0 0,3 8 43 0 0,-2-18-142 0 0,-1-1 0 0 0,-1 0 0 0 0,0 1 0 0 0,0 5-101 0 0,-1-6 53 0 0,-1 9 51 0 0,5-2 2 0 0,-2-12-89 0 0,0 2 4 0 0,0-1 0 0 0,0 0-1 0 0,-1 1 1 0 0,1 0 0 0 0,-2-1 0 0 0,1 1-1 0 0,-1 0-20 0 0,0 12 66 0 0,0 2-41 0 0,0-21-23 0 0,1 0-1 0 0,-1 1 1 0 0,0-1 0 0 0,0 0-1 0 0,0 1 1 0 0,0-1 0 0 0,0 0-1 0 0,0 1 1 0 0,0-1 0 0 0,0 0-1 0 0,-1 1 1 0 0,1-1-1 0 0,0 0 1 0 0,0 0 0 0 0,0 1-1 0 0,0-1 1 0 0,0 0 0 0 0,0 1-1 0 0,-1-1 1 0 0,1 0 0 0 0,0 0-1 0 0,0 1 1 0 0,0-1-1 0 0,-1 0 1 0 0,1 0 0 0 0,0 0-2 0 0,-1 2 0 0 0,0-1 1 0 0,-1 0 0 0 0,1 0-1 0 0,0 0 1 0 0,1 1-1 0 0,-1-1 1 0 0,0 0 0 0 0,0 1-1 0 0,0-1 1 0 0,1 1-1 0 0,-1-1 1 0 0,1 1-1 0 0,-1-1 1 0 0,1 1 0 0 0,0 0-1 0 0,0-1 1 0 0,-1 1-1 0 0,1 0 0 0 0,0 3-34 0 0,-1-1 34 0 0,-5 2 72 0 0,3-3-82 0 0,0 1-92 0 0,2-1-40 0 0,0 2-75 0 0,-1-5-256 0 0,-2 0 266 0 0,1 0-23 0 0,1 0-63 0 0,1 0 101 0 0,1 0-35 0 0,-1 0-39 0 0,0 0-36 0 0,1 0-397 0 0,-1 0 102 0 0,1 0-48 0 0,0-2-753 0 0,0-2-586 0 0,0-5-1117 0 0</inkml:trace>
  <inkml:trace contextRef="#ctx0" brushRef="#br0" timeOffset="632.04">1 394 10136 0 0,'0'0'230'0'0,"0"0"30"0"0,0 0 19 0 0,0 0-118 0 0,2 0-83 0 0,6-2-36 0 0,3-3-31 0 0,-5 1 8 0 0,1 1 36 0 0,4 2 112 0 0,2 0 49 0 0,-1-1-47 0 0,11-3 61 0 0,-17 3-164 0 0,1 0 0 0 0,0 1-1 0 0,0 0 1 0 0,6 0-66 0 0,4-1 116 0 0,0-4-24 0 0,-3 1-24 0 0,3 1 6 0 0,5-1 3 0 0,0-4-39 0 0,-14 6-23 0 0,1-1 0 0 0,0 1 0 0 0,0 1 0 0 0,0-1-15 0 0,1 1 11 0 0,-1 0 1 0 0,0-2 0 0 0,0 1 0 0 0,0-1-12 0 0,23-10 0 0 0,13-5 0 0 0,-13 7 0 0 0,-23 8-20 0 0,1 1-36 0 0,11-1-140 0 0,-12 2 42 0 0,0 0 0 0 0,-1-1 0 0 0,1 1 0 0 0,-1-2-1 0 0,6-2 155 0 0,7-10-253 0 0,-18 14 140 0 0,-1 0 1 0 0,1 0-1 0 0,-1 0 1 0 0,1 1-1 0 0,0-1 1 0 0,2-1 112 0 0,1 0-252 0 0,1-1-86 0 0,-4 2 126 0 0,1-1-33 0 0,-1 0-37 0 0,1 0-42 0 0,8-5-192 0 0,-1 0 102 0 0,-11 8 396 0 0,1 0-1 0 0,-1-1 1 0 0,0 1-1 0 0,1-1 1 0 0,-1 1-1 0 0,1-1 1 0 0,-1 1 0 0 0,0-1-1 0 0,0 1 1 0 0,1-1-1 0 0,-1 1 1 0 0,0-1 0 0 0,0 1-1 0 0,0-1 1 0 0,1 1-1 0 0,-1-1 1 0 0,0 1-1 0 0,0-2 19 0 0,0 0-274 0 0,0 2 133 0 0,0 2 115 0 0,0 0 60 0 0,0 0 1 0 0,0-1-1 0 0,1 1 0 0 0,-1-1 0 0 0,1 1 1 0 0,-1-1-1 0 0,1 0 0 0 0,-1 1 0 0 0,1-1 0 0 0,0 1 1 0 0,0-1-1 0 0,0 0-34 0 0,4 10 276 0 0,-2 2 68 0 0,-3-8-202 0 0,0 0 60 0 0,-1 18 727 0 0,2-16-710 0 0,0-4-151 0 0,0 0-36 0 0,7 14 342 0 0,-7-14-312 0 0,0 0 0 0 0,0-1 0 0 0,0 1 0 0 0,-1 0 0 0 0,1 0 0 0 0,-1 0 0 0 0,0 2-62 0 0,2 10 310 0 0,3-6-58 0 0,1 3 2 0 0,-5 4 9 0 0,-1-3-49 0 0,1-6-68 0 0,2 2 39 0 0,7 14 154 0 0,-6-16-186 0 0,-1 0 1 0 0,0 1 0 0 0,2 5-154 0 0,0 15 397 0 0,5-8-12 0 0,-5 8-7 0 0,5 2-2 0 0,-5-2-15 0 0,5-8-62 0 0,-5 5-31 0 0,1-10-84 0 0,-5-12-141 0 0,0 0 1 0 0,0 0-1 0 0,0 0 1 0 0,0 1-1 0 0,0-1 1 0 0,-1 0-1 0 0,1 1 1 0 0,-1 0-44 0 0,0 26 518 0 0,0-11-214 0 0,0-5-108 0 0,0-4-75 0 0,0-5 126 0 0,0-5-14 0 0,0 0-1 0 0,0 0-14 0 0,0 0-62 0 0,0 0-27 0 0,0 0-8 0 0,-3 0-10 0 0,-7-2-34 0 0,7-8-12 0 0,3-13-45 0 0,1 13-21 0 0,-1 7 1 0 0,0 0 0 0 0,1 0 0 0 0,-1-1 0 0 0,1 1 0 0 0,0 0 0 0 0,0 0 0 0 0,0 0 0 0 0,0 0 0 0 0,1-2 0 0 0,2-5 0 0 0,32-86 0 0 0,-32 87 13 0 0,1 1-33 0 0,9-9-102 0 0,5-9-157 0 0,-3 3 79 0 0,-4 16 18 0 0,-10 3 133 0 0,4-2-10 0 0,14 1-11 0 0,-15-2 30 0 0,-3 4 16 0 0,-1 2 22 0 0,-1 1 0 0 0,1 0 0 0 0,-1 0 0 0 0,1-1 0 0 0,-1 1 0 0 0,1 0 0 0 0,-1 0 0 0 0,0 0 0 0 0,1 0 0 0 0,-1 0 0 0 0,1 0 0 0 0,-1 0 0 0 0,1 0 0 0 0,-1 0 0 0 0,1 0 0 0 0,-1 0 0 0 0,1 0 0 0 0,-1 0-1 0 0,1 0 1 0 0,-1 0 0 0 0,1 0 0 0 0,-1 1 0 0 0,1-1 0 0 0,-1 0 0 0 0,1 0 0 0 0,-1 1 2 0 0,1-1-2 0 0,0 1 1 0 0,0-1-1 0 0,0 1 1 0 0,-1 0-1 0 0,1 0 0 0 0,0-1 1 0 0,0 1-1 0 0,-1 0 0 0 0,1 0 1 0 0,0 0-1 0 0,-1 0 0 0 0,1 0 1 0 0,-1 0-1 0 0,1 0 0 0 0,-1 0 1 0 0,0 0 1 0 0,7 10-45 0 0,3-5 33 0 0,-9-6 11 0 0,0 1 0 0 0,0-1 0 0 0,0 1 0 0 0,0-1 1 0 0,0 1-1 0 0,0-1 0 0 0,0 1 0 0 0,0 0 0 0 0,0-1 0 0 0,0 1 0 0 0,-1 0 0 0 0,1 0 0 0 0,0-1 1 0 0,-1 1-1 0 0,1 0 0 0 0,0 0 1 0 0,1 14-55 0 0,-2-14 53 0 0,0 0 0 0 0,0 0 0 0 0,0 0 0 0 0,0-1 0 0 0,0 1 0 0 0,0 0 0 0 0,0 0 0 0 0,1 0 0 0 0,-1-1 0 0 0,0 1 1 0 0,0 0-1 0 0,1 0 0 0 0,-1-1 0 0 0,0 1 0 0 0,1 0 2 0 0,5 3-31 0 0,-5-4 28 0 0,-1 1 0 0 0,1-1 0 0 0,-1 0 0 0 0,0 1 0 0 0,1-1 0 0 0,-1 0-1 0 0,1 1 1 0 0,-1-1 0 0 0,0 0 0 0 0,1 1 0 0 0,-1-1 0 0 0,0 1 0 0 0,1-1 0 0 0,-1 1 0 0 0,0-1-1 0 0,0 1 1 0 0,1-1 0 0 0,-1 1 0 0 0,0-1 0 0 0,0 1 0 0 0,0-1 0 0 0,0 1 0 0 0,0 0-1 0 0,0-1 1 0 0,0 1 0 0 0,0-1 0 0 0,0 1 0 0 0,0-1 0 0 0,0 1 0 0 0,0-1 0 0 0,0 1 0 0 0,0-1-1 0 0,0 1 4 0 0,0 3-16 0 0,0 0 0 0 0,1 0 0 0 0,-1-1 0 0 0,1 1 0 0 0,0 0 0 0 0,0 0 0 0 0,1-1 0 0 0,-1 1 0 0 0,1-1 0 0 0,1 3 16 0 0,0 9-117 0 0,-3-7 7 0 0,2-1-36 0 0,3 1-3 0 0,0 2-71 0 0,-2 3-62 0 0,-3-12 228 0 0,0 1 0 0 0,0 0 0 0 0,1 0-1 0 0,-1 0 1 0 0,1 0 0 0 0,-1 0 0 0 0,1-1-1 0 0,0 1 1 0 0,0 0 0 0 0,-1 0-1 0 0,1-1 1 0 0,1 2 54 0 0,3 5-356 0 0,-4-3 135 0 0,0 0-40 0 0,-1-3 3 0 0,0-1 129 0 0,0-1-36 0 0,0 0-7 0 0,0 0-37 0 0,0 0-41 0 0,0 0-48 0 0,0 0-51 0 0,0 0-46 0 0,0 0-43 0 0,0 0-37 0 0,0 0-135 0 0,0 0-37 0 0,0 0-1420 0 0</inkml:trace>
  <inkml:trace contextRef="#ctx0" brushRef="#br0" timeOffset="964.45">1225 560 7256 0 0,'3'0'165'0'0,"8"1"-30"0"0,19-1 210 0 0,-21-1-268 0 0,-1-1-47 0 0,7-7-55 0 0,-4 2 21 0 0,-3 3 30 0 0,6-2 102 0 0,-8 5-12 0 0,0 0 37 0 0,7-2 223 0 0,-6 1-112 0 0,0-1 64 0 0,12-8 813 0 0,-12 6-676 0 0,-3 3-270 0 0,0 0-34 0 0,1 0 58 0 0,-1 0-37 0 0,4-3 99 0 0,5-1 79 0 0,0 1 88 0 0,-11 0-233 0 0,1 0-35 0 0,0 2-90 0 0,0 2-34 0 0,2-3 27 0 0,-4 0-20 0 0,-1-4 42 0 0,0-17 113 0 0,0 24-216 0 0,0 1 0 0 0,0 0 0 0 0,0 0 1 0 0,0 0-1 0 0,1 0 0 0 0,-1 0 0 0 0,0 0 1 0 0,0 0-1 0 0,0 0 0 0 0,0 0 1 0 0,0 0-1 0 0,0 0 0 0 0,0-1 0 0 0,0 1 1 0 0,0 0-1 0 0,0 0 0 0 0,-1 0 0 0 0,1 0 1 0 0,0 0-1 0 0,0 0 0 0 0,0 0 1 0 0,0 0-1 0 0,0 0 0 0 0,0 0 0 0 0,0 0 1 0 0,0-1-1 0 0,0 1 0 0 0,0 0 0 0 0,0 0 1 0 0,0 0-1 0 0,0 0 0 0 0,0 0 0 0 0,0 0 1 0 0,0 0-1 0 0,0 0 0 0 0,0 0 1 0 0,-1 0-1 0 0,1 0 0 0 0,0 0 0 0 0,0 0 1 0 0,0 0-1 0 0,0 0 0 0 0,0 0 0 0 0,0 0 1 0 0,0 0-1 0 0,0 0 0 0 0,0 0 1 0 0,0 0-1 0 0,0 0 0 0 0,-1 0 0 0 0,1 0 1 0 0,0 0-1 0 0,0 0 0 0 0,0 0 0 0 0,0 0 1 0 0,0 0-1 0 0,0 0-2 0 0,-1 0 8 0 0,1 0 0 0 0,-1 0 0 0 0,1 0 0 0 0,-1 0-1 0 0,0 0 1 0 0,1 0 0 0 0,-1-1 0 0 0,1 1 0 0 0,-1 0 0 0 0,1 0 0 0 0,-1 0 0 0 0,1-1 0 0 0,-1 1 0 0 0,1 0-1 0 0,-1-1 1 0 0,1 1 0 0 0,0 0 0 0 0,-1-1 0 0 0,1 1 0 0 0,-1-1 0 0 0,1 1 0 0 0,0 0 0 0 0,-1-1 0 0 0,1 0-8 0 0,0 1 6 0 0,-1-1 1 0 0,1 0 0 0 0,-1 1-1 0 0,1-1 1 0 0,-1 1 0 0 0,1-1-1 0 0,-1 1 1 0 0,1-1-1 0 0,-1 1 1 0 0,1-1 0 0 0,-1 1-1 0 0,0 0 1 0 0,1-1 0 0 0,-1 1-1 0 0,0 0 1 0 0,1 0 0 0 0,-1-1-1 0 0,0 1 1 0 0,1 0 0 0 0,-1 0-1 0 0,0 0 1 0 0,0 0 0 0 0,1 0-1 0 0,-1 0 1 0 0,0 0-7 0 0,-14-1 80 0 0,-14 0 50 0 0,13 5-16 0 0,-2 7-3 0 0,6-8-58 0 0,9-3-41 0 0,1 0 0 0 0,0 1 0 0 0,0-1 0 0 0,0 1 0 0 0,-1 0 0 0 0,1 0 0 0 0,0 0 0 0 0,0 0 0 0 0,0 0 0 0 0,0 0 0 0 0,1 1 0 0 0,-1-1 0 0 0,0 0 0 0 0,0 1-12 0 0,-28 18 187 0 0,12 3-99 0 0,7-13-46 0 0,0 1 26 0 0,3 1 31 0 0,4-5-33 0 0,-4 1-10 0 0,0 0 8 0 0,4 0 18 0 0,1-1 30 0 0,2 3 53 0 0,1-9-143 0 0,0 1 0 0 0,-1-1 0 0 0,1 0-1 0 0,-1 1 1 0 0,1-1 0 0 0,-1 1 0 0 0,1-1 0 0 0,-1 0 0 0 0,0 0-1 0 0,0 2-21 0 0,0-2 13 0 0,0-1 0 0 0,0 1-1 0 0,1 0 1 0 0,-1 0 0 0 0,1 0-1 0 0,-1 0 1 0 0,0 1 0 0 0,1-1-1 0 0,0 0 1 0 0,-1 0 0 0 0,1 0-1 0 0,0 0 1 0 0,0 0 0 0 0,-1 1-1 0 0,1-1 1 0 0,0 0 0 0 0,0 0-1 0 0,0 0 1 0 0,1 0 0 0 0,-1 1-1 0 0,0-1 1 0 0,0 0 0 0 0,1 0-13 0 0,1 5 38 0 0,2 1-1 0 0,5 11 53 0 0,-8-16-82 0 0,0 0-1 0 0,0-1 1 0 0,0 1 0 0 0,1 0-1 0 0,-1 0 1 0 0,1-1 0 0 0,-1 1-1 0 0,1-1 1 0 0,0 1 0 0 0,-1-1-1 0 0,2 1-7 0 0,0 0 1 0 0,0-1 0 0 0,0 0-1 0 0,-1 0 1 0 0,1 0-1 0 0,0 0 1 0 0,0 0-1 0 0,0 0 1 0 0,0-1-1 0 0,0 1 1 0 0,0-1-1 0 0,2 0 0 0 0,-3 0 0 0 0,0 0 0 0 0,-1 0 0 0 0,1 0 0 0 0,-1 0 0 0 0,1 1-1 0 0,0-1 1 0 0,-1 1 0 0 0,1-1 0 0 0,-1 1 0 0 0,1-1 0 0 0,-1 1-1 0 0,1 0 1 0 0,-1 0 0 0 0,1 0 0 0 0,10 5-47 0 0,3-4-87 0 0,13-2-137 0 0,-13 0 126 0 0,15 0-159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47.6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213 317 6624 0 0,'-15'-13'192'0'0,"0"11"-7"0"0,6 0-145 0 0,3-4-47 0 0,0 0 29 0 0,-3 5 66 0 0,4 0 100 0 0,0 0 74 0 0,-1-1 120 0 0,-2-2 254 0 0,1 0-86 0 0,3 2-246 0 0,0 1-112 0 0,0 1-72 0 0,1 0 490 0 0,2 0-265 0 0,-1 1-101 0 0,1-1-116 0 0,0 0-38 0 0,-1 0 6 0 0,-2 0-24 0 0,2 0-17 0 0,0 1 47 0 0,-10 9 423 0 0,9-7-252 0 0,0-2-101 0 0,1 0-66 0 0,-2-1-63 0 0,0 0-13 0 0,2 0 50 0 0,-5 6 85 0 0,-7 16 278 0 0,10-13-319 0 0,1-3-48 0 0,-3 8 91 0 0,0 5-42 0 0,3-9-54 0 0,0 6 72 0 0,3-3-57 0 0,-2 6 11 0 0,-3-5-24 0 0,-1 3 24 0 0,5 0 23 0 0,0-8-66 0 0,1-6-34 0 0,-1 1-1 0 0,1-1 0 0 0,0 1 1 0 0,0-1-1 0 0,1 1 1 0 0,-1-1-1 0 0,1 1 0 0 0,0-1 1 0 0,0 2-20 0 0,12 30 112 0 0,-1 1-17 0 0,-11-32-84 0 0,1 1 0 0 0,-1-1 0 0 0,1 0 0 0 0,0 1 0 0 0,0-1 0 0 0,1 0 0 0 0,-1 0 0 0 0,1 0 0 0 0,-1-1 0 0 0,1 1 0 0 0,1 0 0 0 0,-1-1 0 0 0,0 0 0 0 0,1 0 0 0 0,0 0 0 0 0,-1 0 1 0 0,4 1-12 0 0,4 4 15 0 0,-5-3-15 0 0,0 0 0 0 0,1-1 1 0 0,0 0-1 0 0,0 0 0 0 0,0-1 0 0 0,2 1 0 0 0,16 2 10 0 0,-14-1 15 0 0,-10-4-24 0 0,0 0 1 0 0,-1-1 0 0 0,1 1-1 0 0,0-1 1 0 0,0 1-1 0 0,0-1 1 0 0,0 1 0 0 0,0-1-1 0 0,0 0 1 0 0,0 1 0 0 0,0-1-1 0 0,0 0 1 0 0,0 0 0 0 0,0 0-1 0 0,0 0 1 0 0,0 0 0 0 0,0 0-1 0 0,0 0 1 0 0,0 0 0 0 0,0 0-1 0 0,0 0 1 0 0,0 0 0 0 0,0-1-1 0 0,1 1-1 0 0,8-5 18 0 0,-7 4-13 0 0,0 0 0 0 0,-1 0 1 0 0,1-1-1 0 0,1 2 0 0 0,-1-1 1 0 0,0 0-1 0 0,0 1 0 0 0,0-1 1 0 0,2 1-6 0 0,-3 0 5 0 0,0 0 0 0 0,0-1 0 0 0,0 1 0 0 0,0 0 0 0 0,0-1 1 0 0,-1 0-1 0 0,1 1 0 0 0,0-1 0 0 0,0 0 0 0 0,-1 0 1 0 0,1 0-1 0 0,0 0 0 0 0,-1 0 0 0 0,1-1-5 0 0,21-20 56 0 0,-12 10-30 0 0,7-16 64 0 0,-15 26-68 0 0,4-4 20 0 0,-5-5-30 0 0,-1-2 60 0 0,0 0 1 0 0,-2 0 0 0 0,0-3-73 0 0,-1-1 50 0 0,-4 2-5 0 0,5 12-41 0 0,0 0-1 0 0,0 0 0 0 0,0 0 0 0 0,0 0 1 0 0,0-1-1 0 0,1 1 0 0 0,-1 0 1 0 0,1-2-4 0 0,0 2-4 0 0,0 1 0 0 0,0 0 0 0 0,0-1 0 0 0,0 1 0 0 0,-1-1 0 0 0,1 1 0 0 0,-1 0 1 0 0,0-1-1 0 0,0 1 0 0 0,0 0 0 0 0,0 0 0 0 0,0-1 0 0 0,0 1 0 0 0,0 0 0 0 0,-1 0 1 0 0,1 0-1 0 0,-1 0 4 0 0,0 0-10 0 0,0-1 0 0 0,0 0 0 0 0,0 0 0 0 0,1 0 1 0 0,-1 0-1 0 0,1 0 0 0 0,-1-2 10 0 0,-1-7-78 0 0,-1-3-71 0 0,-6 0-40 0 0,2 7 50 0 0,-3-4 18 0 0,1 3-17 0 0,4 2-30 0 0,-1 1-44 0 0,1 0-85 0 0,3 3 216 0 0,0 2-37 0 0,0-1-45 0 0,0 1-80 0 0,1 0 18 0 0,0 0-53 0 0,1 0-59 0 0,-1 0-65 0 0,0 0-73 0 0,0 0-76 0 0,1 0-85 0 0,0 0-89 0 0,-1-4-976 0 0,1-3-962 0 0</inkml:trace>
  <inkml:trace contextRef="#ctx0" brushRef="#br0" timeOffset="396.87">833 196 8752 0 0,'4'0'35'0'0,"0"0"0"0"0,-1 0 0 0 0,1-1 1 0 0,0 1-1 0 0,-1-1 0 0 0,4-1-35 0 0,7-7 207 0 0,-14 9-202 0 0,0 0-1 0 0,0 0 0 0 0,0 0 0 0 0,0 0 0 0 0,1 0 1 0 0,-1 0-1 0 0,0 0 0 0 0,0 0 0 0 0,0 0 0 0 0,0 0 1 0 0,0 0-1 0 0,0 0 0 0 0,0 0 0 0 0,0 0 1 0 0,0-1-1 0 0,0 1 0 0 0,1 0 0 0 0,-1 0 0 0 0,0 0 1 0 0,0 0-1 0 0,0 0 0 0 0,0 0 0 0 0,0 0 0 0 0,0-1 1 0 0,0 1-1 0 0,0 0 0 0 0,0 0 0 0 0,0 0 1 0 0,0 0-1 0 0,0 0 0 0 0,0 0 0 0 0,0 0 0 0 0,0-1 1 0 0,0 1-1 0 0,0 0 0 0 0,0 0 0 0 0,0 0 0 0 0,0 0 1 0 0,0 0-1 0 0,0 0 0 0 0,-1 0 0 0 0,1-1 0 0 0,0 1 1 0 0,0 0-1 0 0,0 0 0 0 0,0 0 0 0 0,0 0 1 0 0,0 0-1 0 0,0 0 0 0 0,0 0 0 0 0,0 0 0 0 0,0 0 1 0 0,-1 0-1 0 0,1 0 0 0 0,0 0 0 0 0,0 0 0 0 0,0-1-4 0 0,-3-1 105 0 0,2 0-11 0 0,-10-21-39 0 0,6 15-70 0 0,-1-4 23 0 0,4 1 95 0 0,2 5 53 0 0,-2 2 35 0 0,-3-1 261 0 0,4 5-414 0 0,1 0 0 0 0,-1-1 0 0 0,0 1 1 0 0,1-1-1 0 0,0 1 0 0 0,-1 0 0 0 0,1-1 0 0 0,-1 1 1 0 0,1-1-1 0 0,-1 0 0 0 0,1 1 0 0 0,0-1 0 0 0,-1 1 0 0 0,1-1 1 0 0,0 1-1 0 0,0-1 0 0 0,0 0 0 0 0,-1 1 0 0 0,1-1 1 0 0,0 0-1 0 0,0 1 0 0 0,0-1 0 0 0,0 0 0 0 0,0 1 0 0 0,0-1 1 0 0,0 0-39 0 0,0-1 80 0 0,0 0 0 0 0,-1 0 0 0 0,1 1 0 0 0,-1-1 0 0 0,1 0 1 0 0,-1 0-1 0 0,0 0 0 0 0,1 0 0 0 0,-1 1 0 0 0,0-1 0 0 0,0 0 0 0 0,0 1 1 0 0,-1-1-1 0 0,1 0-80 0 0,-11-10 620 0 0,0 0 70 0 0,-1 0 128 0 0,7 7-650 0 0,-2 2 33 0 0,5 2-104 0 0,0 0-1 0 0,0 0 1 0 0,-1 0 0 0 0,1 1-1 0 0,0 0 1 0 0,-1 0 0 0 0,1 0-97 0 0,-2-3 226 0 0,4 2-205 0 0,-13-9 159 0 0,14 10-172 0 0,-1 0 0 0 0,0 0 1 0 0,1 0-1 0 0,-1-1 0 0 0,0 1 0 0 0,1 0 1 0 0,-1 0-1 0 0,0 0 0 0 0,0 0 0 0 0,1 0 1 0 0,-1 0-1 0 0,0 1 0 0 0,1-1 0 0 0,-1 0 1 0 0,0 0-1 0 0,1 0 0 0 0,-1 1 1 0 0,0-1-10 0 0,-7 5 81 0 0,-3 1 22 0 0,0-4-62 0 0,8-3-32 0 0,0 1-1 0 0,1 0 1 0 0,-1 0 0 0 0,0 1 0 0 0,0-1 0 0 0,1 1-1 0 0,-1-1 1 0 0,0 1 0 0 0,1 0 0 0 0,-1 0-1 0 0,0 0-7 0 0,-9 9 5 0 0,-4 7-5 0 0,4 4 0 0 0,-8 16 0 0 0,9-24 0 0 0,9-11 0 0 0,1-1 0 0 0,-1 1 0 0 0,1 0 0 0 0,-1-1 0 0 0,1 1 0 0 0,0 0 0 0 0,-1 0 0 0 0,1 0 0 0 0,-1 2 0 0 0,1 8 0 0 0,-1 0 0 0 0,1 0 0 0 0,1 0 0 0 0,0 1 0 0 0,1 4 0 0 0,0 6 0 0 0,-1 85 0 0 0,0-101 0 0 0,1-1 0 0 0,0 1 0 0 0,0-1 0 0 0,0 0 0 0 0,1 1 0 0 0,0-1 0 0 0,3 10 0 0 0,0 11 0 0 0,0-12 0 0 0,-4-12 0 0 0,1 0 0 0 0,-1 1 0 0 0,0-1 0 0 0,-1 0 0 0 0,1 0 0 0 0,0 1 0 0 0,-1-1 0 0 0,0 1 0 0 0,0-1 0 0 0,1 2 0 0 0,-1-1 0 0 0,1 0 0 0 0,0 1 0 0 0,0-1 0 0 0,0 0 0 0 0,1 0 0 0 0,-1 0 0 0 0,1 0 0 0 0,0 0 0 0 0,3 4 0 0 0,6 15 0 0 0,-6 13 0 0 0,-5-35 1 0 0,3 6 1 0 0,-1 1 0 0 0,1 0 0 0 0,0-1 0 0 0,1 0 0 0 0,0 0-1 0 0,2 3-1 0 0,-6-10 2 0 0,1 1 0 0 0,-1-1 0 0 0,0 0 0 0 0,0 0 0 0 0,0 0 0 0 0,1 1-1 0 0,-1-1 1 0 0,0 0 0 0 0,0 0 0 0 0,0 1 0 0 0,0-1 0 0 0,1 0-1 0 0,-1 1 1 0 0,0-1 0 0 0,0 0 0 0 0,0 1 0 0 0,0-1 0 0 0,0 0 0 0 0,0 0-1 0 0,0 1 1 0 0,0-1 0 0 0,0 0 0 0 0,0 1 0 0 0,0-1 0 0 0,0 0-1 0 0,0 1-1 0 0,2 19 23 0 0,-2-20-21 0 0,0 1-1 0 0,1-1 0 0 0,-1 0 1 0 0,0 1-1 0 0,0-1 1 0 0,0 0-1 0 0,1 1 0 0 0,-1-1 1 0 0,0 0-1 0 0,0 1 1 0 0,1-1-1 0 0,-1 0 0 0 0,0 0 1 0 0,1 1-1 0 0,-1-1 1 0 0,0 0-1 0 0,1 0 0 0 0,-1 0 1 0 0,1 1-1 0 0,-1-1 1 0 0,0 0-1 0 0,1 0 0 0 0,-1 0-1 0 0,4 4 21 0 0,-2 19-77 0 0,-2-21-35 0 0,0-2-107 0 0,-3 3-187 0 0,-9 9-20 0 0</inkml:trace>
  <inkml:trace contextRef="#ctx0" brushRef="#br0" timeOffset="773.89">485 438 8520 0 0,'0'0'190'0'0,"3"-3"28"0"0,5-3 28 0 0,5 0-59 0 0,11-9-140 0 0,-1 3-60 0 0,-3 9 86 0 0,-5 1 189 0 0,3-5 3 0 0,-8 3-107 0 0,1 0 69 0 0,0 1-36 0 0,10-3 103 0 0,-4 1-103 0 0,24-5 157 0 0,-34 8-282 0 0,24-1 189 0 0,1 1-42 0 0,-14-2-158 0 0,-9 1-44 0 0,0 1 1 0 0,1 1-1 0 0,-1-1 1 0 0,1 2-1 0 0,1-1-11 0 0,32 1 54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6:46.4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8512 0 0,'0'0'248'0'0,"0"0"-6"0"0,0 0-178 0 0,0 2-37 0 0,0 26 271 0 0,0 0 51 0 0,0-1 48 0 0,0 1 42 0 0,0-1 39 0 0,0 2 33 0 0,0 31 594 0 0,1-53-946 0 0,-1 0 0 0 0,2 0 1 0 0,-1 0-1 0 0,2 6-159 0 0,0-5 173 0 0,-2 0 0 0 0,1-1 0 0 0,-1 1 1 0 0,0 8-174 0 0,1 2 265 0 0,3 7 89 0 0,-3-17-222 0 0,0-1 0 0 0,0 1 0 0 0,-1 0 1 0 0,0 0-1 0 0,-1 1-132 0 0,0 3 171 0 0,-1-1-2 0 0,1-2-28 0 0,2-2 5 0 0,0 2 33 0 0,2 1-50 0 0,3 7 54 0 0,-5-1 25 0 0,0-3-7 0 0,4-3-51 0 0,-5-8-132 0 0,0-1 0 0 0,-1 0 0 0 0,1 1 0 0 0,0-1-1 0 0,-1 1 1 0 0,1-1 0 0 0,-1 1 0 0 0,1-1 0 0 0,-1 1 0 0 0,0-1 0 0 0,1 1-1 0 0,-1-1-17 0 0,0 2 99 0 0,0-1-10 0 0,0 8-2 0 0,0-7-6 0 0,0-3 2 0 0,0 0 10 0 0,0 0 3 0 0,0 0 0 0 0,0 0-72 0 0,0 0-108 0 0,0 0-131 0 0,0 0-16 0 0,0 0-37 0 0,2 0-732 0 0,2 0 582 0 0,-3 0 237 0 0,0 0-35 0 0,0 0 3 0 0,1 0-37 0 0,-2 0-39 0 0,1 0-47 0 0,0 0-48 0 0,0 0-46 0 0,-1 0-41 0 0,0 0-35 0 0,1 0-142 0 0,-1 0-34 0 0,0 0-1487 0 0</inkml:trace>
  <inkml:trace contextRef="#ctx0" brushRef="#br0" timeOffset="305.06">212 167 9848 0 0,'2'2'222'0'0,"8"9"30"0"0,-7-9-53 0 0,-2 1-72 0 0,0 0-47 0 0,-1 1-47 0 0,0-1-16 0 0,1-1 30 0 0,7 13 8 0 0,-4-8-58 0 0,0-1 0 0 0,-1 1 1 0 0,3 6 2 0 0,-3-1 42 0 0,-2-4 28 0 0,2-1 35 0 0,1 1 36 0 0,2 0 37 0 0,3 4 218 0 0,-3 6 64 0 0,0 0 14 0 0,4-6-59 0 0,2 1 50 0 0,-5-8-170 0 0,-1 1 1 0 0,0 0-1 0 0,-1 1 1 0 0,4 4-296 0 0,-5-4 139 0 0,3 2 81 0 0,-2-4-42 0 0,1 0 21 0 0,2-1 70 0 0,-2 0-75 0 0,0 4-24 0 0,0-2 2 0 0,-1-1 27 0 0,1-1 49 0 0,0 0 95 0 0,15 6 77 0 0,-11-8-4 0 0,-9-2-427 0 0,1 0 33 0 0,3 0 105 0 0,1 0 72 0 0,11 0 344 0 0,-12 0-410 0 0,-1 0-39 0 0,10-3 106 0 0,2-9 216 0 0,-9 5-249 0 0,1 2-75 0 0,1 2-13 0 0,-4-1-5 0 0,0-4-3 0 0,3-8 47 0 0,-7 14-99 0 0,5-10 36 0 0,-1 2-38 0 0,-1 2-16 0 0,-3 4-1 0 0,0-1 0 0 0,0 1 0 0 0,0 0 0 0 0,-1 0 0 0 0,1 0 0 0 0,-1 0 0 0 0,0 0 0 0 0,-1-1 0 0 0,1-2 0 0 0,-1-9 0 0 0,1 5-14 0 0,1-3-108 0 0,-1 12 91 0 0,0 0 0 0 0,0 0 0 0 0,-1 0 0 0 0,1 0 0 0 0,0 0 0 0 0,-1 0 0 0 0,1 0-1 0 0,-1 0 1 0 0,0 0 31 0 0,-3-7-122 0 0,-3-11-55 0 0,6 11 57 0 0,1-1-72 0 0,0 4 55 0 0,0-1-35 0 0,0 6-21 0 0,0 0 44 0 0,0 0 39 0 0,0 0 37 0 0,0 0 17 0 0,0-1 93 0 0,0-4 322 0 0,0 4-286 0 0,0 1-101 0 0,0-1-68 0 0,0 1-82 0 0,0 0-96 0 0,0-1-40 0 0,0 1-85 0 0,0 0-95 0 0,0-1-102 0 0,0 1-111 0 0,0-1-121 0 0,0 1 367 0 0,0 0-33 0 0,0 0-34 0 0,0 1-36 0 0,0-5-1616 0 0,0-3-1230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7:35.7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10368 0 0,'0'0'233'0'0,"0"0"39"0"0,0 0 15 0 0,1 0-125 0 0,1 0-84 0 0,5 1-8 0 0,-4 4 103 0 0,-1-2-24 0 0,1 0 51 0 0,7 2 378 0 0,-6 1-194 0 0,0 2-61 0 0,3 4 150 0 0,-3-8-191 0 0,0 1-36 0 0,1 3 150 0 0,-3-2-169 0 0,-1 0-48 0 0,0 6 77 0 0,2 7 76 0 0,10 6 208 0 0,-5-10-218 0 0,-3-5-148 0 0,-4 1-49 0 0,-1 1 35 0 0,0 6 89 0 0,4 2 32 0 0,6 3-49 0 0,-8-13-18 0 0,-2 5-119 0 0,0 17 87 0 0,0 9 5 0 0,2-33-185 0 0,-2-8-5 0 0,1 1-1 0 0,-1-1 1 0 0,1 0-1 0 0,-1 1 1 0 0,0-1 0 0 0,1 0-1 0 0,-1 1 1 0 0,1-1-1 0 0,-1 0 1 0 0,0 0-1 0 0,1 1 1 0 0,-1-1-1 0 0,1 0 1 0 0,-1 0 0 0 0,1 0-1 0 0,-1 0 1 0 0,1 0-1 0 0,-1 0 1 0 0,1 0-1 0 0,-1 0 1 0 0,1 0-1 0 0,0 0 4 0 0,1 0-68 0 0,-2 0-2 0 0,0 0-74 0 0,0 0-127 0 0,0 0 0 0 0,0 0-35 0 0,0 0-821 0 0,0 0-51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7:36.1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9504 0 0,'0'1'24'0'0,"0"1"0"0"0,1-1 1 0 0,-1 1-1 0 0,0 0 1 0 0,1-1-1 0 0,-1 1 0 0 0,1-1 1 0 0,-1 1-1 0 0,1-1 1 0 0,0 0-1 0 0,-1 1 0 0 0,1-1 1 0 0,0 1-1 0 0,0-1-24 0 0,4 7 123 0 0,0 4 134 0 0,1-7-114 0 0,-1-2-54 0 0,-4 7-58 0 0,-1-8-33 0 0,1-1 1 0 0,-1 1-1 0 0,0-1 1 0 0,0 1-1 0 0,1-1 1 0 0,-1 0-1 0 0,1 1 1 0 0,-1-1-1 0 0,1 1 1 0 0,-1-1-1 0 0,1 0 1 0 0,0 1-1 0 0,0-1 1 0 0,0 0-1 0 0,0 0 1 0 0,0 0 0 0 0,0 0-1 0 0,0 1 1 0 0,1-1 1 0 0,6 8 37 0 0,-2 3 72 0 0,-4-6 1 0 0,-1 1 34 0 0,1 5 210 0 0,3-1 118 0 0,4 5 340 0 0,2 5 298 0 0,-9-15-785 0 0,-1 1-41 0 0,1-2 256 0 0,3 1-313 0 0,-1 1 44 0 0,-3-3-104 0 0,0 0-1 0 0,0 0 0 0 0,-1 0 1 0 0,1 0-1 0 0,-1 0 0 0 0,0 0-166 0 0,0 9 386 0 0,0-12-354 0 0,0 2 392 0 0,1-3-238 0 0,0 0-47 0 0,0 0-40 0 0,0 0-34 0 0,1 0-12 0 0,1 0-73 0 0,-2 0 93 0 0,0 0 54 0 0,0 0 81 0 0,0 0 99 0 0,1 0 119 0 0,-2 2-361 0 0,0 8 2 0 0,0-7 10 0 0,0-6-10 0 0,0-47 21 0 0,0-8-97 0 0,0 35 15 0 0,1 20-6 0 0,-1 0 0 0 0,1 0 0 0 0,0 0 0 0 0,0 0 0 0 0,0 1 0 0 0,0-1 0 0 0,0 0 0 0 0,1 0 0 0 0,-1 1 0 0 0,1-1 0 0 0,0 1 0 0 0,-1 0 0 0 0,1-1 0 0 0,1 1 0 0 0,-1 0 0 0 0,0 0 0 0 0,0 0 0 0 0,1 0 0 0 0,1-1 0 0 0,-1 1 0 0 0,0-1 0 0 0,1 0 0 0 0,-1 0 0 0 0,-1 0 0 0 0,1 0 0 0 0,0 0 0 0 0,1-4 0 0 0,-2 3 0 0 0,-2 3 0 0 0,0 1-1 0 0,0-1 0 0 0,1 1 1 0 0,-1-1-1 0 0,0 1 1 0 0,0-1-1 0 0,0 1 1 0 0,1-1-1 0 0,-1 1 0 0 0,0-1 1 0 0,1 1-1 0 0,-1 0 1 0 0,0-1-1 0 0,1 1 0 0 0,-1-1 1 0 0,1 1-1 0 0,-1 0 1 0 0,1-1 0 0 0,2 1-8 0 0,0-1 0 0 0,0 0 0 0 0,0 1 0 0 0,0 0 0 0 0,0 0 0 0 0,0 0 0 0 0,1 0 8 0 0,9-1-38 0 0,17 0-9 0 0,-13 5-12 0 0,-8 1 32 0 0,0 0 0 0 0,-1 0 1 0 0,0 1-1 0 0,0 0 0 0 0,0 0 1 0 0,3 4 26 0 0,6 7-16 0 0,-10-12 27 0 0,-1 0 0 0 0,-1 1 0 0 0,1-1 0 0 0,-1 2 0 0 0,0-1 0 0 0,2 4-11 0 0,-3 0 0 0 0,-3-8 0 0 0,0 0 0 0 0,0 0 0 0 0,0 0 0 0 0,1 0 0 0 0,-1 0 0 0 0,0 0 0 0 0,1 0 0 0 0,0 0 0 0 0,-1 0 0 0 0,7 6 8 0 0,-3 2-38 0 0,6 8-3 0 0,11 6 92 0 0,-10-7 12 0 0,-9-3-58 0 0,-3-13-13 0 0,0-1 0 0 0,0 1 0 0 0,0 0 0 0 0,0 0 0 0 0,0 0 0 0 0,0-1 0 0 0,0 1 0 0 0,0 0 0 0 0,0 0 0 0 0,1 0 0 0 0,-1-1 0 0 0,0 1 0 0 0,1 0 0 0 0,-1 0 0 0 0,7 2-11 0 0,-3-3-31 0 0,-4 0 42 0 0,1 0-87 0 0,0 0-103 0 0,-1 0-184 0 0,0 0 202 0 0,0 0-45 0 0,0 0-78 0 0,0 0 97 0 0,0 0-40 0 0,0 0-42 0 0,0 0-42 0 0,0 0-36 0 0,0 0-34 0 0,0 0-251 0 0,0 0-56 0 0,0 0-818 0 0,0 0-642 0 0,0 0-1222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9:49.4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30 6336 0 0,'0'0'141'0'0,"0"0"23"0"0,0 0 11 0 0,0 0-59 0 0,0-2-6 0 0,0-2 43 0 0,0-2 134 0 0,0 3 249 0 0,0 3 22 0 0,0 0 0 0 0,0 0-4 0 0,0 0-2 0 0,0 0 0 0 0,0 0-31 0 0,0 0-129 0 0,0 0-59 0 0,0 0-11 0 0,0 0-2 0 0,0 0 0 0 0,0 0 0 0 0,0-2 0 0 0,0-8-23 0 0,0 7-96 0 0,0 3-45 0 0,0 0-10 0 0,0 0-9 0 0,0 0-28 0 0,0 0-11 0 0,0 0-2 0 0,0 0 4 0 0,0 0 16 0 0,0 0 4 0 0,0 3 0 0 0,0 8 59 0 0,-1-2-74 0 0,2 4 2 0 0,0-13-102 0 0,-1 1 0 0 0,0-1 0 0 0,0 1 1 0 0,0-1-1 0 0,0 1 0 0 0,1-1 0 0 0,-1 0 1 0 0,0 1-1 0 0,0-1 0 0 0,1 1 0 0 0,-1-1 1 0 0,0 1-1 0 0,1-1 0 0 0,-1 0 0 0 0,0 1 1 0 0,1-1-1 0 0,-1 0 0 0 0,0 1 0 0 0,1-1 0 0 0,-1 0 1 0 0,1 0-1 0 0,-1 1 0 0 0,1-1 0 0 0,-1 0 1 0 0,1 0-1 0 0,-1 0 0 0 0,1 0 0 0 0,-1 0 1 0 0,1 0-1 0 0,-1 0 0 0 0,1 1 0 0 0,-1-1 1 0 0,1-1-6 0 0,-1 1 1 0 0,0 0 1 0 0,0 0-1 0 0,0 0 1 0 0,0 0-1 0 0,0 0 1 0 0,0 0 0 0 0,0 0-1 0 0,0 0 1 0 0,0 0-1 0 0,1 0 1 0 0,-1 0 0 0 0,0 0-1 0 0,0 0 1 0 0,0 0-1 0 0,0 0 1 0 0,0 0 0 0 0,0 0-1 0 0,0 0 1 0 0,0 0-1 0 0,0 0 1 0 0,0 0 0 0 0,1 0-1 0 0,-1 1 1 0 0,0-1-1 0 0,0 0 1 0 0,0 0-1 0 0,0 0 1 0 0,0 0 0 0 0,0 0-1 0 0,0 0 1 0 0,0 0-1 0 0,0 0 1 0 0,0 0 0 0 0,0 0-1 0 0,0 0 1 0 0,0 0-1 0 0,0 0 1 0 0,0 0 0 0 0,0 1-1 0 0,0-1 1 0 0,0 0-1 0 0,0 0 1 0 0,0 0 0 0 0,0 0-1 0 0,0 0 1 0 0,0 0-1 0 0,0 0 1 0 0,0 0-1 0 0,0 0 1 0 0,0 0 0 0 0,0 0-1 0 0,0 1 1 0 0,0-1-1 0 0,0 0 1 0 0,0 0 0 0 0,0 0-1 0 0,0 0-1 0 0,0 6 50 0 0,0-3-31 0 0,-1 0 1 0 0,1 0 0 0 0,0 0 0 0 0,0 0 0 0 0,0 0 0 0 0,1 0 0 0 0,-1 1-1 0 0,1-1 1 0 0,0 0 0 0 0,0 0-20 0 0,5 2 72 0 0,-6-5-66 0 0,1 0-1 0 0,-1 0 0 0 0,1 0 1 0 0,-1 1-1 0 0,1-1 0 0 0,-1 0 0 0 0,0 1 1 0 0,1-1-1 0 0,-1 0 0 0 0,0 1 1 0 0,1-1-1 0 0,-1 0 0 0 0,0 1 0 0 0,0-1 1 0 0,1 1-1 0 0,-1-1 0 0 0,0 0 1 0 0,0 1-1 0 0,0-1 0 0 0,0 1 0 0 0,1-1 1 0 0,-1 1-1 0 0,0-1 0 0 0,0 1 1 0 0,0-1-1 0 0,0 1 0 0 0,0-1 0 0 0,0 1 1 0 0,0-1-1 0 0,0 1 0 0 0,0-1 1 0 0,-1 1-7 0 0,1 14 139 0 0,-1-10-95 0 0,1-1-1 0 0,-1 0 1 0 0,1 0-1 0 0,0 0 1 0 0,1 1-1 0 0,-1-1 1 0 0,1 0-1 0 0,0 0 0 0 0,1 3-42 0 0,4 6 97 0 0,-5-10-75 0 0,0 0 0 0 0,0 0 0 0 0,0 0 0 0 0,0 1 0 0 0,-1-1 1 0 0,1 0-1 0 0,-1 1-22 0 0,0 6 74 0 0,0 2 32 0 0,0 11 155 0 0,-1 13 36 0 0,2-20-202 0 0,2-3-52 0 0,3-1 22 0 0,-5-11-55 0 0,0 1 0 0 0,-1-1 1 0 0,1 1-1 0 0,0-1 0 0 0,-1 1 0 0 0,1-1 1 0 0,-1 1-1 0 0,1-1 0 0 0,-1 1 0 0 0,0 0 1 0 0,1-1-1 0 0,-1 1 0 0 0,0-1 0 0 0,0 1-10 0 0,-1 16 71 0 0,1 33 205 0 0,3-34-213 0 0,3-5-20 0 0,-5-11-40 0 0,0 1 0 0 0,0-1 0 0 0,-1 1 0 0 0,1-1 0 0 0,0 1 0 0 0,-1-1 0 0 0,1 1 0 0 0,-1-1 0 0 0,0 1 0 0 0,0 0 0 0 0,1-1 0 0 0,-1 1 0 0 0,0-1 0 0 0,0 1-3 0 0,0 102 265 0 0,-1-99-265 0 0,2-4 0 0 0,11 23 0 0 0,-9-12 8 0 0,-3 0 36 0 0,0-8-5 0 0,0-2 97 0 0,0 1 21 0 0,0 7-7 0 0,0-8-44 0 0,0-2-11 0 0,0 3-6 0 0,0 16-138 0 0,0-13-130 0 0,0-4-154 0 0,0-2 173 0 0,0 0 68 0 0,0 0-33 0 0,0 0-10 0 0,0 0-34 0 0,0 0-38 0 0,0 0-44 0 0,0 0-45 0 0,0 0-44 0 0,0 0-41 0 0,0 0-36 0 0,0 0-267 0 0,0 0-61 0 0,0 0-48 0 0,0 0-33 0 0,0 0-1478 0 0,0 0-1305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7:36.4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107 0 10944 0 0,'0'0'248'0'0,"0"0"34"0"0,0 0 20 0 0,0 0-38 0 0,0 0-199 0 0,2 0-37 0 0,-1 0-28 0 0,-1 0 1 0 0,0 0-1 0 0,1 0 1 0 0,-1 0-1 0 0,1 0 0 0 0,-1 0 1 0 0,1 0-1 0 0,-1 0 1 0 0,0 0-1 0 0,1 1 0 0 0,-1-1 1 0 0,0 0-1 0 0,1 0 1 0 0,-1 0-1 0 0,1 0 1 0 0,-1 1-1 0 0,0-1 0 0 0,1 0 1 0 0,-1 0-1 0 0,0 1 1 0 0,1-1-1 0 0,-1 0 0 0 0,0 0 1 0 0,0 1-1 0 0,1-1 1 0 0,-1 0-1 0 0,0 1 0 0 0,0-1 1 0 0,0 0-1 0 0,1 1 1 0 0,-1-1-1 0 0,2 4 28 0 0,0-1 38 0 0,3-1 140 0 0,0 1 84 0 0,1 7 371 0 0,-1-6-308 0 0,0-2-43 0 0,3 2 77 0 0,-1 4-58 0 0,-3 2 71 0 0,0-2-79 0 0,5 4 76 0 0,2 1 133 0 0,-3 2-96 0 0,-1 0-76 0 0,-2 1-53 0 0,7 16 269 0 0,-9-25-400 0 0,-2-1-42 0 0,-1 7 43 0 0,1 4 7 0 0,5-3 20 0 0,-5-10-156 0 0,0-1 0 0 0,0 0 0 0 0,0 0 0 0 0,0 0 0 0 0,0 0-1 0 0,-1 1 1 0 0,1-1 0 0 0,-1 2-46 0 0,0 4 130 0 0,1-2-35 0 0,1 1-14 0 0,2 1-3 0 0,1 6 24 0 0,-2 1 8 0 0,-3 26 248 0 0,0-27-266 0 0,0-10-70 0 0,0 18 64 0 0,0 27 12 0 0,2-35-50 0 0,4-7-36 0 0,-1 1 6 0 0,-3 19 47 0 0,-2-15-56 0 0,0-11-55 0 0,0-1-73 0 0,0-1-130 0 0,0 0 113 0 0,0 0 49 0 0,0 0-35 0 0,0 0-13 0 0,0 0-36 0 0,0 0-41 0 0,0 0-47 0 0,0 0-48 0 0,0 0-48 0 0,0 0-43 0 0,0 0-38 0 0,0 0-283 0 0,0 0-64 0 0,0 0-51 0 0,0 0-36 0 0,0 0-1559 0 0,0 0-1379 0 0</inkml:trace>
  <inkml:trace contextRef="#ctx0" brushRef="#br0" timeOffset="284.2">1 288 12360 0 0,'0'0'364'0'0,"0"0"-133"0"0,0 0-106 0 0,0 0-34 0 0,2 0-53 0 0,6 0-16 0 0,-1 0 46 0 0,0 1 34 0 0,-5-1-49 0 0,1 0 0 0 0,-1 0 0 0 0,0-1-1 0 0,0 1 1 0 0,0 0 0 0 0,0-1 0 0 0,0 0 0 0 0,2 0-53 0 0,9-5 229 0 0,-10 5-176 0 0,0 0 0 0 0,-1 0 0 0 0,1 0 0 0 0,0 0-1 0 0,0 1 1 0 0,0-1 0 0 0,2 1-53 0 0,6 0 186 0 0,3 0 86 0 0,11-3 107 0 0,1-2-37 0 0,0 0-56 0 0,-2 2-69 0 0,5 1-27 0 0,4-5-47 0 0,-7 2-52 0 0,-3 4 3 0 0,-10 1-30 0 0,2-2-44 0 0,15-3-84 0 0,-16 2-102 0 0,1 1-1 0 0,14-1 167 0 0,4 3-262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7:33.6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137 30 6056 0 0,'0'0'176'0'0,"0"0"-37"0"0,0 0 8 0 0,0 0 68 0 0,0 0 196 0 0,0 0 359 0 0,0 0 29 0 0,0 0-4 0 0,0 3-51 0 0,1 3-526 0 0,1 0 99 0 0,1-2 25 0 0,6 7 535 0 0,-5-7-501 0 0,0 1-55 0 0,-1-2-152 0 0,-1 1-44 0 0,3 26 1054 0 0,5-17-621 0 0,-10-13-540 0 0,0 0-1 0 0,0 0 0 0 0,1 1 1 0 0,-1-1-1 0 0,0 0 1 0 0,0 0-1 0 0,0 0 0 0 0,0 1 1 0 0,1-1-1 0 0,-1 0 0 0 0,0 1 1 0 0,0-1-1 0 0,0 0 1 0 0,0 0-1 0 0,0 1 0 0 0,0-1 1 0 0,0 0-1 0 0,0 1 1 0 0,0-1-1 0 0,0 0 0 0 0,0 1 1 0 0,0-1-1 0 0,0 0 0 0 0,0 1 1 0 0,0-1-1 0 0,0 0-17 0 0,0 3 62 0 0,1 0-1 0 0,-1 0 1 0 0,0-1-1 0 0,1 1 1 0 0,0 0-1 0 0,0 0 0 0 0,0 0-61 0 0,7 15 368 0 0,-8-17-331 0 0,1 0 0 0 0,-1 0 0 0 0,1 1 0 0 0,-1-1 0 0 0,0 0 0 0 0,0 1 0 0 0,0-1 0 0 0,1 0 0 0 0,-1 1 0 0 0,-1 0-37 0 0,4 15 248 0 0,7 11-44 0 0,-5 0-11 0 0,0-14-67 0 0,0-2-34 0 0,-2 10-2 0 0,-3 32 134 0 0,0-4 72 0 0,0 4 68 0 0,0 12 64 0 0,0-64-353 0 0,0 1-20 0 0,0 7-59 0 0,0-8-33 0 0,0-1-44 0 0,0-1-25 0 0,0 0-104 0 0,0 2-184 0 0,0 0 294 0 0,0 0 0 0 0,0-1-20 0 0,0 0-46 0 0,0 0-15 0 0,0 0-48 0 0,0 0-52 0 0,0 0-60 0 0,0 0-63 0 0,0-1-61 0 0,0 1-52 0 0,0-1-47 0 0,0 0-164 0 0,0 1-47 0 0,0-1-198 0 0,0 0-536 0 0</inkml:trace>
  <inkml:trace contextRef="#ctx0" brushRef="#br0" timeOffset="405.04">1 318 7464 0 0,'0'0'216'0'0,"0"-1"-56"0"0,2-1-6 0 0,2-2 57 0 0,2-2 181 0 0,-4 5-36 0 0,0 0-82 0 0,-1 0-69 0 0,1 1-59 0 0,0-1-32 0 0,0 1-49 0 0,3 1 29 0 0,-4-1-20 0 0,0 1 66 0 0,6-1 204 0 0,-5 0-233 0 0,0 0 0 0 0,0 0 1 0 0,0 0-1 0 0,0 0 0 0 0,0 0 0 0 0,0 0 0 0 0,0-1 0 0 0,0 1 0 0 0,0-1 0 0 0,1 0-111 0 0,5-4 338 0 0,2 0 135 0 0,-5 3-197 0 0,2 2 37 0 0,1-1 4 0 0,-2 0-79 0 0,1-1-33 0 0,3-2-2 0 0,5-1 78 0 0,4 4 60 0 0,-6 0-63 0 0,-6 0-87 0 0,2-1 51 0 0,1-1-48 0 0,0 0-34 0 0,25-3 261 0 0,-15 5-215 0 0,-13 1-136 0 0,1-1 0 0 0,-1 0 0 0 0,0-1 1 0 0,6-1-71 0 0,9-2 111 0 0,2 2-50 0 0,-23 3-62 0 0,42 0 81 0 0,-23 0-111 0 0,-9 0-45 0 0,0 0-59 0 0,-1 0-71 0 0,0 0-86 0 0,-8 0 275 0 0,0 0-33 0 0,0 0-36 0 0,0 0-36 0 0,0 0-36 0 0,0 0-38 0 0,0 0-37 0 0,-1 0-40 0 0,1 0-38 0 0,0 0-40 0 0,0 0-42 0 0,0 0-40 0 0,0 0-43 0 0,0 0-43 0 0,0 0-43 0 0,0 0-45 0 0,4 0-1275 0 0,3 0-1062 0 0</inkml:trace>
  <inkml:trace contextRef="#ctx0" brushRef="#br0" timeOffset="677.33">530 182 7248 0 0,'0'0'209'0'0,"0"2"-5"0"0,0 26-161 0 0,0-21-26 0 0,0 0 108 0 0,0-1 92 0 0,0 1 76 0 0,0 0 54 0 0,0-1 45 0 0,0 16 1015 0 0,0-12-832 0 0,0-1-65 0 0,0-4-298 0 0,0 0-35 0 0,2 6 290 0 0,2-2-94 0 0,3 3 27 0 0,-6 4-30 0 0,-2-8-199 0 0,2 0 39 0 0,3 3 164 0 0,0-3-130 0 0,2 2 95 0 0,-4 2 81 0 0,-1-5-194 0 0,1-1-54 0 0,3 4 63 0 0,1 5 6 0 0,-5-7-109 0 0,2 5 69 0 0,2-2-51 0 0,-4-10-131 0 0,0 0-1 0 0,0 1 1 0 0,0-1-1 0 0,-1 1 0 0 0,1-1 1 0 0,0 0-1 0 0,-1 1 1 0 0,0-1-1 0 0,1 1 0 0 0,-1-1 1 0 0,0 1-1 0 0,0 0-18 0 0,0 0 101 0 0,3 1-5 0 0,7 9-16 0 0,-7 1-76 0 0,-3-11-56 0 0,0-2-90 0 0,0 0-94 0 0,0 0 65 0 0,0 0-40 0 0,0 0-43 0 0,0 0-43 0 0,0 0-37 0 0,0 0-34 0 0,0 0-241 0 0,0 0-57 0 0,0 0-788 0 0,0 0-623 0 0,0 0-1183 0 0</inkml:trace>
  <inkml:trace contextRef="#ctx0" brushRef="#br0" timeOffset="1657.16">832 0 11112 0 0,'-6'0'-1'0'0,"0"0"51"0"0,-13 0 263 0 0,9 0-208 0 0,-4 0-81 0 0,6 0-58 0 0,-2 0-39 0 0,10 0-195 0 0,-1 0-44 0 0,1 0-40 0 0,-1 0-35 0 0,1 0-117 0 0,0 0-34 0 0,0 0-1197 0 0</inkml:trace>
  <inkml:trace contextRef="#ctx0" brushRef="#br0" timeOffset="973.78">863 257 9616 0 0,'0'0'216'0'0,"0"0"32"0"0,0 0 12 0 0,0 1-106 0 0,0 1-79 0 0,0 2-38 0 0,2 4-27 0 0,5 1 12 0 0,-1-3 58 0 0,-6-5-80 0 0,6 5 202 0 0,-1 2 71 0 0,0 1 128 0 0,1 6 286 0 0,1-1 8 0 0,-2-5-268 0 0,0-2-116 0 0,1 0-57 0 0,0 1 32 0 0,-2-1-33 0 0,1 9 176 0 0,-2-4-125 0 0,7 8 305 0 0,-5 5-94 0 0,0-10-183 0 0,0-3-64 0 0,-3 7 71 0 0,0-5 8 0 0,3-5-87 0 0,1 3-20 0 0,-1 13 136 0 0,1-12-132 0 0,-5-12-208 0 0,0 0 0 0 0,0 1 0 0 0,-1-1 0 0 0,1 0 0 0 0,-1 1 0 0 0,1-1 0 0 0,-1 1 0 0 0,1-1 0 0 0,-1 1 0 0 0,0-1 0 0 0,0 1 0 0 0,1-1 0 0 0,-1 1-36 0 0,0-1 14 0 0,0-1-1 0 0,0 1 1 0 0,0 0-1 0 0,0-1 1 0 0,0 1-1 0 0,0 0 1 0 0,0-1-1 0 0,0 1 1 0 0,1 0-1 0 0,-1-1 1 0 0,0 1-1 0 0,1 0 1 0 0,-1-1-1 0 0,0 1 1 0 0,1 0-1 0 0,-1-1 1 0 0,1 1-14 0 0,8 5 173 0 0,-8-6-160 0 0,0 0 0 0 0,0 1 1 0 0,0 0-1 0 0,0-1 0 0 0,0 1 0 0 0,0 0 1 0 0,0-1-1 0 0,0 1 0 0 0,0 0 0 0 0,0 0 0 0 0,-1 0 1 0 0,1 0-1 0 0,0 0 0 0 0,0 0 0 0 0,-1 0-13 0 0,1 5 62 0 0,-1-2-35 0 0,1-2 24 0 0,0 1 25 0 0,1 0 44 0 0,8 7 40 0 0,-7-8 0 0 0,-3-2 0 0 0,2-2-1 0 0,9-8-6 0 0,-9 7-41 0 0,1 2-41 0 0,0 0-26 0 0,1 1-24 0 0,1 0 26 0 0,8-10 64 0 0,-10 4 5 0 0,-2 0-72 0 0,0 0-11 0 0,11-9 46 0 0,1 0-62 0 0,-4-7 2 0 0,0 1 16 0 0,-7 16-34 0 0,1 1 1 0 0,0-1-1 0 0,-1 0 1 0 0,0 0-1 0 0,-1-1 1 0 0,1 1-1 0 0,0-2-1 0 0,-1 3 2 0 0,0-1-1 0 0,0 1 1 0 0,1 0-1 0 0,-1 0 1 0 0,1 0-1 0 0,0 0 1 0 0,1-1-2 0 0,0 1 9 0 0,-1 0 0 0 0,0 0 0 0 0,0-1 0 0 0,0 1-1 0 0,0-1 1 0 0,0-1-9 0 0,-1 1-3 0 0,1 0 1 0 0,0 1-1 0 0,0-1 0 0 0,0 1 0 0 0,0 0 0 0 0,2-2 3 0 0,6-16-65 0 0,-2 3-33 0 0,-2 10 11 0 0,0 1-36 0 0,1 1-114 0 0,-3 1-109 0 0,-1-2-111 0 0,-1-1-110 0 0,-2 6 449 0 0,0 1-47 0 0,0-1-44 0 0,1 1-42 0 0,-1 0-39 0 0,1 0-39 0 0,0 0-35 0 0,0 1-33 0 0,1-3-490 0 0,0 2-107 0 0,0-1-91 0 0,0 1-72 0 0,0 0-1130 0 0,-1 1-1278 0 0</inkml:trace>
  <inkml:trace contextRef="#ctx0" brushRef="#br0" timeOffset="1220.95">1256 393 8640 0 0,'2'0'197'0'0,"26"0"262"0"0,-13 3-259 0 0,-7 2-158 0 0,-7-5-42 0 0,0 1 0 0 0,1 0 0 0 0,-1 0 0 0 0,0 0-1 0 0,1-1 1 0 0,-1 1 0 0 0,1 0 0 0 0,-1-1 0 0 0,1 1 0 0 0,0-1-1 0 0,-1 0 1 0 0,1 0 0 0 0,-1 0 0 0 0,1 1 0 0 0,1-2 0 0 0,1 1 19 0 0,1 1 37 0 0,6-1 147 0 0,7 1 210 0 0,13-1 393 0 0,-19-1-490 0 0,-1 0-55 0 0,-2-1-94 0 0,6-4 131 0 0,-3 2-107 0 0,3 1 36 0 0,-5 1 80 0 0,2-3-152 0 0,-6 3-75 0 0,-1 0 1 0 0,0 0-1 0 0,0 0 1 0 0,0-1 0 0 0,-1 1-1 0 0,1-1 1 0 0,-1 0 0 0 0,1-1-81 0 0,-2 1 57 0 0,0 1 1 0 0,1 0 0 0 0,-1-1 0 0 0,1 1 0 0 0,0 0-1 0 0,0 1 1 0 0,-1-1 0 0 0,2 1-58 0 0,8-5 135 0 0,-4 0-71 0 0,-1-7 107 0 0,4 6 6 0 0,4-3-46 0 0,-11 4-99 0 0,20-19-36 0 0,-20 20 3 0 0,-3 4 1 0 0,-1 0 0 0 0,0-1 0 0 0,0 1 0 0 0,0-1 1 0 0,0 1-1 0 0,0-1 0 0 0,0 0 0 0 0,0 1 0 0 0,0-1 0 0 0,0-1 0 0 0,10-19 10 0 0,-9 7 33 0 0,-2 2-22 0 0,0 13-20 0 0,0 0 0 0 0,0 0 0 0 0,0 0 0 0 0,0 0 0 0 0,0 0 0 0 0,0 0 0 0 0,0 0 0 0 0,0 0 0 0 0,0 0 0 0 0,0-1 0 0 0,0 1-1 0 0,0 0 1 0 0,0 0 0 0 0,0 0 0 0 0,0 0 0 0 0,0 0 0 0 0,0 0 0 0 0,0 0 0 0 0,0 0 0 0 0,0 0 0 0 0,0 0 0 0 0,0 0 0 0 0,0-1 0 0 0,0 1 0 0 0,0 0 0 0 0,0 0-1 0 0,0 0 1 0 0,0 0 0 0 0,0 0 0 0 0,0 0 0 0 0,0 0 0 0 0,0 0 0 0 0,-1 0 0 0 0,1 0 0 0 0,0 0 0 0 0,0 0 0 0 0,0 0 0 0 0,0 0 0 0 0,0 0 0 0 0,0 0 0 0 0,0 0 0 0 0,0 0-1 0 0,0 0 1 0 0,0 0 0 0 0,0 0 0 0 0,-1 0 0 0 0,1 0 0 0 0,0 0 0 0 0,0 0 0 0 0,0 0 0 0 0,0 0 0 0 0,0 0 0 0 0,0 0 0 0 0,0 0 0 0 0,0 0 0 0 0,0 0 0 0 0,0 0-1 0 0,-13 0 53 0 0,-5 2-42 0 0,-7 11-11 0 0,5-1 17 0 0,16-10-9 0 0,0 0 0 0 0,0 0-1 0 0,0 1 1 0 0,0-1 0 0 0,1 1 0 0 0,-2 1-8 0 0,-7 9 0 0 0,-25 24 0 0 0,34-33 0 0 0,-1 0 0 0 0,1 0 0 0 0,0 1 0 0 0,0-1 0 0 0,1 1 0 0 0,-1 0 0 0 0,0 2 0 0 0,2-4 0 0 0,1 0 0 0 0,-1-1 0 0 0,0 0 0 0 0,0 1 0 0 0,1-1 0 0 0,-2 0 0 0 0,1 0 0 0 0,0 0 0 0 0,0 0 0 0 0,-1 0 0 0 0,1 0 0 0 0,-1 0 0 0 0,1 0 0 0 0,-1 0 0 0 0,0 0 0 0 0,1-1 0 0 0,-1 1 0 0 0,1 0 0 0 0,0-1 0 0 0,-1 1 0 0 0,1 0 0 0 0,0 0 0 0 0,0 0 0 0 0,0 0 0 0 0,1 0 1 0 0,-1 0-1 0 0,1 0 0 0 0,-1 1 0 0 0,0 30 61 0 0,1-15 10 0 0,2-4-69 0 0,1 0 36 0 0,-1-8 1 0 0,1 0 0 0 0,-1-1 1 0 0,1 1-1 0 0,0-1 1 0 0,1 1-1 0 0,2 1-39 0 0,-2-1 41 0 0,0-1 1 0 0,1 0-1 0 0,-1-1 1 0 0,1 1-1 0 0,1-1 1 0 0,0 1-42 0 0,-2-3 12 0 0,0 1 0 0 0,0-1 1 0 0,0 0-1 0 0,1 0 1 0 0,1 0-13 0 0,14 7 57 0 0,-5-3-34 0 0,10-1 41 0 0,-13 1-47 0 0,-11-5-13 0 0,1 0 0 0 0,-1 0-1 0 0,1-1 1 0 0,-1 1 0 0 0,1 0-1 0 0,-1-1 1 0 0,1 1 0 0 0,-1-1-1 0 0,1 0 1 0 0,0 1 0 0 0,-1-1-1 0 0,1 0 1 0 0,-1 0 0 0 0,1 0-4 0 0,2 0 2 0 0,0-1 0 0 0,0 1 0 0 0,0-1 0 0 0,-1 0 1 0 0,1 0-1 0 0,0 0 0 0 0,-1 0 0 0 0,1-1 0 0 0,-1 1 0 0 0,3-3-2 0 0,-4 3 5 0 0,0 1-1 0 0,0-1 1 0 0,0 1 0 0 0,1-1-1 0 0,-1 1 1 0 0,0-1-1 0 0,0 1 1 0 0,0 0 0 0 0,0 0-1 0 0,1 0 1 0 0,-1 1-5 0 0,13-3 3 0 0,-12-1-41 0 0,-2 1-14 0 0,0 1-34 0 0,0-1-121 0 0,-1 1 60 0 0,1 0-33 0 0,0 0-159 0 0,1 1-75 0 0,-1-1-64 0 0,1 0-57 0 0,1 0-390 0 0,1 0-77 0 0,2-3-937 0 0,3-4-1110 0 0,-9 8 3048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7:32.8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227 107 6296 0 0,'0'0'184'0'0,"-2"0"-6"0"0,-4-1-141 0 0,4-1-43 0 0,-4-5 26 0 0,-8-1 92 0 0,8 4 92 0 0,0-2 237 0 0,6 6-441 0 0,-3-2 848 0 0,1 2 31 0 0,-4-1-441 0 0,0-1-89 0 0,0-2-22 0 0,-2-2 43 0 0,6 3 185 0 0,2 3-13 0 0,-4 0-176 0 0,0 0-66 0 0,-1 0-58 0 0,0 0-50 0 0,-1 0-14 0 0,1 0-46 0 0,-9 0 144 0 0,9 3-26 0 0,2 0-241 0 0,0-1 43 0 0,-4 1 107 0 0,-10 1 316 0 0,11-4-370 0 0,-1 1-50 0 0,7-2-50 0 0,-1 1 0 0 0,1 0 0 0 0,-1 0 0 0 0,1 0 0 0 0,-1 0 0 0 0,1 0 0 0 0,-1 0 0 0 0,1 0 0 0 0,-1 0 0 0 0,1 0 0 0 0,-1 0 0 0 0,1 0 0 0 0,0 1 0 0 0,-1-1 0 0 0,1 0 1 0 0,-1 0-1 0 0,1 0 0 0 0,-1 1 0 0 0,1-1 0 0 0,0 0 0 0 0,-1 0 0 0 0,1 1 0 0 0,-1-1 0 0 0,1 0 0 0 0,0 1 0 0 0,-1-1 0 0 0,1 0 0 0 0,0 1 0 0 0,0-1 0 0 0,-1 1 0 0 0,1-1 0 0 0,0 1-5 0 0,-4 5 74 0 0,-9-1 19 0 0,12-4-91 0 0,0 0 1 0 0,0-1-1 0 0,-1 1 1 0 0,1 0-1 0 0,0 0 1 0 0,0 0-1 0 0,1 0 0 0 0,-1 0 1 0 0,0 0-1 0 0,0 0 1 0 0,0 0-1 0 0,0 1-2 0 0,-8 16 48 0 0,6-11-43 0 0,0-2-4 0 0,3-5-1 0 0,0 1 0 0 0,-1-1 0 0 0,1 1 0 0 0,0-1 0 0 0,0 1 0 0 0,0-1 0 0 0,0 1 0 0 0,-1-1 0 0 0,1 1 0 0 0,0-1 0 0 0,0 1 0 0 0,0-1 0 0 0,0 1 0 0 0,0-1 0 0 0,0 0 0 0 0,0 1 0 0 0,0-1 0 0 0,1 1 0 0 0,-1-1 0 0 0,0 1 0 0 0,0-1 0 0 0,0 1 0 0 0,0-1 0 0 0,1 1 0 0 0,-1-1 0 0 0,0 1 0 0 0,10 4 0 0 0,8 22 0 0 0,12 4 0 0 0,-27-29-6 0 0,0 0 1 0 0,0 1-1 0 0,0-1 1 0 0,0 0 0 0 0,0 0-1 0 0,2 0 6 0 0,-2-1-5 0 0,1 1 0 0 0,-1 0-1 0 0,0 0 1 0 0,0 0 0 0 0,0 1 0 0 0,1 0 5 0 0,86 88 0 0 0,-80-79-21 0 0,-5 1 82 0 0,-4 2 109 0 0,-1-6-36 0 0,0 2 38 0 0,0 2 64 0 0,-1 2 53 0 0,1-14-272 0 0,0 0 0 0 0,0 0 1 0 0,0 0-1 0 0,0 0 0 0 0,0 0 1 0 0,0 0-1 0 0,-1 0 0 0 0,1 0 1 0 0,0 0-1 0 0,-1 0 0 0 0,1-1 1 0 0,-1 1-1 0 0,1 0-17 0 0,-1 0 18 0 0,0 0 0 0 0,0 0 0 0 0,0 0 0 0 0,0 0 0 0 0,-1 0 0 0 0,1 0 0 0 0,0 0 0 0 0,0-1 0 0 0,0 1 0 0 0,-2 0-18 0 0,-7 6 106 0 0,9-7-102 0 0,1 0 0 0 0,0 1 1 0 0,0-1-1 0 0,0 0 0 0 0,-1 0 1 0 0,1 1-1 0 0,0-1 0 0 0,0 0 1 0 0,-1 0-1 0 0,1 0 0 0 0,0 0 1 0 0,-1 0-1 0 0,1 0 1 0 0,0 1-1 0 0,0-1 0 0 0,-1 0 1 0 0,1 0-1 0 0,0 0 0 0 0,-1 0 1 0 0,1 0-1 0 0,0 0 0 0 0,-1 0 1 0 0,1 0-1 0 0,0 0 0 0 0,-1 0 1 0 0,1 0-5 0 0,-17 0 23 0 0,-35 0 107 0 0,20 0-117 0 0,31-1-13 0 0,-1 1 0 0 0,0 0 0 0 0,0 0 0 0 0,1-1 0 0 0,-1 1 0 0 0,0 0 0 0 0,1-1 0 0 0,-1 0 0 0 0,1 1 0 0 0,-1-1 0 0 0,1 0 0 0 0,-1 0 0 0 0,1 0 0 0 0,-9-4-23 0 0,-3 2-47 0 0,12 4 65 0 0,1-1 0 0 0,0 0 0 0 0,-1 0 0 0 0,1 0 0 0 0,-1 0 0 0 0,1 0 0 0 0,-1 0 0 0 0,1 0 0 0 0,-1 0 0 0 0,1 0 0 0 0,-1 0 0 0 0,1-1 0 0 0,-1 1 0 0 0,1 0 0 0 0,-1 0 0 0 0,1 0 0 0 0,0 0 0 0 0,-1-1 0 0 0,1 1 0 0 0,-1 0 0 0 0,1 0 0 0 0,0-1 0 0 0,-1 1 0 0 0,1 0 1 0 0,0-1-1 0 0,-1 1 0 0 0,1 0 0 0 0,0-1 0 0 0,-1 1 0 0 0,1-1 0 0 0,0 1 0 0 0,0-1 5 0 0,-5-5-84 0 0,-1 2-10 0 0,1 0-75 0 0,4-6-79 0 0,1 9 272 0 0,0-1-40 0 0,0 0-40 0 0,0 1-37 0 0,0-1-35 0 0,0 0-33 0 0,0-1-254 0 0,0 1 114 0 0,0 0-37 0 0,0-1-429 0 0,0-2-284 0 0,0 2 198 0 0,0 1-35 0 0,0-4-936 0 0,0-3-1029 0 0</inkml:trace>
  <inkml:trace contextRef="#ctx0" brushRef="#br0" timeOffset="256.32">469 213 10048 0 0,'0'0'230'0'0,"0"0"30"0"0,0 0 18 0 0,0 0-120 0 0,0 2-83 0 0,1 2-38 0 0,1 5-27 0 0,0-5 34 0 0,1-1 77 0 0,0 3 160 0 0,1 6 277 0 0,-4-5-344 0 0,2 10 594 0 0,0-7-330 0 0,2-3-145 0 0,1 0-78 0 0,-4-6 12 0 0,0 1-60 0 0,0 0-53 0 0,0-1-45 0 0,-1 1-25 0 0,0 0-37 0 0,-1 3 19 0 0,1-4-12 0 0,0 0 50 0 0,-1 6 144 0 0,1 5 85 0 0,3 0-116 0 0,2-5-109 0 0,-4-5-86 0 0,0-1-1 0 0,0 0 1 0 0,-1 1-1 0 0,1-1 1 0 0,0 1-1 0 0,-1-1 1 0 0,1 1-1 0 0,-1-1 1 0 0,1 1-1 0 0,-1-1 1 0 0,0 1-1 0 0,1 0 1 0 0,-1-1 0 0 0,0 1-23 0 0,0 11 162 0 0,0-1-43 0 0,0 21 147 0 0,0-31-201 0 0,0-2 0 0 0,0 3-42 0 0,0 7-137 0 0,0 5-162 0 0,0-14 212 0 0,0 0-10 0 0,0-1-23 0 0,0 0-45 0 0,0 1-18 0 0,0-1-44 0 0,0 0-52 0 0,0 0-56 0 0,0 0-63 0 0,0 0-57 0 0,0 0-51 0 0,0 0-45 0 0,0 0-156 0 0,0 0-44 0 0,0 0-188 0 0,0 0-506 0 0</inkml:trace>
  <inkml:trace contextRef="#ctx0" brushRef="#br0" timeOffset="435.25">424 16 8208 0 0,'0'0'234'0'0,"0"0"6"0"0,0 0-176 0 0,0-2-37 0 0,0-5 5 0 0,0 3 47 0 0,0 2 83 0 0,0 2 193 0 0,0 0 337 0 0,0 0 39 0 0,0 0-305 0 0,0 0-186 0 0,0 0-58 0 0,0 0 14 0 0,0 0 60 0 0,0 0-28 0 0,3 0-42 0 0,9 0-148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7:40.6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5384 0 0,'0'0'116'0'0,"0"0"17"0"0,0 0 12 0 0,0 0 45 0 0,0 0 136 0 0,2 0 61 0 0,0 0-296 0 0,1 0-8 0 0,-1 0 15 0 0,1 0 93 0 0,-2 0-44 0 0,1 0 40 0 0,-2-3 207 0 0,0-1-370 0 0,2 1 97 0 0,0 1 76 0 0,0 0 54 0 0,11 1 561 0 0,-6 1-499 0 0,0 0-95 0 0,11 0 134 0 0,0 0-39 0 0,11 0 147 0 0,41 0 516 0 0,-49 0-640 0 0,2 0 44 0 0,-12 2-248 0 0,-2 2-37 0 0,3 2 3 0 0,3-3-15 0 0,27-3 188 0 0,-28 0-191 0 0,49 0 231 0 0,80 0 497 0 0,-93 0-561 0 0,5 0-47 0 0,-1 0-92 0 0,-46 0-98 0 0,-1 1 0 0 0,1 0 1 0 0,-1 0-1 0 0,0 1 0 0 0,2 1-10 0 0,-2-1 0 0 0,0-1 1 0 0,0 1-1 0 0,1-1 1 0 0,-1 0 0 0 0,2-1-1 0 0,112 0 0 0 0,-114 0 6 0 0,1 1 0 0 0,-1 0 0 0 0,1 1 0 0 0,-1-1 0 0 0,1 2-6 0 0,-1-1 9 0 0,1-1 0 0 0,-1 1 0 0 0,0-1-1 0 0,1 0 1 0 0,1-1-9 0 0,99 0 102 0 0,56 0-86 0 0,-157 0-16 0 0,1-1 0 0 0,-1 0 0 0 0,0 0 1 0 0,1-1-1 0 0,0 0 0 0 0,14-4 25 0 0,1 4 49 0 0,4 2 101 0 0,0 0-34 0 0,27 0 54 0 0,12 0-79 0 0,30 0-73 0 0,-86 0-32 0 0,-1-1-1 0 0,0 0 1 0 0,1-1 0 0 0,-1 0-1 0 0,2 0-10 0 0,7-3 1 0 0,-15 5-1 0 0,0-1 0 0 0,1 1 0 0 0,-1 0 0 0 0,1 0 0 0 0,-1 0 0 0 0,1 0 0 0 0,-1 1 0 0 0,0 0 0 0 0,1-1 0 0 0,-1 1 0 0 0,0 0 0 0 0,2 1 0 0 0,15 4 0 0 0,13-3 0 0 0,-1-2 0 0 0,1-1 0 0 0,3-1 0 0 0,7 0 0 0 0,-36 1 0 0 0,1 1 0 0 0,0 0 0 0 0,0 0 0 0 0,-1 1 0 0 0,4 1 0 0 0,-4-1 0 0 0,-1 0 0 0 0,1-1 0 0 0,0 0 0 0 0,0 0 0 0 0,3-1 0 0 0,128 0 0 0 0,-123 1 0 0 0,0 1 0 0 0,14 3 0 0 0,-15-2 0 0 0,1-1 0 0 0,13 0 0 0 0,78-2 0 0 0,-97 1 6 0 0,1-1 1 0 0,-1 1-1 0 0,0 1 1 0 0,0-1 0 0 0,2 2-7 0 0,-3-1 6 0 0,0 0 0 0 0,1-1 0 0 0,-1 0 0 0 0,1 0 1 0 0,0-1-7 0 0,678 0 352 0 0,-541 0-328 0 0,2 0-49 0 0,-139 0 25 0 0,0 0 0 0 0,0-1 0 0 0,1-1 0 0 0,-1 0 0 0 0,1 0 0 0 0,-1 0 0 0 0,-1 0 0 0 0,0 0 0 0 0,1 1 0 0 0,-1 1 0 0 0,2-1 0 0 0,171 1 0 0 0,-169 1 0 0 0,-1 0 0 0 0,0 1 0 0 0,0 0 0 0 0,0 0 0 0 0,-2 1 0 0 0,1-2 0 0 0,0 1 0 0 0,9-1 0 0 0,-1 0 0 0 0,-11-1 0 0 0,0 0 0 0 0,0 0 0 0 0,0-1 0 0 0,0 1 0 0 0,3-2 1 0 0,5-3-1 0 0,-9 4 0 0 0,1-1 0 0 0,-1 0 0 0 0,0 1 0 0 0,1 0 0 0 0,-1 1 0 0 0,4-1 0 0 0,75 1 34 0 0,1 0 65 0 0,242 0 493 0 0,-247 0-472 0 0,-9 0-51 0 0,-1 0-48 0 0,-43 2 22 0 0,1 2 0 0 0,9 2-43 0 0,3-3 69 0 0,129-3-40 0 0,301 0 131 0 0,-268 0-120 0 0,-185 0-40 0 0,0-2 0 0 0,-1 0 0 0 0,2-1 0 0 0,-2 0 0 0 0,-1 1 0 0 0,1 0 0 0 0,0 1 0 0 0,603 1 0 0 0,-604 0 0 0 0,1-2 0 0 0,-1 0 0 0 0,1-1 0 0 0,1 0 0 0 0,-1 1 0 0 0,1 0 0 0 0,1 1 0 0 0,314 1 0 0 0,-293-2 0 0 0,-7-6 11 0 0,0 16 32 0 0,-22-7-40 0 0,1 0 0 0 0,-1-1 0 0 0,1 0-1 0 0,2-1-2 0 0,-3 0 0 0 0,1 1 0 0 0,0 0 0 0 0,-1 1 0 0 0,1 0-1 0 0,3 2 1 0 0,1 1 0 0 0,-10-2 0 0 0,0 0 0 0 0,1-1 0 0 0,-1 0 0 0 0,1 0 0 0 0,-1 0 0 0 0,1-1 0 0 0,24 0-14 0 0,1 0 47 0 0,22 0 102 0 0,71 0 295 0 0,-87 0-343 0 0,-1 0-54 0 0,-36 0-33 0 0,0 0 0 0 0,0 1 0 0 0,0-1 0 0 0,-1-1 0 0 0,1 1 0 0 0,0 0 0 0 0,0 0 0 0 0,0 0 0 0 0,-1 0 0 0 0,1 0 0 0 0,0-1 0 0 0,0 1 0 0 0,-1 0 0 0 0,2-1 0 0 0,0-9-36 0 0,-2 8-41 0 0,0 1-35 0 0,0 1-153 0 0,0 0 128 0 0,0 0-59 0 0,0 0-84 0 0,0 0 88 0 0,0 0-41 0 0,0 0-43 0 0,0 0-42 0 0,0 0-37 0 0,0 0-35 0 0,0 0-252 0 0,-1 0-56 0 0,0 0-820 0 0,-3 0-643 0 0,-5 0-1224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8:22.3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243 31 9960 0 0,'0'0'222'0'0,"0"0"30"0"0,-2 0 20 0 0,-8 0-24 0 0,10 0-245 0 0,0 0 0 0 0,0 0-1 0 0,0 0 1 0 0,0 0 0 0 0,-1 0-1 0 0,1 0 1 0 0,0 0 0 0 0,0 1-1 0 0,0-1 1 0 0,0 0 0 0 0,0 0-1 0 0,0 0 1 0 0,0 0 0 0 0,0-1-1 0 0,0 1 1 0 0,0 0 0 0 0,-1 0-1 0 0,1 0 1 0 0,0 0 0 0 0,0 0-1 0 0,0 0 1 0 0,0 0 0 0 0,0 0-1 0 0,0 0 1 0 0,0 0 0 0 0,0 0-1 0 0,0 0 1 0 0,0 0 0 0 0,0 0-1 0 0,0 0 1 0 0,0 0 0 0 0,-1 0-1 0 0,1 0 1 0 0,0 0 0 0 0,0 0-1 0 0,0-1 1 0 0,0 1 0 0 0,0 0-1 0 0,0 0 1 0 0,0 0 0 0 0,0 0-1 0 0,0 0 1 0 0,0 0 0 0 0,0 0-1 0 0,0 0 1 0 0,0 0 0 0 0,0 0-1 0 0,0 0 1 0 0,0-1 0 0 0,0 1-1 0 0,0 0 1 0 0,0 0 0 0 0,0 0-1 0 0,0 0 1 0 0,0 0 0 0 0,0 0-1 0 0,0 0-2 0 0,0-4 108 0 0,0-2 112 0 0,0 6-212 0 0,0 0-1 0 0,0-1 1 0 0,0 1-1 0 0,1 0 1 0 0,-1 0-1 0 0,0 0 0 0 0,0 0 1 0 0,0 0-1 0 0,0 0 1 0 0,0 0-1 0 0,0 0 1 0 0,0 0-1 0 0,0 0 0 0 0,0 0 1 0 0,0-1-1 0 0,0 1 1 0 0,0 0-1 0 0,-1 0 1 0 0,1 0-1 0 0,0 0 1 0 0,0 0-1 0 0,0 0 0 0 0,0 0 1 0 0,0 0-1 0 0,0 0 1 0 0,0 0-1 0 0,0 0 1 0 0,0 0-1 0 0,0-1 0 0 0,0 1 1 0 0,0 0-1 0 0,0 0 1 0 0,0 0-1 0 0,0 0 1 0 0,0 0-1 0 0,0 0 1 0 0,-1 0-1 0 0,1 0 0 0 0,0 0 1 0 0,0 0-1 0 0,0 0 1 0 0,0 0-1 0 0,0 0 1 0 0,0 0-1 0 0,0 0 0 0 0,0 0 1 0 0,0 0-1 0 0,0 0 1 0 0,0 0-1 0 0,-1 0 1 0 0,1 0-1 0 0,0 0 1 0 0,0 0-1 0 0,0 0 0 0 0,0 0 1 0 0,0 0-1 0 0,0 0-7 0 0,-7 0 293 0 0,-11-3 508 0 0,13 0-579 0 0,-1 0-80 0 0,4 2-121 0 0,0-1-40 0 0,0 0 165 0 0,0 1-38 0 0,-2 0 17 0 0,1 2-83 0 0,-3 1 2 0 0,5-1-2 0 0,-7 3 39 0 0,7-3-69 0 0,0 0 0 0 0,-1 0 1 0 0,1 0-1 0 0,-1-1 0 0 0,1 1 1 0 0,-1 0-1 0 0,1-1 0 0 0,-1 1 1 0 0,1-1-1 0 0,-1 1 0 0 0,1-1 1 0 0,-1 0-1 0 0,0 0 0 0 0,1 0-12 0 0,-2 0 16 0 0,-29 2 201 0 0,30-2-201 0 0,1 0-1 0 0,-1 1 0 0 0,0-1 1 0 0,0 1-1 0 0,1-1 1 0 0,-1 1-1 0 0,0 0 0 0 0,1 0 1 0 0,-1 0-1 0 0,1 0 1 0 0,-1 0-1 0 0,1 0 1 0 0,-1 1-16 0 0,-2 0 103 0 0,1-1-45 0 0,-6-1-24 0 0,7-1-9 0 0,0 1-17 0 0,1 0 0 0 0,-1 1 1 0 0,0-1-1 0 0,1 0 1 0 0,-1 1-1 0 0,1-1 0 0 0,-1 1 1 0 0,0-1-1 0 0,1 1 1 0 0,-1 0-1 0 0,1 0 0 0 0,-1 0 1 0 0,1 0-1 0 0,0 0-8 0 0,-6 3 4 0 0,-7 3 52 0 0,13-4-41 0 0,1 2-23 0 0,-13 10-3 0 0,10-11-56 0 0,3 0 34 0 0,3 5 15 0 0,-3-8 9 0 0,15 26-55 0 0,13-9-6 0 0,-25-15 59 0 0,1 0 1 0 0,0-1 0 0 0,0 1 0 0 0,-1-1 0 0 0,1 0-1 0 0,1 0 1 0 0,-1-1 0 0 0,1 1 10 0 0,17 8-10 0 0,23 21 10 0 0,-41-29 0 0 0,1 1 0 0 0,-1-1 0 0 0,0 0 0 0 0,1 0 0 0 0,-1 0 0 0 0,3 0 0 0 0,8 3 27 0 0,3 5 54 0 0,-12-6-50 0 0,23 14 128 0 0,-4-7 41 0 0,0-1-17 0 0,-24-10-169 0 0,0 0 1 0 0,0 0-1 0 0,0 0 1 0 0,0 1-1 0 0,0-1 0 0 0,0 0 1 0 0,0 1-1 0 0,-1-1 1 0 0,1 0-1 0 0,0 1 1 0 0,0-1-1 0 0,-1 1 0 0 0,1 0 1 0 0,0-1-1 0 0,-1 1 1 0 0,1-1-1 0 0,0 1 1 0 0,-1 0-1 0 0,1 0-14 0 0,4 5 133 0 0,1-2-4 0 0,-1-1-31 0 0,-4 10 57 0 0,-1-12-143 0 0,0 0-1 0 0,0 1 1 0 0,0-1-1 0 0,-1 0 1 0 0,1 0-1 0 0,0 1 1 0 0,-1-1-1 0 0,1 0 1 0 0,-1 0-1 0 0,1 0 1 0 0,-1 0-1 0 0,1 1 1 0 0,-1-1-1 0 0,0 0 1 0 0,0 0 0 0 0,0 0-12 0 0,-6 4 14 0 0,-6 0 13 0 0,11-1-4 0 0,-3 2 28 0 0,-15-1 8 0 0,10 5-48 0 0,-13-5-11 0 0,9 1 3 0 0,10-5 0 0 0,1 0 1 0 0,0 0 0 0 0,0 0-1 0 0,-1 0 1 0 0,1 0 0 0 0,0-1-1 0 0,-1 1 1 0 0,1-1 0 0 0,-1 0-4 0 0,-14 2-39 0 0,3 3-48 0 0,0 1-9 0 0,-10-1-54 0 0,10 0 36 0 0,12-4 75 0 0,0 1 0 0 0,0-1-1 0 0,0 0 1 0 0,-1-1 0 0 0,1 1-1 0 0,0 0 1 0 0,-1-1 0 0 0,0 0 39 0 0,0 0-161 0 0,0 0 47 0 0,1 0 39 0 0,-1 0 34 0 0,-1 0 29 0 0,-6 0 81 0 0,8 0-97 0 0,1 0-57 0 0,-2 0-116 0 0,3 0 51 0 0,-1 0-39 0 0,0 0-61 0 0,0 0-53 0 0,0 0-60 0 0,0 0-63 0 0,0 0-69 0 0,0 0-74 0 0,-1 0-77 0 0,0 0-85 0 0,1 0-1090 0 0,2 0-1032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8:22.8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364 62 9560 0 0,'0'0'216'0'0,"0"0"32"0"0,0 0 10 0 0,0-1-107 0 0,0-1-78 0 0,0-8-101 0 0,0 3 117 0 0,0 2 41 0 0,0 1 44 0 0,-1-2 268 0 0,-1 0 550 0 0,0 5-712 0 0,0 0-62 0 0,1 0-124 0 0,0 0-39 0 0,-1-1-46 0 0,1 1-52 0 0,-4-6 325 0 0,5 7-267 0 0,0 0-1 0 0,0-1 0 0 0,-1 1 0 0 0,1-1 1 0 0,0 1-1 0 0,0 0 0 0 0,-1-1 0 0 0,1 1 0 0 0,0-1 1 0 0,-1 1-1 0 0,1 0 0 0 0,-1 0 0 0 0,1-1 1 0 0,0 1-1 0 0,-1 0 0 0 0,1 0 0 0 0,-1-1 0 0 0,1 1 1 0 0,-1 0-1 0 0,1 0 0 0 0,0 0 0 0 0,-1 0 1 0 0,1 0-1 0 0,-1 0 0 0 0,1 0 0 0 0,-1 0 0 0 0,1 0 1 0 0,-1 0-1 0 0,1 0 0 0 0,-1 0 0 0 0,1 0 1 0 0,-1 0-15 0 0,-13 0 300 0 0,1 0-41 0 0,-14 0 156 0 0,2 0-126 0 0,-35 0 272 0 0,55 1-504 0 0,-1-1 1 0 0,1 1 0 0 0,0 0 0 0 0,-1 1 0 0 0,-2 1-58 0 0,-10 2 105 0 0,1-3-99 0 0,15-2-4 0 0,1 0 0 0 0,-1 0 0 0 0,0 0 0 0 0,1 1 1 0 0,-1-1-1 0 0,1 0 0 0 0,-1 1 0 0 0,0-1 0 0 0,1 1 1 0 0,-1-1-1 0 0,1 1 0 0 0,-1 0 0 0 0,1 0 0 0 0,0 0 1 0 0,-1 0-3 0 0,-6 4 20 0 0,-2-1-10 0 0,8-3-10 0 0,0 0 0 0 0,-1 0 0 0 0,1 0 0 0 0,0 1 0 0 0,0-1 0 0 0,0 0 0 0 0,0 1 0 0 0,1 0 1 0 0,-1-1-1 0 0,-28 30 0 0 0,29-31-1 0 0,-3 4 2 0 0,0 0-1 0 0,0 0 1 0 0,0 1-1 0 0,1-1 0 0 0,-1 2 0 0 0,3-4-2 0 0,0 1 0 0 0,0-1 0 0 0,0 1 0 0 0,0 0 0 0 0,1 0 0 0 0,-1-1 0 0 0,1 1 0 0 0,-1 0-1 0 0,1 0 1 0 0,0 0 0 0 0,0 0 2 0 0,0 10-101 0 0,0 10-73 0 0,4-3 37 0 0,6-2 42 0 0,9-1 48 0 0,52 26-71 0 0,-39-26 124 0 0,-22-11-2 0 0,0 0 1 0 0,-1 1 0 0 0,0 0-1 0 0,6 6-4 0 0,8 6 51 0 0,-16-14-30 0 0,-2 0 6 0 0,0-2 1 0 0,0 1 0 0 0,1 0 0 0 0,0-1 0 0 0,-1 0 0 0 0,4 1-28 0 0,-7-4 11 0 0,1 0 1 0 0,-1 1-1 0 0,0 0 1 0 0,0-1 0 0 0,1 1-1 0 0,-1 0 1 0 0,0 0-1 0 0,0 1 1 0 0,0-1-1 0 0,0 0 1 0 0,0 1-1 0 0,0-1 1 0 0,0 1-1 0 0,-1-1 1 0 0,1 1-1 0 0,0 0 1 0 0,-1 0-1 0 0,0 0 1 0 0,1 0 0 0 0,-1 0-12 0 0,2 3 128 0 0,-1-2 0 0 0,8 7-6 0 0,-7-8-20 0 0,-3-2-6 0 0,2 3 0 0 0,-1-3-91 0 0,-1 1 1 0 0,1 0 0 0 0,-1-1 0 0 0,1 1 0 0 0,-1-1 0 0 0,1 1 0 0 0,-1 0 0 0 0,1-1 0 0 0,-1 1 0 0 0,0 0-1 0 0,0 0 1 0 0,1-1 0 0 0,-1 1 0 0 0,0 0 0 0 0,0 0 0 0 0,0-1 0 0 0,0 1 0 0 0,0 0 0 0 0,0 0 0 0 0,0 0 0 0 0,0-1-1 0 0,0 1 1 0 0,0 0-6 0 0,-10 24 195 0 0,9-24-190 0 0,1 0 3 0 0,-1 0-1 0 0,1-1 0 0 0,-1 1 1 0 0,1 0-1 0 0,-1 0 0 0 0,0 0 1 0 0,1-1-1 0 0,-1 1 0 0 0,0 0 1 0 0,0-1-1 0 0,1 1 0 0 0,-1-1 1 0 0,0 1-1 0 0,0-1 0 0 0,0 1 0 0 0,0-1 1 0 0,0 1-1 0 0,0-1 0 0 0,0 0 1 0 0,0 0-1 0 0,0 1 0 0 0,0-1 1 0 0,0 0-1 0 0,0 0 0 0 0,0 0 1 0 0,-1 0-8 0 0,0 0 8 0 0,0 0 0 0 0,0 0 0 0 0,-1 1 0 0 0,1-1 0 0 0,0 1 0 0 0,0 0 0 0 0,0-1 0 0 0,-1 1-8 0 0,-4 4 28 0 0,6-4-24 0 0,-1 0 0 0 0,1 0 0 0 0,0 0 0 0 0,-1-1 0 0 0,1 1 0 0 0,-1 0 0 0 0,1-1 0 0 0,-1 1-1 0 0,0-1 1 0 0,1 0 0 0 0,-1 1 0 0 0,1-1 0 0 0,-1 0 0 0 0,0 0 0 0 0,0 0-4 0 0,-33 0 65 0 0,-2 0-77 0 0,-1 0-65 0 0,-1 0-54 0 0,14-4 22 0 0,1-5-70 0 0,3-5-94 0 0,3-2-114 0 0,16 15-198 0 0,1-1 85 0 0,1 0 71 0 0,-1 1 59 0 0,1-2-191 0 0,1-2-245 0 0,-1 4 433 0 0,0 0-97 0 0,0 0-100 0 0,0-6-1328 0 0,0-2-1074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8:23.2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 8840 0 0,'0'0'197'0'0,"0"0"24"0"0,-3 0 19 0 0,1-1-139 0 0,-2 2 13 0 0,-5 14-75 0 0,4-7 9 0 0,2-3 33 0 0,1 0 40 0 0,0 1 41 0 0,1 1 44 0 0,1-3 31 0 0,0 1 106 0 0,-1 11 788 0 0,2-9-690 0 0,-1-3-240 0 0,1-1-46 0 0,0 0-54 0 0,0 0-66 0 0,3 4 251 0 0,2 3 126 0 0,-4 6 100 0 0,-2-14-447 0 0,0 1 1 0 0,1-1 0 0 0,-1 1 0 0 0,0-1-1 0 0,1 1 1 0 0,0-1 0 0 0,-1 1 0 0 0,1-1 0 0 0,0 1-1 0 0,0-1 1 0 0,1 1-66 0 0,1 2 145 0 0,0 0-1 0 0,1-1 1 0 0,0 1 0 0 0,0-1-1 0 0,1 1-144 0 0,19 21 676 0 0,3 2 12 0 0,-8-10-263 0 0,5 1 28 0 0,-12-12-272 0 0,0-2-37 0 0,25 11 552 0 0,-23-10-449 0 0,-1 0-35 0 0,0-3-45 0 0,1-1-55 0 0,1-2 107 0 0,6 1 97 0 0,-9-5-140 0 0,5-6 16 0 0,9 5-7 0 0,-1-7 36 0 0,-18 9-180 0 0,8-10 31 0 0,-13 12-63 0 0,0-1 1 0 0,-1 0-1 0 0,1 0 1 0 0,-1 0 0 0 0,0 0-1 0 0,0 0 1 0 0,1 0-1 0 0,-1 0 1 0 0,-1-1-10 0 0,5-7 15 0 0,-3 7-9 0 0,0 0 0 0 0,-1-1 0 0 0,0 1 0 0 0,1-1 0 0 0,-1 1 0 0 0,0-1 0 0 0,0 1 1 0 0,-1-1-1 0 0,1-1-6 0 0,-1 4 0 0 0,0-1 0 0 0,-1 1 0 0 0,1 0 0 0 0,0 0 0 0 0,0 0 0 0 0,-1-1 0 0 0,1 1 0 0 0,-1 0 0 0 0,1 0 0 0 0,-1 0 0 0 0,1 0 0 0 0,-1 0 0 0 0,0 0 0 0 0,0 0 0 0 0,0 0-1 0 0,0-1 0 0 0,1 1 0 0 0,-1 0 0 0 0,0-1 0 0 0,1 1 1 0 0,-1 0-1 0 0,0-1 0 0 0,1 1 0 0 0,0-1 0 0 0,-1 1 0 0 0,1-1 0 0 0,0 1 1 0 0,0-1-1 0 0,0 0 1 0 0,-1 0-6 0 0,1 0 1 0 0,0 0 0 0 0,0 1-1 0 0,-1-1 1 0 0,1 0-1 0 0,-1 1 1 0 0,1-1 0 0 0,-1 1-1 0 0,0-1 1 0 0,1 1-1 0 0,-1-1 1 0 0,0 1 0 0 0,0-1-1 0 0,0 1 1 0 0,0 0-1 0 0,-1-1 1 0 0,1 1 0 0 0,0 0-1 0 0,-1 0 6 0 0,-5-6-81 0 0,2-2-61 0 0,0-1-42 0 0,4 8 144 0 0,0 0 0 0 0,0 0 0 0 0,0 0 0 0 0,0-1 0 0 0,0 1 0 0 0,-1 1 0 0 0,1-1 0 0 0,-1 0 0 0 0,0 0 40 0 0,-4-5-113 0 0,1-1-79 0 0,-9-17-565 0 0,11 20 594 0 0,3 3 149 0 0,-1 0-42 0 0,1 0-45 0 0,-1 0-45 0 0,1 0-46 0 0,0 0-47 0 0,0 0-47 0 0,0 0-49 0 0,0 0-35 0 0,0 0-48 0 0,0 1-47 0 0,0-1-49 0 0,-1 0-49 0 0,1 0-51 0 0,-1 0-51 0 0,0 0-51 0 0,-3-4-1546 0 0,-4-3-1276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8:24.1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1 14368 0 0,'0'0'330'0'0,"-3"0"45"0"0,3 0-361 0 0,-1 0-1 0 0,1 0 1 0 0,0 0 0 0 0,-1 0 0 0 0,1 0 0 0 0,0 0-1 0 0,-1 0 1 0 0,1 0 0 0 0,-1 0 0 0 0,1 0 0 0 0,0 0-1 0 0,-1 0 1 0 0,1 0 0 0 0,0 1 0 0 0,-1-1 0 0 0,1 0-1 0 0,0 0 1 0 0,-1 0 0 0 0,1 0 0 0 0,0 1 0 0 0,-1-1-1 0 0,1 0 1 0 0,0 0 0 0 0,-1 1 0 0 0,1-1 0 0 0,0 0-1 0 0,0 0 1 0 0,-1 1 0 0 0,1-1 0 0 0,0 0 0 0 0,0 1-1 0 0,0-1 1 0 0,0 0 0 0 0,-1 1 0 0 0,1-1-1 0 0,0 1-13 0 0,0 5 184 0 0,-1 2-46 0 0,-2 2-99 0 0,-2-3-27 0 0,4-5-12 0 0,0-1 0 0 0,1 0 0 0 0,-1 1 0 0 0,0-1 0 0 0,0 1 0 0 0,1-1 1 0 0,-1 1-1 0 0,1-1 0 0 0,-1 1 0 0 0,1-1 0 0 0,0 1 0 0 0,0-1 0 0 0,-1 1 1 0 0,1 0-1 0 0,0 4-64 0 0,0 0 85 0 0,0 0 68 0 0,0-1 56 0 0,0 4 187 0 0,0 11 564 0 0,0-13-677 0 0,0 1-66 0 0,0 0-90 0 0,0 1-86 0 0,0 1-101 0 0,0 2-117 0 0,0-11-24 0 0,0 1-45 0 0,1-1-40 0 0,-1 1-37 0 0,0 0-254 0 0,0 0-62 0 0,1 0-49 0 0,0 1-34 0 0,3 3-1406 0 0,4 3-1256 0 0,-7-9 3416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8:24.8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0 10768 0 0,'-5'0'82'0'0,"-5"0"-94"0"0,8 0 38 0 0,0 0 33 0 0,-1 0 32 0 0,1 0 44 0 0,-1 0 51 0 0,0 0 59 0 0,3 3 21 0 0,0-3-266 0 0,0 5 67 0 0,2 5-39 0 0,1-3-49 0 0,0 4 74 0 0,-1-6 24 0 0,-1 1 43 0 0,1 1 49 0 0,-1 0 56 0 0,0 1 61 0 0,-1 1 69 0 0,2 13 253 0 0,2-11-248 0 0,5-1 49 0 0,-2-2-124 0 0,-1-1-80 0 0,-4-5-128 0 0,-1 1 0 0 0,1 0 0 0 0,0 0 0 0 0,-1-1 0 0 0,0 1 1 0 0,1 2-78 0 0,2 7 274 0 0,-2-5-96 0 0,1 1 43 0 0,3 5 45 0 0,8 9 193 0 0,0 1-36 0 0,-8-10-221 0 0,-3-4-6 0 0,-1-1-46 0 0,1 1 16 0 0,7 10 95 0 0,1 1 20 0 0,-3-5-75 0 0,3-2-41 0 0,5 3 22 0 0,9 9-28 0 0,-6-6-65 0 0,-8-11-82 0 0,7-1 151 0 0,1-6 51 0 0,-5-1-112 0 0,0 0-81 0 0,1-3-21 0 0,0-10 0 0 0,0-4 0 0 0,0-11 0 0 0,3-17 0 0 0,-16 41 0 0 0,0 1 0 0 0,-1-1 0 0 0,1 1 0 0 0,-1-1 0 0 0,0 1 0 0 0,0-1 0 0 0,0 0 0 0 0,0 0 0 0 0,-1 1 0 0 0,1-4 0 0 0,-1 5 0 0 0,0 1 0 0 0,0-1 0 0 0,0 0 0 0 0,0 1 0 0 0,0-1 0 0 0,1 1 0 0 0,-1-1 0 0 0,1 0 0 0 0,-1 1 0 0 0,1-1 0 0 0,-1 1 0 0 0,1 0 0 0 0,0-1 0 0 0,0 1 0 0 0,1-1 0 0 0,2-6 0 0 0,1-5 0 0 0,-2 11-30 0 0,1 0 61 0 0,-1 0 1 0 0,-1 0-80 0 0,-1-1-72 0 0,-1-1-97 0 0,0 6 207 0 0,0-1-1 0 0,0 0 1 0 0,0 0-1 0 0,1 1 1 0 0,-1-1-1 0 0,0 0 0 0 0,1 0 1 0 0,-1 1-1 0 0,1-1 1 0 0,-1 0-1 0 0,1 0 1 0 0,0 0-1 0 0,0 1 11 0 0,8 8-20 0 0,19 8-60 0 0,-21-7 27 0 0,3 5 39 0 0,2-3 14 0 0,-8-8 0 0 0,0-1 0 0 0,1 1 0 0 0,-1-1 0 0 0,1 0 0 0 0,0 0 0 0 0,2 0 0 0 0,3 1 6 0 0,-8-4 6 0 0,0 0-1 0 0,0 0 0 0 0,0 0 1 0 0,0 0-1 0 0,0 1 0 0 0,0-1 1 0 0,0 0-1 0 0,0 1 0 0 0,0 0-11 0 0,-1-1 11 0 0,1 1 0 0 0,-1-1 0 0 0,0 0-1 0 0,1 0 1 0 0,-1 0 0 0 0,1 0 0 0 0,0 0-1 0 0,-1 0 1 0 0,1 0 0 0 0,0 0 0 0 0,0-1-1 0 0,0 1 1 0 0,-1-1 0 0 0,1 1-11 0 0,8 0 97 0 0,1-1 55 0 0,-2 2 1 0 0,2 4 23 0 0,4 0 51 0 0,-4-7-20 0 0,-8-1-128 0 0,1-1-10 0 0,3-1 30 0 0,-2 2 40 0 0,1 0 68 0 0,1 2 113 0 0,-2 0-223 0 0,8-1 194 0 0,-12 1-272 0 0,0-1-1 0 0,-1 1 0 0 0,1-1 1 0 0,0 1-1 0 0,0-1 1 0 0,0 1-1 0 0,-1-1 1 0 0,1 0-1 0 0,0 0 1 0 0,-1 1-1 0 0,1-1 1 0 0,0 0-1 0 0,-1 0 0 0 0,1 0 1 0 0,-1 1-1 0 0,1-1 1 0 0,-1 0-1 0 0,1-1-18 0 0,-1 1 14 0 0,1 0-1 0 0,-1 0 1 0 0,1 0-1 0 0,0 0 1 0 0,0 0-1 0 0,-1 1 1 0 0,1-1-1 0 0,0 0 1 0 0,0 0-1 0 0,0 1 1 0 0,0-1-1 0 0,0 1 1 0 0,0-1-1 0 0,0 1 1 0 0,1-1-14 0 0,7-5 164 0 0,-8 5-150 0 0,-1 0 0 0 0,1 0 0 0 0,-1 0-1 0 0,1 1 1 0 0,-1-1 0 0 0,0 0 0 0 0,1 0 0 0 0,-1 0 0 0 0,0 0 0 0 0,0 0 0 0 0,0 0-1 0 0,0 0 1 0 0,0 1 0 0 0,0-1 0 0 0,0-1-14 0 0,0-38 137 0 0,0 22-113 0 0,0 17-24 0 0,0-1 1 0 0,0 0-1 0 0,0 1 0 0 0,-1-1 0 0 0,1 1 0 0 0,0-1 0 0 0,-1 1 1 0 0,0-1-1 0 0,1 1 0 0 0,-1-1 0 0 0,0 1 0 0 0,0-1 0 0 0,0 1 0 0 0,0 0 0 0 0,-3-7-30 0 0,0-1-125 0 0,0 0 55 0 0,-3-19-76 0 0,5 16 52 0 0,2 4 2 0 0,-1 0-49 0 0,1 0-79 0 0,0 0-84 0 0,0-1-97 0 0,0 0-111 0 0,0 2 119 0 0,0 1-57 0 0,0 4 152 0 0,0 1-47 0 0,0 0-41 0 0,0-1-37 0 0,1 0-289 0 0,-1 0-62 0 0,1 1-49 0 0,0-1-35 0 0,3 0-1585 0 0,4 2-1394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8:25.2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31 198 9272 0 0,'0'0'208'0'0,"0"0"33"0"0,0 0 14 0 0,0 0 41 0 0,0 0-129 0 0,0 0 130 0 0,0 0 239 0 0,3 0 9 0 0,0 0-362 0 0,1-1 39 0 0,4 2 367 0 0,-3-1-298 0 0,-2 1-172 0 0,-1 0-108 0 0,2 5 260 0 0,-4-5-253 0 0,1-1-1 0 0,-1 1 1 0 0,0-1 0 0 0,0 0-1 0 0,1 1 1 0 0,-1-1 0 0 0,0 1-1 0 0,1-1 1 0 0,-1 0 0 0 0,0 1-1 0 0,1-1 1 0 0,-1 0 0 0 0,0 0-1 0 0,1 1 1 0 0,-1-1 0 0 0,1 0 0 0 0,-1 0-1 0 0,1 0 1 0 0,-1 1 0 0 0,0-1-1 0 0,1 0 1 0 0,-1 0 0 0 0,1 0-1 0 0,-1 0 1 0 0,1 0 0 0 0,-1 0-1 0 0,1 0 1 0 0,-1 0 0 0 0,1 0 0 0 0,-1 0-1 0 0,1 0 1 0 0,0 0-18 0 0,4 0 158 0 0,1-1 54 0 0,9-2 626 0 0,-9 1-531 0 0,-3 1-187 0 0,0-1-36 0 0,-1 0-42 0 0,0 0-48 0 0,1 0 207 0 0,0 0-75 0 0,0 2-49 0 0,0 0-48 0 0,1 0-8 0 0,-2-1 37 0 0,6-4 49 0 0,-7 4-84 0 0,0 0 0 0 0,1 1-1 0 0,-1-1 1 0 0,1 0 0 0 0,-1 0 0 0 0,0 1 0 0 0,1-1 0 0 0,0 1 0 0 0,-1-1 0 0 0,1 1 0 0 0,-1 0 0 0 0,1 0 0 0 0,-1-1-1 0 0,1 1-22 0 0,9-1 111 0 0,1-6 0 0 0,-4 3-49 0 0,4-1 66 0 0,-7-5-9 0 0,5 3-41 0 0,4 1-34 0 0,-10 4-31 0 0,6-3 2 0 0,-8 4-7 0 0,0 0 1 0 0,0 0-1 0 0,1 0 0 0 0,-1 0 1 0 0,0-1-1 0 0,0 1 1 0 0,-1-1-1 0 0,1 1 0 0 0,0-1-8 0 0,19-11 41 0 0,-20 12-38 0 0,1 0 0 0 0,0 1 0 0 0,0-1 0 0 0,-1 0 0 0 0,1 0 0 0 0,0-1 0 0 0,-1 1 0 0 0,1 0 0 0 0,-1 0 0 0 0,1-1 0 0 0,-1 1 0 0 0,0-1 0 0 0,1 0-3 0 0,13-29 67 0 0,-13 28-56 0 0,-1-3-8 0 0,-1-15 63 0 0,0 21-65 0 0,0-1-1 0 0,0 1 0 0 0,0-1 1 0 0,0 1-1 0 0,0-1 1 0 0,0 1-1 0 0,0-1 0 0 0,0 1 1 0 0,0-1-1 0 0,0 1 1 0 0,0 0-1 0 0,0-1 1 0 0,0 1-1 0 0,-1-1 0 0 0,1 1 1 0 0,0-1-1 0 0,0 1 1 0 0,0-1-1 0 0,-1 1 0 0 0,1 0 1 0 0,0-1-1 0 0,-1 1 1 0 0,1 0-1 0 0,0-1 1 0 0,-1 1-1 0 0,1 0 0 0 0,0-1 1 0 0,-1 1-1 0 0,1 0 1 0 0,-1-1-1 0 0,1 1 0 0 0,-1 0 0 0 0,-5-4 0 0 0,2-3 0 0 0,4 7 0 0 0,-1-1 0 0 0,1 1 0 0 0,0 0 0 0 0,0-1 0 0 0,-1 1 0 0 0,1-1 0 0 0,0 1 0 0 0,-1 0 0 0 0,1-1 0 0 0,0 1 0 0 0,-1 0 0 0 0,1 0 0 0 0,-1-1 0 0 0,1 1 0 0 0,0 0 0 0 0,-1 0 0 0 0,1-1 0 0 0,-1 1 0 0 0,1 0 0 0 0,-1 0 0 0 0,1 0 0 0 0,-1 0 0 0 0,1 0 0 0 0,0 0 0 0 0,-1 0 0 0 0,1 0 0 0 0,-1 0 0 0 0,1 0 0 0 0,-1 0 0 0 0,1 0 0 0 0,-1 0 0 0 0,0 0 0 0 0,-29 0 0 0 0,29 0 0 0 0,-1 0 0 0 0,1 0 0 0 0,-1 1 0 0 0,1-1 0 0 0,-1 0 0 0 0,1 1 0 0 0,-1-1 0 0 0,1 1 0 0 0,-1-1 0 0 0,1 1 0 0 0,0 0 0 0 0,-1 0 0 0 0,1-1 0 0 0,-12 7 0 0 0,-7-2 0 0 0,16-4 0 0 0,0 0 0 0 0,0 0 0 0 0,0 0 0 0 0,0 1 0 0 0,0-1 0 0 0,1 1 0 0 0,-1 0 0 0 0,0 0 0 0 0,1 0 0 0 0,0 0 0 0 0,-1 1 0 0 0,1-1 0 0 0,-2 3 0 0 0,1 0 9 0 0,-1-1 0 0 0,0 0 0 0 0,0-1 0 0 0,0 1 0 0 0,-1-1-9 0 0,1 0 23 0 0,-1 1 0 0 0,1-1 0 0 0,0 1 0 0 0,0 0 0 0 0,1 1-23 0 0,-11 7 54 0 0,-2-1-34 0 0,13-9-20 0 0,0 0 0 0 0,1 0-1 0 0,-1 1 1 0 0,1-1 0 0 0,-1 1 0 0 0,1 0 0 0 0,0 0 0 0 0,0 0 0 0 0,0 1 0 0 0,1-1 0 0 0,-1 0-1 0 0,1 1 1 0 0,-3 6 9 0 0,1 0 43 0 0,2-5 13 0 0,0 0-1 0 0,-1 0 1 0 0,1 0-1 0 0,-1 0 1 0 0,0 0-1 0 0,-4 3-64 0 0,5-5 134 0 0,2-3-46 0 0,6 4-3 0 0,-2 2-60 0 0,-1-4-5 0 0,0 4 37 0 0,-2 0-49 0 0,0 0-9 0 0,-1-5 1 0 0,1 0 0 0 0,0 0 0 0 0,0 1 0 0 0,0-1 0 0 0,0 0 0 0 0,1 0 0 0 0,-1-1 0 0 0,0 1 0 0 0,0 0 0 0 0,0 0 0 0 0,1 0 0 0 0,-1-1 0 0 0,1 1 0 0 0,-1-1 0 0 0,0 1 0 0 0,1-1 0 0 0,-1 0 0 0 0,1 1 0 0 0,-1-1 0 0 0,1 0 0 0 0,0 0 0 0 0,10 3 0 0 0,3 3-20 0 0,-7-2-49 0 0,4 1-76 0 0,-9-4-37 0 0,0 0 62 0 0,0-1 54 0 0,0 1 45 0 0,2 1 72 0 0,7 1 199 0 0,-8-2-240 0 0,0 0-75 0 0,-1-1-20 0 0,-1 0-42 0 0,1 1-46 0 0,0-1-52 0 0,0 0-79 0 0,0 1-73 0 0,0-1-80 0 0,1 0-84 0 0,-1 0-94 0 0,1 0-97 0 0,0 0-107 0 0,0 0-111 0 0,6 0-1236 0 0,8 0-1237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9:49.7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4656 0 0,'0'0'133'0'0,"0"3"-5"0"0,0-3-126 0 0,0 1-1 0 0,0-1 0 0 0,0 1 1 0 0,0-1-1 0 0,0 1 0 0 0,0-1 1 0 0,0 1-1 0 0,1-1 1 0 0,-1 1-1 0 0,0 0 0 0 0,0-1 1 0 0,1 0-1 0 0,-1 1 1 0 0,0-1-1 0 0,0 1 0 0 0,1-1 1 0 0,-1 1-1 0 0,1-1 1 0 0,-1 1-1 0 0,0-1 0 0 0,1 0 1 0 0,-1 1-1 0 0,1-1 0 0 0,0 0-1 0 0,-1 1 0 0 0,1-1 0 0 0,-1 1 0 0 0,1-1-1 0 0,0 1 1 0 0,-1-1 0 0 0,1 1 0 0 0,-1-1-1 0 0,1 1 1 0 0,-1-1 0 0 0,0 1 0 0 0,1-1-1 0 0,-1 1 1 0 0,0 0 0 0 0,1-1-1 0 0,-1 1 1 0 0,0 0 0 0 0,0-1 0 0 0,1 1-1 0 0,-1 0 1 0 0,0-1 0 0 0,0 1 0 0 0,0 0-1 0 0,0 0 1 0 0,0-1 0 0 0,0 1 0 0 0,0 6 35 0 0,0 0 65 0 0,0 0 59 0 0,0 0 52 0 0,0 5 237 0 0,0-1 92 0 0,0 26 1444 0 0,0-29-1592 0 0,0-1-37 0 0,0 2-44 0 0,0-1-63 0 0,0 0-76 0 0,0 0-87 0 0,0-7-69 0 0,0 0 1 0 0,0-1-1 0 0,0 1 1 0 0,0 0-1 0 0,0-1 1 0 0,0 1-1 0 0,0 0 1 0 0,0-1-1 0 0,1 1 1 0 0,-1-1 0 0 0,0 1-1 0 0,0 0 1 0 0,1-1-1 0 0,-1 1 1 0 0,0-1-1 0 0,1 1 1 0 0,-1-1-1 0 0,0 1 1 0 0,1-1-1 0 0,-1 1 1 0 0,1-1-1 0 0,-1 1 1 0 0,1-1-1 0 0,-1 1 1 0 0,1-1-1 0 0,-1 0-16 0 0,1 1 15 0 0,0-1-1 0 0,-1 1 0 0 0,1-1 0 0 0,-1 0 1 0 0,1 1-1 0 0,-1-1 0 0 0,1 1 0 0 0,-1-1 1 0 0,0 1-1 0 0,1-1 0 0 0,-1 1 0 0 0,0-1 1 0 0,1 1-1 0 0,-1 0 0 0 0,0-1 0 0 0,0 1 1 0 0,1 0-1 0 0,-1-1 0 0 0,0 1 0 0 0,0-1 0 0 0,0 1 1 0 0,0 0-1 0 0,0-1 0 0 0,0 1 0 0 0,0 0 1 0 0,0 0-15 0 0,0 2 29 0 0,0 2 64 0 0,0 1 65 0 0,0 8 271 0 0,0-10-306 0 0,0 2-20 0 0,0-3-106 0 0,0-2-47 0 0,0 2-14 0 0,0-3-2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7:37.0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121 182 8144 0 0,'0'0'234'0'0,"2"0"6"0"0,6-2-162 0 0,-5-2-55 0 0,2-3-22 0 0,10-2-12 0 0,-7 5 31 0 0,-4 2 19 0 0,4 0 65 0 0,-1 2 37 0 0,9-3 184 0 0,-4-7 17 0 0,-9 8-76 0 0,-1 0-95 0 0,1 2-56 0 0,1 0-48 0 0,0 0-9 0 0,-2-1 37 0 0,6-4 117 0 0,1 0 90 0 0,4 2 76 0 0,-5 3-158 0 0,-2-2-51 0 0,1-2-21 0 0,0-2 4 0 0,-5 3 61 0 0,1 3-11 0 0,3 0-100 0 0,-3 0-17 0 0,0-1 0 0 0,0 1 0 0 0,0-1 0 0 0,0 0-1 0 0,0 1 1 0 0,3-3-85 0 0,-1 0 80 0 0,0 0-59 0 0,-2 0 79 0 0,-1 2-36 0 0,0 1-23 0 0,1 1-23 0 0,2 0 13 0 0,0-4 81 0 0,8-8-22 0 0,-1 6-17 0 0,-7-5-48 0 0,6 8 31 0 0,-11 2-55 0 0,0 0 0 0 0,0 0 1 0 0,0 0-1 0 0,0 0 0 0 0,0 0 0 0 0,0 0 0 0 0,0 0 0 0 0,0 0 0 0 0,0 0 0 0 0,0 0 1 0 0,1 0-1 0 0,-1 0 0 0 0,0 0 0 0 0,0 0 0 0 0,0 0 0 0 0,0 0 0 0 0,0 0 0 0 0,0 0 1 0 0,0 0-1 0 0,0 0 0 0 0,0 0 0 0 0,0 0 0 0 0,0 0 0 0 0,1 0 0 0 0,-1 0 0 0 0,0 0 1 0 0,0 0-1 0 0,0 0 0 0 0,0 0 0 0 0,0-1 0 0 0,0 1 0 0 0,0 0 0 0 0,0 0 0 0 0,0 0 1 0 0,0 0-1 0 0,0 0 0 0 0,0 0 0 0 0,0 0 0 0 0,0 0 0 0 0,0 0 0 0 0,0 0 0 0 0,0 0 1 0 0,0 0-1 0 0,0-1 0 0 0,0 1 0 0 0,0 0 0 0 0,0 0 0 0 0,0 0 0 0 0,0 0 0 0 0,0 0 1 0 0,0 0-1 0 0,0 0 0 0 0,0 0 0 0 0,0 0 0 0 0,0 0 0 0 0,0-1 0 0 0,0 1-1 0 0,0-1-4 0 0,0-1 15 0 0,1 0 0 0 0,-1 0 1 0 0,0 0-1 0 0,0 0 0 0 0,-1 0 0 0 0,1 0 0 0 0,0 0 0 0 0,-1 0 0 0 0,1 0 0 0 0,-1-2-11 0 0,-6 0 38 0 0,7 3-37 0 0,-1 1 0 0 0,1 0 1 0 0,0 0-1 0 0,-1 0 1 0 0,1-1-1 0 0,0 1 0 0 0,-1 0 1 0 0,1 0-1 0 0,0-1 0 0 0,-1 1 1 0 0,1 0-1 0 0,0 0 0 0 0,0-1 1 0 0,-1 1-1 0 0,1 0 1 0 0,0-1-1 0 0,0 1 0 0 0,0-1 1 0 0,-1 1-1 0 0,1 0 0 0 0,0-1 1 0 0,0 1-1 0 0,0-1 0 0 0,0 1 1 0 0,0 0-1 0 0,0-1 0 0 0,0 1 1 0 0,0-1-1 0 0,0 1 1 0 0,0 0-1 0 0,0-1-1 0 0,0 1 1 0 0,0 0 0 0 0,0 0 0 0 0,0 0 0 0 0,0 0 0 0 0,0 0 0 0 0,0-1-1 0 0,0 1 1 0 0,0 0 0 0 0,0 0 0 0 0,0 0 0 0 0,0 0 0 0 0,0 0 0 0 0,0 0 0 0 0,0 0 0 0 0,0 0 0 0 0,0 0 0 0 0,0 0 0 0 0,0 0 0 0 0,0-1 0 0 0,0 1 0 0 0,0 0-1 0 0,0 0 1 0 0,0 0 0 0 0,0 0 0 0 0,0 0 0 0 0,0 0 0 0 0,0 0 0 0 0,0 0 0 0 0,0 0 0 0 0,0 0 0 0 0,0 0 0 0 0,-1 0 0 0 0,1 0 0 0 0,0 0 0 0 0,0 0 0 0 0,0-1 0 0 0,0 1-1 0 0,0 0 1 0 0,0 0 0 0 0,0 0 0 0 0,0 0 0 0 0,0 0 0 0 0,0 0 0 0 0,0 0 0 0 0,-1 0 0 0 0,1 0 0 0 0,0 0 0 0 0,0 0 0 0 0,0 0 0 0 0,0 0 0 0 0,0 0 0 0 0,0 0-1 0 0,0 0 1 0 0,0 0 0 0 0,0 0 0 0 0,0 0 0 0 0,-1 1-1 0 0,-2-1 9 0 0,0 0 0 0 0,1 0 0 0 0,0 0 1 0 0,0 0-1 0 0,-1 0 1 0 0,1 0-1 0 0,0-1 1 0 0,0 1-1 0 0,-1-1 1 0 0,0 0-10 0 0,-8-4 4 0 0,8 4 18 0 0,0-1 0 0 0,0 1-1 0 0,0 0 1 0 0,0 0 0 0 0,-1 1-1 0 0,1-1 1 0 0,0 1 0 0 0,-1-1-1 0 0,1 1-21 0 0,-12 3 41 0 0,2 3 1 0 0,12-5-36 0 0,0 0-1 0 0,-1-1 1 0 0,1 1 0 0 0,-1 0 0 0 0,1-1-1 0 0,0 1 1 0 0,-1-1 0 0 0,1 1 0 0 0,-1-1 0 0 0,1 0-1 0 0,-1 0 1 0 0,1 0 0 0 0,-1 1-6 0 0,-1-1 6 0 0,0 0 0 0 0,0 0 0 0 0,-1 1 1 0 0,1 0-1 0 0,0-1 0 0 0,0 1 0 0 0,0 0 1 0 0,0 1-1 0 0,-2 0-6 0 0,-5 2 21 0 0,-27 11 50 0 0,16-2 28 0 0,14-8-62 0 0,-13 7 56 0 0,-13 9 81 0 0,15-6-89 0 0,-15 28 74 0 0,31-41-142 0 0,0 1 1 0 0,-1 0 0 0 0,1 0 0 0 0,0 1 0 0 0,0-1 0 0 0,0 1-18 0 0,1 0 17 0 0,-1-1-1 0 0,0 0 1 0 0,0 0 0 0 0,0 0 0 0 0,-1 0 0 0 0,0 1-17 0 0,2-3 6 0 0,0 0 0 0 0,-1 0 1 0 0,1 0-1 0 0,0 1 1 0 0,0-1-1 0 0,0 0 0 0 0,0 1 1 0 0,0-1-1 0 0,0 0 1 0 0,1 1-1 0 0,-1-1 0 0 0,0 1 1 0 0,1-1-1 0 0,-1 1 1 0 0,1 0-1 0 0,0-1 0 0 0,-1 1 1 0 0,1 0-1 0 0,0-1 1 0 0,0 1-7 0 0,3 13 64 0 0,-2-12-56 0 0,0-1 0 0 0,1 0 0 0 0,-1 0 0 0 0,1 0 0 0 0,0 0 0 0 0,0 0 0 0 0,1 1-8 0 0,27 18 38 0 0,-19-14-15 0 0,-4-3-19 0 0,-4-1-4 0 0,1 0 1 0 0,-1-1-1 0 0,1 1 1 0 0,0-1-1 0 0,0 0 0 0 0,0 0 1 0 0,0 0-1 0 0,1-1 1 0 0,-1 1-1 0 0,0-1 0 0 0,1 0 1 0 0,-1 0-1 0 0,1-1 1 0 0,-1 1-1 0 0,1-1 1 0 0,0 0-1 0 0,1 0-10 0 0,0 1 1 0 0,0 0-1 0 0,-1 0 1 0 0,5 1 9 0 0,18 3-140 0 0,4-13-74 0 0,-23 7 155 0 0,-3 1-9 0 0,-1-1-22 0 0,0 1-40 0 0,-1 0-17 0 0,0 0-42 0 0,0 0-46 0 0,0 0-54 0 0,-1 0-57 0 0,1 0-53 0 0,-1 0-46 0 0,1 0-43 0 0,0 0-142 0 0,-1 0-42 0 0,2 0-173 0 0,1 0-467 0 0</inkml:trace>
  <inkml:trace contextRef="#ctx0" brushRef="#br0" timeOffset="467.31">816 76 9184 0 0,'0'0'208'0'0,"-2"2"33"0"0,-15 9 82 0 0,6-6-178 0 0,-4 7-102 0 0,15-12-43 0 0,-16 11-13 0 0,10-8 28 0 0,0 1 35 0 0,-9 24 531 0 0,10-19-338 0 0,-6 15 228 0 0,10-15-212 0 0,1-5-42 0 0,-1-1-61 0 0,1 0-48 0 0,0 0-37 0 0,-1 7 63 0 0,1-7-50 0 0,0 1 81 0 0,1-2-41 0 0,0-1 33 0 0,3 5 153 0 0,3-1-89 0 0,4 1-41 0 0,4 1-6 0 0,-7-3-61 0 0,-6-3-69 0 0,1-1 1 0 0,0 1 0 0 0,-1 0-1 0 0,1-1 1 0 0,0 0 0 0 0,-1 0-1 0 0,1 0 1 0 0,2 0-45 0 0,6 0 108 0 0,-5-1-95 0 0,11 1 104 0 0,0 0-35 0 0,-10 0-22 0 0,2 0 39 0 0,4-1-3 0 0,4-6-26 0 0,-6 3-28 0 0,5-2 40 0 0,-12 5-64 0 0,0 0 1 0 0,0 0-1 0 0,-1 0 0 0 0,1-1 0 0 0,-1 0 1 0 0,4-2-19 0 0,-6 3 8 0 0,1 0 0 0 0,-1 0 0 0 0,1 0 0 0 0,-1 0 0 0 0,1-1 0 0 0,-1 1 0 0 0,0 0 0 0 0,0-1 0 0 0,0 1 0 0 0,1-2-8 0 0,3-7 15 0 0,-5 8-15 0 0,1 0 0 0 0,0 0 0 0 0,1-1 0 0 0,-1 1 0 0 0,0 0 0 0 0,1 0 0 0 0,-1 1 0 0 0,1-1 1 0 0,0 0-1 0 0,10-13 0 0 0,-9 0 0 0 0,-3-6-1 0 0,0-4 66 0 0,0 25-65 0 0,-1-1 0 0 0,1 1 0 0 0,0-1 0 0 0,0 1 0 0 0,0 0 0 0 0,0-1 0 0 0,0 1 0 0 0,0-1 0 0 0,0 1 0 0 0,0-1 0 0 0,0 1 0 0 0,0-1 0 0 0,1 1 0 0 0,-1-1 0 0 0,0 1 0 0 0,0 0 0 0 0,0-1 0 0 0,0 1 0 0 0,1-1 0 0 0,-1 1 0 0 0,0 0 0 0 0,0-1 0 0 0,1 1 0 0 0,-1 0 0 0 0,0-1 0 0 0,1 1 0 0 0,-1 0 0 0 0,0-1 0 0 0,1 1 0 0 0,-1 0 0 0 0,1 0 0 0 0,-1-1 0 0 0,0 1 0 0 0,1 0 0 0 0,-1 0 0 0 0,1 0 0 0 0,-1 0 0 0 0,1-1 0 0 0,-1 1 0 0 0,1 0 0 0 0,1 0 0 0 0,0-1 0 0 0,0 1 0 0 0,0-1 0 0 0,0 0 0 0 0,-1 0 0 0 0,1 0 0 0 0,0 0 0 0 0,-1 0 0 0 0,1 0 0 0 0,0-1 0 0 0,-1 1 0 0 0,1-2 0 0 0,-1 3-1 0 0,-1 0 1 0 0,0 0 0 0 0,0 0-1 0 0,0 0 1 0 0,0 0 0 0 0,0-1-1 0 0,1 1 1 0 0,-1 0 0 0 0,0 0-1 0 0,0 0 1 0 0,0 0 0 0 0,0 0-1 0 0,1 0 1 0 0,-1 0 0 0 0,0 0 0 0 0,0 0-1 0 0,0 0 1 0 0,1 0 0 0 0,-1 0-1 0 0,0 0 1 0 0,0 0 0 0 0,0 0-1 0 0,1 0 1 0 0,-1 0 0 0 0,0 0-1 0 0,0 0 1 0 0,0 0 0 0 0,1 0 0 0 0,-1 0-1 0 0,0 0 1 0 0,0 0 0 0 0,0 0-1 0 0,1 0 1 0 0,-1 0 0 0 0,0 0-1 0 0,0 0 1 0 0,0 1 0 0 0,0-1-1 0 0,0 0 1 0 0,1 0 0 0 0,-1 0-1 0 0,0 0 1 0 0,0 0 0 0 0,0 1-2 0 0,0 0 0 0 0,-1-1 0 0 0,1 1 0 0 0,0-1 0 0 0,0 1 0 0 0,-1-1 0 0 0,1 1 0 0 0,0-1 0 0 0,-1 0 0 0 0,1 1-1 0 0,0-1 1 0 0,-1 1 0 0 0,1-1 0 0 0,-1 0 0 0 0,1 1 0 0 0,-1-1 0 0 0,1 0 0 0 0,-1 0 0 0 0,1 1 0 0 0,-1-1 0 0 0,1 0 0 0 0,-1 0 0 0 0,1 0 0 0 0,-1 1 0 0 0,1-1 0 0 0,-1 0 2 0 0,-11 6-13 0 0,-3 21 13 0 0,14-24-6 0 0,1 0 0 0 0,-1-1 1 0 0,0 1-1 0 0,1 0 0 0 0,0 0 0 0 0,-1 0 1 0 0,1-1-1 0 0,0 1 0 0 0,0 0 1 0 0,1 2 5 0 0,0 10-18 0 0,-2 12-28 0 0,0-10 14 0 0,1 1 0 0 0,1 3 32 0 0,-1-16 0 0 0,1 0-1 0 0,-1 0 0 0 0,1 0 0 0 0,1 0 1 0 0,-1-1-1 0 0,1 1 0 0 0,-1 0 0 0 0,1-1 0 0 0,1 0 1 0 0,0 2 0 0 0,-1-3 3 0 0,0 1 0 0 0,-1-1 0 0 0,1 1 0 0 0,-1-1 0 0 0,1 1 1 0 0,-1 0-4 0 0,4 25 67 0 0,-4-7 137 0 0,-2 19-204 0 0,0-9 103 0 0,1 7 129 0 0,0 72 646 0 0,0-67-582 0 0,-2-30-164 0 0,-3-5-53 0 0,-1 3-28 0 0,5 4-12 0 0,1-13-35 0 0,1-1 1 0 0,-1 0-1 0 0,0 0 0 0 0,-1 1 1 0 0,1-1-1 0 0,0 0 0 0 0,-1 1 1 0 0,1-1-1 0 0,-1 0 0 0 0,-1 2-4 0 0,0 1 21 0 0,1-2 3 0 0,-1 1 1 0 0,0 0-1 0 0,0-1 0 0 0,0 0 1 0 0,0 0-1 0 0,-2 2-24 0 0,-16 10 81 0 0,19-14-78 0 0,-11 10 81 0 0,10-10-80 0 0,1 0 1 0 0,0-1-1 0 0,-1 0 1 0 0,1 1 0 0 0,0-1-1 0 0,0 0 1 0 0,-1 1-1 0 0,1-1 1 0 0,-1 0 0 0 0,1 0-1 0 0,0 0 1 0 0,-1 0-1 0 0,0 0-4 0 0,2 0 1 0 0,-15 0 13 0 0,12 1-13 0 0,0-1 0 0 0,1 0 0 0 0,-1 0 0 0 0,0 0 0 0 0,0 0 0 0 0,0-1 0 0 0,1 1 0 0 0,-1-1 0 0 0,0 1 0 0 0,-2-2-1 0 0,-1-2 13 0 0,-6-2-33 0 0,0 3-71 0 0,-3-1-120 0 0,-1-7-100 0 0,12 8 235 0 0,0-1-103 0 0,0 1-93 0 0,0 0-86 0 0,0 0-76 0 0,0 1-67 0 0,0-1-59 0 0,0 1-49 0 0,-1-2-373 0 0,0 1-61 0 0,-3-3-975 0 0,-2-3-1139 0 0,10 9 3156 0 0</inkml:trace>
  <inkml:trace contextRef="#ctx0" brushRef="#br0" timeOffset="1700.28">953 121 6072 0 0,'0'0'133'0'0,"0"0"23"0"0,0 0 12 0 0,0-2-23 0 0,0-3-151 0 0,2 2 84 0 0,0 0 73 0 0,1 1 60 0 0,1-1 222 0 0,0-6 340 0 0,-4 6 106 0 0,-3 3-432 0 0,1 0-90 0 0,-1-1-80 0 0,2 1-68 0 0,-1-1-63 0 0,1 1-40 0 0,0-2 12 0 0,-1-3 94 0 0,2 4-99 0 0,0-2 53 0 0,0 3-156 0 0,0 0 1 0 0,0 0 0 0 0,0 0-1 0 0,0 0 1 0 0,0 0 0 0 0,0 0-1 0 0,0 0 1 0 0,0 0-1 0 0,0 0 1 0 0,0 0 0 0 0,0 0-1 0 0,0-1 1 0 0,0 1 0 0 0,0 0-1 0 0,0 0 1 0 0,0 0 0 0 0,0 0-1 0 0,0 0 1 0 0,0 0 0 0 0,0 0-1 0 0,0 0 1 0 0,0 0-1 0 0,-1 0 1 0 0,1 0 0 0 0,0 0-1 0 0,0-1 1 0 0,0 1 0 0 0,0 0-1 0 0,0 0 1 0 0,0 0 0 0 0,0 0-1 0 0,0 0 1 0 0,0 0 0 0 0,0 0-1 0 0,0 0 1 0 0,0 0-1 0 0,0 0 1 0 0,0 0 0 0 0,-1 0-1 0 0,1 0 1 0 0,0 0 0 0 0,0 0-1 0 0,0 0 1 0 0,0 0 0 0 0,0 0-1 0 0,0 0 1 0 0,0 0 0 0 0,0 0-1 0 0,0 0 1 0 0,0 0-1 0 0,0 0 1 0 0,-1 0 0 0 0,1 0-1 0 0,0 0 1 0 0,0 0 0 0 0,0 0-1 0 0,0 0-10 0 0,-4 0 219 0 0,-10-1 700 0 0,12 1-712 0 0,-1-2-2 0 0,0 0-85 0 0,2-1-114 0 0,0 1-55 0 0,1-1-38 0 0,0 2 74 0 0,0 0-77 0 0,0 1-78 0 0,0 0 42 0 0,0 0-33 0 0,0 0-35 0 0,0 0-34 0 0,0 0-317 0 0,0 0 70 0 0,0 0-47 0 0,0 0-622 0 0,0 0-495 0 0,0 0-940 0 0</inkml:trace>
  <inkml:trace contextRef="#ctx0" brushRef="#br0" timeOffset="864.05">1330 288 9728 0 0,'0'0'222'0'0,"0"-3"30"0"0,0 3-243 0 0,0-1 0 0 0,0 1-1 0 0,0-1 1 0 0,0 1-1 0 0,0 0 1 0 0,0-1-1 0 0,0 1 1 0 0,0-1 0 0 0,0 1-1 0 0,0 0 1 0 0,1-1-1 0 0,-1 1 1 0 0,0-1-1 0 0,0 1 1 0 0,0 0 0 0 0,0-1-1 0 0,1 1 1 0 0,-1-1-1 0 0,0 1 1 0 0,0 0-1 0 0,1-1 1 0 0,-1 1 0 0 0,0 0-1 0 0,1 0 1 0 0,-1-1-1 0 0,0 1 1 0 0,1 0 0 0 0,-1 0-1 0 0,0-1 1 0 0,1 1-1 0 0,-1 0 1 0 0,0 0-1 0 0,1 0 1 0 0,-1 0 0 0 0,1-1-1 0 0,-1 1 1 0 0,0 0-1 0 0,1 0 1 0 0,-1 0-1 0 0,1 0 1 0 0,-1 0 0 0 0,1 0-1 0 0,-1 0 1 0 0,0 0-1 0 0,1 0 1 0 0,-1 0-1 0 0,1 1-8 0 0,7-2 100 0 0,2-2-61 0 0,-3-2-39 0 0,-5 4 0 0 0,-1 0 0 0 0,0 1 0 0 0,1-1 0 0 0,-1 0 0 0 0,1 0 0 0 0,-1 1 0 0 0,1-1 0 0 0,-1 1 0 0 0,1-1 0 0 0,-1 1 0 0 0,1 0 0 0 0,0 0 0 0 0,-1-1 0 0 0,1 1 0 0 0,3 1 29 0 0,1-1 50 0 0,5 0 142 0 0,-9 1-152 0 0,0-1 0 0 0,1 0 1 0 0,-1-1-1 0 0,0 1 1 0 0,0 0-1 0 0,0-1 0 0 0,0 1 1 0 0,1-1-1 0 0,0 0-69 0 0,5-4 241 0 0,2 0 100 0 0,3 2 65 0 0,-7 4-211 0 0,-4-1-136 0 0,0 0 0 0 0,1 0 0 0 0,-1 0 0 0 0,0 0 0 0 0,0 0 0 0 0,0-1 0 0 0,0 1 0 0 0,0-1 0 0 0,0 1 0 0 0,1-1-59 0 0,5-4 196 0 0,6-3 156 0 0,1 0-39 0 0,-7 4-186 0 0,5-1 103 0 0,-8-6-6 0 0,1 7-86 0 0,2 0-47 0 0,3-3-6 0 0,-6 4-23 0 0,2 2-50 0 0,-1 0 0 0 0,-4 0 0 0 0,17-9 47 0 0,-19 9-58 0 0,1 1 0 0 0,0-1 0 0 0,-1 1 0 0 0,1-1 0 0 0,-1 1 0 0 0,1-1 0 0 0,0 1 0 0 0,-1-1 0 0 0,1 0 0 0 0,-1 1 0 0 0,0-1 0 0 0,1 0-1 0 0,-1 1 1 0 0,1-1 0 0 0,-1 0 0 0 0,0 0 0 0 0,0 1 0 0 0,1-1 0 0 0,-1 0 0 0 0,0 0-1 0 0,0-1 58 0 0,-3-1 11 0 0,-7-7-41 0 0,4 6 63 0 0,-3 5-64 0 0,7-1-6 0 0,-17 0 72 0 0,-16 0 50 0 0,16 3-83 0 0,12 0-27 0 0,1-1 1 0 0,-1 2-1 0 0,1-1 1 0 0,0 1 0 0 0,1 0-1 0 0,-1 0 1 0 0,1 0-1 0 0,-1 1 1 0 0,1 0 0 0 0,1 0-34 0 0,-18 11 105 0 0,20-15-93 0 0,0 0-1 0 0,0 1 1 0 0,0-1-1 0 0,0 1 1 0 0,0 0-1 0 0,0 0 1 0 0,-1 1-12 0 0,-6 15 97 0 0,5-11-68 0 0,1 0-1 0 0,-1 0 0 0 0,0-1 0 0 0,-1 2-28 0 0,0-2 27 0 0,1 1 0 0 0,0 0 0 0 0,0 0-1 0 0,0 1-26 0 0,-4 15 109 0 0,6-19-84 0 0,1-1-1 0 0,-1 1 0 0 0,1 0 1 0 0,0 0-1 0 0,0 0 1 0 0,1 0-1 0 0,-1 0 0 0 0,1 3-24 0 0,0-5 16 0 0,0 0 0 0 0,0 0-1 0 0,0-1 1 0 0,1 1 0 0 0,-1 0-1 0 0,1 0 1 0 0,-1 0 0 0 0,1 0-1 0 0,0 0 1 0 0,0-1-1 0 0,1 3-15 0 0,1 0 26 0 0,0 0-1 0 0,1 0 0 0 0,-1 0 0 0 0,1-1 0 0 0,0 1 1 0 0,0-1-26 0 0,0 0 16 0 0,-1 0 1 0 0,0 0 0 0 0,0 0-1 0 0,0 0 1 0 0,0 0 0 0 0,-1 0-1 0 0,3 4-16 0 0,2 3 47 0 0,-6-9-45 0 0,-1-1-1 0 0,1 1 1 0 0,0-1-1 0 0,0 1 0 0 0,0-1 1 0 0,-1 1-1 0 0,1-1 1 0 0,0 0-1 0 0,0 0 0 0 0,0 1 1 0 0,0-1-1 0 0,0 0 1 0 0,0 0-2 0 0,10 2 9 0 0,2 5 20 0 0,-12-7-27 0 0,0 1 1 0 0,0 0 0 0 0,1 0-1 0 0,-1-1 1 0 0,1 1 0 0 0,-1-1 0 0 0,1 1-1 0 0,-1-1 1 0 0,1 1 0 0 0,-1-1 0 0 0,1 0-1 0 0,-1 0 1 0 0,1 0-3 0 0,27 0 51 0 0,30 0-49 0 0,-53 0-2 0 0,0-1 0 0 0,0 1-1 0 0,0-1 1 0 0,0 0 0 0 0,0-1-1 0 0,1 0 1 0 0,15-4-48 0 0,-3 3-52 0 0,8-1-130 0 0,0-6-104 0 0,4-5-89 0 0,-1 0-7 0 0</inkml:trace>
  <inkml:trace contextRef="#ctx0" brushRef="#br0" timeOffset="1179.97">1890 121 7280 0 0,'0'3'209'0'0,"2"9"-5"0"0,5-3-165 0 0,-1 0-35 0 0,3 12-38 0 0,-6-11 73 0 0,3 2 93 0 0,-3-6 93 0 0,-1-1 46 0 0,4 7 381 0 0,0-1 24 0 0,7 15 1008 0 0,-1-10-862 0 0,1-1-51 0 0,-10-8-379 0 0,0 0-99 0 0,0 1-39 0 0,0 3 21 0 0,0-2 7 0 0,1 2 71 0 0,1-6 134 0 0,1 0-119 0 0,-5-4-283 0 0,0 1 0 0 0,-1 0 0 0 0,0-1 0 0 0,1 1 0 0 0,-1 0 0 0 0,0 0 0 0 0,0-1 0 0 0,0 1 0 0 0,0 0 0 0 0,0 0 0 0 0,0 1-85 0 0,0 0 188 0 0,0-1 305 0 0,0-2-21 0 0,0 0-7 0 0,0 0-30 0 0,0 0-124 0 0,0-2-58 0 0,0 1-243 0 0,0 1 0 0 0,0 0 0 0 0,0-1 1 0 0,0 1-1 0 0,0-1 0 0 0,0 1 0 0 0,0 0 0 0 0,0-1 0 0 0,0 1 0 0 0,0-1 0 0 0,-1 1 1 0 0,1 0-1 0 0,0-1 0 0 0,0 1 0 0 0,0 0 0 0 0,0-1 0 0 0,-1 1 0 0 0,1 0 0 0 0,0-1 0 0 0,0 1 1 0 0,-1 0-1 0 0,1-1 0 0 0,0 1 0 0 0,-1 0 0 0 0,1 0 0 0 0,0-1 0 0 0,-1 1 0 0 0,1 0 1 0 0,0 0-1 0 0,-1 0 0 0 0,1-1-10 0 0,-7-3 145 0 0,2-6-23 0 0,-1 5-66 0 0,5 5-53 0 0,1 0 0 0 0,0 0 0 0 0,-1 0 1 0 0,1-1-1 0 0,-1 1 0 0 0,1 0 0 0 0,0-1 0 0 0,-1 1 0 0 0,1 0 0 0 0,0-1 1 0 0,-1 1-1 0 0,1 0 0 0 0,0-1 0 0 0,0 1 0 0 0,-1-1 0 0 0,1 1 0 0 0,0-1 0 0 0,0 1 1 0 0,0 0-1 0 0,-1-1 0 0 0,1 1 0 0 0,0-1 0 0 0,0 1 0 0 0,0-1 0 0 0,0 1 1 0 0,0-1-1 0 0,0 1 0 0 0,0-1 0 0 0,0 1 0 0 0,0-1 0 0 0,0 1 0 0 0,1-1-3 0 0,-1-1 6 0 0,-1 1-1 0 0,1-1 1 0 0,0 1 0 0 0,0-1-1 0 0,-1 1 1 0 0,1-1-1 0 0,0 1 1 0 0,-1-1-1 0 0,0 1 1 0 0,1-1-1 0 0,-1 1 1 0 0,0 0-1 0 0,0-2-5 0 0,-1 2 6 0 0,1-1-1 0 0,1 1 0 0 0,-1-1 0 0 0,0 0 0 0 0,0 0 0 0 0,1 1 0 0 0,-1-1 0 0 0,1 0 1 0 0,-1 0-1 0 0,1 0 0 0 0,0 1 0 0 0,0-1 0 0 0,-1-2-5 0 0,1-5 11 0 0,-1-11 12 0 0,5 4 23 0 0,0 6-35 0 0,-2 7-11 0 0,-1 0 0 0 0,0 0 0 0 0,0 0 1 0 0,0 0-1 0 0,0 0 0 0 0,-1 0 1 0 0,1 0-1 0 0,-1 0 0 0 0,1 0 0 0 0,-1-3 0 0 0,0 2 0 0 0,1 0 0 0 0,0-1 0 0 0,0 1 0 0 0,0 0 0 0 0,1 0 0 0 0,-1-1 0 0 0,1 1 0 0 0,0 0 0 0 0,0 1 0 0 0,1-1 0 0 0,8-21 0 0 0,-1 3 0 0 0,-9 21 0 0 0,0 0 0 0 0,0 0 0 0 0,0 0 0 0 0,0 0 0 0 0,1 0 0 0 0,-1 1 0 0 0,0-1 0 0 0,1 0 0 0 0,-1 1 0 0 0,1-1 0 0 0,7-3 0 0 0,24-24 0 0 0,-5 13 0 0 0,-21 11 0 0 0,-5 2 0 0 0,1 1 0 0 0,0-1 0 0 0,0 1 0 0 0,0 0 0 0 0,0 0 0 0 0,0 0 0 0 0,0 0 0 0 0,1 1 0 0 0,-1-1 0 0 0,0 1 0 0 0,2 0 0 0 0,-3 0 0 0 0,-1-1 0 0 0,1 1 0 0 0,0 0 0 0 0,-1 0 0 0 0,1-1 0 0 0,0 1-1 0 0,-1-1 1 0 0,1 0 0 0 0,0 1 0 0 0,-1-1 0 0 0,1 0 0 0 0,-1 0 0 0 0,1 0 0 0 0,7-4-27 0 0,4 3-50 0 0,15 2-66 0 0,-25 0 93 0 0,-1 2-17 0 0,2 2-45 0 0,2 2-116 0 0,-3-3-204 0 0,-3-3 324 0 0,0 0 1 0 0,0 0-22 0 0,0 0-48 0 0,0 0-17 0 0,0 0-49 0 0,0 0-57 0 0,0 0-63 0 0,0 0-68 0 0,0 0-64 0 0,0 0-56 0 0,0 0-50 0 0,0 0-174 0 0,0 0-50 0 0,0 0-211 0 0,0 0-571 0 0</inkml:trace>
  <inkml:trace contextRef="#ctx0" brushRef="#br0" timeOffset="27498.21">2570 454 9152 0 0,'0'0'208'0'0,"0"0"33"0"0,0-3 14 0 0,3-7-42 0 0,-3 10-207 0 0,1 0-1 0 0,0-1 1 0 0,0 1-1 0 0,-1 0 1 0 0,1-1-1 0 0,0 1 1 0 0,0 0-1 0 0,0 0 1 0 0,0 0-1 0 0,-1 0 1 0 0,1 0-1 0 0,0 0 1 0 0,0 0-1 0 0,0 0-5 0 0,8-1 108 0 0,6-7 297 0 0,-12 6-346 0 0,1 0-57 0 0,11 0 164 0 0,-3 2-131 0 0,3 0-51 0 0,-12 0-57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8:28.8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197 0 11688 0 0,'0'0'264'0'0,"0"0"34"0"0,0 0 22 0 0,1 1-130 0 0,0 1-92 0 0,7 5 27 0 0,-5-4-35 0 0,-1-1 107 0 0,-2-2 217 0 0,0 0 386 0 0,0 0 37 0 0,3 0-21 0 0,0 0-623 0 0,0 1 54 0 0,7 3 684 0 0,-7-1-601 0 0,-1-2-205 0 0,-1 0-40 0 0,1 1-46 0 0,-1-1-55 0 0,1 1 598 0 0,-2-2-148 0 0,0 0-67 0 0,1 1-187 0 0,-1 0-44 0 0,0 1 33 0 0,0 1-102 0 0,-1 4-17 0 0,1-6 35 0 0,0 13 152 0 0,0 5 122 0 0,1-8-171 0 0,-1-3-101 0 0,2-2-88 0 0,4 9 79 0 0,-5-13-73 0 0,-1-1 0 0 0,1 1 0 0 0,0 0 0 0 0,-1-1 0 0 0,1 1 0 0 0,-1 0-1 0 0,1 0 1 0 0,-1 0 0 0 0,0 0 0 0 0,0 0 0 0 0,1-1 0 0 0,-2 1 0 0 0,1 0 0 0 0,0 0 0 0 0,0 0 0 0 0,0 0 0 0 0,-1 0-5 0 0,-3 14 10 0 0,2-10 3 0 0,0 0 1 0 0,0 1-1 0 0,1-1 0 0 0,0 1 1 0 0,1-1-1 0 0,-1 1-13 0 0,1 202 80 0 0,0-207-80 0 0,0 0 0 0 0,0 0 0 0 0,0 0 0 0 0,0 0 0 0 0,-1 0 0 0 0,1 0 0 0 0,-1-1 0 0 0,0 1 0 0 0,1 0 0 0 0,-1 0 0 0 0,0 0 0 0 0,0-1 0 0 0,0 1 0 0 0,0 0 0 0 0,0-1 0 0 0,-1 1 0 0 0,1-1 0 0 0,0 1 0 0 0,-1-1 0 0 0,1 0 0 0 0,-1 1 0 0 0,-1-1 0 0 0,-3 5 0 0 0,5-5 0 0 0,0 0 0 0 0,0-1 0 0 0,0 1 0 0 0,1 0 0 0 0,-1 0-1 0 0,0 0 1 0 0,1 0 0 0 0,-1-1 0 0 0,0 1 0 0 0,1 0 0 0 0,-1 0 0 0 0,1 0-1 0 0,0 0 1 0 0,-1 0 0 0 0,1 1 0 0 0,0-1 0 0 0,-1 0 0 0 0,1 0-1 0 0,0 0 1 0 0,0 0 0 0 0,1 1 1 0 0,-1-1 0 0 0,0 0 0 0 0,1 0 0 0 0,0 0 0 0 0,-1 1-1 0 0,1-1 1 0 0,0 0 0 0 0,-1 0 0 0 0,1 0 0 0 0,0 0 0 0 0,0 0-1 0 0,0 0 1 0 0,9 11-36 0 0,-10-11 26 0 0,1 0-1 0 0,0 0 0 0 0,-1 1 1 0 0,1-1-1 0 0,-1 0 0 0 0,0 1 1 0 0,1-1-1 0 0,-1 0 0 0 0,0 1 1 0 0,0-1-1 0 0,0 1 10 0 0,0 0 29 0 0,0 0-72 0 0,0 0-65 0 0,-1 0-56 0 0,1 1-219 0 0,-1 0-105 0 0,0-1-57 0 0,-2 3-803 0 0,2-4 962 0 0,0 1 35 0 0,0-1 40 0 0,0 0 60 0 0,0 0 74 0 0,0 0 86 0 0,0 0-352 0 0,0-1-55 0 0,1 1-48 0 0,0-1-42 0 0,-1 0-165 0 0,1 0-42 0 0,0 0-199 0 0,0 0-542 0 0</inkml:trace>
  <inkml:trace contextRef="#ctx0" brushRef="#br0" timeOffset="333.95">0 257 10880 0 0,'3'0'248'0'0,"4"0"-64"0"0,15 1 237 0 0,-8-4-178 0 0,-7-2-178 0 0,1-1-37 0 0,7 4-17 0 0,-8 2 18 0 0,0 0 54 0 0,0 0 46 0 0,1 0 39 0 0,7 0 240 0 0,20 0 670 0 0,-25 0-799 0 0,0 0-62 0 0,-3 0-98 0 0,16-2 222 0 0,-1-4-86 0 0,-15 4-163 0 0,1 1 1 0 0,-1-1-1 0 0,1 1 0 0 0,-1 0 1 0 0,2 1-93 0 0,18 0 258 0 0,5 1-72 0 0,14-5-32 0 0,-22-1-86 0 0,-15 3-26 0 0,0 0 0 0 0,0 1 0 0 0,1 0 0 0 0,8 0-42 0 0,8 1 22 0 0,21 1-40 0 0,-5-5-62 0 0,-20-1 21 0 0,6 0-126 0 0,1 3-93 0 0,-24 1 154 0 0,1 1 38 0 0,3-1 1 0 0,12-3-46 0 0,-15 3 48 0 0,1 0-46 0 0,-1-1-62 0 0,0 1-77 0 0,0 0-92 0 0,1 0-107 0 0,-1 0-123 0 0,-3 0 244 0 0,0 1-36 0 0,0 0-38 0 0,0 0-40 0 0,0-1-42 0 0,0 1-44 0 0,5 0-1256 0 0,2 0-1014 0 0</inkml:trace>
  <inkml:trace contextRef="#ctx0" brushRef="#br0" timeOffset="605.64">908 151 8144 0 0,'0'0'182'0'0,"0"3"29"0"0,0-3-200 0 0,0 1 0 0 0,0-1 0 0 0,-1 1 0 0 0,1 0 0 0 0,0-1 0 0 0,0 1 0 0 0,0-1 1 0 0,0 1-1 0 0,0-1 0 0 0,-1 1 0 0 0,1-1 0 0 0,0 1 0 0 0,0-1 0 0 0,-1 1 0 0 0,1-1 0 0 0,0 1 0 0 0,-1-1 0 0 0,1 0 0 0 0,-1 1 0 0 0,1-1 0 0 0,0 0 0 0 0,-1 1 0 0 0,1-1 0 0 0,-1 1-11 0 0,-6 5 153 0 0,5 3-116 0 0,3-8-37 0 0,-1-1 0 0 0,0 1 0 0 0,0-1 0 0 0,0 1 0 0 0,0-1 0 0 0,0 1 0 0 0,0-1 0 0 0,0 1 0 0 0,0-1 0 0 0,0 1 0 0 0,0-1 0 0 0,0 1 0 0 0,-1-1 0 0 0,1 1 0 0 0,0-1 0 0 0,0 0 0 0 0,0 1 0 0 0,-1-1 0 0 0,1 1 0 0 0,0-1 0 0 0,0 0 0 0 0,-1 1 0 0 0,1-1 0 0 0,0 1 0 0 0,-1-1 0 0 0,1 0 0 0 0,0 0 0 0 0,-1 1 0 0 0,1-1 0 0 0,-1 0 0 0 0,1 0 0 0 0,-1 1 0 0 0,-5 3 0 0 0,3 0 19 0 0,-1 2 41 0 0,1 1 41 0 0,0 0 44 0 0,1-3 19 0 0,-2 5 167 0 0,0-1-49 0 0,2 0-42 0 0,-1 0-34 0 0,-1 5 83 0 0,2-8-166 0 0,0 1-1 0 0,-1-1 0 0 0,0 1 1 0 0,0-1-1 0 0,0 0-122 0 0,1-1 57 0 0,0 0 0 0 0,0 0 0 0 0,0 1 0 0 0,1-1 0 0 0,0 0 0 0 0,-1 1 0 0 0,1 1-57 0 0,-4 13 224 0 0,0-4-14 0 0,1-3-46 0 0,1 7 36 0 0,3-8-6 0 0,0-1-41 0 0,0 34 384 0 0,0-30-311 0 0,0 0 90 0 0,0-13-290 0 0,0 0 0 0 0,0 1 0 0 0,0-1 0 0 0,0 0 0 0 0,0 0 0 0 0,1 0 0 0 0,-1 1 0 0 0,0-1 0 0 0,1 0 1 0 0,-1 0-1 0 0,1 0 0 0 0,-1 0 0 0 0,1 0 0 0 0,-1 0 0 0 0,1 0 0 0 0,0 0 0 0 0,0 1-26 0 0,16 9 410 0 0,-14-10-341 0 0,0 1-1 0 0,0-1 1 0 0,0 1-1 0 0,0 0 0 0 0,-1 0 1 0 0,2 1-69 0 0,7 6 222 0 0,18 7 398 0 0,-24-13-518 0 0,2-1 54 0 0,0 0-34 0 0,14-3 123 0 0,-13 1-129 0 0,7 0 112 0 0,-5 0-95 0 0,11-3 64 0 0,-1-7 29 0 0,-1 5-61 0 0,-14 4-127 0 0,-1 0 1 0 0,1 0-1 0 0,-1 0 0 0 0,0-1 1 0 0,1 0-1 0 0,-1 0 1 0 0,1-1-39 0 0,9-4 99 0 0,3 1 0 0 0,-14 5-84 0 0,0 1 1 0 0,-1-1-1 0 0,1 0 0 0 0,-1 0 1 0 0,1 0-1 0 0,-1-1 1 0 0,1 1-1 0 0,-1-1 0 0 0,0 1 1 0 0,1-1-1 0 0,-1 0 0 0 0,0 0-15 0 0,3-2 37 0 0,0 0-1 0 0,0 0 0 0 0,1 1 0 0 0,3-3-36 0 0,-6 5 11 0 0,0-1 1 0 0,1 0-1 0 0,-1 0 0 0 0,0 0 0 0 0,0 0 0 0 0,0 0 0 0 0,-1-1 0 0 0,1 1 1 0 0,0-1-1 0 0,-1 0 0 0 0,0 0 0 0 0,0 0 0 0 0,0 0 0 0 0,0 0 0 0 0,1-3-11 0 0,2-19 64 0 0,1 13-24 0 0,-5 10-34 0 0,0 1 1 0 0,0 0-1 0 0,0-1 0 0 0,-1 1 1 0 0,1-1-1 0 0,-1 1 0 0 0,1-1 1 0 0,-1 1-1 0 0,0-1 0 0 0,1 0 1 0 0,-1 1-1 0 0,0-1 0 0 0,0 0 0 0 0,0 1-6 0 0,1-11 28 0 0,-1 7-14 0 0,1 0 0 0 0,-1-1 0 0 0,0 1 1 0 0,-1-1-1 0 0,1 1 0 0 0,-1 0 0 0 0,0-1 1 0 0,-1 0-15 0 0,-8-19 53 0 0,8 19-48 0 0,2 5-3 0 0,0 1-1 0 0,0-1 1 0 0,0 1 0 0 0,0-1-1 0 0,0 1 1 0 0,0-1 0 0 0,-1 1-1 0 0,1-1 1 0 0,0 1-1 0 0,0-1 1 0 0,0 1 0 0 0,-1-1-1 0 0,1 1 1 0 0,0-1 0 0 0,-1 1-1 0 0,1-1 1 0 0,-1 1-1 0 0,1 0 1 0 0,0-1 0 0 0,-1 1-1 0 0,1 0 1 0 0,-1-1 0 0 0,1 1-1 0 0,-1 0 1 0 0,1 0 0 0 0,-1 0-1 0 0,1-1 1 0 0,-1 1-1 0 0,1 0 1 0 0,-1 0 0 0 0,1 0-1 0 0,-1 0 1 0 0,0 0-2 0 0,-5-2 9 0 0,-15-8-46 0 0,-1-8-78 0 0,20 16 141 0 0,0 0-36 0 0,0 1-34 0 0,0-1-33 0 0,-2 0-172 0 0,0 0-117 0 0,0 1-107 0 0,0 0-97 0 0,0 0-85 0 0,0 0-77 0 0,-2 0-330 0 0,-1-1-90 0 0,-5-2-1150 0 0,-6-4-1310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8:27.0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334 469 8984 0 0,'25'-15'200'0'0,"-18"6"-35"0"0,-7 8-155 0 0,0 1-1 0 0,0-1 1 0 0,1 1 0 0 0,-1 0 0 0 0,0-1 0 0 0,1 1 0 0 0,-1-1 0 0 0,0 1 0 0 0,1 0 0 0 0,-1 0-1 0 0,0-1 1 0 0,1 1 0 0 0,-1 0 0 0 0,1-1 0 0 0,-1 1 0 0 0,0 0 0 0 0,1 0 0 0 0,-1 0 0 0 0,1 0-1 0 0,-1-1 1 0 0,1 1 0 0 0,-1 0 0 0 0,1 0 0 0 0,-1 0 0 0 0,0 0 0 0 0,1 0 0 0 0,-1 0 0 0 0,1 0-1 0 0,-1 0 1 0 0,1 0 0 0 0,-1 1 0 0 0,1-1-10 0 0,-1 0 9 0 0,1 0 0 0 0,-1 0 0 0 0,1 0-1 0 0,-1 0 1 0 0,0 0 0 0 0,1 0 0 0 0,-1 0 0 0 0,1 0 0 0 0,-1 0-1 0 0,1 0 1 0 0,-1 0 0 0 0,0 0 0 0 0,1 0 0 0 0,-1 0 0 0 0,1 0-1 0 0,-1-1 1 0 0,0 1 0 0 0,1 0 0 0 0,-1 0 0 0 0,1 0 0 0 0,-1-1-1 0 0,0 1 1 0 0,1 0 0 0 0,-1-1-9 0 0,0 1 2 0 0,0 0-1 0 0,0-1 1 0 0,0 1-1 0 0,0-1 1 0 0,0 1-1 0 0,0 0 1 0 0,0-1-1 0 0,0 1 1 0 0,-1 0-1 0 0,1-1 1 0 0,0 1-1 0 0,0 0 1 0 0,0-1-1 0 0,0 1 1 0 0,-1 0-1 0 0,1-1 1 0 0,0 1-1 0 0,0 0 1 0 0,-1 0-1 0 0,1-1 1 0 0,0 1 0 0 0,-1 0-1 0 0,1 0 1 0 0,0 0-1 0 0,0-1 1 0 0,-1 1-1 0 0,1 0 1 0 0,0 0-1 0 0,-1 0-1 0 0,-13-2-8 0 0,4 1 26 0 0,2-3 63 0 0,6-1 116 0 0,-1 0 76 0 0,-1 2 34 0 0,-2 0-34 0 0,-7-4 198 0 0,9 5-284 0 0,-4-1 182 0 0,-1 2-62 0 0,-2 1 0 0 0,-6 1 81 0 0,1-1-7 0 0,8 0-177 0 0,0 0-34 0 0,-2 0 13 0 0,1 0-35 0 0,6 0-108 0 0,0 0 0 0 0,1 0 0 0 0,-1 1 0 0 0,0-1 0 0 0,1 1 0 0 0,-1 0 0 0 0,1-1 0 0 0,-1 1 0 0 0,1 0 0 0 0,-1 1-40 0 0,-9 7 215 0 0,9-6-121 0 0,-1-1-1 0 0,1 1 1 0 0,-1 0 0 0 0,0-1 0 0 0,0 0 0 0 0,-1 1-94 0 0,-5 2 168 0 0,0 2-35 0 0,-1 0-29 0 0,4-3 3 0 0,0 0-1 0 0,1 1 1 0 0,0 0 0 0 0,-2 2-107 0 0,-5 9 154 0 0,-7 16 42 0 0,13-19-100 0 0,1 0 34 0 0,-5-1 4 0 0,10-10-113 0 0,-1-1 0 0 0,0 1 0 0 0,1 0 0 0 0,-1 0 1 0 0,1 0-1 0 0,0 0 0 0 0,0 0 0 0 0,-1 0 0 0 0,1 1-21 0 0,-3 10 85 0 0,4-10-62 0 0,0-1-1 0 0,-1 0 0 0 0,0 0 1 0 0,1 1-1 0 0,-1-1 0 0 0,0 0 1 0 0,0 0-1 0 0,0 0 0 0 0,0 0 1 0 0,-1 0-1 0 0,0 2-22 0 0,-1-1 120 0 0,2 0-54 0 0,2 6-20 0 0,-1-7-9 0 0,0 9 59 0 0,0-8-70 0 0,-1 0 0 0 0,1 0 1 0 0,0 0-1 0 0,1 0 0 0 0,-1 0 1 0 0,0-1-1 0 0,1 1 0 0 0,0 0 1 0 0,-1 0-1 0 0,1 0 0 0 0,1 1-26 0 0,11 12 167 0 0,-11-13-149 0 0,16 12 57 0 0,-16-13-75 0 0,1-1 0 0 0,0 0 1 0 0,-1 1-1 0 0,1-1 0 0 0,0-1 0 0 0,0 1 1 0 0,0 0-1 0 0,0-1 0 0 0,0 1 1 0 0,0-1-1 0 0,0 0 0 0 0,0 0 0 0 0,0 0 0 0 0,100 0 0 0 0,-96 0-8 0 0,-1-1 0 0 0,1 0 0 0 0,-1 0 0 0 0,1 0 0 0 0,-1-1 0 0 0,0 0 8 0 0,10-3-45 0 0,12 0-38 0 0,-8-5 3 0 0,1 5 25 0 0,-17 4 49 0 0,0 0-1 0 0,1-1 1 0 0,-1 1 0 0 0,1-1 0 0 0,-1 0 0 0 0,0 0-1 0 0,1-1 7 0 0,12-10-47 0 0,-1-3 24 0 0,-13 14 18 0 0,0-1 0 0 0,0 1 0 0 0,0-1 0 0 0,-1 0 0 0 0,0 0 0 0 0,1 0 0 0 0,-1 0 0 0 0,0-1 0 0 0,0 1 0 0 0,-1 0 0 0 0,1-1-1 0 0,-1 1 1 0 0,1-1 0 0 0,-1 0 5 0 0,9-15 0 0 0,-7 15 0 0 0,0 0 0 0 0,-1 0 0 0 0,0 0 0 0 0,0 0 0 0 0,1-3 0 0 0,2-12 1 0 0,-4 14-3 0 0,0 1 0 0 0,0-1 0 0 0,0 1 0 0 0,1 0 0 0 0,0-1 0 0 0,0 1 0 0 0,1-1 2 0 0,8-15-48 0 0,-10 17 44 0 0,-1 1 0 0 0,1-1 0 0 0,0 0 0 0 0,-1 1 0 0 0,0-1 0 0 0,1 0 0 0 0,-1 1 0 0 0,0-3 4 0 0,0 4-7 0 0,0-1 0 0 0,0 1 0 0 0,0-1 0 0 0,0 1-1 0 0,0-1 1 0 0,0 1 0 0 0,1-1 0 0 0,-1 1 0 0 0,1-1 0 0 0,-1 1 0 0 0,1-1 0 0 0,0 1-1 0 0,-1 0 1 0 0,1-1 0 0 0,0 1 0 0 0,0 0 0 0 0,0 0 0 0 0,0 0 0 0 0,0-1-1 0 0,1 1 8 0 0,-2 0-4 0 0,3-3-74 0 0,-2 1 41 0 0,-2-5 4 0 0,1 8 21 0 0,0-2-70 0 0,0 2-12 0 0,0 0-2 0 0,0 0 0 0 0,0 2 3 0 0,0 0 83 0 0,-1-1 1 0 0,1 1-1 0 0,0-1 0 0 0,-1 1 0 0 0,1-1 0 0 0,-1 1 1 0 0,1-1-1 0 0,-1 1 0 0 0,0-1 0 0 0,1 0 1 0 0,-1 1-1 0 0,0-1 10 0 0,0 1-11 0 0,0-1 1 0 0,0 1-1 0 0,0-1 1 0 0,0 1 0 0 0,1 0-1 0 0,-1 0 1 0 0,0 0-1 0 0,1-1 1 0 0,-1 1-1 0 0,1 0 1 0 0,0 0-1 0 0,0 1 11 0 0,0 4-36 0 0,0-5 32 0 0,0 0-1 0 0,0 0 1 0 0,0 0 0 0 0,0 0-1 0 0,0 0 1 0 0,0 0 0 0 0,-1 0-1 0 0,1 0 1 0 0,-1 0-1 0 0,0 1 5 0 0,-1 1-5 0 0,0 0-1 0 0,0 0 1 0 0,1 0-1 0 0,-1 1 1 0 0,1-1-1 0 0,0 0 1 0 0,0 0-1 0 0,1 1 1 0 0,-1-1-1 0 0,1 1 1 0 0,0-1-1 0 0,0 1 1 0 0,1 0 4 0 0,-2 3 1 0 0,1 1 0 0 0,13 19 0 0 0,-10-13 0 0 0,-1 0 0 0 0,10 0-10 0 0,12 0-47 0 0,-17-12 47 0 0,2 3-39 0 0,-5-2-32 0 0,-2-2-55 0 0,-2-1-136 0 0,3-1-232 0 0,9 0-8 0 0</inkml:trace>
  <inkml:trace contextRef="#ctx0" brushRef="#br0" timeOffset="472.47">712 15 7912 0 0,'-26'-12'232'0'0,"22"10"-109"0"0,6 1-28 0 0,2 1-59 0 0,5 0-26 0 0,-1 0 11 0 0,-4 0 58 0 0,-2 0 83 0 0,-1 0 186 0 0,-1 0 307 0 0,0 0 17 0 0,2 0-25 0 0,-1 0-621 0 0,-1 0 1 0 0,1 0-1 0 0,-1 0 1 0 0,1 0-1 0 0,-1 1 1 0 0,1-1-1 0 0,-1 0 1 0 0,1 0-1 0 0,-1 0 1 0 0,1 0-1 0 0,-1 1 1 0 0,1-1-1 0 0,-1 0 1 0 0,0 0-1 0 0,1 1 1 0 0,-1-1-1 0 0,1 0 1 0 0,-1 1-27 0 0,6 8 401 0 0,-1-1-109 0 0,3-1-48 0 0,-1-4-45 0 0,-1 1 128 0 0,-4 9-21 0 0,0 6-19 0 0,7 11 233 0 0,-2-6-175 0 0,-4-11-198 0 0,5 7 182 0 0,1 7 113 0 0,-4-9-246 0 0,-4 13 73 0 0,-1-24-169 0 0,0 0 0 0 0,1 1 0 0 0,0-1 0 0 0,1 6-100 0 0,2 3 147 0 0,-2-10-75 0 0,0 1 0 0 0,-1-1 0 0 0,1 0 0 0 0,-1 1 0 0 0,-1-1-1 0 0,0 1-71 0 0,1 0 89 0 0,0 1-1 0 0,0-1 0 0 0,0 1 0 0 0,1-1 0 0 0,0 2-88 0 0,0-2 88 0 0,0 0 0 0 0,-1 0 0 0 0,0 1 0 0 0,0-1-1 0 0,0 2-87 0 0,-1 45 541 0 0,0-36-321 0 0,0 0 50 0 0,-3-5-92 0 0,-2-3-43 0 0,4-9-117 0 0,0 1-1 0 0,0-1 1 0 0,0 1 0 0 0,1 0 0 0 0,-1-1 0 0 0,1 1-1 0 0,-1-1 1 0 0,1 1 0 0 0,-1 0 0 0 0,1-1 0 0 0,0 1-1 0 0,0 0 1 0 0,-1 0-18 0 0,1 10 120 0 0,0-9-7 0 0,0-3-9 0 0,0 0-28 0 0,0 0 8 0 0,0 0 3 0 0,3-3-8 0 0,1-1-52 0 0,0 1-19 0 0,-1 0 0 0 0,1-1 0 0 0,-1 0 0 0 0,0 0-1 0 0,1-1-7 0 0,-2 0 0 0 0,-1 4 0 0 0,-1 1 0 0 0,0-1 0 0 0,0 0 0 0 0,1 1 0 0 0,-1-1 0 0 0,0 1 0 0 0,1-1 0 0 0,-1 1 0 0 0,1-1 0 0 0,-1 1 0 0 0,1-1 0 0 0,-1 1 0 0 0,0-1 0 0 0,1 1 0 0 0,0-1 0 0 0,-1 1 0 0 0,1 0 0 0 0,-1-1 0 0 0,1 1 0 0 0,-1 0 0 0 0,1 0 0 0 0,0-1 0 0 0,4-1 0 0 0,28-26-13 0 0,-23 23-3 0 0,2-1-38 0 0,28-8-184 0 0,-32 12 191 0 0,15-7-151 0 0,-20 7 167 0 0,1 1 0 0 0,0 0-1 0 0,0-1 1 0 0,0 1 0 0 0,0 1 0 0 0,0-1 0 0 0,0 0-1 0 0,3 1 32 0 0,2 0-74 0 0,-7-1 55 0 0,0 1-1 0 0,0 0 1 0 0,0 0-1 0 0,0 0 1 0 0,0 0 0 0 0,0 1-1 0 0,0-1 1 0 0,0 0-1 0 0,-1 1 1 0 0,1 0-1 0 0,0-1 20 0 0,16 10-134 0 0,5-4 39 0 0,-13 4 20 0 0,0-7 41 0 0,-9-3 31 0 0,0 0-1 0 0,-1 0 0 0 0,1 0 0 0 0,0 1 1 0 0,0-1-1 0 0,0 0 0 0 0,0 1 0 0 0,-1-1 0 0 0,1 0 1 0 0,0 1-1 0 0,0-1 0 0 0,-1 1 0 0 0,1 0 1 0 0,0-1-1 0 0,-1 1 0 0 0,1-1 0 0 0,0 1 1 0 0,-1 0-1 0 0,1 0 0 0 0,-1-1 0 0 0,1 1 1 0 0,-1 0-1 0 0,1 0 0 0 0,-1-1 0 0 0,0 1 0 0 0,0 0 4 0 0,1 0-1 0 0,0 0-1 0 0,-1 0 0 0 0,1 0 0 0 0,0 0 0 0 0,-1-1 0 0 0,1 1 1 0 0,0 0-1 0 0,0 0 0 0 0,0-1 0 0 0,0 1 0 0 0,0-1 0 0 0,0 1 1 0 0,0-1-1 0 0,0 1 0 0 0,0-1 0 0 0,0 1 2 0 0,10 5-49 0 0,4 22-31 0 0,-13-25 73 0 0,-1 3 1 0 0,-2 15 5 0 0,1-15 1 0 0,1 7 39 0 0,-4-4 52 0 0,-7-4 45 0 0,5 5 6 0 0,-3-5-30 0 0,-8 3 11 0 0,12-6-86 0 0,-7 1 55 0 0,-5-2-6 0 0,0 0-8 0 0,1 4 8 0 0,0 0-21 0 0,0-3-34 0 0,-106-2 159 0 0,119 0-185 0 0,0 0 0 0 0,1 0-1 0 0,-1 0 1 0 0,0 0 0 0 0,0 0-1 0 0,1-1 1 0 0,-1 1 0 0 0,0-1-1 0 0,1 0 1 0 0,-1 1 0 0 0,1-1-1 0 0,-1 0 1 0 0,1 0 0 0 0,-1 0-5 0 0,-8-4-44 0 0,3 3-26 0 0,-2 1-44 0 0,4 1 64 0 0,1-3-52 0 0,2-1-57 0 0,1-1-64 0 0,-2 0-270 0 0,0 2 310 0 0,1 1-28 0 0,1 0 15 0 0,-1 1-66 0 0,1 0-78 0 0,0 0-92 0 0,1 0 15 0 0,-1 0-61 0 0,1 1-53 0 0,-1 0-47 0 0,1-1-167 0 0,0 1-47 0 0,0 0-203 0 0,0 0-547 0 0</inkml:trace>
  <inkml:trace contextRef="#ctx0" brushRef="#br0" timeOffset="786.94">1377 121 11000 0 0,'9'1'173'0'0,"8"7"61"0"0,-14-5-139 0 0,1-1 43 0 0,0-1 57 0 0,-1-1 72 0 0,-4 0-249 0 0,-1 0-1 0 0,0 0 1 0 0,1 0-1 0 0,-1 0 1 0 0,0 1-1 0 0,1-1 1 0 0,-1 0-1 0 0,1 1 0 0 0,-1-1 1 0 0,1 1-18 0 0,0 1 58 0 0,2 0 73 0 0,1 2 97 0 0,4 1 185 0 0,0 1-15 0 0,-2-3-196 0 0,-1-1-102 0 0,-2-1-82 0 0,4 1 139 0 0,2 2 248 0 0,-3 3-39 0 0,-2-2-243 0 0,8 12 327 0 0,-5 9-8 0 0,1-14-170 0 0,-1-3-1 0 0,-3 5 57 0 0,-3-5-161 0 0,0 2 9 0 0,2-2-25 0 0,0-1 11 0 0,1 0 46 0 0,3 6 14 0 0,1 20 201 0 0,-5-21-259 0 0,0 2 42 0 0,-1-10-123 0 0,1 1 0 0 0,0 0 0 0 0,0-1 0 0 0,1 1 1 0 0,1 2-84 0 0,2 10 176 0 0,-3-2-83 0 0,-2 25 132 0 0,0-4-90 0 0,0-36-133 0 0,0-1 0 0 0,-1 1 0 0 0,1-1 0 0 0,0 1-1 0 0,0-1 1 0 0,0 1 0 0 0,0-1 0 0 0,0 1-1 0 0,0-1 1 0 0,1 1 0 0 0,-1-1 0 0 0,0 1 0 0 0,0-1-1 0 0,0 1 1 0 0,0-1 0 0 0,0 0 0 0 0,1 1 0 0 0,-1-1-1 0 0,0 1 1 0 0,0-1 0 0 0,1 0 0 0 0,-1 1-1 0 0,0-1 1 0 0,1 1 0 0 0,-1-1 0 0 0,0 0 0 0 0,1 0-1 0 0,-1 1 1 0 0,0-1 0 0 0,1 0 0 0 0,-1 0 0 0 0,1 1-2 0 0,5 3 13 0 0,-5-3-10 0 0,-1 0 0 0 0,1-1 0 0 0,-1 1 0 0 0,0 0 0 0 0,0 0 0 0 0,1-1 0 0 0,-1 1 0 0 0,0 0 0 0 0,0 0 1 0 0,0 0-1 0 0,0 0 0 0 0,0-1 0 0 0,0 1 0 0 0,0 1-3 0 0,0 6-5 0 0,0-4-49 0 0,0-2-59 0 0,2-1-130 0 0,-1-1 413 0 0,0 0-94 0 0,0 0-88 0 0,1 0-86 0 0,-1 0-80 0 0,1 0-75 0 0,0 0-73 0 0,0 0-66 0 0,0 0-63 0 0,0 0-59 0 0,0 0-54 0 0,0 0-49 0 0,-1 0-45 0 0,1 0-41 0 0,1 0-809 0 0,-1 0-710 0 0,-2 0-1254 0 0</inkml:trace>
  <inkml:trace contextRef="#ctx0" brushRef="#br0" timeOffset="1228.11">1800 499 8808 0 0,'0'0'197'0'0,"0"0"24"0"0,0 0 19 0 0,3 0-29 0 0,7 0-297 0 0,0 0 92 0 0,1 0 100 0 0,0 0 112 0 0,1 0 119 0 0,-6 0-121 0 0,-1 0 33 0 0,1 0 36 0 0,0 0 35 0 0,-1 0 37 0 0,1 0 38 0 0,0 0-83 0 0,-1-1-55 0 0,1-2 47 0 0,0 0-65 0 0,6-3 192 0 0,-2 4-62 0 0,3 0 62 0 0,-3-4-92 0 0,-2 2-119 0 0,17-9 393 0 0,1 1-91 0 0,1-1-81 0 0,0 0-112 0 0,-25 12-309 0 0,-1 0-1 0 0,0 0 0 0 0,0 0 0 0 0,1 0 0 0 0,-1 0 0 0 0,0 0 0 0 0,0-1 0 0 0,0 1 0 0 0,0 0 0 0 0,-1-1 0 0 0,1 1 0 0 0,0-1 1 0 0,-1 1-1 0 0,1-2-19 0 0,0 1 18 0 0,0 1 0 0 0,-1-1 0 0 0,1 1 0 0 0,0 0 0 0 0,0-1 0 0 0,-1 1 0 0 0,1-1 0 0 0,0 1 0 0 0,0 0 0 0 0,1 0 0 0 0,-1 0 0 0 0,0 0 0 0 0,0-1 0 0 0,2 1-18 0 0,7-4 114 0 0,-8 4-90 0 0,0 0 1 0 0,0 0-1 0 0,0 0 1 0 0,0 0-1 0 0,0 0 1 0 0,0-1-1 0 0,0 1 0 0 0,0-1 1 0 0,0 0-25 0 0,10-10 153 0 0,-9 9-47 0 0,-2 0-38 0 0,0 0-25 0 0,-1 0-21 0 0,0-3 28 0 0,2 4-33 0 0,-1 0-1 0 0,0 0 1 0 0,0 0-1 0 0,1 0 0 0 0,-1 0 1 0 0,1 0-1 0 0,-1 1 0 0 0,1-1 1 0 0,0 1-1 0 0,-1-1 0 0 0,1 1 1 0 0,0 0-1 0 0,0-1 1 0 0,0 1-1 0 0,0 0 0 0 0,1 0 1 0 0,-1 1-1 0 0,0-1 0 0 0,0 0 1 0 0,1 1-1 0 0,-1-1 0 0 0,1 1-16 0 0,12-3 104 0 0,-2-7-6 0 0,-14 9-30 0 0,-11 0-66 0 0,11 1-2 0 0,-1 0 0 0 0,1 0 0 0 0,-1 0 0 0 0,0 1 0 0 0,1-1 0 0 0,-1 0 0 0 0,1 1 0 0 0,-1-1 0 0 0,1 1 0 0 0,-1 0 0 0 0,1 0 0 0 0,0 0 0 0 0,-1-1 0 0 0,1 2 0 0 0,-7 2 0 0 0,-27 16-3 0 0,21-10 23 0 0,0 0 1 0 0,0 1-1 0 0,1 1 1 0 0,-3 3-21 0 0,5-4 54 0 0,7-8-36 0 0,1-1 0 0 0,0 1 0 0 0,-1 1 0 0 0,1-1 0 0 0,1 0 0 0 0,-1 1 0 0 0,0-1-1 0 0,1 1 1 0 0,0 0 0 0 0,-1 0-18 0 0,3 0 20 0 0,-1 1 0 0 0,0-1-1 0 0,1 0 1 0 0,0 1-1 0 0,0-1 1 0 0,0 2-20 0 0,0 5 68 0 0,0-9-55 0 0,0-1-1 0 0,0 1 1 0 0,-1 0 0 0 0,1 0 0 0 0,-1-1 0 0 0,1 1 0 0 0,-1-1 0 0 0,1 1-1 0 0,-1 0 1 0 0,0-1 0 0 0,0 1 0 0 0,0-1 0 0 0,0 1-13 0 0,0-1 12 0 0,1 1 1 0 0,-1-1-1 0 0,0 1 0 0 0,0-1 1 0 0,0 1-1 0 0,1-1 0 0 0,-1 1 1 0 0,1 0-1 0 0,0-1 1 0 0,-1 1-1 0 0,1 0 0 0 0,0-1 1 0 0,0 1-13 0 0,0 8 49 0 0,1 18 80 0 0,-1-26-125 0 0,0-1 0 0 0,1 0 0 0 0,-1 0 0 0 0,0 0 0 0 0,1 0 0 0 0,-1 0 0 0 0,1 0 0 0 0,-1 0 1 0 0,1 0-1 0 0,0 0 0 0 0,-1 0 0 0 0,1 0 0 0 0,0 0 0 0 0,0 0 0 0 0,0 0 0 0 0,0-1 0 0 0,-1 1 1 0 0,1 0-1 0 0,0-1 0 0 0,1 1-4 0 0,8 4 16 0 0,-8-5-12 0 0,-1 0 0 0 0,0 1 0 0 0,0-1 0 0 0,0 1 0 0 0,0-1 1 0 0,0 1-1 0 0,0-1 0 0 0,0 1 0 0 0,0 0 0 0 0,0-1 0 0 0,-1 1 1 0 0,1 0-1 0 0,0 0 0 0 0,0 0 0 0 0,-1-1 0 0 0,1 1 0 0 0,0 0 0 0 0,0 1-4 0 0,-1-1 3 0 0,0 0 0 0 0,1 0-1 0 0,-1-1 1 0 0,0 1-1 0 0,1 0 1 0 0,-1 0-1 0 0,1-1 1 0 0,-1 1-1 0 0,1 0 1 0 0,0 0 0 0 0,-1-1-1 0 0,1 1 1 0 0,0-1-1 0 0,-1 1 1 0 0,1 0-1 0 0,0-1 1 0 0,0 0-1 0 0,0 1 1 0 0,-1-1 0 0 0,1 1-1 0 0,0-1 1 0 0,0 0-1 0 0,0 0 1 0 0,0 1-1 0 0,0-1 1 0 0,0 0-1 0 0,0 0-2 0 0,10 3 27 0 0,1 3-11 0 0,-11-6-16 0 0,1 1 0 0 0,-1 0 0 0 0,1 0 0 0 0,-1-1 0 0 0,1 1 0 0 0,-1 0 0 0 0,1-1 0 0 0,-1 0 0 0 0,1 1 0 0 0,-1-1 0 0 0,1 0 0 0 0,0 0 0 0 0,-1 0 0 0 0,1 0 0 0 0,8 0 42 0 0,1 0-37 0 0,12 0-87 0 0,3 0-116 0 0,33 0-396 0 0,-42 0 437 0 0,10-2-170 0 0,-6-4-126 0 0,-6 2 52 0 0,16-1-462 0 0,-1-8-28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8:25.7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320 77 9072 0 0,'0'0'200'0'0,"-3"-2"33"0"0,2 0-180 0 0,-3-1 5 0 0,2 0 0 0 0,-1 0 50 0 0,-2-2 75 0 0,-11-8-134 0 0,11 13-47 0 0,5 0-2 0 0,0 0 0 0 0,0 0-1 0 0,0 0 1 0 0,0 0 0 0 0,-1 0 0 0 0,1 0 0 0 0,0 0 0 0 0,0 0-1 0 0,0 0 1 0 0,0 0 0 0 0,0 0 0 0 0,0 0 0 0 0,0 0-1 0 0,0 0 1 0 0,-1 0 0 0 0,1 0 0 0 0,0 0 0 0 0,0 0 0 0 0,0 0-1 0 0,0 0 1 0 0,0 0 0 0 0,0 0 0 0 0,0 0 0 0 0,-1 0-1 0 0,1 0 1 0 0,0 0 0 0 0,0 0 0 0 0,0 0 0 0 0,0 0 0 0 0,0 0-1 0 0,0 0 1 0 0,0 0 0 0 0,0 0 0 0 0,0 0 0 0 0,0-1 0 0 0,-1 1-1 0 0,1 0 1 0 0,0 0 0 0 0,0 0 0 0 0,0 0 0 0 0,0 0-1 0 0,0 0 1 0 0,0 0 0 0 0,0 0 0 0 0,0 0 0 0 0,0-1 0 0 0,-3-4 11 0 0,1 0 70 0 0,-3 3 115 0 0,0-1 77 0 0,1-3 115 0 0,3 6-362 0 0,1-1 0 0 0,0 1 0 0 0,0-1 1 0 0,-1 1-1 0 0,1-1 0 0 0,0 1 0 0 0,0 0 0 0 0,-1-1 0 0 0,1 1 0 0 0,0 0 0 0 0,-1-1 0 0 0,1 1 0 0 0,-1 0 0 0 0,1 0 0 0 0,0-1 0 0 0,-1 1 1 0 0,1 0-1 0 0,-1 0 0 0 0,1 0 0 0 0,-1 0 0 0 0,1-1 0 0 0,-1 1 0 0 0,1 0 0 0 0,-1 0 0 0 0,1 0 0 0 0,-1 0 0 0 0,1 0 0 0 0,-1 0 0 0 0,1 0 0 0 0,0 0 1 0 0,-1 0-1 0 0,0 1-26 0 0,-4-1 388 0 0,-1 0-66 0 0,2 0-57 0 0,-1 0-49 0 0,-3 0 84 0 0,-13 0 260 0 0,15 0-411 0 0,1 0 37 0 0,-8 2 124 0 0,3 4-76 0 0,2-2-70 0 0,-1 1 65 0 0,-2 0 9 0 0,1 3-49 0 0,-25 28 359 0 0,15-16-292 0 0,0-1-85 0 0,17-15-147 0 0,0-1 1 0 0,0 1-1 0 0,0 0 1 0 0,1 0-1 0 0,0 0 1 0 0,-1 1-25 0 0,-9 15 67 0 0,0 3-41 0 0,8-10 42 0 0,4 2-34 0 0,1-8 10 0 0,-1 2-13 0 0,0 17 187 0 0,0-15-160 0 0,0-10-57 0 0,0 0 0 0 0,1-1 1 0 0,-1 1-1 0 0,0 0 0 0 0,0 0 0 0 0,1 0 0 0 0,-1 0 0 0 0,0 0 0 0 0,1 0 1 0 0,-1 0-1 0 0,1-1 0 0 0,-1 1 0 0 0,1 0 0 0 0,-1 0 0 0 0,1-1 0 0 0,0 1 1 0 0,-1 0-1 0 0,1-1 0 0 0,0 1 0 0 0,-1-1 0 0 0,1 1 0 0 0,0-1 0 0 0,0 1 1 0 0,0-1-1 0 0,0 1 0 0 0,-1-1 0 0 0,2 0-1 0 0,13 11 42 0 0,-14-9-37 0 0,2-1-1 0 0,-1 1 1 0 0,0-1 0 0 0,0 1-1 0 0,0-1 1 0 0,1 0-1 0 0,-1 0 1 0 0,0 0-1 0 0,1 0 1 0 0,-1 0-1 0 0,1 0 1 0 0,0-1-1 0 0,-1 1 1 0 0,2-1-5 0 0,7 1 23 0 0,0-1 0 0 0,0 0 0 0 0,1-1-23 0 0,15 0 19 0 0,-21 1-6 0 0,21-2 29 0 0,-25 2-42 0 0,0-1 1 0 0,0 1-1 0 0,0-1 1 0 0,0 0-1 0 0,0 0 1 0 0,0 0-1 0 0,-1 0 0 0 0,1 0 1 0 0,0 0-1 0 0,0 0 1 0 0,-1-1-1 0 0,2 0 0 0 0,0-1 0 0 0,1 0 0 0 0,0 0 0 0 0,0 1 0 0 0,0-1 0 0 0,2 0 0 0 0,-3 2 1 0 0,-1-1 0 0 0,1 1 0 0 0,0-1-1 0 0,-1 0 1 0 0,1 1 0 0 0,-1-1 0 0 0,0 0 0 0 0,1-1 0 0 0,-1 1 0 0 0,0 0-1 0 0,0 0 1 0 0,0-1 0 0 0,0 0-1 0 0,2-7 30 0 0,-3 7-27 0 0,0 1-1 0 0,0 0 1 0 0,0 0-1 0 0,1 0 1 0 0,-1 0 0 0 0,0 0-1 0 0,1 0 1 0 0,0 0-1 0 0,-1 0-2 0 0,7-5 1 0 0,-5 4 3 0 0,0 0-1 0 0,0 0 0 0 0,0 0 1 0 0,0 0-1 0 0,0-1 1 0 0,-1 0-4 0 0,13-26 209 0 0,-14 28-195 0 0,0 0-1 0 0,-1 0 0 0 0,0 1 1 0 0,1-1-1 0 0,-1 0 0 0 0,0 0 1 0 0,0 0-1 0 0,0 0 1 0 0,0 0-1 0 0,0 0 0 0 0,0-1-13 0 0,0-8 41 0 0,2 0-46 0 0,4 4-23 0 0,-1-2 22 0 0,-4-1-57 0 0,0-6-84 0 0,-1 13 61 0 0,0 6-7 0 0,-2 5 48 0 0,-3 3 19 0 0,-1 1 3 0 0,4-1-20 0 0,2 8 31 0 0,0 38-72 0 0,2-42 41 0 0,3-7 34 0 0,-4-6 7 0 0,0-1 1 0 0,0 0 0 0 0,0 1 0 0 0,-1-1 0 0 0,1 1 0 0 0,0-1 0 0 0,-1 1 0 0 0,1-1 0 0 0,-1 1 0 0 0,0 0 0 0 0,1 1 1 0 0,1 2-64 0 0,9 5-56 0 0,-8-7-19 0 0,1-2 72 0 0,3-2 8 0 0,-6 1 38 0 0,1 0-77 0 0,-2 2-3 0 0,0 0-3 0 0,0 2 40 0 0,0-3-44 0 0,0 0 3 0 0,0 1-40 0 0,0-1-49 0 0,0 1-56 0 0,0-2-300 0 0</inkml:trace>
  <inkml:trace contextRef="#ctx0" brushRef="#br0" timeOffset="333.18">652 32 7744 0 0,'0'0'174'0'0,"-2"2"29"0"0,-8 8 12 0 0,6-1-79 0 0,5-2-66 0 0,-1-5-60 0 0,0 9-26 0 0,-1 2 2 0 0,2-4 33 0 0,0-3 28 0 0,1 0 38 0 0,3 5 260 0 0,1 9 314 0 0,-5-12-361 0 0,-1 2 122 0 0,0-5-158 0 0,0 2 42 0 0,1-1 29 0 0,0-1-40 0 0,4 4 205 0 0,1 4 22 0 0,-3 8 134 0 0,-3-16-476 0 0,0 1 36 0 0,0-1 18 0 0,0 0 45 0 0,0 3 70 0 0,2-3-48 0 0,3 5 195 0 0,0-2-156 0 0,-2-4-60 0 0,-1 1-39 0 0,2 3 78 0 0,3 8 361 0 0,-6-11-432 0 0,0 0 44 0 0,1 0 266 0 0,8 5-48 0 0,-8-9-319 0 0,-1 0-32 0 0,0 2 70 0 0,0-1-75 0 0,-2 1-72 0 0,1 0-36 0 0,1-1 66 0 0,0-2-11 0 0,0 1-49 0 0,0-1-45 0 0,2 1-81 0 0,-2-1 112 0 0,0 0 63 0 0,-1 0 61 0 0,1 0 83 0 0,0 0 97 0 0,-1 0 112 0 0,0 0-451 0 0,-1 0 1 0 0,0 0-1 0 0,1 0 1 0 0,-1-1 0 0 0,0 1-1 0 0,1 0 1 0 0,-1-1-1 0 0,0 1 1 0 0,1-1 0 0 0,-1 1-1 0 0,1 0 1 0 0,-1-1-1 0 0,0 1 1 0 0,1-1 0 0 0,-1 1-1 0 0,1-1 1 0 0,-1 0-1 0 0,1 1 1 0 0,0-1-1 0 0,-1 0 1 0 0,1 1 0 0 0,0-1-1 0 0,-1 0 1 0 0,1 1-1 0 0,0-1 1 0 0,0 0 0 0 0,0 1-1 0 0,0-1 1 0 0,-1 0-1 0 0,1 0 1 0 0,0 1 0 0 0,0-1-1 0 0,0 0 1 0 0,0 0-1 0 0,1 1 1 0 0,-1-1-1 0 0,0 0 1 0 0,0 1 0 0 0,0-1-1 0 0,1 0 1 0 0,-1 0-1 0 0,0 1 1 0 0,1-1 0 0 0,-1 1-1 0 0,0-1 1 0 0,1 0-1 0 0,-1 1-1 0 0,4-3 0 0 0,2-2 0 0 0,-5 3 2 0 0,-1 0-1 0 0,1 0 0 0 0,-1 0 0 0 0,0 0 0 0 0,0 0 1 0 0,0 0-1 0 0,0 0 0 0 0,0-2-1 0 0,-1 1 5 0 0,1 0 1 0 0,0 0-1 0 0,0 0 1 0 0,0-1-1 0 0,0 1 1 0 0,1 0-1 0 0,0 0 0 0 0,-1 0 1 0 0,1 0-1 0 0,1-1-5 0 0,2-5-2 0 0,1 0-1 0 0,0 1 0 0 0,1 0 1 0 0,0 0-1 0 0,0 0 0 0 0,4-3 3 0 0,20-19-152 0 0,-14 15 56 0 0,-1 0-52 0 0,-12 12 99 0 0,1 0 0 0 0,0 0 1 0 0,-1 1-1 0 0,1 0 0 0 0,0 0 0 0 0,0 0 0 0 0,1 0 0 0 0,0 0 49 0 0,17-8-174 0 0,1-3-197 0 0,-2 3-78 0 0,-2 1 1 0 0,-15 6 243 0 0,1 1 64 0 0,1 0 8 0 0,4-1 25 0 0,-6 2 37 0 0,0 0-54 0 0,1 1-80 0 0,0-1-67 0 0,0 1-104 0 0,-2 0 143 0 0,0 0-33 0 0,0 0-36 0 0,0 0-37 0 0,-1 0-71 0 0,-1 0-57 0 0,1 0-51 0 0,-1 0-45 0 0,1 0-162 0 0,0 0-45 0 0,0 0-195 0 0,1 0-531 0 0</inkml:trace>
  <inkml:trace contextRef="#ctx0" brushRef="#br0" timeOffset="714.6">1106 168 8640 0 0,'14'0'69'0'0,"16"0"-54"0"0,-17 0 58 0 0,3 0 101 0 0,-7 0-33 0 0,2 0 43 0 0,-5 0-86 0 0,-2 1-34 0 0,2 3-6 0 0,6 3-40 0 0,0-5 12 0 0,6-1 47 0 0,-4-1 332 0 0,14 0 429 0 0,-18 0-486 0 0,2 0 108 0 0,-6 0-186 0 0,0 0 34 0 0,2 0-57 0 0,-1-2-70 0 0,0 0-36 0 0,1-2-11 0 0,0 0-16 0 0,-1 2 0 0 0,0 1 29 0 0,1 1 61 0 0,-1 0-15 0 0,1 0-33 0 0,1 0 10 0 0,1 0-44 0 0,1 0-17 0 0,2-3 3 0 0,7-7 106 0 0,6 5-13 0 0,9-10 94 0 0,-25 11-252 0 0,21-9 142 0 0,-14 5-153 0 0,-12 6-36 0 0,-5 1 0 0 0,1 1 0 0 0,-1 0 0 0 0,1 0 0 0 0,0-1 0 0 0,-1 1 0 0 0,1 0 0 0 0,-1-1 0 0 0,1 1 0 0 0,-1-1 0 0 0,1 1 0 0 0,-1 0 0 0 0,1-1 0 0 0,-1 1 0 0 0,1-1 0 0 0,-1 0 0 0 0,0 1 0 0 0,1-1 0 0 0,-1 1 0 0 0,0-1 0 0 0,1 1 0 0 0,-1-1 0 0 0,0 0 0 0 0,2-4 0 0 0,11-10 10 0 0,-12 15-8 0 0,-1-1-1 0 0,1 1 0 0 0,-1 0 1 0 0,1-1-1 0 0,0 1 0 0 0,-1-1 1 0 0,1 0-1 0 0,-1 1 1 0 0,0-1-1 0 0,1 1 0 0 0,-1-1 1 0 0,1 1-1 0 0,-1-1 0 0 0,0 0 1 0 0,1 1-1 0 0,-1-1 1 0 0,0 0-1 0 0,0 0 0 0 0,0 1 1 0 0,0-1-1 0 0,1 0 0 0 0,-1 1 1 0 0,0-1-1 0 0,0 0 1 0 0,0 0-1 0 0,0 1 0 0 0,-1-1 1 0 0,1 0-1 0 0,0 1 0 0 0,0-1 1 0 0,0 0-1 0 0,-1 0 1 0 0,1 1-1 0 0,0-1 0 0 0,0 1 1 0 0,-1-1-1 0 0,1 0-1 0 0,-1-1 2 0 0,0 1-1 0 0,0-1 1 0 0,0 0-1 0 0,1 0 1 0 0,-1 0 0 0 0,1 1-1 0 0,0-1 1 0 0,-1 0-1 0 0,1 0 1 0 0,0-1-2 0 0,0 2 2 0 0,0 1 0 0 0,0-1 0 0 0,0 1 0 0 0,0-1 0 0 0,1 1 0 0 0,-1-1 0 0 0,-1 1 0 0 0,1-1 0 0 0,0 1 0 0 0,0 0 0 0 0,0-1 0 0 0,0 1 0 0 0,0-1 0 0 0,0 1 0 0 0,0-1 0 0 0,-1 1 0 0 0,1-1 0 0 0,0 1 0 0 0,0 0 0 0 0,-1-1-1 0 0,1 1 1 0 0,0-1 0 0 0,0 1 0 0 0,-1 0 0 0 0,1-1 0 0 0,0 1 0 0 0,-1 0 0 0 0,1-1 0 0 0,-1 1 0 0 0,1 0 0 0 0,0 0 0 0 0,-1-1-2 0 0,-6-3 14 0 0,3-2 15 0 0,4 5-28 0 0,0 1-1 0 0,0 0 1 0 0,-1-1 0 0 0,1 1 0 0 0,0-1-1 0 0,-1 1 1 0 0,1 0 0 0 0,0-1 0 0 0,-1 1-1 0 0,1 0 1 0 0,0-1 0 0 0,-1 1 0 0 0,1 0 0 0 0,0 0-1 0 0,-1-1 1 0 0,1 1 0 0 0,-1 0 0 0 0,1 0-1 0 0,-1 0 1 0 0,1-1 0 0 0,-1 1 0 0 0,1 0 0 0 0,-1 0-1 0 0,1 0 1 0 0,0 0 0 0 0,-1 0 0 0 0,1 0-1 0 0,-1 0 1 0 0,1 0 0 0 0,-1 0 0 0 0,1 0 0 0 0,-1 1-1 0 0,-17-2 12 0 0,-4 0 42 0 0,-1 5 74 0 0,0 6 14 0 0,18-8-43 0 0,2 0-34 0 0,0-2-19 0 0,0 0-20 0 0,-3 1 35 0 0,-14 11 142 0 0,-3 1 0 0 0,8-6 7 0 0,1 2-37 0 0,6-3-37 0 0,0 1 0 0 0,0 0-1 0 0,-2 5-135 0 0,-5 3 178 0 0,11-10-101 0 0,0 1 0 0 0,0-1-1 0 0,0 1 1 0 0,1 0-1 0 0,0 0 1 0 0,0 0-77 0 0,0 0 52 0 0,2-4-21 0 0,1 0-1 0 0,-1 0 1 0 0,0 0-1 0 0,1 0 0 0 0,0 1 1 0 0,-1-1-1 0 0,1 0 0 0 0,0 2-30 0 0,1 20 184 0 0,0-9-92 0 0,-1-12-74 0 0,0-1-1 0 0,1 0 1 0 0,-1 1-1 0 0,1-1 1 0 0,-1 1-1 0 0,1-1 1 0 0,0 0-1 0 0,1 1-17 0 0,5 12 34 0 0,-3-6-47 0 0,-3-9 13 0 0,0 1 0 0 0,-1 0 0 0 0,1 0 0 0 0,0 0 0 0 0,-1 0 0 0 0,1-1 0 0 0,0 1 0 0 0,0 0 0 0 0,0 0 0 0 0,0-1 0 0 0,0 1 0 0 0,0-1 0 0 0,0 1 0 0 0,0-1 0 0 0,0 0 0 0 0,0 1 0 0 0,10 5 0 0 0,-9-2 0 0 0,3 2 0 0 0,-3-5 1 0 0,0-1-1 0 0,0 1 0 0 0,0-1 1 0 0,0 0-1 0 0,0 0 0 0 0,0 0 1 0 0,0 0-1 0 0,-1 0 1 0 0,3 0-1 0 0,17 0-9 0 0,-5 3-35 0 0,-5 1-105 0 0,18 3-18 0 0,-19-5 67 0 0,0-2-66 0 0,-3 0-7 0 0,0 0-56 0 0,0-1-64 0 0,0-1-74 0 0,-3 1 17 0 0,0 0-61 0 0,-1 0-55 0 0,1-1-48 0 0,0 1-59 0 0,0 0-37 0 0,4-2-690 0 0,4 1-858 0 0,6 2-1223 0 0,-18 0 3350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8:23.5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214 379 9072 0 0,'0'-13'200'0'0,"0"13"-196"0"0,0 0 0 0 0,0 0 0 0 0,0 0 0 0 0,0 0 0 0 0,1 0 0 0 0,-1-1 0 0 0,0 1 0 0 0,0 0 1 0 0,0 0-1 0 0,0 0 0 0 0,0 0 0 0 0,0 0 0 0 0,0 0 0 0 0,0 0 0 0 0,0 0 0 0 0,0 0 0 0 0,-1 0 0 0 0,1 0 0 0 0,0-1 1 0 0,0 1-1 0 0,0 0 0 0 0,0 0 0 0 0,0 0 0 0 0,0 0 0 0 0,0 0 0 0 0,0 0 0 0 0,0 0 0 0 0,0 0 0 0 0,0 0 1 0 0,0 0-1 0 0,0 0 0 0 0,0 0 0 0 0,0 0 0 0 0,0 0 0 0 0,0-1 0 0 0,0 1 0 0 0,-1 0 0 0 0,1 0 0 0 0,0 0 0 0 0,0 0 1 0 0,0 0-1 0 0,0 0 0 0 0,0 0 0 0 0,0 0 0 0 0,0 0 0 0 0,0 0 0 0 0,0 0 0 0 0,0 0 0 0 0,0 0 0 0 0,-1 0 0 0 0,1 0 1 0 0,0 0-1 0 0,0 0 0 0 0,0 0 0 0 0,0 0 0 0 0,0 0 0 0 0,0 0-4 0 0,-3 1 83 0 0,-12-2 166 0 0,8-1-121 0 0,2-8-85 0 0,-8 5-43 0 0,2-1 31 0 0,4 2 57 0 0,4 2 44 0 0,1 1 33 0 0,1 0 187 0 0,-8 2 161 0 0,5-1-131 0 0,-2 0 42 0 0,-29 0 1761 0 0,29 1-1924 0 0,0 1-55 0 0,0 2-15 0 0,-1 4 25 0 0,2 5 110 0 0,-5-8-8 0 0,7-1-161 0 0,-1 2-52 0 0,-3 8-6 0 0,5-10-86 0 0,0 0-12 0 0,1 0 1 0 0,-1 0 0 0 0,1 0 0 0 0,0 0 0 0 0,-1 0 0 0 0,1 2-2 0 0,1-2 3 0 0,-1 0-1 0 0,-1 1 0 0 0,1-1 0 0 0,0 0 1 0 0,-1 0-1 0 0,-1 1-2 0 0,1-1 9 0 0,0 0 0 0 0,0 0 1 0 0,1 0-1 0 0,-1 0 0 0 0,1 1 0 0 0,0-1 0 0 0,0 0 1 0 0,1 1-1 0 0,-1-1 0 0 0,1 0 0 0 0,0 1 1 0 0,0-1-1 0 0,1 4-9 0 0,-2 2 4 0 0,0-5 3 0 0,1-1 1 0 0,0 1 0 0 0,0-1 0 0 0,0 1 0 0 0,0 0 0 0 0,1-1 0 0 0,-1 1 0 0 0,1-1-1 0 0,1 3-6 0 0,3 0 9 0 0,0 0 1 0 0,1 0 0 0 0,-1-1 0 0 0,1 0 0 0 0,1 0 0 0 0,-1 0-11 0 0,12 7-2 0 0,15-1 3 0 0,-23-9-1 0 0,-7-2 0 0 0,1 0 0 0 0,-1 0 0 0 0,0-1 0 0 0,1 1 0 0 0,-1-1 0 0 0,1 0 0 0 0,-1 0 0 0 0,1 0 0 0 0,1-1-1 0 0,7 1 1 0 0,30 0-8 0 0,-34 0-30 0 0,0 0-33 0 0,5-1-370 0 0,0-2 78 0 0,-3-1 75 0 0,17-10-422 0 0,-17 7 373 0 0,-8 6 240 0 0,16-15-741 0 0</inkml:trace>
  <inkml:trace contextRef="#ctx0" brushRef="#br0" timeOffset="401.11">441 1 9152 0 0,'0'0'208'0'0,"0"0"33"0"0,0 0 14 0 0,0 2-42 0 0,0-1-211 0 0,0-1 0 0 0,0 1 1 0 0,0-1-1 0 0,0 1 0 0 0,0-1 0 0 0,1 1 1 0 0,-1 0-1 0 0,0-1 0 0 0,0 1 0 0 0,0-1 0 0 0,1 1 1 0 0,-1-1-1 0 0,0 1 0 0 0,0-1 0 0 0,1 1 1 0 0,-1-1-1 0 0,1 0 0 0 0,-1 1 0 0 0,0-1 0 0 0,1 1 1 0 0,-1-1-1 0 0,1 0 0 0 0,-1 1 0 0 0,1-1-2 0 0,0 0 0 0 0,-1 1-1 0 0,1-1 1 0 0,-1 1 0 0 0,1-1-1 0 0,-1 1 1 0 0,1-1-1 0 0,-1 1 1 0 0,1-1-1 0 0,-1 1 1 0 0,1-1 0 0 0,-1 1-1 0 0,0 0 1 0 0,1-1-1 0 0,-1 1 1 0 0,0 0-1 0 0,1-1 1 0 0,-1 1 0 0 0,0 0-1 0 0,0-1 1 0 0,0 1-1 0 0,0 0 1 0 0,0 0 0 0 0,0-1-1 0 0,0 1 1 0 0,0 0 0 0 0,1 6 34 0 0,0-2 59 0 0,2 0 47 0 0,-1 0 35 0 0,5 10 441 0 0,-6-4-376 0 0,0 1 93 0 0,9 26 820 0 0,-5-23-738 0 0,-3-10-289 0 0,4 8 241 0 0,0-3-74 0 0,-4-7-223 0 0,0-1 0 0 0,-1 1 0 0 0,1 0 0 0 0,-1-1-1 0 0,1 1 1 0 0,-1 0 0 0 0,0 0 0 0 0,0 3-70 0 0,4 34 588 0 0,5-7-84 0 0,8 44 669 0 0,-3-9-216 0 0,3-4-56 0 0,-12-52-699 0 0,-5-11-174 0 0,-1 1-1 0 0,1-1 1 0 0,0 1-1 0 0,0-1 1 0 0,-1 1-1 0 0,1-1 1 0 0,-1 1-1 0 0,0-1 1 0 0,1 1-1 0 0,-1-1 1 0 0,0 1-1 0 0,0 0 1 0 0,0-1-1 0 0,0 1-27 0 0,4 20 232 0 0,5-1 49 0 0,-8-19-257 0 0,-1-1 0 0 0,1 1-1 0 0,-1 0 1 0 0,0 0 0 0 0,1 0-1 0 0,-1-1 1 0 0,0 1 0 0 0,0 0-1 0 0,0 0 1 0 0,0 0 0 0 0,-1 1-24 0 0,1-2 20 0 0,0 1 0 0 0,0 0 0 0 0,0 0-1 0 0,0 0 1 0 0,0 0 0 0 0,0 0 0 0 0,1-1 0 0 0,-1 1 0 0 0,0 0 0 0 0,1 0 0 0 0,0 0-20 0 0,9 11 138 0 0,-7-10-29 0 0,-6-1-12 0 0,-7 8-1 0 0,11-9 11 0 0,4 1-88 0 0,-2-1 20 0 0,0-3 43 0 0,0 0 67 0 0,7-10-57 0 0,-8-3-15 0 0,-2 14-75 0 0,0 0-1 0 0,0 0 0 0 0,0 0 0 0 0,0 1 1 0 0,0-1-1 0 0,0 0 0 0 0,1 0 1 0 0,-1 0-1 0 0,0 0 0 0 0,0 1 0 0 0,1-1 1 0 0,-1 0-1 0 0,0 0 0 0 0,1 1 0 0 0,-1-1-1 0 0,4-1 1 0 0,2-4 10 0 0,-1-14 37 0 0,2 15-36 0 0,-4 3-12 0 0,15-26 0 0 0,-16 26 0 0 0,-1 1 0 0 0,1-1 0 0 0,0 1 0 0 0,0 0 0 0 0,0 0 0 0 0,0 0 0 0 0,0 0 0 0 0,0 0 0 0 0,0 0 0 0 0,0 0 0 0 0,0 1 0 0 0,1-1 0 0 0,-1 1 0 0 0,0-1 0 0 0,11-2 0 0 0,0-3 0 0 0,-12 5 0 0 0,0 0 0 0 0,0 1 0 0 0,1-1 0 0 0,-1 0 0 0 0,1 1 0 0 0,-1-1 0 0 0,1 1 0 0 0,-1-1 0 0 0,1 1 0 0 0,-1 0 0 0 0,1 0 0 0 0,-1 0 0 0 0,1 0 0 0 0,34 0-1 0 0,-24 0-25 0 0,-2 0-37 0 0,-5 2-7 0 0,12 8 11 0 0,-7-5 54 0 0,-9-4 5 0 0,1 0 0 0 0,-1-1 0 0 0,0 1 0 0 0,0 0 0 0 0,0 0 0 0 0,0 0 0 0 0,0 0 0 0 0,0 0 0 0 0,-1 0 0 0 0,1 0 0 0 0,0 0 0 0 0,0 1 0 0 0,14 31-53 0 0,-12-8 32 0 0,-3-25 21 0 0,-1 1-6 0 0,1 1 1 0 0,0 0 0 0 0,1-1-1 0 0,-1 1 1 0 0,0-1 0 0 0,0 1-1 0 0,1 0 1 0 0,-1-1 0 0 0,1 1-1 0 0,-1-1 6 0 0,8 15-98 0 0,-13-4-93 0 0,0 3-144 0 0,5-12 47 0 0,0-3 81 0 0,0 0-32 0 0,0 0-135 0 0,0 1 23 0 0,2 0-38 0 0,8 9-1017 0 0,-7-7-59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8:21.3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152 0 7368 0 0,'0'0'165'0'0,"0"0"22"0"0,0 0 10 0 0,0 0-55 0 0,0 0-8 0 0,0 0 49 0 0,0 0 157 0 0,0 0 289 0 0,0 3 19 0 0,0 4 163 0 0,0 1-77 0 0,0 0-73 0 0,0 0-67 0 0,0 0-63 0 0,0 0-59 0 0,0 0-54 0 0,0 1-50 0 0,0 1 16 0 0,0 0-57 0 0,0 0-49 0 0,0 0-40 0 0,0 8 111 0 0,0 21 311 0 0,-2-23-453 0 0,-3 0-38 0 0,-1 3-28 0 0,3 8 21 0 0,3 2-43 0 0,-2 15 14 0 0,-8 4 12 0 0,7-29-89 0 0,2-12-27 0 0,0 0 1 0 0,0 0-1 0 0,0 0 0 0 0,-1 0 1 0 0,-1 0-1 0 0,1-1 0 0 0,-2 3-29 0 0,-8 15 51 0 0,-20 42 43 0 0,13-18 24 0 0,9-22-54 0 0,-4 9 2 0 0,11-5 11 0 0,2-26-69 0 0,1 0 0 0 0,-1 0 0 0 0,1-1 0 0 0,-1 1 0 0 0,0 0 1 0 0,0 0-1 0 0,-1-1 0 0 0,1 1 0 0 0,-1-1 0 0 0,-1 3-8 0 0,0 9 13 0 0,3-2-23 0 0,0-11-45 0 0,0-2-16 0 0,0 0-3 0 0,0 0-69 0 0,0 0-122 0 0,0-1 1 0 0,0 0-35 0 0,0-9-797 0 0,0 7-50 0 0</inkml:trace>
  <inkml:trace contextRef="#ctx0" brushRef="#br0" timeOffset="328.41">152 61 9672 0 0,'0'0'216'0'0,"0"0"32"0"0,2-3 13 0 0,5-3-104 0 0,-1 0-79 0 0,3-4 5 0 0,-6 7-10 0 0,-1 1 102 0 0,-1 2 203 0 0,-1-1-124 0 0,1 1-41 0 0,0 0-37 0 0,-1 0-32 0 0,2-1 18 0 0,-1 1-54 0 0,2 0 1 0 0,2 0-18 0 0,-4 0-18 0 0,0-1 49 0 0,12-9 595 0 0,-12 9-420 0 0,1 0-69 0 0,-1 0-60 0 0,1 1-49 0 0,0-1-28 0 0,0 1-43 0 0,3 1 12 0 0,-4-1-5 0 0,0 1 55 0 0,3-2 37 0 0,1 1 41 0 0,12 0 433 0 0,-10 0-400 0 0,-1 1-65 0 0,-4 0-127 0 0,0 0-41 0 0,3 9 80 0 0,5-5 0 0 0,5 20 103 0 0,-11-19-65 0 0,-3 1-70 0 0,-1 1-16 0 0,5 2-8 0 0,-4-8-11 0 0,0 1 1 0 0,0 0-1 0 0,0 0 1 0 0,0 0-1 0 0,0 0 1 0 0,0 0-1 0 0,-1 0 1 0 0,1 0-1 0 0,-1 0 1 0 0,0 3-2 0 0,0 1 14 0 0,1 0 1 0 0,0 0-1 0 0,1 0 1 0 0,1 6-15 0 0,-1-5 14 0 0,0 0-1 0 0,0-1 1 0 0,-1 1 0 0 0,0 8-14 0 0,-1-1 9 0 0,-1-8 5 0 0,1 1-1 0 0,1-1 1 0 0,-1 0 0 0 0,1 1-1 0 0,1 1-13 0 0,2 6 13 0 0,2 6 22 0 0,-4 6 38 0 0,-1-13-6 0 0,1 1 0 0 0,3 14-67 0 0,-2-15 53 0 0,-1 1-1 0 0,0 13-52 0 0,-2-21 10 0 0,1-1 0 0 0,0 1 0 0 0,0-1 0 0 0,0 0 0 0 0,0 0 0 0 0,2 4-10 0 0,2 5 33 0 0,-1 2-16 0 0,-3-9-1 0 0,1-1 0 0 0,0 0 0 0 0,0 0-1 0 0,1 0 1 0 0,0 1-16 0 0,5 7 13 0 0,1 3-39 0 0,5 7-67 0 0,-12-21 69 0 0,0-1 0 0 0,0 1 0 0 0,0 0 0 0 0,-1 0 0 0 0,2 4 24 0 0,5 10-44 0 0,3-7 56 0 0,-3-3 23 0 0,1 9 46 0 0,4 6 11 0 0,-1-4-26 0 0,-10-14-73 0 0,-2-4 0 0 0,1-1 0 0 0,-1 1 0 0 0,0 0 0 0 0,0-1 1 0 0,1 1-1 0 0,-1-1 0 0 0,0 1 0 0 0,1-1 0 0 0,-1 1 0 0 0,1-1 0 0 0,-1 1 0 0 0,1-1 1 0 0,-1 1-1 0 0,1-1 0 0 0,-1 1 0 0 0,1-1 0 0 0,-1 0 0 0 0,1 1 0 0 0,-1-1 0 0 0,1 0 1 0 0,0 0-1 0 0,0 1 7 0 0,3 1-34 0 0,2 1-46 0 0,-3 0-75 0 0,-1-1-89 0 0,-1-1 72 0 0,0 0-40 0 0,-1-1 212 0 0,1 1-256 0 0,-1-1-39 0 0,1 1-38 0 0,-1-1-33 0 0,0 0-239 0 0,0 1-56 0 0,1-1-779 0 0,-1 0-617 0 0,0 0-1170 0 0</inkml:trace>
  <inkml:trace contextRef="#ctx0" brushRef="#br0" timeOffset="552.29">76 469 10016 0 0,'0'0'230'0'0,"0"0"30"0"0,0 0 18 0 0,1 0-120 0 0,3 0-83 0 0,-1 0-43 0 0,4 0-33 0 0,-3 0 24 0 0,3 0 44 0 0,2 0 64 0 0,5 0-12 0 0,38 0 403 0 0,-32-2-384 0 0,-5-4-40 0 0,1 1 38 0 0,1 3 30 0 0,-6 2-133 0 0,19 0 159 0 0,-20 0-167 0 0,0 0-43 0 0,1 0-72 0 0,0 0-96 0 0,-1 0-117 0 0,-5 0 101 0 0,0 0-37 0 0,-2 0-39 0 0,0 0-44 0 0,0 0-40 0 0,0 0-33 0 0,1 0-119 0 0,-1 0-34 0 0,8 0-1213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9:10.1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0 13448 0 0,'0'0'298'0'0,"0"0"46"0"0,0 0 24 0 0,0 0-151 0 0,-2 0-103 0 0,-3 0-34 0 0,0 0-64 0 0,2 0-117 0 0,3 0-69 0 0,0 0-12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9:11.4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289 485 10192 0 0,'0'5'120'0'0,"0"6"-31"0"0,0-6 24 0 0,0-3-8 0 0,0 0 42 0 0,0 1 48 0 0,0-1 54 0 0,0-2-185 0 0,-2-3-37 0 0,-19-17 1265 0 0,7 6-516 0 0,4 4-343 0 0,1 1-88 0 0,0 0-109 0 0,5 5-165 0 0,0 0-36 0 0,1 2 175 0 0,1 0-76 0 0,-1 2-48 0 0,-1 0-43 0 0,1-1-9 0 0,0 1 34 0 0,-1-3 14 0 0,-1-2 66 0 0,-16-15 492 0 0,13 13-447 0 0,6 4-148 0 0,0 0-49 0 0,-3 1 154 0 0,-8 4-66 0 0,9 0-61 0 0,-20 12 31 0 0,7 13-54 0 0,12-22 0 0 0,1 1 0 0 0,-1-1 1 0 0,1 1-1 0 0,-2 4 0 0 0,-1 1-1 0 0,4-4 1 0 0,-1-1 0 0 0,1 1 0 0 0,0 0 0 0 0,1 0 0 0 0,-1 0 0 0 0,2 1 0 0 0,-2 6 0 0 0,1-6 0 0 0,1-1 0 0 0,-1 0 0 0 0,0 0 0 0 0,-1 0 0 0 0,0 0 0 0 0,0 0 0 0 0,-4 6 0 0 0,5-9 1 0 0,-1 1-1 0 0,1-1 0 0 0,0 1 0 0 0,1 0 0 0 0,-1-1 1 0 0,1 1-1 0 0,0 0 0 0 0,0 0 0 0 0,0 0 0 0 0,1 1 0 0 0,-1 16-13 0 0,2 19 13 0 0,0-8-52 0 0,-1-31 52 0 0,0-1 0 0 0,0 1 0 0 0,1 0 0 0 0,-1-1 0 0 0,1 1 0 0 0,-1 0 0 0 0,1-1 0 0 0,-1 1 0 0 0,1-1 0 0 0,0 1 0 0 0,0-1 0 0 0,0 1 0 0 0,0-1 0 0 0,0 0 0 0 0,0 1 0 0 0,0-1 0 0 0,0 0 0 0 0,1 0 0 0 0,-1 1 0 0 0,12 13 0 0 0,-11-10 0 0 0,-2-4 0 0 0,0-1 0 0 0,1 1 0 0 0,-1-1 0 0 0,0 1 0 0 0,1 0 0 0 0,-1-1 0 0 0,0 1 0 0 0,1-1 0 0 0,-1 1 0 0 0,0-1 0 0 0,1 1 0 0 0,-1-1 0 0 0,1 1 0 0 0,-1-1 0 0 0,1 0 0 0 0,0 1 0 0 0,-1-1 0 0 0,1 0 0 0 0,-1 1 0 0 0,1-1 0 0 0,0 0 0 0 0,0 1 0 0 0,3 1 0 0 0,4 2-1 0 0,-7-3 0 0 0,1 0 1 0 0,-1 0-1 0 0,0 0 0 0 0,1 0 1 0 0,-1-1-1 0 0,1 1 0 0 0,-1 0 0 0 0,1-1 1 0 0,-1 0-1 0 0,1 1 0 0 0,-1-1 0 0 0,1 0 1 0 0,0 0-1 0 0,0 0 1 0 0,4 1-21 0 0,-4-1 18 0 0,0 0 0 0 0,0 0-1 0 0,1 0 1 0 0,-1 0 0 0 0,0 0 0 0 0,0-1-1 0 0,0 1 1 0 0,0-1 0 0 0,0 1 0 0 0,1-1 3 0 0,4-3 0 0 0,18-7 0 0 0,-19 8 0 0 0,-1 1 0 0 0,0-1 0 0 0,0 0 0 0 0,0 0 0 0 0,0-1 0 0 0,-1 0 0 0 0,2 0 0 0 0,31-33 0 0 0,-29 29 0 0 0,3-3-1 0 0,-1 2 7 0 0,-1-1 1 0 0,6-8-7 0 0,3-12 41 0 0,28-45-30 0 0,-18 10-15 0 0,-14 26-79 0 0,-9 24-6 0 0,5-18-63 0 0,-9 30 132 0 0,-1 0 1 0 0,0-1 0 0 0,0 1 0 0 0,0-1-1 0 0,0 1 1 0 0,0 0 0 0 0,-1-1 0 0 0,0 1 0 0 0,0 0-1 0 0,0 0 1 0 0,0-1 0 0 0,0 0 19 0 0,-1 0-27 0 0,1 0 0 0 0,0 1 0 0 0,0-1-1 0 0,0 0 1 0 0,0 0 0 0 0,1-2 27 0 0,-2-11-127 0 0,-4-1 27 0 0,1 8 41 0 0,-3-13-103 0 0,4 12 72 0 0,-1 1 0 0 0,0 0 0 0 0,-5-8 90 0 0,-6-6-168 0 0,13 19 134 0 0,1-1 1 0 0,-1 0 0 0 0,1 0 0 0 0,0 0-1 0 0,0 0 1 0 0,0-5 33 0 0,0 3-24 0 0,0-1 0 0 0,-1 1 0 0 0,0 0 0 0 0,-1-1 24 0 0,2 4-13 0 0,-1 0-1 0 0,1 0 1 0 0,0-1 0 0 0,1 1 0 0 0,-1 0 0 0 0,1-1 0 0 0,0 1 0 0 0,1-1 0 0 0,-1-4 13 0 0,1 8-1 0 0,0 0 1 0 0,0 0-1 0 0,0 1 0 0 0,-1-1 0 0 0,1 0 0 0 0,-1 0 1 0 0,1 0-1 0 0,-1 1 0 0 0,1-1 0 0 0,-1 0 0 0 0,0 0 1 0 0,0 1-1 0 0,-1-2 1 0 0,1 2-1 0 0,0-1 0 0 0,0 1 0 0 0,1-1 0 0 0,-1 1 1 0 0,0 0-1 0 0,1-1 0 0 0,-1 1 0 0 0,1-1 0 0 0,0 1 0 0 0,-1-1 1 0 0,1 0-1 0 0,0 1 0 0 0,0-2 1 0 0,-3-12-43 0 0,-7 2 19 0 0,8 11-45 0 0,4 4-8 0 0,11 11 61 0 0,0 2 37 0 0,-9-5 45 0 0,-3-8-50 0 0,0 1 1 0 0,0-1 0 0 0,0 0 0 0 0,0 0 0 0 0,1 0 0 0 0,-1 0 0 0 0,1 0-1 0 0,-1-1 1 0 0,1 1-17 0 0,0 0 12 0 0,-1 0 0 0 0,1 0 1 0 0,-1 0-1 0 0,1 0 0 0 0,-1 0 0 0 0,0 0 0 0 0,0 0 0 0 0,0 1 0 0 0,0-1 0 0 0,0 0 0 0 0,-1 1 1 0 0,1-1-1 0 0,-1 1-12 0 0,6 15 94 0 0,3-6 1 0 0,-7-10-76 0 0,0 0 0 0 0,0 0 0 0 0,-1 0 1 0 0,1 1-1 0 0,-1-1 0 0 0,1 1 0 0 0,-1-1 0 0 0,0 1 1 0 0,0-1-1 0 0,0 1 0 0 0,0-1 0 0 0,-1 2-19 0 0,1 0 34 0 0,1 0 0 0 0,-1 0 0 0 0,1 0 0 0 0,0 0-1 0 0,0 0 1 0 0,2 3-34 0 0,10 17 230 0 0,0 2 0 0 0,1 6-230 0 0,2 4 200 0 0,-11-23-114 0 0,-1 1 1 0 0,-1-1-1 0 0,0 1 0 0 0,-1 0 0 0 0,0 2-86 0 0,5 21 188 0 0,2-7-30 0 0,-5-2 2 0 0,0-13-48 0 0,-3-12-87 0 0,-1 0 1 0 0,0 0-1 0 0,0 1 1 0 0,0-1-1 0 0,-1 0 0 0 0,1 0 1 0 0,-1 1-1 0 0,1 1-25 0 0,-1 17 143 0 0,0 1-25 0 0,0-21-102 0 0,0 0-1 0 0,0-1 0 0 0,0 1 0 0 0,0 0 0 0 0,1 0 1 0 0,-1 0-1 0 0,1 0 0 0 0,-1-1 0 0 0,1 1 1 0 0,0 0-1 0 0,0-1 0 0 0,0 1 0 0 0,1 1-15 0 0,-1-2 10 0 0,-1 1 0 0 0,1-1 0 0 0,0 0 0 0 0,0 1 0 0 0,-1-1 0 0 0,1 1 0 0 0,-1-1 0 0 0,1 1-1 0 0,-1-1 1 0 0,0 1 0 0 0,0-1 0 0 0,1 1 0 0 0,-1 1-10 0 0,0 45 81 0 0,0-48-271 0 0,0 0 71 0 0,0 0 62 0 0,0 0 51 0 0,0 1 105 0 0,0 2 325 0 0,1-2-351 0 0,-1 0-76 0 0,0 0-45 0 0,0-1-43 0 0,0 1-48 0 0,0-1-54 0 0,0 1-80 0 0,0 0-75 0 0,0-1-84 0 0,-1 1-90 0 0,1-1-96 0 0,0 1-105 0 0,0-1-112 0 0,0 0-118 0 0,0 0-1185 0 0,0 0-1217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9:11.8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77 8696 0 0,'13'38'197'0'0,"-11"-31"24"0"0,-2-4 18 0 0,3 7-34 0 0,4-7-218 0 0,4-2 105 0 0,-5-1 0 0 0,1 0 34 0 0,0-1 37 0 0,-1 1 39 0 0,2 0 120 0 0,-2-1 76 0 0,1 1-70 0 0,-2-2-42 0 0,5-3 185 0 0,-2 1-164 0 0,7 0 101 0 0,-4 5-175 0 0,-8-1-173 0 0,0 1 0 0 0,0-1 0 0 0,1 0 0 0 0,-1 0 0 0 0,0-1 1 0 0,0 1-1 0 0,0-1 0 0 0,0 1 0 0 0,0-1 0 0 0,0 0-60 0 0,13-9 197 0 0,-12 8-151 0 0,0 0 1 0 0,0-1-1 0 0,0 1 1 0 0,0 0-1 0 0,0 1 0 0 0,0-1 1 0 0,0 1-1 0 0,0-1 1 0 0,2 1-47 0 0,-1-1 88 0 0,3-4-42 0 0,1 0 0 0 0,-1 1 0 0 0,1 1 0 0 0,0-1-46 0 0,-9 5 0 0 0,13-5 11 0 0,-8-5-11 0 0,5 5 0 0 0,-5-5 0 0 0,5 5 0 0 0,-10 5 0 0 0,0 0 0 0 0,1-1 0 0 0,-1 1 0 0 0,0 0 0 0 0,0-1 0 0 0,0 1 0 0 0,0 0 0 0 0,0 0 0 0 0,1-1 0 0 0,-1 1 0 0 0,0 0 0 0 0,0-1 0 0 0,0 1 0 0 0,0 0 0 0 0,0-1 0 0 0,0 1 0 0 0,0 0 0 0 0,0-1 0 0 0,0 1 0 0 0,0 0 0 0 0,0-1 0 0 0,0 1 0 0 0,-1 0 0 0 0,1-1 0 0 0,0 1 0 0 0,0 0 0 0 0,0-1 0 0 0,0 1 0 0 0,0 0 0 0 0,-1 0 0 0 0,1-1 0 0 0,-10-4-16 0 0,6-1-28 0 0,0 1 18 0 0,0 4-16 0 0,-4 0-40 0 0,-1 1 11 0 0,-23-1-63 0 0,31 1 132 0 0,-1 0-1 0 0,1 0 1 0 0,0 0 0 0 0,0 1 0 0 0,0-1 0 0 0,0 0 0 0 0,0 0 0 0 0,0 1 0 0 0,0-1 0 0 0,0 1 0 0 0,0-1 0 0 0,-1 1 2 0 0,-2 5 0 0 0,4-5-1 0 0,0-1 1 0 0,-1 0 0 0 0,1 1-1 0 0,0-1 1 0 0,0 1 0 0 0,-1-1-1 0 0,1 0 1 0 0,0 1 0 0 0,-1-1-1 0 0,1 0 1 0 0,0 1 0 0 0,-1-1-1 0 0,1 0 1 0 0,-1 0 0 0 0,1 1-1 0 0,0-1 1 0 0,-1 0 0 0 0,1 0-1 0 0,-1 0 1 0 0,1 1 0 0 0,-1-1-1 0 0,1 0 1 0 0,-1 0 0 0 0,1 0-1 0 0,-1 0 1 0 0,1 0 0 0 0,-1 0-1 0 0,1 0 1 0 0,-1 0 0 0 0,1 0-1 0 0,0 0 1 0 0,-1 0 0 0 0,-20 1-49 0 0,19-1 49 0 0,0 1 0 0 0,0-1-1 0 0,0 1 1 0 0,1-1 0 0 0,-1 1-1 0 0,0 0 1 0 0,1 0 0 0 0,-1 0-1 0 0,0 0 1 0 0,1 0 0 0 0,-1 0-1 0 0,1 1 1 0 0,0-1 0 0 0,-1 1 0 0 0,-18 11 0 0 0,18-13 6 0 0,0 1-1 0 0,0 0 0 0 0,1 0 1 0 0,-1 0-1 0 0,0 0 0 0 0,1 0 0 0 0,-1 0 1 0 0,1 1-1 0 0,-1-1 0 0 0,1 0 0 0 0,-1 1 1 0 0,1-1-1 0 0,-1 2-5 0 0,-2 8 68 0 0,-2 0 11 0 0,2-6-17 0 0,-2 1 36 0 0,1 0-26 0 0,-15 30 318 0 0,20-36-388 0 0,-3 11 114 0 0,2 5 3 0 0,0 0-2 0 0,-5-3 9 0 0,5-12-106 0 0,0 1 1 0 0,0-1-1 0 0,1 0 1 0 0,-1 1-1 0 0,1-1 1 0 0,-1 0-1 0 0,1 1 0 0 0,-1-1 1 0 0,1 1-1 0 0,0-1 1 0 0,0 1-1 0 0,-1-1 1 0 0,1 1-21 0 0,0 9 157 0 0,0-8-104 0 0,-1 0 0 0 0,1 1 0 0 0,0-1 0 0 0,0 0 0 0 0,0 0 0 0 0,1 0 0 0 0,-1 0 0 0 0,1 0 0 0 0,0 0 1 0 0,0 0-54 0 0,14 27 455 0 0,-8-15-253 0 0,1 1-37 0 0,-5-12-119 0 0,-1 0-1 0 0,1 0 1 0 0,0-1-1 0 0,0 1 1 0 0,0-1 0 0 0,4 3-46 0 0,10 6 101 0 0,-16-11-95 0 0,1 0 0 0 0,-1-1 0 0 0,1 1 0 0 0,0 0 0 0 0,-1-1 0 0 0,1 0 0 0 0,-1 1 0 0 0,1-1 0 0 0,1 0-6 0 0,-1 0 1 0 0,0 0 0 0 0,-1 1 0 0 0,1-1 0 0 0,0 0 0 0 0,-1 1 0 0 0,1-1 0 0 0,0 1 0 0 0,-1-1 0 0 0,1 1 1 0 0,-1 0-1 0 0,1 0 0 0 0,-1 0 0 0 0,1 0-2 0 0,-1 0 1 0 0,1 0 0 0 0,-1 0 0 0 0,1-1 0 0 0,-1 1 0 0 0,1 0 0 0 0,0-1 0 0 0,-1 1 0 0 0,1-1 0 0 0,0 1 0 0 0,-1-1 0 0 0,1 0 0 0 0,0 0-1 0 0,0 0 1 0 0,4 0 0 0 0,-4 0-3 0 0,0 0 0 0 0,1 0 1 0 0,-1 0-1 0 0,0 0 1 0 0,0 0-1 0 0,0 0 1 0 0,0 1-1 0 0,0-1 0 0 0,0 1 1 0 0,1 0 2 0 0,4 4-53 0 0,3 0-70 0 0,6-3-71 0 0,-9-2 150 0 0,-3-1-44 0 0,0 1-45 0 0,-1-1-73 0 0,0 0-31 0 0,0 0-72 0 0,0 0-79 0 0,0-1-90 0 0,0 1-106 0 0,1 0-110 0 0,0-1-121 0 0,-2 2 359 0 0,0-1-34 0 0,8-1-1552 0 0,8 1-1157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9:16.5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18455 0 0,'0'0'422'0'0,"0"0"56"0"0,0 0 30 0 0,1 0-215 0 0,1 0-142 0 0,8 0 67 0 0,-8 0-103 0 0,-1 0 108 0 0,-1 0 196 0 0,0 0 18 0 0,0 0-22 0 0,0 0-107 0 0,0 0-48 0 0,0 0-11 0 0,0 0-111 0 0,0 0-80 0 0,-1 0-217 0 0,1 0 90 0 0,-1 0 65 0 0,0 0 36 0 0,-3 0 158 0 0,2 0-150 0 0,0 0-77 0 0,1 0-23 0 0,1 0-35 0 0,-1 0-22 0 0,0 0-34 0 0,1 0-39 0 0,-1 0-41 0 0,1 0-44 0 0,0 0-49 0 0,-1 0-51 0 0,1 0-54 0 0,0 0-75 0 0,0 0-78 0 0,0 0-70 0 0,0 0-60 0 0,0 0-211 0 0,0 0-61 0 0,0 0-254 0 0,0 0-684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9:50.6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5696 0 0,'0'0'132'0'0,"0"0"17"0"0,0 0 10 0 0,0 0 11 0 0,0 0 48 0 0,0 0 26 0 0,0 0 4 0 0,0 0-3 0 0,0 0-10 0 0,0 0-3 0 0,0 0 0 0 0,0 3 16 0 0,0 7 68 0 0,0-7 32 0 0,0-3 4 0 0,0 0 0 0 0,2 0 0 0 0,1 0-195 0 0,5 3-4 0 0,-6-2-87 0 0,-1 1 39 0 0,-1 0 33 0 0,0 0 51 0 0,0 0 60 0 0,-1 1 68 0 0,3-1-3 0 0,9 8-2 0 0,-10-8-148 0 0,0 0-45 0 0,0 2 12 0 0,-2 3-51 0 0,1-7-42 0 0,0 5 132 0 0,0-2-73 0 0,0 0-47 0 0,0 0-9 0 0,0-2 5 0 0,3 5 146 0 0,-2-6-169 0 0,6 10 84 0 0,-4-3-35 0 0,-2-1 18 0 0,-1 1 50 0 0,1 1-45 0 0,5 2-19 0 0,0 4 37 0 0,-4-1 59 0 0,-2 45 292 0 0,0-56-450 0 0,0-1 1 0 0,1 1-1 0 0,-1-1 1 0 0,0 1-1 0 0,0-1 1 0 0,1 1-1 0 0,-1-1 1 0 0,1 1-1 0 0,0-1 1 0 0,-1 1-1 0 0,1-1 1 0 0,0 0-1 0 0,0 2-14 0 0,6 10 128 0 0,-6 0-12 0 0,-1-3-53 0 0,-1 14 106 0 0,1-21-141 0 0,0-1 0 0 0,0 1 0 0 0,0-1 0 0 0,1 1 0 0 0,-1-1 0 0 0,1 1 0 0 0,0-1 0 0 0,0 2-28 0 0,4 4 65 0 0,-4-7-50 0 0,-1 0-1 0 0,1 1 1 0 0,0-1 0 0 0,0 0 0 0 0,0 1-1 0 0,-1-1 1 0 0,1 1 0 0 0,-1-1 0 0 0,1 1-1 0 0,-1 0 1 0 0,0-1 0 0 0,0 1 0 0 0,0-1 0 0 0,1 1-15 0 0,-2 17 167 0 0,1 11 16 0 0,3-6-77 0 0,3-11-38 0 0,-5-12-57 0 0,0 0-1 0 0,0 1 1 0 0,-1-1 0 0 0,1 1 0 0 0,-1-1-1 0 0,1 0 1 0 0,-1 1 0 0 0,1-1 0 0 0,-1 1-1 0 0,0-1 1 0 0,0 1 0 0 0,1-1 0 0 0,-1 1-11 0 0,-1 10 83 0 0,1-8-54 0 0,0 0 0 0 0,-1-1 0 0 0,2 1 0 0 0,-1 0 0 0 0,0 0 0 0 0,1-1 0 0 0,0 1 1 0 0,0 2-30 0 0,1 0 20 0 0,5 17 115 0 0,-3 6 105 0 0,-3-19-137 0 0,5 2-22 0 0,-2-5-18 0 0,-2-2 8 0 0,0 9 131 0 0,-2 11 22 0 0,0-23-129 0 0,2 1-6 0 0,0-2-75 0 0,-1 1-1 0 0,0-1 0 0 0,0 1 0 0 0,0-1 1 0 0,0 1-1 0 0,0-1 0 0 0,0 1 0 0 0,0 0 0 0 0,0 1-13 0 0,-1-3 4 0 0,0 1-1 0 0,0-1 0 0 0,0 0 0 0 0,0 1 0 0 0,1-1 1 0 0,-1 0-1 0 0,0 1 0 0 0,0-1 0 0 0,0 0 1 0 0,-1 1-1 0 0,1-1 0 0 0,0 1 0 0 0,0-1 0 0 0,0 0 1 0 0,0 1-1 0 0,0-1 0 0 0,0 0 0 0 0,0 1 1 0 0,-1-1-1 0 0,1 0 0 0 0,0 1 0 0 0,0-1 0 0 0,0 0 1 0 0,-1 0-1 0 0,1 1 0 0 0,0-1 0 0 0,0 0 1 0 0,-1 0-1 0 0,1 1 0 0 0,0-1 0 0 0,-1 0 0 0 0,1 0 1 0 0,0 0-1 0 0,-1 0 0 0 0,1 1 0 0 0,0-1 1 0 0,-1 0-1 0 0,1 0 0 0 0,0 0 0 0 0,-1 0 0 0 0,1 0 1 0 0,-1 0-1 0 0,1 0 0 0 0,0 0 0 0 0,-1 0 1 0 0,1 0-1 0 0,0 0 0 0 0,-1 0 0 0 0,1 0 0 0 0,-1 0-3 0 0,0 0 48 0 0,2 2 0 0 0,9 8 44 0 0,-7-7-16 0 0,-3-3-4 0 0,0 0 0 0 0,0 2-1 0 0,0 11-6 0 0,0-1 1 0 0,0-6-8 0 0,0 4-63 0 0,0-8-79 0 0,0-2-5 0 0,0 0 7 0 0,0 1 20 0 0,0 1-24 0 0,0-2-59 0 0,0 1 69 0 0,0-1 61 0 0,0 1 77 0 0,-1 1 89 0 0,1-1-123 0 0,0 0-110 0 0,0 0-10 0 0,0-1-40 0 0,0 1-13 0 0,0-1-35 0 0,0 1-39 0 0,0 0-40 0 0,1-1-45 0 0,-1 1-46 0 0,0 0-52 0 0,0-1-52 0 0,0 0 55 0 0,0 0-56 0 0,0 0-49 0 0,0 0-44 0 0,0 0-158 0 0,0 0-43 0 0,0 0-191 0 0,0 0-516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9:15.3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295 106 7072 0 0,'0'0'202'0'0,"-2"0"1"0"0,-3 0-169 0 0,-3-2-25 0 0,-1-3 127 0 0,3 2-62 0 0,-2-2-14 0 0,7 4-21 0 0,1 1 56 0 0,-1 1 33 0 0,0-1 61 0 0,-2 0 76 0 0,-1 0 89 0 0,-21 0 939 0 0,17 0-896 0 0,1 0-39 0 0,2 3 220 0 0,1 0-369 0 0,0 0 0 0 0,0-1 0 0 0,0 1 0 0 0,-1-1 0 0 0,1 0-1 0 0,-4 2-208 0 0,-14 6 619 0 0,12-4-365 0 0,2 2-50 0 0,-9 10 220 0 0,2 0-62 0 0,-2 5 17 0 0,-7 13 130 0 0,6-8-147 0 0,13-19-276 0 0,1 1 0 0 0,0 0 0 0 0,1-1 0 0 0,0 1 0 0 0,1 0 1 0 0,-1 3-87 0 0,-1 4 118 0 0,2 13 87 0 0,2-26-163 0 0,0 0 0 0 0,0 0 1 0 0,-1 0-1 0 0,1 0 0 0 0,-2 4-42 0 0,0-1 56 0 0,1-6-42 0 0,1 0 0 0 0,0 0 0 0 0,-1 0 0 0 0,1 0 0 0 0,0-1 0 0 0,0 1 0 0 0,-1 0 0 0 0,1 0-1 0 0,0 0 1 0 0,0 0 0 0 0,0 0 0 0 0,0 0 0 0 0,0 0 0 0 0,0 0 0 0 0,0 0 0 0 0,1 0-1 0 0,-1 0 1 0 0,0 0 0 0 0,0-1 0 0 0,1 1 0 0 0,-1 0 0 0 0,1 0-14 0 0,1 6 57 0 0,-1 9 78 0 0,0-2-15 0 0,2-1 70 0 0,1-7-91 0 0,1 0 0 0 0,-1-1-1 0 0,1 0 1 0 0,0 0 0 0 0,4 3-99 0 0,0 0 121 0 0,-6-5 19 0 0,0-2-63 0 0,6-2-19 0 0,-7 1-12 0 0,23-2 132 0 0,1-2-41 0 0,-18 3-92 0 0,0-1 0 0 0,1 0 1 0 0,-1-1-1 0 0,0 0 0 0 0,0-1 0 0 0,-1 1 0 0 0,5-4-45 0 0,6-5 127 0 0,4-3 19 0 0,-17 12-114 0 0,13-13 127 0 0,-7-2-56 0 0,-9 14-91 0 0,1 0-1 0 0,-1 0 1 0 0,1 0 0 0 0,0 0-1 0 0,3-2-11 0 0,1-1 11 0 0,-1-1 0 0 0,0 1-1 0 0,0-1 1 0 0,-1 0 0 0 0,0 0-1 0 0,3-7-10 0 0,-7 13-5 0 0,0-1 0 0 0,-1 0 0 0 0,1 0 0 0 0,-1 0 0 0 0,1 1 0 0 0,-1-1-1 0 0,0 0 1 0 0,0 0 0 0 0,0 0 0 0 0,-1 0 0 0 0,1 0 5 0 0,-1-6-29 0 0,2-14-87 0 0,-2-15-168 0 0,1 35 261 0 0,0 1 1 0 0,-1 0-1 0 0,0-1 1 0 0,1 1-1 0 0,-1 0 1 0 0,0 0 0 0 0,0 0-1 0 0,0-1 1 0 0,0 1-1 0 0,-1 0 1 0 0,1 1-1 0 0,-1-1 1 0 0,1 0-1 0 0,-1 0 23 0 0,-5-7-129 0 0,4 2-62 0 0,1 4 32 0 0,0 0-50 0 0,1 0-60 0 0,-1 0-67 0 0,-4 0-342 0 0,0-1 78 0 0,-3 0-31 0 0,2-2 56 0 0,-8-9-703 0 0</inkml:trace>
  <inkml:trace contextRef="#ctx0" brushRef="#br0" timeOffset="420.95">476 197 12528 0 0,'0'0'281'0'0,"3"3"40"0"0,4 5-87 0 0,-6-7-196 0 0,-1 0-1 0 0,1 0 1 0 0,0 1-1 0 0,-1-1 1 0 0,1 0-1 0 0,-1 1 1 0 0,1-1-1 0 0,-1 0 1 0 0,0 1-1 0 0,0-1 1 0 0,1 2-38 0 0,-1 0 75 0 0,2 1-43 0 0,8 22-20 0 0,-9-25-13 0 0,3 16 22 0 0,-1-7 65 0 0,0-2 59 0 0,1 1 88 0 0,-3-8-165 0 0,0 1 0 0 0,-1 0 0 0 0,0-1 1 0 0,1 1-1 0 0,-1 0 0 0 0,0-1 0 0 0,0 1 1 0 0,0 0-1 0 0,0 0 0 0 0,0-1 0 0 0,0 2-68 0 0,0-1 84 0 0,-1 0-1 0 0,1 0 0 0 0,0 0 1 0 0,0 0-1 0 0,0 0 1 0 0,1 0-1 0 0,-1 0 0 0 0,0 0 1 0 0,1-1-1 0 0,-1 1 1 0 0,1 1-84 0 0,4 5 273 0 0,0 2 110 0 0,-2 2 96 0 0,-4 2 87 0 0,1-1-171 0 0,-1 0-43 0 0,2-2-46 0 0,2-4-53 0 0,4-2-23 0 0,-7-5-216 0 0,1 0 0 0 0,-1 0 0 0 0,0 1 0 0 0,1-1 0 0 0,-1 0 0 0 0,1 0 0 0 0,-1 1 1 0 0,0-1-1 0 0,1 0 0 0 0,-1 1 0 0 0,0-1 0 0 0,1 0 0 0 0,-1 1 0 0 0,0-1 1 0 0,0 1-1 0 0,1-1 0 0 0,-1 1 0 0 0,0-1 0 0 0,0 0 0 0 0,0 1 0 0 0,0-1 0 0 0,0 1 1 0 0,0-1-1 0 0,1 1 0 0 0,-1-1 0 0 0,0 1 0 0 0,0-1 0 0 0,0 1 0 0 0,-1-1 0 0 0,1 1 1 0 0,0-1-1 0 0,0 1-14 0 0,0 1-4 0 0,0 0 55 0 0,0 0 48 0 0,0 0 40 0 0,0-1 73 0 0,-1 0 35 0 0,1 0 585 0 0,0-2-440 0 0,0 0-74 0 0,1 0-167 0 0,-1-1-63 0 0,0 1-72 0 0,1-1-60 0 0,0 1-67 0 0,0-1-74 0 0,3-6 209 0 0,2-1-44 0 0,-4-4-48 0 0,-2-6-39 0 0,0-16-58 0 0,3 16 98 0 0,2 4 6 0 0,-3 12 45 0 0,-1 0-1 0 0,0-1 1 0 0,0 1 0 0 0,0 0-1 0 0,-1 0 1 0 0,1-1 0 0 0,-1 1-1 0 0,0-2 17 0 0,0-9-124 0 0,0 11 99 0 0,0 0-1 0 0,-1 1 0 0 0,2-1 0 0 0,-1 0 0 0 0,0 0 0 0 0,0 0 0 0 0,1 0 0 0 0,0 0 0 0 0,0 0 0 0 0,-1 1 0 0 0,2-2 26 0 0,8-10-167 0 0,5-3-24 0 0,-2-6 40 0 0,-13 23 145 0 0,0-1 0 0 0,1 1-1 0 0,-1-1 1 0 0,0 1 0 0 0,0-1 0 0 0,1 1 0 0 0,-1 0 0 0 0,0-1 0 0 0,1 1 0 0 0,-1-1 0 0 0,0 1 0 0 0,1 0-1 0 0,-1-1 1 0 0,0 1 0 0 0,1 0 0 0 0,-1 0 0 0 0,1-1 0 0 0,-1 1 0 0 0,1 0 0 0 0,-1 0 0 0 0,1 0 6 0 0,5-4-37 0 0,0 1 0 0 0,0-1 0 0 0,-1 1 0 0 0,1-2 0 0 0,-1 1 0 0 0,1-1 37 0 0,-5 3-2 0 0,1 1 1 0 0,-1-1-1 0 0,1 1 0 0 0,0 0 0 0 0,-1 0 0 0 0,1-1 0 0 0,0 1 0 0 0,0 0 0 0 0,-1 0 0 0 0,1 1 1 0 0,0-1-1 0 0,0 0 0 0 0,0 1 0 0 0,0-1 0 0 0,0 1 0 0 0,0 0 0 0 0,0-1 0 0 0,0 1 0 0 0,1 0 1 0 0,-1 0-1 0 0,0 1 0 0 0,0-1 0 0 0,1 0 2 0 0,14 1-57 0 0,-9-2 57 0 0,-5 1 0 0 0,0-1 0 0 0,0 1 0 0 0,0 0 0 0 0,0 0 0 0 0,-1 0 0 0 0,1 1 0 0 0,0-1 0 0 0,0 1 0 0 0,0-1 0 0 0,-1 1 0 0 0,2 0 0 0 0,-2 0-3 0 0,19 10 14 0 0,-13-7 23 0 0,1 1-1 0 0,-1 0 0 0 0,0 1 1 0 0,0 0-1 0 0,1 2-33 0 0,-3-2 29 0 0,-1 1 1 0 0,0 0-1 0 0,0 0 0 0 0,0 0 1 0 0,-1 1-30 0 0,-3-6 9 0 0,0 0 0 0 0,-1 0 0 0 0,1 0 0 0 0,-1 0 0 0 0,1-1 0 0 0,-1 1 0 0 0,0 0 0 0 0,0 0 0 0 0,0 0 0 0 0,0 0-1 0 0,0 0-7 0 0,0 0 3 0 0,0-1 0 0 0,0 1 0 0 0,0-1 1 0 0,0 0-1 0 0,0 1 0 0 0,0-1 0 0 0,0 0 1 0 0,1 1-1 0 0,-1-1 0 0 0,0 0 1 0 0,1 0-1 0 0,-1 1 0 0 0,1-1 0 0 0,0 0-4 0 0,9 8 40 0 0,-9-8-36 0 0,0 0 0 0 0,0-1 0 0 0,0 1 0 0 0,0 0 0 0 0,0-1 0 0 0,0 1 0 0 0,0 0 1 0 0,-1 0-1 0 0,1 0 0 0 0,0 0 0 0 0,0 0 0 0 0,-1 0 0 0 0,1 0 0 0 0,-1 0 1 0 0,1 0-1 0 0,-1 0 0 0 0,1 0 0 0 0,-1 0 0 0 0,0 0 0 0 0,1 0 0 0 0,-1 0 1 0 0,0 1-1 0 0,0-1 0 0 0,0 0 0 0 0,0 0 0 0 0,0 0-4 0 0,1 8 5 0 0,1-1-1 0 0,0 1 1 0 0,0-1-1 0 0,1 0 1 0 0,0 0 0 0 0,2 4-5 0 0,5 12 39 0 0,-9-20-38 0 0,0 0 0 0 0,-1-1 1 0 0,1 1-1 0 0,-1 0 0 0 0,0 0 0 0 0,0-1 1 0 0,0 1-1 0 0,0 2-1 0 0,-1 6 0 0 0,4 3 0 0 0,4 0 0 0 0,-9-5 1 0 0,1-8-2 0 0,6 3-17 0 0,-4-4 15 0 0,1 9-109 0 0,-2-7-45 0 0,0-3 55 0 0,0 0 25 0 0,0 0-36 0 0,0 0-15 0 0,0 0-38 0 0,0 0-41 0 0,0 0-47 0 0,0 0-51 0 0,0 0-48 0 0,0 0-45 0 0,0 0-39 0 0,1 0-284 0 0,-1 0-66 0 0,1 0-52 0 0,0 0-38 0 0,1 0-331 0 0,0 0-33 0 0,6 0-2599 0 0</inkml:trace>
  <inkml:trace contextRef="#ctx0" brushRef="#br0" timeOffset="902.83">1580 167 10088 0 0,'-2'-3'13'0'0,"-1"0"52"0"0,-14-14 489 0 0,13 14-493 0 0,0 1-61 0 0,-7-2 12 0 0,10 3-13 0 0,0 1 1 0 0,0 0 0 0 0,0-1 0 0 0,0 1 0 0 0,0-1 0 0 0,0 1 0 0 0,0-1 0 0 0,0 0 0 0 0,0 1 0 0 0,0-1 0 0 0,1 0 0 0 0,-1 1 0 0 0,0-1 0 0 0,0 0 0 0 0,0 0 0 0 0,1 0 0 0 0,-1 0 0 0 0,0-1 0 0 0,-1-2 21 0 0,-1 0 42 0 0,-4-4 168 0 0,3 4-36 0 0,-1 0 35 0 0,-1-1 80 0 0,-3-1 202 0 0,-7-7 405 0 0,6 4-383 0 0,3 1-192 0 0,3 3-219 0 0,2 0-39 0 0,-1 0 82 0 0,3 4-125 0 0,0 1-1 0 0,0-1 0 0 0,-1 1 1 0 0,1-1-1 0 0,0 0 0 0 0,-1 1 0 0 0,1-1 1 0 0,0 1-1 0 0,-1-1 0 0 0,1 1 0 0 0,-1-1 1 0 0,1 1-1 0 0,-1-1 0 0 0,1 1 0 0 0,-1 0 1 0 0,1-1-1 0 0,-1 1 0 0 0,1 0 0 0 0,-1-1 1 0 0,0 1-1 0 0,1 0 0 0 0,-1 0-40 0 0,-4-3 162 0 0,-2-1 108 0 0,-1-4 202 0 0,-1 0 9 0 0,2 4-207 0 0,0 1-98 0 0,0 2-67 0 0,0 2 138 0 0,1-1-53 0 0,0 1-46 0 0,1-1-41 0 0,-1 2-20 0 0,1-1-34 0 0,-9 4 16 0 0,5-2 19 0 0,-7 3 49 0 0,3-1-68 0 0,-24 17-19 0 0,12-10-50 0 0,22-11 0 0 0,0 0 0 0 0,0 0 0 0 0,-1 1 0 0 0,1-1 0 0 0,0 1 0 0 0,0 0 0 0 0,1-1 0 0 0,-1 1 0 0 0,0 1 0 0 0,1-1 0 0 0,-1 0 0 0 0,1 1 0 0 0,-1-1 0 0 0,1 1 0 0 0,-1 2 0 0 0,0 0 0 0 0,3-4 0 0 0,0-1 0 0 0,0 1 0 0 0,-1-1 0 0 0,1 1 0 0 0,0 0 0 0 0,-1-1 0 0 0,1 1 0 0 0,0-1 0 0 0,-1 1 0 0 0,1-1 0 0 0,-1 1 0 0 0,1-1 0 0 0,-1 1 0 0 0,1-1 0 0 0,-1 0 0 0 0,1 1 0 0 0,-1-1 0 0 0,0 0 0 0 0,1 1 0 0 0,-1-1 0 0 0,1 0 0 0 0,-1 1 0 0 0,-4 1 0 0 0,4-2 0 0 0,0 1 0 0 0,0 0 0 0 0,0 0 0 0 0,-1 0 0 0 0,1-1 0 0 0,1 1 0 0 0,-1 0 0 0 0,0 0 0 0 0,0 0 0 0 0,0 0 0 0 0,0 1 0 0 0,0-1 0 0 0,1 1-2 0 0,-1 0-1 0 0,0 0 0 0 0,0 0 1 0 0,1 0-1 0 0,0 1 0 0 0,-1-1 1 0 0,1 0-1 0 0,0 0 0 0 0,0 0 1 0 0,0 0-1 0 0,0 0 0 0 0,0 0 3 0 0,0 0-7 0 0,1 0-1 0 0,-1 0 1 0 0,0-1-1 0 0,1 1 1 0 0,-1 0-1 0 0,1-1 0 0 0,-1 1 1 0 0,1 0-1 0 0,0-1 1 0 0,0 1-1 0 0,0-1 0 0 0,-1 1 1 0 0,2-1-1 0 0,-1 1 1 0 0,0-1-1 0 0,0 0 1 0 0,0 0-1 0 0,1 1 0 0 0,0-1 8 0 0,8 4-70 0 0,-8-4 55 0 0,0 0 0 0 0,0 0-1 0 0,1 0 1 0 0,-1 0 0 0 0,0 1-1 0 0,0-1 1 0 0,-1 1 0 0 0,1-1-1 0 0,0 1 16 0 0,9 7-98 0 0,2-1 36 0 0,-4-4 43 0 0,0-1 0 0 0,0 0 1 0 0,4 1 18 0 0,12 3-19 0 0,-8 0-20 0 0,2 2 31 0 0,0-2 1 0 0,9 3 7 0 0,-14-6 2 0 0,0 1 1 0 0,-1 0-1 0 0,0 1 1 0 0,0 0-1 0 0,3 3-2 0 0,-11-6 23 0 0,0 0 0 0 0,0-1 0 0 0,0 1 0 0 0,1-1 0 0 0,-1 0 0 0 0,1-1 0 0 0,1 1-23 0 0,27 10 140 0 0,-21-5-89 0 0,1 1 45 0 0,25 18 294 0 0,-32-22-319 0 0,0 2 68 0 0,-1-1 0 0 0,1 1 0 0 0,-1 0 0 0 0,4 4-139 0 0,2 3 212 0 0,0 3 61 0 0,-9-4-34 0 0,-1-7 16 0 0,-1-5-243 0 0,0 1 0 0 0,-1-1 1 0 0,1 1-1 0 0,-1-1 0 0 0,0 1 0 0 0,1-1 1 0 0,-1 1-1 0 0,1 0 0 0 0,-1-1 0 0 0,0 1 0 0 0,1-1 1 0 0,-1 1-1 0 0,0 0 0 0 0,0 0 0 0 0,0-1 0 0 0,1 1 1 0 0,-1 0-1 0 0,0-1 0 0 0,0 1 0 0 0,0 0 0 0 0,0 0 1 0 0,0-1-1 0 0,0 1 0 0 0,0 0 0 0 0,-1-1 1 0 0,1 1-1 0 0,0 0 0 0 0,0 0 0 0 0,-1-1 0 0 0,1 1 1 0 0,0 0-1 0 0,-1-1 0 0 0,1 1 0 0 0,0-1 0 0 0,-1 1 1 0 0,1 0-1 0 0,-1-1 0 0 0,1 1-12 0 0,-2 1 33 0 0,0 3 34 0 0,2-4-51 0 0,0-1 1 0 0,-1 1-1 0 0,1 0 1 0 0,0-1-1 0 0,0 1 0 0 0,-1-1 1 0 0,1 1-1 0 0,-1-1 1 0 0,1 1-1 0 0,0-1 1 0 0,-1 1-1 0 0,1-1 1 0 0,-1 1-1 0 0,1-1 0 0 0,-1 1 1 0 0,0-1-1 0 0,1 0 1 0 0,-1 1-1 0 0,1-1 1 0 0,-1 0-1 0 0,0 0 1 0 0,0 1-17 0 0,-3 1 65 0 0,-1 1 8 0 0,1-1 0 0 0,0 1-1 0 0,0 1 1 0 0,0-1 0 0 0,1 0 0 0 0,-2 3-73 0 0,0-2 83 0 0,0 1 0 0 0,0-1 0 0 0,0 0 0 0 0,-2 1-83 0 0,5-3 18 0 0,-1-1-1 0 0,1 0 1 0 0,-1 1-1 0 0,0-1 1 0 0,1 0-1 0 0,-1-1 1 0 0,-1 1-18 0 0,-26 1 38 0 0,24-2-38 0 0,1-1 0 0 0,-1 2 0 0 0,0-1 0 0 0,0 1 0 0 0,1 0 0 0 0,-2 0 0 0 0,-7 5 0 0 0,10-5-3 0 0,1 0 0 0 0,0 0-1 0 0,0 0 1 0 0,-1 0 0 0 0,1 0 0 0 0,0-1-1 0 0,-1 1 1 0 0,1-1 0 0 0,-1 0 3 0 0,-19 2-110 0 0,-7 7-119 0 0,25-7 187 0 0,4-2 12 0 0,-1 1 0 0 0,0-1 0 0 0,1 1 0 0 0,-1-1 1 0 0,0 0-1 0 0,1 0 0 0 0,-1 1 0 0 0,0-1 0 0 0,1 0 0 0 0,-1-1 1 0 0,0 1-1 0 0,0 0 0 0 0,1 0 0 0 0,-1-1 0 0 0,0 1 1 0 0,1-1-1 0 0,-1 1 0 0 0,1-1 0 0 0,-1 0 0 0 0,1 0 0 0 0,-1 0 1 0 0,1 0 29 0 0,-11-4-332 0 0,4 3 125 0 0,0 1-37 0 0,2 1 161 0 0,2 0-15 0 0,1-1-25 0 0,0 1-51 0 0,0-1-17 0 0,1 1-51 0 0,-1-1-55 0 0,1 0-62 0 0,0 0 6 0 0,0 1-51 0 0,0-1-56 0 0,0 0-59 0 0,0-1-63 0 0,1 1-68 0 0,-1 0-70 0 0,0-1-75 0 0,0 0-1624 0 0,2 2-1366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9:14.2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133 0 8264 0 0,'0'0'182'0'0,"0"0"29"0"0,0 0 14 0 0,0 0 37 0 0,0 0 102 0 0,0 0 41 0 0,2 3 10 0 0,4 3-225 0 0,-3 1 42 0 0,0 4 86 0 0,-2 8 214 0 0,1-9-229 0 0,4 2 41 0 0,0 0-32 0 0,-5-1-67 0 0,-1 6 5 0 0,1-3-81 0 0,6 26 171 0 0,-2-20-119 0 0,-4-13-102 0 0,0-1 0 0 0,-1 1 1 0 0,1 0-1 0 0,-1 0 0 0 0,-1 3-119 0 0,0-4 110 0 0,1-1 0 0 0,0 1 0 0 0,0-1 0 0 0,1 1 0 0 0,0-1 0 0 0,1 6-110 0 0,3 3 290 0 0,-1-1-50 0 0,-1 8 52 0 0,-3-10-141 0 0,0 17 193 0 0,0-16-169 0 0,0 0 29 0 0,0 0 65 0 0,1-3-102 0 0,0-2-47 0 0,1-1-22 0 0,2 3-3 0 0,0-1-5 0 0,-2-1-1 0 0,-1-1 21 0 0,-1 3 43 0 0,0 6 139 0 0,-1 5-74 0 0,1-18-189 0 0,0 1-1 0 0,0-1 1 0 0,0 1 0 0 0,0-1-1 0 0,1 1 1 0 0,-1-1 0 0 0,1 1 0 0 0,0-1-1 0 0,0 1-28 0 0,4 5 68 0 0,0 2-8 0 0,-2 3-33 0 0,-3-13-24 0 0,0 1 0 0 0,0 0 0 0 0,0 0 0 0 0,0 0 0 0 0,0 0 0 0 0,0-1 0 0 0,-1 1 0 0 0,1 0 1 0 0,0 0-1 0 0,0 0 0 0 0,0-1 0 0 0,-1 1 0 0 0,1 0 0 0 0,-1 0-3 0 0,-9 4 10 0 0,7 5-52 0 0,3-8-28 0 0,0-1-82 0 0,0-1-146 0 0,0 2-20 0 0,0 5 113 0 0,0-4 29 0 0,0-1-52 0 0,0-1-184 0 0,0-1-344 0 0,0 0 580 0 0,0 0 31 0 0,0 0-6 0 0,0 0-39 0 0,0 1-4 0 0,-1-1-38 0 0,1 1-45 0 0,-1-1-48 0 0,0 1-96 0 0,0 0-59 0 0,0 1-52 0 0,-1-1-45 0 0,-1 2-700 0 0,-2 2-792 0 0</inkml:trace>
  <inkml:trace contextRef="#ctx0" brushRef="#br0" timeOffset="562.54">12 318 7856 0 0,'-4'0'-12'0'0,"0"-1"97"0"0,2 0 82 0 0,1 0 67 0 0,1 0 244 0 0,3-3 360 0 0,1 2-245 0 0,-1 0-244 0 0,0 1-107 0 0,0 0-56 0 0,0 1-85 0 0,-1-1-56 0 0,1 1-64 0 0,-1 0-71 0 0,3 0 288 0 0,0 0 65 0 0,11 1 568 0 0,-10-2-509 0 0,1 0-53 0 0,-3 0-187 0 0,-2 0-42 0 0,6-4 200 0 0,2 0 100 0 0,3 3 86 0 0,-7 2-196 0 0,-4 0-154 0 0,1 0-1 0 0,-1 0 0 0 0,0 0 0 0 0,0 0 0 0 0,0 0 0 0 0,0 0 1 0 0,0-1-1 0 0,0 1 0 0 0,0-1 0 0 0,1 0-75 0 0,5-4 191 0 0,3-1 95 0 0,0 4-59 0 0,4 1 94 0 0,-1-1-96 0 0,-2-2-85 0 0,-1 1-74 0 0,-5 1-57 0 0,10-2 66 0 0,4 5-20 0 0,-8-1-25 0 0,3 1 4 0 0,8-1-1 0 0,-1-3-49 0 0,-7-3-28 0 0,-1 1-16 0 0,5 3-37 0 0,3 2-136 0 0,0 0-84 0 0,1 0-110 0 0,-12 0 165 0 0,0 0-36 0 0,1 0-39 0 0,-1 0-42 0 0,0 0-46 0 0,1 0-47 0 0,-1 0-51 0 0,0 0-54 0 0,0 0-57 0 0,0 0-59 0 0,-8 0 437 0 0,0 1 38 0 0,2 0-124 0 0,0 1 49 0 0,1 1-59 0 0,-3-1 131 0 0,1 0-70 0 0,-1 0 39 0 0,0-1-61 0 0,0-1-1 0 0,0 1-57 0 0,0-1-63 0 0,1 0-69 0 0,-1 1 192 0 0,0 0 47 0 0,-1 0 42 0 0,0 1 37 0 0,2 3-88 0 0,-1 1 97 0 0,5 6-45 0 0,-5-9 26 0 0,-2 1 92 0 0,-1-1 66 0 0,-1 2 73 0 0,1-2-13 0 0,0 3 164 0 0,0-1 47 0 0,1 3 234 0 0,4 8 718 0 0,-2-12-874 0 0,0 0-57 0 0,-2-4-215 0 0,-1 0-1 0 0,0 0 0 0 0,0 0 0 0 0,1 1 0 0 0,-1-1 0 0 0,0 0 0 0 0,0 0 0 0 0,0 1 0 0 0,0-1 0 0 0,1 0 0 0 0,-1 0 0 0 0,0 1 0 0 0,0-1 0 0 0,0 0 1 0 0,0 1-1 0 0,0-1 0 0 0,0 0 0 0 0,0 1 0 0 0,0-1 0 0 0,0 0 0 0 0,0 0 0 0 0,0 1 0 0 0,0-1 0 0 0,0 0 0 0 0,0 1 0 0 0,0-1-39 0 0,-1 6 311 0 0,1 5 120 0 0,-1 3 109 0 0,2-1 112 0 0,2-1 116 0 0,2-5-348 0 0,-4-5-342 0 0,0-1 0 0 0,0 0 0 0 0,0 1 0 0 0,-1-1 0 0 0,1 0 0 0 0,0 1 0 0 0,-1-1 0 0 0,1 1 0 0 0,-1 0 1 0 0,0-1-1 0 0,1 1 0 0 0,-1-1 0 0 0,0 1 0 0 0,0 0-78 0 0,2 8 426 0 0,4 2 49 0 0,0 0-19 0 0,-5-1-65 0 0,0-1-122 0 0,1-2-87 0 0,1 0-40 0 0,2 3 16 0 0,-3-8-68 0 0,0 3 203 0 0,-1-1-83 0 0,-1 1-16 0 0,0-1-98 0 0,0 3 9 0 0,2-5-15 0 0,4 1 41 0 0,-1 0-12 0 0,-4 0-7 0 0,-1 4 69 0 0,0-7-358 0 0,0-1 56 0 0,0 0 52 0 0,0 1 44 0 0,0-1 65 0 0,0 1 78 0 0,0 1 444 0 0,0-2-474 0 0,0 0-35 0 0,0 1-45 0 0,0-1-58 0 0,0 1-67 0 0,0 0-79 0 0,0-1-55 0 0,0 1-80 0 0,0-1-86 0 0,0 1-96 0 0,0 0-101 0 0,0-1-111 0 0,0 1-119 0 0,0 0-124 0 0,0-1-1083 0 0,0 0-1174 0 0</inkml:trace>
  <inkml:trace contextRef="#ctx0" brushRef="#br0" timeOffset="768.75">571 151 9728 0 0,'0'0'222'0'0,"0"0"30"0"0,0 0 18 0 0,0 0-197 0 0,1 0-95 0 0,0 0-77 0 0,0 0-99 0 0,1 0-116 0 0,0 0-105 0 0,-1 0 48 0 0,1 0-39 0 0,1 0-494 0 0,-1 0-397 0 0,-2 0-750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9:13.6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1 243 7856 0 0,'0'0'174'0'0,"0"0"29"0"0,0 0 13 0 0,0 2-31 0 0,0-1-182 0 0,0-1-1 0 0,0 1 0 0 0,0-1 1 0 0,0 1-1 0 0,0-1 0 0 0,0 1 1 0 0,0 0-1 0 0,1-1 0 0 0,-1 1 1 0 0,0-1-1 0 0,0 1 0 0 0,1-1 1 0 0,-1 1-1 0 0,0-1 0 0 0,1 1 1 0 0,-1-1-1 0 0,0 0 0 0 0,1 1 1 0 0,-1-1-1 0 0,0 1 0 0 0,1-1 1 0 0,-1 0-1 0 0,1 1 0 0 0,0-1-2 0 0,2 2 67 0 0,-1 1 66 0 0,0 2 92 0 0,-1 1 116 0 0,-1 0-24 0 0,2-1-39 0 0,4 7 425 0 0,-3-6-297 0 0,0 0-107 0 0,-2-2-18 0 0,-1 2 39 0 0,0 0-55 0 0,2-1-41 0 0,-1 0 3 0 0,3 1 63 0 0,2 7 228 0 0,-4-7-303 0 0,-2 1 40 0 0,0-4-162 0 0,0 0 0 0 0,1 0 0 0 0,-1 0 0 0 0,1 0 0 0 0,-1 0-1 0 0,1 0 1 0 0,1 2-93 0 0,6 12 490 0 0,-5-10-205 0 0,-2 1-46 0 0,-1 3 50 0 0,-2 1-55 0 0,1 10 190 0 0,5-6-78 0 0,0-9-173 0 0,2 3 63 0 0,-4 3 55 0 0,-2-1 33 0 0,0-12-319 0 0,0 1-1 0 0,0-1 0 0 0,0 0 0 0 0,0 0 0 0 0,0 0 1 0 0,0 0-1 0 0,0 0 0 0 0,0 0 0 0 0,0 0 0 0 0,0 0 1 0 0,0 0-1 0 0,0 0 0 0 0,0 0 0 0 0,0 1 0 0 0,0-1 0 0 0,0 0 1 0 0,0 0-1 0 0,0 0 0 0 0,0 0 0 0 0,0 0 0 0 0,0 0 1 0 0,0 0-1 0 0,0 0 0 0 0,1 0 0 0 0,-1 0 0 0 0,0 0 1 0 0,0 0-1 0 0,0 1 0 0 0,0-1 0 0 0,0 0 0 0 0,0 0 0 0 0,0 0 1 0 0,0 0-1 0 0,0 0 0 0 0,0 0 0 0 0,0 0 0 0 0,0 0 1 0 0,0 0-1 0 0,0 0 0 0 0,1 0 0 0 0,-1 0 0 0 0,0 0 1 0 0,0 0-1 0 0,0 0 0 0 0,0 0 0 0 0,0 0 0 0 0,0 0 0 0 0,0 0 1 0 0,0 0-1 0 0,0 0 0 0 0,0 0 0 0 0,0 0 0 0 0,1 0 1 0 0,-1 0-1 0 0,0 0 0 0 0,0 0 0 0 0,0 0-4 0 0,0 0 9 0 0,1 0 1 0 0,-1 0-1 0 0,1 0 0 0 0,-1 0 0 0 0,1 0 1 0 0,-1 0-1 0 0,1 0 0 0 0,-1 0 1 0 0,1 0-1 0 0,-1 0 0 0 0,1 0 0 0 0,-1 1 1 0 0,0-1-1 0 0,1 0 0 0 0,-1 0 0 0 0,1 0 1 0 0,-1 1-1 0 0,0-1 0 0 0,1 0 0 0 0,-1 1 1 0 0,1-1-1 0 0,-1 0 0 0 0,0 1 1 0 0,0-1-1 0 0,1 0 0 0 0,-1 1 0 0 0,0-1 1 0 0,0 1-1 0 0,1-1 0 0 0,-1 1 0 0 0,0-1 1 0 0,0 0-1 0 0,0 1 0 0 0,0-1 1 0 0,1 1-1 0 0,-1-1 0 0 0,0 1 0 0 0,0-1 1 0 0,0 1-1 0 0,0-1 0 0 0,0 1 0 0 0,0-1-9 0 0,0 3 184 0 0,0-3-34 0 0,0 0-20 0 0,0 0-2 0 0,0 0-1 0 0,0 0-7 0 0,0 0-7 0 0,0 0-1 0 0,0-3-18 0 0,-1 0-80 0 0,2-15 88 0 0,1 12-98 0 0,7-16 52 0 0,-5 1-46 0 0,-4 19-10 0 0,0 1 0 0 0,0-1 0 0 0,0 0 0 0 0,0 1 0 0 0,0-1 0 0 0,1 1 0 0 0,-1-1 0 0 0,1 1 0 0 0,-1-1 0 0 0,1 1 0 0 0,0-1 0 0 0,-1 1 0 0 0,1-1 0 0 0,0 1 0 0 0,5-11 0 0 0,-5 8 0 0 0,0 1 0 0 0,-1 0 0 0 0,1 0 0 0 0,-1-1 0 0 0,0 1 0 0 0,0 0 0 0 0,0-1 0 0 0,-1-1 0 0 0,0 1 0 0 0,1-1 0 0 0,0 1 0 0 0,0-1 0 0 0,0 1 0 0 0,1 0 0 0 0,-1-1 0 0 0,1 1 0 0 0,0 0 0 0 0,0-1 0 0 0,11-18 1 0 0,-8 16-4 0 0,0 1 0 0 0,-1-1 0 0 0,1 0-1 0 0,0-3 4 0 0,-4 8-2 0 0,1 0-1 0 0,-1 0 0 0 0,1 1 0 0 0,0-1 0 0 0,0 0 0 0 0,0 1 0 0 0,0-1 1 0 0,0 0-1 0 0,0 1 0 0 0,0 0 0 0 0,0-1 0 0 0,1 1 0 0 0,-1 0 0 0 0,0-1 1 0 0,1 1-1 0 0,-1 0 0 0 0,1 0 0 0 0,0 0 0 0 0,-1 0 0 0 0,1 1 0 0 0,1-2 3 0 0,0 1-4 0 0,0-1 0 0 0,-1 0-1 0 0,1 0 1 0 0,-1 0 0 0 0,1-1-1 0 0,-1 1 1 0 0,1-2 4 0 0,-1 2-3 0 0,-1 0 1 0 0,1 0-1 0 0,-1 0 0 0 0,1 1 1 0 0,0-1-1 0 0,-1 1 0 0 0,1-1 1 0 0,0 1-1 0 0,0-1 0 0 0,0 1 1 0 0,0 0-1 0 0,0 0 0 0 0,0 0 1 0 0,1 0-1 0 0,-1 1 0 0 0,0-1 0 0 0,0 1 1 0 0,1-1-1 0 0,-1 1 0 0 0,1 0 3 0 0,2 0-13 0 0,27 0-28 0 0,19 0 35 0 0,-35 3 13 0 0,-13-1-13 0 0,-1-1 0 0 0,0 1 0 0 0,1-1 0 0 0,-1 1 0 0 0,0-1 0 0 0,0 1 0 0 0,0 0 0 0 0,-1 0 0 0 0,1 0 0 0 0,0 1 0 0 0,-1-1-1 0 0,1 0 1 0 0,-1 1 6 0 0,30 57 0 0 0,-29-56 0 0 0,-2 2 0 0 0,0 14 0 0 0,0-10 4 0 0,1-7 1 0 0,-1 0 1 0 0,0-1-1 0 0,0 1 1 0 0,0 0-1 0 0,0-1 1 0 0,0 1-1 0 0,0 0 1 0 0,-1-1-1 0 0,0 1 1 0 0,1 0-1 0 0,-1 0-5 0 0,-10 2 0 0 0,11-4 0 0 0,0 0 0 0 0,-1 0 0 0 0,1-1 0 0 0,0 1 0 0 0,-1 0 0 0 0,1 0 0 0 0,0-1 0 0 0,0 1 0 0 0,0 0 0 0 0,0 0 0 0 0,0 0 0 0 0,0 0 0 0 0,0-1 0 0 0,0 2 0 0 0,0 6-50 0 0,0 11 44 0 0,0-14-28 0 0,0 1-42 0 0,0-1-78 0 0,0 1-93 0 0,0-1-115 0 0,0-3 131 0 0,0 0-37 0 0,0-1-25 0 0,0-1-45 0 0,0 1-42 0 0,0-1-37 0 0,0 0-270 0 0,0 0-62 0 0,0 0-48 0 0,0 0-36 0 0,0 0-1491 0 0,0 0-1317 0 0</inkml:trace>
  <inkml:trace contextRef="#ctx0" brushRef="#br0" timeOffset="260.2">666 137 10768 0 0,'0'2'241'0'0,"0"-1"-229"0"0,0-1 0 0 0,0 1-1 0 0,0-1 1 0 0,0 0 0 0 0,0 1 0 0 0,0-1 0 0 0,0 1-1 0 0,0-1 1 0 0,0 0 0 0 0,0 1 0 0 0,0-1 0 0 0,0 1-1 0 0,-1-1 1 0 0,1 0 0 0 0,0 1 0 0 0,0-1 0 0 0,0 0 0 0 0,-1 1-1 0 0,1-1 1 0 0,0 0 0 0 0,0 1 0 0 0,-1-1 0 0 0,1 0-1 0 0,0 0 1 0 0,-1 1 0 0 0,1-1 0 0 0,0 0 0 0 0,-1 0-1 0 0,1 0 1 0 0,0 1 0 0 0,-1-1-12 0 0,-6 4 205 0 0,2 7 61 0 0,-1-9-188 0 0,5-2-78 0 0,1 0 1 0 0,0 0-1 0 0,0 0 1 0 0,0 0-1 0 0,0 0 1 0 0,-1 0-1 0 0,1 0 1 0 0,0 1-1 0 0,0-1 1 0 0,0 0-1 0 0,0 0 1 0 0,-1 0-1 0 0,1 0 1 0 0,0 0-1 0 0,0 0 1 0 0,0 0-1 0 0,0 0 1 0 0,0 0-1 0 0,-1 0 1 0 0,1 0-1 0 0,0 1 1 0 0,0-1-1 0 0,0 0 1 0 0,0 0-1 0 0,0 0 1 0 0,0 0-1 0 0,0 0 1 0 0,0 1-1 0 0,-1-1 1 0 0,1 0-1 0 0,0 0 1 0 0,0 0-1 0 0,0 0 1 0 0,0 1-1 0 0,0-1 1 0 0,0 0-1 0 0,0 0 1 0 0,0 0-1 0 0,0 0 1 0 0,0 1-1 0 0,-1 27 80 0 0,1-18 37 0 0,0 2 139 0 0,0-11-237 0 0,0-1 0 0 0,0 0 1 0 0,0 1-1 0 0,0-1 0 0 0,0 0 0 0 0,0 1 1 0 0,0-1-1 0 0,0 0 0 0 0,0 1 0 0 0,0-1 0 0 0,0 0 1 0 0,0 0-1 0 0,0 1 0 0 0,0-1 0 0 0,0 0 1 0 0,0 1-1 0 0,0-1 0 0 0,1 0 0 0 0,-1 0 1 0 0,0 1-1 0 0,0-1 0 0 0,0 0 0 0 0,1 0 0 0 0,-1 1 1 0 0,0-1-1 0 0,0 0-19 0 0,7 8 305 0 0,-4 2 75 0 0,-1 1 64 0 0,-1 3 50 0 0,1-3-90 0 0,4 1 62 0 0,0 0-9 0 0,-5-2-68 0 0,1 1-75 0 0,4 1 5 0 0,0 0-28 0 0,-5-1-28 0 0,1-2-25 0 0,3-5-55 0 0,1 0-66 0 0,-1 6 24 0 0,-4-8-218 0 0,1-1 60 0 0,-1-1 55 0 0,1 2 90 0 0,0-1 38 0 0,0 0-116 0 0,-1 0-81 0 0,-1 0-94 0 0,1 1-68 0 0,-1 0-96 0 0,0 0-112 0 0,0-1 155 0 0,0 1-33 0 0,0-2-595 0 0</inkml:trace>
  <inkml:trace contextRef="#ctx0" brushRef="#br0" timeOffset="261.2">560 1 11168 0 0,'0'0'330'0'0,"0"0"-8"0"0,0 0-253 0 0,0 0-10 0 0,0 0-53 0 0,0 0-76 0 0,0 0-73 0 0,0 0-104 0 0,0 0-123 0 0,0 0-110 0 0,0 0 60 0 0,0 0-42 0 0,0 0-552 0 0,0 0-444 0 0,0 0-840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9:12.3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227 107 8656 0 0,'0'-2'250'0'0,"2"-6"-70"0"0,2 6-82 0 0,2-4-25 0 0,-5 3-61 0 0,0 1-1 0 0,-1-1 1 0 0,1 1 0 0 0,-1-1-1 0 0,0 0 1 0 0,1 1 0 0 0,-1-1-1 0 0,-1 0-11 0 0,1 1 141 0 0,0 1 168 0 0,0-1 295 0 0,0-8 32 0 0,0 7-19 0 0,0 3-94 0 0,0 0-41 0 0,0-3-8 0 0,1 2-356 0 0,-1 0-74 0 0,0-2-14 0 0,0 2 25 0 0,0 0 43 0 0,0 0 26 0 0,0 0 45 0 0,0-1 54 0 0,-1 1 60 0 0,-1 1 37 0 0,-6-2-102 0 0,-3-3 50 0 0,-2-1 51 0 0,2 4-35 0 0,2 0 23 0 0,-4-4 232 0 0,7 3-279 0 0,-1 0-45 0 0,2 2-109 0 0,0 1-39 0 0,-2-1 95 0 0,5 1-110 0 0,0 0 0 0 0,0 0 0 0 0,0 0 1 0 0,0 0-1 0 0,0 0 0 0 0,-1 1 1 0 0,1-1-1 0 0,0 1 0 0 0,0-1 0 0 0,0 1-52 0 0,-6 4 136 0 0,1-1-54 0 0,2-2 15 0 0,-1-1 39 0 0,-1 0 73 0 0,-5 2-29 0 0,-1 6-10 0 0,9-6-50 0 0,1-2-54 0 0,-6-2-17 0 0,7 1-10 0 0,1 0-33 0 0,1 0 0 0 0,-1 0-1 0 0,0 0 1 0 0,1 0 0 0 0,-1 0-1 0 0,0 0 1 0 0,1 0-1 0 0,-1 0 1 0 0,1 0 0 0 0,-1 0-1 0 0,0 1 1 0 0,1-1 0 0 0,-1 0-1 0 0,1 0 1 0 0,-1 1-1 0 0,1-1 1 0 0,-1 0 0 0 0,1 1-1 0 0,-1-1 1 0 0,0 1-6 0 0,0 8 65 0 0,1-9-63 0 0,0 1 0 0 0,1 0-1 0 0,-1 0 1 0 0,0-1 0 0 0,0 1-1 0 0,-1 0 1 0 0,1 0 0 0 0,0-1 0 0 0,0 1-1 0 0,0 0 1 0 0,0 0 0 0 0,-1-1-1 0 0,1 1 1 0 0,0 0 0 0 0,0-1 0 0 0,-1 1-1 0 0,1 0 1 0 0,-1-1 0 0 0,1 1-1 0 0,-1 0-1 0 0,-5 3 33 0 0,6-4-33 0 0,-1 0 1 0 0,1 0 0 0 0,-1 1 0 0 0,1-1 0 0 0,0 0 0 0 0,-1 1 0 0 0,1-1 0 0 0,-1 0-1 0 0,1 1 1 0 0,0-1 0 0 0,-1 0 0 0 0,1 1 0 0 0,0-1 0 0 0,0 0 0 0 0,-1 1-1 0 0,1-1 1 0 0,0 1 0 0 0,0-1 0 0 0,0 1 0 0 0,0-1 0 0 0,-1 1 0 0 0,1-1 0 0 0,0 1-1 0 0,0-1 1 0 0,0 1 0 0 0,0-1 0 0 0,0 0 0 0 0,0 1 0 0 0,0-1 0 0 0,0 1 0 0 0,0-1-1 0 0,1 1 0 0 0,-1 6 0 0 0,0-5 6 0 0,0 0-1 0 0,0 0 0 0 0,0 0 1 0 0,0 0-1 0 0,0 0 0 0 0,0 1 1 0 0,-1-1-1 0 0,1 0 0 0 0,-1 0 1 0 0,0 0-6 0 0,-2 4 5 0 0,2-3-4 0 0,-1-1-1 0 0,1 1 1 0 0,0 0-1 0 0,0 0 1 0 0,0 0-1 0 0,0 0 0 0 0,1 1 1 0 0,-1-1-1 0 0,1 0 1 0 0,-1 0-1 0 0,1 0 0 0 0,1 3 0 0 0,-1 0 7 0 0,1-1-1 0 0,0 0 0 0 0,0 0 0 0 0,0 1 0 0 0,2 2-6 0 0,-1-3 7 0 0,-1 1-1 0 0,1-1 1 0 0,-1 0 0 0 0,0 1-1 0 0,0 3-6 0 0,-1-7 0 0 0,0-1 0 0 0,0 1 0 0 0,0-1 0 0 0,0 1 0 0 0,0 0 0 0 0,1-1 0 0 0,-1 1 0 0 0,1-1 0 0 0,-1 1 0 0 0,1-1 0 0 0,0 1 0 0 0,-1-1 0 0 0,1 1 0 0 0,0-1 0 0 0,5 11 0 0 0,-1 13 0 0 0,0-14-2 0 0,3 4 57 0 0,5 10 42 0 0,-8 0-71 0 0,-3-18 30 0 0,1 0 0 0 0,1-1-1 0 0,3 7-55 0 0,2 2 81 0 0,7 24 116 0 0,-9-17-78 0 0,0-8-3 0 0,-6-12-95 0 0,-1 0 0 0 0,1 0 0 0 0,-1 0 0 0 0,0 0-1 0 0,0 0 1 0 0,1 0 0 0 0,-1 0 0 0 0,0 0 0 0 0,-1 1-1 0 0,1-1-20 0 0,0-1 13 0 0,0 0-1 0 0,-1 1 1 0 0,1-1-1 0 0,0 0 1 0 0,0 0-1 0 0,0 1 0 0 0,1-1 1 0 0,-1 0-1 0 0,0 0 1 0 0,0 0-1 0 0,1 1 0 0 0,-1-1 1 0 0,0 0-1 0 0,1 0 1 0 0,-1 0-1 0 0,1 0-12 0 0,5 4 74 0 0,-5-5-69 0 0,-1 0 0 0 0,1 0-1 0 0,-1 0 1 0 0,0 1 0 0 0,1-1 0 0 0,-1 0-1 0 0,1 1 1 0 0,-1-1 0 0 0,0 0 0 0 0,1 1-1 0 0,-1-1 1 0 0,0 0 0 0 0,0 1-1 0 0,1-1 1 0 0,-1 1 0 0 0,0-1 0 0 0,0 0-1 0 0,0 1 1 0 0,1-1 0 0 0,-1 1-1 0 0,0-1 1 0 0,0 1 0 0 0,0-1 0 0 0,0 1-1 0 0,0-1 1 0 0,0 1 0 0 0,0-1-1 0 0,0 1 1 0 0,0-1 0 0 0,0 1 0 0 0,0-1-1 0 0,0 1-4 0 0,0 14 91 0 0,0 0-58 0 0,2 0 26 0 0,8 3-4 0 0,-7 7-33 0 0,-3 0 0 0 0,0-20-80 0 0,0-2-72 0 0,-3-3-20 0 0,3 0 455 0 0,-1 0-87 0 0,1 0-79 0 0,-1 0-74 0 0,1 0-69 0 0,-1 0-62 0 0,0 0-58 0 0,0 0-50 0 0,0 0-41 0 0,0 0-39 0 0,-1 0-346 0 0,-1 0-75 0 0,-2 0-1000 0 0,3 0 1193 0 0,1 0 41 0 0,-1 0 48 0 0,1 0 73 0 0,0 0 89 0 0,0 0 105 0 0,-1 0-1388 0 0</inkml:trace>
  <inkml:trace contextRef="#ctx0" brushRef="#br0" timeOffset="514.92">1 485 6592 0 0,'0'0'149'0'0,"0"0"23"0"0,0 0 11 0 0,0 0-62 0 0,0 0-9 0 0,0 0 42 0 0,0 0 132 0 0,0 0 242 0 0,0 0 16 0 0,0 0-11 0 0,0 0-73 0 0,0 0-38 0 0,0 0-6 0 0,2 3-6 0 0,8 7-20 0 0,-8-8-175 0 0,0-1-57 0 0,0-1-49 0 0,0 1-39 0 0,0-1-22 0 0,2-1 4 0 0,-3 1 0 0 0,-1 0 4 0 0,7-1 223 0 0,-2 1-53 0 0,0 0-46 0 0,0-1-39 0 0,2-1 40 0 0,7-4 107 0 0,-9 3-167 0 0,-2 2-39 0 0,0 1-36 0 0,0 0 15 0 0,0-1 34 0 0,0 0 41 0 0,2-1 65 0 0,15-11 66 0 0,-19 13-259 0 0,6-7 152 0 0,-1 2-45 0 0,-5 5-97 0 0,0-1 0 0 0,0 1 0 0 0,1-1 0 0 0,-1 1 0 0 0,0 0 0 0 0,0-1 0 0 0,1 1-1 0 0,-1 0 1 0 0,1 0 0 0 0,-1 0 0 0 0,0 0 0 0 0,1 0 0 0 0,0 0-18 0 0,-2 0 4 0 0,20-1 240 0 0,-4-1-70 0 0,-3-3-53 0 0,-1-2-36 0 0,9-5 44 0 0,1 2-40 0 0,-1 3-49 0 0,2 0-61 0 0,-4 2-42 0 0,1-2-47 0 0,-10 4 35 0 0,1-2-52 0 0,5-2-80 0 0,5-3-171 0 0,-13 7 112 0 0,7 3-211 0 0,-6 1 188 0 0,10-4-119 0 0,-12 1 208 0 0,1-2-69 0 0,1 0-74 0 0,-5 2 241 0 0,-1 1-102 0 0,1 1-89 0 0,1-1-73 0 0,-1 1-15 0 0,0 0-37 0 0,16 1-1716 0 0,-16-1 1682 0 0,1 0 39 0 0,-1 0 49 0 0,0 0 62 0 0,-3 0 278 0 0,0 0-116 0 0,2 0-96 0 0,0-1-79 0 0,2 1-337 0 0,5 0-537 0 0,-7 1 714 0 0,1 0 57 0 0,-2 1 100 0 0,10 5 299 0 0,-6-3 32 0 0,-1 0 35 0 0,-1 1 49 0 0,-3 3 63 0 0,1 2 391 0 0,4 2 352 0 0,-1-4-343 0 0,-1-1 79 0 0,-1 0-82 0 0,0-1-67 0 0,0 0-54 0 0,-1-2-172 0 0,0 11 797 0 0,1 0-84 0 0,2-7-520 0 0,0 2 210 0 0,-2 5 116 0 0,-3-12-669 0 0,0 0 1 0 0,0 0-1 0 0,1 0 1 0 0,-1 1-1 0 0,1-1 1 0 0,0 0-1 0 0,0 0 1 0 0,1 2-115 0 0,4 8 464 0 0,-5-11-353 0 0,0 0-1 0 0,-1 0 1 0 0,1 0-1 0 0,-1 0 1 0 0,1 0 0 0 0,-1 0-1 0 0,0 1 1 0 0,1 0-111 0 0,-2 21 783 0 0,0-5-234 0 0,1-15-445 0 0,0 4-2 0 0,0-3 11 0 0,0-2-22 0 0,0 0 33 0 0,0 1 40 0 0,0 2 46 0 0,0-6-202 0 0,0 16 229 0 0,0-14-185 0 0,0 1 0 0 0,0-1 0 0 0,1 1 0 0 0,-1-1 0 0 0,1 1 0 0 0,-1-1 0 0 0,1 0 0 0 0,0 1 0 0 0,0-1 0 0 0,0 1 0 0 0,0-1 0 0 0,0 0 0 0 0,1 0 0 0 0,0 2-52 0 0,0-1 172 0 0,-4-1-90 0 0,-3 3-46 0 0,0 0-86 0 0,3-3-53 0 0,2-2-119 0 0,0 0-189 0 0,0 0 311 0 0,0 0 2 0 0,0 0-20 0 0,0 0-43 0 0,0 0-14 0 0,0 0-45 0 0,0 0-50 0 0,0 0-57 0 0,0 0-61 0 0,0 0-57 0 0,0 0-51 0 0,0 0-43 0 0,0 0-159 0 0,0 0-43 0 0,0 0-190 0 0,0 0-513 0 0</inkml:trace>
  <inkml:trace contextRef="#ctx0" brushRef="#br0" timeOffset="842.89">500 274 7512 0 0,'0'0'166'0'0,"0"0"29"0"0,0 0 13 0 0,0 0-12 0 0,0 0-76 0 0,0 0-31 0 0,0 0-7 0 0,0 0-2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3:04.4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1 151 6448 0 0,'0'0'141'0'0,"0"0"23"0"0,0 0 13 0 0,0 0 47 0 0,0 0 150 0 0,0 0 66 0 0,0 0 9 0 0,0 0-12 0 0,0 0-70 0 0,0 0-30 0 0,0 0-7 0 0,0 0-16 0 0,0 0-56 0 0,0 0-30 0 0,0 0-4 0 0,0 0-6 0 0,0 0-23 0 0,0 0-16 0 0,2 3-3 0 0,0-2-103 0 0,-1 1-79 0 0,2 0-19 0 0,-2-1 56 0 0,0 1 37 0 0,0-1 24 0 0,0 0 39 0 0,0 0 46 0 0,1 1 50 0 0,-1-1-107 0 0,-1 0-38 0 0,1 1-12 0 0,-2 0-44 0 0,1 2-11 0 0,1-2 32 0 0,10 1 111 0 0,-9-3-4 0 0,-1 8 38 0 0,1-2-63 0 0,2 1-37 0 0,2-1-33 0 0,-4-3 38 0 0,-2-1-37 0 0,0 8-35 0 0,0-7 61 0 0,0-3 56 0 0,3 3-8 0 0,7 7-6 0 0,-8-8 2 0 0,-2 1 12 0 0,1 3-52 0 0,6 7 196 0 0,-4-10-240 0 0,-1 0-44 0 0,0 0 86 0 0,-1 0-39 0 0,-1 6-15 0 0,-1-7-7 0 0,2 1-8 0 0,-1-1 1 0 0,0 0-1 0 0,1 0 0 0 0,0 0 1 0 0,-1 0-1 0 0,1 0 0 0 0,0 0 0 0 0,0 0 1 0 0,0 0-1 0 0,1 1-19 0 0,2 7 59 0 0,-1-1-53 0 0,-1-4 68 0 0,-1-4-64 0 0,0 0-5 0 0,0 0 0 0 0,0 0-1 0 0,0 0 1 0 0,0 0 0 0 0,0 1-1 0 0,-1-1 1 0 0,1 0 0 0 0,0 0 0 0 0,-1 0-1 0 0,1 1 1 0 0,-1-1 0 0 0,1 2-5 0 0,1 10 56 0 0,-2-12-52 0 0,0 1-1 0 0,0-1 1 0 0,1 1 0 0 0,-1 0 0 0 0,1-1 0 0 0,-1 1-1 0 0,1-1 1 0 0,0 1 0 0 0,0-1 0 0 0,0 1 0 0 0,0 0-4 0 0,4 6 22 0 0,0 5-11 0 0,2-9-11 0 0,-7-4 0 0 0,0 1 0 0 0,1-1 0 0 0,-1 0 0 0 0,1 0 0 0 0,-1 1 0 0 0,0-1 0 0 0,1 0 0 0 0,-1 1 0 0 0,0-1 0 0 0,1 0 0 0 0,-1 1 0 0 0,0-1 0 0 0,1 0 0 0 0,-1 1 0 0 0,0-1 0 0 0,0 1 0 0 0,1-1 0 0 0,-1 1 0 0 0,0-1 0 0 0,0 0 0 0 0,0 1 0 0 0,0-1 0 0 0,0 1 0 0 0,0-1 0 0 0,0 1 0 0 0,0-1 0 0 0,0 1 0 0 0,0-1 0 0 0,0 1 0 0 0,0-1 0 0 0,0 1 0 0 0,0 0 0 0 0,0 0 0 0 0,0 1 0 0 0,0-1 0 0 0,0 1 0 0 0,1 0 0 0 0,-1-1 0 0 0,1 1 0 0 0,-1-1 0 0 0,1 1 0 0 0,-1-1 0 0 0,1 1 0 0 0,0-1 0 0 0,0 0 0 0 0,0 1 0 0 0,0-1 0 0 0,3 7 0 0 0,12 22 0 0 0,-11 0 0 0 0,3-14 0 0 0,-4-10 0 0 0,0 0 0 0 0,-1 1 0 0 0,3 6 0 0 0,-1 12 0 0 0,8 1 0 0 0,-11-24 0 0 0,0 1 0 0 0,-1 0 0 0 0,1 0 0 0 0,-1-1 0 0 0,0 1 0 0 0,1 0 0 0 0,-1 0 0 0 0,-1 0 0 0 0,1 0 0 0 0,0 1 0 0 0,0 1 0 0 0,-1-4 0 0 0,-1 5 0 0 0,1 1 0 0 0,1-1 0 0 0,-1 0 0 0 0,1 1 0 0 0,1 2 0 0 0,3 5 0 0 0,0-1 0 0 0,8 11 0 0 0,-7-11 0 0 0,9 15 0 0 0,-14-28 0 0 0,-1 0 0 0 0,0 0 1 0 0,1 1-1 0 0,-1-1 0 0 0,0 0 1 0 0,0 0-1 0 0,1 0 0 0 0,-1 0 1 0 0,0 0-1 0 0,1 1 0 0 0,-1-1 1 0 0,0 0-1 0 0,1 0 0 0 0,-1 0 1 0 0,0 0-1 0 0,1 0 0 0 0,-1 0 1 0 0,0 0-1 0 0,1 0 0 0 0,-1 0 1 0 0,0 0-1 0 0,1-1 0 0 0,-1 1 1 0 0,0 0-1 0 0,1 0 0 0 0,-1 0 1 0 0,0 0-1 0 0,1 0 0 0 0,-1-1 1 0 0,0 1-1 0 0,1 0 0 0 0,12-24 55 0 0,-11 20-56 0 0,-1 1 12 0 0,0-1 0 0 0,-1 0-1 0 0,1 0 1 0 0,-1 1 0 0 0,0-1 0 0 0,0 0 0 0 0,0 0 0 0 0,-1-3-11 0 0,1 1-2 0 0,0 4 7 0 0,0 1 0 0 0,0-1 1 0 0,1 0-1 0 0,-1 0 0 0 0,0 0 0 0 0,1 0 0 0 0,-1 1 1 0 0,1-1-1 0 0,0 0 0 0 0,-1 0 0 0 0,1 1 1 0 0,0-1-1 0 0,1-1-5 0 0,4-8 49 0 0,-5 0 34 0 0,-1-31 138 0 0,0-76 638 0 0,0 69-555 0 0,2 33-196 0 0,4-1-25 0 0,-1 2-24 0 0,0-12 41 0 0,0 12-76 0 0,-3 12-17 0 0,-1 0 0 0 0,0-1 0 0 0,0 1 0 0 0,0 0 0 0 0,-1 0 0 0 0,1-1 0 0 0,-1 1 0 0 0,1-2-7 0 0,-1 4 3 0 0,0-1 0 0 0,0 0 0 0 0,0 1-1 0 0,0-1 1 0 0,0 1 0 0 0,1-1 0 0 0,-1 1-1 0 0,1-1 1 0 0,-1 0 0 0 0,1 1 0 0 0,0 0-1 0 0,-1-1 1 0 0,1 1 0 0 0,0-1-3 0 0,5-10 27 0 0,-1-13-17 0 0,-2 18-10 0 0,0 0 0 0 0,0 1 0 0 0,5-7 0 0 0,0-2 0 0 0,-3 2 0 0 0,2 9 0 0 0,-7 4 0 0 0,1 0 0 0 0,-1 0 0 0 0,0-1 0 0 0,1 1 0 0 0,-1 0 0 0 0,1-1 0 0 0,-1 1 0 0 0,0 0 0 0 0,1-1 0 0 0,-1 1 0 0 0,0 0 0 0 0,1-1 0 0 0,-1 1 0 0 0,0 0 0 0 0,0-1 0 0 0,0 1 0 0 0,1-1 0 0 0,-1 1 0 0 0,0-1 0 0 0,0 1 0 0 0,0-1 0 0 0,0 1 0 0 0,0-1 0 0 0,0 1 0 0 0,0-1 0 0 0,1 1 0 0 0,-2 0 0 0 0,1-1 0 0 0,0 1 0 0 0,0-1 0 0 0,0 1 0 0 0,0-1 0 0 0,0 0 0 0 0,0 0 0 0 0,0 0 0 0 0,0 0 0 0 0,0 1 0 0 0,0-1 0 0 0,0 0 0 0 0,0 0 0 0 0,0 0 0 0 0,1 1 0 0 0,-1-1 0 0 0,0 0 0 0 0,0 0 0 0 0,1 1 0 0 0,0-2 0 0 0,-1 2 0 0 0,1-1 0 0 0,0 1 0 0 0,-1 0 0 0 0,1-1 0 0 0,0 1 0 0 0,0 0 0 0 0,0 0 0 0 0,-1 0 0 0 0,1 0 0 0 0,0-1 0 0 0,0 1 0 0 0,0 0 0 0 0,0 0 0 0 0,0 1 0 0 0,1-1 0 0 0,-1 0 0 0 0,0 1 0 0 0,1-1 0 0 0,-1 1 0 0 0,0 0 0 0 0,1-1 0 0 0,-1 1 0 0 0,0 0 0 0 0,0 0 0 0 0,0 0 0 0 0,0 0 0 0 0,1 0 0 0 0,-1 0 0 0 0,-1 0 0 0 0,1 0 0 0 0,0 0 0 0 0,0 0 0 0 0,0 1 0 0 0,0-1 0 0 0,-1 0 0 0 0,1 1 0 0 0,-1-1 0 0 0,1 0 0 0 0,-1 2 0 0 0,3 2 0 0 0,-1 10-19 0 0,1 0-59 0 0,2-7 42 0 0,-4-7 32 0 0,-1 0 1 0 0,1 1-1 0 0,0-1 0 0 0,0 1 0 0 0,-1-1 1 0 0,1 1-1 0 0,0-1 0 0 0,-1 1 1 0 0,1-1-1 0 0,-1 1 0 0 0,0-1 1 0 0,0 1-1 0 0,0 0 0 0 0,1-1 4 0 0,1 12-61 0 0,3-3 38 0 0,-4-9 23 0 0,0 1 0 0 0,0-1-1 0 0,0 1 1 0 0,-1 0 0 0 0,1-1 0 0 0,0 1 0 0 0,-1-1-1 0 0,1 1 1 0 0,-1 0 0 0 0,0-1 0 0 0,0 1 0 0 0,1 0-1 0 0,-1 0 1 0 0,0-1-2 0 0,0 1-1 0 0,0 0 0 0 0,0 0 0 0 0,1-1 1 0 0,-1 1-1 0 0,1 0 0 0 0,-1-1 0 0 0,1 1 1 0 0,0-1-1 0 0,-1 1 0 0 0,1-1 0 0 0,0 1 0 0 0,0-1 3 0 0,0 1-2 0 0,0-1-1 0 0,0 1 0 0 0,0-1 0 0 0,-1 1 1 0 0,1-1-1 0 0,0 1 0 0 0,-1 0 0 0 0,1-1 1 0 0,-1 1-1 0 0,0 0 0 0 0,1-1 0 0 0,-1 1 0 0 0,0 0 3 0 0,0 4 0 0 0,-1-4 0 0 0,1-1 0 0 0,0 1 0 0 0,0 0 0 0 0,0-1 0 0 0,0 1 0 0 0,0-1 0 0 0,1 1 0 0 0,-1-1 0 0 0,0 1 0 0 0,1 0 0 0 0,-1-1 0 0 0,1 2 0 0 0,6 1 0 0 0,-7-4 0 0 0,0 0 0 0 0,1 1 0 0 0,-1-1 0 0 0,1 0 0 0 0,-1 0 0 0 0,0 1 0 0 0,1-1 0 0 0,-1 0 0 0 0,0 1 0 0 0,1-1 0 0 0,-1 0 0 0 0,0 1 0 0 0,1-1 0 0 0,-1 1 0 0 0,0-1 0 0 0,0 1 0 0 0,0-1 0 0 0,1 0 0 0 0,-1 1 0 0 0,0-1 0 0 0,0 1 0 0 0,0-1 0 0 0,0 1 0 0 0,0-1 0 0 0,0 1 0 0 0,0-1 0 0 0,0 1 0 0 0,0-1 0 0 0,0 1 0 0 0,0-1 0 0 0,0 1 0 0 0,0-1 0 0 0,0 7 0 0 0,-1-5 0 0 0,1 0 0 0 0,0 0 0 0 0,0 1 0 0 0,0-1 0 0 0,1 0 0 0 0,-1 0 0 0 0,0 0 0 0 0,1 0 0 0 0,-1 0 0 0 0,1 1 0 0 0,4 4 0 0 0,-4-5 0 0 0,0-1 0 0 0,0 0 0 0 0,0 1 0 0 0,-1-1 0 0 0,1 1 0 0 0,0-1 0 0 0,-1 1 0 0 0,1-1 0 0 0,-1 1 0 0 0,0-1 0 0 0,1 1 0 0 0,-1-1 0 0 0,0 1 0 0 0,0 0 0 0 0,2 16 0 0 0,9 9 0 0 0,-6-2 0 0 0,7-14 0 0 0,1 9-10 0 0,-10-12-35 0 0,-2-2 35 0 0,0 0 11 0 0,-1-6 0 0 0,4 9-22 0 0,1 0 0 0 0,0-1 1 0 0,0 0-1 0 0,1 1 21 0 0,-2-3-52 0 0,-5 3 47 0 0,1-7-5 0 0,-1-1 6 0 0,1 0 1 0 0,0 0-1 0 0,0 0 0 0 0,0-1 0 0 0,0 1 0 0 0,1 0 0 0 0,-1 0 1 0 0,0 0-1 0 0,0-1 0 0 0,0 1 0 0 0,1 0 0 0 0,-1 0 1 0 0,0 0-1 0 0,1 0 4 0 0,0-1-1 0 0,0 1 0 0 0,-1-1 0 0 0,1 0 0 0 0,0 1 0 0 0,0-1 0 0 0,-1 0 0 0 0,1 0 0 0 0,0 0 0 0 0,0 1 0 0 0,0-1 0 0 0,-1 0 0 0 0,1 0 0 0 0,0 0 0 0 0,1-1 1 0 0,9-1-12 0 0,-11 1 19 0 0,1 1 0 0 0,-1 0 0 0 0,0-1 0 0 0,0 1 0 0 0,1-1 0 0 0,-1 1 0 0 0,0-1 1 0 0,0 1-1 0 0,0-1 0 0 0,1 1 0 0 0,-1-1 0 0 0,0 1 0 0 0,0-1 0 0 0,0 1 0 0 0,0-1 0 0 0,0 1 0 0 0,0-1 1 0 0,0 1-1 0 0,0-1 0 0 0,0 0-7 0 0,-1 0 9 0 0,1 1-1 0 0,0-1 1 0 0,0 0 0 0 0,0 0 0 0 0,0 1-1 0 0,0-1 1 0 0,0 0 0 0 0,1 0 0 0 0,-1 1 0 0 0,0-1-1 0 0,0 0 1 0 0,0 0 0 0 0,1 1 0 0 0,-1-1-1 0 0,0 0 1 0 0,1 1 0 0 0,-1-1 0 0 0,1 1-1 0 0,-1-1-8 0 0,7-4 68 0 0,-3 2 31 0 0,-2-7 34 0 0,-2 6-53 0 0,0-2 33 0 0,-1-16 406 0 0,2 15-398 0 0,1 1-70 0 0,3-2 51 0 0,1-1 45 0 0,-4-7 36 0 0,-2 12-144 0 0,1 0 1 0 0,-1 1-1 0 0,1-1 0 0 0,0 0 0 0 0,0 0 0 0 0,0 1 0 0 0,0-1 0 0 0,1 1 0 0 0,-1-1 0 0 0,3-2-39 0 0,-4 4 23 0 0,1 1 0 0 0,-1-1-1 0 0,1 0 1 0 0,-1 0 0 0 0,1 0 0 0 0,-1 0 0 0 0,0 0-1 0 0,0 0 1 0 0,0 0 0 0 0,0 0 0 0 0,-1 0-23 0 0,1-8 86 0 0,1 5-39 0 0,-1 0-1 0 0,1 1 1 0 0,0-1-1 0 0,0 0 1 0 0,2-4-47 0 0,-1 3 39 0 0,0 1-1 0 0,-1-1 1 0 0,0 1-1 0 0,0-1 1 0 0,0 1-1 0 0,-1-2-38 0 0,0-5 60 0 0,-1-7 47 0 0,5 2 4 0 0,-3 13-92 0 0,2-3 3 0 0,-1 0 1 0 0,0 1 0 0 0,-1-1-1 0 0,1 0 1 0 0,-2 0-1 0 0,1-6-22 0 0,0 6 19 0 0,-1 0 0 0 0,2-1-1 0 0,-1 1 1 0 0,1 0 0 0 0,0-1-19 0 0,0 0 7 0 0,0 1-1 0 0,-1 0 1 0 0,0-1 0 0 0,0 1 0 0 0,0-2-7 0 0,-1-112 0 0 0,2 108-32 0 0,3 3-93 0 0,0 3-18 0 0,0-6-174 0 0,2 8 91 0 0,-4 3 75 0 0,-1 0 21 0 0,-2 0-9 0 0,1-2-39 0 0,-1 3-8 0 0,0 0-35 0 0,0 0-159 0 0,0 1-40 0 0,2 0-1092 0 0,11-2-65 0 0,2-11-13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3:04.9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18 259 7200 0 0,'0'0'165'0'0,"0"0"22"0"0,0 0 6 0 0,0-2-28 0 0,2-6-124 0 0,-1 7-41 0 0,-1 1-1 0 0,0-1 1 0 0,1 1 0 0 0,0 0-1 0 0,-1-1 1 0 0,1 1 0 0 0,-1 0-1 0 0,1-1 1 0 0,-1 1 0 0 0,1 0-1 0 0,0 0 1 0 0,-1 0 0 0 0,1-1-1 0 0,-1 1 1 0 0,1 0 0 0 0,0 0-1 0 0,-1 0 1 0 0,1 0 0 0 0,0 0-1 0 0,-1 0 1 0 0,1 0 0 0 0,0 0 0 0 0,8 0 15 0 0,-3-2 42 0 0,-2-1 17 0 0,0 0 95 0 0,9-10 621 0 0,-11 11-652 0 0,0 0-38 0 0,0 0-52 0 0,-2 2-46 0 0,3-3 471 0 0,-1 1-55 0 0,8-9-30 0 0,-7 9-4 0 0,-1-1-4 0 0,9-7-18 0 0,-9 7-116 0 0,-1 1-85 0 0,0 0-51 0 0,-1-1-50 0 0,-1 0-19 0 0,3 1 47 0 0,8 0 270 0 0,-10 2-351 0 0,0 0 0 0 0,0 0 0 0 0,0 0-1 0 0,0 0 1 0 0,0 0 0 0 0,0 0 0 0 0,0 0 0 0 0,0 0-1 0 0,0 0 1 0 0,1 0 0 0 0,-1 0 0 0 0,0 0-1 0 0,0 0 1 0 0,0 0 0 0 0,0 0 0 0 0,0 0 0 0 0,0 0-1 0 0,0 0 1 0 0,0 0 0 0 0,0 0 0 0 0,0 0 0 0 0,0 0-1 0 0,1 0 1 0 0,-1 0 0 0 0,0 0 0 0 0,0 0-1 0 0,0-1 1 0 0,0 1 0 0 0,0 0 0 0 0,0 0 0 0 0,0 0-1 0 0,0 0 1 0 0,0 0 0 0 0,0 0 0 0 0,0 0-1 0 0,0 0 1 0 0,0 0 0 0 0,0 0 0 0 0,0 0 0 0 0,0 0-1 0 0,0 0 1 0 0,0-1 0 0 0,0 1 0 0 0,0 0 0 0 0,0 0-1 0 0,0 0 1 0 0,0 0 0 0 0,0 0 0 0 0,0 0-1 0 0,0 0 1 0 0,0 0 0 0 0,0 0 0 0 0,0 0 0 0 0,0-1-1 0 0,0 1 1 0 0,0 0 0 0 0,0 0-7 0 0,2-6 240 0 0,3 1 39 0 0,-1 1-42 0 0,-2 0-23 0 0,0 0 16 0 0,-2-3 62 0 0,0 0-33 0 0,0 1-36 0 0,0-7 133 0 0,0 4-169 0 0,0-26 475 0 0,0 25-437 0 0,0-1 49 0 0,-3 2-117 0 0,-6 6-43 0 0,9 3-112 0 0,0 0 0 0 0,0 0-1 0 0,-1 0 1 0 0,1 0 0 0 0,0 0-1 0 0,0 0 1 0 0,0 0 0 0 0,0 0-1 0 0,0 0 1 0 0,0 0 0 0 0,0 0-1 0 0,0 0 1 0 0,0 0 0 0 0,0 0-1 0 0,-1 0 1 0 0,1 0 0 0 0,0 0-1 0 0,0 0 1 0 0,0 0 0 0 0,0 0 0 0 0,0 0-1 0 0,0 0 1 0 0,0 0 0 0 0,0 0-1 0 0,0 0 1 0 0,0-1 0 0 0,0 1-1 0 0,0 0 1 0 0,0 0 0 0 0,-1 0-1 0 0,1 0 1 0 0,0 0 0 0 0,0 0-1 0 0,0 0 1 0 0,0 0 0 0 0,0 0-1 0 0,0 0 1 0 0,0 0 0 0 0,0 0-1 0 0,0 0 1 0 0,0-1 0 0 0,0 1 0 0 0,0 0-1 0 0,0 0 1 0 0,0 0 0 0 0,0 0-1 0 0,0 0 1 0 0,0 0 0 0 0,0 0-1 0 0,0 0 1 0 0,0 0 0 0 0,0 0-1 0 0,0 0 1 0 0,0-1 0 0 0,0 1-1 0 0,0 0 1 0 0,0 0-2 0 0,0-10 89 0 0,0 8-5 0 0,-2-1-26 0 0,-8-7-37 0 0,2 6 67 0 0,3 6-47 0 0,-2 8-18 0 0,6-8-10 0 0,-9 3 51 0 0,5 5-32 0 0,-5-5 32 0 0,7 0-44 0 0,0 0-1 0 0,1 0 0 0 0,-1 0 0 0 0,1 0 0 0 0,0 0-19 0 0,-3 18 16 0 0,-5-13-4 0 0,9 4 20 0 0,1-12-30 0 0,0 1 1 0 0,0-1-1 0 0,0 0 1 0 0,0 0 0 0 0,0 0-1 0 0,-1 0 1 0 0,1 1 0 0 0,-1-1-1 0 0,1 0 1 0 0,-1 0-1 0 0,0 0-2 0 0,-1 2 0 0 0,0 0 0 0 0,0 0 0 0 0,1 0 0 0 0,-1 1 0 0 0,1-1 0 0 0,0 0 0 0 0,0 0 0 0 0,0 1 0 0 0,1-1 0 0 0,0 1 0 0 0,0-1 0 0 0,0 0 0 0 0,0 4 0 0 0,0-2 0 0 0,-1-1 0 0 0,0 1 0 0 0,0-1 0 0 0,0 0 0 0 0,-2 4 0 0 0,1-4 0 0 0,0 0 0 0 0,1 0 0 0 0,0 1 0 0 0,0-1 0 0 0,0 4 0 0 0,0 28 0 0 0,0-23 0 0 0,1 1 0 0 0,0 0 0 0 0,1-1 0 0 0,3 15 0 0 0,0-15 0 0 0,-2-8 0 0 0,0 0 0 0 0,-1 0 0 0 0,0 1 0 0 0,0-1 0 0 0,0 0 0 0 0,-1 6 0 0 0,2-4 0 0 0,-1 1 0 0 0,2-1 0 0 0,-1 1 0 0 0,1-1 0 0 0,0 0 0 0 0,1 0 0 0 0,-1 0 0 0 0,4 4 0 0 0,-2-2 0 0 0,-2-8 0 0 0,-1 1 0 0 0,1 0 0 0 0,0-1 0 0 0,0 0 0 0 0,0 1 0 0 0,0-1 0 0 0,0-1 0 0 0,1 1 0 0 0,-1 0 0 0 0,3 0 0 0 0,1 1 0 0 0,23 13 0 0 0,-26-15 1 0 0,1 0-1 0 0,-1 0 0 0 0,0-1 0 0 0,1 1 0 0 0,-1-1 0 0 0,1 0 0 0 0,-1 0 0 0 0,0 0 0 0 0,2-1 0 0 0,10-2-26 0 0,-11 0-8 0 0,1 0-27 0 0,0 0 0 0 0,0 0 1 0 0,0-1-1 0 0,-1 0 0 0 0,0 0 0 0 0,1 0 61 0 0,-1-1-15 0 0,1 1-73 0 0,0 1-56 0 0,0 0-43 0 0,-3 1 43 0 0,0 0-1 0 0,1 0 1 0 0,-1 0 0 0 0,0 0 0 0 0,0 0-1 0 0,0-1 145 0 0,1-1-145 0 0,-2 2 19 0 0,0 0-11 0 0,-1 1-39 0 0,1-1-8 0 0,0 0-40 0 0,-1 1-46 0 0,1-1-50 0 0,-1 1-6 0 0,0 0-39 0 0,2-2-469 0 0,-2 2 277 0 0,1-1-34 0 0,0 0-345 0 0,1-1-40 0 0,-1 1 188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3:05.9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9152 0 0,'0'0'208'0'0,"0"0"33"0"0,0 0 14 0 0,0 2 39 0 0,0 0-259 0 0,0 0 37 0 0,1 1 163 0 0,0 0 81 0 0,3 4 534 0 0,-3-6-615 0 0,0 1-38 0 0,0 0-48 0 0,0-1-68 0 0,1 0-83 0 0,-1 1-98 0 0,0-1 346 0 0,0 1-67 0 0,0 0-55 0 0,0 0-46 0 0,-1 0-27 0 0,-1 3-2 0 0,0-4 7 0 0,1-1 5 0 0,0 10 373 0 0,0-1-48 0 0,0 0-45 0 0,0-1-43 0 0,0 1-43 0 0,0-1-40 0 0,0 0-39 0 0,0 1-38 0 0,0-1-46 0 0,0-7-83 0 0,0 1 0 0 0,1 0 0 0 0,-1-1-1 0 0,0 1 1 0 0,1-1 0 0 0,-1 1 0 0 0,1-1 0 0 0,-1 1 0 0 0,1-1 0 0 0,0 1 0 0 0,-1-1 0 0 0,1 1-1 0 0,0-1 1 0 0,0 0 0 0 0,0 1 0 0 0,0-1 0 0 0,0 0 0 0 0,1 1-9 0 0,1 4 65 0 0,-3 3-60 0 0,-1-7 8 0 0,1 5 17 0 0,0-5-19 0 0,0 0-1 0 0,0 0 0 0 0,0 0 0 0 0,0 0 1 0 0,0 0-1 0 0,1 0 0 0 0,-1 1 0 0 0,0-1 1 0 0,1 0-1 0 0,0 0-10 0 0,5 11 7 0 0,11 23 9 0 0,-16-33-9 0 0,0 0 0 0 0,0 1 0 0 0,0-1-1 0 0,-1 0 1 0 0,0 1 0 0 0,1 1-7 0 0,-1-4 1 0 0,0 1-1 0 0,0-1 1 0 0,0 1 0 0 0,0 0-1 0 0,0-1 1 0 0,1 1 0 0 0,-1-1-1 0 0,1 1 1 0 0,-1-1 0 0 0,1 1-1 0 0,0-1 1 0 0,-1 1 0 0 0,1-1 0 0 0,0 1-1 0 0,1 0 0 0 0,2 5 1 0 0,11 26-1 0 0,-10-10 0 0 0,2-18 0 0 0,-3-3 0 0 0,11 26 0 0 0,0 2 0 0 0,-7-15 0 0 0,-5-14 0 0 0,1 1 0 0 0,1 8 0 0 0,5-8 12 0 0,-5-4 36 0 0,-4 1-43 0 0,8-12 16 0 0,-7 6 17 0 0,-1-2 43 0 0,-1 7-77 0 0,0 1 1 0 0,0-1 0 0 0,1 1-1 0 0,-1-1 1 0 0,0 1-1 0 0,1-1 1 0 0,0 1 0 0 0,-1-1-1 0 0,1 1 1 0 0,0-1-1 0 0,0 1 1 0 0,0 0-5 0 0,0-1 12 0 0,0 1 0 0 0,0-1 1 0 0,-1 0-1 0 0,1 1 0 0 0,0-1 0 0 0,0 0 0 0 0,-1 0 0 0 0,1 0 1 0 0,-1 0-1 0 0,0 1 0 0 0,1-1 0 0 0,-1-1-12 0 0,0-40 236 0 0,0 17-149 0 0,0 22-80 0 0,0 2-1 0 0,0 1 0 0 0,0-1 0 0 0,0 0 1 0 0,0 1-1 0 0,1-1 0 0 0,-1 1 1 0 0,0-1-1 0 0,1 0 0 0 0,-1 1 1 0 0,1-1-1 0 0,0 1 0 0 0,0 0 0 0 0,-1-1 1 0 0,1 1-7 0 0,5-11 40 0 0,-5 8-26 0 0,0 0 1 0 0,-1 0 0 0 0,0 0-1 0 0,0 0 1 0 0,0 0 0 0 0,0-3-15 0 0,-1 3 21 0 0,1 0 1 0 0,0 1-1 0 0,0-1 1 0 0,0 0 0 0 0,0 0-1 0 0,1 0 1 0 0,-1 0-1 0 0,1 0 1 0 0,0 1-1 0 0,0-2-21 0 0,9-7 79 0 0,-6 7 9 0 0,-3-2-56 0 0,0 1-7 0 0,9-6 47 0 0,-7 6-10 0 0,-2 1-50 0 0,0 0-14 0 0,9 3 14 0 0,-10 2-11 0 0,0 0 0 0 0,0 0 0 0 0,0 0 0 0 0,0 0 0 0 0,0 0 0 0 0,0 0-1 0 0,0 0 1 0 0,0 0 0 0 0,0 0 0 0 0,1 0 0 0 0,-1 0 0 0 0,0 0-1 0 0,0 0 1 0 0,0 0 0 0 0,0 0 0 0 0,0 0 0 0 0,0 0 0 0 0,0 0-1 0 0,0 0 1 0 0,0 0 0 0 0,0 0 0 0 0,1 0 0 0 0,-1 0 0 0 0,0 0 0 0 0,0 0-1 0 0,0 0 1 0 0,0 0 0 0 0,0 0 0 0 0,0 0 0 0 0,0 0 0 0 0,0-1-1 0 0,0 1 1 0 0,0 0 0 0 0,0 0 0 0 0,0 0 0 0 0,0 0 0 0 0,0 0-1 0 0,0 0 1 0 0,0 0 0 0 0,0 0 0 0 0,0 0 0 0 0,0 0 0 0 0,0 0 0 0 0,0 0-1 0 0,0-1 1 0 0,0 1 0 0 0,0 0 0 0 0,0 0 0 0 0,0 0 0 0 0,0 0-1 0 0,0 0 1 0 0,0 0 0 0 0,0 0 0 0 0,0 0 0 0 0,0 0 0 0 0,0 0-1 0 0,0-1 0 0 0,3-9 12 0 0,-3 10-12 0 0,1 0 0 0 0,0-1 0 0 0,0 1 0 0 0,-1 0 0 0 0,1-1 0 0 0,0 1 0 0 0,0 0 0 0 0,0 0 0 0 0,0 0 0 0 0,-1 0 0 0 0,1 0 0 0 0,0 0 0 0 0,0 0 0 0 0,0 0 0 0 0,5-1 0 0 0,-5 2 0 0 0,23 11 0 0 0,-12-7 0 0 0,-7 6 0 0 0,5-6 0 0 0,-3 5 0 0 0,-7-9 0 0 0,0 0 0 0 0,1 0 0 0 0,-1 0 0 0 0,1 0 0 0 0,-1 0 0 0 0,1 0 0 0 0,-1 0 0 0 0,1 0 0 0 0,0 0 0 0 0,0 0 0 0 0,-1-1 0 0 0,1 1 0 0 0,0 0 0 0 0,0-1 0 0 0,0 1 0 0 0,0 0 0 0 0,6 2 0 0 0,-7-3 0 0 0,1 0 0 0 0,-1 0 0 0 0,0 0 0 0 0,1 0 0 0 0,-1 1 0 0 0,1-1 0 0 0,-1 0 0 0 0,1 0 0 0 0,-1 1 0 0 0,0-1 0 0 0,1 0 0 0 0,-1 1 0 0 0,1-1 0 0 0,-1 0 0 0 0,0 1 0 0 0,0-1 0 0 0,1 1 0 0 0,-1-1 0 0 0,0 0 0 0 0,1 1 0 0 0,-1-1 0 0 0,0 1 0 0 0,0-1 0 0 0,0 1 0 0 0,0-1 0 0 0,0 1 0 0 0,1-1 0 0 0,-1 1 0 0 0,0-1 0 0 0,0 1 0 0 0,0-1 0 0 0,0 1 0 0 0,0-1 0 0 0,0 1 0 0 0,-1-1 0 0 0,1 0 0 0 0,0 1 0 0 0,0-1 0 0 0,0 2 0 0 0,0 0 0 0 0,1 0 0 0 0,-1-1 0 0 0,0 1 0 0 0,1 0 0 0 0,-1-1 0 0 0,1 1 0 0 0,0-1 0 0 0,-1 1 0 0 0,1-1 0 0 0,0 1 0 0 0,0-1 0 0 0,0 1 0 0 0,0-1 0 0 0,0 0 0 0 0,0 1 0 0 0,0-1 0 0 0,1 0 0 0 0,-1 0 0 0 0,12 15 0 0 0,0 13 0 0 0,-11-22 0 0 0,1 1 0 0 0,1-1 0 0 0,-1 0 0 0 0,1 0 0 0 0,0 0 0 0 0,1-1 0 0 0,5 7 0 0 0,-9-12 0 0 0,0 0 0 0 0,0 0 0 0 0,1 0 0 0 0,-1 0 0 0 0,0 0 0 0 0,0 1 0 0 0,0-1 0 0 0,0 1 0 0 0,-1-1 0 0 0,1 0 0 0 0,0 1 0 0 0,-1-1 0 0 0,1 1 0 0 0,-1 0 0 0 0,1-1 0 0 0,-1 1 0 0 0,0-1 0 0 0,1 1 0 0 0,-1 0 0 0 0,0 0 0 0 0,0-1 0 0 0,0-1 0 0 0,0 1 0 0 0,0 0 0 0 0,0 0 0 0 0,0-1 0 0 0,0 1 0 0 0,1 0 0 0 0,-1 0 0 0 0,0-1 0 0 0,0 1 0 0 0,1 0 0 0 0,-1-1 0 0 0,1 1 0 0 0,-1 0 0 0 0,1-1 0 0 0,-1 1 0 0 0,1-1 0 0 0,-1 1 0 0 0,1-1 0 0 0,-1 1 0 0 0,1-1 0 0 0,-1 1 0 0 0,1-1 0 0 0,0 1 0 0 0,-1-1 0 0 0,1 0 0 0 0,0 1 0 0 0,0-1 0 0 0,0 0 0 0 0,0 1 0 0 0,0-1 0 0 0,0 1 0 0 0,0-1 0 0 0,0 1 0 0 0,0 0 0 0 0,0 0 0 0 0,0-1 0 0 0,0 1 0 0 0,0 0 0 0 0,0 0 0 0 0,0 0 0 0 0,-1 0 0 0 0,1 0 0 0 0,0 0 0 0 0,0 0 0 0 0,1 14 0 0 0,-2-2 11 0 0,0-11 42 0 0,0-2 11 0 0,0 0 0 0 0,0 0 14 0 0,0 0 55 0 0,0 0 26 0 0,0 0 7 0 0,0 0 9 0 0,0 0 28 0 0,0 0 11 0 0,0 0 2 0 0,2 1-32 0 0,0-1-77 0 0,1 0-52 0 0,2-1-3 0 0,-4 1 0 0 0,4-2 186 0 0,5-8 2 0 0,-8 6-43 0 0,-1 1-91 0 0,0-1-58 0 0,-2-1-33 0 0,0 3 41 0 0,1 1-46 0 0,0 1-1 0 0,0-1 1 0 0,0 0 0 0 0,0 1 0 0 0,0-1 0 0 0,0 0-1 0 0,0 1 1 0 0,1-1 0 0 0,-1 0 0 0 0,0 1 0 0 0,0-1 0 0 0,1 1-1 0 0,-1-1 1 0 0,0 0 0 0 0,1 1 0 0 0,-1-1 0 0 0,0 1-1 0 0,1-1 1 0 0,-1 1 0 0 0,1-1 0 0 0,-1 1 0 0 0,1-1 0 0 0,-1 1-1 0 0,1 0 1 0 0,-1-1 0 0 0,1 1-10 0 0,-1 0 10 0 0,1-1-1 0 0,-1 1 0 0 0,1-1 1 0 0,-1 1-1 0 0,1-1 1 0 0,-1 1-1 0 0,1 0 1 0 0,-1-1-1 0 0,1 0 1 0 0,-1 1-1 0 0,0-1 1 0 0,1 1-1 0 0,-1-1 0 0 0,0 1 1 0 0,1-1-1 0 0,-1 0 1 0 0,0 1-1 0 0,0-1 1 0 0,0 0-1 0 0,0 1 1 0 0,0-1-1 0 0,0 1 1 0 0,1-1-1 0 0,-1 0 1 0 0,-1 1-1 0 0,1-1-9 0 0,0-11 110 0 0,-1 9-81 0 0,1 0-1 0 0,0 0 1 0 0,0 0 0 0 0,0 0 0 0 0,0 0-1 0 0,1 0 1 0 0,-1 0 0 0 0,1 0 0 0 0,0 0-1 0 0,0-1-28 0 0,7-13 110 0 0,-7 12-89 0 0,0 0-1 0 0,0 0 1 0 0,0 0-1 0 0,-1 0 1 0 0,1 0-1 0 0,-1 0 1 0 0,0-3-21 0 0,0 6 4 0 0,0 0 1 0 0,0 1-1 0 0,0-1 1 0 0,1 0-1 0 0,-1 1 1 0 0,1-1-1 0 0,-1 0 1 0 0,1 1-1 0 0,-1-1 1 0 0,1 1-1 0 0,0-1 1 0 0,0 1-1 0 0,0-1-4 0 0,0 1 5 0 0,0-1-1 0 0,0 1 1 0 0,0-1-1 0 0,-1 1 1 0 0,1-1-1 0 0,0 1 1 0 0,-1-1-1 0 0,1 0 1 0 0,-1 1-1 0 0,0-1 1 0 0,0 0 0 0 0,1 0-1 0 0,-1 1-4 0 0,0-1 4 0 0,0 0 0 0 0,0 0 0 0 0,0 1 0 0 0,1-1 0 0 0,-1 0 0 0 0,1 1 0 0 0,-1-1 0 0 0,1 0 0 0 0,0 1 0 0 0,-1-1 0 0 0,1 1 0 0 0,0-1 0 0 0,0 1-4 0 0,0-1 0 0 0,0 1 0 0 0,0 0 0 0 0,0-1 0 0 0,-1 0 0 0 0,1 1 0 0 0,0-1 1 0 0,-1 1-1 0 0,1-1 0 0 0,-1 0 0 0 0,0 0 0 0 0,1 1 0 0 0,-1-1 0 0 0,0 0 0 0 0,0 1 0 0 0,0-1 0 0 0,0 0 0 0 0,0 1 0 0 0,1-1 0 0 0,-1 1 0 0 0,1-1 0 0 0,-1 1 0 0 0,1-1 0 0 0,-1 1 0 0 0,1-1 0 0 0,0 1 0 0 0,0-1 0 0 0,0 1 0 0 0,0 0 0 0 0,3-7 0 0 0,-1-7 0 0 0,-2-1-26 0 0,-1 14 12 0 0,0 0 0 0 0,0 0 1 0 0,1 0-1 0 0,-1 1 1 0 0,1-1-1 0 0,-1 0 0 0 0,1 0 1 0 0,0 1-1 0 0,0-1 1 0 0,0 1-1 0 0,0-1 0 0 0,0 1 1 0 0,0-1-1 0 0,0 1 1 0 0,0-1 13 0 0,2-1-130 0 0,-2-1 48 0 0,-2-4-42 0 0,1 5 44 0 0,0-2-76 0 0,4-6-54 0 0,-2 8 106 0 0,-1 0-52 0 0,1 2 0 0 0,-1-1-46 0 0,0 1-51 0 0,1 0-61 0 0,-2 0-2 0 0,1 0-47 0 0,-1 1-43 0 0,1 0-39 0 0,-1-1-287 0 0,0 0-64 0 0,0 1-51 0 0,0-1-36 0 0,0-3-1579 0 0,0-5-1394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3:06.1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 0 7464 0 0,'-12'13'216'0'0,"9"-10"-53"0"0,2 0-85 0 0,1 1-59 0 0,1 1-47 0 0,-1-3 44 0 0,0-1-16 0 0,0 0 0 0 0,0-1-1 0 0,0 1 1 0 0,0 0 0 0 0,0-1 0 0 0,0 1 0 0 0,0-1 0 0 0,0 1 0 0 0,0 0 0 0 0,0-1 0 0 0,-1 1 0 0 0,1 0-1 0 0,0-1 1 0 0,-1 1 0 0 0,1-1 0 0 0,0 1 0 0 0,-1-1 0 0 0,1 1 0 0 0,0-1 0 0 0,-1 1 0 0 0,1-1 0 0 0,-1 1-1 0 0,1-1 1 0 0,-1 1 0 0 0,0-1 0 0 0,1 0 0 0 0,-1 1 1 0 0,1-1 1 0 0,-1 0-1 0 0,1 1 0 0 0,-1-1 1 0 0,1 1-1 0 0,-1-1 0 0 0,1 1 1 0 0,-1-1-1 0 0,1 1 0 0 0,0-1 1 0 0,-1 1-1 0 0,1-1 0 0 0,0 1 1 0 0,-1 0-1 0 0,1-1 0 0 0,0 1 1 0 0,0-1-1 0 0,0 1 0 0 0,-1 0 1 0 0,1-1-1 0 0,0 1 0 0 0,0 0 1 0 0,0-1-1 0 0,0 1 0 0 0,0 0 1 0 0,0-1-2 0 0,0 11 97 0 0,0 4 111 0 0,-1 6 190 0 0,-4-4-19 0 0,-1-7-204 0 0,4-9-4 0 0,1 1-45 0 0,0 2 22 0 0,1-2-107 0 0,3 5 36 0 0,-2-6-21 0 0,3 7 86 0 0,2 2 53 0 0,-4 2 48 0 0,-2 6 101 0 0,0 0-49 0 0,0 0-67 0 0,0-3-82 0 0,0-10-119 0 0,0-4-5 0 0,0 1 0 0 0,0-1 0 0 0,0 1 0 0 0,1 0 0 0 0,-1-1 0 0 0,0 1 0 0 0,1-1 0 0 0,-1 1 0 0 0,1-1 0 0 0,0 1 0 0 0,-1-1 0 0 0,1 1 0 0 0,0-1 1 0 0,0 1-23 0 0,5 10 136 0 0,-1 13 73 0 0,1-12-76 0 0,-5-12-112 0 0,0 0-1 0 0,-1 1 1 0 0,1-1 0 0 0,0 0-1 0 0,-1 1 1 0 0,1-1 0 0 0,-1 1-1 0 0,1-1 1 0 0,-1 1 0 0 0,0-1-1 0 0,0 1 1 0 0,0-1 0 0 0,0 1-21 0 0,2 13 199 0 0,4 0-38 0 0,-2-7-53 0 0,-2-1 3 0 0,-1 0 18 0 0,0 1 44 0 0,1 5 131 0 0,3-3-71 0 0,-4-9-204 0 0,0 1 0 0 0,0-1 0 0 0,0 1 0 0 0,-1-1 0 0 0,1 1 0 0 0,0 0 0 0 0,-1-1 0 0 0,1 1 0 0 0,-1 0-1 0 0,0-1 1 0 0,1 1 0 0 0,-1 0 0 0 0,0 0-29 0 0,0 1-7 0 0,0 0 143 0 0,0 0-136 0 0,0 4-96 0 0,0-2 0 0 0,0 1-37 0 0,0-5-78 0 0,0 0-38 0 0,0-1-349 0 0,0 1 75 0 0,0-1-52 0 0,0 0-682 0 0,0 0-538 0 0,0 0-1019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3:06.7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10944 0 0,'0'0'248'0'0,"0"0"34"0"0,0 0 20 0 0,0 0-38 0 0,0 0-199 0 0,2 3-37 0 0,0-1-22 0 0,6 6 51 0 0,-5-6 148 0 0,-2 1-70 0 0,0 0-43 0 0,-1 1-32 0 0,0-1-7 0 0,0-1 24 0 0,10 11 297 0 0,-8-12-221 0 0,-1 1-39 0 0,0 1 20 0 0,-1 1-90 0 0,-1 1-71 0 0,1-3 65 0 0,0 0 31 0 0,0 0-40 0 0,0 1-39 0 0,0-1-41 0 0,0 0-40 0 0,0 0-40 0 0,0 0-40 0 0,0 0-40 0 0,0 0-40 0 0,0 0-39 0 0,0 0-40 0 0,0-1-41 0 0,0 1-38 0 0,0 0-41 0 0,0-1-39 0 0,0 1-40 0 0,0 4-1132 0 0,0 3-952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3:07.0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8464 0 0,'0'0'190'0'0,"0"0"28"0"0,0 0 10 0 0,0 0 50 0 0,0 0 152 0 0,0 0 67 0 0,2 0 14 0 0,9 0-10 0 0,-11 0-493 0 0,0 0 0 0 0,0 0 0 0 0,0 0 0 0 0,0 0 0 0 0,0 0 0 0 0,0 0 0 0 0,0-1 0 0 0,0 1 0 0 0,0 0 0 0 0,0 0 0 0 0,1 0 0 0 0,-1 0 0 0 0,0 0 0 0 0,0 0 0 0 0,0 1 0 0 0,0-1 0 0 0,0 0 0 0 0,0 0 0 0 0,0 0 0 0 0,0 0 0 0 0,0 0 0 0 0,0 0 0 0 0,0 0 0 0 0,1 0 0 0 0,-1 0 0 0 0,0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0-8 0 0,0 1 26 0 0,0-1-1 0 0,0 1 1 0 0,0-1-1 0 0,0 1 1 0 0,0 0-1 0 0,1-1 1 0 0,-1 1-1 0 0,0-1 1 0 0,0 1-1 0 0,0-1 1 0 0,1 1 0 0 0,-1-1-1 0 0,0 1 1 0 0,0-1-1 0 0,1 1 1 0 0,-1-1-1 0 0,0 0 1 0 0,1 1-1 0 0,-1-1 1 0 0,1 1-1 0 0,-1-1 1 0 0,1 0 0 0 0,-1 1-1 0 0,1-1-25 0 0,0 0 27 0 0,-1 1 1 0 0,1-1-1 0 0,-1 1 0 0 0,1-1 0 0 0,-1 1 1 0 0,1-1-1 0 0,-1 1 0 0 0,1-1 0 0 0,-1 1 1 0 0,1 0-1 0 0,-1-1 0 0 0,0 1 0 0 0,1-1 1 0 0,-1 1-1 0 0,0 0 0 0 0,1-1 1 0 0,-1 1-1 0 0,0 0 0 0 0,0-1 0 0 0,0 1 1 0 0,0 0-1 0 0,0 0 0 0 0,0-1 0 0 0,0 1 1 0 0,0 0-28 0 0,0 12 551 0 0,0 0-100 0 0,0-1-87 0 0,0 0-74 0 0,0 2-19 0 0,0 1-63 0 0,0 32 274 0 0,1-43-465 0 0,-1 0 0 0 0,1 0 0 0 0,0 0 1 0 0,0 0-1 0 0,0 0 0 0 0,1-1 0 0 0,-1 1 0 0 0,1 0 1 0 0,1 1-18 0 0,1 12 58 0 0,-6-4-43 0 0,2-11-15 0 0,-1 0 0 0 0,1-1 0 0 0,0 1 0 0 0,0 0-1 0 0,-1 0 1 0 0,1-1 0 0 0,0 1 0 0 0,1 0 0 0 0,-1-1 0 0 0,0 1 0 0 0,0 0 0 0 0,1-1 0 0 0,-1 1 0 0 0,1 0 0 0 0,-1-1 0 0 0,1 1 0 0 0,0 0 0 0 0,1 2 0 0 0,0 0 0 0 0,0 0 0 0 0,-1 0 0 0 0,1 0 0 0 0,-1 0 0 0 0,0 1 0 0 0,0-1 0 0 0,-1 0 0 0 0,1 1 0 0 0,-1-1 0 0 0,0 1 0 0 0,0-1 0 0 0,-1 1 0 0 0,1 6 0 0 0,0-7 0 0 0,0 0 0 0 0,0 1 0 0 0,0-1 0 0 0,1 0 0 0 0,0 1 0 0 0,0 1 0 0 0,4 9 0 0 0,-3-12 0 0 0,-1 0 0 0 0,0 0 0 0 0,0 0 0 0 0,0 1 0 0 0,-1-1 0 0 0,1 0 0 0 0,-1 1 0 0 0,1 0 0 0 0,-1-2 0 0 0,0 0 0 0 0,0 0 0 0 0,0-1 0 0 0,0 1 0 0 0,0 0 0 0 0,1-1 0 0 0,-1 1 0 0 0,1 0 0 0 0,0-1 0 0 0,-1 1 0 0 0,1 0 0 0 0,0-1 0 0 0,0 1 0 0 0,0 0 0 0 0,0-1 0 0 0,0 0 0 0 0,0 1 0 0 0,0 0 0 0 0,-1-1 0 0 0,1 1 0 0 0,0-1 0 0 0,-1 1 0 0 0,1 0 0 0 0,-1-1 0 0 0,0 1 0 0 0,1 0 0 0 0,-1 0 0 0 0,0-1 0 0 0,0 2 0 0 0,0 0 0 0 0,0-1 0 0 0,0 1 0 0 0,0 0 0 0 0,0-1 0 0 0,1 1 0 0 0,-1 0 0 0 0,1 0 0 0 0,6 5 0 0 0,-6-8 0 0 0,-1 0 0 0 0,0 1 0 0 0,1-1 0 0 0,-1 0 0 0 0,1 1 0 0 0,-1-1 0 0 0,0 0 0 0 0,1 1 0 0 0,-1-1 0 0 0,0 1 0 0 0,0-1 0 0 0,1 0 0 0 0,-1 1 0 0 0,0-1 0 0 0,0 1 0 0 0,1-1 0 0 0,-1 1 0 0 0,0-1 0 0 0,0 1 0 0 0,0-1 0 0 0,0 1 0 0 0,0-1 0 0 0,0 1 0 0 0,0-1 0 0 0,0 1 0 0 0,0-1 0 0 0,0 1 0 0 0,0-1 0 0 0,0 1 0 0 0,2 14 0 0 0,8-3-12 0 0,-7-9-54 0 0,-3-3-34 0 0,0 0-10 0 0,0 0 32 0 0,0 0-4 0 0,0 0-41 0 0,0 0-116 0 0,0 0-210 0 0,0 0 255 0 0,0 0-14 0 0,0 0-52 0 0,0 0-109 0 0,0 0-126 0 0,0 0-113 0 0,0-1 91 0 0,0 1-43 0 0,0-2-652 0 0,0-2-507 0 0,0-4-968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9:50.9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8840 0 0,'0'0'197'0'0,"0"0"24"0"0,0 0 19 0 0,0 2-29 0 0,0 20-136 0 0,0-18-9 0 0,0-2 94 0 0,3 1 184 0 0,2 4 10 0 0,-6-4 63 0 0,0-1-160 0 0,0 1 33 0 0,2-1-95 0 0,1 2 3 0 0,2 3 25 0 0,-2-2 10 0 0,-1 0 56 0 0,-1-1-103 0 0,0-1 34 0 0,0 13 277 0 0,0-7-198 0 0,3-4-37 0 0,0-2-267 0 0,-1 1 50 0 0,1 2 109 0 0,1 12 294 0 0,-4-12-371 0 0,1 0-65 0 0,-2-5-12 0 0,1-1 1 0 0,0 1-1 0 0,0 0 1 0 0,0-1-1 0 0,0 1 1 0 0,0 0 0 0 0,1-1-1 0 0,-1 1 1 0 0,0-1-1 0 0,0 1 1 0 0,0 0-1 0 0,0-1 1 0 0,1 1-1 0 0,-1-1 1 0 0,0 1-1 0 0,1 0 1 0 0,-1-1-1 0 0,0 1 1 0 0,1-1-1 0 0,-1 1 1 0 0,1-1-1 0 0,-1 0 0 0 0,8 2-27 0 0,-5-2-102 0 0,-3 3-10 0 0,0 9 10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3:07.3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10536 0 0,'0'0'233'0'0,"0"0"39"0"0,0 0 17 0 0,0 3-27 0 0,0 29 361 0 0,0 32 928 0 0,0-46-1104 0 0,0-1-37 0 0,0 1-15 0 0,0 1-81 0 0,0 0-101 0 0,0 0-120 0 0,0-17-73 0 0,0-1 0 0 0,0 1-1 0 0,0 0 1 0 0,0-1 0 0 0,1 1 0 0 0,-1-1 0 0 0,0 1-1 0 0,1 0 1 0 0,0-1 0 0 0,-1 1 0 0 0,1-1-1 0 0,0 0 1 0 0,-1 1 0 0 0,2-1-20 0 0,3 11 114 0 0,-4-6-72 0 0,0-1 0 0 0,0 0 0 0 0,-1 1 0 0 0,0-1 0 0 0,0 4-42 0 0,0 14 128 0 0,2-11-72 0 0,4 3 26 0 0,-5-12-68 0 0,0 0 1 0 0,1 0 0 0 0,-2 0-1 0 0,1 1 1 0 0,0-1 0 0 0,-1 0-1 0 0,1 1 1 0 0,-1 0-15 0 0,2 14 66 0 0,4 0-16 0 0,-1-8-21 0 0,-2-1 8 0 0,4 13 26 0 0,-5-16-54 0 0,-1 0 0 0 0,1 0-1 0 0,-1 0 1 0 0,0 0 0 0 0,-1 0-1 0 0,0 2-8 0 0,3 13 75 0 0,2-9-37 0 0,-4-10-35 0 0,0 1 0 0 0,0-1-1 0 0,0 0 1 0 0,0 1-1 0 0,0-1 1 0 0,-1 0 0 0 0,1 1-1 0 0,-1-1 1 0 0,0 1-1 0 0,1-1 1 0 0,-1 1-1 0 0,-1 1-2 0 0,1 66 72 0 0,1-68-72 0 0,-1 0 0 0 0,0 0 0 0 0,0 0 0 0 0,1 0 0 0 0,-1 0 0 0 0,1 0 0 0 0,0-1 0 0 0,0 1 0 0 0,-1 0 0 0 0,1 0 0 0 0,0-1 0 0 0,1 1 0 0 0,-2-1 0 0 0,1 0 0 0 0,0 0 0 0 0,-1-1 0 0 0,1 1 0 0 0,-1 0 0 0 0,1 0 0 0 0,-1 0 0 0 0,0 0 0 0 0,1 0 0 0 0,-1 0 0 0 0,0 0 0 0 0,0 0 0 0 0,1-1 0 0 0,-1 1 0 0 0,0 0 0 0 0,0 0 0 0 0,0 0 0 0 0,0 0 0 0 0,0 0 0 0 0,-1 0 0 0 0,1 0 0 0 0,0 0 0 0 0,0 0 0 0 0,-1 0 0 0 0,1 0 0 0 0,-5 7-5 0 0,1-2 12 0 0,2 0-35 0 0,1-1-34 0 0,0 3-50 0 0,1-7 144 0 0,0 0-40 0 0,0 1-41 0 0,0-1-43 0 0,0 1-41 0 0,0 0-45 0 0,0 0-43 0 0,0 0-46 0 0,0-1-46 0 0,0 1-47 0 0,0 0-47 0 0,0 0-49 0 0,0-1-49 0 0,0 1-50 0 0,0-1-52 0 0,0 0-51 0 0,0 1-1378 0 0,0-1-1158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3:07.7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 1 11376 0 0,'0'0'256'0'0,"0"0"34"0"0,0 0 21 0 0,0 0-35 0 0,0 0-160 0 0,0 0-40 0 0,0 0 88 0 0,0 0 179 0 0,0 0 315 0 0,-3 0 29 0 0,-7 0-24 0 0,10 0-654 0 0,0 0 0 0 0,0 0 0 0 0,0 0 1 0 0,0 0-1 0 0,0 0 0 0 0,0 0 1 0 0,0 0-1 0 0,0 0 0 0 0,-1 0 0 0 0,1 0 1 0 0,0 0-1 0 0,0 0 0 0 0,0 0 1 0 0,0 0-1 0 0,0 0 0 0 0,0 0 0 0 0,0 0 1 0 0,0 0-1 0 0,0 0 0 0 0,0 0 1 0 0,0 0-1 0 0,-1 0 0 0 0,1 0 0 0 0,0 0 1 0 0,0 0-1 0 0,0 0 0 0 0,0 0 1 0 0,0 0-1 0 0,0 0 0 0 0,0 0 0 0 0,0 0 1 0 0,0 0-1 0 0,0 0 0 0 0,0 1 1 0 0,0-1-1 0 0,0 0 0 0 0,0 0 0 0 0,0 0 1 0 0,0 0-1 0 0,0 0 0 0 0,0 0 1 0 0,0 0-1 0 0,0 0 0 0 0,0 0 0 0 0,0 0 1 0 0,0 0-1 0 0,0 1 0 0 0,0-1 1 0 0,0 0-1 0 0,0 0 0 0 0,0 0 0 0 0,0 0 1 0 0,0 0-1 0 0,0 0 0 0 0,0 0 1 0 0,0 0-1 0 0,0 0-9 0 0,-2 10 477 0 0,-6 2 407 0 0,3-6-531 0 0,5-4-90 0 0,1 0-113 0 0,-2 1-74 0 0,-1 4-15 0 0,1-6 9 0 0,-9 12 221 0 0,8-10-92 0 0,0 0-91 0 0,2 1-57 0 0,1 1-32 0 0,0-3 41 0 0,-3 9 81 0 0,-4 1 18 0 0,5-10-140 0 0,0-1-1 0 0,0 1 1 0 0,0-1-1 0 0,1 1 1 0 0,-1-1 0 0 0,0 1-1 0 0,1-1 1 0 0,-1 1-1 0 0,1 0 1 0 0,0 0 0 0 0,0-1-1 0 0,-1 1 1 0 0,1 0-19 0 0,0 14 138 0 0,0-2-34 0 0,0 31 94 0 0,0-41-193 0 0,1-1 0 0 0,-1 0 0 0 0,1 0 0 0 0,-1 0 0 0 0,1 0 0 0 0,0 0 0 0 0,0 0 1 0 0,0 0-1 0 0,1 0-5 0 0,3 12 24 0 0,-4 4-12 0 0,-1-16-12 0 0,0 0 0 0 0,0 0 0 0 0,1 1 0 0 0,-1-1 0 0 0,0 0 0 0 0,1 0 0 0 0,0 0 0 0 0,0 1 0 0 0,1 0 0 0 0,0 3 0 0 0,0 0 0 0 0,0-1 0 0 0,0 1 0 0 0,-1 0 0 0 0,0 0 0 0 0,0 6 0 0 0,-1-6 0 0 0,1 1 0 0 0,0-1 0 0 0,1 0 0 0 0,0 1 0 0 0,0-1 0 0 0,0 1 0 0 0,5 15 0 0 0,3 7 0 0 0,-5-2 0 0 0,1-13 0 0 0,-5-12 0 0 0,0 0 0 0 0,0 0 0 0 0,0 0 0 0 0,0 1 0 0 0,0-1 0 0 0,-1 1 0 0 0,1-1 0 0 0,-1 0 0 0 0,0 1 0 0 0,0-1 0 0 0,0 1 0 0 0,1-1 0 0 0,-1 1 0 0 0,1-1 0 0 0,0 0 0 0 0,-1 1 0 0 0,2-1 0 0 0,-1 0 0 0 0,0 0 0 0 0,5 12 0 0 0,-1 10 0 0 0,0-10 0 0 0,-4-12 0 0 0,1 0 0 0 0,-1 0 0 0 0,0 1 0 0 0,-1-1 0 0 0,1 0 0 0 0,0 0 0 0 0,-1 1 0 0 0,0 0 0 0 0,0 62 1 0 0,0-53-33 0 0,0-1-33 0 0,0-9-29 0 0,0-3 4 0 0,0 0-28 0 0,0 0-130 0 0,0 0-59 0 0,0 0-12 0 0,0 0 114 0 0,0 0 26 0 0,0 0-53 0 0,0 0-188 0 0,0 0-348 0 0,0 0-27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3:10.6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214 122 7224 0 0,'0'0'209'0'0,"-3"-3"-5"0"0,-16-16-152 0 0,15 15-15 0 0,2-1 18 0 0,0-1 129 0 0,-1 0 152 0 0,-7 1 341 0 0,6-1-226 0 0,0-2-72 0 0,0 1-85 0 0,1 3-34 0 0,2 2-35 0 0,-1 1-40 0 0,1-2 84 0 0,1 1-89 0 0,0 1-124 0 0,0-1-17 0 0,0-1 21 0 0,0 2-6 0 0,-1 0 34 0 0,0 1-48 0 0,0 0 0 0 0,1-1-1 0 0,-1 1 1 0 0,0 0-1 0 0,0-1 1 0 0,1 1 0 0 0,-1 0-1 0 0,0 0 1 0 0,0 0-1 0 0,0 0 1 0 0,0 0 0 0 0,1 0-1 0 0,-1 0 1 0 0,-1 0-40 0 0,1 0 37 0 0,1 0 0 0 0,-1 0 1 0 0,0 0-1 0 0,0 0 0 0 0,0 0 0 0 0,1 0 1 0 0,-1 0-1 0 0,0 0 0 0 0,0-1 0 0 0,0 1 1 0 0,1 0-1 0 0,-1 0 0 0 0,0-1 0 0 0,0 0-37 0 0,-2-1 142 0 0,2-2-11 0 0,-1 1-18 0 0,0 1-7 0 0,-2 1 111 0 0,0 1-58 0 0,0 0 43 0 0,2 0-158 0 0,-2 0 85 0 0,-10 0 259 0 0,11 1-305 0 0,0 0-41 0 0,-2 9 120 0 0,-5-5-17 0 0,5 6-70 0 0,-5-5-48 0 0,9-6-23 0 0,-1 0 0 0 0,1 1 0 0 0,0-1 0 0 0,1 1 0 0 0,-1-1 0 0 0,0 1 0 0 0,0 0 0 0 0,0-1 0 0 0,0 1 0 0 0,0 0 0 0 0,0 0 1 0 0,1-1-1 0 0,-1 1 0 0 0,0 0 0 0 0,1 0 0 0 0,-1 0-4 0 0,-4 29 16 0 0,1-21-16 0 0,-1-1 0 0 0,2 1 0 0 0,-1-1 0 0 0,2 1 0 0 0,-1 0 0 0 0,1 0 0 0 0,0 1 0 0 0,1-1 0 0 0,0 0 0 0 0,0 0 0 0 0,1 2 0 0 0,-1 5-6 0 0,1-9-14 0 0,-1 0-1 0 0,1 0 1 0 0,0 0 0 0 0,1 0 0 0 0,-1 0 0 0 0,1 0 0 0 0,2 3 20 0 0,1 1-13 0 0,3 6-14 0 0,-6-2-54 0 0,1 0 2 0 0,4 0 24 0 0,0 0 10 0 0,-5 1-15 0 0,0-14 54 0 0,-1 0 0 0 0,0 0 0 0 0,0 1 0 0 0,1-1 0 0 0,-1 0 0 0 0,1 0-1 0 0,0 0 1 0 0,0 0 0 0 0,0 0 0 0 0,0 0 0 0 0,1 2 6 0 0,7 17-40 0 0,4 4-24 0 0,2-8 11 0 0,-3-1 29 0 0,-9-12 13 0 0,-3-3 6 0 0,0-1 0 0 0,0 1 0 0 0,1 0 1 0 0,-1-1-1 0 0,0 1 0 0 0,1-1 0 0 0,-1 1 0 0 0,0 0 0 0 0,1-1 0 0 0,-1 1 0 0 0,1-1 1 0 0,-1 0-1 0 0,1 1 0 0 0,-1-1 0 0 0,1 1 0 0 0,-1-1 0 0 0,1 0 0 0 0,0 1 1 0 0,-1-1-1 0 0,1 0 0 0 0,-1 1 0 0 0,1-1 5 0 0,4 2-23 0 0,6 7-52 0 0,-4-3-26 0 0,5 4 10 0 0,-8-8 65 0 0,2-1-9 0 0,15-1-59 0 0,-16 0 89 0 0,13-1-2 0 0,-17 0 7 0 0,-1 1 1 0 0,0 0-1 0 0,1 0 1 0 0,-1 0-1 0 0,0-1 0 0 0,1 1 1 0 0,-1 0-1 0 0,1-1 1 0 0,-1 1-1 0 0,0 0 0 0 0,0-1 1 0 0,1 1-1 0 0,-1 0 1 0 0,0-1-1 0 0,1 1 1 0 0,-1 0-1 0 0,0-1 0 0 0,0 1 1 0 0,0-1-1 0 0,0 1 1 0 0,1 0-1 0 0,-1-1 0 0 0,0 1 1 0 0,0-1-1 0 0,0 1 1 0 0,0-1-1 0 0,0 1 0 0 0,0-1 1 0 0,0 1-1 0 0,0-1 0 0 0,2-4 67 0 0,5-6 39 0 0,1-3 79 0 0,-1 10-77 0 0,-7 4-98 0 0,1-1 0 0 0,-1 1-1 0 0,0 0 1 0 0,1 0 0 0 0,-1-1-1 0 0,1 1 1 0 0,-1 0 0 0 0,0-1-1 0 0,1 1 1 0 0,-1 0 0 0 0,0-1 0 0 0,0 1-1 0 0,1 0 1 0 0,-1-1 0 0 0,0 1-1 0 0,0-1 1 0 0,1 1 0 0 0,-1-1-1 0 0,0 1 1 0 0,0-1 0 0 0,0 1-1 0 0,0 0 1 0 0,0-1 0 0 0,0 1-1 0 0,0-1 1 0 0,0 1 0 0 0,0-1-1 0 0,0 1 1 0 0,0-1 0 0 0,0 1 0 0 0,0-1-1 0 0,0 0-9 0 0,0-11 184 0 0,1 2-50 0 0,-1 7-89 0 0,0 0 0 0 0,1-1 0 0 0,0 1 0 0 0,-1 0 0 0 0,1 0 0 0 0,0 0 0 0 0,1 0-45 0 0,4-10 197 0 0,-6 11-145 0 0,1-1 0 0 0,0 1 1 0 0,0 0-1 0 0,-1 0 1 0 0,0-1-1 0 0,1 1 1 0 0,-1-1-1 0 0,0-1-52 0 0,-1-20 293 0 0,0 10-165 0 0,1 9-64 0 0,1 0 1 0 0,0 0 0 0 0,0-1 0 0 0,0 1 0 0 0,0 0 0 0 0,2-1-65 0 0,3-16 222 0 0,-5 6-107 0 0,-1 1-3 0 0,0-24 236 0 0,0 29-269 0 0,0 1-35 0 0,2-9 77 0 0,4 3-34 0 0,0 0-7 0 0,-5-3 32 0 0,-1 10-79 0 0,-1 5-23 0 0,1 0-1 0 0,0 0 0 0 0,0 1 1 0 0,0-1-1 0 0,0 0 0 0 0,0 0 0 0 0,1 0 1 0 0,-1 0-1 0 0,1 1 0 0 0,0-1 1 0 0,0-1-10 0 0,4-3 10 0 0,-4 5-5 0 0,-1 1 1 0 0,1 0 0 0 0,0-1 0 0 0,0 1-1 0 0,-1-1 1 0 0,1 1 0 0 0,0-1 0 0 0,-1 1 0 0 0,0-1-1 0 0,1 1 1 0 0,-1-1 0 0 0,0 1 0 0 0,0-1-1 0 0,0 0-5 0 0,0-6 15 0 0,0-2 27 0 0,0-20 35 0 0,0 20-53 0 0,0 8 41 0 0,0 2 8 0 0,0 0-1 0 0,0 0 8 0 0,0 0 34 0 0,0 0 12 0 0,0 0 2 0 0,0 0-5 0 0,0 2-23 0 0,0 58 288 0 0,0-45-337 0 0,0-2-33 0 0,3 3-7 0 0,7 1 32 0 0,-5 11-33 0 0,2-8-10 0 0,0 1 0 0 0,4 2 0 0 0,4 16 0 0 0,-14-36 1 0 0,5 12-17 0 0,5 0-53 0 0,-9-13 62 0 0,-1 0-1 0 0,1 0 1 0 0,-1-1-1 0 0,1 2 0 0 0,-1-1 1 0 0,0 0-1 0 0,0 0 0 0 0,0 0 1 0 0,0 0-1 0 0,0 1 1 0 0,-1-1-1 0 0,1 1 0 0 0,-1-1 8 0 0,1 0-8 0 0,-1 1 0 0 0,1-1-1 0 0,0 1 1 0 0,-1-1 0 0 0,1 0 0 0 0,0 0-1 0 0,0 0 1 0 0,1 1 0 0 0,-1-1 0 0 0,0 0-1 0 0,1 0 1 0 0,-1-1 0 0 0,1 1 8 0 0,0 0-13 0 0,-1 0-1 0 0,1 0 1 0 0,-1-1 0 0 0,0 1 0 0 0,0 0 0 0 0,1 0 0 0 0,-1 0-1 0 0,-1 0 1 0 0,1 1 0 0 0,0-1 0 0 0,0 0 0 0 0,-1 0 0 0 0,1 0-1 0 0,-1 1 14 0 0,3 9-62 0 0,1-1-32 0 0,5 3-5 0 0,-2-1-33 0 0,-2-4-20 0 0,-3 0-37 0 0,-1 1-72 0 0,-1-10 23 0 0,0 1 72 0 0,0-1 66 0 0,0 0 57 0 0,0 1 76 0 0,0-1 100 0 0,0 2 531 0 0,0-1-564 0 0,0-1-44 0 0,0 0-58 0 0,0 1-73 0 0,0-1-88 0 0,0 1-101 0 0,0 0-69 0 0,0-1-101 0 0,0 1-113 0 0,0-1-121 0 0,0 1 286 0 0,0-1-35 0 0,0 0-35 0 0,0 1-37 0 0,0-1-38 0 0,0 1-38 0 0,0-1-41 0 0,0 0-42 0 0,0 0-1346 0 0,0 0-1126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3:13.3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61 256 9560 0 0,'0'0'216'0'0,"0"0"32"0"0,0 0 10 0 0,0 0 8 0 0,3 0-16 0 0,-2 0-195 0 0,3 0-4 0 0,-2 0 8 0 0,0 0 57 0 0,1 0 85 0 0,-3 2 24 0 0,1 7-108 0 0,-1-7-51 0 0,-1 0 46 0 0,3-3-1 0 0,-1 1-57 0 0,6 0-23 0 0,-3 1 47 0 0,-2-1 9 0 0,0 0 44 0 0,8 0 121 0 0,-7 0 4 0 0,-1 0 6 0 0,8 0 30 0 0,-10 0-286 0 0,0 0-1 0 0,0 0 1 0 0,1 0-1 0 0,-1 0 0 0 0,0 0 1 0 0,0 0-1 0 0,0 0 1 0 0,0 0-1 0 0,0 0 1 0 0,0 0-1 0 0,0 0 0 0 0,0 0 1 0 0,0 0-1 0 0,0 0 1 0 0,1 0-1 0 0,-1 0 1 0 0,0 0-1 0 0,0 0 0 0 0,0 0 1 0 0,0 0-1 0 0,0 0 1 0 0,0 0-1 0 0,0 0 0 0 0,0 0 1 0 0,0 0-1 0 0,0 0 1 0 0,0 0-1 0 0,0 0 1 0 0,1-1-1 0 0,-1 1 0 0 0,0 0 1 0 0,0 0-1 0 0,0 0 1 0 0,0 0-1 0 0,0 0 1 0 0,0 0-1 0 0,0 0 0 0 0,0 0 1 0 0,0 0-1 0 0,0 0 1 0 0,0 0-1 0 0,0 0 1 0 0,0-1-1 0 0,0 1 0 0 0,0 0 1 0 0,0 0-1 0 0,0 0 1 0 0,0 0-1 0 0,0 0 1 0 0,0 0-1 0 0,0 0 0 0 0,0 0 1 0 0,0 0-1 0 0,0 0 1 0 0,0 0-1 0 0,0-1 1 0 0,0 1-6 0 0,0 0 13 0 0,0-1 1 0 0,0 1 0 0 0,0-1 0 0 0,0 1 0 0 0,0 0-1 0 0,0-1 1 0 0,0 1 0 0 0,0-1 0 0 0,0 1 0 0 0,0-1-1 0 0,1 1 1 0 0,-1-1 0 0 0,0 1 0 0 0,0 0 0 0 0,0-1-1 0 0,1 1 1 0 0,-1 0 0 0 0,0-1 0 0 0,1 1 0 0 0,-1 0-1 0 0,0-1 1 0 0,1 1 0 0 0,-1 0 0 0 0,0-1 0 0 0,1 1 0 0 0,-1 0-1 0 0,0 0 1 0 0,1-1 0 0 0,-1 1 0 0 0,1 0-14 0 0,15-1 345 0 0,-11 1-283 0 0,-3 0 123 0 0,1-3-7 0 0,0 0-115 0 0,1-1 17 0 0,-1 1 1 0 0,0 0-1 0 0,0-1 0 0 0,0 0 1 0 0,2-3-81 0 0,-2-5 103 0 0,0 7 18 0 0,3-3-62 0 0,-1 0 1 0 0,0-1-1 0 0,0 0 1 0 0,-1 0-60 0 0,-4 9 1 0 0,3-15 59 0 0,-4 4-49 0 0,1 8-11 0 0,-1-1 0 0 0,1 1 0 0 0,0 0 0 0 0,0 0 0 0 0,1 0 0 0 0,-1 0 0 0 0,0 0 0 0 0,1 0 0 0 0,0 0 1 0 0,0 0-1 0 0,4-5 2 0 0,1-4-4 0 0,-4-1 62 0 0,-2 8-70 0 0,0-1 35 0 0,0-17 158 0 0,0 16-129 0 0,0 7-53 0 0,0 0 0 0 0,0 0 0 0 0,0 0 0 0 0,0 0 0 0 0,0 0 0 0 0,0 0 0 0 0,0 0 0 0 0,0 0 0 0 0,0 0 0 0 0,0 0 0 0 0,0 0 0 0 0,0-1 0 0 0,0 1 0 0 0,0 0 0 0 0,0 0 0 0 0,0 0 0 0 0,0 0 0 0 0,0 0 1 0 0,0 0-1 0 0,0 0 0 0 0,0 0 0 0 0,0 0 0 0 0,0 0 0 0 0,0 0 0 0 0,-1-1 0 0 0,1 1 0 0 0,0 0 0 0 0,0 0 0 0 0,0 0 0 0 0,0 0 0 0 0,0 0 0 0 0,0 0 0 0 0,0 0 0 0 0,0 0 0 0 0,0 0 0 0 0,0 0 0 0 0,0 0 1 0 0,0 0-1 0 0,0 0 0 0 0,0 0 0 0 0,-1 0 0 0 0,1 0 0 0 0,0 0 0 0 0,0 0 0 0 0,0 0 0 0 0,0 0 0 0 0,0 0 0 0 0,0 0 0 0 0,0 0 0 0 0,0 0 0 0 0,0 0 0 0 0,0 0 0 0 0,-1 0 0 0 0,1 0 0 0 0,0 0 0 0 0,0 0 1 0 0,0 0-2 0 0,-10 0 25 0 0,10 0-24 0 0,0 0 0 0 0,0 0 0 0 0,0 0 0 0 0,0 0 0 0 0,0 0-1 0 0,-1 0 1 0 0,1 0 0 0 0,0 0 0 0 0,0 0 0 0 0,0 0 0 0 0,0 0 0 0 0,0 0 0 0 0,0 0 0 0 0,0 0 0 0 0,0 0 0 0 0,0 0 0 0 0,0 0 0 0 0,0 0 0 0 0,-1 0 0 0 0,1 0-1 0 0,0 0 1 0 0,0 0 0 0 0,0 0 0 0 0,0 0 0 0 0,0 0 0 0 0,0 0 0 0 0,0 0 0 0 0,0 0 0 0 0,0 0 0 0 0,0 0 0 0 0,0-1 0 0 0,0 1 0 0 0,0 0 0 0 0,0 0 0 0 0,0 0 0 0 0,-1 0-1 0 0,1 0 1 0 0,0 0 0 0 0,0 0 0 0 0,0 0 0 0 0,0 0 0 0 0,0 0 0 0 0,0 0 0 0 0,0 0 0 0 0,0-1 0 0 0,0 1 0 0 0,0 0 0 0 0,0 0 0 0 0,0 0 0 0 0,0 0 0 0 0,0 0-1 0 0,0 0 1 0 0,0 0 0 0 0,0 0 0 0 0,0 0 0 0 0,0 0 0 0 0,1-1-1 0 0,-1-9 27 0 0,0 10-26 0 0,0 0 0 0 0,0 0 0 0 0,0 0 0 0 0,0 0 0 0 0,0 0-1 0 0,0 0 1 0 0,0 0 0 0 0,0 0 0 0 0,0 0 0 0 0,0-1 0 0 0,0 1 0 0 0,0 0 0 0 0,0 0 0 0 0,0 0 0 0 0,0 0 0 0 0,0 0 0 0 0,0 0 0 0 0,0 0 0 0 0,0 0 0 0 0,0 0-1 0 0,0 0 1 0 0,0 0 0 0 0,-1-1 0 0 0,1 1 0 0 0,0 0 0 0 0,0 0 0 0 0,0 0 0 0 0,0 0 0 0 0,0 0 0 0 0,0 0 0 0 0,0 0 0 0 0,0 0 0 0 0,0 0 0 0 0,0 0 0 0 0,0 0 0 0 0,0 0-1 0 0,0 0 1 0 0,0 0 0 0 0,-1 0 0 0 0,1 0 0 0 0,0 0 0 0 0,0 0 0 0 0,0 0 0 0 0,0 0 0 0 0,0 0 0 0 0,0 0 0 0 0,0 0 0 0 0,0 0 0 0 0,0 0 0 0 0,0 0 0 0 0,0 0-1 0 0,-1 0 1 0 0,1 0 0 0 0,0 0 0 0 0,0 0 0 0 0,0 0 0 0 0,0 0-1 0 0,-1 0 1 0 0,0-1 0 0 0,1 1 0 0 0,-1 0 0 0 0,0-1 0 0 0,0 1 0 0 0,0 0 0 0 0,1-1 1 0 0,-1 1-1 0 0,0-1 0 0 0,1 1 0 0 0,-1-1 0 0 0,0 0 0 0 0,1 1 0 0 0,-1-1 0 0 0,1 0-1 0 0,-1 1 1 0 0,1-1 1 0 0,0 1-1 0 0,0 0 0 0 0,0-1 1 0 0,-1 1-1 0 0,1 0 0 0 0,0-1 1 0 0,-1 1-1 0 0,1 0 1 0 0,0-1-1 0 0,-1 1 0 0 0,1 0 1 0 0,0 0-1 0 0,-1-1 1 0 0,1 1-1 0 0,0 0 0 0 0,-1 0 1 0 0,1 0-1 0 0,-1 0 0 0 0,1-1 1 0 0,0 1-1 0 0,-1 0 1 0 0,1 0-1 0 0,-1 0 0 0 0,1 0 1 0 0,0 0-1 0 0,-1 0 0 0 0,1 0 1 0 0,-1 0-1 0 0,1 0 1 0 0,-1 0-1 0 0,1 0 0 0 0,0 0 1 0 0,-1 1-1 0 0,1-1 0 0 0,-1 0 1 0 0,1 0-2 0 0,-4 6 10 0 0,3-5-10 0 0,1-1 0 0 0,0 1 0 0 0,0-1 0 0 0,-1 1 0 0 0,1-1 0 0 0,0 0 0 0 0,-1 1 0 0 0,1-1 0 0 0,0 0 0 0 0,-1 1 0 0 0,1-1 0 0 0,0 0 0 0 0,-1 1 0 0 0,1-1 0 0 0,-1 0 0 0 0,1 0 0 0 0,0 0 0 0 0,-1 1 0 0 0,1-1 0 0 0,-1 0 0 0 0,1 0 0 0 0,-1 0 0 0 0,1 0 0 0 0,-1 0 0 0 0,1 0 0 0 0,-1 0 0 0 0,1 0 0 0 0,-1 0 0 0 0,1 0 0 0 0,-1 0 0 0 0,1 0 0 0 0,-1 0 1 0 0,0 0-2 0 0,1 0 1 0 0,-1 0 0 0 0,0 0 0 0 0,0 0 0 0 0,1 0 0 0 0,-1 0 0 0 0,0 1 0 0 0,0-1 0 0 0,1 0 0 0 0,-1 1 0 0 0,0-1 0 0 0,1 0 0 0 0,-1 1 0 0 0,0-1 0 0 0,1 1 0 0 0,-1-1 0 0 0,1 1 0 0 0,-1-1 0 0 0,0 1 0 0 0,1-1 0 0 0,-1 1 0 0 0,1-1 0 0 0,0 1 0 0 0,-1 0 0 0 0,1-1 0 0 0,-1 1 0 0 0,1 0 0 0 0,0 0 0 0 0,0 0 0 0 0,-1 0 1 0 0,1 0 0 0 0,-1 0-1 0 0,0 0 1 0 0,1 0 0 0 0,-1 0 0 0 0,0 0 0 0 0,1 0 0 0 0,-1 0 0 0 0,0 0 0 0 0,0 0 0 0 0,0 0 0 0 0,0-1 0 0 0,0 1 0 0 0,0 0 0 0 0,0 0-1 0 0,-8 3 37 0 0,7-4-32 0 0,0 1-1 0 0,0 0 1 0 0,0 0 0 0 0,0 0 0 0 0,0 0 0 0 0,0 0 0 0 0,0 1-1 0 0,0-1 1 0 0,0 1 0 0 0,1-1 0 0 0,-1 1 0 0 0,0-1-1 0 0,1 1 1 0 0,0 0 0 0 0,-1 0 0 0 0,1 0 0 0 0,0 0 0 0 0,0 0-1 0 0,0 0 1 0 0,0 0-5 0 0,-2 10 12 0 0,3-10-6 0 0,-1 1 0 0 0,1-1 0 0 0,-1 0-1 0 0,0 0 1 0 0,1 0 0 0 0,-1 0 0 0 0,0 1 0 0 0,0-1-1 0 0,0-1 1 0 0,-1 1 0 0 0,1 0 0 0 0,0 0 0 0 0,-1 0-1 0 0,0 0-5 0 0,-7 11 30 0 0,-2 10 58 0 0,1-1-30 0 0,5-15-35 0 0,4-6-16 0 0,0 1 0 0 0,0-1-1 0 0,0 0 1 0 0,0 1-1 0 0,0-1 1 0 0,1 0-1 0 0,-1 1 1 0 0,0-1 0 0 0,1 1-1 0 0,-1-1 1 0 0,1 1-1 0 0,0 0 1 0 0,-1-1-1 0 0,1 1 1 0 0,0-1-1 0 0,0 1-6 0 0,0 0 5 0 0,0-1 0 0 0,0 1 0 0 0,0-1-1 0 0,-1 1 1 0 0,1-1 0 0 0,-1 1 0 0 0,1-1-1 0 0,-1 1 1 0 0,1-1 0 0 0,-1 1-1 0 0,0-1 1 0 0,1 0 0 0 0,-1 0-5 0 0,-6 12 16 0 0,6 3 17 0 0,2-14-28 0 0,-1 1 0 0 0,0-1-1 0 0,0 0 1 0 0,-1 1-1 0 0,1-1 1 0 0,0 0 0 0 0,-1 0-1 0 0,1 1 1 0 0,-1-1 0 0 0,-1 2-5 0 0,-2 4 26 0 0,3-7-23 0 0,0 0 0 0 0,0 1 0 0 0,0-1-1 0 0,1 0 1 0 0,-1 1 0 0 0,0-1 0 0 0,1 1 0 0 0,-1-1 0 0 0,1 1 0 0 0,-1 0 0 0 0,1-1 0 0 0,0 1 0 0 0,0-1-1 0 0,0 1-2 0 0,0 5 0 0 0,-1-5 0 0 0,1 0 0 0 0,0 0 0 0 0,0 0 0 0 0,0 0 0 0 0,1 0 0 0 0,-1 0 0 0 0,0 1 0 0 0,1-1 0 0 0,-1 0 0 0 0,1 0 0 0 0,4 6 0 0 0,-4-7 0 0 0,0 1 0 0 0,0-1 0 0 0,0 1 0 0 0,-1-1 0 0 0,1 0 0 0 0,0 1 0 0 0,-1-1 0 0 0,1 1 0 0 0,-1 0 0 0 0,0-1 0 0 0,1 1 0 0 0,-1-1 0 0 0,0 1 0 0 0,0 0 0 0 0,0 4 0 0 0,0-3 0 0 0,-1-1 0 0 0,1 0 0 0 0,0 0 0 0 0,0 0 0 0 0,1 0 0 0 0,-1 0 0 0 0,0 0 0 0 0,1 0 0 0 0,-1 0 0 0 0,1 1 0 0 0,4 5 0 0 0,-4-7 0 0 0,0 0 0 0 0,0 1 0 0 0,0-1 0 0 0,-1 0 0 0 0,1 1 0 0 0,0-1 0 0 0,-1 1 0 0 0,1-1 0 0 0,-1 1 0 0 0,0 0 0 0 0,1-1 0 0 0,-1 1 0 0 0,0-1 0 0 0,0 1 0 0 0,0 0-3 0 0,0-1 0 0 0,0 1 0 0 0,1 0 0 0 0,-1-1 0 0 0,0 1 0 0 0,1 0 0 0 0,-1-1 0 0 0,1 1 0 0 0,0-1 0 0 0,-1 1 0 0 0,1-1 0 0 0,0 1 0 0 0,0-1 0 0 0,0 0 0 0 0,0 1 0 0 0,0-1 0 0 0,0 0 0 0 0,0 0 0 0 0,1 0 0 0 0,-1 0 3 0 0,22 23-13 0 0,-20-22 15 0 0,1 0-3 0 0,9 3 1 0 0,-9 1-3 0 0,-4-5 1 0 0,1-1 0 0 0,-1 1 0 0 0,0-1 0 0 0,0 1 0 0 0,1-1 0 0 0,-1 0 0 0 0,0 1 0 0 0,1-1 0 0 0,-1 0 0 0 0,0 1 0 0 0,1-1 0 0 0,-1 0 0 0 0,1 0 0 0 0,-1 1 0 0 0,0-1 0 0 0,1 0 0 0 0,-1 0 0 0 0,1 1 0 0 0,-1-1 0 0 0,1 0 0 0 0,-1 0 1 0 0,1 0-1 0 0,-1 0 0 0 0,0 0 0 0 0,1 0 0 0 0,-1 0 0 0 0,1 0 0 0 0,-1 0 0 0 0,1 0 0 0 0,-1 0 0 0 0,1 0 0 0 0,0 0 2 0 0,12 0 3 0 0,0 0-41 0 0,0 0-39 0 0,1 0-39 0 0,-1 0-37 0 0,0 0-36 0 0,0 0-34 0 0,1 0-35 0 0,-13 0 205 0 0,0 0-1 0 0,1 0 0 0 0,-1-1 1 0 0,1 1-1 0 0,-1 0 1 0 0,0 0-1 0 0,1-1 1 0 0,-1 1-1 0 0,1-1 0 0 0,-1 1 1 0 0,0-1-1 0 0,0 0 1 0 0,1 0 53 0 0,6-8-421 0 0,-5-6-208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3:13.8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243 77 9616 0 0,'0'0'216'0'0,"0"0"32"0"0,-3-3 12 0 0,-13-11-112 0 0,11 14-55 0 0,5 0-92 0 0,0 0 0 0 0,0 1-1 0 0,0-1 1 0 0,-1 0 0 0 0,1 0 0 0 0,0 0-1 0 0,0 0 1 0 0,0 0 0 0 0,0 0 0 0 0,0 0-1 0 0,0 0 1 0 0,0 0 0 0 0,0 0 0 0 0,-1 0-1 0 0,1 0 1 0 0,0 0 0 0 0,0 0 0 0 0,0 0-1 0 0,0 0 1 0 0,0 0 0 0 0,0 0 0 0 0,0 0-1 0 0,-1 0 1 0 0,1 0 0 0 0,0 0 0 0 0,0 0-1 0 0,0 0 1 0 0,0 0 0 0 0,0 0 0 0 0,0 0-1 0 0,0-1 1 0 0,0 1 0 0 0,0 0 0 0 0,-1 0-1 0 0,1 0 1 0 0,0 0 0 0 0,0 0 0 0 0,0 0-1 0 0,0 0 1 0 0,0 0 0 0 0,0 0 0 0 0,0 0-1 0 0,0-1 1 0 0,0 1 0 0 0,0 0 0 0 0,0 0-1 0 0,-3-6 18 0 0,3 2 49 0 0,0 4-67 0 0,0-2 138 0 0,0 1 160 0 0,-2-1 262 0 0,-8-8 15 0 0,7 7-29 0 0,3 1-122 0 0,0 1-400 0 0,0 1-1 0 0,0-1 1 0 0,0 0-1 0 0,0 1 1 0 0,-1-1-1 0 0,1 0 1 0 0,0 1-1 0 0,0-1 0 0 0,-1 1 1 0 0,1-1-1 0 0,0 1 1 0 0,-1-1-1 0 0,1 1 1 0 0,0-1-1 0 0,-1 1 1 0 0,1-1-1 0 0,-1 1 1 0 0,1-1-1 0 0,-1 1 1 0 0,1 0-1 0 0,-1-1-23 0 0,-8-4 288 0 0,3 1-125 0 0,0 0-35 0 0,4 1 122 0 0,-1 3-40 0 0,-7 0 45 0 0,-22 0 641 0 0,19 0-571 0 0,10 0-262 0 0,3 0-53 0 0,-1 0-1 0 0,1 0 1 0 0,-1 0 0 0 0,0 0-1 0 0,1 0 1 0 0,-1 0 0 0 0,0 0-1 0 0,1 0 1 0 0,-1 1 0 0 0,0-1-1 0 0,1 0 1 0 0,-1 0 0 0 0,1 1-1 0 0,-1-1 1 0 0,0 0 0 0 0,1 1-1 0 0,-1-1 1 0 0,1 1 0 0 0,-1-1-1 0 0,1 0 1 0 0,-1 1 0 0 0,1-1-1 0 0,0 1 1 0 0,-1-1 0 0 0,1 1-1 0 0,-1 0-9 0 0,1-1 8 0 0,0 1-1 0 0,-1-1 1 0 0,1 1-1 0 0,-1-1 1 0 0,1 1-1 0 0,0-1 1 0 0,-1 1-1 0 0,1-1 1 0 0,-1 1-1 0 0,0-1 1 0 0,1 0-1 0 0,-1 1 1 0 0,1-1-1 0 0,-1 0 1 0 0,1 0-1 0 0,-1 1 1 0 0,0-1-1 0 0,1 0 1 0 0,-1 0-1 0 0,0 0 1 0 0,1 0-1 0 0,-1 0 1 0 0,0 0-1 0 0,1 0 1 0 0,-1 0-1 0 0,0 0-7 0 0,-9 3 89 0 0,5 2-54 0 0,5-5-35 0 0,-1 1 0 0 0,1-1 1 0 0,0 1-1 0 0,-1-1 0 0 0,1 1 0 0 0,-1-1 0 0 0,1 1 0 0 0,-1-1 1 0 0,1 1-1 0 0,-1-1 0 0 0,1 0 0 0 0,-1 1 0 0 0,0-1 0 0 0,1 0 1 0 0,-1 1-1 0 0,1-1 0 0 0,-1 0 0 0 0,0 0 0 0 0,1 0 0 0 0,-1 0 1 0 0,0 0-1 0 0,1 0 0 0 0,-1 0 0 0 0,0 0 0 0 0,1 0 0 0 0,-1 0 0 0 0,1 0 0 0 0,-1 0 0 0 0,1 0 0 0 0,-1 0 0 0 0,1 0 0 0 0,-1 0 0 0 0,1 0 0 0 0,-1 0 0 0 0,1 0 0 0 0,-1 0 0 0 0,1 0 0 0 0,-1 0 0 0 0,1 0 0 0 0,-1 0 0 0 0,1 1 0 0 0,-1-1 0 0 0,1 0 0 0 0,0 0 0 0 0,-1 0 0 0 0,1 1 0 0 0,-1-1 0 0 0,1 0 0 0 0,0 0 0 0 0,-1 1 0 0 0,1-1 0 0 0,0 0 0 0 0,-1 1 0 0 0,1-1 0 0 0,0 1 0 0 0,-1-1 0 0 0,1 0 0 0 0,0 1 0 0 0,0 0 0 0 0,-5 5 0 0 0,-1-2-5 0 0,6-4 2 0 0,-1 1 0 0 0,1-1 0 0 0,-1 0-1 0 0,1 0 1 0 0,0 1 0 0 0,-1-1 0 0 0,1 0-1 0 0,0 1 1 0 0,-1-1 0 0 0,1 0 0 0 0,0 1-1 0 0,-1-1 1 0 0,1 0 0 0 0,0 1-1 0 0,0-1 1 0 0,-1 1 0 0 0,1-1 0 0 0,0 1-1 0 0,0-1 1 0 0,0 0 0 0 0,0 1 0 0 0,-1-1-1 0 0,1 1 1 0 0,0-1 0 0 0,0 1 0 0 0,0-1-1 0 0,0 1 1 0 0,0-1 0 0 0,0 1 0 0 0,0-1-1 0 0,1 1 1 0 0,-1 0 3 0 0,0-1-5 0 0,0 1-1 0 0,0 0 1 0 0,0-1-1 0 0,0 1 1 0 0,0 0-1 0 0,0-1 1 0 0,0 1-1 0 0,-1-1 1 0 0,1 1-1 0 0,0 0 1 0 0,0-1-1 0 0,-1 1 1 0 0,1 0 0 0 0,0-1-1 0 0,0 1 1 0 0,-1-1-1 0 0,1 1 1 0 0,-1-1-1 0 0,1 1 1 0 0,-1-1-1 0 0,1 1 1 0 0,-1-1-1 0 0,1 1 1 0 0,-1-1-1 0 0,1 0 1 0 0,-1 1 5 0 0,1-1-5 0 0,-1 0 0 0 0,1 1 0 0 0,-1-1 1 0 0,1 1-1 0 0,-1-1 0 0 0,1 1 0 0 0,-1-1 1 0 0,1 1-1 0 0,-1-1 0 0 0,1 1 0 0 0,0-1 0 0 0,-1 1 1 0 0,1-1-1 0 0,0 1 0 0 0,-1 0 0 0 0,1-1 1 0 0,0 1-1 0 0,0-1 0 0 0,0 1 0 0 0,0 0 0 0 0,0-1 1 0 0,0 1-1 0 0,0 0 0 0 0,0-1 0 0 0,0 1 0 0 0,0 0 5 0 0,0 11-79 0 0,0-9-1 0 0,0-1-4 0 0,0 9-18 0 0,0-9-8 0 0,0 1-2 0 0,0-2 100 0 0,0 1 1 0 0,1 0 0 0 0,-1 0 0 0 0,1 0 0 0 0,-1-1 0 0 0,1 1 0 0 0,0 0-1 0 0,0 0 1 0 0,0-1 0 0 0,0 1 0 0 0,0-1 0 0 0,0 1 0 0 0,0-1 0 0 0,1 1 11 0 0,22 22-134 0 0,-12-13 46 0 0,3-2 26 0 0,2 1 6 0 0,-9-1-19 0 0,-3 3-26 0 0,7-4 6 0 0,-4 1 53 0 0,2 2-35 0 0,3-3-55 0 0,-7-4 51 0 0,1 1-1 0 0,-1 0 0 0 0,0 0 0 0 0,0 1 1 0 0,-1 0-1 0 0,3 3 82 0 0,8 9-188 0 0,-8-11 104 0 0,-5-4 50 0 0,0-1-1 0 0,-1 1 0 0 0,1-1 0 0 0,-1 1 1 0 0,0 0-1 0 0,1 1 35 0 0,-2-2-18 0 0,-1-1-1 0 0,1 0 1 0 0,-1 1 0 0 0,1-1-1 0 0,-1 1 1 0 0,1-1 0 0 0,-1 1 0 0 0,0 0-1 0 0,0-1 1 0 0,0 2 18 0 0,2 8-94 0 0,4 1-2 0 0,-5-11 83 0 0,0 1 0 0 0,0-1 1 0 0,0 1-1 0 0,-1-1 0 0 0,1 1 0 0 0,0-1 0 0 0,-1 1 0 0 0,0 0 0 0 0,1-1 0 0 0,-1 1 0 0 0,0 0 0 0 0,0-1 1 0 0,1 1 12 0 0,-1 10-78 0 0,0-1 50 0 0,0 9 86 0 0,-3-15-5 0 0,-4 7-33 0 0,-1 1 61 0 0,-2-8-11 0 0,4 6-29 0 0,5-10-39 0 0,1 0-1 0 0,-1 0 0 0 0,1 0 1 0 0,0 0-1 0 0,-1 0 1 0 0,0 0-1 0 0,1 0 0 0 0,-1 0 1 0 0,0 0-1 0 0,1-1 1 0 0,-1 1-1 0 0,0 0 0 0 0,0 0 1 0 0,0-1-1 0 0,0 1 1 0 0,0 0-2 0 0,-29 14 0 0 0,28-14 8 0 0,-1-1 0 0 0,1 1 0 0 0,-1 0 0 0 0,1-1 1 0 0,-1 1-1 0 0,1-1 0 0 0,-1 0 0 0 0,0 0 0 0 0,0 0-8 0 0,-7 0-48 0 0,1-1-102 0 0,5 1 36 0 0,0 0-34 0 0,0-1-37 0 0,0 1-42 0 0,1 0-210 0 0,1 0-117 0 0,0 0 75 0 0,0 0-44 0 0,-1 0-617 0 0,1 0-488 0 0,1 0-924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3:14.3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0 243 8232 0 0,'0'0'182'0'0,"0"0"29"0"0,0 0 14 0 0,3 0-27 0 0,10 0-158 0 0,2-3-40 0 0,-7-3 15 0 0,-4 2 42 0 0,-1 2 244 0 0,0 1-114 0 0,1 0-57 0 0,0 2-43 0 0,-3 0-21 0 0,-1-1-4 0 0,7-1 341 0 0,-2 0-99 0 0,-3 0-129 0 0,0-1-39 0 0,1-1 56 0 0,-3 2-174 0 0,0 1-1 0 0,0-1 1 0 0,1 1-1 0 0,-1-1 0 0 0,0 1 1 0 0,1 0-1 0 0,-1-1 1 0 0,1 1-1 0 0,-1-1 1 0 0,0 1-1 0 0,1 0 0 0 0,-1 0 1 0 0,1-1-1 0 0,-1 1 1 0 0,1 0-1 0 0,-1 0 0 0 0,1-1-17 0 0,6 0 197 0 0,-6 2-182 0 0,-1-1 0 0 0,1 0 0 0 0,-1 0 0 0 0,1 0 0 0 0,-1 0 1 0 0,0 0-1 0 0,1 0 0 0 0,-1 0 0 0 0,1 0 0 0 0,-1 0 0 0 0,1 0 0 0 0,-1 0 1 0 0,1-1-1 0 0,-1 1 0 0 0,1 0 0 0 0,-1 0 0 0 0,1 0 0 0 0,-1-1 1 0 0,0 1-1 0 0,1 0 0 0 0,-1 0 0 0 0,1-1 0 0 0,-1 1 0 0 0,0 0 0 0 0,1-1 1 0 0,-1 1-1 0 0,0 0 0 0 0,0-1 0 0 0,1 1 0 0 0,-1-1 0 0 0,0 1 0 0 0,1-1-15 0 0,3-5 226 0 0,2 2-22 0 0,2 0-43 0 0,3-3 76 0 0,-8 3-102 0 0,3-2 84 0 0,0 1-39 0 0,0-3 34 0 0,-1 1-44 0 0,1-10 144 0 0,-5 1-37 0 0,0 7-186 0 0,5 3-10 0 0,-3 4-21 0 0,0-3 42 0 0,-2 1-1 0 0,0-3 36 0 0,-1-25 463 0 0,0 19-345 0 0,0-2 66 0 0,0 4-241 0 0,0 6-11 0 0,0-5-4 0 0,0 10-64 0 0,0 0 0 0 0,0 0 0 0 0,0 0 0 0 0,0 0 0 0 0,0 0 0 0 0,0 0 0 0 0,0 0 0 0 0,0 0 0 0 0,0 0 0 0 0,0-1 0 0 0,0 1 0 0 0,0 0 0 0 0,0 0 0 0 0,0 0 0 0 0,0 0-1 0 0,0 0 1 0 0,0 0 0 0 0,0 0 0 0 0,0 0 0 0 0,0 0 0 0 0,0 0 0 0 0,0 0 0 0 0,0-1 0 0 0,0 1 0 0 0,0 0 0 0 0,0 0 0 0 0,0 0 0 0 0,0 0 0 0 0,0 0 0 0 0,-1 0-1 0 0,1 0 1 0 0,0 0 0 0 0,0 0 0 0 0,0 0 0 0 0,0 0 0 0 0,0 0 0 0 0,0 0 0 0 0,0 0 0 0 0,0 0 0 0 0,0 0 0 0 0,0 0 0 0 0,0 0 0 0 0,0 0 0 0 0,-1 0 0 0 0,1 0 0 0 0,0 0-1 0 0,0 0 1 0 0,0 0 0 0 0,0 0 0 0 0,0 0 0 0 0,0 0 0 0 0,0 0 0 0 0,0 0 0 0 0,0 0 0 0 0,0 0 0 0 0,0 0 0 0 0,-1 0-1 0 0,-2 0 7 0 0,-14 0 75 0 0,12 2-89 0 0,0 8 18 0 0,-5-5 32 0 0,4 6-32 0 0,5-10-11 0 0,1 0 0 0 0,0 0 0 0 0,-1 0 0 0 0,1 0 0 0 0,-1 0 0 0 0,1 0 0 0 0,-1 0 0 0 0,0 0 0 0 0,1 0 0 0 0,-1-1 0 0 0,0 1 0 0 0,0 0 0 0 0,0 0 0 0 0,1-1 0 0 0,-1 1-1 0 0,-1 0 1 0 0,-4 2 0 0 0,-1 1 0 0 0,5 9 0 0 0,2-11 0 0 0,1 0 0 0 0,-1 1 0 0 0,-1-1 0 0 0,1 0 0 0 0,0 1 0 0 0,0-1 0 0 0,-1 0 0 0 0,0 0 0 0 0,1 0 0 0 0,-1 1 0 0 0,0-1 0 0 0,0 0 0 0 0,0 0 0 0 0,0 0 0 0 0,0 0 0 0 0,-1 0 0 0 0,1 0 0 0 0,-1-1 0 0 0,0 2 0 0 0,0-1 0 0 0,1 0 0 0 0,-1 0 0 0 0,1 0 0 0 0,-1 0 0 0 0,1 0 0 0 0,0 1 0 0 0,0-1 0 0 0,0 1 0 0 0,0-1 0 0 0,0 0 0 0 0,1 1 0 0 0,-1 0 0 0 0,1-1 0 0 0,-1 2 0 0 0,0 7-12 0 0,1 0-1 0 0,0 0 0 0 0,1 1 13 0 0,0 15-34 0 0,-1 94 34 0 0,1-110 2 0 0,1 0-1 0 0,1-1 1 0 0,-1 1-1 0 0,2-1 0 0 0,0 2-1 0 0,-2-6 6 0 0,0-1 5 0 0,0 0 1 0 0,0 0 0 0 0,1 0 0 0 0,0 0 0 0 0,0 0-12 0 0,7 1 0 0 0,-9-6 1 0 0,1 1 0 0 0,-1-1-1 0 0,0 1 1 0 0,-1-1 0 0 0,1 1-1 0 0,0-1 1 0 0,0 1 0 0 0,0 0-1 0 0,0-1 1 0 0,0 1 0 0 0,-1 0-1 0 0,1 0 1 0 0,0-1 0 0 0,0 1-1 0 0,-1 0 1 0 0,1 0-1 0 0,1 4 12 0 0,-1-4-10 0 0,-1-1 0 0 0,0 1 0 0 0,0 0 0 0 0,1-1 0 0 0,-1 1 0 0 0,0-1 0 0 0,1 1 0 0 0,-1-1 0 0 0,0 1 0 0 0,1-1 0 0 0,-1 1 0 0 0,1-1-1 0 0,-1 1 1 0 0,1-1 0 0 0,-1 1 0 0 0,1-1 0 0 0,0 0 0 0 0,-1 1 0 0 0,1-1 0 0 0,-1 0 0 0 0,1 0 0 0 0,0 1-2 0 0,4 1-2 0 0,2 3 2 0 0,-5-4-6 0 0,-1 0 0 0 0,0-1 1 0 0,1 1-1 0 0,-1 0 0 0 0,1 0 1 0 0,-1-1-1 0 0,1 1 0 0 0,-1-1 1 0 0,1 1-1 0 0,-1-1 0 0 0,1 0 1 0 0,-1 0-1 0 0,1 1 0 0 0,0-1 6 0 0,2 0-190 0 0,0 0 79 0 0,0 0 57 0 0,3 1 62 0 0,-1-1 10 0 0,-3 1-38 0 0,1-1-31 0 0,-1 0-46 0 0,-1 0-26 0 0,1 0-46 0 0,-1 0-53 0 0,1-1-59 0 0,-1 1-4 0 0,0 0-49 0 0,0-1-54 0 0,0 1-58 0 0,0-1-61 0 0,0 1-66 0 0,-1-1-69 0 0,1 0-73 0 0,4-3-1201 0 0,3-4-1086 0 0,-9 8 2975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3:15.6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0 16152 0 0,'0'0'365'0'0,"-3"3"56"0"0,-7 7 24 0 0,7-8-188 0 0,1-2-124 0 0,-2 0-48 0 0,-2 0-9 0 0,3 0 56 0 0,3 0 17 0 0,0 0 3 0 0,0 0-36 0 0,0 0-113 0 0,0 0-42 0 0,0 0-66 0 0,0 0 68 0 0,0 0-24 0 0,0 0-30 0 0,0 0-49 0 0,0 0-24 0 0,0 0-51 0 0,0 0-56 0 0,0 0-66 0 0,0 0-69 0 0,0 0-64 0 0,0 0-58 0 0,0 0-51 0 0,0 0-171 0 0,0 0-50 0 0,0 0-208 0 0,0 0-557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3:14.9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9728 0 0,'0'0'222'0'0,"0"0"30"0"0,0 0 18 0 0,0 2 38 0 0,0 1-332 0 0,1 0 60 0 0,0 0 51 0 0,0 0 44 0 0,1 0 74 0 0,0 0 39 0 0,6 6 592 0 0,-3-4-417 0 0,-1-1-87 0 0,-2 0-186 0 0,0-1-78 0 0,-1 1 13 0 0,0-1 48 0 0,0 7 382 0 0,-1-5-306 0 0,0-1-60 0 0,1-2-97 0 0,0 0-53 0 0,12 21 350 0 0,-1 0-64 0 0,-11-22-264 0 0,-1 0 1 0 0,1 1 0 0 0,-1-1 0 0 0,0 0-1 0 0,0 1 1 0 0,1-1 0 0 0,-1 0 0 0 0,0 1-1 0 0,0-1 1 0 0,0 1-18 0 0,2 16 135 0 0,2-8-82 0 0,3 7 34 0 0,-5-2 21 0 0,0 3-12 0 0,3-6-70 0 0,-4-10-26 0 0,0 1 0 0 0,0-1 0 0 0,0 0-1 0 0,0 1 1 0 0,0-1 0 0 0,0 1 0 0 0,-1 0-1 0 0,1-1 1 0 0,-1 1 0 0 0,0 0 0 0 0,0-1 0 0 0,0 1 0 0 0,1 10 0 0 0,1-1 0 0 0,1 0 0 0 0,0 0 0 0 0,1-1 0 0 0,4 12 0 0 0,-1-5 0 0 0,-7-15 0 0 0,1 1 0 0 0,0-1 0 0 0,-1 0 0 0 0,0 0 0 0 0,0 1 0 0 0,0-1 0 0 0,0 0 0 0 0,0 4 0 0 0,-1-5 0 0 0,1 0 0 0 0,0 1 0 0 0,0-1 0 0 0,0 0 0 0 0,0 1 0 0 0,0-1 0 0 0,0 0 0 0 0,1 1 0 0 0,-1-1 0 0 0,1 0 0 0 0,0 0 0 0 0,0 1 0 0 0,3 5-1 0 0,-3-6-1 0 0,0-1 0 0 0,0 0 0 0 0,0 1 0 0 0,0-1 1 0 0,-1 1-1 0 0,1-1 0 0 0,0 1 0 0 0,-1-1 0 0 0,0 1 0 0 0,1 0 0 0 0,-1 1 2 0 0,0-1-116 0 0,0-2-60 0 0,0 0 78 0 0,0 0-57 0 0,0 0-75 0 0,0 0 70 0 0,0 0-34 0 0,0 0-38 0 0,0 0-36 0 0,0 0-362 0 0,0 0 86 0 0,0 0-48 0 0,0 0-698 0 0,0 0-550 0 0,0 0-1045 0 0</inkml:trace>
  <inkml:trace contextRef="#ctx0" brushRef="#br0" timeOffset="494.57">257 61 8928 0 0,'0'0'200'0'0,"0"0"33"0"0,0 0 14 0 0,3 0-41 0 0,-1-1-179 0 0,2 2-21 0 0,-1 4 15 0 0,3 5 33 0 0,-4-5 22 0 0,1 1 46 0 0,0 1 37 0 0,4 3 251 0 0,-1-6-124 0 0,-5-3-268 0 0,-1-1 0 0 0,1 0-1 0 0,-1 0 1 0 0,0 1 0 0 0,1-1 0 0 0,-1 0 0 0 0,0 0 0 0 0,1 1 0 0 0,-1-1 0 0 0,0 1 0 0 0,1-1 0 0 0,-1 0 0 0 0,0 1 0 0 0,1-1 0 0 0,-1 0 0 0 0,0 1 0 0 0,0-1 0 0 0,0 1 0 0 0,1-1 0 0 0,-1 1 0 0 0,0-1-1 0 0,0 1 1 0 0,0-1 0 0 0,0 1 0 0 0,0-1 0 0 0,0 1 0 0 0,0-1 0 0 0,0 1 0 0 0,0-1 0 0 0,0 0 0 0 0,0 1 0 0 0,0 0-18 0 0,1 10 244 0 0,5 0 20 0 0,-1-3-115 0 0,3 8 197 0 0,-1-2-97 0 0,-3-3-84 0 0,-4 5-25 0 0,1 0-22 0 0,6-1 37 0 0,1 5 62 0 0,18 38 107 0 0,-22-44-248 0 0,-6 3-23 0 0,2-16-48 0 0,-1 1 0 0 0,1 0 0 0 0,0-1 0 0 0,-1 1 0 0 0,1 0 0 0 0,0-1 0 0 0,0 1 0 0 0,0 0-1 0 0,1 0 1 0 0,-1-1 0 0 0,0 1 0 0 0,0 0 0 0 0,1-1 0 0 0,0 1 0 0 0,-1-1 0 0 0,1 1 0 0 0,0 0-5 0 0,9 10 27 0 0,-7-6 63 0 0,-2 0-59 0 0,0 0-8 0 0,4 2 8 0 0,-4-6-26 0 0,-1-1-1 0 0,1 0 0 0 0,0 1 1 0 0,0-1-1 0 0,0 1 1 0 0,-1-1-1 0 0,1 1 0 0 0,-1-1 1 0 0,1 1-1 0 0,-1 0 1 0 0,0 1-5 0 0,0-1 74 0 0,-2-2-15 0 0,-11-2-36 0 0,7-4-25 0 0,1-2 45 0 0,0-14 140 0 0,5-27 299 0 0,1 33-344 0 0,-1 3 2 0 0,0 2-28 0 0,0-10 81 0 0,0 13-91 0 0,0-2 47 0 0,2-5 70 0 0,5-3-49 0 0,-3 8-81 0 0,2-7 65 0 0,7-12 87 0 0,-12 27-227 0 0,11-13 96 0 0,4 3-36 0 0,-4 7-20 0 0,-7-6-28 0 0,6 5 34 0 0,2-1-38 0 0,-9 5-24 0 0,11 0 13 0 0,0 4 21 0 0,-7 3-44 0 0,-7-4 9 0 0,1 0-1 0 0,-1 0 1 0 0,0 0-1 0 0,1-1 1 0 0,-1 1-1 0 0,1 0 1 0 0,-1-1 0 0 0,1 1-1 0 0,-1-1 1 0 0,1 0-1 0 0,-1 1 1 0 0,1-1 0 0 0,0 0-1 0 0,-1 0 4 0 0,14 2-92 0 0,-14-1 80 0 0,0-1-1 0 0,0 1 0 0 0,0-1 1 0 0,0 1-1 0 0,-1 0 0 0 0,1-1 0 0 0,0 1 1 0 0,0 0-1 0 0,0 0 0 0 0,0 0 0 0 0,-1-1 1 0 0,1 1-1 0 0,0 0 0 0 0,-1 0 0 0 0,1 1 13 0 0,1 3-55 0 0,-1-5 40 0 0,-1 1 1 0 0,0 0 0 0 0,0-1 0 0 0,1 1-1 0 0,-1-1 1 0 0,0 1 0 0 0,1 0-1 0 0,-1-1 1 0 0,1 1 0 0 0,-1-1 0 0 0,1 1-1 0 0,-1-1 1 0 0,1 0 0 0 0,-1 1-1 0 0,1-1 1 0 0,-1 1 0 0 0,1-1-1 0 0,-1 0 1 0 0,1 1 0 0 0,-1-1 0 0 0,1 0-1 0 0,0 0 15 0 0,4 3-58 0 0,-3-2 31 0 0,0 0-1 0 0,0 0 0 0 0,0 1 0 0 0,-1-1 0 0 0,1 0 0 0 0,0 1 0 0 0,-1 0 0 0 0,1-1 0 0 0,-1 1 0 0 0,1 0 0 0 0,-1 0 0 0 0,0 0 0 0 0,0 0 1 0 0,0 0-1 0 0,0 0 0 0 0,1 2 28 0 0,-1-1-41 0 0,0 0 1 0 0,0 1 0 0 0,-1-1 0 0 0,1 0 0 0 0,-1 0 0 0 0,0 3 40 0 0,3 10-211 0 0,2-6 50 0 0,-4-8 147 0 0,0-1-1 0 0,0 0 1 0 0,-1 1-1 0 0,1-1 1 0 0,0 1-1 0 0,-1-1 1 0 0,1 1-1 0 0,-1-1 1 0 0,0 1-1 0 0,1-1 1 0 0,-1 1-1 0 0,0-1 1 0 0,0 2 14 0 0,0 42-120 0 0,0-14-58 0 0,0-30 163 0 0,1 1 1 0 0,-1 0-1 0 0,0-1 0 0 0,1 1 0 0 0,-1 0 0 0 0,1-1 0 0 0,-1 1 1 0 0,1-1-1 0 0,0 1 0 0 0,0 0 15 0 0,3 10-90 0 0,-8-1-11 0 0,0-2-8 0 0,2 1-61 0 0,2-8-45 0 0,0-1 87 0 0,0 1 73 0 0,0-1 56 0 0,0 1 75 0 0,0 3 211 0 0,0-4-229 0 0,0 1-41 0 0,0-1-39 0 0,0 0-33 0 0,0 0-41 0 0,0 0-45 0 0,0 1-76 0 0,0-1-71 0 0,0 0-78 0 0,0 1-85 0 0,0 0-95 0 0,0-1-100 0 0,0 1-110 0 0,0 0-116 0 0,0 2-808 0 0,0 4-949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3:12.0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122 46 9040 0 0,'0'0'200'0'0,"0"0"33"0"0,0 0 15 0 0,0 0-82 0 0,0 0-13 0 0,0 0 53 0 0,0 0 177 0 0,0 0 326 0 0,0 0 25 0 0,0 0-10 0 0,0 0-51 0 0,0 0-22 0 0,0 0-3 0 0,0 0-34 0 0,2 2-138 0 0,-1-1-386 0 0,1 1-37 0 0,1 1 3 0 0,-1-1 60 0 0,0 0 76 0 0,-1-1-52 0 0,1 1 34 0 0,-2-3-10 0 0,1 1-39 0 0,1 0 30 0 0,1 0-97 0 0,3 1-55 0 0,-6-1 54 0 0,0 0-55 0 0,0 0 0 0 0,0 0 1 0 0,1 0-1 0 0,-1 0 0 0 0,0-1 1 0 0,0 1-1 0 0,0 0 0 0 0,0 0 1 0 0,0 0-1 0 0,0 0 0 0 0,0 0 1 0 0,0 0-1 0 0,0 0 0 0 0,0 0 1 0 0,1 0-1 0 0,-1 0 0 0 0,0 1 1 0 0,0-1-1 0 0,0 0 0 0 0,0 0 0 0 0,0 0 1 0 0,0 0-1 0 0,0 0 0 0 0,0 0 1 0 0,0 0-1 0 0,0 0 0 0 0,0 0 1 0 0,0 0-1 0 0,1 0 0 0 0,-1 0 1 0 0,0 0-1 0 0,0 0 0 0 0,0 0 1 0 0,0 0-1 0 0,0 0 0 0 0,0 0 1 0 0,0 1-1 0 0,0-1 0 0 0,0 0 0 0 0,0 0 1 0 0,0 0-1 0 0,0 0 0 0 0,0 0 1 0 0,0 0-1 0 0,0 0 0 0 0,0 0 1 0 0,0 0-1 0 0,0 0 0 0 0,0 1 1 0 0,0-1-1 0 0,0 0 0 0 0,0 0 1 0 0,0 0-1 0 0,0 0 0 0 0,0 0 1 0 0,0 0-1 0 0,0 0-2 0 0,0 25 224 0 0,0-22-127 0 0,0-1-8 0 0,0 4-45 0 0,0 6 31 0 0,0 13 52 0 0,1-9-33 0 0,0 3-43 0 0,-1-16-49 0 0,0-1 0 0 0,0 1 1 0 0,-1-1-1 0 0,1 1 1 0 0,-1-1-1 0 0,1 1 1 0 0,-1-1-1 0 0,0 1 0 0 0,0 0-2 0 0,-6 14 45 0 0,5-12-41 0 0,1 0-1 0 0,0 0 1 0 0,0 0 0 0 0,1 0 0 0 0,-1 0-1 0 0,1 0 1 0 0,1 3-4 0 0,-1 71 57 0 0,0 37-65 0 0,0-87 12 0 0,0-21-4 0 0,1 0 0 0 0,0 0 0 0 0,0-1 0 0 0,1 1 0 0 0,1 3 0 0 0,-2-4 2 0 0,1-1 0 0 0,-1 1 0 0 0,1 0 1 0 0,-2 0-1 0 0,1 3-2 0 0,-1 25 38 0 0,0 157-23 0 0,0-177-15 0 0,0-3-10 0 0,0-9-54 0 0,0-3-56 0 0,0 0-22 0 0,0 0-2 0 0,0 0-28 0 0,0 0-117 0 0,0 0-51 0 0,0 0-11 0 0,0 0-33 0 0,0 0-135 0 0,0 0-67 0 0,0 0-12 0 0,0 0 227 0 0,0 0 92 0 0,0 0-41 0 0,0 0-216 0 0,-3 0-408 0 0,-9 0-14 0 0</inkml:trace>
  <inkml:trace contextRef="#ctx0" brushRef="#br0" timeOffset="296.96">1 469 7920 0 0,'0'0'174'0'0,"0"0"29"0"0,0 0 13 0 0,2 0-31 0 0,9 0-284 0 0,-3-2 106 0 0,-1 1 90 0 0,-2-1 72 0 0,2-2 212 0 0,0-4 310 0 0,-3 4-297 0 0,-1 1-166 0 0,0 1-71 0 0,0 0-39 0 0,12 0 610 0 0,0-1-60 0 0,-11 1-525 0 0,-1 0 0 0 0,0 0-1 0 0,0-1 1 0 0,0 1 0 0 0,-1-1 0 0 0,1 0 0 0 0,0 0-143 0 0,8-9 447 0 0,2 1-37 0 0,1 2-100 0 0,-1 0 0 0 0,-1-1 0 0 0,7-7-310 0 0,-10 9 141 0 0,1 1-47 0 0,1 0-30 0 0,6-2-31 0 0,9-5-11 0 0,-14 6 4 0 0,-5 3-17 0 0,1 0 0 0 0,-1 0 1 0 0,5-5-10 0 0,0-4-3 0 0,-9 11-8 0 0,0-1-1 0 0,1 1 0 0 0,-1 0 0 0 0,1-1 1 0 0,-1 1-1 0 0,1 1 0 0 0,0-1 1 0 0,3-1 11 0 0,14-9-67 0 0,-1-2-42 0 0,-2-1-38 0 0,-3 2-33 0 0,-6 6 11 0 0,9-5-105 0 0,-14 10 153 0 0,1-1-49 0 0,-1 1-66 0 0,1-1-82 0 0,-1-1-115 0 0,-1 1-97 0 0,0-1-81 0 0,0 0-63 0 0,2-1-435 0 0,1-2-605 0 0,3-2-968 0 0</inkml:trace>
  <inkml:trace contextRef="#ctx0" brushRef="#br0" timeOffset="764.75">711 0 9384 0 0,'0'0'208'0'0,"0"3"33"0"0,0 15 204 0 0,0-8-386 0 0,0 5-36 0 0,0-4 36 0 0,0-4 36 0 0,0 0 34 0 0,-1 14 385 0 0,-4-4 17 0 0,-1-7-274 0 0,4-9-51 0 0,1 0-40 0 0,0 2 65 0 0,0 0-93 0 0,1 1-91 0 0,0-1-20 0 0,0-1 70 0 0,-2 2-7 0 0,-1 0-6 0 0,-1 2 31 0 0,2 0 29 0 0,0 0 61 0 0,2 1 110 0 0,0-6-278 0 0,0 1 0 0 0,-1-1 0 0 0,1 1 0 0 0,0-1 0 0 0,-1 1 0 0 0,1-1 0 0 0,-1 0 1 0 0,1 1-1 0 0,-1-1 0 0 0,0 0 0 0 0,0 1 0 0 0,1-1 0 0 0,-2 1-37 0 0,0 1 54 0 0,-1-1-48 0 0,1 1 99 0 0,1 1-54 0 0,1 4-52 0 0,1-5 16 0 0,-1 12 28 0 0,-3 0-32 0 0,-1-7-11 0 0,3-7 0 0 0,0 0 0 0 0,0 1 0 0 0,0-1 0 0 0,0 1 0 0 0,1-1 0 0 0,-1 1 0 0 0,1-1 0 0 0,-1 1 0 0 0,1-1 0 0 0,-1 1 0 0 0,1-1 0 0 0,0 1 0 0 0,0 0 0 0 0,0-1 0 0 0,0 36-2 0 0,0-13-50 0 0,0-23 49 0 0,0 1 1 0 0,0-1-1 0 0,0 1 0 0 0,1-1 1 0 0,-1 1-1 0 0,0-1 0 0 0,1 1 0 0 0,-1-1 1 0 0,1 1-1 0 0,0-1 0 0 0,-1 0 0 0 0,1 1 1 0 0,0-1 2 0 0,5 12-29 0 0,-4-7 17 0 0,-1 1 0 0 0,-1 0 0 0 0,1 0 0 0 0,-1 0 1 0 0,0-1-1 0 0,-1 4 12 0 0,0-3-15 0 0,1 0 1 0 0,0-1 0 0 0,0 1-1 0 0,1 0 1 0 0,0 0 0 0 0,0 2 14 0 0,5 6-18 0 0,-5-12 8 0 0,0 0 1 0 0,0 1-1 0 0,0-1 1 0 0,0 0 0 0 0,0 0-1 0 0,-1 1 1 0 0,1-1 0 0 0,-1 2 9 0 0,0-3-6 0 0,0 1 1 0 0,0-1-1 0 0,0 1 1 0 0,0-1 0 0 0,1 1-1 0 0,-1-1 1 0 0,1 1 0 0 0,0-1-1 0 0,0 0 1 0 0,0 1-1 0 0,0-1 1 0 0,1 1 5 0 0,-1 0-5 0 0,0-1 0 0 0,0 0 1 0 0,0 1-1 0 0,0-1 0 0 0,-1 0 0 0 0,1 1 0 0 0,-1-1 0 0 0,1 1 0 0 0,-1-1 1 0 0,0 1-1 0 0,0-1 0 0 0,0 2 5 0 0,-1 8-23 0 0,1 16-13 0 0,4-7-24 0 0,-2-16 48 0 0,5 19-62 0 0,-4 5-54 0 0,-3 14 68 0 0,0-36 117 0 0,0 1-38 0 0,0-6 66 0 0,0-2 34 0 0,0 0-13 0 0,0 0-8 0 0,0 0 7 0 0,0-2 39 0 0,0-6-36 0 0,-1 5-64 0 0,1-1 0 0 0,0 1-1 0 0,0-1 1 0 0,0 1 0 0 0,1 0 0 0 0,-1-1 0 0 0,1 1 0 0 0,-1-1 0 0 0,2 0-44 0 0,2-4 126 0 0,2-2 83 0 0,-4-2 73 0 0,-1 3-116 0 0,0 2-41 0 0,1 1-16 0 0,2-2 1 0 0,2-8 72 0 0,-5 9-84 0 0,-1-3 36 0 0,0 7-104 0 0,0 0 0 0 0,1 0 0 0 0,-1 1 0 0 0,0-1 0 0 0,1 0 0 0 0,-1 0 0 0 0,1 1 0 0 0,1-2-30 0 0,9-16 202 0 0,-3 3-73 0 0,-3 0-34 0 0,-4 12-71 0 0,1 0 0 0 0,-1 0 0 0 0,1-1 0 0 0,0 1-1 0 0,1 1 1 0 0,-1-1 0 0 0,2-1-24 0 0,8-19 77 0 0,-10 19-58 0 0,0 1-1 0 0,1 0 1 0 0,0-1-1 0 0,3-3-18 0 0,-5 7 1 0 0,0 1-1 0 0,1-1 1 0 0,-1 0 0 0 0,1 1 0 0 0,0 0-1 0 0,-1-1 1 0 0,1 1 0 0 0,0 0-1 0 0,1-1 0 0 0,21-10 61 0 0,-18 9-62 0 0,-2 1 5 0 0,2 1-7 0 0,15 1 56 0 0,-20 0-52 0 0,24 2 10 0 0,-24-1-12 0 0,0-1 1 0 0,0 0-1 0 0,0 1 0 0 0,0-1 0 0 0,0 0 0 0 0,0 1 0 0 0,0 0 0 0 0,-1-1 0 0 0,1 1 0 0 0,0-1 0 0 0,0 1 0 0 0,0 0 0 0 0,-1 0 0 0 0,1-1 0 0 0,0 1 0 0 0,-1 0 0 0 0,1 0 0 0 0,0 0 0 0 0,-1 1 1 0 0,15 27-161 0 0,-1-1-88 0 0,-12-25 211 0 0,-2-1 17 0 0,1 0-1 0 0,0-1 1 0 0,-1 1-1 0 0,0 0 1 0 0,1 0-1 0 0,-1 0 0 0 0,0 0 1 0 0,0 0-1 0 0,0 0 1 0 0,0 0-1 0 0,0 0 22 0 0,-1 8-81 0 0,2-5 35 0 0,-1 1 0 0 0,1-1 0 0 0,1 0 0 0 0,-1 1 0 0 0,2 2 46 0 0,-1-3-45 0 0,-1 0-1 0 0,0 1 1 0 0,1-1-1 0 0,-2 1 1 0 0,1 2 45 0 0,-1 6-101 0 0,0-2 33 0 0,0 24-62 0 0,0-17 45 0 0,0-14 60 0 0,-1 1 1 0 0,0-1 0 0 0,0 1-1 0 0,0-1 1 0 0,-2 3 24 0 0,1-3-28 0 0,0 1-1 0 0,1-1 1 0 0,0 0-1 0 0,0 1 1 0 0,0 3 28 0 0,1-6-75 0 0,0-1 41 0 0,0 1 33 0 0,0 7 97 0 0,0-7-123 0 0,0-1-56 0 0,0 0-52 0 0,0 0-72 0 0,0 1-85 0 0,0-1-96 0 0,0-2-130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3:11.1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122 0 8752 0 0,'0'0'197'0'0,"0"3"24"0"0,0 10 19 0 0,-3 2-29 0 0,-1-9-178 0 0,-2 3-23 0 0,4-3-5 0 0,-1 0 54 0 0,0-3 41 0 0,0-2-7 0 0,-1 1 16 0 0,3 0 16 0 0,0 0-9 0 0,1 0 38 0 0,-1 2 43 0 0,1 1 53 0 0,0 11 346 0 0,0-10-480 0 0,0-4-100 0 0,0-1-35 0 0,0-1 21 0 0,0 0 0 0 0,0 0 0 0 0,0 0 0 0 0,0 0 0 0 0,0 0 0 0 0,0 0 0 0 0,0 0 0 0 0,1 0 0 0 0,-1 1 0 0 0,0-1 0 0 0,0 0 0 0 0,0 0 0 0 0,0 0 0 0 0,-1 0 0 0 0,1 0 0 0 0,0 0 0 0 0,0 0 0 0 0,0 0 0 0 0,0 0 0 0 0,0 0 0 0 0,0 0 0 0 0,0 1 0 0 0,0-1 0 0 0,0 0 0 0 0,0 0 0 0 0,0 0 0 0 0,0 0 0 0 0,0 0 0 0 0,0 0 0 0 0,0 0 0 0 0,0 0 0 0 0,0 0 0 0 0,0 0 0 0 0,0 0 0 0 0,0 0 0 0 0,-1 0 0 0 0,1 0 0 0 0,0 0 0 0 0,0 0 0 0 0,0 0 0 0 0,0 0 0 0 0,0 0 0 0 0,0 0 0 0 0,0 0 1 0 0,0 0-1 0 0,0 0 0 0 0,0 0 0 0 0,0 0 0 0 0,-1 0 0 0 0,1 0 0 0 0,0 0 0 0 0,0 0 0 0 0,0 0 0 0 0,0 0 0 0 0,0 0 0 0 0,0 0 0 0 0,0 0-2 0 0,-1 0 5 0 0,1 0 1 0 0,-1 0-1 0 0,1 0 1 0 0,-1 0-1 0 0,1 0 1 0 0,-1 0-1 0 0,1 0 1 0 0,0 0-1 0 0,-1 0 1 0 0,1 1-1 0 0,-1-1 1 0 0,1 0-1 0 0,-1 0 1 0 0,1 0-1 0 0,-1 1 1 0 0,1-1 0 0 0,0 0-1 0 0,-1 0 1 0 0,1 1-1 0 0,0-1 1 0 0,-1 0-1 0 0,1 1 1 0 0,0-1-1 0 0,-1 0 1 0 0,1 1-1 0 0,0-1 1 0 0,-1 1-1 0 0,1-1 1 0 0,0 0-1 0 0,0 1 1 0 0,0-1-1 0 0,0 1 1 0 0,-1-1-1 0 0,1 1 1 0 0,0-1-1 0 0,0 1 1 0 0,0-1 0 0 0,0 1-1 0 0,0-1 1 0 0,0 1-1 0 0,0-1 1 0 0,0 1-6 0 0,0 1 120 0 0,0-2 0 0 0,0 3 14 0 0,0 1-143 0 0,0 2 100 0 0,-1-1 38 0 0,1 1 39 0 0,1 22 761 0 0,2-19-691 0 0,-1-6-146 0 0,0 2-7 0 0,3 1 32 0 0,-3-1 38 0 0,-1 1 71 0 0,-1-2-69 0 0,0 0 35 0 0,1 9 156 0 0,2 1-74 0 0,1-1-72 0 0,0-1-71 0 0,-3-9-102 0 0,2 10 122 0 0,-3 3-30 0 0,2 0-19 0 0,8 5 51 0 0,-5 6-14 0 0,5 4-55 0 0,-5-4-29 0 0,1-12-40 0 0,-5-12-7 0 0,0 0 1 0 0,0 0-1 0 0,0 1 0 0 0,0-1 1 0 0,0 0-1 0 0,-1 1 1 0 0,0-1-1 0 0,1 0 0 0 0,-1 1-8 0 0,0 3 3 0 0,1-1 0 0 0,0 1 0 0 0,0-1 0 0 0,0 0 0 0 0,1 1 0 0 0,0-1-3 0 0,2 10 9 0 0,1 11 34 0 0,1-12-33 0 0,-5-12-10 0 0,0 0 0 0 0,0 1 0 0 0,0-1 0 0 0,0 0 0 0 0,0 0 0 0 0,-1 1 0 0 0,1-1 0 0 0,-1 2 0 0 0,0-3 3 0 0,0 1 0 0 0,0 0 0 0 0,0-1 0 0 0,1 1-1 0 0,-1-1 1 0 0,1 1 0 0 0,-1 0 0 0 0,1-1-1 0 0,0 1 1 0 0,0-1 0 0 0,0 0 0 0 0,1 1-3 0 0,-1-1 2 0 0,0 0 1 0 0,0 1-1 0 0,0-1 1 0 0,0 0 0 0 0,-1 0-1 0 0,1 0 1 0 0,-1 1-1 0 0,1-1 1 0 0,-1 0-1 0 0,0 1 1 0 0,0-1 0 0 0,0 1-4 0 0,0 18-5 0 0,0 10 14 0 0,0-16-49 0 0,0 6-43 0 0,0-19-23 0 0,0-2 34 0 0,0 0-16 0 0,0 0-53 0 0,0 0-142 0 0,0 0-253 0 0,0 0 407 0 0,0 0 15 0 0,0 0-11 0 0,0 0-38 0 0,0 0-8 0 0,0 0-40 0 0,0 0-42 0 0,0 0-51 0 0,0 0-52 0 0,0 0-50 0 0,0 0-43 0 0,0 0-39 0 0,0 0-140 0 0,0 0-39 0 0,0 0-1466 0 0</inkml:trace>
  <inkml:trace contextRef="#ctx0" brushRef="#br0" timeOffset="273.75">1 333 9552 0 0,'0'0'276'0'0,"0"0"2"0"0,0 0-99 0 0,0 0-40 0 0,0 0 147 0 0,0 0 269 0 0,0 0 21 0 0,0 0-9 0 0,2 0-66 0 0,11 0 190 0 0,21 0 990 0 0,-21 0-1114 0 0,1 0-11 0 0,0 0-74 0 0,-1-2-110 0 0,-3-4-78 0 0,-2 1-87 0 0,-1 2 18 0 0,1 0-48 0 0,0-1-40 0 0,0 1-34 0 0,5-2 18 0 0,16-9 52 0 0,-11 4-73 0 0,-4 5-90 0 0,-2 1-49 0 0,9-8-65 0 0,-17 10 141 0 0,0 0-62 0 0,1 0-69 0 0,-1 1-74 0 0,1-1-81 0 0,0 1-87 0 0,-1 0-92 0 0,1 0-99 0 0,0 0-143 0 0,0 0-124 0 0,-3 0 349 0 0,1 0-34 0 0,-1 1-35 0 0,1-1-35 0 0,5-3-1698 0 0,1-5-1279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9:53.5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76 5696 0 0,'0'0'132'0'0,"0"0"17"0"0,0 0 10 0 0,0 0-50 0 0,0 0 2 0 0,0 0 51 0 0,0 0 149 0 0,0 0 277 0 0,0 0 20 0 0,2 0-16 0 0,6 0-62 0 0,0 0-96 0 0,1 0-81 0 0,0 0-64 0 0,2 0-6 0 0,19 0 367 0 0,-17 0-326 0 0,-2-2-94 0 0,1-4-5 0 0,0 0-41 0 0,-1 5-25 0 0,4 0 56 0 0,-1-2-37 0 0,9-4 83 0 0,-17 5-207 0 0,14-7 288 0 0,-5 3-110 0 0,10 1 24 0 0,-12-1-167 0 0,-12 5-85 0 0,0 0 0 0 0,1 0 0 0 0,-1 1 1 0 0,1-1-1 0 0,-1 0 0 0 0,0 1 0 0 0,1 0 0 0 0,-1-1 1 0 0,1 1-1 0 0,-1 0 0 0 0,1-1 0 0 0,-1 1 1 0 0,1 0-5 0 0,0 0 4 0 0,-1 0 0 0 0,1 0 0 0 0,0 0 0 0 0,-1-1 0 0 0,1 1 0 0 0,0-1 0 0 0,-1 1 0 0 0,1-1 0 0 0,0 0 0 0 0,-1 1 0 0 0,1-1 0 0 0,-1 0 0 0 0,1 0-4 0 0,-1 0 2 0 0,1 0 0 0 0,-1 0 0 0 0,1 0 0 0 0,-1 0 0 0 0,1 1 0 0 0,-1-1 1 0 0,1 1-1 0 0,0-1 0 0 0,-1 1 0 0 0,1 0 0 0 0,0-1 0 0 0,-1 1 1 0 0,1 0-3 0 0,41 0-12 0 0,-38 0-36 0 0,5 3 36 0 0,-7 7 22 0 0,-3-10-9 0 0,0 0 0 0 0,0 0-1 0 0,0 0 1 0 0,0 0 0 0 0,0 0 0 0 0,0 0-1 0 0,0 0 1 0 0,0 0 0 0 0,0 1 0 0 0,0-1-1 0 0,0 0 1 0 0,0 0 0 0 0,0 0 0 0 0,0 0-1 0 0,0 0 1 0 0,0 0 0 0 0,0 0 0 0 0,0 0-1 0 0,0 0 1 0 0,0 0 0 0 0,0 0 0 0 0,0 1-1 0 0,0-1 1 0 0,0 0 0 0 0,0 0 0 0 0,0 0-1 0 0,0 0 1 0 0,0 0 0 0 0,0 0 0 0 0,0 0-1 0 0,0 0 1 0 0,0 0 0 0 0,0 0 0 0 0,0 0-1 0 0,1 0 1 0 0,-1 0 0 0 0,0 0 0 0 0,0 0-1 0 0,0 0 1 0 0,0 0 0 0 0,0 0 0 0 0,0 0-1 0 0,0 0 1 0 0,0 1 0 0 0,0-1 0 0 0,0 0-1 0 0,0 0 1 0 0,1 0 0 0 0,-1 0 0 0 0,0-1-1 0 0,0 1 1 0 0,0 0 0 0 0,0 0 0 0 0,0 0-1 0 0,0 0 1 0 0,0 0 0 0 0,0 0-1 0 0,10 0 21 0 0,-10 0-20 0 0,1 0 0 0 0,-1 0-1 0 0,0 0 1 0 0,0 0 0 0 0,0 0 0 0 0,0 0-1 0 0,0 0 1 0 0,0 0 0 0 0,0 0 0 0 0,0 0-1 0 0,0 0 1 0 0,0 0 0 0 0,0 0 0 0 0,1 0-1 0 0,-1 0 1 0 0,0 0 0 0 0,0 0 0 0 0,0 0-1 0 0,0 0 1 0 0,0 0 0 0 0,0 0 0 0 0,0 0-1 0 0,0 0 1 0 0,0 0 0 0 0,0 0 0 0 0,0 0-1 0 0,1 1 1 0 0,-1-1 0 0 0,0 0 0 0 0,0 0-1 0 0,0 0 1 0 0,0 0 0 0 0,0 0 0 0 0,0 0-1 0 0,0 0 1 0 0,0 0 0 0 0,0 0 0 0 0,0 0-1 0 0,0 0 1 0 0,0 0 0 0 0,0 0 0 0 0,0 1-1 0 0,0-1 1 0 0,0 0 0 0 0,0 0 0 0 0,0 0-1 0 0,0 0 1 0 0,0 0 0 0 0,0 0 0 0 0,0 0-1 0 0,0 0 1 0 0,0 0 0 0 0,0 0 0 0 0,0 1-1 0 0,0-1 1 0 0,0 0 0 0 0,0 0-1 0 0,0 16 24 0 0,0 26 93 0 0,0-27-107 0 0,-3 0 38 0 0,-1-7-37 0 0,3-7-6 0 0,0 0 1 0 0,0 1 0 0 0,0-1 0 0 0,0 1-1 0 0,1-1 1 0 0,-1 0 0 0 0,1 1 0 0 0,-1 0 0 0 0,1-1-1 0 0,-1 1 1 0 0,1-1 0 0 0,0 1 0 0 0,0-1 0 0 0,0 1-6 0 0,0 0 4 0 0,0-1 1 0 0,-1 1-1 0 0,1 0 1 0 0,0-1 0 0 0,-1 1-1 0 0,1-1 1 0 0,-1 1-1 0 0,1-1 1 0 0,-1 1-1 0 0,0-1 1 0 0,1 1 0 0 0,-1-1-1 0 0,0 0 1 0 0,0 1-5 0 0,-4 5 32 0 0,-15 39 56 0 0,10-29-76 0 0,7-4 12 0 0,3-11-16 0 0,-1 0-1 0 0,1 1 1 0 0,-1-1 0 0 0,0 0-1 0 0,1 0 1 0 0,-1 0 0 0 0,0 0-1 0 0,0 0 1 0 0,-1 0 0 0 0,1 0-1 0 0,0 0 1 0 0,0 0 0 0 0,-1-1 0 0 0,0 1-8 0 0,-3 4 26 0 0,-13 15 71 0 0,9 0 21 0 0,-2 0 44 0 0,4-10-38 0 0,-3 0 38 0 0,8-9-107 0 0,0 1 0 0 0,0-1-1 0 0,0 1 1 0 0,0 0 0 0 0,1-1 0 0 0,-2 4-55 0 0,-3 9 168 0 0,1-3-95 0 0,0-2-79 0 0,-11 8 17 0 0,9-9-13 0 0,-2 7 117 0 0,-2 1 98 0 0,8-14-59 0 0,3-3-12 0 0,0 0-37 0 0,1 2 22 0 0,-1 0-88 0 0,-1 2-132 0 0,1-4 88 0 0,0 1 33 0 0,-1 0 47 0 0,1 1 59 0 0,0-2-6 0 0,0 1 36 0 0,1 0 40 0 0,-1 0 43 0 0,1 0-146 0 0,2-1-44 0 0,6-1-8 0 0,0 1-145 0 0,8 0-44 0 0,5 0-25 0 0,-21 0 163 0 0,1 0 1 0 0,0 0-1 0 0,0-1 0 0 0,-1 1 1 0 0,1 0-1 0 0,0-1 0 0 0,-1 1 1 0 0,1-1-1 0 0,-1 0 0 0 0,1 0 1 0 0,-1 1-1 0 0,1-1 1 0 0,-1 0 1 0 0,1 0 5 0 0,-1 0 0 0 0,1 0 0 0 0,-1 0 0 0 0,1 0 0 0 0,-1 1 0 0 0,1-1 0 0 0,0 1 1 0 0,-1-1-1 0 0,1 1 0 0 0,0-1 0 0 0,-1 1 0 0 0,1 0 0 0 0,0 0-5 0 0,8 0 11 0 0,-7-1-12 0 0,-1 1 0 0 0,1 0 0 0 0,0 0 0 0 0,-1 0 0 0 0,1 0-1 0 0,0 0 1 0 0,-1 0 0 0 0,1 1 0 0 0,0 0 0 0 0,-1-1 0 0 0,2 1 1 0 0,0 6-39 0 0,-4-7 37 0 0,1 1 1 0 0,-1-1 0 0 0,0 0 0 0 0,0 1 0 0 0,1-1 0 0 0,-1 1 0 0 0,0-1 0 0 0,1 0 0 0 0,-1 1 0 0 0,0-1 0 0 0,1 0 0 0 0,-1 1 0 0 0,0-1 0 0 0,1 0 0 0 0,-1 0-1 0 0,1 1 1 0 0,-1-1 0 0 0,1 0 0 0 0,-1 0 0 0 0,0 0 0 0 0,1 0 0 0 0,-1 0 0 0 0,1 0 0 0 0,-1 1 0 0 0,1-1 0 0 0,-1 0 0 0 0,1 0 0 0 0,-1 0 0 0 0,1-1 0 0 0,-1 1 0 0 0,1 0-1 0 0,0 0 2 0 0,59 0 0 0 0,-59 0 0 0 0,1 0 0 0 0,-1 0 0 0 0,1 0 0 0 0,-1 0 0 0 0,1 0 0 0 0,-1 0 0 0 0,0 1 0 0 0,1-1 0 0 0,-1 0 0 0 0,1 1 0 0 0,-1 0 0 0 0,0-1 0 0 0,1 1 0 0 0,-1-1 0 0 0,0 1 0 0 0,1 0 0 0 0,19 11 0 0 0,-17-10 0 0 0,-1 0 0 0 0,0 1 0 0 0,0-1 0 0 0,0 1 0 0 0,-1-1 0 0 0,3 4 0 0 0,-3-3 0 0 0,1 0 0 0 0,0-1 0 0 0,0 1 0 0 0,0 0 0 0 0,0-1 0 0 0,3 2 0 0 0,0-1 0 0 0,-5-3 0 0 0,-1 0 0 0 0,1 0 0 0 0,-1 1 0 0 0,1-1 0 0 0,-1 0 0 0 0,1 0 0 0 0,-1 0 0 0 0,0 1 0 0 0,1-1 0 0 0,-1 0 0 0 0,1 1 0 0 0,-1-1 0 0 0,0 0 0 0 0,1 1 0 0 0,-1-1 0 0 0,0 0 0 0 0,1 1 0 0 0,-1-1 0 0 0,0 1 0 0 0,0-1 0 0 0,1 1 0 0 0,-1-1 0 0 0,0 0 0 0 0,0 1 0 0 0,0-1 0 0 0,0 1 0 0 0,0-1 0 0 0,0 1 0 0 0,0-1 0 0 0,0 1 0 0 0,0-1 0 0 0,0 1 0 0 0,0-1 0 0 0,0 1 0 0 0,0-1 0 0 0,0 1 0 0 0,0-1 0 0 0,0 1 0 0 0,0-1 0 0 0,0 1 0 0 0,0-1 0 0 0,-1 1 0 0 0,1-1 0 0 0,0 1 0 0 0,0-1 0 0 0,0 0 0 0 0,0 1 0 0 0,0-1 0 0 0,1 1 0 0 0,-1-1 0 0 0,0 1 0 0 0,0-1 0 0 0,0 1 0 0 0,0-1 0 0 0,0 1 0 0 0,1-1 0 0 0,-1 0 0 0 0,0 1 0 0 0,0-1 0 0 0,1 1 0 0 0,-1-1 0 0 0,0 0 0 0 0,1 1 0 0 0,-1-1 0 0 0,0 0 0 0 0,1 1 0 0 0,-1-1 0 0 0,1 0 0 0 0,-1 0 0 0 0,0 1 0 0 0,1-1 0 0 0,5 4 0 0 0,10 24 11 0 0,-16-27-7 0 0,1 1 0 0 0,-1-1 0 0 0,1 0 0 0 0,-1 1 0 0 0,0-1-1 0 0,1 1 1 0 0,-1-1 0 0 0,0 0 0 0 0,0 1 0 0 0,0-1 0 0 0,0 1 0 0 0,0-1 0 0 0,0 1 0 0 0,-1-1-1 0 0,1 0 1 0 0,0 1 0 0 0,-1-1 0 0 0,1 1 0 0 0,-1-1 0 0 0,1 0 0 0 0,-1 1 0 0 0,0-1-1 0 0,1 0 1 0 0,-2 1-4 0 0,-4 11 85 0 0,3 2 94 0 0,3-6-128 0 0,0 4-6 0 0,-2-1-36 0 0,2-9-15 0 0,-1-1 0 0 0,0 0 1 0 0,0 0-1 0 0,0 1 0 0 0,0-1 0 0 0,-1 0 0 0 0,1 0 0 0 0,-1 0 0 0 0,1 0 0 0 0,-1 0 0 0 0,-1 1 6 0 0,-1 0 8 0 0,1 1 16 0 0,-1-1 1 0 0,1 1-1 0 0,-1 0 0 0 0,1 0 1 0 0,-1 1-25 0 0,2 0 25 0 0,2-4-19 0 0,-1-1 1 0 0,1 1-1 0 0,0-1 0 0 0,0 1 1 0 0,-1 0-1 0 0,1-1 0 0 0,0 1 1 0 0,-1-1-1 0 0,1 1 0 0 0,-1-1 1 0 0,1 1-1 0 0,-1-1 0 0 0,1 1 1 0 0,-1-1-1 0 0,1 0 1 0 0,-1 1-1 0 0,1-1 0 0 0,-1 0 1 0 0,0 1-1 0 0,1-1 0 0 0,-1 0 1 0 0,0 1-7 0 0,-3 1 25 0 0,1-1-11 0 0,1 1 0 0 0,0-1 0 0 0,0 1-1 0 0,0 0 1 0 0,0 0 0 0 0,0-1 0 0 0,0 1 0 0 0,1 1-1 0 0,-1-1-13 0 0,-13 15 110 0 0,-1-7 24 0 0,-4 3-118 0 0,20-13-16 0 0,-1 1 0 0 0,0 0 0 0 0,0 1 0 0 0,0-1 0 0 0,0 0 0 0 0,1 0 0 0 0,-1 0 0 0 0,-1-1 0 0 0,1 1 0 0 0,0 0 0 0 0,0 0 0 0 0,0-1 0 0 0,0 1 0 0 0,0 0 0 0 0,-1-1 0 0 0,1 1 0 0 0,0-1 0 0 0,-1 0 0 0 0,1 1 0 0 0,0-1 0 0 0,-1 0 0 0 0,1 0 0 0 0,0 0 0 0 0,-1 0 0 0 0,1 0 0 0 0,0 0 0 0 0,-1 0 0 0 0,1 0 0 0 0,-1 0 0 0 0,0 0 0 0 0,1 0 0 0 0,-1 0 0 0 0,0 1 0 0 0,0-1 0 0 0,0 1 0 0 0,0-1 0 0 0,1 1 0 0 0,-1-1 0 0 0,0 1 0 0 0,1 0 0 0 0,-1 0 0 0 0,-1 1 0 0 0,2-1 0 0 0,-1 0 0 0 0,1 0 0 0 0,0-1 0 0 0,-1 1 0 0 0,1 0 0 0 0,-1-1 0 0 0,1 1 0 0 0,-1-1 0 0 0,1 0 0 0 0,-1 1 0 0 0,1-1 0 0 0,-1 0 0 0 0,-1 0 0 0 0,-27 0 17 0 0,0 0 94 0 0,28 0-105 0 0,1 0 0 0 0,0 0 0 0 0,-1 0 0 0 0,1 0 0 0 0,-1 0 0 0 0,1 0 0 0 0,-1-1 0 0 0,1 1 0 0 0,0 0 0 0 0,-1-1 0 0 0,1 1-1 0 0,0-1 1 0 0,-1 0 0 0 0,1 1 0 0 0,0-1 0 0 0,-1 0-6 0 0,-20-11 33 0 0,21 11-33 0 0,-1 0-1 0 0,1-1 0 0 0,-1 1 1 0 0,1 0-1 0 0,-1-1 0 0 0,1 0 1 0 0,0 1-1 0 0,0-1 0 0 0,-1 0 1 0 0,1 0-1 0 0,0 0 1 0 0,-7-15-60 0 0,5 11 2 0 0,2 4 32 0 0,0 0 1 0 0,1 0-1 0 0,-1 0 1 0 0,0 0-1 0 0,1 0 0 0 0,0 1 1 0 0,-1-1-1 0 0,1 0 0 0 0,0 0 1 0 0,0 0-1 0 0,0 0 0 0 0,1-1 26 0 0,1-7-178 0 0,0 1-60 0 0,0 4 77 0 0,0 1-35 0 0,0 0-40 0 0,0 0-43 0 0,0 0-49 0 0,0 0-52 0 0,-1 1 20 0 0,1 0-42 0 0,-1 1 4 0 0,0 1-55 0 0,0-1-49 0 0,0 1-43 0 0,0-1-157 0 0,1 0-42 0 0,0 0-191 0 0,1-1-513 0 0,-3 3 1447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3:09.3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8520 0 0,'0'0'190'0'0,"0"0"28"0"0,0 0 11 0 0,0 0-66 0 0,0 0-9 0 0,0 0 57 0 0,0 0 181 0 0,0 0 335 0 0,0 0 29 0 0,0 2-6 0 0,0 1-557 0 0,0 1 67 0 0,5 5 764 0 0,-3-5-653 0 0,0-3-229 0 0,-1 1-45 0 0,0-1-53 0 0,0 0-61 0 0,2 2 703 0 0,-2 11 918 0 0,-1-5-961 0 0,0-3-248 0 0,-1 0-78 0 0,1-3-170 0 0,0 0-42 0 0,0-1-48 0 0,0 0-52 0 0,-1 11 361 0 0,1 2-111 0 0,-1 2-80 0 0,1-1-76 0 0,0-9-77 0 0,0-1 0 0 0,0 0 1 0 0,1 1-1 0 0,0-1 0 0 0,1 5-22 0 0,4 3 10 0 0,-5-11-10 0 0,0 0 0 0 0,0 1 0 0 0,0-1 0 0 0,0 0 0 0 0,0 1 0 0 0,-1-1 0 0 0,0 0 0 0 0,1 1 0 0 0,-1-1 0 0 0,-1 22 0 0 0,0-14 0 0 0,1-1 0 0 0,0 0 0 0 0,1 1 0 0 0,0-1 0 0 0,1 4 0 0 0,23 77 0 0 0,-22-61-17 0 0,0 0-56 0 0,7 1 14 0 0,-5-4 32 0 0,0-12-19 0 0,-4-12 40 0 0,1 0 0 0 0,-1 1 0 0 0,0-1-1 0 0,-1 0 1 0 0,1 0 0 0 0,0 1 0 0 0,-1-1-1 0 0,0 2 7 0 0,1 15-62 0 0,-1-16 54 0 0,0-1-1 0 0,0 0 1 0 0,1 0 0 0 0,-1 0 0 0 0,1 0 0 0 0,0 0 0 0 0,0 0 0 0 0,1 2 8 0 0,4 8-74 0 0,-5-10 52 0 0,0 0-1 0 0,-1 1 1 0 0,1-1 0 0 0,-1 0-1 0 0,0 1 1 0 0,1-1-1 0 0,-1 1 1 0 0,-1-1 0 0 0,1 2 22 0 0,-1 2-62 0 0,1-4-60 0 0,0-1-20 0 0,0 0 252 0 0,0-1-122 0 0,0 1-108 0 0,0-1-98 0 0,0 0-156 0 0,0 0-102 0 0,0-1 63 0 0,0 1-37 0 0,0-1-529 0 0,0-1-1052 0 0,0 0 1407 0 0,0 0 60 0 0,0 0 156 0 0,0-1 67 0 0,0 1 81 0 0,0-1 91 0 0,0 1-1694 0 0,0 0-1048 0 0</inkml:trace>
  <inkml:trace contextRef="#ctx0" brushRef="#br0" timeOffset="372.38">318 197 8896 0 0,'0'0'264'0'0,"0"0"-8"0"0,0 3-76 0 0,0 2 518 0 0,0 1-114 0 0,0 0-102 0 0,0 1-85 0 0,0-1-91 0 0,0 0-51 0 0,0 4 93 0 0,0 17 360 0 0,0-19-438 0 0,0 1 62 0 0,-2 1-126 0 0,-3-1-46 0 0,4-7-138 0 0,0-1 1 0 0,0 1-1 0 0,0 0 1 0 0,0 0-1 0 0,1-1 1 0 0,-1 1-1 0 0,1 0 1 0 0,-1 0-1 0 0,1 0 1 0 0,-1 0-1 0 0,1-1 1 0 0,0 2-23 0 0,0-1 13 0 0,0 0 1 0 0,0-1 0 0 0,-1 1 0 0 0,1-1-1 0 0,0 1 1 0 0,-1-1 0 0 0,0 1 0 0 0,1 0-1 0 0,-1-1 1 0 0,0 0 0 0 0,1 1 0 0 0,-1-1 0 0 0,-1 2-14 0 0,-15 14 117 0 0,7-7-89 0 0,2 1-42 0 0,-2 8 64 0 0,5-8-46 0 0,3-6-4 0 0,1-5 0 0 0,1 1 0 0 0,0 0 0 0 0,0-1 0 0 0,-1 1 0 0 0,1-1 0 0 0,0 1 0 0 0,-1-1 0 0 0,1 1 0 0 0,0 0 0 0 0,-1-1 0 0 0,1 0 0 0 0,-1 1 0 0 0,1-1 0 0 0,-1 1 0 0 0,1-1 0 0 0,-1 1 0 0 0,0-1 0 0 0,1 0 0 0 0,-1 0 0 0 0,1 1 0 0 0,-1-1 0 0 0,0 0 0 0 0,-4 3 0 0 0,3-1 0 0 0,-1 1 0 0 0,0 0 0 0 0,1-1 0 0 0,0 1 0 0 0,-1 0 0 0 0,1 1 0 0 0,1-1 0 0 0,-1 0 0 0 0,0 1 0 0 0,0 2 0 0 0,-1 0 0 0 0,-2 7 10 0 0,-2-10 12 0 0,7-3-22 0 0,-1 0 1 0 0,1 0-1 0 0,0 0 1 0 0,0 0 0 0 0,0 0-1 0 0,0 0 1 0 0,-1 0 0 0 0,1 0-1 0 0,0 0 1 0 0,0 0-1 0 0,0 1 1 0 0,0-1 0 0 0,-1 0-1 0 0,1 0 1 0 0,0 0-1 0 0,0 0 1 0 0,0 0 0 0 0,0 0-1 0 0,0 0 1 0 0,-1 0 0 0 0,1 1-1 0 0,0-1 1 0 0,0 0-1 0 0,0 0 1 0 0,0 0 0 0 0,0 0-1 0 0,0 1 1 0 0,0-1-1 0 0,0 0 1 0 0,0 0 0 0 0,-1 0-1 0 0,1 0 1 0 0,0 1 0 0 0,0-1-1 0 0,0 0 1 0 0,0 0-1 0 0,-1 26 10 0 0,1-9-77 0 0,2-6 54 0 0,11-6 13 0 0,2 7 0 0 0,-13-10 0 0 0,0 0 0 0 0,1-1 0 0 0,-1 1 0 0 0,0-1 0 0 0,1 0 0 0 0,-1 1 0 0 0,1-1 0 0 0,-1 0 0 0 0,1-1 0 0 0,-1 1 0 0 0,1 0 0 0 0,0-1 0 0 0,-1 1 0 0 0,1-1 0 0 0,0 0 0 0 0,-1 0 0 0 0,1 0 0 0 0,0 0 0 0 0,1-1 0 0 0,5 1 0 0 0,-8 0 0 0 0,1 0 0 0 0,-1 1 0 0 0,1-1 0 0 0,0 0 0 0 0,-1 1 0 0 0,1-1 0 0 0,-1 1 0 0 0,1-1 0 0 0,-1 1 0 0 0,1 0 0 0 0,-1-1 0 0 0,0 1 0 0 0,1 0 0 0 0,-1 0 0 0 0,7 4 0 0 0,22 10 0 0 0,-27-14 0 0 0,0 0 0 0 0,-1-1 0 0 0,1 1 0 0 0,0-1 0 0 0,0 1 0 0 0,0-1 0 0 0,0 0 0 0 0,-1 0 0 0 0,1 0 0 0 0,0 0 0 0 0,1-1 0 0 0,4 1 0 0 0,7-1 0 0 0,-12 0 0 0 0,-1 1 0 0 0,1 0 0 0 0,0 0 0 0 0,0 0 0 0 0,0 0 0 0 0,-1 1 0 0 0,1-1 0 0 0,0 1 0 0 0,0-1 0 0 0,2 2 0 0 0,2 4-1 0 0,2-1 2 0 0,20-3-13 0 0,-16-2-48 0 0,-11 0-12 0 0,-2 0 16 0 0,1 0-71 0 0,0 1-78 0 0,-1-1 57 0 0,1 1-34 0 0,0 0-164 0 0,1 1-79 0 0,0 0-146 0 0,0 0-74 0 0,-1 0-55 0 0,1-1-41 0 0,0 1-1045 0 0,-2-1-1018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3:08.2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 91 8176 0 0,'0'0'182'0'0,"0"0"29"0"0,0 0 13 0 0,0 3-32 0 0,0 3-134 0 0,0-2 23 0 0,0-2 81 0 0,-2-1 188 0 0,0-1-172 0 0,0 0-58 0 0,0 0-19 0 0,-2 2 57 0 0,3 0 18 0 0,0 0-32 0 0,1-1 50 0 0,0 1 58 0 0,-1 1 69 0 0,1-1 76 0 0,0 1 87 0 0,0-2-454 0 0,0 0 1 0 0,0-1-1 0 0,0 1 1 0 0,0-1-1 0 0,0 1 1 0 0,0 0-1 0 0,-1-1 1 0 0,1 1-1 0 0,0-1 1 0 0,0 1-1 0 0,-1-1 1 0 0,1 1-1 0 0,0 0 1 0 0,-1-1-1 0 0,1 1 1 0 0,-1-1-1 0 0,1 0 1 0 0,-1 1-1 0 0,1-1 1 0 0,0 1-1 0 0,-1-1 1 0 0,0 0-1 0 0,1 1-30 0 0,-1-1 29 0 0,1 0-1 0 0,-1 1 0 0 0,1-1 1 0 0,-1 1-1 0 0,1-1 1 0 0,-1 1-1 0 0,1-1 0 0 0,-1 0 1 0 0,1 1-1 0 0,0-1 1 0 0,-1 1-1 0 0,1 0 0 0 0,0-1 1 0 0,-1 1-1 0 0,1-1 1 0 0,0 1-1 0 0,0 0 1 0 0,0-1-1 0 0,-1 1 0 0 0,1-1 1 0 0,0 1-1 0 0,0 0 1 0 0,0-1-29 0 0,-2 5 310 0 0,0-3-269 0 0,1 0-1 0 0,0-1 1 0 0,0 1-1 0 0,0-1 1 0 0,0 1-1 0 0,0 0 1 0 0,0 0-1 0 0,1 0 1 0 0,-1-1-1 0 0,0 1 1 0 0,1 0-41 0 0,-3 17 269 0 0,2 7-2 0 0,2-13-177 0 0,-1 0-34 0 0,1 1-44 0 0,-1-1-58 0 0,0 30 46 0 0,0-42 0 0 0,0 1 0 0 0,0 0 0 0 0,0-1 0 0 0,1 1 0 0 0,-1-1 0 0 0,0 1 0 0 0,1 0 0 0 0,-1-1 0 0 0,1 1 0 0 0,-1-1 0 0 0,1 1 0 0 0,0-1 0 0 0,0 0 0 0 0,0 1 0 0 0,5 10 0 0 0,-1 13 0 0 0,5-5-28 0 0,-7-7-29 0 0,-3-11 41 0 0,1 0 0 0 0,-1 0 0 0 0,1 1-1 0 0,-1-1 1 0 0,1 0 0 0 0,0 0 0 0 0,0 0 0 0 0,0 0 0 0 0,0 0 0 0 0,0 0-1 0 0,1 0 1 0 0,-1 0 0 0 0,1-1 0 0 0,-1 1 16 0 0,6 5-63 0 0,-4-5 44 0 0,-1 0 1 0 0,0 0-1 0 0,0 0 0 0 0,0 0 0 0 0,0 0 0 0 0,0 1 1 0 0,-1-1-1 0 0,1 0 0 0 0,-1 1 0 0 0,1 1 19 0 0,1 8-19 0 0,-3-11 15 0 0,0 1 0 0 0,0-1 0 0 0,0 1 0 0 0,0-1 0 0 0,1 1 0 0 0,-1-1 0 0 0,1 0 0 0 0,-1 1 0 0 0,1-1 0 0 0,-1 0 0 0 0,1 1 0 0 0,0-1 0 0 0,0 0 0 0 0,0 0 0 0 0,-1 1 0 0 0,1-1 0 0 0,0 0 0 0 0,0 0 0 0 0,1 0 1 0 0,-1 0-1 0 0,1 0 4 0 0,8 4-20 0 0,-8-4 12 0 0,0 0 0 0 0,0 0-1 0 0,0 0 1 0 0,1 0-1 0 0,-1 1 1 0 0,-1-1 0 0 0,1 1-1 0 0,0-1 1 0 0,0 1 8 0 0,0-1-10 0 0,-1 1-1 0 0,1-1 1 0 0,0 1-1 0 0,0-1 1 0 0,0 0 0 0 0,0 0-1 0 0,0 0 1 0 0,0 0-1 0 0,0 0 1 0 0,0-1 0 0 0,0 1-1 0 0,0-1 1 0 0,1 1 10 0 0,31 0-146 0 0,-20-1 127 0 0,1-2-34 0 0,-4-6 17 0 0,-2-2 43 0 0,-2-2 47 0 0,-4-1 50 0 0,-3 11-90 0 0,0 0 0 0 0,0 1-1 0 0,1-1 1 0 0,-1 0 0 0 0,0 0 0 0 0,1 1 0 0 0,0-1 0 0 0,-1 1-1 0 0,1-1 1 0 0,0 1 0 0 0,0-1 0 0 0,-1 1 0 0 0,2-1-14 0 0,3-8 126 0 0,-4 4-21 0 0,0-1 41 0 0,0-1 28 0 0,0 1-42 0 0,1 0-16 0 0,2-3 14 0 0,1 0 17 0 0,-3 0 42 0 0,-3 2-49 0 0,-1-1-18 0 0,-3-2 13 0 0,1 3-2 0 0,1-4 100 0 0,1 1-50 0 0,3-10 81 0 0,0 18-218 0 0,-1 0 0 0 0,0-1-1 0 0,0 1 1 0 0,0 0 0 0 0,0 0 0 0 0,-1-1-1 0 0,1 1 1 0 0,-1-2-46 0 0,-10-16 185 0 0,8 9-125 0 0,2 8-39 0 0,0 1-1 0 0,0-1 1 0 0,0 0-1 0 0,-1 0 1 0 0,0 1-1 0 0,0-1 1 0 0,0 1-1 0 0,0-1-20 0 0,-8-18 76 0 0,8 18-71 0 0,1 0-1 0 0,-1 0 1 0 0,0 0 0 0 0,0 0 0 0 0,-1 0 0 0 0,1 0 0 0 0,-1 1 0 0 0,0-2-5 0 0,-6-4 21 0 0,0-1-1 0 0,1 1 1 0 0,-2-6-21 0 0,-4-8-15 0 0,1-2-39 0 0,3 13 7 0 0,4 6-27 0 0,1 1-38 0 0,0 1-39 0 0,3 1-136 0 0,1 0 95 0 0,0 1 73 0 0,1-2-99 0 0,0 1-10 0 0,0 1 52 0 0,-1 1-58 0 0,0-1-91 0 0,0 0-54 0 0,0 0-49 0 0,-1 1-42 0 0,0-3-610 0 0,-1 0-105 0 0,1-2-790 0 0,2-3-1116 0 0</inkml:trace>
  <inkml:trace contextRef="#ctx0" brushRef="#br0" timeOffset="500.01">607 76 9440 0 0,'0'0'216'0'0,"0"0"32"0"0,0 0 9 0 0,-1 0-109 0 0,-1 0-77 0 0,2 0-133 0 0,-2 0 44 0 0,1 0 40 0 0,-1 0 33 0 0,-2 0 116 0 0,-8 0 495 0 0,8 0-447 0 0,4 0-210 0 0,0 0 1 0 0,0 0-1 0 0,0 0 1 0 0,0 0-1 0 0,0 0 0 0 0,0 0 1 0 0,0 0-1 0 0,-1 0 0 0 0,1 0 1 0 0,0 0-1 0 0,0 0 1 0 0,0 0-1 0 0,0 0 0 0 0,0 0 1 0 0,0 0-1 0 0,0 0 0 0 0,0 0 1 0 0,0 0-1 0 0,0 0 1 0 0,-1 0-1 0 0,1 0 0 0 0,0 0 1 0 0,0 0-1 0 0,0 0 0 0 0,0 0 1 0 0,0 1-1 0 0,0-1 1 0 0,0 0-1 0 0,0 0 0 0 0,0 0 1 0 0,0 0-1 0 0,0 0 1 0 0,0 0-1 0 0,0 0 0 0 0,0 0 1 0 0,0 0-1 0 0,0 0 0 0 0,-1 0 1 0 0,1 0-1 0 0,0 0 1 0 0,0 1-1 0 0,0-1 0 0 0,0 0 1 0 0,0 0-1 0 0,0 0 0 0 0,0 0 1 0 0,0 0-1 0 0,0 0 1 0 0,0 0-1 0 0,0 0 0 0 0,0 0 1 0 0,0 0-1 0 0,0 1 0 0 0,0-1 1 0 0,0 0-1 0 0,1 0 1 0 0,-1 0-10 0 0,-2 5 302 0 0,-1 0-38 0 0,-8 2 162 0 0,-1 1-92 0 0,9-5-72 0 0,2-1-89 0 0,0 1-57 0 0,2 0-54 0 0,-1-1-23 0 0,-1 0 51 0 0,-10 4 209 0 0,10-5-280 0 0,0-1 0 0 0,0 1 0 0 0,0-1 0 0 0,0 1 0 0 0,0-1 0 0 0,0 1 0 0 0,0-1 0 0 0,1 1 0 0 0,-1 0 0 0 0,0-1 0 0 0,0 1 0 0 0,0 0 0 0 0,1 0 0 0 0,-1 0 0 0 0,0 0 1 0 0,1 0-20 0 0,-3 14 280 0 0,3-14-262 0 0,0-1 0 0 0,1 1 0 0 0,-1 0 0 0 0,-1 0 0 0 0,1 0 1 0 0,0-1-1 0 0,0 1 0 0 0,0 0 0 0 0,0 0 0 0 0,0 0 0 0 0,-1-1 0 0 0,1 1 0 0 0,0 0 0 0 0,-1 0 1 0 0,1 0-19 0 0,-10 4 162 0 0,4 2-69 0 0,-2 9 4 0 0,6-12-65 0 0,-2 12 58 0 0,5 12-77 0 0,0-9-12 0 0,-1-9 22 0 0,-1 3-38 0 0,0 18-94 0 0,1-21 7 0 0,0 1 0 0 0,0 0 0 0 0,1-1 1 0 0,2 10 101 0 0,3-6-156 0 0,5 5-141 0 0,-2-4 67 0 0,-5-5 77 0 0,-3-8 120 0 0,0 0 0 0 0,0 1 0 0 0,0-1 0 0 0,1 0 0 0 0,-1 0 0 0 0,0 0 0 0 0,1 0 1 0 0,-1-1-1 0 0,1 1 33 0 0,11 19-286 0 0,-4-6 83 0 0,-1-8 144 0 0,23 8-97 0 0,-19-10 96 0 0,-8-1 51 0 0,-4-3 9 0 0,1 0 0 0 0,-1-1 0 0 0,1 1-1 0 0,-1 0 1 0 0,1-1 0 0 0,0 1 0 0 0,-1 0 0 0 0,1-1 0 0 0,0 1 0 0 0,-1-1 0 0 0,1 1 0 0 0,0-1 0 0 0,0 0 0 0 0,-1 1 0 0 0,1-1-1 0 0,0 0 1 0 0,0 1 0 0 0,0-1 0 0 0,0 0 0 0 0,-1 0 0 0 0,1 0 0 0 0,0 0 0 0 0,0 0 0 0 0,0 0 0 0 0,0 0 0 0 0,0 0-1 0 0,-1 0 1 0 0,1 0 0 0 0,0 0 0 0 0,0-1 0 0 0,0 1 0 0 0,0 0 0 0 0,-1 0 0 0 0,1-1 0 0 0,0 1 0 0 0,0-1 0 0 0,0 0 0 0 0,4-1-5 0 0,12-7 52 0 0,-13 7-24 0 0,-1 1-1 0 0,0-1 0 0 0,0 0 1 0 0,0-1-1 0 0,0 1 1 0 0,0 0-1 0 0,-1-1 1 0 0,1 0-1 0 0,-1 1 1 0 0,1-1-1 0 0,-1 0 1 0 0,0 0-23 0 0,3-7 91 0 0,0-1 70 0 0,3 1 32 0 0,4-6 180 0 0,-9 2-31 0 0,-2 4-88 0 0,5-2 58 0 0,0-1 52 0 0,-4 0-37 0 0,-2 7-217 0 0,0-2 34 0 0,0-28 558 0 0,-1 25-524 0 0,-1 2-78 0 0,-3-6 116 0 0,4 12-168 0 0,-1 0 1 0 0,1-1 0 0 0,0 1-1 0 0,1 0 1 0 0,-1 0-1 0 0,0-1 1 0 0,1 1-1 0 0,0-2-48 0 0,-1-4 133 0 0,-1 3-36 0 0,-3-4 18 0 0,0 3-73 0 0,1-3 3 0 0,3 7-41 0 0,0 1 1 0 0,0 0-1 0 0,0 0 0 0 0,-1 0 1 0 0,1 0-1 0 0,-1 0 0 0 0,1 0 1 0 0,-1 0-1 0 0,1 0-4 0 0,-7-5 30 0 0,5 4-23 0 0,0 0 0 0 0,0 0 1 0 0,0 0-1 0 0,0 0 0 0 0,0-1 0 0 0,1 0-7 0 0,-3-6 0 0 0,5 9 0 0 0,0-1 0 0 0,-1 1 0 0 0,1 0 0 0 0,0 0 0 0 0,-1 0 0 0 0,0 0 0 0 0,1 0 0 0 0,-1 0 0 0 0,1 0 0 0 0,-1 1 0 0 0,0-1 0 0 0,0 0 0 0 0,0 0 0 0 0,1 0 0 0 0,-1 1 0 0 0,0-1 0 0 0,0 0 0 0 0,-1 0 0 0 0,-9-3-25 0 0,5 1 2 0 0,1 0-65 0 0,0-1-64 0 0,-1-2-96 0 0,3 3 110 0 0,0 0-56 0 0,1 1-82 0 0,1 1 87 0 0,0 0-40 0 0,1 0-43 0 0,-1 1-41 0 0,1-1-37 0 0,-1 1-33 0 0,1 0-248 0 0,-1 0-56 0 0,-1 0-805 0 0,-2 0-633 0 0,-4 0-1203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3:16.5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319 0 9272 0 0,'0'0'208'0'0,"0"0"33"0"0,0 0 14 0 0,-2 0-42 0 0,-5 1-175 0 0,-8 8-20 0 0,12-6 21 0 0,1-1 113 0 0,0-1-39 0 0,-2 0 21 0 0,-3-2 4 0 0,7 0-95 0 0,-1 1-38 0 0,1 0 1 0 0,0 0 0 0 0,0 0-1 0 0,0 0 1 0 0,0 0-1 0 0,0 0 1 0 0,0 0 0 0 0,0 0-1 0 0,0 0 1 0 0,0 0-1 0 0,0 0 1 0 0,0 0 0 0 0,-1 0-1 0 0,1 0 1 0 0,0 0-1 0 0,0 0 1 0 0,0 0 0 0 0,0 0-1 0 0,0 0 1 0 0,0 0 0 0 0,0 0-1 0 0,0 0 1 0 0,0 0-1 0 0,0 1 1 0 0,0-1 0 0 0,-1 0-1 0 0,1 0 1 0 0,0 0-1 0 0,0 0 1 0 0,0 0 0 0 0,0 0-1 0 0,0 0 1 0 0,0 0 0 0 0,0 0-1 0 0,0 0 1 0 0,0 0-1 0 0,0 0 1 0 0,0 0 0 0 0,0 0-1 0 0,0 1 1 0 0,0-1-1 0 0,0 0 1 0 0,0 0 0 0 0,0 0-1 0 0,0 0 1 0 0,0 0 0 0 0,0 0-1 0 0,0 0 1 0 0,0 0-1 0 0,0 0 1 0 0,0 0 0 0 0,0 1-1 0 0,0-1 1 0 0,0 0-1 0 0,0 0 1 0 0,0 0 0 0 0,0 0-6 0 0,0 0 13 0 0,0 1 0 0 0,0-1 0 0 0,0 1 1 0 0,0-1-1 0 0,0 1 0 0 0,0-1 0 0 0,0 1 0 0 0,0-1 1 0 0,0 1-1 0 0,0-1 0 0 0,0 1 0 0 0,-1-1 1 0 0,1 0-1 0 0,0 1 0 0 0,0-1 0 0 0,-1 1 1 0 0,1-1-1 0 0,0 0 0 0 0,0 1 0 0 0,-1-1 0 0 0,1 1-13 0 0,-9 0 229 0 0,7-1-199 0 0,0 0 0 0 0,0 1 0 0 0,1-1 0 0 0,-1 0-1 0 0,0 0 1 0 0,1 1 0 0 0,-1-1 0 0 0,0 1-1 0 0,0 0-29 0 0,-1 1 7 0 0,0 0 38 0 0,-3 4 129 0 0,-5 4 147 0 0,4-5-176 0 0,1-2-21 0 0,1-1-47 0 0,-2 1 27 0 0,3 0 6 0 0,-1 1 42 0 0,-1 1 81 0 0,-14 9 58 0 0,-4 1-22 0 0,12-1-131 0 0,8-4-63 0 0,3-8-64 0 0,0 1 1 0 0,0-1 0 0 0,0 0-1 0 0,-1 0 1 0 0,1 0 0 0 0,0 0-1 0 0,-1 0 1 0 0,1 0 0 0 0,-1 0-12 0 0,-10 8 44 0 0,-10 11 34 0 0,13-5-56 0 0,6-3-22 0 0,2-11 0 0 0,1 0 0 0 0,0 0 0 0 0,-1 1 0 0 0,0-1 0 0 0,0 0 0 0 0,1 0 0 0 0,-1 0 0 0 0,0 0 0 0 0,-1 0 0 0 0,1 0 0 0 0,0 0 0 0 0,-1 0 0 0 0,1-1 0 0 0,-1 1 0 0 0,1 0 0 0 0,-1 0 0 0 0,1-1 0 0 0,-1 1 0 0 0,1 0 0 0 0,0 0 0 0 0,0 0 0 0 0,0 0 0 0 0,0 0 0 0 0,0 0 0 0 0,1 0 0 0 0,-1 1 0 0 0,0-1 0 0 0,1 0 0 0 0,0 1 0 0 0,-3 9 0 0 0,-3 0 0 0 0,5-11 0 0 0,0 1 0 0 0,0-1 0 0 0,0 1 0 0 0,1-1 0 0 0,-1 1 0 0 0,1-1 0 0 0,-1 1 0 0 0,1-1 0 0 0,-1 1 0 0 0,1 0 0 0 0,0-1 0 0 0,0 1 0 0 0,0-1 0 0 0,0 1 0 0 0,0 2-7 0 0,-1 0 0 0 0,1 0 1 0 0,-1 0-1 0 0,0-1 0 0 0,0 1 1 0 0,0 0-1 0 0,0-1 0 0 0,-1 1 1 0 0,1-1-1 0 0,-3 3 7 0 0,3-2-17 0 0,0 0 1 0 0,0 1-1 0 0,1-1 1 0 0,-1 0-1 0 0,1 0 0 0 0,0 1 1 0 0,0-1-1 0 0,1 0 1 0 0,-1 0-1 0 0,2 4 17 0 0,-1 0-21 0 0,3 0-36 0 0,-1 0-1 0 0,1-1 1 0 0,0 1-1 0 0,1-1 1 0 0,1 3 57 0 0,-4-7-11 0 0,13 19-97 0 0,0-12-16 0 0,0 10-4 0 0,1-9 0 0 0,1 9 6 0 0,-15-19 114 0 0,0 0 0 0 0,0-1-1 0 0,0 1 1 0 0,0 0 0 0 0,-1-1 0 0 0,1 1-1 0 0,0-1 1 0 0,1 0 8 0 0,7 2-27 0 0,63 23-225 0 0,-58-19 145 0 0,2-1 6 0 0,-4 0 16 0 0,8-2-78 0 0,-6-3 74 0 0,-5-1 47 0 0,-9 1 37 0 0,1 0 0 0 0,0 0 0 0 0,-1 0 0 0 0,1 0 0 0 0,-1-1 0 0 0,1 1 0 0 0,0 0 0 0 0,-1-1 0 0 0,1 1 0 0 0,-1-1 0 0 0,1 0 0 0 0,-1 0 0 0 0,0 1 0 0 0,1-1 0 0 0,0-1 5 0 0,5-2-31 0 0,9-2 1 0 0,-1-6-11 0 0,-8 3 90 0 0,6-15-17 0 0,-9 16 26 0 0,0-2 72 0 0,0 0 98 0 0,3-2 52 0 0,-6 9-215 0 0,0 0 1 0 0,0 0-1 0 0,-1 0 0 0 0,1 0 0 0 0,0 0 0 0 0,-1 0 0 0 0,1-2-65 0 0,-1-6 199 0 0,0-3 77 0 0,0 3-100 0 0,1 5-54 0 0,-1-1 0 0 0,0 0 0 0 0,-1 1 0 0 0,1-1 1 0 0,-2-4-123 0 0,-4-4 264 0 0,1 0 14 0 0,3-3-70 0 0,-1-11 8 0 0,-7-14 0 0 0,5 24-118 0 0,2 9-32 0 0,-1-1 0 0 0,-1 1 0 0 0,1 0 0 0 0,-2 0 0 0 0,0 1-66 0 0,1-1 77 0 0,0 1-1 0 0,0-1 0 0 0,0 0 0 0 0,1-1 0 0 0,1 0-76 0 0,0 0 69 0 0,3 7-37 0 0,-1 1-1 0 0,0-1 1 0 0,0 0-1 0 0,-1 1 1 0 0,1-1-1 0 0,-1 1 1 0 0,0 0-1 0 0,1-1 0 0 0,-3 0-31 0 0,-5-17 123 0 0,6 11-47 0 0,-2-2 45 0 0,0 4-45 0 0,-1-2-9 0 0,4-3-50 0 0,2 4-21 0 0,0 3-82 0 0,0 6 29 0 0,0 0-18 0 0,0 0-53 0 0,0 0-134 0 0,0 0-239 0 0,0 0 380 0 0,0 0 10 0 0,0 0-14 0 0,0 0-41 0 0,0 0-10 0 0,0 0-42 0 0,0 0-47 0 0,0 0-53 0 0,0 0-57 0 0,0 0-52 0 0,0 0-48 0 0,0 0-42 0 0,0 0-148 0 0,0 0-41 0 0,0 0-181 0 0,0 0-487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3:17.0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92 10536 0 0,'0'0'233'0'0,"0"0"39"0"0,2 0 17 0 0,-1 0-281 0 0,-1 0 0 0 0,1 0 0 0 0,-1 0 0 0 0,1 0 0 0 0,-1 0 0 0 0,1 0 0 0 0,-1 0 0 0 0,0 0 0 0 0,1 0 0 0 0,-1 0 0 0 0,1 0 0 0 0,-1 0-1 0 0,1 1 1 0 0,-1-1 0 0 0,0 0 0 0 0,1 0 0 0 0,-1 1 0 0 0,1-1 0 0 0,-1 0 0 0 0,0 0 0 0 0,1 1-8 0 0,1 8 128 0 0,-2-1-76 0 0,3 2-33 0 0,2-2-23 0 0,-4-7 6 0 0,0 0 0 0 0,0 1 0 0 0,0-1 0 0 0,-1 0 0 0 0,1 1 0 0 0,0-1 0 0 0,-1 1 0 0 0,1-1 0 0 0,-1 1 0 0 0,0 0 0 0 0,1-1 0 0 0,-1 1 0 0 0,0-1 0 0 0,0 1-2 0 0,0 5 47 0 0,-1-5-24 0 0,1 0 0 0 0,0 0 1 0 0,0 0-1 0 0,0 0 1 0 0,1 0-1 0 0,-1 0 1 0 0,0 0-1 0 0,1 1 1 0 0,-1-1-1 0 0,1 0-23 0 0,4 6 78 0 0,1 4 62 0 0,-4 1-13 0 0,1 9 66 0 0,7-1 84 0 0,-7-7-66 0 0,-2-1-78 0 0,0 5 7 0 0,0-14-111 0 0,5 20 118 0 0,2-6 25 0 0,2-1-12 0 0,-7-4-86 0 0,-2-10-52 0 0,0 1-1 0 0,0 0 0 0 0,1 0 0 0 0,-1-1 0 0 0,1 1 0 0 0,0 0 0 0 0,0-1 1 0 0,1 1-22 0 0,7 17 58 0 0,-9-16-42 0 0,1-1 0 0 0,-1 0 0 0 0,1 0 0 0 0,1 0-1 0 0,-1 0 1 0 0,0 0 0 0 0,1-1 0 0 0,1 2-16 0 0,8 6 11 0 0,-7-7-11 0 0,0 1 0 0 0,-1-1 0 0 0,0 1 0 0 0,0-1 0 0 0,0 1 0 0 0,1 2 0 0 0,-1 3 0 0 0,-4-8 0 0 0,1-1 0 0 0,-1 0 0 0 0,0 0 0 0 0,1 0 0 0 0,-1 0 0 0 0,1 0 0 0 0,0 0 0 0 0,-1 0 0 0 0,1 0 0 0 0,0 0 0 0 0,-1-1 0 0 0,1 1 0 0 0,0 0 0 0 0,0 0 0 0 0,0-1 0 0 0,0 1 0 0 0,0 0 0 0 0,0 0 0 0 0,9 4-5 0 0,11 5 4 0 0,-9-8 53 0 0,-4-2 221 0 0,-3-1-103 0 0,-2-4 11 0 0,-1 2-84 0 0,0 0 0 0 0,8-2 225 0 0,-3-6 91 0 0,-1-2-51 0 0,-4 9-218 0 0,2-2 84 0 0,-2 0-35 0 0,3-5 111 0 0,-2 2-80 0 0,1-16 235 0 0,-4 15-278 0 0,0-1 43 0 0,0-6 57 0 0,0 0-55 0 0,0-1-47 0 0,0 0-41 0 0,0-3-17 0 0,0-1-35 0 0,0-47 71 0 0,-1 59-152 0 0,0-1 0 0 0,0 1 0 0 0,-3-8-5 0 0,1 7 19 0 0,1 0 1 0 0,1 1-1 0 0,-1-9-19 0 0,2 16 1 0 0,0 1 1 0 0,0-1-1 0 0,0 1 0 0 0,-1-1 0 0 0,1 1 0 0 0,-1-1 0 0 0,1 1 0 0 0,-1-1 0 0 0,0 1 0 0 0,0 0 0 0 0,0-1 0 0 0,-1 0-1 0 0,1 1 0 0 0,0-1 0 0 0,0 1 0 0 0,0 0 0 0 0,0-1 0 0 0,1 1 0 0 0,-1 0 0 0 0,1-1 0 0 0,-1 1 0 0 0,1-1 0 0 0,0 1-1 0 0,0-1 1 0 0,0-1 0 0 0,0-4-4 0 0,1-13-15 0 0,-5 7-96 0 0,2 11 33 0 0,0-1 15 0 0,-3-3-45 0 0,3 2-69 0 0,2 2 61 0 0,-1 0-33 0 0,1 0-39 0 0,0-1-44 0 0,0-3-54 0 0,0 4-12 0 0,0 1 97 0 0,0 2-35 0 0,0-1-169 0 0,0 1-39 0 0,0 0-1160 0 0,0 0-64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3:17.5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1 138 6896 0 0,'0'0'200'0'0,"0"2"-8"0"0,0-1-190 0 0,0 0 0 0 0,0-1 1 0 0,0 1-1 0 0,0-1 0 0 0,0 1 0 0 0,0-1 1 0 0,0 1-1 0 0,1-1 0 0 0,-1 1 0 0 0,0-1 1 0 0,0 1-1 0 0,0-1 0 0 0,1 1 1 0 0,-1-1-1 0 0,0 1 0 0 0,1-1 0 0 0,-1 1 1 0 0,1-1-1 0 0,-1 0 0 0 0,0 1 0 0 0,1-1 1 0 0,-1 1-1 0 0,1-1 0 0 0,0 0-2 0 0,2 3 47 0 0,-1 0 48 0 0,0 1 66 0 0,-1 2 84 0 0,-1-1-27 0 0,1 0 40 0 0,5 7 628 0 0,-2-6-456 0 0,-2 1-85 0 0,0-2-187 0 0,-2 1-77 0 0,-1 5 295 0 0,1-8-271 0 0,0 0 0 0 0,0 0-1 0 0,0 0 1 0 0,0 0 0 0 0,0 0 0 0 0,0 0 0 0 0,1 0 0 0 0,0 0-1 0 0,-1 0 1 0 0,2 1-105 0 0,2 4 187 0 0,2 3 99 0 0,-4 0-59 0 0,-1-2-68 0 0,0-3-40 0 0,1 1-15 0 0,2 1-1 0 0,2 7 56 0 0,-5 1 35 0 0,1-6-67 0 0,4 2 9 0 0,0 0-1 0 0,-5-1-8 0 0,1 0 23 0 0,4 1 26 0 0,0 0 6 0 0,-5-2-19 0 0,-1-4-64 0 0,0-4-64 0 0,0 0 1 0 0,0-1-1 0 0,0 1 0 0 0,0-1 0 0 0,0 1 1 0 0,0 0-1 0 0,0-1 0 0 0,1 1 0 0 0,-1-1 1 0 0,0 1-1 0 0,1-1 0 0 0,0 2-35 0 0,0-2 213 0 0,1 0-114 0 0,-1 0-92 0 0,2 1-122 0 0,-1-1-12 0 0,-2-1 123 0 0,1 1 33 0 0,-1-1 28 0 0,1 1 33 0 0,-1-1 40 0 0,1 1 44 0 0,-1-1 8 0 0,0 1 37 0 0,0 0 40 0 0,0-1 43 0 0,0 1 45 0 0,1 0 48 0 0,-1 0 52 0 0,0 0 54 0 0,-2-8-351 0 0,-3-4 135 0 0,-2-3 40 0 0,5 3-181 0 0,2-20 303 0 0,0 0-105 0 0,0-5-28 0 0,0-17 69 0 0,2 36-318 0 0,1 3 51 0 0,0-1 1 0 0,2 1-1 0 0,3-10-116 0 0,-1 5 50 0 0,-2-16 40 0 0,8 11-63 0 0,-1 5 16 0 0,-7 8-33 0 0,-5 10-10 0 0,0 0 0 0 0,1 0 0 0 0,-1 0 0 0 0,1 0 0 0 0,-1 0 0 0 0,1 0 0 0 0,-1 0 0 0 0,1 0 0 0 0,0 0 0 0 0,-1 0 0 0 0,1 0 0 0 0,0 0 0 0 0,0 1 0 0 0,0-1 0 0 0,0 0 0 0 0,-1 1 0 0 0,1-1 0 0 0,1 0 0 0 0,3-1 0 0 0,-5 1 0 0 0,1 1 0 0 0,0 0 0 0 0,-1 0 0 0 0,1-1 0 0 0,-1 1 0 0 0,1 0 0 0 0,0-1 0 0 0,-1 1 0 0 0,1 0 0 0 0,-1-1 0 0 0,1 1 0 0 0,-1-1 0 0 0,0 1 0 0 0,1-1 0 0 0,-1 1 0 0 0,1-1 0 0 0,-1 0 0 0 0,0 1 0 0 0,1-1 0 0 0,-1 1 0 0 0,0-1 0 0 0,0 0 0 0 0,3-4 0 0 0,-1 3 0 0 0,1-1-1 0 0,0 0 1 0 0,0 1-1 0 0,0 0 1 0 0,0-1-1 0 0,0 1 0 0 0,0 1 1 0 0,0-1-1 0 0,1 0 1 0 0,2 0 0 0 0,1-1-13 0 0,25-14-180 0 0,-4 3-2 0 0,-26 14 44 0 0,0-1 39 0 0,2 0-15 0 0,0 0 88 0 0,8 0 20 0 0,-9 1-32 0 0,1 0-51 0 0,-1 0-71 0 0,1 1-86 0 0,0-1-106 0 0,-1 0-121 0 0,-1 0 120 0 0,0 0-56 0 0,0 0-60 0 0,0 1-65 0 0,0-1-68 0 0,0 0-73 0 0,0 0-76 0 0,0 0-80 0 0,4 0-1534 0 0,3 0-1345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3:18.4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46 7968 0 0,'0'0'233'0'0,"0"3"-9"0"0,1 3-184 0 0,4-1-33 0 0,2-1-7 0 0,-5 3 27 0 0,-2-1 74 0 0,1-1 185 0 0,0 0-78 0 0,5 6 248 0 0,-5-8-304 0 0,1 0 43 0 0,0 1 59 0 0,-1-1 73 0 0,0 0-59 0 0,-1 0 44 0 0,0 1 50 0 0,1 0 54 0 0,-1 0-158 0 0,1 0-39 0 0,1 0 3 0 0,2 2 58 0 0,2 7 229 0 0,-5-7-299 0 0,0-1 40 0 0,-1 2-11 0 0,2-2-41 0 0,2 4 98 0 0,2 3-47 0 0,-5 4-44 0 0,0 0 12 0 0,2-5 9 0 0,7 7 62 0 0,-5 7-106 0 0,1-10-84 0 0,-5-12-77 0 0,0 0 0 0 0,1 0 0 0 0,-2 0 1 0 0,1 1-1 0 0,0-1 0 0 0,-1 0 0 0 0,1 0 1 0 0,-1 2-22 0 0,0 9 84 0 0,0-3-51 0 0,3 10-12 0 0,2-7 9 0 0,-4-11-27 0 0,1 0-1 0 0,-1 1 1 0 0,0-1-1 0 0,-1 0 1 0 0,1 1 0 0 0,0-1-1 0 0,-1 0 1 0 0,0 1-1 0 0,0-1-2 0 0,-1 24 1 0 0,0-15-1 0 0,1-1 0 0 0,0 0 0 0 0,1 1 0 0 0,0-1-1 0 0,2 9 2 0 0,3-8 1 0 0,-5-11 2 0 0,-1 1-1 0 0,1-1 1 0 0,0 0 0 0 0,0 1-1 0 0,-1-1 1 0 0,1 1-1 0 0,-1-1 1 0 0,0 1 0 0 0,1 0-1 0 0,-1-1 1 0 0,0 1 0 0 0,0 0-1 0 0,0-1 1 0 0,0 1-4 0 0,0 84 21 0 0,0-84 34 0 0,0-4 15 0 0,0-2-44 0 0,1-14 209 0 0,1 12-192 0 0,4-7 44 0 0,-5 11-68 0 0,0-1 1 0 0,0 0-1 0 0,0 0 1 0 0,0 0 0 0 0,-1 0-1 0 0,0 0 1 0 0,1-2-20 0 0,-1-6 71 0 0,0-3 34 0 0,0 3-33 0 0,0 3-8 0 0,0 0 0 0 0,0 0 0 0 0,1 0 0 0 0,1-7-64 0 0,2-1 85 0 0,-2 10-43 0 0,0 0 0 0 0,0-1 0 0 0,-1 1 0 0 0,0 0 0 0 0,-1-1-1 0 0,1 1-41 0 0,0-18 126 0 0,6-8 12 0 0,-3 14-66 0 0,4-24 113 0 0,-5 24-101 0 0,0-1 0 0 0,2 1 0 0 0,0 0-1 0 0,4-8-83 0 0,23-45 178 0 0,-4 21-100 0 0,-22 40-51 0 0,-4 7-17 0 0,0 0-1 0 0,-1 0 1 0 0,1 0 0 0 0,0 0 0 0 0,1 0-1 0 0,-1 0 1 0 0,0 1 0 0 0,1-1-1 0 0,-1 1 1 0 0,1 0 0 0 0,0 0-10 0 0,20-14 25 0 0,-13 1 34 0 0,10 0-33 0 0,-13 6 9 0 0,-7 8-34 0 0,0 1 0 0 0,1 0 0 0 0,-1-1 0 0 0,0 1-1 0 0,0 0 1 0 0,1-1 0 0 0,-1 1 0 0 0,0-1 0 0 0,1 1-1 0 0,-1 0 1 0 0,0 0 0 0 0,1-1 0 0 0,-1 1-1 0 0,1 0 1 0 0,-1 0 0 0 0,1-1 0 0 0,-1 1 0 0 0,0 0-1 0 0,1 0 1 0 0,-1 0 0 0 0,1 0 0 0 0,-1 0-1 0 0,1 0 1 0 0,-1 0 0 0 0,1 0 0 0 0,-1 0 0 0 0,1 0-1 0 0,-1 0 1 0 0,1 0 0 0 0,-1 0 0 0 0,0 0-1 0 0,1 0 0 0 0,13 0 13 0 0,18 0 46 0 0,-31 0-56 0 0,1 0 0 0 0,0 1-1 0 0,-1-1 1 0 0,1 0 0 0 0,0 1 0 0 0,-1-1-1 0 0,1 1 1 0 0,-1 0 0 0 0,1-1-1 0 0,-1 1 1 0 0,1 0 0 0 0,-1 0-1 0 0,1 0 1 0 0,-1 0 0 0 0,0 0-1 0 0,1 0 1 0 0,-1 0 0 0 0,0 1-1 0 0,0-1-2 0 0,15 12 13 0 0,-11-11-13 0 0,-5-2 0 0 0,1 1 0 0 0,0-1 0 0 0,-1 0 0 0 0,1 0 0 0 0,-1 1 0 0 0,1-1 0 0 0,-1 0 0 0 0,1 1 0 0 0,-1-1 0 0 0,1 1 0 0 0,-1-1 0 0 0,1 1 0 0 0,-1-1 0 0 0,1 1 0 0 0,-1-1 0 0 0,0 1 0 0 0,1-1 0 0 0,-1 1 0 0 0,0 0 0 0 0,1-1 0 0 0,-1 1 0 0 0,0 0 0 0 0,3 3 0 0 0,24 29 0 0 0,-23-25 0 0 0,0-1 0 0 0,-1 1 0 0 0,0 0 0 0 0,1 1 0 0 0,9 24 0 0 0,-8-20-1 0 0,0 1-1 0 0,-1-1 1 0 0,0 1-1 0 0,-1 0 0 0 0,0 2 2 0 0,5 21-65 0 0,12 39-47 0 0,-7-30 37 0 0,-5-17 55 0 0,-6-15 3 0 0,-1 0 1 0 0,0 0-1 0 0,0 0 0 0 0,-2 0 0 0 0,0 4 17 0 0,0 13-41 0 0,1-27 31 0 0,-1 1 0 0 0,1-1-1 0 0,0 0 1 0 0,1 1 0 0 0,-1-1 0 0 0,1 1-1 0 0,0-1 1 0 0,0 0 0 0 0,0 0 0 0 0,1 1-1 0 0,-1-1 1 0 0,1 0 0 0 0,2 3 10 0 0,-2 2-125 0 0,-2 6-124 0 0,0-11 153 0 0,0-2-160 0 0,0-2 92 0 0,0 0 24 0 0,0 0-40 0 0,0 0-145 0 0,0 0-267 0 0,0 0 345 0 0,0 0-6 0 0,0 0-55 0 0,0 0 110 0 0,0 0-34 0 0,0 0-37 0 0,0 0-35 0 0,0 0-396 0 0,0 0 106 0 0,0 0-47 0 0,0 0-745 0 0,0 0-576 0 0,0 0-1102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3:22.6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273 349 9960 0 0,'0'0'222'0'0,"0"0"30"0"0,0 0 20 0 0,0 0-24 0 0,0 0-184 0 0,-3 0-37 0 0,-3 0-1 0 0,2 0 33 0 0,2 0 63 0 0,2 0 142 0 0,-4 0 218 0 0,1 0-54 0 0,0 0-49 0 0,0 0-47 0 0,0 0-41 0 0,0 0-39 0 0,-3 0 155 0 0,1 0-132 0 0,0 0-62 0 0,-11 0 333 0 0,9 0-241 0 0,2-3-5 0 0,0-1-225 0 0,-1 1 45 0 0,-15-2 397 0 0,10 5-326 0 0,5-1-112 0 0,0 1-36 0 0,5 0-43 0 0,-4 3 114 0 0,-20 12-38 0 0,20-5-66 0 0,-6-4-9 0 0,10-5-2 0 0,0-1 0 0 0,0 0 0 0 0,0 1 0 0 0,0-1 0 0 0,0 1 0 0 0,1 0 0 0 0,-1-1 0 0 0,0 1 0 0 0,0 0 0 0 0,0-1 0 0 0,0 1 0 0 0,1 0 0 0 0,-1 0 0 0 0,0 0-1 0 0,1 0 1 0 0,-1 0 1 0 0,-4 9-49 0 0,4-8 35 0 0,0 0 0 0 0,0 0 0 0 0,0 0 0 0 0,0 0 0 0 0,0 0 0 0 0,-1 0 0 0 0,1 0 0 0 0,-1 0-1 0 0,0 0 15 0 0,1-1-7 0 0,0 1-6 0 0,-1-1-1 0 0,1 0 0 0 0,0 1 1 0 0,0-1-1 0 0,-1 0 0 0 0,1 1 1 0 0,0 0-1 0 0,1-1 0 0 0,-2 2 14 0 0,0 13-170 0 0,2-12 125 0 0,0 0 0 0 0,-1 0 0 0 0,1 0 0 0 0,-1 0-1 0 0,0 0 1 0 0,-1 0 0 0 0,0 1 45 0 0,-2 7-153 0 0,-3 1-48 0 0,0 4-22 0 0,6-14 186 0 0,0 0-1 0 0,0 0 1 0 0,0 0-1 0 0,1-1 1 0 0,-1 1-1 0 0,1 0 1 0 0,0 3 37 0 0,-2 7-182 0 0,-4 0-21 0 0,0-2 6 0 0,5-1 17 0 0,1 5-81 0 0,-1-3 71 0 0,2 0 36 0 0,-1-1 41 0 0,2-3 49 0 0,8 10-46 0 0,-6-9 71 0 0,-3-8 35 0 0,-1 0 1 0 0,1 1 0 0 0,0-1-1 0 0,-1 1 1 0 0,1-1-1 0 0,0 0 1 0 0,0 0-1 0 0,0 1 1 0 0,-1-1 0 0 0,1 0-1 0 0,1 0 1 0 0,-1 0-1 0 0,0 0 1 0 0,0 0 0 0 0,1 0 3 0 0,10 1-70 0 0,-10-2-11 0 0,1 0 8 0 0,37 0-113 0 0,-23-3 69 0 0,-15 2 101 0 0,0 0-1 0 0,0 0 1 0 0,0 0-1 0 0,0-1 1 0 0,0 1-1 0 0,-1-1 1 0 0,1 1-1 0 0,0-2 17 0 0,14-11-101 0 0,-5 7 65 0 0,-5 4 17 0 0,-1 0 0 0 0,0 0 0 0 0,0-1-1 0 0,-1 0 1 0 0,1 0 0 0 0,-1 0 0 0 0,0-1 0 0 0,0 1 0 0 0,1-3 19 0 0,4-6-31 0 0,5-9-62 0 0,9-13-79 0 0,-14 18 47 0 0,0-2 41 0 0,0-4 20 0 0,2-9 11 0 0,-6 17 27 0 0,-5 12 16 0 0,1 0 1 0 0,0-1-1 0 0,0 1 1 0 0,-1 0-1 0 0,0 0 1 0 0,0 0-1 0 0,0-1 1 0 0,0 1 9 0 0,2-16-4 0 0,3 7 5 0 0,1-8 21 0 0,-7 4 35 0 0,-1 11-54 0 0,-5-19 57 0 0,4 10 10 0 0,2-1 37 0 0,1-4 39 0 0,-1 13-75 0 0,1 1 0 0 0,-1-1 0 0 0,0 1 0 0 0,0 0 0 0 0,0-1 1 0 0,-2-2-72 0 0,-4-5 112 0 0,-3-4 189 0 0,2-5 85 0 0,4 11-144 0 0,-2-2 64 0 0,0-3 61 0 0,1 1-83 0 0,-5-13 181 0 0,-2 11-85 0 0,11 16-353 0 0,0 0 1 0 0,0 0 0 0 0,0 0 0 0 0,-1 0 0 0 0,1-1-1 0 0,0 1 1 0 0,0 0 0 0 0,1-1 0 0 0,-1 1 0 0 0,0-1-1 0 0,0 1 1 0 0,1-1 0 0 0,-1 1 0 0 0,1-1 0 0 0,-1 1-1 0 0,1-1 1 0 0,0 0 0 0 0,-1 1 0 0 0,1-1 0 0 0,0 0-28 0 0,0 2 8 0 0,1-1 0 0 0,-1 1 0 0 0,0-1 0 0 0,0 1 0 0 0,0-1 0 0 0,0 1 0 0 0,0-1 0 0 0,0 1 1 0 0,0-1-1 0 0,0 1 0 0 0,0-1 0 0 0,-1 1 0 0 0,1 0 0 0 0,0-1 0 0 0,0 1 0 0 0,0-1 0 0 0,0 1 1 0 0,-1-1-1 0 0,1 1 0 0 0,0 0 0 0 0,-1-1 0 0 0,1 1 0 0 0,0-1 0 0 0,0 1 0 0 0,-1 0 0 0 0,1-1 1 0 0,-1 1-1 0 0,1 0 0 0 0,0 0 0 0 0,-1-1 0 0 0,1 1 0 0 0,-1 0-8 0 0,-5-4 120 0 0,3-7 46 0 0,3 9-68 0 0,0 2 9 0 0,0 0-15 0 0,0 0-11 0 0,0 0 7 0 0,0 0 32 0 0,0-3 10 0 0,0-4-38 0 0,0 5-31 0 0,0-1 46 0 0,3 3-26 0 0,-3 0-79 0 0,1 0 0 0 0,-1 0 0 0 0,0 0 0 0 0,1 0 0 0 0,-1 0 0 0 0,1 0 0 0 0,-1 0 0 0 0,0 0 0 0 0,1 0 0 0 0,-1 0 0 0 0,1 0 0 0 0,-1 0 0 0 0,0 0 0 0 0,1 1 0 0 0,-1-1 0 0 0,0 0 0 0 0,1 0 0 0 0,-1 0 0 0 0,0 1 0 0 0,1-1 0 0 0,-1 0 0 0 0,0 1 0 0 0,1-1 0 0 0,-1 0 0 0 0,0 0 0 0 0,0 1 0 0 0,0-1 0 0 0,1 1 0 0 0,-1-1 0 0 0,0 0 0 0 0,0 1-2 0 0,5 5 19 0 0,7 2 45 0 0,4 2-37 0 0,-9-3-5 0 0,-4-4-17 0 0,0 0 0 0 0,0 0 1 0 0,0 0-1 0 0,0 1 0 0 0,0-1 0 0 0,-1 1-5 0 0,3 6 0 0 0,-4-8 0 0 0,0 1 0 0 0,0-1 0 0 0,0 0 0 0 0,0 0 0 0 0,1 0 0 0 0,-1 0 0 0 0,0 0 0 0 0,1 0 0 0 0,0 0 0 0 0,0 0 1 0 0,1 1-1 0 0,-1 0 0 0 0,0 0 0 0 0,-1 1 0 0 0,1-1 0 0 0,0 0 0 0 0,-1 1 0 0 0,0-1 0 0 0,0 1 0 0 0,0-1 0 0 0,0 1 0 0 0,0 1 0 0 0,9 26-15 0 0,-6-21-31 0 0,0 0-1 0 0,-1 0 1 0 0,3 11 46 0 0,-4-13-45 0 0,0 0 0 0 0,1 1 0 0 0,3 6 45 0 0,-3-8-29 0 0,0 0-1 0 0,-1 0 0 0 0,0 0 0 0 0,-1 0 0 0 0,0 0 0 0 0,0 1 1 0 0,0-1-1 0 0,-1 4 30 0 0,4 24-106 0 0,2-12 27 0 0,-5-17 48 0 0,1 0 1 0 0,-1 0-1 0 0,0 0 0 0 0,0 0 0 0 0,0 4 31 0 0,-2 8-55 0 0,1-10 20 0 0,-1 1 0 0 0,2-1 0 0 0,-1 1 0 0 0,1-1-1 0 0,1 5 36 0 0,4 0-43 0 0,-5-12 40 0 0,0 0 1 0 0,0 1 0 0 0,-1-1 0 0 0,1 1 0 0 0,0-1 0 0 0,-1 0-1 0 0,1 1 1 0 0,-1-1 0 0 0,0 1 0 0 0,0-1 0 0 0,1 1 0 0 0,-1-1-1 0 0,0 1 3 0 0,0 41-12 0 0,0-41-17 0 0,0-2-36 0 0,0 0-183 0 0,0 0-47 0 0,0 0-7 0 0,0 0 107 0 0,0 0 31 0 0,0 0-47 0 0,0 0-166 0 0,0-2-310 0 0,0-11-15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3:23.1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1 259 7920 0 0,'0'0'174'0'0,"0"0"29"0"0,0 0 13 0 0,0 0-101 0 0,0 0-93 0 0,0 0-71 0 0,0 0-123 0 0,0 0-212 0 0,0 0-31 0 0,0 0 175 0 0,0 0 116 0 0,0 0 50 0 0,2 0 30 0 0,4 0 48 0 0,-2 0 50 0 0,-2 0 61 0 0,-1 0 134 0 0,1 3 231 0 0,0-2-587 0 0,0 1 69 0 0,0-1 63 0 0,1 1 55 0 0,-1-1 81 0 0,1 0 59 0 0,2 1 196 0 0,0-1 68 0 0,5 0 535 0 0,-6-1-707 0 0,0 0-33 0 0,0 0-80 0 0,-1 0-38 0 0,1 0-44 0 0,-1 0-51 0 0,-1 0-54 0 0,4 0 146 0 0,-4 1-110 0 0,-1-1 0 0 0,1 0 0 0 0,0 0 1 0 0,-1 0-1 0 0,1 0 0 0 0,-1 0 1 0 0,1-1-1 0 0,0 1 0 0 0,-1 0 0 0 0,1-1 1 0 0,-1 1-1 0 0,2-1-48 0 0,1-6 244 0 0,-4 7-228 0 0,1-1 0 0 0,-1 1-1 0 0,0 0 1 0 0,0-1 0 0 0,1 1 0 0 0,-1-1 0 0 0,0 1 0 0 0,1 0-1 0 0,-1-1 1 0 0,0 1 0 0 0,1 0 0 0 0,-1 0 0 0 0,0-1 0 0 0,1 1-1 0 0,-1 0 1 0 0,1 0 0 0 0,-1-1 0 0 0,1 1 0 0 0,-1 0 0 0 0,0 0-1 0 0,1 0 1 0 0,-1 0 0 0 0,1 0 0 0 0,-1 0 0 0 0,1 0 0 0 0,-1 0-1 0 0,1 0 1 0 0,-1 0 0 0 0,1 0 0 0 0,-1 0 0 0 0,1 0 0 0 0,0 0-16 0 0,26 0 744 0 0,-22-3-410 0 0,9-5-9 0 0,-11 7-235 0 0,1 0 1 0 0,0 0-1 0 0,-1 1 0 0 0,1-1 0 0 0,-1 1 0 0 0,1 0 0 0 0,0 0-90 0 0,10-3 275 0 0,-13 3-255 0 0,0-1 0 0 0,0 1 1 0 0,0-1-1 0 0,0 1 1 0 0,0-1-1 0 0,0 0 0 0 0,0 1 1 0 0,0-1-1 0 0,0 0 0 0 0,-1 0 1 0 0,1 0-1 0 0,0 0 0 0 0,-1 1 1 0 0,1-1-1 0 0,0-1-20 0 0,1-3 75 0 0,-2 4-56 0 0,1 1-1 0 0,-1-1 0 0 0,0 1 0 0 0,0-1 1 0 0,1 0-1 0 0,-1 1 0 0 0,0-1 1 0 0,1 1-1 0 0,-1-1 0 0 0,1 1 1 0 0,-1-1-1 0 0,1 1 0 0 0,-1-1 1 0 0,1 1-1 0 0,-1 0 0 0 0,1-1 0 0 0,-1 1 1 0 0,1 0-1 0 0,0-1 0 0 0,-1 1 1 0 0,1 0-1 0 0,0-1-18 0 0,4-1 65 0 0,1-1 18 0 0,14-7 131 0 0,1-3-46 0 0,-3-1-42 0 0,-5-4-37 0 0,-12 15-83 0 0,1 0 0 0 0,1 0 0 0 0,-1 1 1 0 0,0-1-1 0 0,1 1 0 0 0,-1-1 0 0 0,2 0-6 0 0,-2 2 3 0 0,0-1 0 0 0,-1 1-1 0 0,1-1 1 0 0,0 1-1 0 0,-1-1 1 0 0,1 0 0 0 0,-1 0-1 0 0,1 1 1 0 0,-1-1 0 0 0,0 0-1 0 0,0 0 1 0 0,0 0-1 0 0,0-1 1 0 0,0 1 0 0 0,0 0-1 0 0,-1 0 1 0 0,1 0 0 0 0,-1-1-1 0 0,0 1-2 0 0,1 0 4 0 0,-1 0 0 0 0,0 1-1 0 0,0-1 1 0 0,0 1 0 0 0,1-1 0 0 0,-1 1 0 0 0,1-1-1 0 0,-1 1 1 0 0,1-1 0 0 0,0 1 0 0 0,0-1-1 0 0,-1 1 1 0 0,1 0 0 0 0,0-1-4 0 0,4-6 0 0 0,-2-7 0 0 0,-3 0 0 0 0,-3 0 0 0 0,2 14 1 0 0,1 0 0 0 0,-1 0 0 0 0,0 0 0 0 0,0 0 0 0 0,0 0 0 0 0,1 0 0 0 0,-1 0 0 0 0,0 0-1 0 0,0 0 1 0 0,-1 0 0 0 0,1 1 0 0 0,-1-1-1 0 0,-13-2 53 0 0,0 2 21 0 0,-14 1-6 0 0,13 4 16 0 0,7 0-16 0 0,0 1 1 0 0,1 0 0 0 0,0 1-1 0 0,0 0 1 0 0,1 0 0 0 0,-5 4-69 0 0,-18 10 170 0 0,24-12-138 0 0,1 0-1 0 0,0 0 1 0 0,0 1-1 0 0,0-1 1 0 0,1 2-32 0 0,1-5 2 0 0,-7 13 10 0 0,5 7 36 0 0,-1-13-33 0 0,5-10-11 0 0,0-1 0 0 0,1 0 0 0 0,-1 1 0 0 0,0-1 0 0 0,1 1 0 0 0,-1-1 0 0 0,1 0-1 0 0,0 1 1 0 0,-1-1 0 0 0,1 1 0 0 0,0-1 0 0 0,0 1 0 0 0,0 0-4 0 0,0 78 82 0 0,0-53-102 0 0,0 2-48 0 0,0-28 68 0 0,0 1-1 0 0,0 0 0 0 0,0-1 0 0 0,1 1 0 0 0,-1 0 1 0 0,1-1-1 0 0,-1 1 0 0 0,1-1 0 0 0,0 1 0 0 0,0 0 0 0 0,0-1 1 0 0,-1 0-1 0 0,1 1 0 0 0,1-1 0 0 0,-1 0 0 0 0,0 1 0 0 0,0-1 1 0 0,0 0-1 0 0,1 0 1 0 0,10 15-11 0 0,-7-6-19 0 0,-4-8 27 0 0,0 0 1 0 0,0 0-1 0 0,0 1 1 0 0,0-1-1 0 0,1 0 0 0 0,-1 0 1 0 0,1-1-1 0 0,-1 1 0 0 0,1 0 3 0 0,8 9-15 0 0,8 8-63 0 0,-1-6-61 0 0,21 6-275 0 0,-27-13 223 0 0,1-1-76 0 0,18 0-596 0 0,-23 0 677 0 0,2-1-131 0 0,0 0-109 0 0,0-3-88 0 0,2-5-69 0 0,7-6-249 0 0,-14 9 665 0 0,0 1-1 0 0,0-1 0 0 0,0 1 0 0 0,0 0 1 0 0,4 0 167 0 0,-8 0 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3:23.7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213 46 8928 0 0,'0'0'200'0'0,"0"0"33"0"0,0 0 14 0 0,-3 0-41 0 0,-4 0-135 0 0,4 0-12 0 0,1 0 83 0 0,2 2 165 0 0,0 8 270 0 0,0-10-566 0 0,0 0-1 0 0,0 1 1 0 0,0-1-1 0 0,0 0 1 0 0,0 0-1 0 0,0 0 1 0 0,0 0-1 0 0,0 0 1 0 0,0 0-1 0 0,0 0 1 0 0,0 0-1 0 0,0 0 1 0 0,0 0-1 0 0,0 1 1 0 0,0-1-1 0 0,0 0 0 0 0,0 0 1 0 0,0 0-1 0 0,0 0 1 0 0,0 0-1 0 0,0 0 1 0 0,0 0-1 0 0,0 0 1 0 0,0 0-1 0 0,0 0 1 0 0,0 0-1 0 0,0 0 1 0 0,-1 1-1 0 0,1-1 1 0 0,0 0-1 0 0,0 0 1 0 0,0 0-1 0 0,0 0 1 0 0,0 0-1 0 0,0 0 1 0 0,0 0-1 0 0,0 0 1 0 0,0 0-1 0 0,0 0 1 0 0,0 0-1 0 0,0 0 0 0 0,-1 0 1 0 0,1 0-1 0 0,0 0 1 0 0,0 0-1 0 0,0 0 1 0 0,0 0-1 0 0,0 0 1 0 0,0 0-1 0 0,0 0 1 0 0,0 0-1 0 0,0 0 1 0 0,0 0-1 0 0,0 0 1 0 0,-1 0-1 0 0,1 0 1 0 0,0 0-11 0 0,-8 2 444 0 0,4 3-36 0 0,3-4-375 0 0,1 0 1 0 0,0-1-1 0 0,-1 1 0 0 0,1-1 0 0 0,-1 0 0 0 0,1 1 0 0 0,-1-1 0 0 0,1 1 1 0 0,-1-1-1 0 0,1 1 0 0 0,-1-1 0 0 0,1 0 0 0 0,-1 0 0 0 0,1 1 0 0 0,-1-1 0 0 0,1 0 1 0 0,-1 0-1 0 0,0 1 0 0 0,1-1 0 0 0,-1 0 0 0 0,0 0 0 0 0,1 0 0 0 0,-1 0-33 0 0,-1 0 498 0 0,-1 3-26 0 0,2-3-418 0 0,-2 3 47 0 0,-4 2 53 0 0,1-2 15 0 0,0-2 46 0 0,3-1-66 0 0,-1 0 33 0 0,3 0-156 0 0,-1 0 0 0 0,1 0 0 0 0,0 1 0 0 0,0-1 0 0 0,0 0 0 0 0,-1 1 0 0 0,1-1 0 0 0,0 1 0 0 0,0-1 0 0 0,0 1 1 0 0,0-1-1 0 0,0 1 0 0 0,0 0 0 0 0,0 0-26 0 0,-9 7 207 0 0,2-1-75 0 0,0-1-36 0 0,-5-1 34 0 0,8 5-63 0 0,-22 8 4 0 0,22-13-70 0 0,1 0 1 0 0,0 1 0 0 0,1-1 0 0 0,0 1 0 0 0,0 0 0 0 0,-1 1-2 0 0,2-2 1 0 0,-2 2-4 0 0,1 1 1 0 0,1 0 0 0 0,-1-1 0 0 0,1 5 2 0 0,1-9-5 0 0,-2 20-49 0 0,3 13-97 0 0,0-22 98 0 0,0 62-485 0 0,1-64 399 0 0,1-3 36 0 0,-1-6 75 0 0,0-1 0 0 0,0 0 0 0 0,0 1 0 0 0,0-1 1 0 0,1 0-1 0 0,-1 0 0 0 0,2 1 28 0 0,6 10-141 0 0,-4-1-7 0 0,-2 0 36 0 0,6 13-179 0 0,-8-23 269 0 0,0-1 0 0 0,0 1 0 0 0,0-1 0 0 0,0 0 0 0 0,0 1 1 0 0,1-1-1 0 0,-1 0 0 0 0,0 0 0 0 0,1 0 0 0 0,-1 0 0 0 0,1 0 0 0 0,-1 0 0 0 0,1 0 0 0 0,-1 0 0 0 0,1-1 0 0 0,0 1 22 0 0,23 4-297 0 0,1 7-178 0 0,-8-3 133 0 0,-6-5 167 0 0,-1-2 85 0 0,1-4 68 0 0,25-10-160 0 0,-13 3 70 0 0,-10 5 75 0 0,-3 1 25 0 0,-7 3 13 0 0,0-1 0 0 0,0 0 0 0 0,-1 0 0 0 0,1-1 0 0 0,-1 1 0 0 0,0-1 0 0 0,1 0 1 0 0,-1 1-1 0 0,2-3-1 0 0,2-1 7 0 0,5-3 17 0 0,1 0 34 0 0,3-6 102 0 0,-3 1 73 0 0,-1-2 118 0 0,18-40 438 0 0,-19 33-333 0 0,-6-2-70 0 0,-4 11-35 0 0,-1-1 0 0 0,-1-8-351 0 0,0-9 452 0 0,1-25 0 0 0,-1 40-278 0 0,-5-1-55 0 0,1 3-45 0 0,2 1-16 0 0,3 11-44 0 0,0-1 1 0 0,-1 1-1 0 0,1 0 1 0 0,-1 0-1 0 0,0 0 1 0 0,1-1-1 0 0,-1 1 0 0 0,0 0 1 0 0,0 0-1 0 0,0 0 1 0 0,-1 1-1 0 0,1-1 1 0 0,0 0-1 0 0,-1 0 0 0 0,0 0-14 0 0,-8-11 99 0 0,2-1-40 0 0,6 12-51 0 0,1-1 0 0 0,0 0 0 0 0,-1 1 0 0 0,0-1 0 0 0,1 1 0 0 0,-1 0 0 0 0,0 0 0 0 0,0 0 0 0 0,0 0 0 0 0,-1 0 0 0 0,1 0 0 0 0,0 0 0 0 0,-1 0-8 0 0,-7-2 15 0 0,8 3-7 0 0,-1 0 1 0 0,1 0-1 0 0,0 0 0 0 0,0-1 1 0 0,0 1-1 0 0,0 0 1 0 0,0-1-1 0 0,0 0 0 0 0,1 1-8 0 0,-13-10 1 0 0,13 10-11 0 0,0 0 1 0 0,-1 1-1 0 0,1-1 0 0 0,0 1 0 0 0,-1-1 0 0 0,1 1 0 0 0,0 0 0 0 0,-1 0 0 0 0,1 0 0 0 0,-1-1 0 0 0,0 2 10 0 0,-8-3-77 0 0,-1-4 3 0 0,5 3 15 0 0,-1 0-40 0 0,1 2 0 0 0,-2 0-33 0 0,3 1 73 0 0,-2 0-69 0 0,0 0-59 0 0,-1 0-47 0 0,-6 0-272 0 0,-9 0-407 0 0,14 0 546 0 0,-6 0-294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3:24.2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11280 0 0,'0'0'332'0'0,"0"0"-4"0"0,0 0-146 0 0,0 0-67 0 0,0 0 113 0 0,0 0 204 0 0,0 0 16 0 0,0 0-189 0 0,0 0-126 0 0,0 0-88 0 0,0 0-120 0 0,0 0-92 0 0,0 0 38 0 0,0 0-34 0 0,0 0-37 0 0,0 0-35 0 0,0 0-327 0 0,0 0 71 0 0,0 0-46 0 0,0 0-640 0 0,0 0-503 0 0,0 0-958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9:53.8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9184 0 0,'0'0'208'0'0,"0"0"33"0"0,0 0 14 0 0,3 3-42 0 0,1 1-180 0 0,2 5-23 0 0,-3 6-10 0 0,-3-11 23 0 0,0 1 44 0 0,0 4 171 0 0,0 0 90 0 0,0 11 534 0 0,0-14-640 0 0,0-1-50 0 0,2 0 512 0 0,0-3-688 0 0,0 0 45 0 0,-1 0 40 0 0,0 0 35 0 0,1 0 65 0 0,-1 1 37 0 0,0 1 82 0 0,0 1 199 0 0,0 5 356 0 0,0-3-359 0 0,-1-1-179 0 0,0-3-204 0 0,0 1-37 0 0,0-1-39 0 0,0 0 33 0 0,0-1-17 0 0,0-1-227 0 0,0 0 55 0 0,0-1 50 0 0,0 1 43 0 0,0-1 63 0 0,0 0 75 0 0,0 1 429 0 0,0-1-457 0 0,0 1-34 0 0,0-1-43 0 0,0 1-56 0 0,0 0-66 0 0,0 0-76 0 0,0 0-54 0 0,0 1-76 0 0,0 0-85 0 0,0 0-93 0 0,0 1-99 0 0,0 0-106 0 0,0 0-116 0 0,0 1-122 0 0,0-4-1017 0 0,0 0-1120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3:21.3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31 137 7400 0 0,'-2'-5'57'0'0,"-1"-1"-42"0"0,0 0 7 0 0,1 2 56 0 0,0 0 56 0 0,-1-2 86 0 0,3 6-15 0 0,0 0 172 0 0,-1 1-68 0 0,1 1-70 0 0,-1-1-61 0 0,0 0-51 0 0,0 0-33 0 0,1 0-39 0 0,-4 2 21 0 0,3-1-9 0 0,0-1 5 0 0,0-1 35 0 0,0 1 23 0 0,0-1 39 0 0,0 1 44 0 0,0-1 51 0 0,1 0 330 0 0,0 0-46 0 0,0 0-10 0 0,0 0-22 0 0,0 0-86 0 0,0 0-40 0 0,0 0-6 0 0,0 0-2 0 0,0 0-6 0 0,0 0-6 0 0,3 2-154 0 0,-1-2-45 0 0,0 1-40 0 0,0-1-34 0 0,0 1 6 0 0,1 0-29 0 0,-2 4-11 0 0,-1 1 20 0 0,0 5 57 0 0,-1-8-104 0 0,1 0 0 0 0,0 0 0 0 0,0 0 0 0 0,0 0 0 0 0,0 0 0 0 0,0 0 0 0 0,1 0 0 0 0,0 0 0 0 0,-1 0 0 0 0,2 1-36 0 0,2 4 45 0 0,-3-7-41 0 0,0 0-1 0 0,0 1 0 0 0,0-1 1 0 0,-1 0-1 0 0,1 1 0 0 0,0-1 1 0 0,-1 1-1 0 0,1-1 0 0 0,-1 1 1 0 0,0 0-1 0 0,1-1 0 0 0,-1 1 1 0 0,0-1-1 0 0,0 1-3 0 0,0 1 5 0 0,0-1 0 0 0,0 1 0 0 0,1-1 0 0 0,-1 0 0 0 0,1 1 0 0 0,-1-1-1 0 0,1 1 1 0 0,0-1 0 0 0,0 0 0 0 0,0 0 0 0 0,1 2-5 0 0,-1-1 0 0 0,0-1 0 0 0,0 0 0 0 0,0 0 0 0 0,0 1 0 0 0,-1-1 0 0 0,1 0 0 0 0,-1 1 0 0 0,1-1 0 0 0,-1 1 0 0 0,0-1-1 0 0,0 3 1 0 0,0 5 0 0 0,0-5 0 0 0,0-1 0 0 0,0 0 0 0 0,0 1 0 0 0,1-1 0 0 0,-1 0 0 0 0,2 2 0 0 0,3 9 0 0 0,-3-12 0 0 0,-1 1 0 0 0,0-1 0 0 0,0 0 0 0 0,0 0 0 0 0,-1 0 0 0 0,1 1 0 0 0,-1-1 0 0 0,0 2 0 0 0,0-3 0 0 0,0 1 0 0 0,0 0 0 0 0,1-1 0 0 0,-1 1 0 0 0,1 0 0 0 0,-1-1 0 0 0,1 1 0 0 0,0-1 0 0 0,0 1 0 0 0,0-1 0 0 0,0 1 0 0 0,0-1 0 0 0,0 0 0 0 0,0 1 0 0 0,0-1 0 0 0,0 0 0 0 0,0 0 0 0 0,0 0 0 0 0,-1 1 0 0 0,1-1 0 0 0,-1 0 0 0 0,0 0 0 0 0,0 1 0 0 0,1-1 0 0 0,-1 1 0 0 0,0 40 0 0 0,-1-41 0 0 0,2-1 0 0 0,-1 1 0 0 0,0 0 0 0 0,0 0 0 0 0,1 0 0 0 0,-1 0 0 0 0,1-1 0 0 0,-1 1 0 0 0,1 0 0 0 0,0 0 0 0 0,0-1 0 0 0,0 1 0 0 0,1 1 1 0 0,-2-2-1 0 0,1 0 0 0 0,0 1 0 0 0,0-1 0 0 0,-1 1 0 0 0,1-1 0 0 0,0 1 0 0 0,-1-1 0 0 0,1 1 0 0 0,-1-1 0 0 0,0 1 0 0 0,0-1 0 0 0,1 1 0 0 0,-1 1 0 0 0,0-2 0 0 0,-1 0 0 0 0,1 0 0 0 0,1 0 0 0 0,-1 0 0 0 0,0 0 0 0 0,0 0 0 0 0,0 0 0 0 0,0 0 0 0 0,1 0 0 0 0,-1 0 0 0 0,1 0 0 0 0,-1 0 0 0 0,1 0 0 0 0,-1 0 0 0 0,1 0 0 0 0,-1 0 0 0 0,1 1-1 0 0,6 9 1 0 0,-6-6 0 0 0,0-1 0 0 0,-1 1 0 0 0,1 0 0 0 0,-1-1 0 0 0,0 3 0 0 0,0-1 0 0 0,-1-4 0 0 0,1-1 0 0 0,0 1 0 0 0,0-1 0 0 0,0 1 0 0 0,0 0 0 0 0,0-1 0 0 0,1 1 0 0 0,-1-1 0 0 0,0 1 0 0 0,1-1 0 0 0,-1 1 0 0 0,1 1 0 0 0,9-1 12 0 0,-7-2 62 0 0,-3 0 60 0 0,0 0-3 0 0,0 0-10 0 0,2-2 9 0 0,7-9 15 0 0,-5-3 68 0 0,-1 9-21 0 0,4-7-15 0 0,-1-13 156 0 0,-6-2-18 0 0,0 9-171 0 0,-1 8-99 0 0,1 1-43 0 0,3 4 52 0 0,-2 3-53 0 0,0 0 0 0 0,1 0 0 0 0,-1 0 0 0 0,0 0 0 0 0,0 0-1 0 0,0 0 1 0 0,0 0 0 0 0,-1-1 0 0 0,1 1 0 0 0,0 0 0 0 0,-1-3-1 0 0,4-8 0 0 0,2 1 0 0 0,-5 10 0 0 0,0 1 0 0 0,-1 0 0 0 0,1-1 0 0 0,0 1 0 0 0,-1 0 0 0 0,1-1 0 0 0,-1 1 0 0 0,0-1 0 0 0,1 1 0 0 0,-1-1 0 0 0,0 1 0 0 0,0-1 0 0 0,0 1 0 0 0,0-6 0 0 0,0 5 0 0 0,0 0 0 0 0,0 0 0 0 0,0 0 0 0 0,0-1 0 0 0,0 1 0 0 0,0 0 0 0 0,1 0 0 0 0,-1 0 0 0 0,1 0 0 0 0,0-1 0 0 0,4-5 0 0 0,-4 7-2 0 0,0 0 0 0 0,-1-1 0 0 0,1 1 0 0 0,0-1 0 0 0,0 1 1 0 0,-1-1-1 0 0,1 1 0 0 0,-1-1 0 0 0,1 0 0 0 0,-1 1 0 0 0,0-2 2 0 0,0 0-104 0 0,3 1-11 0 0,-1 0 60 0 0,4-6 52 0 0,-4 3-38 0 0,-1 2-26 0 0,0-1-44 0 0,-1-1-55 0 0,1-1-65 0 0,1-14-264 0 0,5 14 175 0 0,-4 4 128 0 0,15-26-1112 0 0,-11 19 858 0 0,-4 2 112 0 0,1 1-70 0 0,-1 1-68 0 0,-2 4 412 0 0,0 1 0 0 0,0 0 1 0 0,-1-1-1 0 0,1 1 0 0 0,0 0 0 0 0,0-1 0 0 0,0 1 0 0 0,-1 0 0 0 0,1 0 0 0 0,0 0 0 0 0,0 0 0 0 0,0 0 0 0 0,-1 0 1 0 0,2 0 59 0 0</inkml:trace>
  <inkml:trace contextRef="#ctx0" brushRef="#br0" timeOffset="235.28">515 363 6056 0 0,'2'0'176'0'0,"6"1"-45"0"0,-8-1-128 0 0,1 0 1 0 0,-1 1-1 0 0,0-1 0 0 0,1 0 0 0 0,-1 0 0 0 0,0 1 0 0 0,0-1 0 0 0,0 0 1 0 0,1 1-1 0 0,-1-1 0 0 0,0 0 0 0 0,0 1 0 0 0,0-1 0 0 0,0 0 0 0 0,1 1 1 0 0,-1-1-1 0 0,0 0 0 0 0,0 1 0 0 0,0-1 0 0 0,0 0 0 0 0,0 1 1 0 0,0-1-4 0 0,1 7 8 0 0,1-1 1 0 0,0 0 0 0 0,1 0 0 0 0,-1 0 0 0 0,2 1-9 0 0,-2 8 185 0 0,1 0 41 0 0,7 0-2 0 0,-8 0-38 0 0,1 0-148 0 0,7-2-25 0 0,-8-11 66 0 0,-1 0-57 0 0,0 4-107 0 0,-2-4 94 0 0,1-1 53 0 0,-1 1 62 0 0,1-1 78 0 0,0 1 93 0 0,0-2-384 0 0</inkml:trace>
  <inkml:trace contextRef="#ctx0" brushRef="#br0" timeOffset="625.91">470 1 11664 0 0,'0'2'264'0'0,"0"5"54"0"0,0 1-70 0 0,0 16 372 0 0,0-13-296 0 0,0-6-114 0 0,0 0 43 0 0,0 0 50 0 0,0 1 61 0 0,0-4-254 0 0,0-2 13 0 0,0 3 41 0 0,0-2-147 0 0,0 0 1 0 0,0 1-1 0 0,0-1 1 0 0,1 1-1 0 0,-1-1 0 0 0,1 0 1 0 0,-1 0-1 0 0,1 1 1 0 0,-1-1-1 0 0,1 0 0 0 0,0 1-17 0 0,6 7 52 0 0,-5-7-73 0 0,-1-2-64 0 0,-1 0-108 0 0,0 0 88 0 0,0 0-51 0 0,0 0-71 0 0,0 0 70 0 0,0 0-33 0 0,0 0-36 0 0,0 0-34 0 0,0 0-352 0 0,0 1 85 0 0,1-1-47 0 0,0 2-675 0 0,3 2-531 0 0,5 4-1010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3:20.1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107 45 8752 0 0,'0'0'197'0'0,"0"0"24"0"0,0 0 19 0 0,0-2-29 0 0,-1 0-13 0 0,1 0-80 0 0,0 1-68 0 0,-1-1-57 0 0,0 1-110 0 0,-3-3-327 0 0,2 3 348 0 0,1 0 105 0 0,0 1 50 0 0,1-1 60 0 0,-1 0 69 0 0,0 0 78 0 0,0-1 87 0 0,1 1-65 0 0,0 0 46 0 0,-1 0 48 0 0,1-1 52 0 0,0 1 53 0 0,0-1 56 0 0,-1 1 60 0 0,1-1 62 0 0,0-8-178 0 0,0 7-27 0 0,0 3-4 0 0,0 0-18 0 0,0 0-71 0 0,0 0-30 0 0,0 0-8 0 0,0 3-26 0 0,0 6-139 0 0,0 7 16 0 0,3-11-43 0 0,3 3-57 0 0,-2 1-35 0 0,-1 19 20 0 0,-4-17-56 0 0,0-5-9 0 0,1-1 0 0 0,0 1 0 0 0,0-1 1 0 0,0 0-1 0 0,1 1 0 0 0,0-1 0 0 0,0 0 0 0 0,0 2 0 0 0,24 81 0 0 0,-22-58-18 0 0,-1 3-58 0 0,17 44-108 0 0,-12-51 102 0 0,-7-22 65 0 0,1 1-1 0 0,-1-1 1 0 0,1 0-1 0 0,-1 0 0 0 0,0 1 1 0 0,-1 3 17 0 0,0 17-87 0 0,6-6-3 0 0,-2-9 60 0 0,-1-1 0 0 0,0 1 0 0 0,0-1 1 0 0,-1 3 29 0 0,1 29-152 0 0,-2-12 11 0 0,0-6-11 0 0,0-5-64 0 0,0-10 65 0 0,0 0-35 0 0,0-6 2 0 0,0-2-34 0 0,0 0-138 0 0,-2 0-57 0 0,1 0 237 0 0,1 0 60 0 0,-1 0 53 0 0,1 0 43 0 0,-1 0 75 0 0,0 0 240 0 0,0 0-252 0 0,0 0-63 0 0,1 0-32 0 0,0 0-35 0 0,-1 0-40 0 0,0 0-45 0 0,1 0-69 0 0,-1 0-63 0 0,0 0-69 0 0,0 0-77 0 0,0 0-81 0 0,0 0-88 0 0,0 0-93 0 0,0 0-101 0 0,-4 0-951 0 0,-3 0-994 0 0</inkml:trace>
  <inkml:trace contextRef="#ctx0" brushRef="#br0" timeOffset="430.47">1 257 11920 0 0,'0'0'266'0'0,"0"0"44"0"0,0 0 14 0 0,0 0-132 0 0,0 0-91 0 0,0 0-40 0 0,0 3-22 0 0,0 6-12 0 0,1-1 48 0 0,2 0 189 0 0,-3-8-233 0 0,1 1 0 0 0,-1-1 0 0 0,0 0 0 0 0,1 1 0 0 0,-1-1 0 0 0,0 0 0 0 0,1 0 0 0 0,-1 0 0 0 0,1 1 0 0 0,-1-1 0 0 0,1 0 0 0 0,-1 0 0 0 0,1 0 1 0 0,-1 0-1 0 0,1 0 0 0 0,-1 0 0 0 0,0 0 0 0 0,1 0 0 0 0,-1 0 0 0 0,1 0 0 0 0,-1 0 0 0 0,1 0 0 0 0,-1 0 0 0 0,1 0-31 0 0,7 0 394 0 0,-1 2-210 0 0,1 2 41 0 0,1 2 98 0 0,4-4 84 0 0,-6-1-184 0 0,-5-1-148 0 0,0 0-1 0 0,0 0 1 0 0,0 0 0 0 0,0 0 0 0 0,0 0-1 0 0,0-1 1 0 0,1 1 0 0 0,-1-1 0 0 0,0 1-1 0 0,0-1-74 0 0,6-4 221 0 0,2 0 93 0 0,5 2 75 0 0,3 2-76 0 0,-15 0-235 0 0,1 0 0 0 0,-1-1-1 0 0,0 1 1 0 0,1-1 0 0 0,-1 0 0 0 0,0 0 0 0 0,2-1-78 0 0,16-7 149 0 0,4 4-79 0 0,-17 4-59 0 0,0-1 0 0 0,1 1 0 0 0,-1-1-1 0 0,1-1-10 0 0,10-5 31 0 0,0 1-66 0 0,0 2-51 0 0,-1 1-42 0 0,-9 4 20 0 0,0 0 53 0 0,11-3-41 0 0,-13 3 21 0 0,0-1-51 0 0,-1 1-30 0 0,1-1-56 0 0,-1-1-66 0 0,1 1-76 0 0,-3 0 72 0 0,0 1-41 0 0,0-1-37 0 0,1 1-34 0 0,1-2-253 0 0,1 1-55 0 0,6-3-824 0 0,-13 5 1521 0 0,18-6-2169 0 0,10-3-1230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3:19.0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31 320 7512 0 0,'0'0'166'0'0,"0"0"29"0"0,0 0 13 0 0,0 0-68 0 0,0 0-12 0 0,0 0 45 0 0,0 0 147 0 0,0 0 271 0 0,0 0 17 0 0,0 0-5 0 0,0 0-51 0 0,0-3-28 0 0,0 3-503 0 0,0 0 1 0 0,0-1 0 0 0,0 1 0 0 0,0-1 0 0 0,0 1 0 0 0,0 0 0 0 0,0-1-1 0 0,0 1 1 0 0,0-1 0 0 0,0 1 0 0 0,1 0 0 0 0,-1-1 0 0 0,0 1 0 0 0,0 0-1 0 0,0-1 1 0 0,0 1 0 0 0,1-1 0 0 0,-1 1 0 0 0,0 0 0 0 0,0-1-1 0 0,1 1 1 0 0,-1 0 0 0 0,0 0 0 0 0,1-1 0 0 0,-1 1 0 0 0,0 0 0 0 0,1 0-1 0 0,-1-1 1 0 0,0 1 0 0 0,1 0 0 0 0,-1 0-22 0 0,7-5 345 0 0,-2-5 83 0 0,5 5-38 0 0,-4-5-25 0 0,-5 9-341 0 0,-1 0 1 0 0,0-1 0 0 0,1 2-1 0 0,-1-1 1 0 0,1 0 0 0 0,-1 0-1 0 0,1 0 1 0 0,0 0 0 0 0,-1 0-1 0 0,1 0 1 0 0,0 1 0 0 0,0-1-1 0 0,0 0 1 0 0,-1 0 0 0 0,1 1 0 0 0,1-1-25 0 0,4-2 153 0 0,-5 3-140 0 0,-1 0 1 0 0,1 0-1 0 0,-1 0 1 0 0,1-1-1 0 0,-1 1 1 0 0,0 0-1 0 0,1 0 0 0 0,-1-1 1 0 0,1 1-1 0 0,-1 0 1 0 0,0-1-1 0 0,1 1 1 0 0,-1 0-1 0 0,1-1 1 0 0,-1 1-1 0 0,0 0 0 0 0,0-1 1 0 0,1 1-1 0 0,-1-1 1 0 0,0 1-1 0 0,0 0 1 0 0,1-1-1 0 0,-1 1 0 0 0,0-1 1 0 0,0 1-1 0 0,0-1 1 0 0,0 1-1 0 0,0-1 1 0 0,0 1-1 0 0,0-1 0 0 0,0 1 1 0 0,0-1-1 0 0,0 1 1 0 0,0-1-1 0 0,0 1 1 0 0,0-1-1 0 0,0 1 1 0 0,0-1-14 0 0,2-12 270 0 0,4 4-57 0 0,-2 1-78 0 0,1-2 21 0 0,2-3-8 0 0,-4 6-80 0 0,3-23 224 0 0,-2 22-246 0 0,-3 7-40 0 0,0-1 1 0 0,0 1 0 0 0,0 0-1 0 0,-1-1 1 0 0,1 1 0 0 0,0-1-1 0 0,-1 1 1 0 0,1-1 0 0 0,-1 1-1 0 0,0-1 1 0 0,1 0 0 0 0,-1 1-1 0 0,0-1 1 0 0,0 0-7 0 0,0-34 87 0 0,0-16-53 0 0,-2 47 25 0 0,-8-7-29 0 0,3 1 78 0 0,0 5-65 0 0,6 6-41 0 0,1 0 0 0 0,-1 0 0 0 0,0 0 0 0 0,0-1 0 0 0,0 1 1 0 0,0 0-1 0 0,0 0 0 0 0,0 0 0 0 0,1 0 0 0 0,-1 1 0 0 0,0-1 0 0 0,0 0 1 0 0,-1 0-3 0 0,-7 1 77 0 0,-3 2-61 0 0,-3 10-16 0 0,-2 10-6 0 0,8-6-41 0 0,7-12 15 0 0,1-4 24 0 0,1 0 1 0 0,-1 1-1 0 0,1-1 0 0 0,0 0 1 0 0,-1 1-1 0 0,1-1 0 0 0,0 0 1 0 0,0 1-1 0 0,0-1 0 0 0,0 1 8 0 0,-2 16-58 0 0,-2-8 48 0 0,-3 7-10 0 0,5-1-28 0 0,2-13 42 0 0,0 0 0 0 0,-1 0 0 0 0,1 0 0 0 0,-1 0 1 0 0,0 0-1 0 0,1 0 0 0 0,-1 0 0 0 0,-1 0 0 0 0,1 0 6 0 0,-4 12-27 0 0,3-5 17 0 0,1 1-1 0 0,0 0 1 0 0,1-1 0 0 0,1 7 10 0 0,-1-3-32 0 0,0 79 20 0 0,0-89 12 0 0,0-1 0 0 0,1 0 0 0 0,-1 1 0 0 0,1-1 0 0 0,0 0 0 0 0,0 1 0 0 0,0-1 0 0 0,0 0 0 0 0,0 1 0 0 0,5 10 0 0 0,-1 11-12 0 0,5-5-36 0 0,-7-7 36 0 0,3 5-20 0 0,2-3-22 0 0,-1-4 21 0 0,-3-5 4 0 0,-1-1 1 0 0,1 1 0 0 0,1 0 0 0 0,3 3 28 0 0,4 6-80 0 0,-5-5-10 0 0,4-6 0 0 0,-1-1 30 0 0,0 7-68 0 0,13-5-15 0 0,-11 2 15 0 0,-3-3-7 0 0,2-2-37 0 0,4-2-34 0 0,13 0-106 0 0,-20 0 106 0 0,-2-2 46 0 0,8-7-235 0 0,-9 5 193 0 0,-2 0 24 0 0,1 1-50 0 0,0 0-61 0 0,0 0-75 0 0,-2 3 78 0 0,0-1-44 0 0,0 0-40 0 0,0 1-33 0 0,2-1-443 0 0,-1-1-71 0 0,3-2-659 0 0,3-4-884 0 0,-9 8 2438 0 0</inkml:trace>
  <inkml:trace contextRef="#ctx0" brushRef="#br0" timeOffset="328.64">530 2 10424 0 0,'0'0'233'0'0,"0"3"39"0"0,0-3-258 0 0,0 1 1 0 0,0-1-1 0 0,0 1 0 0 0,0-1 0 0 0,0 1 1 0 0,0-1-1 0 0,0 1 0 0 0,0-1 0 0 0,0 1 1 0 0,1-1-1 0 0,-1 1 0 0 0,0-1 0 0 0,0 0 1 0 0,0 1-1 0 0,1-1 0 0 0,-1 1 0 0 0,0-1 1 0 0,0 0-1 0 0,1 1 0 0 0,-1-1 0 0 0,0 0 1 0 0,1 1-1 0 0,-1-1 0 0 0,0 0 0 0 0,1 1 1 0 0,-1-1-1 0 0,1 0 0 0 0,-1 0-14 0 0,7 2 138 0 0,-5-2-74 0 0,1 2-37 0 0,22 13-16 0 0,-22-10 0 0 0,-1 0 70 0 0,3-2 116 0 0,0-1 83 0 0,0 8 361 0 0,2-5-174 0 0,-7-5-440 0 0,0 0 0 0 0,1 0 1 0 0,-1 1-1 0 0,1-1 0 0 0,-1 0 0 0 0,0 0 1 0 0,1 1-1 0 0,-1-1 0 0 0,0 0 1 0 0,0 0-1 0 0,1 1 0 0 0,-1-1 1 0 0,0 0-1 0 0,0 1 0 0 0,1-1 1 0 0,-1 0-1 0 0,0 1 0 0 0,0-1 1 0 0,0 1-1 0 0,1-1 0 0 0,-1 0 1 0 0,0 1-1 0 0,0-1 0 0 0,0 0 1 0 0,0 1-1 0 0,0-1 0 0 0,0 1 1 0 0,0-1-1 0 0,0 0 0 0 0,0 1 1 0 0,0 0-28 0 0,0 1 213 0 0,2 1 66 0 0,5 8 69 0 0,-3-3-124 0 0,0-2 42 0 0,7-1 129 0 0,-7 2-159 0 0,2 6 11 0 0,-1 0-14 0 0,0-6-23 0 0,-2-5-99 0 0,4 4 74 0 0,-2 14 111 0 0,7-10 0 0 0,0 5-84 0 0,-4-2-48 0 0,3-1 34 0 0,6 6 23 0 0,-1 1-33 0 0,-2-1-43 0 0,-1 0-47 0 0,12 12-5 0 0,3-3-43 0 0,-5-6-43 0 0,17 10-7 0 0,-30-19 0 0 0,13-7 0 0 0,-21-4 0 0 0,-1 0 0 0 0,1 0 0 0 0,0 0 0 0 0,-1 0 0 0 0,1 0 0 0 0,0 0 0 0 0,-1 1 0 0 0,1-1 0 0 0,-1 0 0 0 0,0 1 0 0 0,12 11-17 0 0,-10-11-78 0 0,-3-2-50 0 0,0 0-14 0 0,0 0-33 0 0,0 0-136 0 0,0 0-65 0 0,0 0-14 0 0,0 0-17 0 0,0-2-66 0 0,0-1 357 0 0,-1-5-165 0 0,-2-7-227 0 0,1 9 263 0 0,-1 3 80 0 0,1 0-37 0 0,-1-1-43 0 0,-1 0-50 0 0,1 1 106 0 0,-1-5-77 0 0,2 5 147 0 0,1 0-68 0 0,0 1 0 0 0,-1-1-60 0 0,1 0-68 0 0,0 0-78 0 0,0 2 95 0 0,0-1-41 0 0,-1-1-461 0 0,-1 0-305 0 0,-3-3-720 0 0,6 6 1841 0 0</inkml:trace>
  <inkml:trace contextRef="#ctx0" brushRef="#br0" timeOffset="799.2">893 63 7696 0 0,'0'0'225'0'0,"0"-3"-8"0"0,0 0-161 0 0,0-21-66 0 0,1 14 48 0 0,2 3 80 0 0,1 1 86 0 0,1 1 89 0 0,-3 2 416 0 0,-2 3 25 0 0,0 0-33 0 0,0 0-145 0 0,0 0-63 0 0,0 0-11 0 0,0 0-2 0 0,0 0-2 0 0,0 0-4 0 0,-2 3-2 0 0,0-2-424 0 0,1 0 0 0 0,0 1 1 0 0,0-1-1 0 0,0 0 1 0 0,1 1-1 0 0,-1-1 0 0 0,0 1 1 0 0,0-1-1 0 0,1 1 1 0 0,-1-1-1 0 0,1 2-48 0 0,-2 8 226 0 0,1 3-35 0 0,-1-2-19 0 0,-3-2-41 0 0,-1 0-41 0 0,4 6-64 0 0,1-3-13 0 0,-1 0 0 0 0,-1 1 0 0 0,0-1 0 0 0,0 0 0 0 0,-3 4-13 0 0,-4 18 12 0 0,2 2 44 0 0,6-23-38 0 0,-1 0 0 0 0,-1 0 0 0 0,0 0 0 0 0,-1-1 1 0 0,-2 2-19 0 0,-7 21 3 0 0,2-2 40 0 0,11-31-36 0 0,-14 43 4 0 0,13-40-11 0 0,0-3 0 0 0,-9 20 0 0 0,8-14-16 0 0,3-5-39 0 0,0-2-60 0 0,0-2-133 0 0,0 0-222 0 0,0 0 254 0 0,0 0 101 0 0,0 0-39 0 0,0 0-9 0 0,0-1-38 0 0,0 1-44 0 0,0-1-49 0 0,0 0-53 0 0,0 0-49 0 0,0 0-43 0 0,0 0-39 0 0,0-1-137 0 0,0 1-39 0 0,0-5-1437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48.8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92 410 8696 0 0,'0'0'197'0'0,"0"0"24"0"0,0 0 18 0 0,-2-3 42 0 0,0 2-191 0 0,0-1-49 0 0,0 0 6 0 0,0 0 86 0 0,1 1-33 0 0,0 0 32 0 0,-1-1 38 0 0,1 1 44 0 0,0 1 26 0 0,0 0-52 0 0,0 1-46 0 0,0-1-39 0 0,-1 0 8 0 0,-4-1-13 0 0,5 1 25 0 0,-1 0 299 0 0,2 0-34 0 0,-3-3-4 0 0,-7-7-26 0 0,8 8-106 0 0,2 2-48 0 0,-3 2-10 0 0,-7 8-21 0 0,4-6-80 0 0,-3-5-81 0 0,9 1-2 0 0,0 0-9 0 0,0 0 0 0 0,0 0 0 0 0,0 0 0 0 0,0 0 0 0 0,-1 0 0 0 0,1 0 0 0 0,0 0 1 0 0,0 0-1 0 0,0 0 0 0 0,0 0 0 0 0,0 0 0 0 0,0 0 0 0 0,0 0 0 0 0,0 0 0 0 0,0 0 1 0 0,0 0-1 0 0,0 0 0 0 0,-1 0 0 0 0,1 0 0 0 0,0 0 0 0 0,0 0 0 0 0,0 0 0 0 0,0 0 1 0 0,0 0-1 0 0,0 0 0 0 0,0 0 0 0 0,0 0 0 0 0,0 0 0 0 0,0 0 0 0 0,0 0 0 0 0,0 0 1 0 0,0 0-1 0 0,0 0 0 0 0,-1 0 0 0 0,1 1 0 0 0,0-1 0 0 0,0 0 0 0 0,0 0 0 0 0,0 0 0 0 0,0 0 1 0 0,0 0-1 0 0,0 0 0 0 0,0 0 0 0 0,0 0 0 0 0,0 0 0 0 0,0 0 0 0 0,0 0 0 0 0,0 1 1 0 0,0-1-1 0 0,0 0 0 0 0,0 0 0 0 0,0 0 0 0 0,0 0 0 0 0,0 0 0 0 0,0 0 0 0 0,0 0 1 0 0,0 0-2 0 0,1 4 18 0 0,-1-4-17 0 0,-13 24-4 0 0,11-20 3 0 0,1 1 0 0 0,1 16 0 0 0,0 85 0 0 0,0-104 0 0 0,0-1 0 0 0,1 1 0 0 0,-1-1 0 0 0,0 1 0 0 0,1-1 0 0 0,-1 1 0 0 0,0-1 0 0 0,1 0 0 0 0,0 1 0 0 0,-1-1 0 0 0,1 1 0 0 0,0-1 0 0 0,0 0 0 0 0,5 12 0 0 0,-1 12 0 0 0,20 25 0 0 0,-22-37 0 0 0,-2-11 0 0 0,-1 0 0 0 0,0 1 0 0 0,1-1 0 0 0,0 0 0 0 0,0 0 0 0 0,-1 0 0 0 0,1 0 0 0 0,0 0 0 0 0,1 0 0 0 0,-1 0 0 0 0,0 0 0 0 0,1 0 0 0 0,-1-1 0 0 0,1 1 0 0 0,5 5 0 0 0,-4-4 0 0 0,1 0 0 0 0,-1 0 0 0 0,0 1 0 0 0,-1-1 0 0 0,1 1 0 0 0,0 0 0 0 0,-1 0 0 0 0,-2-3 0 0 0,0-1 0 0 0,0 1 0 0 0,1 0 0 0 0,-1-1 0 0 0,0 1 0 0 0,1-1 0 0 0,-1 1 0 0 0,1 0 0 0 0,-1-1 0 0 0,0 1 0 0 0,1-1 0 0 0,-1 0 0 0 0,1 1 0 0 0,-1-1 0 0 0,1 1 0 0 0,-1-1 0 0 0,1 0 0 0 0,0 1 0 0 0,-1-1 0 0 0,1 0 0 0 0,-1 1 0 0 0,1-1 0 0 0,4 2 0 0 0,10 11 0 0 0,-13-11 0 0 0,0-1 0 0 0,1 1 0 0 0,-1-1 1 0 0,0 1-1 0 0,1-1 0 0 0,-1 0 0 0 0,1 0 0 0 0,-1 0 1 0 0,1 0-1 0 0,-1 0 0 0 0,1-1 0 0 0,0 1 1 0 0,-1-1-1 0 0,1 1 0 0 0,0-1 0 0 0,-1 0 1 0 0,1 0-1 0 0,0 0 0 0 0,2-1 0 0 0,3 1 6 0 0,-8 0-4 0 0,1 0 0 0 0,-1 0-1 0 0,1 0 1 0 0,-1 0-1 0 0,1 0 1 0 0,-1 0 0 0 0,1 0-1 0 0,-1 0 1 0 0,0 0 0 0 0,1 0-1 0 0,-1 0 1 0 0,1 0 0 0 0,-1 0-1 0 0,1 0 1 0 0,-1-1 0 0 0,1 1-1 0 0,-1 0 1 0 0,1 0 0 0 0,-1 0-1 0 0,0-1 1 0 0,1 1-1 0 0,-1 0 1 0 0,0-1 0 0 0,1 1-1 0 0,-1 0 1 0 0,0-1 0 0 0,1 1-1 0 0,-1 0 1 0 0,0-1 0 0 0,1 1-1 0 0,-1-1 1 0 0,0 1-2 0 0,4-7 54 0 0,24-10 534 0 0,-13 4-261 0 0,-6 8-103 0 0,-4-1-75 0 0,-5-4 55 0 0,-1 4-92 0 0,1-2 48 0 0,2 2-14 0 0,1-1 42 0 0,2 0 17 0 0,0-3 97 0 0,-3-6 37 0 0,-1 13-293 0 0,-1-1 0 0 0,1 0-1 0 0,-1 0 1 0 0,1 0 0 0 0,0 1 0 0 0,0-1 0 0 0,1 0 0 0 0,-1 1 0 0 0,1-1-1 0 0,1-1-45 0 0,-3 4 13 0 0,1 0 0 0 0,-1 0 0 0 0,0 0 0 0 0,1 0 0 0 0,-1 0 0 0 0,0 0 0 0 0,0 0 0 0 0,0 0 0 0 0,0 0 0 0 0,0 0 0 0 0,0 0 0 0 0,0 0 0 0 0,0 0-13 0 0,-7-19 125 0 0,2 8-63 0 0,0-16 12 0 0,-5 8-53 0 0,6 8 0 0 0,4 8-17 0 0,-2 0 0 0 0,1 1 0 0 0,0-1 0 0 0,-1 0 0 0 0,1 1 0 0 0,-1-1 0 0 0,0 1 0 0 0,-1-1-4 0 0,-4-7-1 0 0,-21-32 71 0 0,20 26-67 0 0,7 14-3 0 0,0-1 0 0 0,0 1 0 0 0,0-1 0 0 0,-1 1 0 0 0,0 0 0 0 0,1-1 0 0 0,-1 1 0 0 0,0 0 0 0 0,-1 0 0 0 0,1 0 0 0 0,-1 1 0 0 0,1-1 0 0 0,-1 1 0 0 0,0-1 0 0 0,0 1 0 0 0,-28-28-22 0 0,22 23-49 0 0,-2 2-40 0 0,4 3 3 0 0,-1 1-36 0 0,2 1-8 0 0,-1 0-34 0 0,1 0-37 0 0,-1 0-42 0 0,1 0-31 0 0,0 0-44 0 0,4 0 120 0 0,2 0-153 0 0,0 0-291 0 0,0 0 396 0 0,0 0 15 0 0,0 0-42 0 0,0 0-104 0 0,0 0-123 0 0,0 0-109 0 0,0 0 99 0 0,0 0-42 0 0,0 0-660 0 0,0 0-512 0 0,0 0-976 0 0</inkml:trace>
  <inkml:trace contextRef="#ctx0" brushRef="#br0" timeOffset="483.72">757 17 7848 0 0,'0'0'232'0'0,"-2"0"-14"0"0,-12 0-203 0 0,3-1 98 0 0,3 1 76 0 0,1-1 53 0 0,-4-5 519 0 0,6 1-489 0 0,4 4 135 0 0,-1 0-93 0 0,0 0-80 0 0,1 1-68 0 0,-1-1-38 0 0,0 1-57 0 0,-3 1 23 0 0,4 0-17 0 0,0-1 74 0 0,-2 0-63 0 0,1 0 58 0 0,-2 0 50 0 0,1 0 40 0 0,-5 0 314 0 0,-12 0 853 0 0,14 0-1034 0 0,1 0-70 0 0,2 0-164 0 0,0 0-39 0 0,1 0-42 0 0,0 0-48 0 0,1 0 23 0 0,1 0 0 0 0,-1 0 0 0 0,0 0 0 0 0,1 0 0 0 0,-1 0 0 0 0,0 0 0 0 0,0 0 0 0 0,1 0 0 0 0,-1 1 0 0 0,0-1 0 0 0,1 0 0 0 0,-1 0 0 0 0,1 1 0 0 0,-1-1 0 0 0,0 1 0 0 0,1-1 0 0 0,-1 0 0 0 0,1 1 0 0 0,-1-1 0 0 0,1 1 0 0 0,-1-1 0 0 0,1 1 0 0 0,-1 0 0 0 0,1-1 0 0 0,-1 1-29 0 0,-3 4 251 0 0,-4-3-105 0 0,3 0 11 0 0,-5 8-19 0 0,7-4-29 0 0,4-2-77 0 0,0 1-33 0 0,-5 1 51 0 0,-6 6-40 0 0,-5 18-10 0 0,14-26 0 0 0,0 0 0 0 0,0 1 0 0 0,0-1 0 0 0,1 0 0 0 0,0 0 0 0 0,0 0 0 0 0,0 0 0 0 0,0 1 0 0 0,1 2 0 0 0,0 9 0 0 0,-1 122 0 0 0,0-133 0 0 0,1 0 0 0 0,-1 0 0 0 0,1 0 0 0 0,1 0 0 0 0,1 4 0 0 0,-1-3 0 0 0,-1-1 0 0 0,1 0 0 0 0,-1 1 0 0 0,0 0 0 0 0,-1-1 0 0 0,1 2 0 0 0,-2 5 1 0 0,1-9 5 0 0,-1 0 0 0 0,1 1 0 0 0,0-1-1 0 0,1 1 1 0 0,-1-1 0 0 0,0 1 0 0 0,1-1 0 0 0,0 1 0 0 0,0 0-6 0 0,1 1 4 0 0,0 2-3 0 0,0-1 0 0 0,0 1 0 0 0,0 0 0 0 0,-1 0 0 0 0,0 0 0 0 0,0 5-1 0 0,-2 13 10 0 0,0-17 5 0 0,1 1 1 0 0,0 0-1 0 0,0 0 0 0 0,1-1 1 0 0,0 1-1 0 0,1 3-15 0 0,4 2 37 0 0,-5-11-32 0 0,0 0-1 0 0,0 1 1 0 0,0-1-1 0 0,0 0 0 0 0,0 1 1 0 0,-1-1-1 0 0,1 0 1 0 0,-1 1-1 0 0,0-1-4 0 0,0 44 52 0 0,0 27-51 0 0,0-73-1 0 0,0-1 1 0 0,0 1-1 0 0,0-1 0 0 0,0 1 0 0 0,1-1 0 0 0,-1 1 0 0 0,0-1 0 0 0,0 0 0 0 0,0 1 0 0 0,-1-1 0 0 0,1 1 0 0 0,0-1 0 0 0,0 1 0 0 0,0-1 0 0 0,0 1 0 0 0,0-1 0 0 0,0 0 0 0 0,-1 1 0 0 0,1-1 0 0 0,0 1 0 0 0,0-1 0 0 0,-1 0 0 0 0,1 1 0 0 0,0-1 0 0 0,-1 0 0 0 0,1 1 0 0 0,0-1 0 0 0,-1 0 0 0 0,1 1 0 0 0,0-1 0 0 0,-1 0 0 0 0,1 0 0 0 0,-1 1 0 0 0,-5 4-1 0 0,5-2 0 0 0,0 0-1 0 0,1-1 0 0 0,-1 1 1 0 0,1 0-1 0 0,0-1 0 0 0,0 1 0 0 0,0 2 2 0 0,0-2-70 0 0,0-3-58 0 0,0 0-22 0 0,-1 0 50 0 0,-1 0 4 0 0,-4-1-83 0 0,2-4-157 0 0,-1-2 13 0 0,3 6 286 0 0,1-1-65 0 0,-1 1-67 0 0,1 1-69 0 0,-1-1-49 0 0,1 0-63 0 0,0 0-65 0 0,0 0-67 0 0,1 0-68 0 0,-1 0-69 0 0,1-1-72 0 0,0-1-72 0 0,0 1-1074 0 0,0 2-1036 0 0</inkml:trace>
  <inkml:trace contextRef="#ctx0" brushRef="#br0" timeOffset="755.22">379 516 9968 0 0,'0'0'292'0'0,"0"0"0"0"0,0 0-230 0 0,3 0-23 0 0,7-3-28 0 0,-8-2-3 0 0,1 0 48 0 0,2 3 82 0 0,3 2 51 0 0,-8 0-158 0 0,1 0 0 0 0,0 0 0 0 0,0 0 0 0 0,0 0 0 0 0,-1 0 0 0 0,1 0 0 0 0,0-1 0 0 0,0 1 0 0 0,0 0 0 0 0,-1 0 0 0 0,1 0 0 0 0,0-1 0 0 0,0 1 0 0 0,0-1-31 0 0,1-3 166 0 0,4-2 116 0 0,16 1 186 0 0,-7-2-50 0 0,-6 3-123 0 0,3 0 60 0 0,0-2-78 0 0,23-15 523 0 0,-23 13-578 0 0,-6 4-135 0 0,-1 0-34 0 0,9-6 150 0 0,-1 1-26 0 0,8 0 35 0 0,-6 7-76 0 0,0-1-43 0 0,-3-1-73 0 0,7-4-45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47:32.3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6547 227 5344 0 0,'0'0'157'0'0,"-3"0"-9"0"0,1 1-145 0 0,-1-1 0 0 0,1-1 0 0 0,-1 1 0 0 0,0 0 1 0 0,1-1-1 0 0,-1 1 0 0 0,1-1 0 0 0,-2 0-3 0 0,0-3 24 0 0,2 2 29 0 0,2 0 29 0 0,-2 0 45 0 0,-1 1 53 0 0,-2 0 65 0 0,3 1 532 0 0,2 0 30 0 0,-2 0-474 0 0,1 0-72 0 0,0 0-63 0 0,0 0-54 0 0,0 0-31 0 0,0 0-50 0 0,-2 0-29 0 0,1 0 15 0 0,1 0 73 0 0,-1 0 342 0 0,2 0-16 0 0,-3 0-21 0 0,2 0-349 0 0,-1 0-29 0 0,-1 0 0 0 0,1 0 49 0 0,0 0 67 0 0,-1 0 105 0 0,3 3 68 0 0,-1 4-126 0 0,-4-4-36 0 0,-1 2-32 0 0,1 5 34 0 0,-2-6-67 0 0,7-4-104 0 0,0 1-1 0 0,-1-1 1 0 0,1 0 0 0 0,-1 0 0 0 0,1 1-1 0 0,0-1 1 0 0,-1 0 0 0 0,1 1-1 0 0,0-1 1 0 0,-1 0 0 0 0,1 1 0 0 0,0-1-1 0 0,-1 0 1 0 0,1 1 0 0 0,0-1-1 0 0,0 1 1 0 0,0-1 0 0 0,-1 1-1 0 0,1-1 1 0 0,0 1 0 0 0,0-1 0 0 0,0 0-1 0 0,0 1 1 0 0,0-1 0 0 0,0 1-1 0 0,0-1 1 0 0,0 1 0 0 0,0-1 0 0 0,0 1-1 0 0,0-1 1 0 0,0 1 0 0 0,0 0-7 0 0,1 10 84 0 0,-1-8-68 0 0,0 0 1 0 0,0 0 0 0 0,0 0 0 0 0,0 0 0 0 0,0 0-1 0 0,0 0 1 0 0,-1 0 0 0 0,1 0 0 0 0,-1 0 0 0 0,0 1-17 0 0,-1-1 13 0 0,0 1 1 0 0,0-1 0 0 0,1 0 0 0 0,0 1 0 0 0,0-1 0 0 0,0 1-1 0 0,0 0 1 0 0,0-1 0 0 0,1 1 0 0 0,-1 0 0 0 0,1 2-14 0 0,0 9 38 0 0,1-9-17 0 0,-1 0-1 0 0,0 0 0 0 0,-1 0 0 0 0,1 1 0 0 0,-1-1 1 0 0,0 0-21 0 0,-5 9 55 0 0,5-12-42 0 0,0 0 1 0 0,-1 0-1 0 0,2 1 1 0 0,-1-1 0 0 0,0 0-1 0 0,1 1 1 0 0,-1-1-1 0 0,1 0 1 0 0,0 1-14 0 0,0 0 19 0 0,0 0 0 0 0,1-1-1 0 0,-1 1 1 0 0,1 0 0 0 0,0-1 0 0 0,0 1-1 0 0,0-1 1 0 0,0 1 0 0 0,1-1 0 0 0,-1 1 0 0 0,3 2-19 0 0,-4-5 11 0 0,1 0-1 0 0,-1 0 1 0 0,0 1 0 0 0,1-1 0 0 0,-1 0 0 0 0,0 1 0 0 0,0-1 0 0 0,0 0 0 0 0,0 1 0 0 0,0 0-11 0 0,3 15 115 0 0,7 6 5 0 0,-10-23-115 0 0,0 1 1 0 0,0-1 0 0 0,0 1-1 0 0,1-1 1 0 0,-1 1 0 0 0,0-1 0 0 0,0 0-1 0 0,1 1 1 0 0,-1-1 0 0 0,0 1-1 0 0,1-1 1 0 0,-1 0 0 0 0,0 1 0 0 0,1-1-1 0 0,-1 0 1 0 0,1 0 0 0 0,-1 1-1 0 0,1-1 1 0 0,-1 0 0 0 0,0 0 0 0 0,1 1-6 0 0,19 9 122 0 0,-9-4 38 0 0,-5-1-75 0 0,-5-4-79 0 0,-1-1 1 0 0,1 1 0 0 0,-1-1 0 0 0,1 1-1 0 0,0-1 1 0 0,-1 0 0 0 0,1 1-1 0 0,0-1 1 0 0,-1 0 0 0 0,1 1-1 0 0,0-1 1 0 0,0 0 0 0 0,-1 0 0 0 0,1 1-1 0 0,0-1-6 0 0,9 0 77 0 0,6 1 18 0 0,23-2 182 0 0,-37 1-256 0 0,1-1 0 0 0,-1 1 0 0 0,1-1-1 0 0,-1 1 1 0 0,0-1 0 0 0,1 0 0 0 0,-1 0 0 0 0,0 0-1 0 0,0 0 1 0 0,0-1 0 0 0,1 1 0 0 0,-1-1 0 0 0,-1 1 0 0 0,1-1-21 0 0,0 1 18 0 0,0-1 1 0 0,-1 1 0 0 0,1 0-1 0 0,0-1 1 0 0,0 1 0 0 0,0 0-1 0 0,0 0 1 0 0,0 0 0 0 0,0 1 0 0 0,0-1-1 0 0,1 0 1 0 0,-1 1-19 0 0,15-7 120 0 0,-14 5-99 0 0,-1 0 1 0 0,0 0 0 0 0,0-1 0 0 0,0 1 0 0 0,0-1 0 0 0,0 1 0 0 0,0-2-22 0 0,14-16 183 0 0,-5 8-83 0 0,-2 2-46 0 0,1-4-34 0 0,-6 7-21 0 0,0-2-1 0 0,-1 1 0 0 0,0 0 1 0 0,1-2 1 0 0,-3 6 0 0 0,0 1 1 0 0,0 0 0 0 0,0 0-1 0 0,-1-1 1 0 0,1 1 0 0 0,-1 0-1 0 0,0-1 1 0 0,0 1 0 0 0,0 0 0 0 0,0-1-1 0 0,-1 1 1 0 0,1 0 0 0 0,-1 0-1 0 0,0-1 1 0 0,-1-2-1 0 0,1 3 6 0 0,0-1 1 0 0,0 1-1 0 0,1-1 0 0 0,-1 1 1 0 0,1 0-1 0 0,0-1 0 0 0,0 1 0 0 0,0-1 1 0 0,1-1-7 0 0,-1-4 11 0 0,0 7-5 0 0,0 0 0 0 0,0 0 0 0 0,0 1 0 0 0,0-1 0 0 0,-1 0 0 0 0,1 1-1 0 0,-1-1 1 0 0,1 0 0 0 0,-1 1 0 0 0,1-1 0 0 0,-1 0-6 0 0,-11-11 10 0 0,-2-4-27 0 0,9 10 5 0 0,-12-18-60 0 0,4 9-35 0 0,0 3-38 0 0,-2 1-63 0 0,8 8 148 0 0,-7-8-107 0 0,9 6 72 0 0,1-2-42 0 0,-6-5-140 0 0,10 13 265 0 0,-1 0 1 0 0,1 0 0 0 0,0 0 0 0 0,0-1 0 0 0,-1 1 0 0 0,1 0 0 0 0,0 0 0 0 0,0 0-1 0 0,-1-1 1 0 0,1 1 0 0 0,0 0 0 0 0,0 0 0 0 0,-1 0 0 0 0,1 0 0 0 0,0 0 0 0 0,-1 0-1 0 0,1 0 1 0 0,0 0 0 0 0,-1 0 0 0 0,1 0 0 0 0,0 0 0 0 0,-1 0 0 0 0,1 0-1 0 0,0 0 1 0 0,0 0 0 0 0,-1 0 11 0 0,-1 0-95 0 0,-1 0 33 0 0,-4 1-28 0 0,5-1 21 0 0,-1 0-35 0 0,1 0-15 0 0,0 0-36 0 0,0 0-40 0 0,-1 0-47 0 0,2 0 1 0 0,-1 0-38 0 0,0-1-42 0 0,0 1-44 0 0,0-1-49 0 0,0 1-50 0 0,1-1-55 0 0,-1 0-56 0 0,-4-3-1146 0 0,-3-4-973 0 0,9 8 2620 0 0</inkml:trace>
  <inkml:trace contextRef="#ctx0" brushRef="#br0" timeOffset="-32959.86">439 122 9760 0 0,'0'0'222'0'0,"0"0"30"0"0,0 0 18 0 0,0-1-117 0 0,0-1-80 0 0,0-2-37 0 0,0-5-26 0 0,-1 0 9 0 0,-1 3 51 0 0,-2 0 75 0 0,-2 0 165 0 0,6 6-310 0 0,-2-3 578 0 0,-1 1 20 0 0,2 1-550 0 0,-1-1 58 0 0,-2-3 163 0 0,-8-7 471 0 0,8 9-578 0 0,2 0-73 0 0,0 1 179 0 0,0-1-92 0 0,2 1-57 0 0,0-1-54 0 0,0 0-23 0 0,-1 1 52 0 0,0 2-68 0 0,1 0-1 0 0,-1-1 0 0 0,0 1 1 0 0,0 0-1 0 0,0-1 0 0 0,1 1 1 0 0,-1 0-1 0 0,0 0 0 0 0,0 0 1 0 0,0 0-1 0 0,1 0 0 0 0,-1 0 1 0 0,0 0-1 0 0,-1 0-25 0 0,2 0 24 0 0,-1 0 0 0 0,0 0 0 0 0,0 0 1 0 0,0 0-1 0 0,0 0 0 0 0,1 0 0 0 0,-1 0 0 0 0,0-1 1 0 0,0 1-1 0 0,0 0 0 0 0,1 0 0 0 0,-1-1 0 0 0,0 1 1 0 0,0-1-25 0 0,-3-5 219 0 0,3 6-206 0 0,1-1 0 0 0,0 1 0 0 0,0-1 0 0 0,-1 1 1 0 0,1 0-1 0 0,0-1 0 0 0,0 1 0 0 0,-1-1 0 0 0,1 1 1 0 0,-1 0-1 0 0,1 0 0 0 0,0-1 0 0 0,-1 1 0 0 0,1 0 1 0 0,-1-1-1 0 0,1 1 0 0 0,0 0 0 0 0,-1 0 0 0 0,1 0 1 0 0,-1 0-1 0 0,1 0 0 0 0,-1-1 0 0 0,1 1 0 0 0,-1 0 0 0 0,1 0 1 0 0,-1 0-1 0 0,1 0 0 0 0,-1 0 0 0 0,1 0 0 0 0,0 0 1 0 0,-1 0-1 0 0,0 1-13 0 0,-9-4 140 0 0,5-2-41 0 0,5 5-93 0 0,-1-1 1 0 0,1 1-1 0 0,0-1 0 0 0,-1 0 0 0 0,1 1 0 0 0,-1 0 0 0 0,1-1 0 0 0,-1 1 0 0 0,1-1 1 0 0,-1 1-1 0 0,1 0 0 0 0,-1-1 0 0 0,0 1 0 0 0,1 0 0 0 0,-1-1 0 0 0,1 1 0 0 0,-1 0 1 0 0,0 0-1 0 0,1 0 0 0 0,-1 0 0 0 0,0 0 0 0 0,1-1 0 0 0,-1 1 0 0 0,0 0 0 0 0,1 1 0 0 0,-1-1-6 0 0,-5 0 59 0 0,-10 0 231 0 0,12 1-236 0 0,0 0-65 0 0,3 0 18 0 0,-1-1 0 0 0,1 1-1 0 0,0 0 1 0 0,0 0 0 0 0,0 0-1 0 0,0 0 1 0 0,0 0 0 0 0,1 0-1 0 0,-1 0 1 0 0,0 0 0 0 0,0 0-1 0 0,0 1-6 0 0,0 3 12 0 0,-1-1-8 0 0,-13 19-4 0 0,0 5 0 0 0,12-20 0 0 0,0 0 0 0 0,1 1 0 0 0,0-1 0 0 0,0 0 0 0 0,1 1 0 0 0,0-1 0 0 0,0 1 0 0 0,1 0 0 0 0,0 6 0 0 0,0 113 0 0 0,0-102 33 0 0,0 1 34 0 0,1-19-43 0 0,-1-1 0 0 0,1 1 0 0 0,1-1-1 0 0,-1 0 1 0 0,2 2-24 0 0,-1-2 25 0 0,0 0 0 0 0,-1 1 0 0 0,0-1 0 0 0,0 0 0 0 0,-1 2-25 0 0,1-2 42 0 0,-1-1-1 0 0,1 0 0 0 0,0 1 1 0 0,1-1-1 0 0,-1 0 0 0 0,2 1-41 0 0,1 9 96 0 0,1 11 96 0 0,0-12-59 0 0,-3-12-103 0 0,-1 0-1 0 0,0 1 1 0 0,0-1-1 0 0,0 0 0 0 0,-1 0 1 0 0,1 1-1 0 0,-1-1 0 0 0,1 2-29 0 0,0 23 230 0 0,-1-24-186 0 0,1 1-1 0 0,0-1 1 0 0,0 1 0 0 0,0-1 0 0 0,1 0 0 0 0,0 3-44 0 0,6 10 138 0 0,-3-10-91 0 0,-4-5-37 0 0,0-1 0 0 0,0 0 0 0 0,-1 1 0 0 0,1-1 0 0 0,0 1-1 0 0,-1-1 1 0 0,1 1 0 0 0,-1-1 0 0 0,1 1 0 0 0,-1-1 0 0 0,0 1 0 0 0,1 0 0 0 0,-1-1-1 0 0,0 1-9 0 0,3 12 69 0 0,6 0-36 0 0,-5-9 23 0 0,-4 0-42 0 0,1 0-4 0 0,10 0 43 0 0,-9 5-28 0 0,-2-8 6 0 0,0-2-104 0 0,0 0-23 0 0,0 0 14 0 0,0 0-54 0 0,0 0-107 0 0,-2-2-267 0 0,1 1 334 0 0,0 0 68 0 0,0 1 49 0 0,1-1 60 0 0,-2 0 37 0 0,1 0-82 0 0,0 0-87 0 0,1 0 21 0 0,-1 0-36 0 0,0 0-187 0 0,0 0 118 0 0,0 0-35 0 0,0 0-38 0 0,0 0-41 0 0,0 0-43 0 0,-1 0-46 0 0,2 0 12 0 0,-1 0-49 0 0,0 0-44 0 0,-1 0-39 0 0,1-1-151 0 0,-1 1-37 0 0,0-2-183 0 0,-1 0-495 0 0</inkml:trace>
  <inkml:trace contextRef="#ctx0" brushRef="#br0" timeOffset="-32375.42">0 379 7920 0 0,'0'0'174'0'0,"0"0"29"0"0,0 0 13 0 0,3 0-31 0 0,1 0-153 0 0,-2 0-31 0 0,0 0-1 0 0,1 0 1 0 0,-1 0 0 0 0,0 0-1 0 0,0 0 1 0 0,1-1-1 0 0,-1 1 1 0 0,0-1 0 0 0,2 0-1 0 0,4-3 49 0 0,1 0 84 0 0,4-2 149 0 0,8-3 268 0 0,-14 7-338 0 0,0-1 83 0 0,-1 1-38 0 0,6-4 163 0 0,0-1-50 0 0,-5 3-198 0 0,3-3 44 0 0,-4 3-82 0 0,6-3 175 0 0,-1 2-50 0 0,11-1 156 0 0,11-6 128 0 0,-18 4-330 0 0,-9 5-110 0 0,1-1 0 0 0,0 1 0 0 0,0 0 0 0 0,0 0-1 0 0,0 1 1 0 0,0 0-103 0 0,34-3 394 0 0,-22-1-181 0 0,-6 2-100 0 0,4 0-46 0 0,-9 3-67 0 0,-1-1 0 0 0,0 0-1 0 0,0-1 1 0 0,0 1 0 0 0,1-2 0 0 0,-1 2 0 0 0,0-1 0 0 0,0 1 0 0 0,0 0 0 0 0,0 1 0 0 0,0-1 0 0 0,1 1 0 0 0,-1 1 0 0 0,4-1 0 0 0,24-2 0 0 0,-2-7 0 0 0,-17 6 4 0 0,11-3-5 0 0,-12 3-40 0 0,1 0-117 0 0,4 4-30 0 0,-11 1 92 0 0,9 0-148 0 0,-13-1 156 0 0,0 0-36 0 0,0 0-54 0 0,-1 0-69 0 0,-1 0 37 0 0,0 0-44 0 0,0 0-47 0 0,-1-1-52 0 0,-2 4 272 0 0,-2 7 65 0 0,-9-5 16 0 0,6 5 0 0 0,-5-5 0 0 0,4 5 0 0 0,6-9 0 0 0,-1 0 0 0 0,1 0 0 0 0,-1 0 0 0 0,1 0 0 0 0,-1 0 0 0 0,1 0 0 0 0,-1 0 0 0 0,1 0 0 0 0,-1 0 0 0 0,0 0 0 0 0,0-1 0 0 0,1 1 0 0 0,-1 0 0 0 0,0 0 0 0 0,0-1 0 0 0,0 1 0 0 0,-6 2 4 0 0,7-3-1 0 0,-1 0-1 0 0,1 0 1 0 0,0 0-1 0 0,-1 0 0 0 0,1 1 1 0 0,-1-1-1 0 0,1 0 0 0 0,0 0 1 0 0,-1 0-1 0 0,1 1 1 0 0,-1-1-1 0 0,1 0 0 0 0,0 1 1 0 0,-1-1-1 0 0,1 0 1 0 0,0 1-1 0 0,-1-1 0 0 0,1 0 1 0 0,0 1-1 0 0,0-1 0 0 0,0 0 1 0 0,-1 1-1 0 0,1-1 1 0 0,0 1-1 0 0,0-1 0 0 0,0 1 1 0 0,0-1-1 0 0,0 0 1 0 0,-1 1-1 0 0,1-1 0 0 0,0 1 1 0 0,0-1-1 0 0,0 1 1 0 0,0-1-1 0 0,0 1 0 0 0,1-1-2 0 0,-1 0 1 0 0,0 0 1 0 0,0 0-1 0 0,0 0 0 0 0,0 0 0 0 0,0 1 1 0 0,0-1-1 0 0,0 0 0 0 0,0 0 0 0 0,0 0 0 0 0,0 0 1 0 0,0 0-1 0 0,0 0 0 0 0,0 0 0 0 0,0 0 1 0 0,0 0-1 0 0,0 0 0 0 0,0 1 0 0 0,0-1 0 0 0,0 0 1 0 0,0 0-1 0 0,0 0 0 0 0,0 0 0 0 0,0 0 0 0 0,-1 0 1 0 0,1 0-1 0 0,0 0 0 0 0,0 0 0 0 0,0 0 1 0 0,0 0-1 0 0,0 0 0 0 0,0 0 0 0 0,0 0 0 0 0,0 1 1 0 0,0-1-1 0 0,0 0 0 0 0,0 0 0 0 0,0 0 1 0 0,0 0-1 0 0,0 0 0 0 0,-1 0 0 0 0,1 0 0 0 0,0 0 1 0 0,0 0-1 0 0,0 0 0 0 0,0 0 0 0 0,0 0 0 0 0,0 0 1 0 0,0 0-1 0 0,0 0 0 0 0,0 0 0 0 0,0 0 1 0 0,-1 0-1 0 0,1 0 0 0 0,0 0 0 0 0,0 0 0 0 0,0 0 1 0 0,0 0-2 0 0,-1 0 7 0 0,0 0 0 0 0,-1 1 1 0 0,1 0-1 0 0,0-1 1 0 0,0 1-1 0 0,0-1 0 0 0,0 1 1 0 0,0 0-1 0 0,0 0 1 0 0,0 0-1 0 0,0 0 0 0 0,0 0 1 0 0,1-1-1 0 0,-1 1 1 0 0,0 1-1 0 0,0-1 0 0 0,1 0 1 0 0,-1 1-8 0 0,0 0 12 0 0,-1 0 0 0 0,1 0 1 0 0,0 1-1 0 0,0-1 0 0 0,0 0 0 0 0,0 1 1 0 0,1-1-1 0 0,-1 1 0 0 0,1-1 1 0 0,-1 1-13 0 0,0 12 106 0 0,-4 1-55 0 0,1-1-16 0 0,4-14-30 0 0,1 1 0 0 0,-1-1 1 0 0,0 0-1 0 0,0 1 0 0 0,1-1 1 0 0,-1 0-1 0 0,1 1 0 0 0,-1-1 1 0 0,1 0-1 0 0,0 1-5 0 0,0-1 8 0 0,0 1-1 0 0,-1-1 0 0 0,1 1 1 0 0,-1-1-1 0 0,1 1 1 0 0,-1-1-1 0 0,1 1 1 0 0,-1-1-1 0 0,0 1 1 0 0,0 1-8 0 0,0 7 41 0 0,0-5-28 0 0,0-1 0 0 0,0 0-1 0 0,0 0 1 0 0,1 1-1 0 0,-1-1 1 0 0,2 2-13 0 0,8 15 11 0 0,-5-2 0 0 0,-4-14-4 0 0,0-1 0 0 0,0 0 0 0 0,0 1 0 0 0,1-1 0 0 0,0 0 0 0 0,0 0 0 0 0,1 2-7 0 0,9 14 22 0 0,-8-14-6 0 0,-1 1 1 0 0,1-1 0 0 0,1-1-1 0 0,-1 1 1 0 0,1-1 0 0 0,0 1-1 0 0,0-1 1 0 0,0-1 0 0 0,6 4-17 0 0,-3-2 25 0 0,9 6 49 0 0,3-2 69 0 0,5-5 31 0 0,-10 0-55 0 0,-12-3-92 0 0,0-1 0 0 0,0 0 0 0 0,0 0 1 0 0,1 0-1 0 0,-1-1 0 0 0,0 1 0 0 0,1-1 0 0 0,-1 0 1 0 0,1 0-28 0 0,11 1 108 0 0,8 0 153 0 0,2-5 126 0 0,-20 2-353 0 0,5-1 74 0 0,1-1 52 0 0,-7 2-72 0 0,0 1 0 0 0,0-1 1 0 0,-1 0-1 0 0,1 0 0 0 0,-1 0 0 0 0,1-1 1 0 0,2-2-89 0 0,21-25 583 0 0,-2-3-94 0 0,-21 26-353 0 0,0 0-1 0 0,-1-1 1 0 0,3-5-136 0 0,-5 8 56 0 0,1 1 0 0 0,-1-1-1 0 0,0 1 1 0 0,0 0 0 0 0,-1-1 0 0 0,1-3-56 0 0,-2-12 171 0 0,-2 5-48 0 0,0 0-41 0 0,-3 0-35 0 0,1-1-29 0 0,4 13-18 0 0,0 0 0 0 0,-1-1 0 0 0,1 1 0 0 0,-1 0 0 0 0,1 0 0 0 0,-1 0 0 0 0,0 0 0 0 0,0 1 0 0 0,0-1 0 0 0,-1 0 0 0 0,1 1 0 0 0,-1 0 0 0 0,1-1 0 0 0,-2 0 0 0 0,-10-6 0 0 0,1 0 0 0 0,0-1 0 0 0,-5-7 0 0 0,16 15 0 0 0,0 1 0 0 0,1-1 0 0 0,-1 1 0 0 0,0 0-1 0 0,0 0 1 0 0,0 0 0 0 0,0 0 0 0 0,0 0-1 0 0,0 0 1 0 0,-1 0 0 0 0,1 1 0 0 0,0-1 0 0 0,0 1-1 0 0,-1-1 1 0 0,-9-2-18 0 0,-8-7-93 0 0,8 7 43 0 0,8 2 38 0 0,0 0 0 0 0,0 0 0 0 0,0-1 0 0 0,1 1 0 0 0,-1-1 0 0 0,1 0 0 0 0,-1 0 0 0 0,0 0 30 0 0,-6-4-43 0 0,-2 0-96 0 0,-28-8-489 0 0,32 12 494 0 0,-9 0-260 0 0,16 2 361 0 0,0 0 1 0 0,0 0-1 0 0,0 0 0 0 0,1 0 1 0 0,-1 0-1 0 0,0 0 0 0 0,0-1 0 0 0,0 1 1 0 0,1 0-1 0 0,-1 0 0 0 0,0 0 0 0 0,0-1 1 0 0,1 1-1 0 0,-1 0 0 0 0,0-1 33 0 0,-4-6-443 0 0,5 7 412 0 0,0-1 0 0 0,-1 1 1 0 0,1 0-1 0 0,0-1 0 0 0,0 1 0 0 0,0 0 0 0 0,-1-1 1 0 0,1 1-1 0 0,0 0 0 0 0,0-1 0 0 0,-1 1 1 0 0,1 0-1 0 0,0 0 0 0 0,-1-1 0 0 0,1 1 1 0 0,0 0-1 0 0,-1 0 0 0 0,1 0 0 0 0,-1 0 0 0 0,1-1 1 0 0,0 1-1 0 0,-1 0 0 0 0,1 0 0 0 0,-1 0 1 0 0,1 0-1 0 0,0 0 0 0 0,-1 0 0 0 0,1 0 0 0 0,-1 0 1 0 0,1 0-1 0 0,-1 0 31 0 0,-1 0-757 0 0</inkml:trace>
  <inkml:trace contextRef="#ctx0" brushRef="#br0" timeOffset="-31915.79">1134 258 8952 0 0,'0'0'200'0'0,"0"0"33"0"0,3 2 15 0 0,-2-1-231 0 0,0 1 1 0 0,0-1-1 0 0,0 0 0 0 0,0 1 1 0 0,0-1-1 0 0,0 0 0 0 0,0 1 0 0 0,-1-1 1 0 0,1 1-1 0 0,-1 0 0 0 0,1 0-17 0 0,1 23 65 0 0,1-10-20 0 0,3-3 93 0 0,-2-3 8 0 0,1 3 45 0 0,-1-2 35 0 0,1 0-22 0 0,-3-2-15 0 0,-1-1 29 0 0,0 1 73 0 0,0 0 56 0 0,1 0-75 0 0,5 4 25 0 0,0-1-92 0 0,3 8 114 0 0,-5 16 518 0 0,6-16-500 0 0,-5-10-161 0 0,0 0 40 0 0,-2 2 54 0 0,-3-1 70 0 0,2 3 31 0 0,2-4-92 0 0,0-1-91 0 0,0 3 94 0 0,-2-3-69 0 0,4 1 61 0 0,-5-7 88 0 0,-2-2-97 0 0,0 0-45 0 0,0 0-11 0 0,0 0-9 0 0,0 0-34 0 0,0 0-20 0 0,0 0-2 0 0,0 0-2 0 0,0 0-12 0 0,0 0-2 0 0,0 0 0 0 0,3-2-21 0 0,-2 1-103 0 0,0 0 1 0 0,0-1-1 0 0,1 1 0 0 0,-1 0 1 0 0,-1-1-1 0 0,1 1 0 0 0,0-1 1 0 0,0 1-1 0 0,0-1 0 0 0,-1 1 0 0 0,1-1 1 0 0,-1 1-1 0 0,1-1 0 0 0,-1 0 1 0 0,0 1-1 0 0,1-1 0 0 0,-1 0 1 0 0,0 1-1 0 0,0-1 0 0 0,0 0 1 0 0,-1 1-1 0 0,1-1 0 0 0,0 0 0 0 0,0 1 1 0 0,-1-1-1 0 0,0-1-4 0 0,-4-5 21 0 0,4 7-18 0 0,0 0-1 0 0,1-1 1 0 0,-1 1 0 0 0,0 0 0 0 0,0-1 0 0 0,1 1 0 0 0,-1-1 0 0 0,1 1 0 0 0,-1-1 0 0 0,1 0 0 0 0,0 1-1 0 0,0-1 1 0 0,-1 1 0 0 0,1-1 0 0 0,0-1-3 0 0,0-91 106 0 0,0-3-95 0 0,0 95-11 0 0,0 0 0 0 0,0 1 0 0 0,1-1 0 0 0,-1 1 0 0 0,0-1 0 0 0,0 0 0 0 0,1 1 0 0 0,-1-1 0 0 0,1 1 0 0 0,0-1 0 0 0,-1 1 0 0 0,1-1 0 0 0,0 1 0 0 0,0 0 0 0 0,0-1 0 0 0,4-6 0 0 0,0-2 0 0 0,-5 8 0 0 0,1 0 0 0 0,1-1 0 0 0,-1 1 0 0 0,0 0 0 0 0,0 0 0 0 0,1 0 0 0 0,-1 0 0 0 0,1 1 0 0 0,0-1 0 0 0,9-11 2 0 0,6-4-17 0 0,0 4-45 0 0,-1 5 40 0 0,20-10 87 0 0,-27 14-65 0 0,-8 3-8 0 0,0 0 0 0 0,0 1 0 0 0,1-1 1 0 0,-1 1-1 0 0,1 0 0 0 0,-1-1 0 0 0,0 1 0 0 0,1 0 0 0 0,-1 0 0 0 0,1 0 0 0 0,-1 0 0 0 0,0 0 0 0 0,1 0 0 0 0,-1 0 0 0 0,1 0 0 0 0,-1 1 0 0 0,0-1 0 0 0,1 1 0 0 0,-1-1 0 0 0,0 1 0 0 0,1-1 0 0 0,-1 1 0 0 0,0 0 0 0 0,0-1 0 0 0,1 1 0 0 0,-1 1 6 0 0,1-1-3 0 0,-1 0 0 0 0,1 0 0 0 0,0 0 0 0 0,0 0 0 0 0,-1-1 0 0 0,1 1 0 0 0,0 0 0 0 0,0-1 0 0 0,0 0 0 0 0,0 1-1 0 0,0-1 1 0 0,0 0 3 0 0,13 3 0 0 0,0 7 0 0 0,-2-8-32 0 0,-11-2-133 0 0,-2 0-54 0 0,0 0 102 0 0,0 0 39 0 0,0 0-32 0 0,0 0-13 0 0,0 0-33 0 0,0 0-39 0 0,0 0-42 0 0,0 0-46 0 0,0 0-43 0 0,0 0-41 0 0,1 0-36 0 0,-1 0-261 0 0,1 0-59 0 0,0 0-48 0 0,1 0-34 0 0,7 0-1442 0 0,8 0-1275 0 0</inkml:trace>
  <inkml:trace contextRef="#ctx0" brushRef="#br0" timeOffset="58236.18">137 1573 9760 0 0,'0'0'284'0'0,"0"0"1"0"0,0 0-223 0 0,0 0-9 0 0,0 0 31 0 0,0 0 4 0 0,0-3 0 0 0,0 0-83 0 0,0 0 95 0 0,1 2 112 0 0,1 0 205 0 0,0 2-4 0 0,0 1-209 0 0,0 0-112 0 0,-1-1-98 0 0,0 0-43 0 0,0 0-38 0 0,2 2 282 0 0,-3-1-3 0 0,-1 6-58 0 0,1 6 151 0 0,0-12-218 0 0,0 0 1 0 0,0 1 0 0 0,0-1 0 0 0,0 0 0 0 0,1 0-1 0 0,-1 0 1 0 0,1 0 0 0 0,0 2-68 0 0,4 4 195 0 0,0 1 80 0 0,-2 4 71 0 0,-3-6-156 0 0,-1-5-125 0 0,1 0 0 0 0,0 0 0 0 0,0 0-1 0 0,0 0 1 0 0,1 1 0 0 0,-1-1 0 0 0,0 0 0 0 0,1 0 0 0 0,-1 0 0 0 0,1 1-65 0 0,2 2 102 0 0,-2-3-12 0 0,1 1-1 0 0,-1 0 0 0 0,0 0 0 0 0,0-1 0 0 0,0 1 0 0 0,0 0 0 0 0,-1 0 0 0 0,1 0-89 0 0,0 5 100 0 0,-1 1-50 0 0,0-3-36 0 0,1-1 1 0 0,0 0 0 0 0,0 1-1 0 0,0-1 1 0 0,1 0 0 0 0,0 0-1 0 0,0 0 1 0 0,0 0-15 0 0,6 11 77 0 0,0 0 44 0 0,-3-6-16 0 0,6 5 9 0 0,13 7 123 0 0,0 0-9 0 0,-13-6-130 0 0,-8-9-84 0 0,-3-7-14 0 0,0 1 0 0 0,1-1 0 0 0,-1 1 0 0 0,0-1 0 0 0,0 1 0 0 0,0-1 0 0 0,1 1 1 0 0,-1-1-1 0 0,0 0 0 0 0,0 1 0 0 0,1-1 0 0 0,-1 0 0 0 0,0 1 0 0 0,1-1 0 0 0,-1 0 0 0 0,1 1 0 0 0,-1-1 1 0 0,0 0-1 0 0,1 1 0 0 0,-1-1 0 0 0,1 0 0 0 0,-1 0 0 0 0,1 0 0 0 0,-1 0 0 0 0,1 1 0 0 0,-1-1 0 0 0,1 0 1 0 0,-1 0-1 0 0,0 0 0 0 0,1 0 0 0 0,-1 0 0 0 0,1 0 0 0 0,-1 0 0 0 0,1 0 0 0 0,-1 0 0 0 0,1 0 0 0 0,-1-1 1 0 0,1 1-2 0 0,-1 0 1 0 0,1 0-1 0 0,-1 0 0 0 0,1 0 0 0 0,-1 0 0 0 0,1 0 0 0 0,-1 0 0 0 0,1 0 0 0 0,-1 0 0 0 0,1 0 0 0 0,-1 0 0 0 0,1 0 0 0 0,-1 0 0 0 0,0 0 0 0 0,1 1 0 0 0,-1-1 0 0 0,1 0 0 0 0,-1 0 0 0 0,1 0 0 0 0,-1 1 0 0 0,0-1 0 0 0,1 0 1 0 0,-1 0-1 0 0,1 1 0 0 0,-1-1 0 0 0,0 0 0 0 0,1 1 0 0 0,-1-1 0 0 0,0 1 0 0 0,0-1 0 0 0,1 0 0 0 0,-1 1 0 0 0,0 0 1 0 0,4 5-26 0 0,7-1 61 0 0,0 1 37 0 0,-5 1 61 0 0,-3-10-35 0 0,7-7-28 0 0,-4 6-14 0 0,-4 5-47 0 0,-2-1-9 0 0,0 0 0 0 0,1 0 0 0 0,-1 0 1 0 0,0 1-1 0 0,0-1 0 0 0,0 0 0 0 0,0 0 0 0 0,0 0 0 0 0,0 0 0 0 0,1 0 0 0 0,-1 0 0 0 0,0 0 0 0 0,0 0 0 0 0,0 0 0 0 0,0 1 0 0 0,0-1 0 0 0,1 0 0 0 0,-1 0 0 0 0,0 0 0 0 0,0 0 0 0 0,0 0 0 0 0,0 0 0 0 0,1 0 0 0 0,-1 0 0 0 0,0 0 0 0 0,0 0 0 0 0,0 0 1 0 0,0 0-1 0 0,1 0 0 0 0,-1-1 0 0 0,0 1 0 0 0,0 0 0 0 0,0 0 0 0 0,0 0 0 0 0,0 0 0 0 0,1 0 0 0 0,6-5 26 0 0,5-6 36 0 0,18-19 18 0 0,-26 25-70 0 0,0 0 0 0 0,0-1 0 0 0,-1 0 0 0 0,1 1 0 0 0,-1-1 0 0 0,0-1-10 0 0,0 2 5 0 0,5-18 50 0 0,1 3-50 0 0,-7 18-4 0 0,0-1 0 0 0,-1 1 0 0 0,1-1-1 0 0,-1 1 1 0 0,0-1 0 0 0,1 0-1 0 0,-1 0 1 0 0,0 1 0 0 0,-1-1 0 0 0,1 0-1 0 0,-1 0 1 0 0,1 0 0 0 0,-1 0-1 0 0,0 0 1 0 0,0-1-1 0 0,0 0 6 0 0,0 1 0 0 0,1 0 0 0 0,-1 0-1 0 0,1 0 1 0 0,-1 0 0 0 0,1 0 0 0 0,0 0 0 0 0,0 0-1 0 0,2-3-5 0 0,2-8 1 0 0,-4 5 4 0 0,0 1-1 0 0,0-1 1 0 0,-1 1-1 0 0,0 0 1 0 0,-1-2-5 0 0,0 3 7 0 0,1 0 0 0 0,0 0 0 0 0,0 0 0 0 0,1 1-1 0 0,0-1 1 0 0,1-4-7 0 0,4-1 0 0 0,-5 10 0 0 0,0 1 0 0 0,-1 0 0 0 0,1-1 0 0 0,0 1 0 0 0,-1 0 0 0 0,1-1 0 0 0,-1 1 0 0 0,1-1 0 0 0,-1 1 0 0 0,0-1 0 0 0,0 1 0 0 0,0-1 0 0 0,1 1 0 0 0,-1-10 0 0 0,0-1-3 0 0,0-8-67 0 0,0 17-6 0 0,2 6 20 0 0,-1-2 55 0 0,0 0 0 0 0,0 0 0 0 0,0 0-1 0 0,0 1 1 0 0,0-1 0 0 0,0 0 0 0 0,0 1 0 0 0,0-1-1 0 0,0 1 1 0 0,-1-1 0 0 0,1 1 0 0 0,-1-1 0 0 0,1 1 0 0 0,-1-1-1 0 0,0 1 1 0 0,0-1 0 0 0,1 1 0 0 0,-1 0 1 0 0,2 11-29 0 0,4-3 39 0 0,-2-2 23 0 0,5 11 122 0 0,0 3-88 0 0,3 5-81 0 0,6 8-140 0 0,-9-22 97 0 0,-3-1 66 0 0,9 13 103 0 0,-6-4-40 0 0,0 1 46 0 0,16 24 186 0 0,-24-44-291 0 0,-1 0 0 0 0,1 0 0 0 0,-1 0 0 0 0,0 0-1 0 0,1 0 1 0 0,-1 0 0 0 0,0 0 0 0 0,0 0 0 0 0,0 0 0 0 0,-1 0-13 0 0,1-1 3 0 0,0 0 0 0 0,0 1 1 0 0,0-1-1 0 0,0 0 1 0 0,0 0-1 0 0,0 1 0 0 0,0-1 1 0 0,0 0-1 0 0,0 0 1 0 0,0 1-1 0 0,1-1 0 0 0,-1 0 1 0 0,1 0-1 0 0,-1 0 1 0 0,1 0-1 0 0,-1 0-3 0 0,10 4 59 0 0,-5 8-45 0 0,8 2-14 0 0,-11-13 0 0 0,-1 0 0 0 0,1-1 0 0 0,0 1 0 0 0,0-1-1 0 0,0 0 1 0 0,0 1 0 0 0,0-1 0 0 0,2 1 0 0 0,5-1-52 0 0,-7 0-64 0 0,1 1-53 0 0,7 8-249 0 0,-8-8-34 0 0</inkml:trace>
  <inkml:trace contextRef="#ctx0" brushRef="#br0" timeOffset="58636.07">1286 1542 10768 0 0,'0'0'241'0'0,"0"0"38"0"0,0-2 13 0 0,-2-5-104 0 0,-2 3-64 0 0,-3 0-75 0 0,7 3-48 0 0,-1 0 0 0 0,1 1-1 0 0,0-1 1 0 0,-1 0 0 0 0,1 0 0 0 0,0 1-1 0 0,0-1 1 0 0,-1 0 0 0 0,1 0 0 0 0,0 0-1 0 0,0 0 1 0 0,0 1 0 0 0,0-1 0 0 0,0-1-1 0 0,-1-8 20 0 0,-4 7 111 0 0,-1-1 112 0 0,4 1-96 0 0,0-1-9 0 0,0 1-3 0 0,0 2 4 0 0,0 0-14 0 0,0 0 38 0 0,-2 1 47 0 0,0 0 56 0 0,-9-1 57 0 0,-16 1 278 0 0,13 4-294 0 0,8 0-168 0 0,0 0 36 0 0,-11 7 238 0 0,6-5-215 0 0,0-3-104 0 0,-5 2 8 0 0,11 0-34 0 0,0 2 35 0 0,-21 21 3 0 0,27-27-103 0 0,-1 0 0 0 0,1 0-1 0 0,0 0 1 0 0,0 0 0 0 0,0 1-1 0 0,0-1 1 0 0,0 0 0 0 0,0 1-1 0 0,0-1 1 0 0,0 1 0 0 0,1-1-1 0 0,-1 1 1 0 0,1-1 0 0 0,-1 1-1 0 0,1-1 1 0 0,-1 1 0 0 0,1 0-1 0 0,0-1 1 0 0,0 1 0 0 0,0 0-3 0 0,2 13-16 0 0,3-6-27 0 0,0-1 1 0 0,0 1-1 0 0,0-1 1 0 0,1 0-1 0 0,1-1 1 0 0,3 4 42 0 0,-4-5-20 0 0,15 12-69 0 0,0-9 69 0 0,-13-5 18 0 0,0-1 1 0 0,-1 2 0 0 0,1-1 0 0 0,-1 1-1 0 0,2 1 2 0 0,25 16 43 0 0,-9-10 74 0 0,0 1-21 0 0,-7 1 4 0 0,-5-3 6 0 0,-12-10-93 0 0,0 0 0 0 0,0-1 0 0 0,0 1 1 0 0,1-1-1 0 0,-1 0 0 0 0,0 1 1 0 0,0-1-1 0 0,0 0 0 0 0,0 0 1 0 0,1 0-1 0 0,-1 1-13 0 0,4 1 134 0 0,5 8 0 0 0,-7-7-13 0 0,-3-3-8 0 0,0 0-1 0 0,2 13 141 0 0,2-4-100 0 0,-4-9-143 0 0,0 1-1 0 0,1-1 1 0 0,-1 1 0 0 0,0 0 0 0 0,0-1-1 0 0,1 1 1 0 0,-1 0 0 0 0,0-1 0 0 0,0 1-1 0 0,0-1 1 0 0,0 1 0 0 0,0 0 0 0 0,0-1-1 0 0,0 1 1 0 0,0 0 0 0 0,0-1 0 0 0,0 1-1 0 0,0 0 1 0 0,0-1 0 0 0,0 1-10 0 0,-6 6 111 0 0,4-4 20 0 0,1 0-48 0 0,0-1-30 0 0,1 1-34 0 0,1 0-15 0 0,-3-1 30 0 0,2-2-27 0 0,-1 0 0 0 0,0 1 0 0 0,1-1 0 0 0,-1 0 0 0 0,0 1 0 0 0,0-1 0 0 0,0 0-1 0 0,1 0 1 0 0,-1 0 0 0 0,0 0 0 0 0,0 0 0 0 0,0 1 0 0 0,1-2 0 0 0,-1 1 0 0 0,0 0-8 0 0,-14 3 94 0 0,7 1-48 0 0,7-3-41 0 0,-1 0 0 0 0,1 0-1 0 0,0 0 1 0 0,-1 0 0 0 0,1-1-1 0 0,-1 1 1 0 0,1-1 0 0 0,-1 1-1 0 0,1-1 1 0 0,-1 1 0 0 0,0-1-1 0 0,1 0 1 0 0,-1 0-1 0 0,0 0-3 0 0,-3 0-3 0 0,-1 1 0 0 0,1-1-1 0 0,-1 1 1 0 0,1 0 0 0 0,-2 1 3 0 0,-11 4-64 0 0,13-4 24 0 0,2-1-92 0 0,0-1 33 0 0,-2 1-15 0 0,0 0 77 0 0,-6 0 19 0 0,8-1-25 0 0,-1 0-41 0 0,1 0-59 0 0,0 0-74 0 0,-1-1-87 0 0,1 1-103 0 0,1 0 85 0 0,0 0-52 0 0,0 0-56 0 0,0 0-61 0 0,0-1-63 0 0,0 1-68 0 0,0 0-72 0 0,0 0-76 0 0,-5 0-1332 0 0,-2 0-1188 0 0</inkml:trace>
  <inkml:trace contextRef="#ctx0" brushRef="#br0" timeOffset="58998.54">1467 1694 10656 0 0,'3'0'241'0'0,"5"0"-65"0"0,15 0 291 0 0,-15 0-331 0 0,2 0-35 0 0,-1 0-65 0 0,-8 0-35 0 0,1 0 0 0 0,-1 0 0 0 0,1 0-1 0 0,-1 1 1 0 0,1-1 0 0 0,-1 0 0 0 0,0 1 0 0 0,1-1 0 0 0,-1 1-1 0 0,1 0 1 0 0,-1-1 0 0 0,0 1 0 0 0,1 0-1 0 0,10 5 0 0 0,-7-4-72 0 0,1-1 75 0 0,1-1 65 0 0,2 1 52 0 0,8 0 224 0 0,12-2 340 0 0,-18 0-422 0 0,-1 0-57 0 0,-3-1-94 0 0,6-4 204 0 0,-5 2-17 0 0,4 2 68 0 0,-4 1-116 0 0,-1 0-66 0 0,0-1-29 0 0,1-2 1 0 0,0 0-9 0 0,-1 2-8 0 0,0 1 25 0 0,1 1 62 0 0,5-3 128 0 0,-3-2-74 0 0,-2 0-80 0 0,1 0 77 0 0,0 2-62 0 0,3-7 24 0 0,-4 3-89 0 0,6-1 129 0 0,0 0 1 0 0,-5 1-149 0 0,7-3-1 0 0,-4 2-48 0 0,-7-2-17 0 0,1 6-24 0 0,-5 4-40 0 0,-1-1 1 0 0,1 1-1 0 0,-1 0 0 0 0,0 0 0 0 0,1 0 1 0 0,-1-1-1 0 0,0 1 0 0 0,1 0 1 0 0,-1 0-1 0 0,0-1 0 0 0,0 1 0 0 0,1 0 1 0 0,-1-1-1 0 0,0 1 0 0 0,0 0 0 0 0,1-1 1 0 0,-1 1-1 0 0,0 0 0 0 0,0-1 0 0 0,0 1 1 0 0,0-1-1 0 0,0 1 0 0 0,0 0 1 0 0,1-1-1 0 0,-1 1 0 0 0,0-1 0 0 0,0 1 1 0 0,0 0-1 0 0,0-1 0 0 0,0 1 0 0 0,-1-1-1 0 0,4-4 64 0 0,7-5-32 0 0,-10 10-30 0 0,0 0-1 0 0,0 0 0 0 0,1 0 0 0 0,-1 0 0 0 0,0 0 0 0 0,0 0 0 0 0,0 0 0 0 0,0 0 1 0 0,0 0-1 0 0,0-1 0 0 0,0 1 0 0 0,0 0 0 0 0,0 0 0 0 0,0 0 0 0 0,1 0 0 0 0,-1 0 1 0 0,0 0-1 0 0,0 0 0 0 0,0 0 0 0 0,0 0 0 0 0,0-1 0 0 0,0 1 0 0 0,0 0 0 0 0,0 0 1 0 0,0 0-1 0 0,0 0 0 0 0,0 0 0 0 0,0 0 0 0 0,0 0 0 0 0,0-1 0 0 0,0 1 0 0 0,0 0 0 0 0,0 0 1 0 0,0 0-1 0 0,0 0 0 0 0,0 0 0 0 0,0 0 0 0 0,0 0 0 0 0,0-1 0 0 0,0 1 0 0 0,0 0 1 0 0,0 0-1 0 0,-1 0 0 0 0,1 0 0 0 0,0 0 0 0 0,0 0 0 0 0,0 0 0 0 0,0 0 0 0 0,0 0 1 0 0,0-1-1 0 0,0 1 0 0 0,0 0 0 0 0,0 0 0 0 0,0 0 0 0 0,-1 0 0 0 0,1 0 0 0 0,0 0-1 0 0,-10-10 27 0 0,7 4 22 0 0,3-3-39 0 0,0 9-5 0 0,1 0-4 0 0,-1 0 0 0 0,0 0-1 0 0,0 0 1 0 0,0 0 0 0 0,0-1 0 0 0,0 1-1 0 0,0 0 1 0 0,0 0 0 0 0,0 0 0 0 0,0 0-1 0 0,0 0 1 0 0,0 0 0 0 0,0 0 0 0 0,0 0-1 0 0,0 0 1 0 0,0 0 0 0 0,0-1 0 0 0,0 1-1 0 0,0 0 1 0 0,0 0 0 0 0,0 0 0 0 0,-1 0-1 0 0,1 0 1 0 0,0 0 0 0 0,0 0 0 0 0,0 0-1 0 0,0 0 1 0 0,0 0 0 0 0,0 0 0 0 0,0 0-1 0 0,0 0 1 0 0,0-1 0 0 0,0 1 0 0 0,0 0-1 0 0,0 0 1 0 0,0 0 0 0 0,0 0 0 0 0,0 0-1 0 0,-1 0 1 0 0,1 0 0 0 0,0 0 0 0 0,0 0-1 0 0,0 0 1 0 0,0 0 0 0 0,0 0-1 0 0,0 0 1 0 0,0 0 0 0 0,0 0 0 0 0,0 0-1 0 0,0 0 1 0 0,-1 0 0 0 0,1 0 0 0 0,0 0-1 0 0,0 0 1 0 0,0 0 0 0 0,0 0 0 0 0,0 0-1 0 0,-3 0 7 0 0,1 1-7 0 0,0-1 1 0 0,0 0-1 0 0,1 0 0 0 0,-1 0 1 0 0,0 0-1 0 0,0 0 0 0 0,1-1 0 0 0,-1 1 1 0 0,0-1-1 0 0,1 1 0 0 0,-2-1 0 0 0,-1-5 3 0 0,3 5-1 0 0,1 1 0 0 0,0-1-1 0 0,0 1 1 0 0,-1-1-1 0 0,1 1 1 0 0,0 0-1 0 0,-1-1 1 0 0,1 1 0 0 0,0 0-1 0 0,-1-1 1 0 0,1 1-1 0 0,0 0 1 0 0,-1-1-1 0 0,1 1 1 0 0,-1 0 0 0 0,1 0-1 0 0,0 0 1 0 0,-1-1-1 0 0,1 1 1 0 0,-1 0-1 0 0,1 0 1 0 0,-1 0 0 0 0,1 0-1 0 0,-1 0 1 0 0,1 0-1 0 0,-1 0 1 0 0,1 0-1 0 0,-1 0 1 0 0,1 0 0 0 0,-1 0-1 0 0,1 0 1 0 0,-1 0-2 0 0,0 0 0 0 0,1 0 0 0 0,-1 0 1 0 0,0 0-1 0 0,1 0 0 0 0,-1 0 1 0 0,1 0-1 0 0,-1 0 0 0 0,0 1 0 0 0,1-1 1 0 0,-1 0-1 0 0,0 0 0 0 0,1 1 1 0 0,-1-1-1 0 0,1 0 0 0 0,-1 0 0 0 0,0 1 1 0 0,1-1-1 0 0,-1 1 0 0 0,1-1 1 0 0,-1 1-1 0 0,1-1 0 0 0,0 1 1 0 0,-1-1-1 0 0,1 1 0 0 0,-1-1 0 0 0,1 1 0 0 0,0-1-2 0 0,-1 1-1 0 0,1-1 1 0 0,0 1 0 0 0,-1-1-1 0 0,1 1 1 0 0,-1-1-1 0 0,1 1 1 0 0,-1-1-1 0 0,1 1 1 0 0,-1-1-1 0 0,1 0 1 0 0,-1 1 0 0 0,0-1-1 0 0,1 0 1 0 0,-1 1-1 0 0,1-1 1 0 0,-1 0-1 0 0,0 0 1 0 0,1 0-1 0 0,-1 0 1 0 0,0 0 0 0 0,1 0-1 0 0,-1 0 1 0 0,0 0-1 0 0,1 0 1 0 0,-1 0 2 0 0,0 0-1 0 0,1 0 1 0 0,-1 0 0 0 0,1 0-1 0 0,0 0 1 0 0,-1 0-1 0 0,1 0 1 0 0,-1 0-1 0 0,1 0 1 0 0,-1 0 0 0 0,1 0-1 0 0,-1 0 1 0 0,1 0-1 0 0,-1 0 1 0 0,1 1 0 0 0,-1-1-1 0 0,1 0 1 0 0,0 0-1 0 0,-1 0 1 0 0,1 1-1 0 0,-1-1 1 0 0,1 0 0 0 0,0 1-1 0 0,-1-1 1 0 0,1 0-1 0 0,-1 1 1 0 0,1-1 0 0 0,0 0-1 0 0,0 1 1 0 0,-1-1-1 0 0,1 0 1 0 0,0 1-1 0 0,-1 0 1 0 0,-3 5 0 0 0,-23 12 0 0 0,19-11 0 0 0,5-4 0 0 0,0 0 0 0 0,0 0 0 0 0,0 0 0 0 0,0 0 0 0 0,0 1 0 0 0,1 0 0 0 0,-28 56 14 0 0,29-58-9 0 0,1-1 0 0 0,-1 0 0 0 0,1 0 1 0 0,-1 1-1 0 0,1-1 0 0 0,0 0 0 0 0,0 1 0 0 0,0-1 1 0 0,0 1-1 0 0,0 0-5 0 0,-2 15 25 0 0,-9 6 43 0 0,9-17 71 0 0,0 0-46 0 0,3 9 43 0 0,0-7-39 0 0,-1-6-77 0 0,2 22 209 0 0,-2-23-222 0 0,0 0-1 0 0,1 0 1 0 0,-1 0 0 0 0,1 0 0 0 0,-1 0-1 0 0,1 0 1 0 0,-1 0 0 0 0,1 0-1 0 0,-1 0 1 0 0,1 0 0 0 0,0-1-1 0 0,-1 1 1 0 0,1 0 0 0 0,0 0 0 0 0,0-1-1 0 0,0 1 1 0 0,0-1 0 0 0,-1 1-1 0 0,2 0-6 0 0,11 4 96 0 0,-9 1-37 0 0,-4-5-58 0 0,0-1 1 0 0,1 0-1 0 0,-1 1 1 0 0,0-1-1 0 0,0 1 1 0 0,1-1-1 0 0,-1 0 1 0 0,0 1 0 0 0,1-1-1 0 0,-1 0 1 0 0,0 1-1 0 0,1-1 1 0 0,-1 0-1 0 0,1 0 1 0 0,-1 1-1 0 0,0-1 1 0 0,1 0 0 0 0,-1 0-1 0 0,1 0 1 0 0,-1 1-1 0 0,1-1 1 0 0,-1 0-1 0 0,1 0 1 0 0,-1 0-1 0 0,1 0 1 0 0,-1 0 0 0 0,1 0-1 0 0,-1 0 1 0 0,0 0-1 0 0,1 0 1 0 0,-1 0-1 0 0,1 0-1 0 0,5 0-182 0 0,-1 0 77 0 0,1 0 66 0 0,0 0 54 0 0,5 0 132 0 0,15 0 391 0 0,-18 0-441 0 0,1 0-83 0 0,-5 0-58 0 0,1 0-47 0 0,0 0-53 0 0,0 0-59 0 0,0 0-87 0 0,0 0-84 0 0,0 0-91 0 0,-1 0-98 0 0,1 0-107 0 0,0 0-115 0 0,0 0-121 0 0,-3 0 405 0 0,1 0-34 0 0,-2 0 154 0 0,5 0-832 0 0,0 0-35 0 0,13 0-2619 0 0</inkml:trace>
  <inkml:trace contextRef="#ctx0" brushRef="#br0" timeOffset="-19236.38">2178 333 5696 0 0,'0'0'132'0'0,"0"0"17"0"0,0 0 10 0 0,0 0 41 0 0,0 0-71 0 0,2 0 110 0 0,1 0-93 0 0,1 0 41 0 0,3 0 287 0 0,-1 0-114 0 0,11 0 724 0 0,-10 0-643 0 0,0 0-90 0 0,0 0-57 0 0,-6 0-268 0 0,-1 0 1 0 0,1 0-1 0 0,0 0 1 0 0,-1 0-1 0 0,1 0 1 0 0,0 0-1 0 0,-1 0 0 0 0,1 1 1 0 0,0-1-1 0 0,-1 0 1 0 0,1 0-1 0 0,-1 1 0 0 0,1-1 1 0 0,0 0-1 0 0,-1 0 1 0 0,1 1-1 0 0,-1-1 1 0 0,1 1-1 0 0,-1-1 0 0 0,1 1 1 0 0,-1-1-1 0 0,1 0 1 0 0,-1 1-1 0 0,0 0 1 0 0,1-1-1 0 0,-1 1-26 0 0,1-1 26 0 0,-1 1 0 0 0,0-1-1 0 0,1 1 1 0 0,-1-1 0 0 0,1 1 0 0 0,-1-1 0 0 0,0 1 0 0 0,1-1-1 0 0,0 1 1 0 0,-1-1 0 0 0,1 0 0 0 0,-1 1 0 0 0,1-1 0 0 0,-1 0-1 0 0,1 0 1 0 0,0 1 0 0 0,-1-1 0 0 0,1 0 0 0 0,0 0 0 0 0,-1 0-1 0 0,1 0 1 0 0,0 0 0 0 0,-1 0 0 0 0,1 0 0 0 0,-1 0 0 0 0,1 0-26 0 0,11 0 340 0 0,2-1-2 0 0,-12 1-289 0 0,0 0 0 0 0,0 0 0 0 0,0 1 0 0 0,0-1 0 0 0,0 0 1 0 0,0 1-1 0 0,-1-1 0 0 0,1 1 0 0 0,1 0-49 0 0,0 1 83 0 0,1 1-3 0 0,3 1 34 0 0,-2-2 27 0 0,1-1 57 0 0,1-1 103 0 0,5 1-44 0 0,-8 0-170 0 0,1-1 0 0 0,0 0 1 0 0,-1 0-1 0 0,1 0 0 0 0,-1 0 0 0 0,1-1 0 0 0,-1 0 0 0 0,1 0 0 0 0,0 0-87 0 0,3-4 117 0 0,2 0 45 0 0,3 2 41 0 0,-7 3-99 0 0,9 0 302 0 0,-11-1-322 0 0,-2 0-70 0 0,3-9 162 0 0,5 5-30 0 0,-9 0-121 0 0,0 0-34 0 0,2 0-68 0 0,8-8 29 0 0,-11 12 50 0 0,0 1 0 0 0,0-1 1 0 0,1 0-1 0 0,-1 1 0 0 0,0-1 0 0 0,0 0 0 0 0,0 1 1 0 0,0-1-1 0 0,0 0 0 0 0,0 1 0 0 0,0-1 1 0 0,0 0-1 0 0,0 0 0 0 0,0 1 0 0 0,0-1 0 0 0,0 0 1 0 0,0 1-1 0 0,0-1 0 0 0,-1 0 0 0 0,1 1 1 0 0,0-1-3 0 0,-2-4 20 0 0,-1 2 3 0 0,-20-19 18 0 0,20 19-42 0 0,0 1 0 0 0,0 0 0 0 0,0-1 0 0 0,0 1 0 0 0,0 1 0 0 0,-2-2 1 0 0,2 2-15 0 0,-1-1 0 0 0,1 0 0 0 0,0 0 1 0 0,0 0-1 0 0,0 0 0 0 0,-1-2 15 0 0,-1 0-38 0 0,0 0 0 0 0,0 0 0 0 0,-1 1 0 0 0,0-1-1 0 0,0 1 1 0 0,-1 0 38 0 0,2 1-31 0 0,-9-5-90 0 0,-5 1 11 0 0,9 4 48 0 0,-7-1-95 0 0,15 3 142 0 0,1 0 0 0 0,0 0 0 0 0,-1 0 1 0 0,1 0-1 0 0,0 0 0 0 0,-1-1 1 0 0,1 1-1 0 0,0 0 0 0 0,-1-1 1 0 0,1 1 14 0 0,-7-6-48 0 0,-1 1 28 0 0,-2 3-14 0 0,-7 2-39 0 0,16 0 62 0 0,-22 2-77 0 0,23-2 85 0 0,0 0 0 0 0,0 1 0 0 0,0-1 0 0 0,0 0 0 0 0,0 1 0 0 0,0-1 0 0 0,0 1 0 0 0,0 0 0 0 0,0-1 0 0 0,1 1 0 0 0,-1 0 0 0 0,0-1 0 0 0,0 1 0 0 0,1 0 0 0 0,-1 0 0 0 0,0 0 0 0 0,1 0 0 0 0,-1-1 0 0 0,0 2 3 0 0,-1 3-6 0 0,2-5 4 0 0,0 1-1 0 0,-1 0 1 0 0,1-1-1 0 0,0 1 1 0 0,-1-1 0 0 0,1 1-1 0 0,0 0 1 0 0,-1-1-1 0 0,1 1 1 0 0,-1-1-1 0 0,1 1 1 0 0,0-1 0 0 0,-1 0-1 0 0,0 1 1 0 0,1-1-1 0 0,-1 1 1 0 0,1-1 0 0 0,-1 0-1 0 0,1 1 1 0 0,-1-1-1 0 0,0 0 1 0 0,0 0 2 0 0,-3 3-14 0 0,1-1 6 0 0,0 1 0 0 0,1 0 0 0 0,-1-1 1 0 0,1 1-1 0 0,0 1 0 0 0,0-1 1 0 0,0 0-1 0 0,0 0 0 0 0,1 1 0 0 0,-2 2 8 0 0,0 1 2 0 0,-2 23-2 0 0,3-26 0 0 0,0 0 0 0 0,0 0 0 0 0,1 0 0 0 0,-1 0 0 0 0,1 0 0 0 0,0 0 0 0 0,0 1 0 0 0,0-1 0 0 0,1 0 0 0 0,0 1 0 0 0,0-1 0 0 0,0 1 0 0 0,0 3 0 0 0,0 62 0 0 0,0-67 5 0 0,0 1 1 0 0,1-1 0 0 0,-1 0-1 0 0,1 0 1 0 0,-1 0 0 0 0,1 0 0 0 0,0 0-1 0 0,0 0 1 0 0,0 0 0 0 0,2 2-6 0 0,1 5 33 0 0,1 7 28 0 0,-4-14-49 0 0,0 1 1 0 0,1 0-1 0 0,-1-1 1 0 0,1 1 0 0 0,0-1-1 0 0,2 4-12 0 0,7 13 89 0 0,-9-16-61 0 0,0 0-1 0 0,1 0 0 0 0,-1 0 1 0 0,1 0-1 0 0,0 0 1 0 0,1 0-28 0 0,3 3 42 0 0,-4-3-22 0 0,0-1-1 0 0,0 0 1 0 0,0 0-1 0 0,1-1 1 0 0,-1 1 0 0 0,1 0-20 0 0,27 12 153 0 0,-1 0-37 0 0,-19-12-94 0 0,23-3 114 0 0,-19-1-123 0 0,-12 1-13 0 0,0 0 0 0 0,1 0 0 0 0,-1-1 1 0 0,0 0-1 0 0,0 1 0 0 0,0-1 0 0 0,0 0 0 0 0,0-1 1 0 0,2 0-1 0 0,5-2 8 0 0,10-5 7 0 0,-5 3-95 0 0,-10 4 10 0 0,3 1 55 0 0,2-2 5 0 0,-6 2-36 0 0,0-1-41 0 0,-1 0-24 0 0,0 0-43 0 0,0 0-50 0 0,0-1-56 0 0,-1 1-70 0 0,0 0-66 0 0,0 0-59 0 0,0 0-50 0 0,2-2-391 0 0,-1 1-74 0 0,2-2-657 0 0,3-4-921 0 0,-6 8 1991 0 0</inkml:trace>
  <inkml:trace contextRef="#ctx0" brushRef="#br0" timeOffset="-18871.86">2813 243 5784 0 0,'0'0'132'0'0,"0"0"17"0"0,0 0 10 0 0,0 2-26 0 0,0-2-132 0 0,-1 1 0 0 0,1-1 0 0 0,0 1 0 0 0,0-1 0 0 0,0 0 0 0 0,0 1 0 0 0,1-1 0 0 0,-1 1 0 0 0,0-1 0 0 0,0 0 0 0 0,0 1 0 0 0,0-1 1 0 0,0 1-1 0 0,0-1 0 0 0,1 0 0 0 0,-1 1 0 0 0,0-1 0 0 0,0 0 0 0 0,0 1 0 0 0,1-1 0 0 0,-1 0 0 0 0,0 1 0 0 0,1-1 0 0 0,-1 0 0 0 0,0 0 0 0 0,1 1 0 0 0,-1-1 0 0 0,0 0 0 0 0,1 0 0 0 0,-1 0 0 0 0,1 1-1 0 0,5 3-5 0 0,-3 0 25 0 0,1 2 41 0 0,-1 1 44 0 0,0 0 45 0 0,-1-3 20 0 0,3 5 172 0 0,-1 0 0 0 0,5 6 100 0 0,-6-10-331 0 0,0 2 41 0 0,1 2 71 0 0,1 5 155 0 0,0 0 2 0 0,-1-5-156 0 0,-1-3-70 0 0,0 0-40 0 0,2 1 92 0 0,-1 0-24 0 0,0-1-36 0 0,5 9 228 0 0,-6-7-184 0 0,1 2 74 0 0,0 3 108 0 0,1 1-76 0 0,13 17 324 0 0,-11-20-388 0 0,0 0 46 0 0,-1-3-36 0 0,3 13 138 0 0,-6-11-158 0 0,-1-4-68 0 0,1 0 40 0 0,0-1-49 0 0,13 25 717 0 0,-12-25-716 0 0,1 0-41 0 0,-2-1-100 0 0,-1-1 33 0 0,2 3 118 0 0,-3-4-57 0 0,0 0 1 0 0,0 1-1 0 0,0-1 1 0 0,-1 0-1 0 0,1 1 1 0 0,-1-1-1 0 0,1 1 1 0 0,-1-1-100 0 0,0 3 133 0 0,0-1-44 0 0,0-1 147 0 0,0-3-4 0 0,2 2-40 0 0,-1 0-100 0 0,1 0-68 0 0,1-1-59 0 0,-2 0 36 0 0,0 0 41 0 0,0 0 21 0 0,0-1 36 0 0,0 1 16 0 0,0 0 33 0 0,0 1 37 0 0,-1-1 41 0 0,-1-6-100 0 0,2 1-46 0 0,7-2 29 0 0,-3 3-32 0 0,-4 2-63 0 0,-1 0-1 0 0,1 0 1 0 0,-1 0-1 0 0,0 0 1 0 0,1-1-1 0 0,-1 1 1 0 0,0 0-1 0 0,1 0 1 0 0,-1 0-1 0 0,0-1 1 0 0,0 1-1 0 0,0 0 1 0 0,0 0-1 0 0,0-1 1 0 0,-1 1-1 0 0,1 0-13 0 0,0-2 26 0 0,0 0 0 0 0,0 0 0 0 0,0 0 0 0 0,0 0 0 0 0,1 0 0 0 0,-1 0 0 0 0,1-1-26 0 0,3-6 37 0 0,-2 7-27 0 0,-1 0 0 0 0,0 0 0 0 0,0 0 0 0 0,0 0-1 0 0,0 0 1 0 0,-1 0 0 0 0,1 0 0 0 0,-1 0 0 0 0,1 0 0 0 0,-1-2-10 0 0,0-3 17 0 0,1 0 0 0 0,1 0-1 0 0,-1 1 1 0 0,1-1 0 0 0,3-7-17 0 0,-4 13 6 0 0,0-1-3 0 0,0 0-1 0 0,0 0 0 0 0,-1 0 0 0 0,1-1 0 0 0,-1 1 0 0 0,0 0 0 0 0,0 0 0 0 0,0-1-2 0 0,1-15-1 0 0,9-11 1 0 0,-7 19 0 0 0,-2 7 0 0 0,-1 0 0 0 0,1 1 0 0 0,1-1 0 0 0,-1 1 0 0 0,0-1 0 0 0,1 1 0 0 0,0-1 0 0 0,0 1 0 0 0,1-2 0 0 0,7-16 2 0 0,0-2-8 0 0,0 9-44 0 0,-2 7-64 0 0,-5 4 30 0 0,0 0 0 0 0,0 0 0 0 0,0 0 0 0 0,0-1 0 0 0,-1 1 0 0 0,1-1 84 0 0,1-6-234 0 0,3-2-76 0 0,-4 8 173 0 0,1 0-35 0 0,-1 0-39 0 0,-1 0-46 0 0,1 0-49 0 0,-1 0-49 0 0,0 0 15 0 0,-1 1-37 0 0,1 0-37 0 0,0 1-38 0 0,11-3-1113 0 0,2-8-16 0 0</inkml:trace>
  <inkml:trace contextRef="#ctx0" brushRef="#br0" timeOffset="-18467.75">3432 454 6768 0 0,'0'0'149'0'0,"0"0"23"0"0,3 0 12 0 0,23 2-73 0 0,-17 3-47 0 0,-1 1-48 0 0,-2-5 8 0 0,0-2 41 0 0,6-6 152 0 0,-12 7-203 0 0,1-1 1 0 0,-1 1 0 0 0,0 0 0 0 0,1-1 0 0 0,-1 1 0 0 0,1-1 0 0 0,-1 1 0 0 0,1 0 0 0 0,-1-1 0 0 0,1 1 0 0 0,-1 0 0 0 0,1 0 0 0 0,0-1 0 0 0,-1 1 0 0 0,1 0 0 0 0,-1 0 0 0 0,1 0 0 0 0,0 0 0 0 0,-1 0 0 0 0,1 0 0 0 0,-1 0 0 0 0,1 0 0 0 0,0 0 0 0 0,-1 0 0 0 0,1 0 0 0 0,-1 0 0 0 0,1 0 0 0 0,0 0 0 0 0,-1 0 0 0 0,1 1 0 0 0,-1-1 0 0 0,1 0 0 0 0,0 1-15 0 0,0 1 98 0 0,4 2 121 0 0,0 0-57 0 0,-5-4-148 0 0,1 0 0 0 0,-1 1 0 0 0,1-1 0 0 0,0 0-1 0 0,-1 0 1 0 0,1 1 0 0 0,0-1 0 0 0,-1 0 0 0 0,1 0 0 0 0,0 0-1 0 0,-1 0 1 0 0,1 0 0 0 0,0 0 0 0 0,-1 0 0 0 0,1 0 0 0 0,0 0-1 0 0,-1 0 1 0 0,1 0 0 0 0,0 0 0 0 0,-1-1 0 0 0,1 1 0 0 0,-1 0-1 0 0,1 0 1 0 0,0-1 0 0 0,-1 1-14 0 0,8-7 290 0 0,-8 6-277 0 0,0 1 0 0 0,1-1 0 0 0,-1 1 0 0 0,0 0 0 0 0,1-1 1 0 0,-1 1-1 0 0,0 0 0 0 0,1-1 0 0 0,-1 1 0 0 0,0 0 0 0 0,1-1 0 0 0,-1 1 0 0 0,1 0 0 0 0,-1 0 0 0 0,1 0 0 0 0,-1-1 0 0 0,1 1 0 0 0,-1 0 1 0 0,1 0-1 0 0,-1 0 0 0 0,0 0 0 0 0,1 0 0 0 0,-1 0 0 0 0,1 0 0 0 0,-1 0 0 0 0,1 0 0 0 0,-1 0 0 0 0,1 0 0 0 0,0 0-13 0 0,5 0 135 0 0,-5 1-95 0 0,1-1 0 0 0,-1 0 0 0 0,1 0 0 0 0,0 0 0 0 0,-1 0 0 0 0,1 0 0 0 0,-1-1 0 0 0,1 1 0 0 0,-1 0 0 0 0,1-1 0 0 0,0 1 0 0 0,0-1-40 0 0,2-6 171 0 0,-3 7-161 0 0,-1 0 0 0 0,0-1 0 0 0,0 1 0 0 0,1-1 0 0 0,-1 1 0 0 0,0 0 0 0 0,1-1 0 0 0,-1 1 0 0 0,0-1 0 0 0,1 1 0 0 0,-1 0 0 0 0,0 0 0 0 0,1-1 0 0 0,-1 1 0 0 0,1 0 0 0 0,-1 0 0 0 0,0-1 0 0 0,1 1 0 0 0,-1 0 0 0 0,1 0 0 0 0,-1 0 0 0 0,1 0 0 0 0,-1 0 0 0 0,1 0 0 0 0,-1 0 0 0 0,1 0 0 0 0,-1 0 0 0 0,1 0 0 0 0,-1 0 0 0 0,1 0 0 0 0,-1 0 0 0 0,1 0-10 0 0,5 0 90 0 0,6-5 264 0 0,-8 2-228 0 0,-1 1-65 0 0,0-1-70 0 0,0 1 157 0 0,1 1-78 0 0,4 2-12 0 0,-8-1-36 0 0,0 0-20 0 0,0 0 0 0 0,0 0 1 0 0,0 0-1 0 0,0 0 1 0 0,0 0-1 0 0,0 0 0 0 0,0 0 1 0 0,0 0-1 0 0,0 0 0 0 0,1 0 1 0 0,-1 0-1 0 0,0 0 1 0 0,0 0-1 0 0,0 0 0 0 0,0 0 1 0 0,0 0-1 0 0,0 0 1 0 0,0 0-1 0 0,0 0 0 0 0,0 0 1 0 0,0 0-1 0 0,1 0 1 0 0,-1 0-1 0 0,0 0 0 0 0,0 0 1 0 0,0 0-1 0 0,0 0 0 0 0,0 0 1 0 0,0 0-1 0 0,0 0 1 0 0,0-1-1 0 0,0 1 0 0 0,0 0 1 0 0,0 0-1 0 0,0 0 1 0 0,0 0-1 0 0,0 0 0 0 0,0 0 1 0 0,0 0-1 0 0,0 0 0 0 0,0 0 1 0 0,0 0-1 0 0,0 0 1 0 0,0 0-1 0 0,0-1 0 0 0,0 1 1 0 0,0 0-1 0 0,0 0 1 0 0,0 0-1 0 0,0 0 0 0 0,0 0 1 0 0,0 0-1 0 0,0 0 0 0 0,0 0 1 0 0,0 0-1 0 0,0 0 1 0 0,0-1-3 0 0,0-9 104 0 0,0 8-10 0 0,0 2-4 0 0,3-3-6 0 0,4-7-50 0 0,-6 6-2 0 0,0 1 0 0 0,0-1-1 0 0,0 0 1 0 0,-1 1 0 0 0,1-1 0 0 0,-1 0 0 0 0,0-2-32 0 0,0-7 14 0 0,0 13-15 0 0,-2-5 44 0 0,-15-9-32 0 0,13 14-8 0 0,4 0-3 0 0,0 0 0 0 0,-1 0 0 0 0,1 0 0 0 0,0 0 0 0 0,0 0 1 0 0,0 0-1 0 0,0 0 0 0 0,0 0 0 0 0,0 0 0 0 0,0 1 0 0 0,0-1 1 0 0,-1 0-1 0 0,1 0 0 0 0,0 0 0 0 0,0 0 0 0 0,0 0 0 0 0,0 0 1 0 0,0 0-1 0 0,0 0 0 0 0,0 0 0 0 0,-1 0 0 0 0,1 0 0 0 0,0-1 1 0 0,0 1-1 0 0,0 0 0 0 0,0 0 0 0 0,0 0 0 0 0,0 0 0 0 0,0 0 1 0 0,0 0-1 0 0,0 0 0 0 0,-1 0 0 0 0,1 0 0 0 0,0 0 0 0 0,0 0 1 0 0,0 0-1 0 0,0 0 0 0 0,0 0 0 0 0,0-1 0 0 0,0 1 0 0 0,0 0 1 0 0,0 0-1 0 0,0 0 0 0 0,0 0 0 0 0,0 0 0 0 0,0 0 0 0 0,-5-10 43 0 0,4 9-42 0 0,1 1 0 0 0,-1 0-1 0 0,1 0 1 0 0,-1-1 0 0 0,1 1 0 0 0,0 0 0 0 0,-1 0 0 0 0,1 0-1 0 0,-1 0 1 0 0,1 0 0 0 0,-1 0 0 0 0,1 0 0 0 0,-1 0-1 0 0,1 0 1 0 0,-1 0 0 0 0,1 0 0 0 0,-1 0 0 0 0,1 0 0 0 0,-1 0-1 0 0,1 0 1 0 0,-1 0 0 0 0,1 1 0 0 0,-1-1 0 0 0,1 0-1 0 0,0 0 1 0 0,-1 1-1 0 0,-3 1 12 0 0,-20 11 102 0 0,19-3-42 0 0,-5-5 0 0 0,-3 19 135 0 0,11-20-148 0 0,-8 19 66 0 0,-14 40 275 0 0,18-46-318 0 0,1-2-51 0 0,4-12-25 0 0,0 0 0 0 0,0 0 1 0 0,1 0-1 0 0,-1 1 1 0 0,1-1-1 0 0,0 0 1 0 0,0 0-1 0 0,0 1-6 0 0,-1 12 106 0 0,-5-1-3 0 0,5-12-80 0 0,0 0 1 0 0,0 1-1 0 0,0-1 1 0 0,0 0-1 0 0,0 0 1 0 0,1 1-1 0 0,-1-1 1 0 0,1 2-24 0 0,0-3 19 0 0,0-1 0 0 0,0 1 0 0 0,0 0 0 0 0,1 0 1 0 0,-1 0-1 0 0,1 0 0 0 0,-1-1 0 0 0,1 1 1 0 0,0 0-1 0 0,-1 0 0 0 0,1-1 0 0 0,0 1 0 0 0,1 1-19 0 0,4 8 149 0 0,-5 0-18 0 0,-1-10-106 0 0,0 1 0 0 0,1 0-1 0 0,-1 0 1 0 0,0-1 0 0 0,1 1 0 0 0,-1 0 0 0 0,1-1 0 0 0,-1 1 0 0 0,1 0 0 0 0,0-1-1 0 0,0 1-24 0 0,15 16 171 0 0,-10-13-124 0 0,1 0-1 0 0,0 0 1 0 0,0-1 0 0 0,5 2-47 0 0,-6-2 13 0 0,-5-3-12 0 0,0 0-1 0 0,0-1 1 0 0,-1 1-1 0 0,1-1 1 0 0,0 1-1 0 0,0 0 1 0 0,0-1-1 0 0,0 0 1 0 0,0 1-1 0 0,0-1 1 0 0,0 0-1 0 0,0 1 1 0 0,0-1-1 0 0,0 0 1 0 0,0 0-1 0 0,0 0 1 0 0,0 0-1 0 0,0 0 1 0 0,0 0 0 0 0,0 0-1 0 0,0 0 1 0 0,0 0-1 0 0,0 0 1 0 0,0-1-1 0 0,1 1 0 0 0,9-4 13 0 0,-1 0 0 0 0,0 0 0 0 0,0-1 0 0 0,0 0 1 0 0,0-1-14 0 0,-3 1 13 0 0,32-20 49 0 0,-12 10-61 0 0,-17 9-116 0 0,17-9-8 0 0,-18 9 4 0 0,-1 1-57 0 0,-1-1-94 0 0,-1 1-116 0 0,-3 2 142 0 0,0 1-38 0 0,-1-1-60 0 0,0 1-51 0 0,0-1-45 0 0,0 1-40 0 0,0-2-141 0 0,0 1-38 0 0,0-1-170 0 0,2-3-456 0 0</inkml:trace>
  <inkml:trace contextRef="#ctx0" brushRef="#br0" timeOffset="-18120.52">4007 303 7856 0 0,'0'0'7'0'0,"0"1"1"0"0,0-1-1 0 0,0 1 1 0 0,0-1 0 0 0,0 1-1 0 0,-1-1 1 0 0,2 1-1 0 0,-1-1 1 0 0,0 1-1 0 0,0-1 1 0 0,0 1 0 0 0,0-1-1 0 0,0 1 1 0 0,0-1-1 0 0,0 0 1 0 0,1 1-1 0 0,-1-1 1 0 0,0 1 0 0 0,0-1-1 0 0,1 1 1 0 0,-1-1-1 0 0,0 0 1 0 0,0 1-1 0 0,1-1 1 0 0,-1 0 0 0 0,0 1-1 0 0,1-1 1 0 0,-1 0-1 0 0,1 1 1 0 0,-1-1-1 0 0,0 0 1 0 0,1 0-8 0 0,6 5 135 0 0,-1 5 72 0 0,1 3-55 0 0,-5-9-110 0 0,0 11 5 0 0,1 1-56 0 0,5-4 57 0 0,4-1 102 0 0,0 0 86 0 0,-1 2 99 0 0,-8-7-216 0 0,0 0 80 0 0,0 1 63 0 0,0 0 48 0 0,8 17 874 0 0,-4-13-707 0 0,0 1-180 0 0,1 0 54 0 0,0 1 90 0 0,13 26 901 0 0,-12-22-793 0 0,-2-2-112 0 0,0 0-72 0 0,-1-5-155 0 0,-5-6-93 0 0,0-1-34 0 0,-1 9 106 0 0,-1-6-64 0 0,1 0 105 0 0,0-3-64 0 0,0-1 42 0 0,0 1 47 0 0,0 0 55 0 0,1-1 59 0 0,-1 0 66 0 0,-1-3-327 0 0,-1 1-49 0 0,-7 1-4 0 0,9-1-54 0 0,0 0 0 0 0,0 0 0 0 0,0 0 0 0 0,-1 0 1 0 0,1 0-1 0 0,0 0 0 0 0,0 0 0 0 0,0 0 0 0 0,0 0 0 0 0,0 0 1 0 0,0 0-1 0 0,0 0 0 0 0,0 0 0 0 0,0 0 0 0 0,0 0 0 0 0,-1 0 1 0 0,1 0-1 0 0,0 0 0 0 0,0 0 0 0 0,0 0 0 0 0,0 0 1 0 0,0 0-1 0 0,0 0 0 0 0,0 0 0 0 0,0 0 0 0 0,0 0 0 0 0,0 0 1 0 0,0 0-1 0 0,0-1 0 0 0,0 1 0 0 0,-1 0 0 0 0,1 0 0 0 0,0 0 1 0 0,0 0-1 0 0,0 0 0 0 0,0 0 0 0 0,0 0 0 0 0,0 0 0 0 0,0 0 1 0 0,0 0-1 0 0,0 0 0 0 0,0 0 0 0 0,0-1 0 0 0,0 1 0 0 0,0 0 1 0 0,0 0-1 0 0,0 0 0 0 0,0 0 0 0 0,0 0 0 0 0,0 0 0 0 0,0 0 1 0 0,0 0-1 0 0,0 0 0 0 0,0 0 0 0 0,0 0 0 0 0,0-1 0 0 0,0 1-1 0 0,0-1 8 0 0,0-1 0 0 0,0 1-1 0 0,-1-1 1 0 0,1 1 0 0 0,-1-1-1 0 0,1 1 1 0 0,-1-1-1 0 0,1 1 1 0 0,-1-1 0 0 0,0 1-1 0 0,0 0 1 0 0,0-1-8 0 0,0 1 8 0 0,0-1 1 0 0,0 1-1 0 0,0-1 0 0 0,1 0 1 0 0,-1 0-1 0 0,0 1 1 0 0,1-1-1 0 0,-1 0 0 0 0,1 0 1 0 0,0 0-1 0 0,-1 0 0 0 0,1-1-8 0 0,0-28 123 0 0,0 5-64 0 0,2 14-53 0 0,3 0-38 0 0,1 0-16 0 0,-5-4 5 0 0,-1 14 35 0 0,0 0 0 0 0,0-1 1 0 0,0 1-1 0 0,0 0 0 0 0,0-1 0 0 0,1 1 0 0 0,-1 0 1 0 0,1 0-1 0 0,-1-1 0 0 0,2-1 8 0 0,0 1-1 0 0,-1 0 0 0 0,1-1 0 0 0,0 1 0 0 0,-1-1 0 0 0,0 0 0 0 0,0 1 0 0 0,0-1 0 0 0,-1 0-1 0 0,1 0 1 0 0,-1-2 1 0 0,0 4-1 0 0,0 0 0 0 0,1 0-1 0 0,-1 1 1 0 0,0-1-1 0 0,0 0 1 0 0,1 0 0 0 0,-1 1-1 0 0,1-1 1 0 0,0 1 0 0 0,-1-1-1 0 0,1 0 1 0 0,0 1-1 0 0,0-1 1 0 0,0 1 0 0 0,0 0-1 0 0,0-1 1 0 0,0 1-1 0 0,1 0 1 0 0,-1-1 0 0 0,1 1 1 0 0,10-14-119 0 0,-7 5 13 0 0,-4 8 83 0 0,0-1-1 0 0,0 1 1 0 0,0 0-1 0 0,0 0 0 0 0,0 0 1 0 0,1 0-1 0 0,-1 0 1 0 0,1 0-1 0 0,0 0 24 0 0,0 0 32 0 0,0 0-38 0 0,1-3-101 0 0,0 0-112 0 0,0-1-88 0 0,1-2-290 0 0,4-3-497 0 0,-3 8 657 0 0,8-2-989 0 0,-13 4 1323 0 0,0 0 1 0 0,1 0-1 0 0,-1 1 0 0 0,0-1 0 0 0,1 0 1 0 0,-1 0-1 0 0,0 0 0 0 0,0 1 0 0 0,0-1 1 0 0,0 0-1 0 0,0 0 0 0 0,0 0 0 0 0,0 1 1 0 0,0-2 102 0 0</inkml:trace>
  <inkml:trace contextRef="#ctx0" brushRef="#br0" timeOffset="-17713.43">4355 439 9528 0 0,'2'3'216'0'0,"8"7"32"0"0,-7-7-23 0 0,-2 0-101 0 0,-1 1-64 0 0,-1 1-41 0 0,1-3 35 0 0,0 7-10 0 0,6 6-44 0 0,-1-6 27 0 0,1 4 38 0 0,-4-11-35 0 0,-1 0 33 0 0,2 2 148 0 0,10 9 776 0 0,-10-10-815 0 0,-1-2-46 0 0,-1 1-65 0 0,0-2-57 0 0,1 2 295 0 0,-1-1-86 0 0,1 0-71 0 0,0-1-59 0 0,0 0-39 0 0,3-1-50 0 0,-4 1 43 0 0,-1 0 20 0 0,6 0 143 0 0,-1 0-73 0 0,-1 0-54 0 0,6 0 34 0 0,-6 0-36 0 0,-3 0-38 0 0,4-3 200 0 0,2-3-50 0 0,9-9 235 0 0,-9 8-263 0 0,-1-1-48 0 0,-2 2-102 0 0,1-5 76 0 0,-5 10-74 0 0,0 0 1 0 0,1 0 0 0 0,-1 0-1 0 0,1 0 1 0 0,-1 0 0 0 0,1 0-1 0 0,-1 0 1 0 0,1 0 0 0 0,0 0-1 0 0,-1 0 1 0 0,1 0 0 0 0,0 0-1 0 0,0 1 1 0 0,0-1 0 0 0,-1 0-1 0 0,1 0 1 0 0,0 1 0 0 0,1-1-8 0 0,9-6 76 0 0,-11 6-74 0 0,1 0 0 0 0,-1 0 0 0 0,1 1 0 0 0,-1-1 1 0 0,0 0-1 0 0,1 0 0 0 0,-1 0 0 0 0,0 0 0 0 0,1 1 0 0 0,-1-1 1 0 0,0 0-1 0 0,0 0 0 0 0,0 0-2 0 0,3-10 10 0 0,10-15 38 0 0,-2 4-33 0 0,-8 7 29 0 0,-3-28-33 0 0,0 36-11 0 0,1 4 0 0 0,11-20 0 0 0,-10 20-2 0 0,-1-4 4 0 0,-1-11-17 0 0,-1 18 14 0 0,1 0-1 0 0,0 0 1 0 0,0 0 0 0 0,0 0 0 0 0,0 0-1 0 0,0 0 1 0 0,0 0 0 0 0,0 0 0 0 0,0-1-1 0 0,0 1 1 0 0,0 0 0 0 0,0 0 0 0 0,0 0 0 0 0,0 0-1 0 0,0 0 1 0 0,0 0 0 0 0,0 0 0 0 0,0 0-1 0 0,0 0 1 0 0,0 0 0 0 0,0 0 0 0 0,1-1-1 0 0,-1 1 1 0 0,0 0 0 0 0,0 0 0 0 0,0 0-1 0 0,0 0 1 0 0,0 0 0 0 0,0 0 0 0 0,0 0-1 0 0,0 0 1 0 0,0 0 0 0 0,0 0 0 0 0,0 0-1 0 0,0 0 1 0 0,0 0 0 0 0,0 0 0 0 0,0 0 0 0 0,1 0-1 0 0,-1 0 1 0 0,0 0 0 0 0,0 0 0 0 0,0 0-1 0 0,0 0 1 0 0,0 0 0 0 0,0 0 0 0 0,0 0-1 0 0,0 0 1 0 0,0 0 0 0 0,0 0 0 0 0,0 0-1 0 0,1 0 1 0 0,-1 0 0 0 0,0 0 0 0 0,0 0-1 0 0,0 0 1 0 0,0 0 1 0 0,3 0-25 0 0,15 0-144 0 0,-14 2 146 0 0,11 23-106 0 0,-11-19 52 0 0,-3 0 51 0 0,-1 0 11 0 0,10 12 5 0 0,-5 7 10 0 0,6-5 0 0 0,-6 8 0 0 0,1-5 0 0 0,2-1 1 0 0,1 0 0 0 0,8 15-1 0 0,18 31 52 0 0,-7-13 52 0 0,4 9 180 0 0,-2-5 3 0 0,-1-1 40 0 0,-25-48-242 0 0,0 0 0 0 0,0 0 0 0 0,0 5-85 0 0,4 16 101 0 0,-5-16-105 0 0,-1-8 4 0 0,-1 1 0 0 0,-1 0 0 0 0,1 0 0 0 0,-2 7 0 0 0,1-3 0 0 0,0-9 4 0 0,0 0 1 0 0,0 0 0 0 0,-1 0 0 0 0,1 0 0 0 0,-1 0-1 0 0,0 0 1 0 0,0 0 0 0 0,0 0 0 0 0,0 0 0 0 0,-1 2-5 0 0,-3 5 29 0 0,0 8 24 0 0,4-15-49 0 0,0 0 0 0 0,1 0 0 0 0,-1 0 0 0 0,0 0 0 0 0,-1 0 0 0 0,1 0 0 0 0,-1-1 0 0 0,1 1 0 0 0,-1-1 0 0 0,-1 3-4 0 0,-12 7 67 0 0,6-6-35 0 0,4-2-7 0 0,0 0-1 0 0,0-1 1 0 0,-1 0-1 0 0,1 0 1 0 0,-5 2-25 0 0,-16 0 71 0 0,12 0-22 0 0,11-3-41 0 0,0-1 1 0 0,-1 0-1 0 0,1 0 1 0 0,0 0 0 0 0,-1-1-1 0 0,1 1 1 0 0,0-1-1 0 0,-1 0 1 0 0,1 0-9 0 0,-4 1 14 0 0,0-1 0 0 0,0 1 0 0 0,0 1 0 0 0,0-1 0 0 0,0 1 0 0 0,-5 2-14 0 0,8-2 17 0 0,1-1-8 0 0,0 0 0 0 0,0 0 0 0 0,0-1 0 0 0,0 1 0 0 0,0-1 0 0 0,0 0 0 0 0,0 0-9 0 0,0 0 1 0 0,0 0-1 0 0,1-1 1 0 0,-1 0-1 0 0,1 1 1 0 0,-1-1-1 0 0,0 0 1 0 0,1 0-1 0 0,-3-1 0 0 0,-11-5 2 0 0,12 6-1 0 0,0 0-1 0 0,0 1 0 0 0,0-1 1 0 0,0 1-1 0 0,-4 0 0 0 0,4 1-7 0 0,0-1-1 0 0,0-1 1 0 0,0 1-1 0 0,0-1 0 0 0,-3 0 8 0 0,-2-2-126 0 0,2-1 65 0 0,-10-9 20 0 0,9 6-54 0 0,3 4-8 0 0,0 0-50 0 0,-2-1-149 0 0,3 2 102 0 0,0 1-36 0 0,1 0-60 0 0,1 0-52 0 0,-1 1-46 0 0,0-1-40 0 0,-1 1-101 0 0,1-1-38 0 0,-2 0-656 0 0,2-4-739 0 0,1-3-1117 0 0</inkml:trace>
  <inkml:trace contextRef="#ctx0" brushRef="#br0" timeOffset="-808.74">5489 227 9440 0 0,'2'0'72'0'0,"-1"0"-38"0"0,0 0-38 0 0,1 0-71 0 0,-1 0 102 0 0,1 0 52 0 0,1 0 49 0 0,1 0 67 0 0,1 0 80 0 0,1 0 90 0 0,-4 0-183 0 0,-1-2 210 0 0,-1 1-356 0 0,0 1 0 0 0,0-1 1 0 0,0 1-1 0 0,0-1 0 0 0,0 1 0 0 0,0 0 0 0 0,0-1 0 0 0,0 1 0 0 0,0-1 0 0 0,0 1 0 0 0,0-1 0 0 0,1 1 0 0 0,-1-1 0 0 0,0 1 0 0 0,0 0 0 0 0,0-1 0 0 0,1 1 0 0 0,-1-1 1 0 0,0 1-1 0 0,1 0 0 0 0,-1-1 0 0 0,0 1 0 0 0,1 0 0 0 0,-1-1 0 0 0,0 1 0 0 0,1 0 0 0 0,-1 0 0 0 0,1-1 0 0 0,-1 1 0 0 0,0 0 0 0 0,1 0 0 0 0,-1 0 0 0 0,1-1 0 0 0,-1 1 1 0 0,1 0-1 0 0,-1 0 0 0 0,1 0 0 0 0,-1 0 0 0 0,1 0 0 0 0,-1 0 0 0 0,1 0 0 0 0,-1 0-36 0 0,3 0 736 0 0,-3 0-431 0 0,3 0-37 0 0,1 0 39 0 0,2 0 81 0 0,0 0-77 0 0,0 1-66 0 0,-1-1-53 0 0,4 2 52 0 0,-7-2-206 0 0,0 1-1 0 0,-1-1 0 0 0,1 1 0 0 0,-1-1 0 0 0,1 1 0 0 0,-1 0 1 0 0,1 0-1 0 0,-1 0 0 0 0,1 0 0 0 0,-1 0 0 0 0,1 1-37 0 0,0 0 298 0 0,1 1-21 0 0,1 1-193 0 0,-2-2-54 0 0,1 0 1 0 0,-1 0 0 0 0,0 0 0 0 0,0 1 0 0 0,0-1 0 0 0,0 1-1 0 0,0-1 1 0 0,0 1 0 0 0,0 2-31 0 0,1 10 95 0 0,-3 14 103 0 0,0-1-42 0 0,2-12-124 0 0,3 0 8 0 0,-3-10-22 0 0,-1 1 0 0 0,1-1 0 0 0,-1 0 0 0 0,0 1-1 0 0,0-1 1 0 0,-1 1-18 0 0,-1 18 24 0 0,0-15-4 0 0,1 0 1 0 0,0 1-1 0 0,1-1 0 0 0,0 0 0 0 0,1 5-20 0 0,1-6 20 0 0,2 12 24 0 0,-9 2-21 0 0,3-20-17 0 0,0-1-1 0 0,0 1 1 0 0,0 0-1 0 0,1 0 0 0 0,-1 0 1 0 0,1 0-1 0 0,0 0 1 0 0,0 0-1 0 0,0 0 1 0 0,1 0-1 0 0,-1 2-5 0 0,9 28 34 0 0,4 17 69 0 0,-11-39-53 0 0,0 1-1 0 0,-1-1 0 0 0,0 8-49 0 0,2-2 49 0 0,-2-16-47 0 0,0 1 0 0 0,0-1 0 0 0,0 1-1 0 0,0-1 1 0 0,0 0 0 0 0,0 1 0 0 0,1-1 0 0 0,-1 0-1 0 0,1 1-1 0 0,0-1 2 0 0,-1 0-1 0 0,0 0 0 0 0,0 0 1 0 0,1 0-1 0 0,-1 1 0 0 0,0-1 0 0 0,0 1 1 0 0,0-1-1 0 0,0 1-1 0 0,2 15 41 0 0,-3-10-33 0 0,0-5-2 0 0,0 0-1 0 0,0 0 1 0 0,0 0-1 0 0,0 0 1 0 0,0 0 0 0 0,0 0-1 0 0,1 0 1 0 0,-1 0-1 0 0,1 0 1 0 0,0 1-6 0 0,3 5 9 0 0,-3-7-9 0 0,0 0 0 0 0,0 1 0 0 0,0-1 0 0 0,0 1 0 0 0,-1-1 1 0 0,1 0-1 0 0,0 1 0 0 0,-1 0 0 0 0,0-1 0 0 0,1 1 0 0 0,-1-1 0 0 0,0 1 0 0 0,0-1 0 0 0,0 1 0 0 0,0 7-9 0 0,-2-5-26 0 0,0-3 8 0 0,0 0-47 0 0,0 0-57 0 0,0-1-111 0 0,2 0 4 0 0,2 0 117 0 0,0-1 59 0 0,2 1 49 0 0,-2 0-208 0 0,-2-2 45 0 0,-2-8-300 0 0,-3 0 36 0 0,0 2 95 0 0,2-7-348 0 0</inkml:trace>
  <inkml:trace contextRef="#ctx0" brushRef="#br0" timeOffset="-453.8">5549 182 6504 0 0,'0'0'190'0'0,"0"-2"-10"0"0,0 1-178 0 0,0 1-1 0 0,0-1 1 0 0,0 1-1 0 0,0-1 1 0 0,0 1-1 0 0,0-1 1 0 0,0 1-1 0 0,0 0 0 0 0,0-1 1 0 0,1 1-1 0 0,-1-1 1 0 0,0 1-1 0 0,0 0 1 0 0,0-1-1 0 0,1 1 0 0 0,-1-1 1 0 0,0 1-1 0 0,0 0 1 0 0,1-1-1 0 0,-1 1 1 0 0,0 0-1 0 0,1-1 0 0 0,-1 1 1 0 0,0 0-1 0 0,1 0 1 0 0,-1-1-2 0 0,10-2 12 0 0,-3 2 45 0 0,-3-2 74 0 0,-1-1 68 0 0,1-2 104 0 0,1-1 96 0 0,-2 6-232 0 0,-1-1 0 0 0,1 0 0 0 0,0 0 0 0 0,-1 1 1 0 0,1 0-1 0 0,2-1-167 0 0,4-2 324 0 0,0 2-48 0 0,-2 0-66 0 0,0 0-86 0 0,7-1 151 0 0,1 2 76 0 0,33 2 864 0 0,-32-1-857 0 0,-1 1-69 0 0,10-2-28 0 0,-12 0-107 0 0,-1 0 1 0 0,1 2 0 0 0,0-1-1 0 0,-1 2 1 0 0,4 0-155 0 0,16 8 274 0 0,-13-7-190 0 0,-12-2-56 0 0,1 0 1 0 0,-1 1-1 0 0,0-1 0 0 0,0 1 0 0 0,-1 1 1 0 0,6 2-29 0 0,19 7 94 0 0,-28-11-81 0 0,1 0-1 0 0,0 0 1 0 0,-1 0-1 0 0,1 1 1 0 0,-1-1 0 0 0,3 3-13 0 0,-3-3 1 0 0,-1 1 1 0 0,0 0 0 0 0,0 0 0 0 0,0 0-1 0 0,0 1 1 0 0,-1-1 0 0 0,1 0 0 0 0,0 2-2 0 0,3 3 14 0 0,1 0 1 0 0,0-1-1 0 0,4 4-14 0 0,-7-7 6 0 0,-1-1-1 0 0,1 1 1 0 0,0-1 0 0 0,-1 1 0 0 0,1 0-1 0 0,-1 0 1 0 0,0 0 0 0 0,0 0 0 0 0,0 0-1 0 0,-1 1 1 0 0,1-1 0 0 0,-1 1 0 0 0,0-1-1 0 0,0 1 1 0 0,0-1 0 0 0,0 1 0 0 0,0 0-1 0 0,-1 2-5 0 0,0 52 131 0 0,0-57-126 0 0,0 1-1 0 0,0 0 1 0 0,0-1-1 0 0,0 1 1 0 0,0 0 0 0 0,-1-1-1 0 0,1 1 1 0 0,-1-1 0 0 0,1 1-1 0 0,-1-1 1 0 0,0 1 0 0 0,1-1-1 0 0,-1 0 1 0 0,0 1-5 0 0,-5 10 18 0 0,1 13 56 0 0,4-21-64 0 0,-1-1-1 0 0,1 0 1 0 0,-1 0-1 0 0,1 1 0 0 0,-1-1 1 0 0,0 0-1 0 0,0-1 1 0 0,-1 1-1 0 0,1 0 1 0 0,0-1-1 0 0,-3 2-9 0 0,-2 2 26 0 0,0-1-1 0 0,0 0 1 0 0,-8 3-26 0 0,-15 9 49 0 0,26-14-46 0 0,0-1 0 0 0,0-1 1 0 0,-1 1-1 0 0,1 0 1 0 0,0-1-1 0 0,-1 0 1 0 0,-1 0-4 0 0,-13 4 36 0 0,4 1-25 0 0,12-5-11 0 0,0 0 0 0 0,-1 0 0 0 0,1 0 0 0 0,0 0 0 0 0,0 0 0 0 0,-1-1 0 0 0,1 0 1 0 0,-2 1-1 0 0,-43-1 59 0 0,22 0-74 0 0,4 0-51 0 0,-5 0-62 0 0,25 0 93 0 0,1-1 1 0 0,-1 1-1 0 0,0 0 0 0 0,1 0 0 0 0,-1-1 0 0 0,1 1 0 0 0,-1-1 1 0 0,1 1-1 0 0,-1-1 0 0 0,1 0 0 0 0,-1 1 0 0 0,1-1 0 0 0,0 0 1 0 0,-1 0 34 0 0,-5-4-181 0 0,3 3 65 0 0,1 2-7 0 0,1-1-25 0 0,1 1-59 0 0,-1-1-72 0 0,1 0-88 0 0,0 0 47 0 0,1 0-47 0 0,-1 0-41 0 0,1 0-36 0 0,0-1-129 0 0,0 1-35 0 0,-1-5-1342 0 0</inkml:trace>
  <inkml:trace contextRef="#ctx0" brushRef="#br0" timeOffset="-214303.65">2934 1482 6968 0 0,'0'0'157'0'0,"0"0"23"0"0,0 0 11 0 0,-3 0-31 0 0,3 0-159 0 0,-1 0 0 0 0,1 0 1 0 0,-1 0-1 0 0,1 0 0 0 0,-1 0 1 0 0,1 0-1 0 0,-1 0 0 0 0,1 0 0 0 0,-1 0 1 0 0,1 0-1 0 0,-1-1 0 0 0,1 1 1 0 0,0 0-1 0 0,-1 0 0 0 0,1 0 1 0 0,-1-1-1 0 0,1 1 0 0 0,0 0 1 0 0,-1-1-1 0 0,1 1 0 0 0,0 0 0 0 0,-1-1 1 0 0,1 1-1 0 0,0 0 0 0 0,-1-1 1 0 0,1 1-1 0 0,0 0 0 0 0,0-1-1 0 0,-2-6 60 0 0,2 5 44 0 0,-2 2 118 0 0,2 0-204 0 0,-1 0 0 0 0,1 0 0 0 0,-1 0-1 0 0,1 0 1 0 0,0 0 0 0 0,-1 0-1 0 0,1 0 1 0 0,-1 0 0 0 0,1 0-1 0 0,0 0 1 0 0,-1 0 0 0 0,1-1 0 0 0,-1 1-1 0 0,1 0 1 0 0,0 0 0 0 0,-1 0-1 0 0,1-1 1 0 0,0 1 0 0 0,-1 0-1 0 0,1 0 1 0 0,0-1 0 0 0,-1 1 0 0 0,1 0-1 0 0,0 0 1 0 0,0-1 0 0 0,-1 1-1 0 0,1 0 1 0 0,0-1 0 0 0,0 1-1 0 0,0-1 1 0 0,-1 1-18 0 0,-3-7 301 0 0,-6 2 145 0 0,5-1-120 0 0,5 6-303 0 0,0-1 0 0 0,0 1-1 0 0,0-1 1 0 0,-1 1-1 0 0,1-1 1 0 0,0 1 0 0 0,-1 0-1 0 0,1-1 1 0 0,0 1-1 0 0,-1 0 1 0 0,1-1 0 0 0,0 1-1 0 0,-1 0 1 0 0,1 0-1 0 0,-1-1 1 0 0,1 1 0 0 0,0 0-1 0 0,-1 0 1 0 0,1 0-1 0 0,-1 0 1 0 0,1-1 0 0 0,-1 1-1 0 0,1 0 1 0 0,-1 0-1 0 0,1 0 1 0 0,-1 0 0 0 0,1 0-1 0 0,-1 0 1 0 0,1 0-1 0 0,-1 0 1 0 0,1 0 0 0 0,-1 1-23 0 0,-8-3 429 0 0,-4-4 294 0 0,7 3-382 0 0,-1 0-66 0 0,2 2-145 0 0,0 1-54 0 0,1-1 75 0 0,0 1-49 0 0,-4-1 70 0 0,1 1 13 0 0,1 1 68 0 0,3 0-80 0 0,-1 1 38 0 0,-16 8 160 0 0,10-7-3 0 0,-10-1-32 0 0,15 5-197 0 0,3-4-77 0 0,-6 2 51 0 0,-8 3 6 0 0,12-6-80 0 0,-7 3 47 0 0,10-5-80 0 0,0 0 1 0 0,0 1-1 0 0,0-1 0 0 0,0 1 0 0 0,0-1 1 0 0,0 1-1 0 0,0-1 0 0 0,0 1 0 0 0,0 0 0 0 0,0-1 1 0 0,0 1-1 0 0,1 0 0 0 0,-1 0 0 0 0,0 0 1 0 0,0-1-1 0 0,1 1 0 0 0,-1 0 0 0 0,0 1-6 0 0,-4 8 41 0 0,5-8-36 0 0,-1 0-1 0 0,0 1 1 0 0,-1-1-1 0 0,1 0 1 0 0,0 0-1 0 0,-1 0 1 0 0,1 0-1 0 0,-1-1 1 0 0,0 1-5 0 0,-10 13 64 0 0,9-10-52 0 0,2-3-11 0 0,-10 22 55 0 0,10-24-55 0 0,1 1-1 0 0,-1 0 1 0 0,1 0 0 0 0,-1 0-1 0 0,1 0 1 0 0,0 0 0 0 0,-1 0-1 0 0,1 0 1 0 0,0 0 0 0 0,0 0-1 0 0,0 1 1 0 0,0-1 0 0 0,0 0-1 0 0,0 0 1 0 0,0 0 0 0 0,0 1-1 0 0,1 25 0 0 0,-1 1-11 0 0,3-23-32 0 0,7 7 33 0 0,-8 3 10 0 0,-2-14 0 0 0,0-1 0 0 0,0 1 0 0 0,0-1 0 0 0,0 1 0 0 0,0-1 0 0 0,0 1 0 0 0,0-1 0 0 0,0 1 0 0 0,0-1 0 0 0,0 1 0 0 0,0-1 0 0 0,0 1 0 0 0,0-1 0 0 0,1 1 0 0 0,-1-1 0 0 0,0 0 0 0 0,0 1 0 0 0,0-1 0 0 0,1 1 0 0 0,-1-1 0 0 0,0 0 0 0 0,0 1 0 0 0,1-1 0 0 0,-1 0 0 0 0,0 1 0 0 0,1-1 0 0 0,-1 0 0 0 0,1 1 0 0 0,-1-1 0 0 0,0 0 0 0 0,1 0 0 0 0,0 1 0 0 0,5 3 0 0 0,-5-2 0 0 0,1 0 0 0 0,-1 0 0 0 0,0 0 0 0 0,0 1 0 0 0,0-1 0 0 0,0 0 0 0 0,0 1 0 0 0,0-1 0 0 0,0 1 0 0 0,-1-1 0 0 0,1 0 0 0 0,0 1 0 0 0,1-1 0 0 0,-1 0 0 0 0,0 0 0 0 0,0 0 0 0 0,1 0 0 0 0,9 5 0 0 0,-10-7 0 0 0,0 0 0 0 0,0 1 0 0 0,0-1 0 0 0,0 1 0 0 0,0-1 0 0 0,0 1 0 0 0,-1-1 0 0 0,1 1 0 0 0,0 0 0 0 0,0 0 0 0 0,0-1 0 0 0,-1 1 0 0 0,1 0 0 0 0,0 0 0 0 0,-1 0 0 0 0,1 0 0 0 0,14 29-11 0 0,-10-17-32 0 0,6-8 33 0 0,-6 5 10 0 0,7-5-11 0 0,3 8-32 0 0,-10-7 31 0 0,-4-6 12 0 0,-1 1 1 0 0,1-1-1 0 0,-1 1 1 0 0,0-1-1 0 0,1 1 1 0 0,-1-1-1 0 0,1 1 0 0 0,0-1 1 0 0,-1 1-1 0 0,1-1 1 0 0,-1 0-1 0 0,1 1 1 0 0,0-1-1 0 0,-1 0 0 0 0,1 0 1 0 0,0 1-1 0 0,10 0-16 0 0,9 0-37 0 0,10-1 53 0 0,-15-3-11 0 0,13-12-42 0 0,-27 11 53 0 0,0 1 0 0 0,14-5 0 0 0,16-7 0 0 0,-16 2 0 0 0,0 3 0 0 0,-15 10 0 0 0,1-1 0 0 0,0 1 0 0 0,0-1 0 0 0,0 1 0 0 0,0-1 0 0 0,0 1 0 0 0,-1-1 0 0 0,1 1 0 0 0,0-1 0 0 0,-1 1 0 0 0,1-1 0 0 0,0 0 0 0 0,-1 0 0 0 0,1 1 0 0 0,-1-1 0 0 0,1 0 0 0 0,-1 0 0 0 0,1 0 0 0 0,-1 1 0 0 0,1-1 0 0 0,-1 0 0 0 0,0 0 0 0 0,0 0 0 0 0,1 0 0 0 0,-1 0 0 0 0,0 0 0 0 0,0 0 0 0 0,0 1 0 0 0,0-1 0 0 0,0 1 0 0 0,0-1 0 0 0,-1 1 0 0 0,1-1 0 0 0,0 1 0 0 0,0-1 0 0 0,0 1 0 0 0,1-1 0 0 0,-1 1 0 0 0,0-1 0 0 0,0 1 0 0 0,0-1 0 0 0,0 1 0 0 0,0 0 0 0 0,1-1 0 0 0,-1 1 0 0 0,0-1 0 0 0,0 1 0 0 0,0-1 0 0 0,1 1 0 0 0,-1 0 0 0 0,0-1 0 0 0,1 1 0 0 0,-1 0 0 0 0,0-1 0 0 0,1 1 0 0 0,-1 0 0 0 0,1-1 0 0 0,-1 1 0 0 0,0 0 0 0 0,1 0 0 0 0,6-5 0 0 0,8-22 0 0 0,-5 6-3 0 0,-5 8 40 0 0,-3-6 102 0 0,-2 11-98 0 0,0 6-29 0 0,1 0 1 0 0,-1 1-1 0 0,0-1 0 0 0,1 0 0 0 0,0 0 1 0 0,-1 0-1 0 0,1 1 0 0 0,0-1 0 0 0,0 0 1 0 0,0-1-13 0 0,2-4 40 0 0,-10 0-12 0 0,6 4-19 0 0,0 1 1 0 0,1-1-1 0 0,0 0 1 0 0,-1 1-1 0 0,1-1 1 0 0,0 0 0 0 0,0-1-10 0 0,0 4 0 0 0,0-43 208 0 0,0 23-60 0 0,0 20-146 0 0,0-1 0 0 0,0 0 0 0 0,0 0 1 0 0,0 1-1 0 0,0-1 0 0 0,1 0 0 0 0,-1 1 1 0 0,0-1-1 0 0,0 0 0 0 0,0 1 0 0 0,1-1 1 0 0,-1 0-1 0 0,0 1 0 0 0,1-1 0 0 0,-1 0 1 0 0,1 1-1 0 0,-1-1 0 0 0,0 1 0 0 0,1-1 1 0 0,-1 1-1 0 0,1-1 0 0 0,0 1 0 0 0,-1-1 1 0 0,1 1-1 0 0,0-1-2 0 0,-1 1 2 0 0,0 0 0 0 0,1 0 0 0 0,-1-1 0 0 0,1 1 0 0 0,-1 0 0 0 0,1-1 0 0 0,-1 1 0 0 0,0-1 0 0 0,1 1 0 0 0,-1-1 0 0 0,0 1 0 0 0,1-1 0 0 0,-1 1 0 0 0,0-1 0 0 0,0 1 0 0 0,1-1 1 0 0,-1 1-1 0 0,0-1 0 0 0,0 1 0 0 0,0-1 0 0 0,0 1 0 0 0,0-1 0 0 0,0 1 0 0 0,0-1-2 0 0,0-2 69 0 0,0 3 25 0 0,0-3 1 0 0,0-7 1 0 0,0 8 3 0 0,0 2 12 0 0,0 0 7 0 0,0-3 2 0 0,0 1-144 0 0,0 1 59 0 0,0-1 54 0 0,0 1 45 0 0,0 0 76 0 0,0 0 40 0 0,-1 2 608 0 0,1-1-452 0 0,1 2-75 0 0,-1-1-175 0 0,0 0-68 0 0,1 0-75 0 0,-1 0-65 0 0,1-1-71 0 0,0 1-80 0 0,9 4 299 0 0,-5 3-29 0 0,3 8-32 0 0,-6-12-26 0 0,-1-2-2 0 0,-1 0-1 0 0,1-1 1 0 0,-1 1 0 0 0,1 0-1 0 0,-1 0 1 0 0,0 0-1 0 0,0-1 1 0 0,0 1 0 0 0,0 0-1 0 0,0 0 1 0 0,0 1-7 0 0,-1-1 6 0 0,1-1 0 0 0,0 1 0 0 0,0 0 0 0 0,0 0 0 0 0,0 0 1 0 0,1 0-1 0 0,-1-1 0 0 0,0 1 0 0 0,1 0 0 0 0,-1 0 0 0 0,1 0-6 0 0,24 29 25 0 0,-16-13 29 0 0,-7-14-53 0 0,-1 0 0 0 0,1 0 0 0 0,-1 1-1 0 0,0-1 1 0 0,0 0 0 0 0,-1 0 0 0 0,1 1-1 0 0,-1 1 0 0 0,0-3 2 0 0,1 0 0 0 0,-1 0-1 0 0,1 0 1 0 0,0 1-1 0 0,0-1 1 0 0,0 0 0 0 0,0 0-1 0 0,1 0 1 0 0,-1 0 0 0 0,1-1-1 0 0,0 1 1 0 0,0 0-1 0 0,0 0-1 0 0,9 15 33 0 0,-9 0-22 0 0,-2-17-11 0 0,0 0 0 0 0,0 1 0 0 0,0-1 0 0 0,0 0 0 0 0,0 1 0 0 0,1-1 0 0 0,-1 0-1 0 0,1 1 1 0 0,-1-1 0 0 0,1 1 0 0 0,24 43 0 0 0,-23-30 0 0 0,1 1 0 0 0,7-4 11 0 0,-9-11-138 0 0,0 0 53 0 0,-1 0 45 0 0,1 0 37 0 0,0 0 87 0 0,-1 3 246 0 0,0-3-289 0 0,0 0-60 0 0,0 0-34 0 0,0 0-34 0 0,-1-1-38 0 0,1 1-42 0 0,0-1-21 0 0,0 1-40 0 0,0-1-43 0 0,0 1-46 0 0,0-1-48 0 0,0 1-53 0 0,0-1-55 0 0,0 1-58 0 0,0-1-817 0 0</inkml:trace>
  <inkml:trace contextRef="#ctx0" brushRef="#br0" timeOffset="-213553.66">4068 1240 7568 0 0,'0'0'166'0'0,"0"0"29"0"0,0 0 14 0 0,2-2 51 0 0,3-3-64 0 0,0-1 35 0 0,-2 4 272 0 0,-3 2 10 0 0,0-2-267 0 0,0 1-54 0 0,0 0-47 0 0,0 0-39 0 0,0-1 25 0 0,0-2-17 0 0,0 2 7 0 0,0 2-112 0 0,0 0 0 0 0,0 0 1 0 0,0 0-1 0 0,0 0 1 0 0,0 0-1 0 0,0 0 0 0 0,0 0 1 0 0,0 0-1 0 0,0 0 1 0 0,0 0-1 0 0,0-1 1 0 0,0 1-1 0 0,0 0 0 0 0,0 0 1 0 0,0 0-1 0 0,0 0 1 0 0,0 0-1 0 0,0 0 0 0 0,0 0 1 0 0,0 0-1 0 0,0 0 1 0 0,0 0-1 0 0,0 0 0 0 0,0-1 1 0 0,-1 1-1 0 0,1 0 1 0 0,0 0-1 0 0,0 0 0 0 0,0 0 1 0 0,0 0-1 0 0,0 0 1 0 0,0 0-1 0 0,0 0 0 0 0,0 0 1 0 0,0 0-1 0 0,0 0 1 0 0,0 0-1 0 0,0 0 0 0 0,0 0 1 0 0,0 0-1 0 0,-1 0 1 0 0,1 0-1 0 0,0 0 0 0 0,0 0 1 0 0,0 0-1 0 0,0 0 1 0 0,0 0-1 0 0,0 0 0 0 0,0 0 1 0 0,0 0-1 0 0,0 0 1 0 0,0 0-1 0 0,-1 0 0 0 0,1 0 1 0 0,0 0-1 0 0,0 0 1 0 0,0 0-10 0 0,-10 0 536 0 0,10 0-527 0 0,0 0 0 0 0,0 0 0 0 0,0 0 1 0 0,0 0-1 0 0,0 0 0 0 0,-1 0 0 0 0,1 0 1 0 0,0 0-1 0 0,0 0 0 0 0,0 0 0 0 0,0 0 1 0 0,0 0-1 0 0,0 0 0 0 0,0 0 0 0 0,0 0 0 0 0,0 0 1 0 0,0 0-1 0 0,0 0 0 0 0,-1 0 0 0 0,1 0 1 0 0,0 0-1 0 0,0 0 0 0 0,0 0 0 0 0,0 0 1 0 0,0 0-1 0 0,0 0 0 0 0,0 0 0 0 0,0 0 1 0 0,0 0-1 0 0,0-1 0 0 0,0 1 0 0 0,0 0 1 0 0,0 0-1 0 0,0 0 0 0 0,0 0 0 0 0,-1 0 0 0 0,1 0 1 0 0,0 0-1 0 0,0 0 0 0 0,0 0 0 0 0,0 0 1 0 0,0 0-1 0 0,0 0 0 0 0,0-1 0 0 0,0 1 1 0 0,0 0-1 0 0,0 0 0 0 0,0 0 0 0 0,0 0 1 0 0,0 0-1 0 0,0 0 0 0 0,0 0 0 0 0,0 0 1 0 0,0 0-1 0 0,0 0 0 0 0,0-1 0 0 0,1 1-9 0 0,-1-2 104 0 0,0 0 53 0 0,0-9 517 0 0,0 7-413 0 0,0 0-82 0 0,0 3-137 0 0,0 0-41 0 0,0 1 6 0 0,0 0 1 0 0,0 0 0 0 0,0 0 0 0 0,0 0 0 0 0,0 0-1 0 0,0 0 1 0 0,0 0 0 0 0,0-1 0 0 0,0 1 0 0 0,0 0 0 0 0,0 0-1 0 0,0 0 1 0 0,0 0 0 0 0,0 0 0 0 0,0 0 0 0 0,0 0-1 0 0,0 0 1 0 0,0 0 0 0 0,0 0 0 0 0,0 0 0 0 0,0-1-1 0 0,0 1 1 0 0,-1 0 0 0 0,1 0 0 0 0,0 0 0 0 0,0 0 0 0 0,0 0-1 0 0,0 0 1 0 0,0 0 0 0 0,0 0 0 0 0,0 0 0 0 0,0 0-1 0 0,0 0 1 0 0,0 0 0 0 0,0 0 0 0 0,0 0 0 0 0,0 0-1 0 0,0 0 1 0 0,-1-1 0 0 0,1 1 0 0 0,0 0 0 0 0,0 0 0 0 0,0 0-1 0 0,0 0 1 0 0,0 0 0 0 0,0 0 0 0 0,0 0 0 0 0,0 0-1 0 0,0 0 1 0 0,0 0 0 0 0,0 0 0 0 0,-1 0 0 0 0,1 0-1 0 0,0 0 1 0 0,0 1 0 0 0,0-1 0 0 0,0 0-8 0 0,-7-1 236 0 0,-2-4 262 0 0,5 3-322 0 0,1-1-63 0 0,1 1-101 0 0,0 0 168 0 0,0 1-48 0 0,-2 0 17 0 0,-3 2-33 0 0,7 0-71 0 0,-9-2 256 0 0,2 1-79 0 0,0-1-62 0 0,2 0-46 0 0,3 1-84 0 0,1-1-1 0 0,-1 1 1 0 0,1-1-1 0 0,-1 0 1 0 0,1 1-1 0 0,-1-1 1 0 0,1 0-1 0 0,0 0 1 0 0,0 0-1 0 0,-1 0 0 0 0,0-1-29 0 0,-1 0 221 0 0,0 0-100 0 0,-1 2-60 0 0,-1 1-32 0 0,3-1 43 0 0,-8 2 112 0 0,-1 3 26 0 0,9-4-178 0 0,0 0 0 0 0,0 0-1 0 0,0 0 1 0 0,0 0-1 0 0,0 0 1 0 0,0 0 0 0 0,0-1-1 0 0,0 1 1 0 0,0-1 0 0 0,-1 0-1 0 0,1 0 1 0 0,0 1-32 0 0,1-2 3 0 0,1 2 0 0 0,-1-1 0 0 0,1 0 0 0 0,-1 0 0 0 0,0 0 0 0 0,1 0 1 0 0,-1 0-1 0 0,1 0 0 0 0,-1 0 0 0 0,1 1 0 0 0,-1-1 0 0 0,1 0 0 0 0,-1 1 0 0 0,1-1 0 0 0,-1 0 1 0 0,1 1-1 0 0,0-1 0 0 0,-1 0 0 0 0,1 1 0 0 0,-1-1 0 0 0,1 1 0 0 0,0-1 0 0 0,-1 0 0 0 0,1 1-3 0 0,0 0 3 0 0,-1 0-1 0 0,1-1 1 0 0,-1 1-1 0 0,1-1 0 0 0,-1 1 1 0 0,1-1-1 0 0,-1 1 1 0 0,1-1-1 0 0,-1 1 0 0 0,1-1 1 0 0,-1 0-1 0 0,0 1 1 0 0,1-1-1 0 0,-1 0 0 0 0,0 1 1 0 0,1-1-1 0 0,-1 0 1 0 0,0 0-1 0 0,1 0 0 0 0,-1 1 1 0 0,0-1-1 0 0,0 0 1 0 0,1 0-1 0 0,-1 0 0 0 0,0 0-2 0 0,1-1 1 0 0,-1 1-1 0 0,1 0 1 0 0,-1 0-1 0 0,1 0 1 0 0,-1 0-1 0 0,1 0 1 0 0,-1 0-1 0 0,1 0 1 0 0,-1 0-1 0 0,1 0 1 0 0,-1 0-1 0 0,1 0 1 0 0,-1 0-1 0 0,1 1 1 0 0,-1-1-1 0 0,1 0 1 0 0,-1 0-1 0 0,1 0 1 0 0,-1 1-1 0 0,1-1 1 0 0,0 0-1 0 0,-1 0 1 0 0,1 1-1 0 0,-1-1 1 0 0,1 0-1 0 0,0 1 1 0 0,-1-1-1 0 0,1 0 1 0 0,0 1-1 0 0,0-1 1 0 0,-1 1-1 0 0,1-1 1 0 0,0 1-1 0 0,0-1 1 0 0,-1 1-1 0 0,1-1 1 0 0,0 1-1 0 0,0-1 1 0 0,0 0-1 0 0,0 1 1 0 0,0-1-1 0 0,0 1 1 0 0,0-1-1 0 0,0 1 1 0 0,0-1-1 0 0,0 1 0 0 0,-3 4 43 0 0,-22 10-33 0 0,25-14-10 0 0,-1 0 0 0 0,1 0 0 0 0,0-1 0 0 0,0 1 0 0 0,-1 0 0 0 0,1 0 0 0 0,0-1 0 0 0,0 1 0 0 0,0 0 0 0 0,0 0 0 0 0,0 0 0 0 0,0 0 0 0 0,0-1 0 0 0,0 2 0 0 0,0-2 0 0 0,0 1 0 0 0,0-1 0 0 0,0 1 0 0 0,0-1 0 0 0,0 1 0 0 0,0-1 0 0 0,0 1 0 0 0,0-1 0 0 0,0 1 0 0 0,0-1 0 0 0,0 1 0 0 0,0-1 0 0 0,0 1 0 0 0,0-1 0 0 0,-1 0 0 0 0,1 1 0 0 0,0-1 0 0 0,0 1 0 0 0,-1-1 0 0 0,1 1 0 0 0,0-1 0 0 0,0 0 0 0 0,-1 1 0 0 0,1-1 0 0 0,0 0 0 0 0,-1 1 0 0 0,1-1 0 0 0,-1 0 0 0 0,1 1 0 0 0,0-1 0 0 0,-1 0 0 0 0,0 0 0 0 0,-5 5 0 0 0,6-5 0 0 0,-1 1 0 0 0,1 0 0 0 0,0 0 0 0 0,-1-1 0 0 0,1 1 0 0 0,0 0 0 0 0,0 0 0 0 0,0 0 0 0 0,-1-1 0 0 0,1 1 0 0 0,0 0 0 0 0,0 0 0 0 0,0 0 0 0 0,1 0 0 0 0,0 8 0 0 0,-2 0 0 0 0,-12 19 0 0 0,12-24 0 0 0,0 0 0 0 0,0 0 0 0 0,0 0 0 0 0,1 0 0 0 0,0 0 0 0 0,-1 0 0 0 0,1 1 0 0 0,1-1 0 0 0,0 4 0 0 0,-1 7 0 0 0,0-12 0 0 0,1-1 0 0 0,-1 0 0 0 0,0 1 0 0 0,0-1 0 0 0,1 1 0 0 0,-1-1 0 0 0,1 0 0 0 0,0 1 0 0 0,0-1 0 0 0,0 0 0 0 0,1 2 0 0 0,-1-2 0 0 0,0 1 0 0 0,0-1 0 0 0,0 0 0 0 0,0 1 0 0 0,0-1 0 0 0,-1 0 0 0 0,1 1 0 0 0,-1-1 0 0 0,0 1 0 0 0,1-1 0 0 0,-1 3 0 0 0,0-3 0 0 0,0 0 0 0 0,0 0 0 0 0,0 1 0 0 0,0-1 0 0 0,1 0 0 0 0,-1 1 0 0 0,1-1 0 0 0,0 0 0 0 0,0 0 0 0 0,-1 0 0 0 0,1 0 0 0 0,1 1 0 0 0,-1-1 0 0 0,0 1 0 0 0,0-1 0 0 0,0 1 0 0 0,0-1 0 0 0,0 1 0 0 0,-1-1 0 0 0,1 1 0 0 0,-1-1 0 0 0,1 1 0 0 0,-1 0 0 0 0,0-1 0 0 0,0 2 0 0 0,-1 7 0 0 0,1-5 0 0 0,0 1 0 0 0,0-1 0 0 0,1 1 0 0 0,-1 0 0 0 0,2 4 0 0 0,8 9 0 0 0,-5 8 0 0 0,1-14 0 0 0,-5-11 0 0 0,0 0 0 0 0,0 0 0 0 0,0 0 0 0 0,0 0 0 0 0,0 0 0 0 0,-1 0 0 0 0,1 0 0 0 0,-1 1 0 0 0,0 2 0 0 0,0 49 0 0 0,0-52 0 0 0,0-1 0 0 0,0 1 0 0 0,0 0 0 0 0,1-1 0 0 0,-1 1 0 0 0,1 0 0 0 0,-1-1 0 0 0,1 1 0 0 0,0-1 0 0 0,0 1 0 0 0,0-1 0 0 0,1 1 0 0 0,-1-1 4 0 0,0 0 1 0 0,0 0-1 0 0,0 0 1 0 0,0 0-1 0 0,-1 1 1 0 0,1-1-1 0 0,-1 0 1 0 0,1 0-1 0 0,-1 1 1 0 0,0-1-1 0 0,0 0 1 0 0,0 1-5 0 0,-1 10 10 0 0,1-9-10 0 0,-1 0 0 0 0,1 0 0 0 0,0 0 0 0 0,0 0 0 0 0,0 0 0 0 0,1 0 0 0 0,-1 0 0 0 0,1-1 0 0 0,0 1 0 0 0,1 2 0 0 0,8-3-30 0 0,-8-3-125 0 0,-2 0-36 0 0,0 0-1 0 0,0 0 64 0 0,0 0 2 0 0,1-2-120 0 0,-1 0 44 0 0,0-1-94 0 0,-1 0 88 0 0,-4-1-127 0 0,3 3 148 0 0,1 1-16 0 0,-1-1-72 0 0,1 0-88 0 0,0 0-103 0 0,0 0 79 0 0,0 0-51 0 0,1 0-48 0 0,0 0-40 0 0,-1-1-151 0 0,1 1-40 0 0,0-1-183 0 0,0-2-493 0 0</inkml:trace>
  <inkml:trace contextRef="#ctx0" brushRef="#br0" timeOffset="-213243.65">3765 1497 8864 0 0,'0'0'200'0'0,"0"0"33"0"0,0 0 14 0 0,0 0 38 0 0,0 0-125 0 0,0 0 121 0 0,0 0 227 0 0,0 0 18 0 0,0 0-10 0 0,3 0-50 0 0,22 0 424 0 0,-20-2-444 0 0,2-5-159 0 0,-1 4-65 0 0,1 1-9 0 0,1 1 35 0 0,5-1 170 0 0,-4-4-88 0 0,-1 1-121 0 0,10-4 190 0 0,0 1-113 0 0,-1 0-97 0 0,0 0-78 0 0,-1 1-63 0 0,-1 1-36 0 0,38-15-54 0 0,-28 13 65 0 0,10-4-80 0 0,-25 9-4 0 0,9-1-217 0 0,6 4-26 0 0,-22 1 253 0 0,0-1-1 0 0,1 0 1 0 0,-1 0-1 0 0,0 0 1 0 0,1 0-1 0 0,-1-1 1 0 0,0 1 0 0 0,3-1 51 0 0,6-5-242 0 0,-8 3 100 0 0,1 1-38 0 0,1 1-50 0 0,2 0-60 0 0,1 2-3 0 0,13 3-244 0 0,-15-2 271 0 0,-3-1 84 0 0,0 0-36 0 0,0 1-40 0 0,-1-1-48 0 0,-1 0 72 0 0,1-1-87 0 0,-1 1-41 0 0,1 0-463 0 0,1-1-302 0 0,2 0-716 0 0</inkml:trace>
  <inkml:trace contextRef="#ctx0" brushRef="#br0" timeOffset="-212893.66">4506 1482 7520 0 0,'0'0'217'0'0,"0"0"-55"0"0,0 0-15 0 0,0 0 48 0 0,0 0 158 0 0,0 0 295 0 0,0 0 22 0 0,0 0-14 0 0,0 0-66 0 0,0 0-22 0 0,0 0-6 0 0,0 0-42 0 0,0 0-327 0 0,0 0-36 0 0,0 0 115 0 0,0 0-14 0 0,0 0-16 0 0,0 0-55 0 0,0 0-26 0 0,0 3-7 0 0,-1 3-60 0 0,-4-1 4 0 0,-2 2 72 0 0,5 5 52 0 0,2-10-196 0 0,-1-1 0 0 0,1 1 0 0 0,-1 0 0 0 0,1-1 1 0 0,-1 1-1 0 0,1 0 0 0 0,-1-1 0 0 0,0 1 0 0 0,-1 1-26 0 0,-4 8 106 0 0,4 3-47 0 0,2 3 18 0 0,0 20 10 0 0,0-18-54 0 0,-1 3-23 0 0,1-14-10 0 0,-1-1 0 0 0,1 1 0 0 0,1-1 0 0 0,0 0 0 0 0,0 0 1 0 0,0 2-1 0 0,5 3 0 0 0,-5-10 0 0 0,0-1 0 0 0,0 0 0 0 0,-1 1 0 0 0,1-1 0 0 0,0 1 0 0 0,-1-1 0 0 0,1 1 0 0 0,-1 0 0 0 0,0-1 0 0 0,1 1 0 0 0,-1-1 0 0 0,0 1 0 0 0,0 0 0 0 0,0 0 0 0 0,0 1 0 0 0,0 1 0 0 0,1 0 0 0 0,0 0 0 0 0,-1 0 0 0 0,2-1 0 0 0,-1 1 0 0 0,0-1 0 0 0,1 1 0 0 0,-1-1 0 0 0,2 3 0 0 0,2 25-12 0 0,8-16-36 0 0,0 0 36 0 0,-9-5 12 0 0,-4-9 0 0 0,1 1 0 0 0,-1-1 0 0 0,1 0 0 0 0,-1 0 0 0 0,0 0 0 0 0,1 0 0 0 0,0 0 0 0 0,-1 0 0 0 0,1 0 0 0 0,0-1 0 0 0,-1 1 0 0 0,1 0 0 0 0,0 0 0 0 0,0 0 0 0 0,0-1 0 0 0,0 1 0 0 0,0 0 0 0 0,0 0 0 0 0,14 1 0 0 0,11-3-1 0 0,-26 1 1 0 0,0 0 0 0 0,1 0 0 0 0,-1 0 1 0 0,0 0-1 0 0,0 0 0 0 0,0 0 0 0 0,0-1 0 0 0,1 1 0 0 0,-1 0 0 0 0,0 0 0 0 0,0 0 0 0 0,0 0 0 0 0,0 0 0 0 0,1 0 0 0 0,-1 0 0 0 0,0 0 0 0 0,0-1 0 0 0,0 1 0 0 0,0 0 0 0 0,0 0 0 0 0,0 0 1 0 0,0 0-1 0 0,1 0 0 0 0,-1-1 0 0 0,0 1 0 0 0,0 0 0 0 0,0 0 0 0 0,0 0 0 0 0,0 0 0 0 0,0-1 0 0 0,0 1 0 0 0,0 0 0 0 0,0 0 0 0 0,0 0 0 0 0,0 0 0 0 0,0-1 0 0 0,3-6 25 0 0,7 2 106 0 0,5-22 188 0 0,-12 15-81 0 0,-3 1 44 0 0,0 8-210 0 0,0 1 1 0 0,0-1-1 0 0,0 0 1 0 0,0 1-1 0 0,0-1 1 0 0,1 0-1 0 0,-1 1 0 0 0,1-2-72 0 0,5-12 229 0 0,-4 9-120 0 0,-1-1 0 0 0,1 1 1 0 0,-1 0-1 0 0,-1-4-109 0 0,1-9 213 0 0,-1 9-117 0 0,1 4-33 0 0,-1 1-1 0 0,0-1 1 0 0,-1 1 0 0 0,0-1-1 0 0,0-4-62 0 0,-5-4 68 0 0,5 12-63 0 0,0 0-1 0 0,-1 0 1 0 0,2 0 0 0 0,-1-1-1 0 0,0 1 1 0 0,1-1-1 0 0,-1 1 1 0 0,1 0 0 0 0,0-1-5 0 0,-1-4 16 0 0,0 0 1 0 0,-1 0-1 0 0,0 0 1 0 0,0 0-1 0 0,-1 1 1 0 0,0-1-1 0 0,-2-2-16 0 0,-4-13 15 0 0,8 20-15 0 0,1 0 0 0 0,-1 1 0 0 0,0 0 0 0 0,0 0 0 0 0,1-1 0 0 0,-2 1 0 0 0,1 0 0 0 0,0 0 0 0 0,0 0 0 0 0,-1 0 0 0 0,1 0 0 0 0,-1 0 0 0 0,1 0 0 0 0,-1 0 0 0 0,0 0 0 0 0,0 0 0 0 0,1 1 0 0 0,-1-1 0 0 0,1 0 0 0 0,0 0 0 0 0,0-1 0 0 0,-1 1 0 0 0,1 0 0 0 0,0 0 0 0 0,-3-8 0 0 0,-9-5-14 0 0,1 2-70 0 0,9 11-17 0 0,0 0 34 0 0,1 2 20 0 0,-1 0 19 0 0,-1-1-32 0 0,3 1-114 0 0,1 0 36 0 0,0-1-41 0 0,0 1 112 0 0,-1-1 93 0 0,1 1 111 0 0,-1-2 499 0 0,1 1-434 0 0,0 1-158 0 0,0-1-39 0 0,0 1-45 0 0,0 0-53 0 0,0-1-63 0 0,0 1-71 0 0,0-1-77 0 0,0 1-84 0 0,0-1-93 0 0,0 1-100 0 0,0-1-108 0 0,0 0-115 0 0,0 1 151 0 0,0-1-66 0 0,0 1-69 0 0,0-1-71 0 0,0 1-1153 0 0,0 0-1132 0 0</inkml:trace>
  <inkml:trace contextRef="#ctx0" brushRef="#br0" timeOffset="-212493.66">4960 1512 7568 0 0,'0'0'166'0'0,"0"0"29"0"0,0 0 14 0 0,2 3-25 0 0,1 1-248 0 0,0 0 75 0 0,-1 1 71 0 0,0 0 62 0 0,-1 1 57 0 0,0-1 51 0 0,-1 1 45 0 0,1-1 38 0 0,1 0 325 0 0,8 5-11 0 0,-10-10-626 0 0,1 1-1 0 0,-1-1 1 0 0,0 0 0 0 0,0 0-1 0 0,1 1 1 0 0,-1-1 0 0 0,0 0-1 0 0,0 0 1 0 0,0 1 0 0 0,0-1-1 0 0,0 0 1 0 0,1 0 0 0 0,-1 1-1 0 0,0-1 1 0 0,0 0 0 0 0,0 1-1 0 0,0-1 1 0 0,0 0 0 0 0,0 1-1 0 0,0-1 1 0 0,0 0 0 0 0,0 0-1 0 0,0 1 1 0 0,0-1 0 0 0,0 0-1 0 0,0 1-22 0 0,0 19 568 0 0,0-20-546 0 0,0 1-1 0 0,0-1 1 0 0,0 0 0 0 0,0 0-1 0 0,0 1 1 0 0,0-1-1 0 0,0 0 1 0 0,0 1 0 0 0,0-1-1 0 0,0 0 1 0 0,0 1-1 0 0,0-1 1 0 0,0 0 0 0 0,0 0-1 0 0,0 1 1 0 0,0-1-1 0 0,0 0 1 0 0,1 1-1 0 0,-1-1 1 0 0,0 0 0 0 0,0 0-1 0 0,0 1 1 0 0,1-1-1 0 0,-1 0 1 0 0,0 0 0 0 0,0 0-22 0 0,11 18 665 0 0,-5-3-296 0 0,-1-3-138 0 0,-2-2-91 0 0,-3-9-131 0 0,3 16 392 0 0,-3-15-361 0 0,0-1 0 0 0,0 0 1 0 0,0 1-1 0 0,0-1 0 0 0,0 0 1 0 0,1 1-1 0 0,-1-1 0 0 0,0 0 1 0 0,1 1-1 0 0,0 0-40 0 0,3 6 183 0 0,4 6 136 0 0,0 0-12 0 0,-3-5-142 0 0,0 21 417 0 0,5-17-317 0 0,-9-11-116 0 0,1 0-40 0 0,-1 1 16 0 0,-3 5-22 0 0,2-8-66 0 0,0 3 199 0 0,0-3-11 0 0,0 0-1 0 0,0 0 2 0 0,0 0 4 0 0,0 0 2 0 0,0 0 0 0 0,0 0-6 0 0,3-3-30 0 0,3-5-98 0 0,-1-7 102 0 0,-4-3 6 0 0,-1 4-97 0 0,0 9-82 0 0,0-66 259 0 0,2 53-219 0 0,5 1-20 0 0,-3 7-21 0 0,3-14 50 0 0,-2 4-40 0 0,3-12-20 0 0,2 12-16 0 0,-5-5 0 0 0,1 10 0 0 0,-5 12 0 0 0,0 0 0 0 0,0-1 0 0 0,0 1 0 0 0,0 0 0 0 0,0 0 0 0 0,-1-1 0 0 0,1 1 0 0 0,-1-2 0 0 0,0 4 0 0 0,0-1 0 0 0,0 0 0 0 0,0 1 0 0 0,0-1 0 0 0,1 1 0 0 0,-1-1 0 0 0,0 0 0 0 0,1 1 0 0 0,0-1 0 0 0,-1 1 0 0 0,1-1 0 0 0,0 1 0 0 0,-1 0 0 0 0,1-1 0 0 0,1 0 0 0 0,3-5 0 0 0,10-24 0 0 0,-10 19-16 0 0,1 7-29 0 0,-1 1 3 0 0,-4-2-16 0 0,-1 4-48 0 0,3 1-119 0 0,-2 1 302 0 0,0 0-80 0 0,0 0-69 0 0,1 0-57 0 0,0 0-43 0 0,1 0-32 0 0,7 0-877 0 0,-7 0 819 0 0,-1 0 86 0 0,1 0-650 0 0,-3 0 634 0 0,0 0 35 0 0,0 0-6 0 0,0 0-40 0 0,0 0-3 0 0,1 0-41 0 0,-1 0-45 0 0,1 0-51 0 0,0 0-56 0 0,0 0-51 0 0,0 0-46 0 0,0 0-40 0 0,1 0-152 0 0,-1 0-39 0 0,1 0-184 0 0,2 0-498 0 0</inkml:trace>
  <inkml:trace contextRef="#ctx0" brushRef="#br0" timeOffset="-211753.66">5670 1452 10016 0 0,'0'0'230'0'0,"0"0"30"0"0,0 0 18 0 0,0 2 3 0 0,0 21 669 0 0,0 1-62 0 0,0 1-87 0 0,0 1-111 0 0,0-9-304 0 0,0-1-68 0 0,0 1-74 0 0,0-1-82 0 0,2-1 37 0 0,4 0-72 0 0,0 0-31 0 0,-5 1 48 0 0,-1-4-21 0 0,-1-9-84 0 0,1 1 0 0 0,0 0 0 0 0,0 0-1 0 0,0 0 1 0 0,1-1 0 0 0,-1 1 0 0 0,1 0 0 0 0,1 1-40 0 0,5 18 129 0 0,-7-23-124 0 0,0 1-1 0 0,0-1 0 0 0,0 0 0 0 0,0 0 0 0 0,0 1 0 0 0,0-1 0 0 0,0 0 0 0 0,0 0 0 0 0,0 1 0 0 0,0-1 0 0 0,-1 0 0 0 0,1 0 0 0 0,0 1 0 0 0,0-1 0 0 0,0 0 0 0 0,0 0 0 0 0,-1 0 0 0 0,1 0 0 0 0,0 1 0 0 0,0-1 0 0 0,0 0 1 0 0,-1 0-1 0 0,1 0 0 0 0,0 0 0 0 0,0 0 0 0 0,-1 1 0 0 0,1-1 0 0 0,0 0-3 0 0,-3 2 42 0 0,2-2-33 0 0,1 1-1 0 0,-1 0 0 0 0,1 0 1 0 0,0-1-1 0 0,-1 1 0 0 0,1 0 1 0 0,0 0-1 0 0,-1 0 0 0 0,1 0 0 0 0,0 0 1 0 0,0-1-1 0 0,0 1 0 0 0,0 0 1 0 0,0 0-1 0 0,0 0 0 0 0,0 0 1 0 0,0 0-1 0 0,0 0 0 0 0,0-1 0 0 0,0 1 1 0 0,1 0-1 0 0,-1 0 0 0 0,0 0 1 0 0,1 0-1 0 0,-1-1 0 0 0,1 1-8 0 0,10 17 168 0 0,-11-18-39 0 0,-1 0-70 0 0,0 1-51 0 0,-2 1-73 0 0,0-1 107 0 0,1-2 50 0 0,1 1 71 0 0,-1-1 86 0 0,0-1 102 0 0,0 1-340 0 0,1 0 0 0 0,0-1-1 0 0,0 1 1 0 0,0 0 0 0 0,0-1-1 0 0,0 1 1 0 0,0 0-1 0 0,1-1 1 0 0,-1 1 0 0 0,0-1-1 0 0,1 0 1 0 0,-1 1-1 0 0,1-1 1 0 0,0 1 0 0 0,-1-1-1 0 0,1 0 1 0 0,0 1 0 0 0,0-1-1 0 0,0 0 1 0 0,0 1-1 0 0,0-1 1 0 0,0 0 0 0 0,1 1-1 0 0,-1-1 1 0 0,1 0-1 0 0,0-1-10 0 0,13-27 139 0 0,-3 2-62 0 0,-10 25-66 0 0,0 0 0 0 0,-1 0 0 0 0,1 0 0 0 0,-1 0 0 0 0,0 0-1 0 0,1-1 1 0 0,-1 1 0 0 0,-1 0-11 0 0,3-14 41 0 0,8-3 13 0 0,-5-8-28 0 0,-4 24-18 0 0,1-4 23 0 0,0 1 1 0 0,1-1-1 0 0,-1 0 1 0 0,3-2-32 0 0,5-8 10 0 0,-7 6-10 0 0,-2 9 0 0 0,-1 1 0 0 0,0 0 0 0 0,1 0 0 0 0,0 0 0 0 0,0-1 0 0 0,-1 1 0 0 0,1 0 0 0 0,1 0 0 0 0,-1 0 0 0 0,0 0 0 0 0,0 1 0 0 0,1-1 0 0 0,-1 0 0 0 0,1 0 0 0 0,8-12 15 0 0,-4-1 51 0 0,-5 12-46 0 0,1 0-1 0 0,-1 0 0 0 0,0 0 1 0 0,1 0-1 0 0,0 0 0 0 0,-1 0 1 0 0,1 0-1 0 0,0 1 0 0 0,1-1 1 0 0,-1 1-1 0 0,1-2-19 0 0,19-10 58 0 0,-14 10-58 0 0,-7 3 0 0 0,0 0 0 0 0,0 0 0 0 0,1 0 0 0 0,-1 0 0 0 0,1 1 0 0 0,-1-1 0 0 0,1 0 0 0 0,-1 1 0 0 0,1-1 0 0 0,-1 1 0 0 0,1 0 0 0 0,-1-1 0 0 0,1 1 0 0 0,-1 0 0 0 0,1 0 0 0 0,-1 0 0 0 0,1 0 0 0 0,0 0 0 0 0,-1 0 0 0 0,1 1 0 0 0,-1-1 0 0 0,1 1 0 0 0,-1-1 0 0 0,2 1 0 0 0,3 2 3 0 0,23 13-74 0 0,-21-7 67 0 0,-4 1 4 0 0,-3-8 0 0 0,0 0 0 0 0,0 0 0 0 0,0 0 0 0 0,0 0 0 0 0,1 0 0 0 0,-1 0 0 0 0,1 0 0 0 0,-1 0 0 0 0,1 0 0 0 0,10 9 0 0 0,11 12 0 0 0,-22-22 0 0 0,0 1 0 0 0,0-1 0 0 0,0 1 0 0 0,0-1 0 0 0,0 1 0 0 0,0 0 0 0 0,0 0 0 0 0,-1-1 0 0 0,1 1 0 0 0,-1 0 0 0 0,1 0 0 0 0,-1 0 0 0 0,0 0 0 0 0,1 0 0 0 0,-1 1 0 0 0,0-1 0 0 0,0 0 0 0 0,0 0 0 0 0,1 0 0 0 0,-1 1 0 0 0,1-1 0 0 0,0 0 0 0 0,0 0 0 0 0,0 0 0 0 0,0 0 0 0 0,1 1 0 0 0,7 18 0 0 0,1 7 12 0 0,-7 0 36 0 0,-3 17-25 0 0,0-42 32 0 0,0-6 17 0 0,-1-14-1 0 0,0 10-70 0 0,1 1 0 0 0,-1-1 0 0 0,2 0 0 0 0,-1 0 0 0 0,1 1 0 0 0,0-1 0 0 0,1-5-1 0 0,3 2 0 0 0,-4 8 0 0 0,0-1 0 0 0,0 0 0 0 0,0 0 0 0 0,0 0 0 0 0,0 0 0 0 0,0 0 0 0 0,-1 0 0 0 0,1 0 0 0 0,-1 0 0 0 0,0-3 0 0 0,2-12 6 0 0,12-29 135 0 0,-13 42-132 0 0,2-1 5 0 0,0 0-1 0 0,0 1 1 0 0,0-1-1 0 0,0 1 1 0 0,4-4-14 0 0,-1 0 24 0 0,22-24 72 0 0,-24 24-77 0 0,-3 7-15 0 0,0 0 1 0 0,-1 0-1 0 0,1 0 1 0 0,0 0-1 0 0,1 0 1 0 0,-1 0-1 0 0,0 0 1 0 0,0 1 0 0 0,1-1-1 0 0,-1 0 1 0 0,1 1-1 0 0,0-1 1 0 0,-1 1-1 0 0,1-1 1 0 0,0 1-1 0 0,0 0 1 0 0,0-1 0 0 0,0 1-1 0 0,0 0 1 0 0,0 1-5 0 0,6-2 21 0 0,0 1 1 0 0,0 0-1 0 0,0 1 1 0 0,0 0-1 0 0,6 1-21 0 0,5-1 34 0 0,-15 0-30 0 0,0 1-1 0 0,0 0 1 0 0,-1 0-1 0 0,1 0 1 0 0,0 0-1 0 0,-1 0 1 0 0,1 1-1 0 0,-1-1 1 0 0,0 1-1 0 0,1 0 1 0 0,-1 0 0 0 0,0 1-1 0 0,0-1 1 0 0,0 1-1 0 0,-1-1 1 0 0,1 1-1 0 0,0 0 1 0 0,-1 0-1 0 0,1 1-3 0 0,7 9 17 0 0,-1 1 0 0 0,-1 0-1 0 0,6 13-16 0 0,-9-17 0 0 0,-1-4 0 0 0,-1 1 0 0 0,1-1 0 0 0,-2 1 0 0 0,1 0 0 0 0,-1 0 0 0 0,0 0 0 0 0,0 1 0 0 0,-1-1 0 0 0,0 0 0 0 0,0 5 0 0 0,0-7 0 0 0,-1 1 0 0 0,1 0 0 0 0,0 0 0 0 0,1 0 0 0 0,-1-1 0 0 0,1 1 0 0 0,0-1 0 0 0,1 1 0 0 0,-1-1 0 0 0,11 29 0 0 0,2 24 0 0 0,-14-54 0 0 0,0-1 0 0 0,0 0 0 0 0,-1 1 0 0 0,1-1 0 0 0,-1 1 0 0 0,0-1 0 0 0,0 1 0 0 0,0-1 0 0 0,-1 2 0 0 0,1 5 0 0 0,0-9 0 0 0,0 1 0 0 0,0 0 0 0 0,0 0-1 0 0,0 0 1 0 0,1 0 0 0 0,-1 0 0 0 0,1-1 0 0 0,0 1-1 0 0,-1 0 1 0 0,1 0 0 0 0,0-1 0 0 0,0 1-1 0 0,1 1 1 0 0,-1-2-5 0 0,0 0 0 0 0,-1 1-1 0 0,1-1 1 0 0,0 1-1 0 0,-1-1 1 0 0,1 1 0 0 0,-1-1-1 0 0,1 1 1 0 0,-1-1-1 0 0,0 1 1 0 0,1-1-1 0 0,-1 1 1 0 0,0 1 5 0 0,0-3-1 0 0,0 1-1 0 0,0-1 1 0 0,0 1-1 0 0,0 0 0 0 0,0-1 1 0 0,0 1-1 0 0,0 0 1 0 0,0-1-1 0 0,0 1 1 0 0,-1-1-1 0 0,1 1 1 0 0,0 0-1 0 0,0-1 1 0 0,0 1-1 0 0,-1-1 1 0 0,1 1-1 0 0,0-1 1 0 0,-1 1-1 0 0,1-1 1 0 0,-1 1-1 0 0,1-1 1 0 0,-1 1 1 0 0,-7 1-76 0 0,6-2-147 0 0,2 0-53 0 0,0 0-11 0 0,0 0 96 0 0,0 0 9 0 0,0 0-72 0 0,0 0-225 0 0,0 0-417 0 0,0 0 687 0 0,0 0 41 0 0,0 0-4 0 0,0 0-40 0 0,0 0-2 0 0,0 0-40 0 0,0 0-46 0 0,0 0-51 0 0,0 0-56 0 0,0 0-51 0 0,0 0-47 0 0,0 0-39 0 0,0 0-154 0 0,0 0-40 0 0,0 0-185 0 0,0 0-505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54.4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34 711 7256 0 0,'0'0'165'0'0,"0"0"22"0"0,0 0 7 0 0,0 0 48 0 0,0 0-100 0 0,0 0 112 0 0,0 0 211 0 0,0 0 14 0 0,0 0-9 0 0,0 0-38 0 0,0-2-14 0 0,0-11 425 0 0,0-1-114 0 0,0-2-103 0 0,0 0-91 0 0,0 0-79 0 0,0 1-69 0 0,0 0-57 0 0,0 1-44 0 0,-2 3-54 0 0,-3 2-56 0 0,-1-4-2 0 0,4-1-28 0 0,1-28 334 0 0,2 28-352 0 0,-1 0-4 0 0,0 2-36 0 0,1 4-48 0 0,-1 1 1 0 0,0 0 0 0 0,0 0-1 0 0,-1-1 1 0 0,0 1-1 0 0,-1-1-40 0 0,-2-8 69 0 0,2 10-37 0 0,0-1 1 0 0,1 1-1 0 0,-1 0 0 0 0,1-1 1 0 0,1 1-1 0 0,0-1-32 0 0,-2-26 125 0 0,1 23-87 0 0,1 0 0 0 0,0 0 0 0 0,0 1-1 0 0,1-1 1 0 0,0 0 0 0 0,2-4-38 0 0,1-1 40 0 0,-2 8-25 0 0,0 1-1 0 0,0 0 0 0 0,-1-1 1 0 0,0 1-1 0 0,-1-1 1 0 0,1 1-15 0 0,-2-12 10 0 0,1 8 42 0 0,0 0 0 0 0,0 0 0 0 0,1 0 0 0 0,1-8-52 0 0,4 0 65 0 0,13-24 188 0 0,-18 40-251 0 0,0 0-1 0 0,-1 0 1 0 0,1 0 0 0 0,-1 0 0 0 0,0 0 0 0 0,0 0-1 0 0,1 0 1 0 0,-2-1 0 0 0,1 1 0 0 0,0-1-2 0 0,0-3 0 0 0,0 5 0 0 0,0 0 0 0 0,0 0 0 0 0,0 0 0 0 0,0 0 0 0 0,0 1 0 0 0,0-1 0 0 0,0 0 0 0 0,0 0 0 0 0,0 0 0 0 0,1 1 0 0 0,-1-1 0 0 0,0 0 0 0 0,1 0 0 0 0,-1 0 0 0 0,10-2-17 0 0,-7 3-64 0 0,-3 0 5 0 0,2 3 21 0 0,0-2 55 0 0,-1 0-1 0 0,0 0 0 0 0,0 1 1 0 0,0-1-1 0 0,0 0 1 0 0,0 1-1 0 0,0-1 0 0 0,-1 0 1 0 0,1 1-1 0 0,0-1 1 0 0,-1 1-1 0 0,1-1 0 0 0,-1 1 1 0 0,0-1-1 0 0,1 1 1 0 0,-1 0-1 0 0,0-1 0 0 0,0 2 1 0 0,0-2 1 0 0,0 1-1 0 0,1 0 0 0 0,-1 0 0 0 0,0-1 0 0 0,1 1 0 0 0,-1 0 0 0 0,1-1 0 0 0,-1 1 1 0 0,1-1-1 0 0,0 1 0 0 0,0-1 0 0 0,0 1 0 0 0,0-1 0 0 0,0 1 4 0 0,0-1 0 0 0,-1 1 0 0 0,1-1 0 0 0,0 1 0 0 0,0-1 0 0 0,-1 1 0 0 0,1 0 0 0 0,-1-1 0 0 0,0 1 0 0 0,1 0 0 0 0,-1-1 0 0 0,0 1 0 0 0,0 0-4 0 0,0 5 8 0 0,0-5-2 0 0,0 0-1 0 0,0 0 1 0 0,0 0-1 0 0,0 0 1 0 0,0 0 0 0 0,0 0-1 0 0,1 0 1 0 0,-1 0-1 0 0,1 0 1 0 0,0 1-6 0 0,3 5 9 0 0,-3-7-5 0 0,0 1 0 0 0,0-1 0 0 0,0 0 0 0 0,0 1 0 0 0,-1-1 0 0 0,1 1 0 0 0,-1-1-1 0 0,1 1 1 0 0,-1-1 0 0 0,1 1 0 0 0,-1-1 0 0 0,0 1 0 0 0,0 0 0 0 0,0 0-4 0 0,0 4 8 0 0,0-4-7 0 0,0 0-1 0 0,0 0 0 0 0,0 1 0 0 0,0-1 0 0 0,0 0 1 0 0,0 0-1 0 0,1 0 0 0 0,-1 0 0 0 0,1 0 0 0 0,0 1 0 0 0,1 0 6 0 0,0 0-1 0 0,-1 1 0 0 0,1 0 1 0 0,-1-1-1 0 0,0 1 0 0 0,0-1 1 0 0,0 1-1 0 0,0 0 0 0 0,-1 0 1 0 0,0 3-6 0 0,0-6-1 0 0,0 1 0 0 0,1-1-1 0 0,-1 1 1 0 0,0 0 0 0 0,0-1 0 0 0,1 1 0 0 0,-1-1 0 0 0,1 1 0 0 0,-1-1 0 0 0,1 1 0 0 0,-1-1 0 0 0,1 1-1 0 0,0-1 1 0 0,0 1 1 0 0,5 10-27 0 0,-1 7 10 0 0,-4-14 6 0 0,0-1 1 0 0,0 1-1 0 0,0-1 1 0 0,1 0-1 0 0,0 1 1 0 0,0-1-1 0 0,1 1 11 0 0,-1-2 0 0 0,-1-1-1 0 0,1 1 0 0 0,0-1 0 0 0,-1 1 0 0 0,0 0 0 0 0,0-1 0 0 0,1 1 1 0 0,-1 0-1 0 0,-1 0 0 0 0,1 0 0 0 0,0 0 0 0 0,-1 0 0 0 0,0 0 0 0 0,0 0 1 0 0,1 0-1 0 0,-2 0 0 0 0,1 3 1 0 0,0 6-2 0 0,1-1 2 0 0,1-1 0 0 0,0 1 0 0 0,1 0 0 0 0,0-1 0 0 0,2 2 0 0 0,-4-7 0 0 0,10 16 0 0 0,-6-2 0 0 0,-5-15 0 0 0,1 1 0 0 0,1-1 0 0 0,-1 1 0 0 0,0-1 0 0 0,1 0 0 0 0,0 0 0 0 0,1 2 0 0 0,-1-3 0 0 0,1 0 0 0 0,-1 1 0 0 0,0 0 0 0 0,0-1 0 0 0,0 1 0 0 0,-1 0 0 0 0,1 0 0 0 0,0 2 0 0 0,10 19 0 0 0,4-7 0 0 0,-1-5 0 0 0,-15-13 0 0 0,1 0 0 0 0,-1 0 0 0 0,1 0 0 0 0,-1 1 0 0 0,1-1 0 0 0,-1 0 0 0 0,1 0 0 0 0,-1 0 0 0 0,1 0 0 0 0,-1 0 0 0 0,1 0 0 0 0,-1 0 0 0 0,1 0 0 0 0,-1 0 0 0 0,1-1 0 0 0,-1 1 0 0 0,1 0 0 0 0,-1 0 0 0 0,1 0 0 0 0,-1-1 0 0 0,1 1 0 0 0,-1 0 0 0 0,0 0 0 0 0,1-1 0 0 0,-1 1 0 0 0,1 0 0 0 0,-1-1 0 0 0,0 1 0 0 0,1 0 0 0 0,-1-1 0 0 0,0 1 0 0 0,1-1 0 0 0,9-17 0 0 0,-8 13 0 0 0,15-33 5 0 0,-3 3 44 0 0,-13 32-45 0 0,-1 0 1 0 0,1 0-1 0 0,0-1 1 0 0,-1 1-1 0 0,0 0 1 0 0,0 0-1 0 0,0-1 1 0 0,0 1-5 0 0,2-16 28 0 0,23-41 36 0 0,-8-16-21 0 0,1 0-12 0 0,-11 58-28 0 0,20-24 59 0 0,-18 29-63 0 0,6-4 1 0 0,-5 7 0 0 0,-9 8 0 0 0,0 0 0 0 0,1 1 0 0 0,-1-1 0 0 0,1 1 0 0 0,-1 0 0 0 0,1-1 0 0 0,-1 1 0 0 0,1 0 0 0 0,0 0 0 0 0,0 0 0 0 0,1 0 0 0 0,3-1 0 0 0,0 1 0 0 0,1 0 0 0 0,-1 1 0 0 0,0-1 0 0 0,1 1 0 0 0,1 0 0 0 0,-7 0 0 0 0,-1 0 0 0 0,1 1 0 0 0,0-1 0 0 0,0 0 0 0 0,0 0 0 0 0,0 0 0 0 0,-1 1 0 0 0,1-1 0 0 0,0 0 0 0 0,0 1 0 0 0,-1-1 0 0 0,1 0 0 0 0,0 1 0 0 0,0-1 0 0 0,-1 1 0 0 0,1 0 0 0 0,-1-1 0 0 0,1 1 0 0 0,0-1 0 0 0,-1 1 0 0 0,1 0 0 0 0,-1 0 0 0 0,10 19 0 0 0,-4-4 0 0 0,3-1 0 0 0,-5-9 0 0 0,0 1 0 0 0,-1-1 0 0 0,3 8 0 0 0,-1 13 0 0 0,20 49 0 0 0,-19-51 0 0 0,8 28 0 0 0,-4-25 0 0 0,-5-1 0 0 0,1-12 0 0 0,-5-12 0 0 0,0 1 0 0 0,0-1 0 0 0,0 0 0 0 0,0 0 0 0 0,0 0 0 0 0,-1 1 0 0 0,0-1 0 0 0,1 2 0 0 0,-1-2 0 0 0,0 0 0 0 0,0 0 0 0 0,0 1 0 0 0,0-1 0 0 0,1 0 0 0 0,-1 0 0 0 0,1 0 0 0 0,0 0 0 0 0,0 0 0 0 0,0 0 0 0 0,1 0 0 0 0,1 2 0 0 0,-1 1 0 0 0,1 9 0 0 0,-1 0 0 0 0,8-2-29 0 0,-7-11-93 0 0,-2 1 45 0 0,-1 1 24 0 0,-1 1-9 0 0,1-4 36 0 0,0 1-173 0 0,0-1 63 0 0,0 1-4 0 0,1 4-137 0 0,4-2-256 0 0,2 1 16 0 0,-7-4 462 0 0,0-1 0 0 0,1 1 1 0 0,-1 0-1 0 0,0 0 1 0 0,1-1-1 0 0,-1 1 1 0 0,0 0-1 0 0,0 0 0 0 0,0 0 1 0 0,0-1-1 0 0,0 1 1 0 0,0 0-1 0 0,0 0 1 0 0,0 0 54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56.8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16 213 7312 0 0,'0'0'165'0'0,"0"0"22"0"0,0 0 9 0 0,2 2-20 0 0,11 8-140 0 0,-11-9-69 0 0,0 0 43 0 0,0 0 39 0 0,1-1 32 0 0,1 0 78 0 0,0 1 40 0 0,10-2 551 0 0,-9 1-469 0 0,-1 0-100 0 0,-2 0-89 0 0,1 0 515 0 0,0 0-66 0 0,1 0-315 0 0,1-2-35 0 0,19-9 536 0 0,-15 6-368 0 0,-7 4-343 0 0,1-1 41 0 0,0-1 88 0 0,1-1 48 0 0,7-6 320 0 0,-7 7-385 0 0,0 1-48 0 0,6-2 165 0 0,-2 0-79 0 0,-7 4-153 0 0,0-1 0 0 0,0 1 0 0 0,-1-1 0 0 0,1 1 0 0 0,0-1 0 0 0,-1 0 0 0 0,1 1 0 0 0,0-1 0 0 0,-1 0 0 0 0,1 0 0 0 0,-1 1 0 0 0,1-1 0 0 0,-1-1-13 0 0,5-10 202 0 0,5 7-8 0 0,-2-7-9 0 0,2-4-69 0 0,3 4-19 0 0,-11 8-20 0 0,-1 1-34 0 0,-1-6-18 0 0,-1 7-7 0 0,1 0-17 0 0,0 1 0 0 0,1-1 0 0 0,-1 1 1 0 0,0-1-1 0 0,1 0 0 0 0,-1 1 0 0 0,1-1 1 0 0,-1 1-1 0 0,1-1 0 0 0,-1 1 0 0 0,1 0 0 0 0,0-1 1 0 0,0 1-1 0 0,0-1-1 0 0,4-5-2 0 0,-3-8 2 0 0,-3-11 0 0 0,1 26 0 0 0,0 0 0 0 0,0-1 0 0 0,0 1 0 0 0,0 0 0 0 0,0 0 0 0 0,0 0 0 0 0,0 0 0 0 0,0-1 0 0 0,0 1 0 0 0,-1 0 0 0 0,1 0 0 0 0,0 0 0 0 0,0 0 0 0 0,0-1 0 0 0,0 1 0 0 0,0 0 0 0 0,0 0 0 0 0,0 0 0 0 0,-1 0 0 0 0,1 0 0 0 0,0 0 0 0 0,0-1 0 0 0,0 1 0 0 0,0 0 0 0 0,0 0 0 0 0,-1 0 0 0 0,1 0 0 0 0,0 0 0 0 0,0 0 0 0 0,0 0 0 0 0,-1 0 0 0 0,1 0 0 0 0,0 0 0 0 0,0 0 0 0 0,0 0 0 0 0,-1 0 0 0 0,-5-3 0 0 0,1-7 0 0 0,4 9 0 0 0,0 1 0 0 0,0 0 0 0 0,1-1 0 0 0,-1 1 0 0 0,0 0 0 0 0,0-1 0 0 0,1 1 0 0 0,-1 0 0 0 0,0 0 0 0 0,0 0 0 0 0,0 0 0 0 0,0 0 0 0 0,1 0 0 0 0,-2 0 0 0 0,-11 0-52 0 0,-22 0-184 0 0,10 3 152 0 0,23-2 77 0 0,0 0 1 0 0,0 0 0 0 0,0 0 0 0 0,0 0 0 0 0,0 0 0 0 0,0 1 0 0 0,1-1 0 0 0,-1 1-1 0 0,0-1 1 0 0,0 2 6 0 0,-12 9-17 0 0,7-7 8 0 0,5-4 6 0 0,0 0-1 0 0,0 0 1 0 0,1 1 0 0 0,-1-1 0 0 0,0 0 0 0 0,0 1 0 0 0,1 0 0 0 0,-1-1-1 0 0,1 1 1 0 0,0 0 0 0 0,-1 0 0 0 0,1 0 0 0 0,0 0 0 0 0,-1 2 3 0 0,-2 3 0 0 0,-7 18 0 0 0,1-6 0 0 0,7-16 0 0 0,1 2 0 0 0,-1-1 0 0 0,1 0 0 0 0,0 0 0 0 0,-1 3 0 0 0,-2 20 0 0 0,-6 9 6 0 0,7-27 7 0 0,1 1 1 0 0,0-1 0 0 0,1 1-1 0 0,0-1 1 0 0,1 1 0 0 0,-1 1-14 0 0,2 1 48 0 0,0 21 8 0 0,0-15 60 0 0,0-16-103 0 0,1-1 1 0 0,-1 1 0 0 0,0 0 0 0 0,0-1 0 0 0,1 1 0 0 0,-1 0 0 0 0,1-1 0 0 0,0 1 0 0 0,-1-1 0 0 0,1 1-1 0 0,0-1 1 0 0,0 1 0 0 0,0-1-14 0 0,0 1 13 0 0,0-1-1 0 0,0 1 1 0 0,0-1-1 0 0,-1 1 1 0 0,1 0-1 0 0,-1-1 0 0 0,1 1 1 0 0,-1-1-1 0 0,1 1 1 0 0,-1 0-1 0 0,0 0 1 0 0,0-1-1 0 0,1 1-12 0 0,-1 0 9 0 0,0-1 0 0 0,0 1-1 0 0,0 0 1 0 0,0-1 0 0 0,1 1 0 0 0,-1-1-1 0 0,1 1 1 0 0,-1-1 0 0 0,1 1 0 0 0,0-1-1 0 0,0 0 1 0 0,-1 1 0 0 0,1-1 0 0 0,0 1-9 0 0,4 5 35 0 0,-2 2 6 0 0,0-4 8 0 0,21 8 1 0 0,-21-12-46 0 0,0 0-4 0 0,-1 0 0 0 0,1 0 0 0 0,0-1 0 0 0,0 1 0 0 0,0-1 0 0 0,-1 0 0 0 0,1 0 0 0 0,0 0 0 0 0,0 0 0 0 0,0 0 0 0 0,0-1 0 0 0,6 1 0 0 0,-3 0 0 0 0,0-1 0 0 0,0 0 0 0 0,0 1 0 0 0,1-2 0 0 0,-1 1 0 0 0,0-1 0 0 0,4-1 0 0 0,-3 0 0 0 0,8-2-22 0 0,-5 1-56 0 0,0-1-51 0 0,1 0-43 0 0,-9 4 149 0 0,1-1 31 0 0,0 0-81 0 0,0 0-83 0 0,0-1-86 0 0,0 0-90 0 0,0 1-90 0 0,-1-1-94 0 0,1-1-97 0 0,-1 3 170 0 0,0-1-41 0 0,0 0-42 0 0,-1 0-42 0 0,5-3-1087 0 0,2-4-936 0 0,-7 8 2180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0:00.8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9728 0 0,'0'0'222'0'0,"0"0"30"0"0,0 0 18 0 0,0 0-93 0 0,0 0-16 0 0,0 0 57 0 0,0 0 182 0 0,0 0 336 0 0,0 0 28 0 0,3 3-35 0 0,-2-2-645 0 0,1 1 69 0 0,4 6 82 0 0,-5-5-130 0 0,0 0 44 0 0,0 0-7 0 0,-1 0 38 0 0,1 0 43 0 0,-1 1 49 0 0,0-3-244 0 0,0-1 0 0 0,0 1 1 0 0,0-1-1 0 0,0 1 1 0 0,0 0-1 0 0,0-1 0 0 0,0 1 1 0 0,0-1-1 0 0,1 1 0 0 0,-1-1 1 0 0,0 1-1 0 0,0-1 1 0 0,1 1-1 0 0,-1-1 0 0 0,0 1 1 0 0,1-1-1 0 0,-1 0 1 0 0,0 1-1 0 0,1-1 0 0 0,-1 1 1 0 0,1-1-1 0 0,-1 0 1 0 0,1 1-1 0 0,-1-1-28 0 0,1 0 31 0 0,0 1 0 0 0,-1-1 0 0 0,1 1 0 0 0,-1-1 0 0 0,1 1 0 0 0,-1-1 0 0 0,1 1 0 0 0,-1-1 0 0 0,1 1 0 0 0,-1-1 0 0 0,1 1 0 0 0,-1 0 0 0 0,0-1 0 0 0,1 1 0 0 0,-1 0 0 0 0,0-1 0 0 0,0 1 0 0 0,0 0 0 0 0,1-1 0 0 0,-1 1 0 0 0,0 0 0 0 0,0 0 0 0 0,0-1 0 0 0,0 1-1 0 0,0 0-30 0 0,-1 10 380 0 0,1 2 0 0 0,0-4-158 0 0,1-3-70 0 0,1 0-38 0 0,3 2 2 0 0,1 4 76 0 0,-4 1-36 0 0,-3 8 8 0 0,1 13-55 0 0,3-1-94 0 0,2-17-14 0 0,-3-10 0 0 0,-1 0 1 0 0,1 0 0 0 0,-1 1 0 0 0,0-1-1 0 0,0 0 1 0 0,-1 4-2 0 0,-1 7 18 0 0,1-7-9 0 0,0 0 0 0 0,0 0 0 0 0,1 1-1 0 0,1 7-8 0 0,3-1 0 0 0,-3-7 0 0 0,0-1 0 0 0,0 1 0 0 0,-1 0 0 0 0,0 7 0 0 0,-1 89 64 0 0,1-96-64 0 0,-1-1 0 0 0,2 1 0 0 0,-1 0 0 0 0,3 3 0 0 0,-2-4 0 0 0,0 1 0 0 0,-1 0 0 0 0,0 1 0 0 0,0 3 0 0 0,-1-11-214 0 0,0 1 67 0 0,0 0 61 0 0,0 0 52 0 0,0 2 77 0 0,0 0 92 0 0,0 14 529 0 0,0-15-558 0 0,0-1-40 0 0,0 0-52 0 0,0 1-67 0 0,0-1-79 0 0,0 0-93 0 0,0 0-64 0 0,0 0-92 0 0,0 0-103 0 0,0 0-110 0 0,0 0-121 0 0,0-2 310 0 0,0 0-34 0 0,0 0-34 0 0,0 0-36 0 0,0 0-37 0 0,0 0-38 0 0,0-2-1676 0 0,0 0-1285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0:00.0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258 61 8232 0 0,'0'0'182'0'0,"0"0"29"0"0,0 0 14 0 0,-2 0-27 0 0,0 0-201 0 0,0 0 35 0 0,-1-1 126 0 0,1 1 51 0 0,0-1 50 0 0,-5-3 705 0 0,3 1-608 0 0,2 1-214 0 0,0 0-34 0 0,0 0-42 0 0,0-1-48 0 0,-1-1 127 0 0,-1-2 21 0 0,-1-3 77 0 0,0 4 17 0 0,-1 3 62 0 0,2 1-115 0 0,0 1 37 0 0,-4-2 28 0 0,-3-3 41 0 0,-1-2 22 0 0,1 5-47 0 0,8 3-216 0 0,1-1-1 0 0,0 0 1 0 0,0 1 0 0 0,0 0 0 0 0,0-1 0 0 0,0 1 0 0 0,0 0 0 0 0,0 0 0 0 0,0 0 0 0 0,-1 1-72 0 0,-7 2 288 0 0,5-2-183 0 0,1-1-37 0 0,-1 1 156 0 0,-7 5-63 0 0,-2 1 66 0 0,11-4-132 0 0,0 2-37 0 0,-4 8-18 0 0,5-10-41 0 0,-16 33 1 0 0,-9 29 0 0 0,22-30 0 0 0,3-31 0 0 0,0 2 0 0 0,0-1 0 0 0,0 0 0 0 0,0 1 0 0 0,1-1 0 0 0,0 1 0 0 0,1 0 0 0 0,-1-1 0 0 0,0 23-4 0 0,1 27-67 0 0,4-37 74 0 0,2-7-7 0 0,-5-10 0 0 0,0-1 1 0 0,-1 0-1 0 0,1 1 0 0 0,0-1 0 0 0,-1 1 0 0 0,1-1 0 0 0,-1 0 0 0 0,1 1 1 0 0,-1-1-1 0 0,0 1 0 0 0,0-1 0 0 0,0 1 0 0 0,0 0 4 0 0,0-1-5 0 0,1 1 1 0 0,-1-1-1 0 0,0 1 0 0 0,0 0 1 0 0,1-1-1 0 0,-1 1 0 0 0,1-1 0 0 0,-1 1 1 0 0,1-1-1 0 0,0 1 0 0 0,-1-1 1 0 0,1 1-1 0 0,0-1 0 0 0,0 0 0 0 0,0 1 1 0 0,0-1-1 0 0,0 0 0 0 0,1 1 5 0 0,2 1-36 0 0,0 0 0 0 0,0 0 0 0 0,1 0 0 0 0,4 2 36 0 0,10 8-163 0 0,-16-11-78 0 0,0-1 83 0 0,0 0 50 0 0,0-1 40 0 0,1 0 10 0 0,-2 1-31 0 0,3 1-18 0 0,-2 0-30 0 0,-1 0-32 0 0,0-1-71 0 0,1 0-86 0 0,-1 1-103 0 0,1-1-117 0 0,-1-1 224 0 0,-1 0-35 0 0,1 1-37 0 0,0-1-40 0 0,-1 0-40 0 0,1 0-43 0 0,4 0-1239 0 0,3 0-988 0 0</inkml:trace>
  <inkml:trace contextRef="#ctx0" brushRef="#br0" timeOffset="481.47">500 182 9040 0 0,'0'0'200'0'0,"0"0"33"0"0,0 0 15 0 0,-2 2-36 0 0,-6 6-138 0 0,6-6-12 0 0,0 0 89 0 0,1-1 174 0 0,1-1 284 0 0,0 0 21 0 0,0 0-18 0 0,0 0-86 0 0,-1-1-336 0 0,1 1-38 0 0,-2 0 57 0 0,1 0-83 0 0,-2 1-70 0 0,0-1 7 0 0,1 1 63 0 0,1-1 67 0 0,-1-1 108 0 0,0 4 26 0 0,-9 7-58 0 0,9-8-90 0 0,-1-1-62 0 0,1 0-37 0 0,-1-1-39 0 0,0-1-16 0 0,1 3 35 0 0,-3 8 132 0 0,-5-4-36 0 0,9-6-146 0 0,0 1 1 0 0,0-1-1 0 0,0 1 1 0 0,0-1-1 0 0,0 1 1 0 0,0-1-1 0 0,0 1 1 0 0,0-1-1 0 0,0 1 1 0 0,0 0-1 0 0,1 0 1 0 0,-1 0-1 0 0,0-1 1 0 0,0 1-1 0 0,1 0 1 0 0,-1 0-11 0 0,-4 12 146 0 0,-5-8-55 0 0,5 3-44 0 0,-3 8-22 0 0,6-12-14 0 0,-6 11 54 0 0,1-1-49 0 0,7-13-17 0 0,-1 3 1 0 0,0 0 0 0 0,0 0 0 0 0,0 0 0 0 0,1 0 0 0 0,-1 1 0 0 0,1-1 0 0 0,0 0 0 0 0,0 0 0 0 0,1 4-1 0 0,0 7 2 0 0,-1-1-18 0 0,-1-11 11 0 0,0 1 0 0 0,1 0-1 0 0,0 0 1 0 0,0 0-1 0 0,0 0 1 0 0,1 0 0 0 0,-1 0-1 0 0,1 0 1 0 0,0 0 0 0 0,1 1 6 0 0,8 0-64 0 0,5 21-34 0 0,-13-24 12 0 0,-2-2-2 0 0,11 1-45 0 0,4-1 19 0 0,-13 0 99 0 0,0 0 0 0 0,0 0 0 0 0,0 0-1 0 0,0-1 1 0 0,0 1 0 0 0,0-1 0 0 0,0 1 0 0 0,2-1 15 0 0,11-12-70 0 0,-8 6 28 0 0,-3 4 32 0 0,-1 0-1 0 0,0 0 0 0 0,0 0 0 0 0,-1-1 0 0 0,1 1 1 0 0,0-1 10 0 0,1-6-45 0 0,-3 8 39 0 0,0-1 0 0 0,0 1 0 0 0,0 0 0 0 0,1 0 1 0 0,-1 0-1 0 0,0 0 0 0 0,1 0 0 0 0,-1 0 0 0 0,1 1 6 0 0,1-2-22 0 0,0 0-1 0 0,-1-1 0 0 0,0 1 0 0 0,1 0 1 0 0,0-3 22 0 0,12-31-40 0 0,-3 5 43 0 0,-11 30-3 0 0,0-1 0 0 0,-1 1 0 0 0,1 0 0 0 0,-1 0 0 0 0,0-1 0 0 0,1 1 0 0 0,-1 0 0 0 0,0-1 0 0 0,0 1 0 0 0,-1 0 0 0 0,1-1 0 0 0,0 1 0 0 0,-1 0 0 0 0,1-1 0 0 0,0 1 0 0 0,0-1 0 0 0,0 1 0 0 0,0 0 0 0 0,0-1 0 0 0,0 1 0 0 0,1 0 0 0 0,-1-1 0 0 0,1 1 0 0 0,-1 0 0 0 0,1-1 0 0 0,5-4-1 0 0,-1-2 2 0 0,-3-17-13 0 0,-2 25 11 0 0,0 1 0 0 0,0 0 0 0 0,0 0 0 0 0,0 0 0 0 0,0 0 0 0 0,0 0 1 0 0,0 0-1 0 0,0 0 0 0 0,0 0 0 0 0,0 0 0 0 0,0 0 0 0 0,0 0 1 0 0,0-1-1 0 0,0 1 0 0 0,0 0 0 0 0,0 0 0 0 0,0 0 0 0 0,0 0 1 0 0,0 0-1 0 0,0 0 0 0 0,0 0 0 0 0,0 0 0 0 0,0 0 0 0 0,0 0 0 0 0,0 0 1 0 0,0-1-1 0 0,0 1 0 0 0,0 0 0 0 0,0 0 0 0 0,0 0 0 0 0,0 0 1 0 0,0 0-1 0 0,0 0 0 0 0,0 0 0 0 0,0 0 0 0 0,1 0 0 0 0,-1 0 1 0 0,0 0-1 0 0,0 0 0 0 0,0 0 0 0 0,0 0 0 0 0,0 0 0 0 0,0 0 0 0 0,0 0 1 0 0,0 0-1 0 0,0 0 0 0 0,0 0 0 0 0,0 0 0 0 0,1 0 0 0 0,-1 0 1 0 0,0 0-1 0 0,0 0 0 0 0,0 0 0 0 0,0 0 0 0 0,0 0 0 0 0,0 0 1 0 0,0 0 0 0 0,1 0-1 0 0,-1 0 1 0 0,0 0 0 0 0,1 0 0 0 0,-1 0-1 0 0,1 0 1 0 0,-1 0 0 0 0,0 0-1 0 0,1 0 1 0 0,-1 0 0 0 0,1 0 0 0 0,-1 0-1 0 0,0 0 1 0 0,1 0 0 0 0,-1 0 0 0 0,1 0-1 0 0,-1 1 1 0 0,0-1 0 0 0,1 0 0 0 0,-1 0-1 0 0,0 1 1 0 0,1-1 0 0 0,-1 0 0 0 0,0 0-1 0 0,0 1 1 0 0,1-1 0 0 0,-1 0 0 0 0,0 0-1 0 0,0 1 1 0 0,1-1 0 0 0,-1 1 0 0 0,0-1-1 0 0,0 0 1 0 0,0 1 0 0 0,0-1 0 0 0,1 0-1 0 0,-1 1 1 0 0,0-1 0 0 0,0 1-1 0 0,0-1 1 0 0,0 0 0 0 0,0 1 0 0 0,0-1-1 0 0,0 1 1 0 0,0-1 0 0 0,0 0 0 0 0,0 1-1 0 0,0-1 1 0 0,-1 0 0 0 0,1 1 0 0 0,0 0 0 0 0,0 0 0 0 0,0 0 0 0 0,0-1 0 0 0,0 1 0 0 0,0 0 0 0 0,0 0 0 0 0,0 0 0 0 0,0-1 0 0 0,0 1 0 0 0,1 0 0 0 0,-1 0 0 0 0,0 0 0 0 0,1-1 0 0 0,-1 1 0 0 0,0 0 0 0 0,1-1 0 0 0,-1 1 1 0 0,1 0-1 0 0,-1 0 0 0 0,7 3 0 0 0,-7-4 0 0 0,1 0 0 0 0,-1 1 0 0 0,0-1 0 0 0,1 0 0 0 0,-1 0 0 0 0,1 1 0 0 0,-1-1 0 0 0,0 0 0 0 0,1 1 0 0 0,-1-1 0 0 0,0 0 0 0 0,0 1 0 0 0,1-1 0 0 0,-1 1 0 0 0,0-1 0 0 0,0 0 0 0 0,1 1 0 0 0,-1-1 0 0 0,0 1 0 0 0,0-1 0 0 0,0 1 0 0 0,0-1 0 0 0,0 1 0 0 0,0-1 0 0 0,0 1 0 0 0,0-1 0 0 0,0 1 0 0 0,0-1 0 0 0,0 1 0 0 0,0-1 0 0 0,0 0 0 0 0,0 1 0 0 0,0 6 0 0 0,0-5 0 0 0,-1 0 0 0 0,1 0 0 0 0,0 0 0 0 0,0 1 0 0 0,1-1 0 0 0,-1 0 0 0 0,0 0 0 0 0,1 0 0 0 0,-1 0 0 0 0,1 1 0 0 0,4 4 0 0 0,-4-5 0 0 0,0-1 0 0 0,0 0 0 0 0,0 1 0 0 0,-1-1 0 0 0,1 1 0 0 0,0-1 0 0 0,-1 1 0 0 0,1-1 0 0 0,-1 1 0 0 0,0-1 0 0 0,1 1 0 0 0,-1-1 0 0 0,0 1 0 0 0,0 0 0 0 0,-1 10 0 0 0,1 3 0 0 0,14 18 0 0 0,-12-29-1 0 0,-2 3 2 0 0,0 10-12 0 0,3-12-44 0 0,7 5-15 0 0,-8-7 13 0 0,-2-3-22 0 0,0 0-55 0 0,0 0-138 0 0,0 0-252 0 0,0 0-18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58.6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288 1 8928 0 0,'0'3'61'0'0,"0"0"34"0"0,0 13 500 0 0,0-12-467 0 0,0 0-79 0 0,-1 13-11 0 0,-1-8 66 0 0,2-8-88 0 0,0-1 0 0 0,0 0 0 0 0,-1 1 0 0 0,1-1 0 0 0,0 0 0 0 0,0 1-1 0 0,0-1 1 0 0,-1 0 0 0 0,1 1 0 0 0,0-1 0 0 0,-1 0 0 0 0,1 0 0 0 0,0 1 0 0 0,0-1 0 0 0,-1 0 0 0 0,1 0 0 0 0,0 0-1 0 0,-1 1 1 0 0,1-1 0 0 0,-1 0 0 0 0,1 0-16 0 0,-1 0 16 0 0,1 0-1 0 0,0 1 1 0 0,-1-1-1 0 0,1 0 0 0 0,-1 0 1 0 0,1 0-1 0 0,0 1 1 0 0,-1-1-1 0 0,1 0 1 0 0,0 1-1 0 0,0-1 1 0 0,-1 0-1 0 0,1 1 1 0 0,0-1-1 0 0,0 0 0 0 0,-1 1 1 0 0,1-1-1 0 0,0 1 1 0 0,0-1-1 0 0,0 0 1 0 0,0 1-1 0 0,0-1 1 0 0,-1 1-1 0 0,1-1 0 0 0,0 1 1 0 0,0-1-1 0 0,0 0 1 0 0,0 1-1 0 0,0-1 1 0 0,0 1-1 0 0,0-1 1 0 0,1 1-1 0 0,-1-1 1 0 0,0 0-1 0 0,0 1-15 0 0,0 7 437 0 0,0 0-47 0 0,0 1-44 0 0,0-1-39 0 0,0 0-38 0 0,0 0-33 0 0,0 9 147 0 0,0-2-121 0 0,0 1-59 0 0,0 34 283 0 0,0-28-245 0 0,1-17-190 0 0,-1 1 0 0 0,1-1 0 0 0,0 1 0 0 0,1-1 0 0 0,1 3-51 0 0,-2-3 48 0 0,1 1 0 0 0,-1-1 0 0 0,0 0 0 0 0,0 1 0 0 0,0 2-48 0 0,-1 62 516 0 0,0-36-301 0 0,0 0-36 0 0,0 1-38 0 0,0-1-43 0 0,0 0-47 0 0,0 0-51 0 0,1-29 0 0 0,-2-3 0 0 0,-11 21 0 0 0,11-21-239 0 0,0-1 98 0 0,1 0 83 0 0,0 1 69 0 0,-1-1 53 0 0,1 0 40 0 0,0 3 355 0 0,0-2-288 0 0,0 0-67 0 0,0 0-107 0 0,0-1-66 0 0,0 0-60 0 0,0 0-67 0 0,0 1-77 0 0,0-1-40 0 0,0 0-71 0 0,0 0-78 0 0,0 0-84 0 0,0 0-88 0 0,0 0-94 0 0,0 0-101 0 0,0 0-106 0 0,0-1-925 0 0,0 0-1054 0 0</inkml:trace>
  <inkml:trace contextRef="#ctx0" brushRef="#br0" timeOffset="805.92">16 288 7856 0 0,'-2'4'60'0'0,"-3"7"-70"0"0,2-7 72 0 0,1 1 104 0 0,0-2-30 0 0,1 0 43 0 0,2-3-41 0 0,1-1-63 0 0,8 2-28 0 0,-7-1-23 0 0,-1 0 36 0 0,10 1 224 0 0,-5 0-123 0 0,1-1 87 0 0,-3 0-8 0 0,1 0 80 0 0,-1-1 18 0 0,1 1 75 0 0,-1-2 84 0 0,1 0 94 0 0,3-1-325 0 0,17-3 333 0 0,-13 4-290 0 0,-1 1 54 0 0,-6 1-139 0 0,1 0 34 0 0,1-1 40 0 0,-1 0-81 0 0,0-1-41 0 0,0-1-25 0 0,2-1-40 0 0,-2 1-9 0 0,1 2 29 0 0,2 1 64 0 0,-2 0-75 0 0,13 1 133 0 0,-7-5-3 0 0,-8 1-182 0 0,6-4 4 0 0,13 2 0 0 0,-5-5-19 0 0,5 5-42 0 0,-10 0-11 0 0,-12 3 0 0 0,0 1 0 0 0,0 0 0 0 0,0 0 0 0 0,1 0 0 0 0,-1 1 0 0 0,0-1 0 0 0,1 1 0 0 0,-1-1 0 0 0,1 1 0 0 0,4-1-4 0 0,0 0 1 0 0,0 0 0 0 0,0-1-1 0 0,-1-1 1 0 0,1 1 0 0 0,0-1 0 0 0,2-2 3 0 0,13-4-73 0 0,-10 6 22 0 0,-1 2-56 0 0,0 1-64 0 0,-1 1-72 0 0,-4-1 31 0 0,-1 0-39 0 0,-4 0-210 0 0,1 0-2 0 0,22 0-450 0 0,-20 3 457 0 0,0 0 271 0 0,1 1 39 0 0,-5-4 129 0 0,0 0-1 0 0,-1 1 1 0 0,1-1 0 0 0,0 1-1 0 0,0-1 1 0 0,0 1 0 0 0,0-1 0 0 0,0 1-1 0 0,0 0 1 0 0,-1-1 0 0 0,1 1-1 0 0,0 0 1 0 0,-1 0 0 0 0,1-1 0 0 0,0 1-1 0 0,-1 0 1 0 0,1 0 0 0 0,-1 0-1 0 0,1 0 1 0 0,-1 0 0 0 0,0 0 0 0 0,1 0-1 0 0,-1 0 1 0 0,0 0 0 0 0,0 0 0 0 0,1 0-1 0 0,-1 0 1 0 0,0 1 17 0 0,0-1-5 0 0,0 1-1 0 0,0 0 1 0 0,1-1-1 0 0,-1 1 1 0 0,0-1-1 0 0,1 1 1 0 0,0-1 0 0 0,-1 0-1 0 0,1 1 1 0 0,0-1-1 0 0,0 0 1 0 0,0 1 5 0 0,0-1-2 0 0,0 1 0 0 0,0 0 0 0 0,-1-1 0 0 0,1 1 0 0 0,0 0 0 0 0,0 0 0 0 0,-1-1 0 0 0,1 1 0 0 0,-1 0 0 0 0,0 0 0 0 0,1 0 0 0 0,-1 1 2 0 0,0 55 0 0 0,0-55-1 0 0,0-1 1 0 0,0 1-1 0 0,1 0 1 0 0,-1 0 0 0 0,1-1-1 0 0,0 1 1 0 0,0-1-1 0 0,0 1 1 0 0,0 0 0 0 0,1 1 0 0 0,-1-3 1 0 0,0 0 0 0 0,-1 0 0 0 0,1 1 0 0 0,0-1 0 0 0,-1 1 0 0 0,1-1 0 0 0,-1 0 0 0 0,0 1 0 0 0,1-1 0 0 0,-1 1 0 0 0,0-1 0 0 0,0 1 0 0 0,0-1 0 0 0,0 1 0 0 0,0-1 0 0 0,0 1 1 0 0,-1-1-1 0 0,1 1 0 0 0,-1 0-1 0 0,-5 10 45 0 0,6-10-33 0 0,-1-1-1 0 0,0 0 1 0 0,0 1 0 0 0,1-1-1 0 0,-1 1 1 0 0,0-1-1 0 0,1 1 1 0 0,0 0 0 0 0,-1-1-1 0 0,1 1 1 0 0,0-1-1 0 0,0 1 1 0 0,0 0 0 0 0,0-1-12 0 0,0 27 139 0 0,0-11-17 0 0,0-1 14 0 0,0 1 44 0 0,0-2 11 0 0,0 1 45 0 0,0 2 52 0 0,0 2 58 0 0,0-18-428 0 0,0-2 14 0 0,0 0-57 0 0,0 0-70 0 0,0 0-112 0 0,0 0-132 0 0,0 0-119 0 0,0 0 75 0 0,0-1-43 0 0,0 0-623 0 0,0-3-490 0 0,0-5-932 0 0</inkml:trace>
  <inkml:trace contextRef="#ctx0" brushRef="#br0" timeOffset="997.83">560 167 9152 0 0,'0'0'208'0'0,"0"0"33"0"0,0 0 14 0 0,3 0 2 0 0,3 1-87 0 0,4 4 227 0 0,-6-3-253 0 0,0 0-57 0 0,0 0-78 0 0,4 0 144 0 0,-4-4-80 0 0,-2-2-37 0 0,-1-4-26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9:55.2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440 16 6384 0 0,'0'0'184'0'0,"0"0"-42"0"0,0 0 1 0 0,0 0 60 0 0,0-3 179 0 0,0 2-544 0 0,0 0 41 0 0,0 0 38 0 0,1 0 36 0 0,-1 0 56 0 0,1-1 122 0 0,0 1-1 0 0,0 1 35 0 0,0-1 255 0 0,1-1 207 0 0,0 1 467 0 0,-1 1-58 0 0,-1 0-389 0 0,-1 0-280 0 0,0 0-40 0 0,0 0-49 0 0,0 0-58 0 0,-1 0-84 0 0,0 0-55 0 0,0 0-59 0 0,0 0-67 0 0,-2 0 83 0 0,1-1-19 0 0,1 1 0 0 0,0 0 0 0 0,0 0-1 0 0,-1 0 1 0 0,1 1 0 0 0,0-1 0 0 0,0 1-1 0 0,0-1 1 0 0,-2 1-19 0 0,-4 4 73 0 0,-1 0 48 0 0,-4-2 40 0 0,-3-1 9 0 0,-1 4-37 0 0,7-2-58 0 0,-10 2 87 0 0,-4 0-20 0 0,-8 3 40 0 0,12 1-17 0 0,-5-5 22 0 0,13 1-68 0 0,10-5-100 0 0,1-1 0 0 0,0 1-1 0 0,-1 0 1 0 0,1 0 0 0 0,-1-1 0 0 0,1 1 0 0 0,-1-1 0 0 0,0 1 0 0 0,1-1 0 0 0,-1 0 0 0 0,1 0 0 0 0,-1 0 0 0 0,0 0 0 0 0,1 0-19 0 0,-8 0 69 0 0,-11-1 68 0 0,6 5-1 0 0,6 1-65 0 0,7-5-56 0 0,-1 1 1 0 0,1 0-1 0 0,0 0 1 0 0,-1 0 0 0 0,1-1-1 0 0,-1 1 1 0 0,1 0 0 0 0,-1-1-1 0 0,1 0 1 0 0,-1 1 0 0 0,0-1-1 0 0,1 0 1 0 0,-1 0 0 0 0,0 0-16 0 0,-1 1 15 0 0,-1-1 40 0 0,-24-1 493 0 0,23 0-481 0 0,3 0-56 0 0,-1-9 23 0 0,3 8-12 0 0,0 4-1 0 0,-2 8-10 0 0,-9-5-11 0 0,11-4 0 0 0,0-1 0 0 0,-1 1 0 0 0,1 0 0 0 0,0 0 0 0 0,0-1 0 0 0,-1 1 0 0 0,1 0 0 0 0,0 0 0 0 0,0 0 0 0 0,0 0 0 0 0,0-1 0 0 0,0 1 0 0 0,0 0 0 0 0,0 1 0 0 0,0 30 0 0 0,0-29 0 0 0,0 0 0 0 0,0 0 0 0 0,0-1 0 0 0,-1 1 0 0 0,1 0 0 0 0,-1-1 0 0 0,0 2 0 0 0,-9 6-11 0 0,9-4 3 0 0,0 0 1 0 0,0 0-1 0 0,1 0 1 0 0,-1 0-1 0 0,2 0 0 0 0,-1 1 1 0 0,0 0 7 0 0,1 0 0 0 0,-1 1 0 0 0,0 0 0 0 0,0-1 0 0 0,-1 1 0 0 0,-1 2 0 0 0,-4 3 0 0 0,5-12 0 0 0,1 1 0 0 0,-1-1 0 0 0,0 0 0 0 0,0 1 0 0 0,1-1 0 0 0,-1 1 0 0 0,1-1 0 0 0,0 1 0 0 0,-1-1 0 0 0,1 1 0 0 0,0-1 0 0 0,0 1 0 0 0,0-1 0 0 0,0 4 0 0 0,0-1 0 0 0,0 0 0 0 0,0 1 0 0 0,0-1 0 0 0,-1 1 0 0 0,0-1 0 0 0,0 0 0 0 0,0 1 0 0 0,0-1 0 0 0,-1 0 0 0 0,0 0 0 0 0,0 0 0 0 0,0 1 0 0 0,1-3 0 0 0,0 1 0 0 0,1 0 0 0 0,-1 0 0 0 0,1-1 0 0 0,-1 1 0 0 0,1 0 0 0 0,0 0 0 0 0,0 0 0 0 0,0 0 0 0 0,1 0 0 0 0,-1 0 0 0 0,1 5 0 0 0,-1 7-1 0 0,0 4 16 0 0,0 10 35 0 0,0-19-44 0 0,0-4-3 0 0,0 0 34 0 0,0 3 31 0 0,0 3 47 0 0,0-9-30 0 0,2-3-16 0 0,8 0-1 0 0,-7 0 15 0 0,3 6 0 0 0,-2-4-35 0 0,1-4-13 0 0,1-3-15 0 0,3 4 22 0 0,1 1-31 0 0,13 0 5 0 0,-13-3 24 0 0,-6-3-30 0 0,-4 6-10 0 0,0-1 0 0 0,1 1 0 0 0,-1-1 0 0 0,0 1 0 0 0,0 0 0 0 0,1-1 0 0 0,-1 1 0 0 0,0-1 0 0 0,1 1 0 0 0,-1 0 0 0 0,1-1 0 0 0,-1 1 0 0 0,0 0 0 0 0,1 0 0 0 0,-1-1 0 0 0,1 1 0 0 0,-1 0 0 0 0,0 0 0 0 0,1 0 0 0 0,-1 0 0 0 0,1-1 0 0 0,-1 1 0 0 0,1 0 0 0 0,-1 0 0 0 0,1 0 0 0 0,-1 0 0 0 0,1 0 0 0 0,-1 0 0 0 0,1 0 0 0 0,-1 0 0 0 0,1 0 0 0 0,-1 1 0 0 0,2-1 0 0 0,0-1 0 0 0,-1 1 0 0 0,1 0 0 0 0,-1 0 0 0 0,1-1 0 0 0,0 1-1 0 0,-1-1 1 0 0,1 1 0 0 0,-1-1 0 0 0,0 0 0 0 0,1 1 0 0 0,-1-1-1 0 0,0 0 1 0 0,1 0 0 0 0,6-4-14 0 0,7-2-50 0 0,0-1 48 0 0,-13 7 20 0 0,0 0 1 0 0,0 1-1 0 0,1-1 0 0 0,-1 1 0 0 0,0-1 0 0 0,0 1 0 0 0,1 0 0 0 0,-1 0 0 0 0,0 0 0 0 0,3 0-4 0 0,11-1 55 0 0,-1-5 12 0 0,-12 5-53 0 0,0 0 0 0 0,0 0-1 0 0,0 0 1 0 0,0 0 0 0 0,1 0-1 0 0,-1 1 1 0 0,0 0-1 0 0,2-1-13 0 0,-2 1 2 0 0,-1 0 0 0 0,1 0-1 0 0,-1 0 1 0 0,1 0-1 0 0,-1-1 1 0 0,1 1-1 0 0,-1-1 1 0 0,0 0-1 0 0,1 1 1 0 0,-1-1-1 0 0,0 0 1 0 0,2-1-2 0 0,8-3-20 0 0,9 2-43 0 0,-12 3 51 0 0,-6-1 12 0 0,1 1-1 0 0,-1 0 1 0 0,1 0 0 0 0,-1 0-1 0 0,1 0 1 0 0,-1 1-1 0 0,1 0 1 0 0,-1-1-1 0 0,2 2 1 0 0,53 23-13 0 0,-56-24 7 0 0,0 0-1 0 0,0-1 1 0 0,1 1-1 0 0,-1-1 1 0 0,0 1 0 0 0,1-1-1 0 0,-1 0 1 0 0,0 0-1 0 0,0 0 1 0 0,3 0 6 0 0,11 1-13 0 0,-11 1 2 0 0,0 0 0 0 0,0 0 0 0 0,0 1 0 0 0,-1-1 0 0 0,5 4 11 0 0,2 3 2 0 0,0 0-1 0 0,9 10-1 0 0,-17-15-2 0 0,-1-1 2 0 0,1 0 0 0 0,-1 0 0 0 0,0 0 0 0 0,0 0 0 0 0,0 0 0 0 0,0 2 0 0 0,0-2 0 0 0,-1 0 0 0 0,1 0 0 0 0,0 1 0 0 0,1-1 0 0 0,-1 0 0 0 0,1 0 0 0 0,15 25 16 0 0,-8-23 60 0 0,5 23 72 0 0,-11-12-84 0 0,-5 13-57 0 0,1-14-6 0 0,0-8 0 0 0,0 5 28 0 0,-3-1 48 0 0,-2-3-9 0 0,4-7-51 0 0,0 1 1 0 0,1-1-1 0 0,-1 1 0 0 0,0-1 1 0 0,0 0-1 0 0,1 1 0 0 0,-1-1 1 0 0,1 1-1 0 0,-1 0 0 0 0,1-1 1 0 0,0 1-1 0 0,0-1 0 0 0,-1 1 1 0 0,1 0-18 0 0,-2 11 123 0 0,-3-4-82 0 0,4-7-46 0 0,0-1 0 0 0,0 1 1 0 0,0-1-1 0 0,1 1 0 0 0,-1-1 1 0 0,0 1-1 0 0,1 0 0 0 0,-1-1 0 0 0,1 1 1 0 0,0 0-1 0 0,-1-1 0 0 0,1 1 0 0 0,0 0 5 0 0,0-1-6 0 0,0 1 0 0 0,0-1 0 0 0,0 1 0 0 0,0-1 0 0 0,-1 0 0 0 0,1 1-1 0 0,0-1 1 0 0,-1 0 0 0 0,1 1 0 0 0,-1-1 0 0 0,0 0 0 0 0,1 0 6 0 0,-11 12-27 0 0,-1 2 93 0 0,7-4 14 0 0,5-10-71 0 0,-1 0 0 0 0,1 0 0 0 0,0 0 0 0 0,-1 0 0 0 0,1 0 0 0 0,-1 0 0 0 0,1 0 0 0 0,-1 0 0 0 0,0 0 0 0 0,1 0 0 0 0,-1 0 0 0 0,0 0 0 0 0,0-1 0 0 0,0 1 0 0 0,0 0 0 0 0,1 0 0 0 0,-1-1 0 0 0,-1 1-9 0 0,-8 4 80 0 0,2-1-41 0 0,-4 5-30 0 0,8-6-9 0 0,1 0 0 0 0,-1-1 0 0 0,0 1 0 0 0,0-1 0 0 0,0 1 0 0 0,-1-1 0 0 0,-15 10 0 0 0,17-10 0 0 0,1 0 0 0 0,-1-1 0 0 0,0 1 0 0 0,1-1 0 0 0,-1 0 0 0 0,0 1 0 0 0,0-1 0 0 0,0 0 0 0 0,0-1 0 0 0,0 1 0 0 0,0-1 0 0 0,0 1 0 0 0,-3-1 0 0 0,3 0 1 0 0,0 1-1 0 0,-1-1 0 0 0,1 0 1 0 0,0 1-1 0 0,0 0 0 0 0,0 0 0 0 0,0 0 1 0 0,0 0-1 0 0,-2 2 0 0 0,-5 1 9 0 0,-6 1 33 0 0,-1 1-23 0 0,5-2-9 0 0,-9 0 37 0 0,-7-5-41 0 0,16 0-6 0 0,-42 1 12 0 0,-15 0 104 0 0,68 0-116 0 0,1 1 0 0 0,-1-1 0 0 0,1 0 0 0 0,-1 0 0 0 0,1 0 0 0 0,-1 0 0 0 0,1 0 0 0 0,0 0 0 0 0,-1 0 0 0 0,1 0 0 0 0,-1 0 0 0 0,1-1 0 0 0,-1 1 0 0 0,1 0 0 0 0,-1 0 0 0 0,1 0 0 0 0,-1 0 0 0 0,1-1 0 0 0,0 1 0 0 0,-1 0 0 0 0,1 0 0 0 0,-1-1 0 0 0,1 1 0 0 0,0 0 0 0 0,-1-1 0 0 0,1 1 0 0 0,0-1 0 0 0,0 1 0 0 0,-1 0 0 0 0,1-1 0 0 0,0 1 0 0 0,-1-1 0 0 0,-3-5 0 0 0,-6 1 0 0 0,6-2 1 0 0,3 7-2 0 0,1-1 1 0 0,0 1-1 0 0,0 0 1 0 0,0-1-1 0 0,-1 1 1 0 0,1 0-1 0 0,0-1 1 0 0,0 1-1 0 0,-1 0 1 0 0,1-1-1 0 0,0 1 1 0 0,-1 0-1 0 0,1 0 1 0 0,0-1-1 0 0,-1 1 1 0 0,1 0-1 0 0,0 0 1 0 0,-1 0 0 0 0,1 0-1 0 0,0-1 1 0 0,-1 1-1 0 0,1 0 1 0 0,-1 0-1 0 0,1 0 1 0 0,0 0-1 0 0,-1 0 1 0 0,1 0-1 0 0,-1 0 1 0 0,1 0-1 0 0,0 0 1 0 0,-1 0 0 0 0,-1 0-38 0 0,1-2-52 0 0,0-7-193 0 0,0 9 257 0 0,1 0 1 0 0,0-1-1 0 0,-1 1 1 0 0,1 0 0 0 0,-1-1-1 0 0,1 1 1 0 0,0 0-1 0 0,-1-1 1 0 0,1 1-1 0 0,-1 0 1 0 0,1 0-1 0 0,-1 0 1 0 0,1-1 0 0 0,-1 1-1 0 0,1 0 1 0 0,-1 0-1 0 0,1 0 1 0 0,-1 0-1 0 0,1 0 1 0 0,-1 0 0 0 0,1 0-1 0 0,-1 0 26 0 0,0 0-115 0 0,0 0 6 0 0,1 0-17 0 0,-1 0-44 0 0,1 0-14 0 0,0 0-44 0 0,0 0-50 0 0,0 0-58 0 0,0 0-62 0 0,0 0-57 0 0,0 0-50 0 0,0 0-46 0 0,0 0-159 0 0,0 0-44 0 0,0 0-193 0 0,0 0-521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57.7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71 8960 0 0,'0'0'264'0'0,"0"0"-8"0"0,0 0-191 0 0,0 2-37 0 0,1 13-32 0 0,1-6 63 0 0,1-5 51 0 0,1-2 43 0 0,-1 0 71 0 0,-1 9 159 0 0,0-2-72 0 0,1-1-45 0 0,1-2-41 0 0,0-1-39 0 0,-2-3 56 0 0,0 1-91 0 0,-2 0-58 0 0,0 1-57 0 0,0-1-11 0 0,1-1 44 0 0,4 6 59 0 0,-4-7-100 0 0,0 1 0 0 0,-1-1-1 0 0,1 0 1 0 0,0 1 0 0 0,0-1 0 0 0,-1 1 0 0 0,1-1 0 0 0,-1 1-1 0 0,1-1 1 0 0,-1 1 0 0 0,0 0 0 0 0,1-1 0 0 0,-1 1 0 0 0,0 0-28 0 0,0 7 121 0 0,2-1-40 0 0,6 11 49 0 0,-6-15-90 0 0,1 6 128 0 0,-2 1-87 0 0,5 9 99 0 0,-4-15-111 0 0,-1 1 1 0 0,1 0-1 0 0,-1 0 0 0 0,0 0 1 0 0,0 2-70 0 0,1 5 163 0 0,4 0 21 0 0,0-2-15 0 0,-5 0-21 0 0,-1-7-172 0 0,0 0 38 0 0,0 5 111 0 0,0 3 153 0 0,0 4 278 0 0,0-9-95 0 0,0-6-216 0 0,0-4-135 0 0,0-1-44 0 0,0-3-51 0 0,0-2-61 0 0,0-2 44 0 0,-1-7 13 0 0,5 2 33 0 0,-2 12-36 0 0,0 0 0 0 0,-1 0 0 0 0,1 0 0 0 0,-1 0 0 0 0,1-1 0 0 0,-1 1 0 0 0,-1 0 0 0 0,1-1 0 0 0,0 1 0 0 0,-1 0 0 0 0,0-1 0 0 0,0 1 0 0 0,-1-4-8 0 0,2 1 13 0 0,-1 0 1 0 0,2 1-1 0 0,-1-1 1 0 0,1 1-1 0 0,0-3-13 0 0,3-7 10 0 0,-3 4 6 0 0,-1 9-11 0 0,0-1 1 0 0,0 0-1 0 0,0 1 0 0 0,0-1 1 0 0,1 1-1 0 0,-1-1 0 0 0,1 1 1 0 0,0 0-1 0 0,1-2-5 0 0,5-6 24 0 0,0-1-14 0 0,0 1 0 0 0,-1-2-1 0 0,5-11-9 0 0,-10 20-9 0 0,0-1 0 0 0,0 0 0 0 0,0 1 0 0 0,1-1 0 0 0,-1 1 0 0 0,1 0 0 0 0,0 0-1 0 0,1 0 1 0 0,-1 0 0 0 0,1 0 9 0 0,14-9 14 0 0,-3 10 29 0 0,-7 3-37 0 0,21 2-5 0 0,-27-2-5 0 0,0 1 0 0 0,-1 0-1 0 0,1-1 1 0 0,0 1 0 0 0,0 0 0 0 0,0 0 0 0 0,0 0 0 0 0,-1 0 0 0 0,1 1-1 0 0,0-1 1 0 0,-1 0 0 0 0,2 2 4 0 0,2 2-7 0 0,-2-3 6 0 0,0 1 0 0 0,-1 0 0 0 0,1-1 0 0 0,-1 1-1 0 0,0 0 1 0 0,0 0 0 0 0,0 1 0 0 0,0-1-1 0 0,0 0 1 0 0,-1 1 0 0 0,0-1 0 0 0,1 3 1 0 0,1 2-12 0 0,-1-3 6 0 0,0 1 0 0 0,0 0 0 0 0,-1 0 0 0 0,0 0 0 0 0,0 1 0 0 0,0-1 1 0 0,-1 5 5 0 0,-1-3 0 0 0,1-5 0 0 0,0 0 0 0 0,0 0 0 0 0,-1 0 0 0 0,2-1 0 0 0,-1 1 0 0 0,0 0 0 0 0,0 0 0 0 0,1 0 0 0 0,0 0 0 0 0,-1-1 0 0 0,2 2 0 0 0,2 3 0 0 0,-3-6 0 0 0,0 1 0 0 0,0-1 0 0 0,-1 0 0 0 0,1 1 0 0 0,0-1 0 0 0,0 0 0 0 0,-1 1 0 0 0,1-1 0 0 0,-1 1 0 0 0,1-1 0 0 0,-1 1 0 0 0,0 0 0 0 0,0-1 0 0 0,1 1 0 0 0,-1-1 0 0 0,0 1 0 0 0,-1-1 0 0 0,1 1 0 0 0,0 0 0 0 0,0-1 0 0 0,-1 1 0 0 0,1-1 0 0 0,0 1 0 0 0,-1 0-1 0 0,-5 6 4 0 0,1 1-9 0 0,3 19 69 0 0,1-18-34 0 0,1-9-13 0 0,-1 1 1 0 0,0-1-1 0 0,1 1 1 0 0,-1-1 0 0 0,0 0-1 0 0,1 1 1 0 0,-1-1 0 0 0,0 0-1 0 0,0 0 1 0 0,0 1-17 0 0,-3 1 8 0 0,2 0 65 0 0,2-3-2 0 0,0 0 0 0 0,0 0 14 0 0,0-3-26 0 0,1-19-4 0 0,4 18-32 0 0,-5 4-22 0 0,0 0-1 0 0,1-1 1 0 0,-1 1 0 0 0,0 0 0 0 0,1 0-1 0 0,-1 0 1 0 0,1 0 0 0 0,-1-1 0 0 0,0 1 0 0 0,1 0-1 0 0,-1 0 1 0 0,0-1 0 0 0,0 1 0 0 0,1 0 0 0 0,-1-1-1 0 0,0 1 1 0 0,0 0 0 0 0,1-1 0 0 0,-1 1-1 0 0,0 0 1 0 0,0-1 0 0 0,0 1 0 0 0,1-1-1 0 0,0-13 37 0 0,-1 12-29 0 0,-1 0-1 0 0,1 0 1 0 0,0 0-1 0 0,1-1 1 0 0,-1 1-1 0 0,0 0 1 0 0,1 0-1 0 0,-1 0 1 0 0,1 0-1 0 0,0 0 1 0 0,0-1-8 0 0,6-16 29 0 0,3-14 61 0 0,4-10 40 0 0,-3 20-73 0 0,1 4-11 0 0,2-5-18 0 0,6-9 16 0 0,-10 15-21 0 0,-9 15-18 0 0,0 1-1 0 0,0 0 0 0 0,0 0 0 0 0,0 0 1 0 0,1-1-1 0 0,-1 1 0 0 0,1 0 0 0 0,-1 0 1 0 0,1 1-1 0 0,0-1 0 0 0,0 0 0 0 0,1 0-4 0 0,12-3 0 0 0,0-3 22 0 0,-13 8-13 0 0,-1 1 0 0 0,0-1 1 0 0,1 1-1 0 0,-1-1 0 0 0,0 1 1 0 0,0 0-1 0 0,0-1 1 0 0,1 1-1 0 0,-1 0 0 0 0,0 0 1 0 0,0 0-1 0 0,0 0 0 0 0,0 0-9 0 0,18 19 139 0 0,-9-10-61 0 0,1 1 0 0 0,-7-8-69 0 0,-1 0 0 0 0,0 0-1 0 0,1 0 1 0 0,-1 0 0 0 0,-1 0 0 0 0,1 1-1 0 0,0-1 1 0 0,-1 1 0 0 0,0 0 0 0 0,0 0-9 0 0,2 9 9 0 0,-4-11-9 0 0,0 0 0 0 0,1 0 0 0 0,-1 1 0 0 0,1-1 0 0 0,0 0 1 0 0,0 0-1 0 0,0 0 0 0 0,0 0 0 0 0,0 0 0 0 0,0 0 0 0 0,0 0 0 0 0,1 0 0 0 0,-1-1 0 0 0,1 1 0 0 0,0 0 0 0 0,-1-1 0 0 0,1 1 0 0 0,-1 0 0 0 0,0 0 0 0 0,0 0 0 0 0,0 0 0 0 0,0 0 0 0 0,0 0 0 0 0,0 0 0 0 0,0 0 0 0 0,-1 1 0 0 0,1-1 0 0 0,-1 0 0 0 0,1 1 0 0 0,2 9 0 0 0,3 0 0 0 0,-5-11 0 0 0,-1 1 0 0 0,1-1 0 0 0,0 1 0 0 0,0-1 0 0 0,-1 1 0 0 0,1-1 0 0 0,-1 1 0 0 0,1-1 0 0 0,-1 1 0 0 0,0-1 0 0 0,0 1 0 0 0,0 0 0 0 0,0-1 0 0 0,0 1 0 0 0,4 20 9 0 0,5-1 36 0 0,-9-20-44 0 0,1 0 0 0 0,-1 0 0 0 0,1 1-1 0 0,-1-1 1 0 0,0 0 0 0 0,1 0 0 0 0,-1 1 0 0 0,0-1 0 0 0,0 0 0 0 0,0 0 0 0 0,0 0 0 0 0,0 1 0 0 0,-1 0-1 0 0,1-1-1 0 0,0 1 1 0 0,0-1-1 0 0,0 0 0 0 0,0 1 1 0 0,0-1-1 0 0,0 0 0 0 0,1 1 1 0 0,-1-1-1 0 0,0 0 1 0 0,1 1-1 0 0,-1-1 0 0 0,1 0 1 0 0,-1 0-1 0 0,1 1 1 0 0,0-1-1 0 0,-1 0 0 0 0,1 0 1 0 0,0 0-1 0 0,0 0 1 0 0,0 0-1 0 0,0 0 0 0 0,0 0 1 0 0,0 0-1 0 0,0 0 1 0 0,3 5-56 0 0,0 2-71 0 0,3 3-218 0 0,-4-8-172 0 0,-3-3 390 0 0,0 0 12 0 0,0 0-17 0 0,0 0-42 0 0,1 0-12 0 0,-1 0-43 0 0,1 0-50 0 0,-1 0-56 0 0,1 0-61 0 0,0 0-55 0 0,0 0-50 0 0,0 0-43 0 0,1 0-158 0 0,-1 0-43 0 0,2 0-191 0 0,0 0-513 0 0</inkml:trace>
  <inkml:trace contextRef="#ctx0" brushRef="#br0" timeOffset="573.21">1119 71 8408 0 0,'0'2'190'0'0,"0"0"-135"0"0,0 2-12 0 0,0-3 6 0 0,0 2 59 0 0,0 0 81 0 0,-2-3 9 0 0,-5 0 279 0 0,-2 0 69 0 0,-22 0 1407 0 0,17 0-1191 0 0,7 0-425 0 0,0 0-47 0 0,1 0-55 0 0,0 0-67 0 0,2 0-93 0 0,0 0-40 0 0,1 0-44 0 0,0 0-46 0 0,2 0 67 0 0,0 0 0 0 0,0 0-1 0 0,1 0 1 0 0,-1 0 0 0 0,0 0-1 0 0,0 0 1 0 0,0 0-1 0 0,0 0 1 0 0,1 0 0 0 0,-1 1-1 0 0,0-1 1 0 0,0 0 0 0 0,1 1-1 0 0,-1-1 1 0 0,0 1 0 0 0,0-1-1 0 0,1 1 1 0 0,-1-1 0 0 0,1 1-1 0 0,-1-1 1 0 0,0 1 0 0 0,1-1-1 0 0,-1 1 1 0 0,1 0 0 0 0,-1-1-1 0 0,1 1 1 0 0,0 0 0 0 0,-1 0-1 0 0,1-1 1 0 0,0 1 0 0 0,-1 0-12 0 0,1 0 10 0 0,-1 0 0 0 0,1 0 0 0 0,-1 0 0 0 0,1 0 0 0 0,-1 0 0 0 0,0 0 0 0 0,1 0 0 0 0,-1 0 0 0 0,0 0 0 0 0,0 0 0 0 0,1-1 0 0 0,-1 1 0 0 0,0 0 0 0 0,0-1 0 0 0,-1 1-10 0 0,-21 11 186 0 0,16-8-138 0 0,2-2-16 0 0,4-2-28 0 0,1 0 0 0 0,-1 1 0 0 0,1-1 0 0 0,-1 0-1 0 0,0 0 1 0 0,1 1 0 0 0,-1-1 0 0 0,1 1 0 0 0,-1-1 0 0 0,1 0 0 0 0,-1 1 0 0 0,1-1 0 0 0,-1 1 0 0 0,1-1 0 0 0,0 1 0 0 0,-1 0 0 0 0,1-1 0 0 0,0 1 0 0 0,-1-1 0 0 0,1 1-1 0 0,0 0 1 0 0,0 0-4 0 0,-3 3 6 0 0,-7 14 42 0 0,5 7-26 0 0,-7-2 27 0 0,-2 4-44 0 0,13-25-5 0 0,1-1 0 0 0,0 1 0 0 0,-1-1 0 0 0,1 1 0 0 0,0-1 0 0 0,0 1 0 0 0,-1-1 0 0 0,1 1 0 0 0,1-1 0 0 0,-1 1 0 0 0,0-1 0 0 0,0 1 0 0 0,0-1 0 0 0,1 1 0 0 0,-1-1 0 0 0,1 1 0 0 0,0 0 0 0 0,1 2 0 0 0,0-1 0 0 0,-1 0 0 0 0,1 1 0 0 0,-1 0 0 0 0,0-1 0 0 0,0 1 0 0 0,0 0 0 0 0,0-1 0 0 0,-1 1 0 0 0,0 3 0 0 0,0-5 0 0 0,0-1 0 0 0,1 1 0 0 0,-1 0 0 0 0,0-1 0 0 0,0 1 0 0 0,1-1 0 0 0,-1 1 0 0 0,0-1 0 0 0,1 1 0 0 0,0-1 0 0 0,-1 1 0 0 0,1-1 0 0 0,0 1 0 0 0,0-1 0 0 0,0 1 0 0 0,4 6 0 0 0,2 5 3 0 0,-3-3-29 0 0,1-1-1 0 0,0 0 1 0 0,6 7 26 0 0,5 2 4 0 0,-1-5-4 0 0,15 2 0 0 0,-28-14-1 0 0,-1-1 0 0 0,1 1 1 0 0,0-1-1 0 0,-1 1 0 0 0,1-1 1 0 0,0 0-1 0 0,-1 0 1 0 0,1 0-1 0 0,0 0 0 0 0,-1 0 1 0 0,1 0-1 0 0,0 0 0 0 0,-1-1 1 0 0,1 1-1 0 0,0 0 1 0 0,-1-1-1 0 0,2 0 1 0 0,12-9-43 0 0,-14 10 43 0 0,-1 0 0 0 0,1-1-1 0 0,0 1 1 0 0,0 0 0 0 0,0-1 0 0 0,0 1-1 0 0,-1-1 1 0 0,1 1 0 0 0,0-1-1 0 0,-1 1 1 0 0,1-1 0 0 0,0 0 0 0 0,-1 1-1 0 0,1-1 1 0 0,0 0 0 0 0,-1 0 0 0 0,1 1-1 0 0,-1-1 1 0 0,1 0 0 0 0,-1 0-1 0 0,0 0 1 0 0,1 1 0 0 0,-1-1 0 0 0,0 0-1 0 0,0 0 1 0 0,0 0 0 0 0,1 0 0 0 0,-1 0-1 0 0,0 0 1 0 0,0 0 0 0 0,0 1-1 0 0,0-1 1 0 0,0 0 0 0 0,-1 0 0 0 0,1 0-1 0 0,0 0 1 0 0,0-6 0 0 0,0 6 3 0 0,0-1 0 0 0,0 1 1 0 0,0-1-1 0 0,1 1 0 0 0,-1-1 0 0 0,0 1 1 0 0,1-1-1 0 0,0 1 0 0 0,-1 0 1 0 0,1-1-1 0 0,0 1 0 0 0,-1 0 1 0 0,1-1-1 0 0,0 1 0 0 0,0 0 1 0 0,0 0-1 0 0,0 0 0 0 0,0 0 1 0 0,1-1-4 0 0,0 1 8 0 0,-1-1 0 0 0,1 0 0 0 0,-1 1 0 0 0,1-1 0 0 0,-1 0 0 0 0,0 0 0 0 0,0 0 0 0 0,0 0 0 0 0,0 0 1 0 0,1-1-9 0 0,-1-2 20 0 0,-1 0 0 0 0,1 0 0 0 0,-1-1 0 0 0,0 1 0 0 0,0-4-20 0 0,0 4 22 0 0,0-1-1 0 0,0 1 1 0 0,0 0-1 0 0,1-1 1 0 0,1-2-22 0 0,3-7 46 0 0,-4 12-42 0 0,1 0 1 0 0,-1 0-1 0 0,0-1 1 0 0,-1 1-1 0 0,1 0 1 0 0,0 0 0 0 0,-1-1-1 0 0,0-1-4 0 0,0 1 8 0 0,-1 0 1 0 0,1-1-1 0 0,0 1 0 0 0,1-1 0 0 0,-1 1 0 0 0,1 0 1 0 0,0-1-1 0 0,0 1 0 0 0,0 0 0 0 0,1 0 0 0 0,-1 0 1 0 0,1 0-1 0 0,2-4-8 0 0,-3 6 1 0 0,0-1 0 0 0,-1 0 0 0 0,1-1 1 0 0,-1 1-1 0 0,0 0 0 0 0,1 0 0 0 0,-1 0 1 0 0,0 0-1 0 0,-1 0 0 0 0,1-1-1 0 0,-1-7-1 0 0,1 11 1 0 0,0-1 0 0 0,0 1 0 0 0,0-1 0 0 0,0 1 0 0 0,0 0 0 0 0,0-1 0 0 0,0 1 0 0 0,0-1 0 0 0,0 1 0 0 0,0 0 0 0 0,0-1 0 0 0,0 1 0 0 0,0-1 0 0 0,0 1 0 0 0,0-1 0 0 0,1 1 0 0 0,-1 0 0 0 0,0-1 0 0 0,0 1 0 0 0,0 0 0 0 0,1-1 0 0 0,-1 1 0 0 0,0 0 0 0 0,1-1 0 0 0,24 14 0 0 0,-24-12 0 0 0,-1 0 0 0 0,1 0 0 0 0,-1 0 0 0 0,0 0 0 0 0,1 1 0 0 0,-1-1 0 0 0,0 0 0 0 0,0 0 0 0 0,1 0 0 0 0,-1 1 0 0 0,0-1 0 0 0,0 0 0 0 0,0 0 0 0 0,-1 1 0 0 0,1-1 0 0 0,0 0 0 0 0,0 1 0 0 0,0 0 0 0 0,-1 0 0 0 0,1 0 0 0 0,1 0 0 0 0,-1 0 0 0 0,0 0 0 0 0,0 0 0 0 0,1 0 0 0 0,-1 0 0 0 0,1 0 0 0 0,4 6 0 0 0,-4-7 0 0 0,0 1 0 0 0,-1-1 0 0 0,1 1 0 0 0,0-1 0 0 0,0 0 0 0 0,-1 1 0 0 0,1-1 0 0 0,-1 1 0 0 0,1 0 0 0 0,-1-1 0 0 0,0 1 0 0 0,0-1 0 0 0,1 1 0 0 0,-1 0 0 0 0,0-1 0 0 0,0 1 0 0 0,0-1 0 0 0,0 1 0 0 0,0-1 0 0 0,1 1 0 0 0,-1-1 0 0 0,1 1 0 0 0,-1-1 0 0 0,1 1 0 0 0,0-1 0 0 0,-1 0 0 0 0,1 1 0 0 0,0-1 0 0 0,5 11 0 0 0,-5-8 0 0 0,0 0 0 0 0,-1 0 0 0 0,0 0 0 0 0,0 0 0 0 0,0 0 0 0 0,-1 3 0 0 0,1-3 0 0 0,0 0 0 0 0,-1-1 0 0 0,1 1 0 0 0,1 0 0 0 0,-1 0 0 0 0,0 0 0 0 0,1 0 0 0 0,0 0 0 0 0,0-1 0 0 0,0 2 0 0 0,4 2 6 0 0,-4-6-3 0 0,0 1 0 0 0,0-1 0 0 0,0 0 0 0 0,-1 1 0 0 0,1-1 0 0 0,0 1 0 0 0,-1-1 0 0 0,1 1 0 0 0,-1-1-1 0 0,0 1 1 0 0,1-1 0 0 0,-1 1 0 0 0,0-1 0 0 0,0 1 0 0 0,0 0 0 0 0,0-1-3 0 0,0 24 12 0 0,0-9-32 0 0,0-14-71 0 0,0-2-7 0 0,0 0 29 0 0,0 0-9 0 0,0 0-43 0 0,0 0-117 0 0,0 0-211 0 0,0 0-20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55.0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181 454 7200 0 0,'0'0'165'0'0,"0"0"22"0"0,0 0 6 0 0,0-2-28 0 0,0-1-95 0 0,0 0 0 0 0,0 1 0 0 0,0-1 0 0 0,0 0 0 0 0,-1 1 0 0 0,0-1 0 0 0,1 1 0 0 0,-1-2-70 0 0,-6-1 569 0 0,7 5-545 0 0,0-1-1 0 0,-1 1 1 0 0,1 0 0 0 0,0 0 0 0 0,-1 0 0 0 0,1 0-1 0 0,0-1 1 0 0,-1 1 0 0 0,1 0 0 0 0,0 0 0 0 0,0-1-1 0 0,-1 1 1 0 0,1 0 0 0 0,0-1 0 0 0,0 1 0 0 0,0 0-1 0 0,-1 0 1 0 0,1-1 0 0 0,0 1 0 0 0,0 0-1 0 0,0-1 1 0 0,0 1 0 0 0,0 0 0 0 0,0-1 0 0 0,0 1-1 0 0,0-1 1 0 0,0 1 0 0 0,0 0 0 0 0,0-1 0 0 0,0 1-1 0 0,0 0 1 0 0,0-1 0 0 0,0 1 0 0 0,0-1-24 0 0,-3-4 650 0 0,-7-5-87 0 0,8 8-34 0 0,-1-1-7 0 0,-7-7-2 0 0,9 9-323 0 0,-1 0-33 0 0,0-1 74 0 0,0 2-76 0 0,-1 0-74 0 0,0 0-27 0 0,1-1 69 0 0,-3-6 232 0 0,1 3 39 0 0,-2 2-163 0 0,4 2-61 0 0,1 0-37 0 0,-1 2 61 0 0,-2-2-39 0 0,-4-1 71 0 0,8 1-218 0 0,-1-1 0 0 0,0 1 0 0 0,0 0 1 0 0,0 0-1 0 0,1 0 0 0 0,-1 0 0 0 0,0-1 0 0 0,0 1 0 0 0,0 0 0 0 0,0 0 0 0 0,1 1 0 0 0,-1-1 0 0 0,0 0 0 0 0,0 0 1 0 0,0 0-1 0 0,1 0 0 0 0,-1 1 0 0 0,0-1 0 0 0,0 0 0 0 0,1 1 0 0 0,-1-1 0 0 0,0 1-15 0 0,-1 1 19 0 0,-16 15 157 0 0,10-11-161 0 0,3-5-15 0 0,1 1 0 0 0,-5 13 0 0 0,-1 0 0 0 0,8 0 0 0 0,2-14 0 0 0,0 1 0 0 0,-1-1 0 0 0,1 1 0 0 0,0-1 0 0 0,0 0 0 0 0,-1 1 0 0 0,1-1 0 0 0,-1 0 0 0 0,1 1 0 0 0,-1-1 0 0 0,1 0 0 0 0,-1 0 0 0 0,0 0 0 0 0,0 1 0 0 0,0-1 0 0 0,0 0 0 0 0,0 0 0 0 0,1 0 0 0 0,-1 0 0 0 0,1 0 0 0 0,-1 0 0 0 0,1 0 0 0 0,-1 0 0 0 0,1 0 0 0 0,-1 1 0 0 0,1-1 0 0 0,0 0 0 0 0,0 0 0 0 0,-1 0 0 0 0,1 1 0 0 0,1 2 0 0 0,-1 0 0 0 0,1 0 0 0 0,0-1 0 0 0,0 1 0 0 0,0 0 0 0 0,0-1 0 0 0,1 1 0 0 0,0-1 0 0 0,0 2 0 0 0,-1 0 0 0 0,0 2-7 0 0,2-2-40 0 0,-2-4 46 0 0,1 1-1 0 0,-1-1 1 0 0,0 0-1 0 0,0 1 1 0 0,0-1 0 0 0,0 1-1 0 0,0-1 1 0 0,-1 1-1 0 0,1-1 1 0 0,0 1 0 0 0,-1 0-1 0 0,1-1 1 0 0,-1 1-1 0 0,0 0 1 0 0,1 0 1 0 0,-1-1-1 0 0,0-1 0 0 0,0 0 1 0 0,0 0-1 0 0,0 0 0 0 0,0 0 0 0 0,0 0 1 0 0,0 0-1 0 0,0 0 0 0 0,0 0 0 0 0,0 0 1 0 0,0 0-1 0 0,0 0 0 0 0,0 1 0 0 0,0-1 1 0 0,0 0-1 0 0,0 0 0 0 0,0 0 0 0 0,0 0 1 0 0,0 0-1 0 0,0 0 0 0 0,0 0 0 0 0,0 0 1 0 0,0 0-1 0 0,0 0 0 0 0,0 0 0 0 0,0 0 1 0 0,0 1-1 0 0,0-1 0 0 0,0 0 0 0 0,0 0 1 0 0,0 0-1 0 0,0 0 0 0 0,0 0 0 0 0,1 0 1 0 0,-1 0-1 0 0,0 0 0 0 0,0 0 0 0 0,0 0 1 0 0,0 0-1 0 0,0 0 0 0 0,0 0 0 0 0,0 0 1 0 0,0 0-1 0 0,0 0 0 0 0,0 0 0 0 0,0 0 1 0 0,1 0-1 0 0,-1 0 0 0 0,0 0 0 0 0,0 0 1 0 0,0 0-1 0 0,0 0 0 0 0,0 0 0 0 0,0 0 1 0 0,0 0-1 0 0,0 0 0 0 0,0 0 1 0 0,4-1-7 0 0,-4 1 5 0 0,24 14 1 0 0,-21-13 1 0 0,0-1 0 0 0,0 1 0 0 0,0 0 0 0 0,0-1 0 0 0,0 0 0 0 0,0 0 0 0 0,0 0 0 0 0,0 0 0 0 0,1 0 0 0 0,-1 0 0 0 0,8-1 0 0 0,5-1 0 0 0,-9-3 0 0 0,-5 4 0 0 0,-1 0 0 0 0,0 0 0 0 0,1 0 0 0 0,-1 1 0 0 0,1-1 0 0 0,-1 0 0 0 0,1 1 0 0 0,-1-1 0 0 0,1 1 0 0 0,-1 0 0 0 0,1-1 0 0 0,-1 1 0 0 0,1 0 0 0 0,0 0 0 0 0,0 0 0 0 0,0-1 0 0 0,1 1 0 0 0,-1-1 0 0 0,0 1 0 0 0,0-1 0 0 0,1 0 0 0 0,-1 0 0 0 0,0 0 0 0 0,0 0 0 0 0,0-1 0 0 0,0 1 0 0 0,0 0 0 0 0,-1-1 0 0 0,1 1 0 0 0,0-1 0 0 0,-1 0 0 0 0,1 1 0 0 0,-1-1 0 0 0,1 0 0 0 0,-1 0 0 0 0,0 0 0 0 0,1-1 0 0 0,3-10 14 0 0,5 8 45 0 0,5-23 34 0 0,0-2 53 0 0,-14 28-138 0 0,0 0 1 0 0,-1 0 0 0 0,1 0 0 0 0,-1 0 0 0 0,1 0 0 0 0,-1-1 0 0 0,0 1 0 0 0,0 0 0 0 0,0 0 0 0 0,0 0 0 0 0,0-1-9 0 0,1-11 34 0 0,6 6-14 0 0,-7 8-18 0 0,1 0 0 0 0,-1 0 0 0 0,1-1 0 0 0,-1 1 0 0 0,0 0 0 0 0,1-1 0 0 0,-1 1 0 0 0,0 0 0 0 0,1-1 0 0 0,-1 1 0 0 0,0-1 0 0 0,1 1 0 0 0,-1-1 0 0 0,0 1 0 0 0,0 0 0 0 0,0-1 0 0 0,0 1 0 0 0,1-1 0 0 0,-1 1 0 0 0,0-1 0 0 0,0 1 0 0 0,0-1 0 0 0,0 1 0 0 0,0-1 0 0 0,0 1 0 0 0,0-1 0 0 0,0 1 0 0 0,0-1 0 0 0,0 1-2 0 0,0-10 16 0 0,0-2 17 0 0,0-9 22 0 0,0 21-54 0 0,0 0 0 0 0,0 0-1 0 0,-1 0 1 0 0,1-1 0 0 0,0 1 0 0 0,0 0-1 0 0,0 0 1 0 0,0 0 0 0 0,0 0 0 0 0,0 0-1 0 0,0 0 1 0 0,0 0 0 0 0,0 0 0 0 0,0 0-1 0 0,0 0 1 0 0,0-1 0 0 0,0 1 0 0 0,0 0-1 0 0,1 0 1 0 0,-1 0 0 0 0,0 0 0 0 0,0 0-1 0 0,0 0 1 0 0,0 0 0 0 0,0 0 0 0 0,0 0-1 0 0,0 0 1 0 0,0 0 0 0 0,0 0 0 0 0,0 0-1 0 0,0-1 1 0 0,0 1 0 0 0,0 0 0 0 0,0 0-1 0 0,0 0 1 0 0,0 0 0 0 0,1 0 0 0 0,-1 0-1 0 0,0 0 1 0 0,0 0 0 0 0,0 0 0 0 0,0 0-1 0 0,0 0 1 0 0,0 0 0 0 0,0 0 0 0 0,0 0-1 0 0,0 0 1 0 0,0 0 0 0 0,0 0 0 0 0,1 0-1 0 0,-1 0 1 0 0,0 0 0 0 0,0 0 0 0 0,0 0-1 0 0,0 0 1 0 0,0 0 0 0 0,0 0-1 0 0,4 0 11 0 0,-4 0-11 0 0,1 0 0 0 0,-1 0 0 0 0,0 0 0 0 0,0 0 0 0 0,0 0-1 0 0,1 0 1 0 0,-1 0 0 0 0,0 0 0 0 0,0 0 0 0 0,1 0 0 0 0,-1 0 0 0 0,0 0-1 0 0,0 0 1 0 0,0 0 0 0 0,1 0 0 0 0,-1 0 0 0 0,0 0 0 0 0,0 0 0 0 0,0 0 0 0 0,1 0-1 0 0,-1 0 1 0 0,0 1 0 0 0,0-1 0 0 0,0 0 0 0 0,1 0 0 0 0,-1 0 0 0 0,0 0-1 0 0,0 1 1 0 0,0-1 0 0 0,0 0 0 0 0,0 0 0 0 0,0 0 0 0 0,1 0 0 0 0,-1 1-1 0 0,0-1 1 0 0,14 28 58 0 0,17 32-48 0 0,-31-58-10 0 0,1-1 0 0 0,-1 1 0 0 0,0-1 0 0 0,1 1 0 0 0,-1-1 0 0 0,0 1 0 0 0,0 0 0 0 0,0-1 0 0 0,0 1 0 0 0,0 0 0 0 0,3 23 0 0 0,3-12 0 0 0,-5-12 0 0 0,-1 0 0 0 0,1 0 0 0 0,0 1 0 0 0,-1-1 0 0 0,1 1 0 0 0,0-1 0 0 0,-1 1 0 0 0,0-1 0 0 0,1 0 0 0 0,-1 1 0 0 0,0 0 0 0 0,0-1 0 0 0,0 1 0 0 0,0 0 0 0 0,0 0-1 0 0,0 1 0 0 0,0-1 1 0 0,0 0-1 0 0,0 1 0 0 0,0-1 1 0 0,1 0-1 0 0,-1 1 0 0 0,1-1 1 0 0,0 0-1 0 0,0 0 0 0 0,0 1 1 0 0,0-1-1 0 0,0 0 1 0 0,0 0-1 0 0,0 0 0 0 0,1 0 1 0 0,0 0-1 0 0,0 1-64 0 0,-2-3-1 0 0,0 0-8 0 0,0 3-202 0 0,0 0 95 0 0,0 1 54 0 0,0 4-77 0 0,0-5 88 0 0,0-1-13 0 0,0 0-45 0 0,0-1-57 0 0,0 1-67 0 0,0-2 52 0 0,0 1-36 0 0,0 0-372 0 0,0-1 96 0 0,0 0-49 0 0,0 0-707 0 0,0 0-555 0 0,0 0-1055 0 0</inkml:trace>
  <inkml:trace contextRef="#ctx0" brushRef="#br0" timeOffset="592.7">529 1 9040 0 0,'0'1'28'0'0,"0"1"0"0"0,0 0 0 0 0,1 0 0 0 0,-1 0 0 0 0,1-1 0 0 0,-1 1 0 0 0,1 0 0 0 0,0 0 1 0 0,0-1-1 0 0,0 2-28 0 0,2 4 169 0 0,-3-6-161 0 0,0-1-1 0 0,0 0 1 0 0,-1 0 0 0 0,1 0 0 0 0,0 1-1 0 0,0-1 1 0 0,0 0 0 0 0,0 0-1 0 0,-1 0 1 0 0,1 0 0 0 0,0 0-1 0 0,0 1 1 0 0,-1-1 0 0 0,1 0 0 0 0,0 0-1 0 0,0 0 1 0 0,0 0 0 0 0,-1 0-1 0 0,1 0 1 0 0,0 0 0 0 0,0 0-1 0 0,-1 0 1 0 0,1 0 0 0 0,0 0 0 0 0,0 0-1 0 0,-1 0 1 0 0,1 0 0 0 0,0 0-1 0 0,0 0 1 0 0,-1 0-8 0 0,1 0 4 0 0,0 0-1 0 0,0 0 1 0 0,0 0 0 0 0,0 0 0 0 0,0 0-1 0 0,0 0 1 0 0,0 0 0 0 0,0 0 0 0 0,0 0-1 0 0,-1 0 1 0 0,1 0 0 0 0,0 0-1 0 0,0 0 1 0 0,0 0 0 0 0,0 0 0 0 0,0 0-1 0 0,0 0 1 0 0,0 0 0 0 0,0 0-1 0 0,0 0 1 0 0,0 0 0 0 0,-1 0 0 0 0,1 0-1 0 0,0 0 1 0 0,0 0 0 0 0,0 0-1 0 0,0 0 1 0 0,0 0 0 0 0,0 0 0 0 0,0 0-1 0 0,0 0 1 0 0,0 0 0 0 0,0 0 0 0 0,0 0-1 0 0,0 1 1 0 0,0-1 0 0 0,0 0-1 0 0,0 0 1 0 0,0 0 0 0 0,0 0 0 0 0,0 0-1 0 0,0 0 1 0 0,0 0 0 0 0,0 0-1 0 0,0 0 1 0 0,0 0 0 0 0,0 0 0 0 0,0 1-1 0 0,0-1 1 0 0,0 0 0 0 0,0 0-1 0 0,0 0 1 0 0,0 0 0 0 0,0 0 0 0 0,0 0-1 0 0,0 0 1 0 0,0 0-4 0 0,0 6 62 0 0,0-2 20 0 0,0-2 83 0 0,0-1 189 0 0,0-1 316 0 0,-3 2 24 0 0,-7 9-22 0 0,8-9-100 0 0,2-2-42 0 0,-6 0-122 0 0,2 2-86 0 0,2-1-66 0 0,0 2-46 0 0,0 8 307 0 0,2-4-247 0 0,0-3-69 0 0,1 1 37 0 0,-1-5-223 0 0,0 1 1 0 0,0-1 0 0 0,0 1 0 0 0,0 0 0 0 0,0-1 0 0 0,0 1 0 0 0,0-1 0 0 0,0 1 0 0 0,1-1 0 0 0,-1 1 0 0 0,0-1-1 0 0,0 1 1 0 0,1-1 0 0 0,-1 1 0 0 0,0-1 0 0 0,1 1 0 0 0,-1-1 0 0 0,0 0 0 0 0,1 1 0 0 0,-1-1 0 0 0,1 1 0 0 0,-1-1-1 0 0,0 0 1 0 0,1 1-16 0 0,0-1 16 0 0,0 0 0 0 0,-1 1 0 0 0,1-1 0 0 0,-1 1 0 0 0,1-1 0 0 0,-1 1 0 0 0,1-1 0 0 0,-1 1 0 0 0,1-1 0 0 0,-1 1 0 0 0,0 0-1 0 0,1-1 1 0 0,-1 1 0 0 0,0 0 0 0 0,1-1 0 0 0,-1 1 0 0 0,0 0 0 0 0,0-1 0 0 0,0 1 0 0 0,1 0 0 0 0,-1-1 0 0 0,0 1 0 0 0,0 0 0 0 0,0 0-1 0 0,0 0-15 0 0,2 10 177 0 0,2-2-55 0 0,2 3-14 0 0,-4 5-9 0 0,-2-5-20 0 0,3 5 40 0 0,9 7 15 0 0,-10-20-113 0 0,0 0 0 0 0,0 0 0 0 0,0 0 0 0 0,0 0 0 0 0,-1 0 0 0 0,1 0 0 0 0,-1 1 0 0 0,0-1 0 0 0,-1 0 0 0 0,1 1-21 0 0,-1-1 18 0 0,0-1 0 0 0,1 1 0 0 0,-1-1 0 0 0,1 0 0 0 0,0 1 0 0 0,0-1 0 0 0,0 1-18 0 0,9 18 52 0 0,-7-18-49 0 0,-1 1 0 0 0,0-1 0 0 0,0 1 0 0 0,0 0-1 0 0,0 0-2 0 0,3 56 0 0 0,0-43 3 0 0,5 14 54 0 0,-7-21-50 0 0,-1-2 5 0 0,1 0 0 0 0,-2 0-1 0 0,1 1 1 0 0,-1-1 0 0 0,-1 7-12 0 0,0-8 3 0 0,1 0 1 0 0,-1 0-1 0 0,2 6-3 0 0,5 8 0 0 0,-6-19 2 0 0,0 0-1 0 0,0 0 0 0 0,0-1 1 0 0,-1 1-1 0 0,1 0 0 0 0,-1 0 1 0 0,0 0-1 0 0,1 0-1 0 0,-1 22 47 0 0,0-22-46 0 0,1 1 0 0 0,0 0-1 0 0,-1-1 1 0 0,1 1 0 0 0,0-1-1 0 0,1 1 1 0 0,-1-1 0 0 0,1 1-1 0 0,1 2 0 0 0,0 9 0 0 0,-3-2 11 0 0,0-11 17 0 0,0 1-87 0 0,0-1 166 0 0,0-1-120 0 0,0 1-109 0 0,0-1-96 0 0,0 0-86 0 0,0-1-74 0 0,0 1-62 0 0,0-1-50 0 0,0 0-415 0 0,0-5-1320 0 0,0 2 1593 0 0,0 0 58 0 0,0-3-1471 0 0,0-3-1151 0 0</inkml:trace>
  <inkml:trace contextRef="#ctx0" brushRef="#br0" timeOffset="951.74">559 394 8984 0 0,'0'0'200'0'0,"0"0"33"0"0,0 0 15 0 0,3 0 39 0 0,11-5 193 0 0,-3-3-62 0 0,-10 7-176 0 0,1 0-56 0 0,0 0-47 0 0,-1 1-40 0 0,1-1-22 0 0,0 1-33 0 0,3 1 19 0 0,-4-1-12 0 0,0 1 46 0 0,10-3 281 0 0,1-4 59 0 0,0 0 9 0 0,-1 4-51 0 0,-5 2-146 0 0,0-1-46 0 0,0-1-4 0 0,3-3 57 0 0,2 0 46 0 0,-1 1-41 0 0,17-6 181 0 0,1 5-37 0 0,-8-5-145 0 0,8 5-61 0 0,6-7 41 0 0,2 1-95 0 0,-18 7-127 0 0,0 3-46 0 0,-15 1 28 0 0,0-1 0 0 0,1 1 0 0 0,-1-1 0 0 0,0 1 0 0 0,0-1-1 0 0,1 0 1 0 0,-1 0 0 0 0,2-1 0 0 0,13-8-48 0 0,-6 4-24 0 0,0 1-43 0 0,-2 2-55 0 0,4 2 11 0 0,-10 2 56 0 0,1-1-50 0 0,-1 0-78 0 0,0-1-103 0 0,-2 1 121 0 0,0-1-34 0 0,0 0-116 0 0,0 0-55 0 0,0 0-48 0 0,0 0-42 0 0,0-1-149 0 0,0 1-42 0 0,1-1-180 0 0,0-2-484 0 0</inkml:trace>
  <inkml:trace contextRef="#ctx0" brushRef="#br0" timeOffset="1281.13">967 46 8808 0 0,'0'26'182'0'0,"0"-17"-86"0"0,0-1 44 0 0,0-6 100 0 0,0 1 35 0 0,0 6 13 0 0,0 7 203 0 0,3-11-75 0 0,-1-3-307 0 0,4 6 95 0 0,-4-4-63 0 0,-1 0-13 0 0,0 0 49 0 0,-1 1 60 0 0,0 1 71 0 0,4 13 83 0 0,5 2 87 0 0,-7-6-166 0 0,1 0-47 0 0,5 2 8 0 0,0 0-55 0 0,-1 5-14 0 0,-6-17-157 0 0,0 1 0 0 0,0 0 0 0 0,0 0 0 0 0,0 0 0 0 0,-1 0-47 0 0,-1 9 97 0 0,1-8-38 0 0,0 0 0 0 0,0 1 0 0 0,1-1 1 0 0,0 1-1 0 0,0 1-59 0 0,8 23 177 0 0,-4-16-92 0 0,-1 0 0 0 0,0 1 0 0 0,-2 0-1 0 0,1-1 1 0 0,-2 3-85 0 0,0-2 131 0 0,5-1-19 0 0,0-1-29 0 0,9 43 251 0 0,-14-52-254 0 0,0 1 1 0 0,0 0-1 0 0,0-1 0 0 0,-1 1 0 0 0,0 0 1 0 0,0 0-1 0 0,-1 4-80 0 0,0 7 133 0 0,1-16-67 0 0,3 1-2 0 0,7 7 7 0 0,-8-8 28 0 0,-2-2 11 0 0,0 0 2 0 0,3-2-2 0 0,6-12-10 0 0,-8 11-73 0 0,0-1 0 0 0,-1 0 0 0 0,1 1 1 0 0,-1-1-1 0 0,0 1 0 0 0,1-1 0 0 0,-2 0-27 0 0,3-13 87 0 0,3 0-36 0 0,6-15 25 0 0,-8 18-66 0 0,2-7 5 0 0,2-2 50 0 0,-3 15-46 0 0,0 0-1 0 0,0 0 0 0 0,1 1 0 0 0,1-2-18 0 0,14-24 45 0 0,1 1 11 0 0,18-11-46 0 0,-37 41-10 0 0,-1 1 0 0 0,0 0 0 0 0,0 0 0 0 0,0 0 0 0 0,1 0 0 0 0,-1 0 0 0 0,1 0 0 0 0,-1 0 0 0 0,1 0 0 0 0,-1 0 0 0 0,1 1 0 0 0,-1-1 0 0 0,1 1 0 0 0,0-1 0 0 0,-1 1 0 0 0,1 0 0 0 0,0-1 0 0 0,-1 1 0 0 0,1 0 0 0 0,0 0 0 0 0,-1 0 0 0 0,1 0 0 0 0,0 1 0 0 0,-1-1 0 0 0,1 0 0 0 0,0 1 0 0 0,-1-1 0 0 0,1 1 0 0 0,0 0 0 0 0,-1-1 0 0 0,1 1 0 0 0,-1 0 0 0 0,0 0 0 0 0,1 0 0 0 0,-1 0 0 0 0,0 0 0 0 0,1 0 0 0 0,-1 0 0 0 0,1 2 0 0 0,0-1-6 0 0,1 1 0 0 0,-1 0 0 0 0,0 0 0 0 0,0 1 0 0 0,0-1 0 0 0,0 1 6 0 0,0 0-16 0 0,-1-1-1 0 0,1 0 0 0 0,0 0 1 0 0,1 0-1 0 0,-1 0 0 0 0,1 1 17 0 0,-1-2-9 0 0,0 0-1 0 0,0 0 0 0 0,-1 1 0 0 0,1-1 0 0 0,-1 0 0 0 0,0 1 0 0 0,1-1 1 0 0,-1 1-1 0 0,0-1 0 0 0,0 1 0 0 0,-1 0 0 0 0,1 0 10 0 0,4 11-65 0 0,3 3-49 0 0,-5-13 85 0 0,-1 0 0 0 0,-1 0 0 0 0,1 1-1 0 0,0-1 1 0 0,-1 0 0 0 0,0 1 0 0 0,0 1 29 0 0,4 13-123 0 0,1-4 13 0 0,-1 0 31 0 0,-3 1 47 0 0,-2-15 29 0 0,0 1 0 0 0,0 0 0 0 0,0-1 0 0 0,0 1 0 0 0,0-1-1 0 0,1 1 1 0 0,-1 0 0 0 0,1-1 0 0 0,-1 1 0 0 0,1-1 0 0 0,0 1 0 0 0,-1-1 0 0 0,1 0 0 0 0,0 1 3 0 0,5 10-34 0 0,-3 13 8 0 0,-3-18 11 0 0,0 0-8 0 0,0 10-40 0 0,0-15-145 0 0,0-2-47 0 0,0 0 131 0 0,0 0-55 0 0,0 0-78 0 0,0 0 81 0 0,0 0-38 0 0,0 0-40 0 0,0 0-39 0 0,0 0-394 0 0,0 0 96 0 0,0 0-53 0 0,0 0-756 0 0,0 0-596 0 0,0 0-1132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0:05.4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1 5640 0 0,'0'26'114'0'0,"0"-9"37"0"0,0-15 2 0 0,0 1-15 0 0,-3 7-110 0 0,-3-6 7 0 0,2 0 80 0 0,2 6 84 0 0,2 2 173 0 0,0-9 11 0 0,0-3 11 0 0,2 2 45 0 0,8 8 17 0 0,-8-8-195 0 0,-1 0-70 0 0,0 0-59 0 0,-1 0-46 0 0,0 0-28 0 0,-1 2 6 0 0,1-3 0 0 0,0-1 3 0 0,0 3 142 0 0,0-1-35 0 0,0 3 88 0 0,0 1-71 0 0,-1 5 89 0 0,-1-7-88 0 0,-4 0 88 0 0,6-4-263 0 0,-1 0 0 0 0,1 1 0 0 0,-1-1 1 0 0,1 0-1 0 0,0 0 0 0 0,-1 1 0 0 0,1-1 0 0 0,0 0 1 0 0,-1 1-1 0 0,1-1 0 0 0,0 0 0 0 0,-1 1 0 0 0,1-1 1 0 0,0 1-1 0 0,0-1 0 0 0,-1 0 0 0 0,1 1 0 0 0,0-1 1 0 0,0 1-1 0 0,0-1 0 0 0,0 1 0 0 0,0-1 1 0 0,-1 1-1 0 0,1-1 0 0 0,0 1 0 0 0,0-1 0 0 0,0 0 1 0 0,0 1-1 0 0,0-1 0 0 0,1 1 0 0 0,-1-1 0 0 0,0 1-17 0 0,0 5 201 0 0,0 1 96 0 0,1 15 669 0 0,-1-13-612 0 0,-1-4-205 0 0,1 0-48 0 0,-1-2-56 0 0,-1 1-68 0 0,-5 11 308 0 0,12 0-44 0 0,-9-4-72 0 0,3-9-141 0 0,0-1-1 0 0,0 1 0 0 0,1-1 0 0 0,-1 1 1 0 0,0 0-1 0 0,1-1 0 0 0,0 1 0 0 0,-1 0 0 0 0,1-1 1 0 0,0 2-28 0 0,0 4 98 0 0,-1 5 42 0 0,4-1-38 0 0,5 7-1 0 0,-7-15-85 0 0,0 0-1 0 0,0 0 1 0 0,0 0 0 0 0,-1 0 0 0 0,1 1 0 0 0,-1-1 0 0 0,0 3-16 0 0,-1 21 106 0 0,1 43 243 0 0,3-49-255 0 0,3-6-25 0 0,-5-12-53 0 0,0 0 0 0 0,0 1-1 0 0,0-1 1 0 0,0 0 0 0 0,0 0-1 0 0,-1 1 1 0 0,1-1 0 0 0,-1 2-16 0 0,0 38 191 0 0,0 140 476 0 0,0-183-668 0 0,0 1 0 0 0,0-1 0 0 0,0 0 0 0 0,0 0 0 0 0,0 0 1 0 0,0 0-1 0 0,0 0 0 0 0,0 0 0 0 0,0 0 0 0 0,0 0 0 0 0,0 0 0 0 0,0 0 0 0 0,0 0 0 0 0,0 1 0 0 0,0-1 0 0 0,0 0 0 0 0,0 0 0 0 0,0 0 0 0 0,0 0 0 0 0,0 0 1 0 0,0 0-1 0 0,0 0 0 0 0,0 0 0 0 0,0 0 0 0 0,0 0 0 0 0,0 0 0 0 0,0 1 0 0 0,0-1 0 0 0,0 0 0 0 0,0 0 0 0 0,0 0 0 0 0,-1 0 0 0 0,1 0 0 0 0,0 0 0 0 0,0 0 0 0 0,0 0 1 0 0,0 0-1 0 0,0 0 0 0 0,0 0 0 0 0,0 0 0 0 0,0 0 0 0 0,0 0 0 0 0,0 0 0 0 0,0 0 0 0 0,-1 0 0 0 0,1 0 0 0 0,0 0 0 0 0,0 0 0 0 0,0 0 0 0 0,0 0 0 0 0,0 0 1 0 0,0 0-1 0 0,0 0 0 0 0,0 0 0 0 0,0 0 0 0 0,0 0 0 0 0,-1 0 1 0 0,-5 0-28 0 0,2 0-27 0 0,2 0-57 0 0,2 0-129 0 0,0 0-210 0 0,0 0 256 0 0,0 0-21 0 0,0 0-61 0 0,0 0 96 0 0,0 0-34 0 0,0 0-36 0 0,0 0-34 0 0,0 0-376 0 0,0-1 97 0 0,0 1-48 0 0,0-2-711 0 0,0-2-556 0 0,0-4-1060 0 0</inkml:trace>
  <inkml:trace contextRef="#ctx0" brushRef="#br0" timeOffset="544.29">243 394 7424 0 0,'0'0'166'0'0,"0"0"29"0"0,0 0 12 0 0,2 3-34 0 0,8 9-138 0 0,-9-9-94 0 0,0 0 63 0 0,0 0 56 0 0,-1 0 48 0 0,0 2 75 0 0,1-1 46 0 0,-2 11 600 0 0,1-8-370 0 0,0-2-194 0 0,0 4 7 0 0,0 2 105 0 0,0 4 173 0 0,0 11 365 0 0,2-16-688 0 0,3-2-92 0 0,-4-6-116 0 0,0 0 0 0 0,0-1 0 0 0,0 1 0 0 0,-1 0 0 0 0,1-1 0 0 0,0 1 0 0 0,-1 0 0 0 0,1 0 0 0 0,-1 0 0 0 0,0 0 0 0 0,1 0 0 0 0,-1 0-19 0 0,0 2 35 0 0,0 0 0 0 0,0-1 0 0 0,0 1 0 0 0,1 0 1 0 0,0-1-1 0 0,0 1 0 0 0,0 0-35 0 0,7 9 82 0 0,-4-6-18 0 0,-5 1-59 0 0,1-5 8 0 0,0 17 100 0 0,0-12-42 0 0,0-6 33 0 0,0-2 0 0 0,0 0-2 0 0,0 0-6 0 0,0 0-6 0 0,0 0-2 0 0,0 0-3 0 0,0-2-10 0 0,0-1-62 0 0,0 1-1 0 0,0-1 1 0 0,0 1 0 0 0,0 0 0 0 0,-1-1 0 0 0,1 1 0 0 0,-1 0 0 0 0,1-1 0 0 0,-1 1 0 0 0,0 0 0 0 0,0-1 0 0 0,0 1 0 0 0,0 0 0 0 0,0 0 0 0 0,-1 0 0 0 0,1 0 0 0 0,-1 0-13 0 0,0-1 80 0 0,1 0-35 0 0,1-6-10 0 0,1 7-7 0 0,-1-5 16 0 0,-1 5-28 0 0,1 0 0 0 0,0 0 0 0 0,0 0-1 0 0,0-1 1 0 0,1 1 0 0 0,-1 0 0 0 0,0 0 0 0 0,1 0-1 0 0,-1 0 1 0 0,1-1-16 0 0,4-4 68 0 0,1-3 40 0 0,-4-3 35 0 0,0 1 0 0 0,4-3 16 0 0,4-6-1 0 0,-9 17-137 0 0,2-1 1 0 0,-1 0 0 0 0,0 1-1 0 0,1 0 1 0 0,0 0 0 0 0,0 0-1 0 0,0 0 1 0 0,0 0 0 0 0,1-1-22 0 0,-1 3 23 0 0,-1-1 1 0 0,0 0 0 0 0,1 0 0 0 0,-2-1 0 0 0,1 1 0 0 0,0-1-24 0 0,0 0 24 0 0,0 1 0 0 0,0 0 0 0 0,0 0 0 0 0,0 0 0 0 0,0 0 1 0 0,2-1-25 0 0,3-3 46 0 0,-4 3-22 0 0,0 1 0 0 0,0 0 1 0 0,0 0-1 0 0,0 1 0 0 0,1-1 1 0 0,0 0-25 0 0,6-1 64 0 0,-8 3-49 0 0,0 0-1 0 0,0 0 0 0 0,0 0 0 0 0,1-1 0 0 0,-1 1 0 0 0,-1 0 0 0 0,1-1 0 0 0,0 1 0 0 0,0-1-14 0 0,-1 0 12 0 0,1 1-1 0 0,-1-1 0 0 0,1 1 1 0 0,-1 0-1 0 0,1 0 0 0 0,-1 0 0 0 0,1-1 1 0 0,0 2-1 0 0,0-1 0 0 0,-1 0 1 0 0,2 0-12 0 0,29-1 116 0 0,-6 3-10 0 0,-1-1-93 0 0,-23-1-11 0 0,0 1-1 0 0,-1 0 0 0 0,1 0 0 0 0,0 1 0 0 0,-1-1 0 0 0,1 0 0 0 0,-1 1 0 0 0,1-1 0 0 0,-1 1 0 0 0,1-1-1 0 0,28 25 53 0 0,-22-21-42 0 0,-5-3-3 0 0,1 1 0 0 0,0 0 0 0 0,-1 0 0 0 0,1 1 0 0 0,-1-1 0 0 0,2 2-8 0 0,-4-3 3 0 0,0 1 1 0 0,0-1 0 0 0,0 0 0 0 0,0 1-1 0 0,0-1 1 0 0,0 1 0 0 0,0-1-1 0 0,0 1 1 0 0,-1 0 0 0 0,1-1 0 0 0,-1 1-1 0 0,1 0 1 0 0,-1-1 0 0 0,0 1 0 0 0,1 0-1 0 0,-1 0 1 0 0,0-1 0 0 0,0 2-4 0 0,0 1 6 0 0,0-1 1 0 0,1 1-1 0 0,-1 0 0 0 0,1 0 1 0 0,0-1-1 0 0,0 1 1 0 0,1 0-1 0 0,-1-1 0 0 0,1 1 1 0 0,1 2-7 0 0,1 10 8 0 0,-4 13 46 0 0,-1-14-34 0 0,1 9 12 0 0,0 7 5 0 0,0 17-68 0 0,0-43-90 0 0,0-2 48 0 0,0 2-1 0 0,0-3 16 0 0,0 0-44 0 0,0-1-66 0 0,0-1-84 0 0,0 0 77 0 0,0 0-39 0 0,0 0-43 0 0,0 0-39 0 0,0 0-36 0 0,0 0-33 0 0,0 0-236 0 0,0 0-55 0 0,0 0-772 0 0,0 0-607 0 0,0 0-1155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0:21.5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9728 0 0,'7'24'222'0'0,"-7"-12"34"0"0,-5-6-43 0 0,4-5-160 0 0,0 1 100 0 0,2-1-80 0 0,1 2-37 0 0,0 2-26 0 0,-1 2 22 0 0,-1-2 57 0 0,0 0 74 0 0,1 0 153 0 0,0 2 169 0 0,-1 2-250 0 0,1-2-38 0 0,1 0 50 0 0,8 14 637 0 0,-2-6-330 0 0,-3-4-280 0 0,-4-4-167 0 0,0-6-84 0 0,-1 1 0 0 0,0-1-1 0 0,0 0 1 0 0,1 0 0 0 0,-1 1 0 0 0,1-1 0 0 0,-1 0 0 0 0,1 0 0 0 0,0 0 0 0 0,-1 1 0 0 0,1-1 0 0 0,0 0 0 0 0,0 0 0 0 0,0 0-23 0 0,7 8 170 0 0,1 4 12 0 0,1 0-9 0 0,-2-4-18 0 0,2 2-34 0 0,-2 0-68 0 0,10 12 15 0 0,0-6-14 0 0,-8-9-54 0 0,-2-5 0 0 0,17 4 12 0 0,-21-8 64 0 0,0-3-53 0 0,-2 2-9 0 0,1 0-4 0 0,0 0 0 0 0,0-1 1 0 0,-1 1-1 0 0,1 0 0 0 0,-1-1 1 0 0,0 0-1 0 0,1 1 0 0 0,-1-1 1 0 0,0 0-1 0 0,-1 0 0 0 0,1 0 0 0 0,0-1 1 0 0,-1 0-11 0 0,20-49 13 0 0,-21 53-13 0 0,1-5-1 0 0,0 0 1 0 0,-1 0 0 0 0,0 0 0 0 0,0 0 0 0 0,0 0 0 0 0,0 0-1 0 0,-1-2 1 0 0,1 3 2 0 0,-1 0 0 0 0,1 0 0 0 0,0 0 0 0 0,0 0 0 0 0,1 0 0 0 0,-1 0 0 0 0,2-3-2 0 0,1-3 53 0 0,1-11 15 0 0,-4 6 25 0 0,0 14-71 0 0,-1-4-6 0 0,4 1 15 0 0,3-2 39 0 0,-3 4 5 0 0,-2 2-62 0 0,1 0 0 0 0,0 1 1 0 0,0-1-1 0 0,0 0 0 0 0,0 1 1 0 0,0-1-1 0 0,-1 1 0 0 0,1-1 1 0 0,0 1-1 0 0,0 0-13 0 0,0 0 15 0 0,0 0 0 0 0,0 1 1 0 0,-1-1-1 0 0,1 1 0 0 0,0-1 1 0 0,-1 1-1 0 0,1 0 0 0 0,-1 0 0 0 0,1-1-15 0 0,3 6 66 0 0,-1-3-42 0 0,-1 0 0 0 0,0 0 0 0 0,-1 0 0 0 0,1 1 0 0 0,-1-1 0 0 0,0 1 0 0 0,0 0 0 0 0,0 0-24 0 0,7 17 113 0 0,4-4 61 0 0,-10-14-101 0 0,-1-1-41 0 0,1 7-35 0 0,-1-5 42 0 0,-1-2 17 0 0,0 0 36 0 0,2 1 98 0 0,1 1 95 0 0,-2-3-164 0 0,-1 1 60 0 0,4 8 577 0 0,-3-6-485 0 0,-1-1-145 0 0,0-1-78 0 0,1 0-98 0 0,-1 0-120 0 0,0 0-56 0 0,1 0-44 0 0,2 5-421 0 0,-3-5 477 0 0,0 0 72 0 0,0-1 42 0 0,-1 0 53 0 0,0-1 64 0 0,0 1-178 0 0,1-2-372 0 0,0 0 65 0 0,-1 1 55 0 0,1-1 45 0 0,0 2-257 0 0,1 1-294 0 0,-1-2 496 0 0,-1 0-65 0 0,1-1-83 0 0,-1 1 447 0 0,1 2-1969 0 0,-1 2-1188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0:27.2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73 11912 0 0,'0'0'349'0'0,"0"0"-124"0"0,0 0-103 0 0,0 0 12 0 0,0 1-54 0 0,0 4 24 0 0,0-2-57 0 0,2 6 232 0 0,1 0-71 0 0,1 7 66 0 0,-3-8-136 0 0,2-3-44 0 0,1 2-6 0 0,0 6 15 0 0,1 1 90 0 0,-1 0 58 0 0,17 32 732 0 0,-9-26-607 0 0,-7-12-229 0 0,1 1 44 0 0,1-1 53 0 0,1 1 63 0 0,-3-3-105 0 0,0 3 181 0 0,-1-2-69 0 0,-1-4-149 0 0,-2-2 38 0 0,1 0-35 0 0,2 0 79 0 0,3-1-58 0 0,2-1 14 0 0,-6 1-102 0 0,-1 0 33 0 0,14-4 532 0 0,-1-5-99 0 0,-4-1-164 0 0,4-6 160 0 0,-1 1-50 0 0,-2 1-503 0 0,-7 6-33 0 0,1-1 0 0 0,-1 0 1 0 0,0 0-1 0 0,-1-1 23 0 0,5-11 3 0 0,-1 3 65 0 0,0 1 87 0 0,-6 12-200 0 0,0 0-1 0 0,-1 1 0 0 0,1-1 0 0 0,-1 0 1 0 0,0 0-1 0 0,0-2 46 0 0,0-2-114 0 0,1 0-45 0 0,0 1-58 0 0,2-1-72 0 0,1-1-72 0 0,-2-5-65 0 0,-3 12 362 0 0,0 1-40 0 0,1-1-209 0 0,1 0-117 0 0,0 1-91 0 0,0 0-60 0 0,1-3-355 0 0,-1 3 502 0 0,-1 0 75 0 0,0 1 85 0 0,-1 0-50 0 0,1 0-59 0 0,0 0-71 0 0,-1 0 36 0 0,1 0-45 0 0,-1 0-42 0 0,0 0-35 0 0,0 0-148 0 0,0 0-35 0 0,0-2-1570 0 0</inkml:trace>
  <inkml:trace contextRef="#ctx0" brushRef="#br0" timeOffset="396.11">471 224 9384 0 0,'0'0'208'0'0,"0"0"33"0"0,2 0 16 0 0,9-2-97 0 0,-8-2-70 0 0,-1 2-70 0 0,1 1-1 0 0,0 0 34 0 0,2 0 134 0 0,-4 1-140 0 0,0 0 1 0 0,0 0-1 0 0,0 0 1 0 0,0-1-1 0 0,0 1 1 0 0,0 0-1 0 0,0-1 1 0 0,0 1-1 0 0,0-1 1 0 0,0 1-1 0 0,0-1 1 0 0,0 1-1 0 0,0-1 1 0 0,-1 0-1 0 0,1 1 1 0 0,0-1-1 0 0,0-1-47 0 0,11-5 818 0 0,-5 5-503 0 0,0-2-24 0 0,-3 3-199 0 0,-1-1-46 0 0,3-2 164 0 0,-1 1-57 0 0,7-3 185 0 0,-6 4-143 0 0,2-2 97 0 0,2-3 7 0 0,-1 0-66 0 0,0 3-29 0 0,2 0-54 0 0,4-3 171 0 0,2-8 21 0 0,0-2-155 0 0,-14 15-187 0 0,-1-1 0 0 0,4-9 0 0 0,-5 9 5 0 0,6-16-10 0 0,-7 12 42 0 0,-2 0 52 0 0,-1 2-30 0 0,2 5-47 0 0,1-1 1 0 0,-1 0-1 0 0,1 0 1 0 0,-1 0-1 0 0,1 1 1 0 0,0-1-1 0 0,-1 0 1 0 0,1 0-1 0 0,0 0 1 0 0,0 0-1 0 0,0 0 1 0 0,-1 0-1 0 0,1 0 1 0 0,0 0-13 0 0,0-3 46 0 0,-1-1 16 0 0,-8-5 12 0 0,2 3-11 0 0,-7-2 176 0 0,12 8-204 0 0,0 1 0 0 0,0-1-1 0 0,0 1 1 0 0,1 0 0 0 0,-1 0 0 0 0,0 0 0 0 0,0 0 0 0 0,0 0-1 0 0,0 1 1 0 0,1-1 0 0 0,-1 0 0 0 0,0 1 0 0 0,0-1-1 0 0,0 1 1 0 0,1 0 0 0 0,-1 0 0 0 0,0 0 0 0 0,1 0-35 0 0,-11 6 202 0 0,2 1-35 0 0,0 1-48 0 0,2-1-63 0 0,-8 12-9 0 0,-2 14-29 0 0,11-17-13 0 0,2 0 0 0 0,-2 9-5 0 0,6-21 18 0 0,0-1-1 0 0,0 1 1 0 0,1 0-1 0 0,0 0 1 0 0,0 4-18 0 0,2 13 92 0 0,2-4 42 0 0,2-1 79 0 0,-6-15-197 0 0,1-1 1 0 0,0 1-1 0 0,-1-1 0 0 0,1 0 1 0 0,0 1-1 0 0,0-1 1 0 0,0 0-1 0 0,0 1 1 0 0,0-1-1 0 0,0 0 0 0 0,0 0 1 0 0,1 0-1 0 0,-1 0 1 0 0,1 0-17 0 0,20 11 189 0 0,3 0-58 0 0,-20-9-109 0 0,1-1 0 0 0,0 0 0 0 0,-1 0 0 0 0,1 0 0 0 0,0-1 0 0 0,2 1-22 0 0,2 0 12 0 0,-8-1-1 0 0,0-1-1 0 0,0 0 1 0 0,0 0-1 0 0,0 0 0 0 0,1 0 1 0 0,-1 0-1 0 0,0 0 0 0 0,0-1 1 0 0,1 1-11 0 0,4-2-4 0 0,1 0-50 0 0,1-1-86 0 0,0 1-109 0 0,16-5-322 0 0,1-2-33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0:25.7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91 13304 0 0,'0'0'298'0'0,"0"0"46"0"0,0 0 23 0 0,0 0-154 0 0,1 1-102 0 0,2 2-32 0 0,-1 2-47 0 0,-2 1-22 0 0,-1-5-10 0 0,1 1 0 0 0,0-1 1 0 0,0 0-1 0 0,1 1 0 0 0,-1-1 0 0 0,0 0 0 0 0,0 1 0 0 0,1-1 0 0 0,-1 0 0 0 0,0 1 0 0 0,1-1 0 0 0,-1 0 0 0 0,1 0 1 0 0,0 1-1 0 0,2 3-1 0 0,-2-4 0 0 0,-1-1 0 0 0,1 1 0 0 0,-1 0 0 0 0,1 0 0 0 0,-1 0 0 0 0,0 0 0 0 0,1 0 0 0 0,-1-1 0 0 0,0 1 0 0 0,0 0 0 0 0,1 0 0 0 0,-1 0 0 0 0,0 0 0 0 0,0 0 1 0 0,1 8-64 0 0,2-2 67 0 0,-1 0 43 0 0,1 7 70 0 0,-7 7 19 0 0,0-6 34 0 0,4 1 42 0 0,1-14-187 0 0,0 2 33 0 0,0-1 1 0 0,0 1-1 0 0,-1 0 1 0 0,1-1-1 0 0,-1 1 0 0 0,0 0 1 0 0,0 0-58 0 0,-2 6 91 0 0,-2 3-56 0 0,3-9-27 0 0,0 0 0 0 0,0 0 0 0 0,0 0 0 0 0,1 0 0 0 0,-1 0 0 0 0,1 1 0 0 0,0-1 0 0 0,0 0 0 0 0,1 0 0 0 0,0 0 0 0 0,-1 1-8 0 0,3 23 49 0 0,-3-6 59 0 0,-1-5 25 0 0,1 1 1 0 0,1 0 0 0 0,1 0 0 0 0,3 14-134 0 0,-4-30 9 0 0,-1 0 1 0 0,0 0-1 0 0,0 1 1 0 0,0-1-1 0 0,0 0 1 0 0,0 0-1 0 0,0 1 1 0 0,-1-1-1 0 0,1 0 1 0 0,-1 0-1 0 0,1 0 1 0 0,-1 0-1 0 0,0 1-9 0 0,0-2 8 0 0,0 1 0 0 0,1 0-1 0 0,-1 0 1 0 0,1 0-1 0 0,-1 0 1 0 0,1-1-1 0 0,0 1 1 0 0,0 0-1 0 0,0 0 1 0 0,0 0 0 0 0,0 0-1 0 0,0 0 1 0 0,0 0-1 0 0,1 1-7 0 0,3 6 18 0 0,-3-8-14 0 0,-1 0-1 0 0,1 1 0 0 0,-1-1 0 0 0,1 0 0 0 0,-1 0 0 0 0,1 0 1 0 0,-1 0-1 0 0,0 1 0 0 0,0-1 0 0 0,1 0 0 0 0,-1 0 0 0 0,0 0 1 0 0,0 1-1 0 0,0-1 0 0 0,0 0 0 0 0,0 0 0 0 0,-1 1 0 0 0,1-1 1 0 0,0 0-1 0 0,-1 0 0 0 0,1 0 0 0 0,-1 1-3 0 0,-5 13 53 0 0,5-5-66 0 0,1-9-132 0 0,-1-1 69 0 0,0 1 59 0 0,-2-1 131 0 0,2 0-148 0 0,0 0-80 0 0,0 0-78 0 0,0-1-107 0 0,1 1 104 0 0,0 0-34 0 0,0 0-36 0 0,0-1-39 0 0,0 1 53 0 0,0-1-37 0 0,0 0-384 0 0,0 0 96 0 0,-1 0-50 0 0,0-2-731 0 0,-1-1-574 0 0,-3-1-1091 0 0,5 5 3019 0 0</inkml:trace>
  <inkml:trace contextRef="#ctx0" brushRef="#br0" timeOffset="331.39">54 126 9384 0 0,'1'-8'74'0'0,"1"1"45"0"0,10-15 348 0 0,-5 10-243 0 0,-3 5-157 0 0,-2 0-42 0 0,0 2 16 0 0,1-2 69 0 0,3-4 123 0 0,-5 9-164 0 0,0 0 1 0 0,0 0-1 0 0,1 0 1 0 0,-1 0-1 0 0,1 0 1 0 0,-1 1-1 0 0,1-1 1 0 0,-1 0-1 0 0,2 0-69 0 0,11-4 891 0 0,-4 2-351 0 0,-1 0-76 0 0,-4 2-280 0 0,-2 1-39 0 0,-1 0 149 0 0,0 0-37 0 0,2 0 156 0 0,1 0-114 0 0,-1 1-93 0 0,1 1-52 0 0,7 1 60 0 0,-9-1-70 0 0,9 4 243 0 0,0 3-104 0 0,-2 2-87 0 0,1-1-69 0 0,-2 1-51 0 0,1-2-33 0 0,1 3 22 0 0,-4 1-42 0 0,-5-10-23 0 0,-1 1 1 0 0,0-1-1 0 0,1 0 0 0 0,0 1 0 0 0,-1-1 0 0 0,1 0 0 0 0,0 0 0 0 0,2 1 0 0 0,13 13 7 0 0,-6 0-49 0 0,-10-12 21 0 0,0-1 0 0 0,1 1 0 0 0,-1-1 0 0 0,0 1 0 0 0,-1-1 0 0 0,1 1 0 0 0,-1 0 0 0 0,1-1 1 0 0,-1 3 19 0 0,1 12-142 0 0,3-3 60 0 0,-3-13 76 0 0,-1 1-1 0 0,1-1 1 0 0,-1 0 0 0 0,1 1-1 0 0,-1-1 1 0 0,1 0 0 0 0,-1 1-1 0 0,0-1 1 0 0,0 1 0 0 0,-1-1-1 0 0,1 1 1 0 0,0-1 0 0 0,-1 0-1 0 0,1 1 1 0 0,-1-1 0 0 0,0 0-1 0 0,0 1 1 0 0,0-1 0 0 0,0 0-1 0 0,-1 2 8 0 0,-8 12-52 0 0,7-10 47 0 0,-1 0 0 0 0,0 0 0 0 0,-1 0 0 0 0,1 0 0 0 0,-3 1 5 0 0,6-6-5 0 0,-30 26-41 0 0,29-25 44 0 0,0 0 1 0 0,-1 0-1 0 0,1-1 1 0 0,-1 0-1 0 0,0 1 1 0 0,0-1-1 0 0,1 0 1 0 0,-1 0-1 0 0,0 0 1 0 0,0-1-1 0 0,0 1 1 0 0,0-1-1 0 0,0 0 2 0 0,-7 1-78 0 0,-6 3 22 0 0,0 0-43 0 0,5-2-55 0 0,2-3-59 0 0,-1-1-100 0 0,4 0 104 0 0,0 0 10 0 0,1 1 13 0 0,1-1-30 0 0,-1 0-75 0 0,-3-5-277 0 0</inkml:trace>
  <inkml:trace contextRef="#ctx0" brushRef="#br0" timeOffset="629.22">436 126 11256 0 0,'0'0'256'0'0,"0"0"-57"0"0,1 0-74 0 0,1 0-44 0 0,0 0-41 0 0,0 0-1 0 0,-1 1 38 0 0,-1-1 45 0 0,0 1 72 0 0,-3 2-126 0 0,1 1-40 0 0,8 5-17 0 0,1-2 212 0 0,0 3 213 0 0,0-3-21 0 0,-3-2-172 0 0,-1-2-83 0 0,2-1-55 0 0,0 1 198 0 0,-1 1-94 0 0,0 0-47 0 0,-1 2-13 0 0,1 1 22 0 0,-1-3 29 0 0,4 4-40 0 0,-1-1 56 0 0,6 14 326 0 0,-8-13-356 0 0,0 16 254 0 0,-4-12-222 0 0,0-11-204 0 0,0-1 1 0 0,0 1-1 0 0,0-1 0 0 0,0 0 1 0 0,0 1-1 0 0,0-1 0 0 0,0 1 1 0 0,-1-1-1 0 0,1 0 0 0 0,0 1 1 0 0,0-1-1 0 0,0 1 0 0 0,0-1 0 0 0,-1 0 1 0 0,1 1-1 0 0,0-1 0 0 0,0 0 1 0 0,-1 1-1 0 0,1-1 0 0 0,0 0 1 0 0,-1 1-1 0 0,1-1 0 0 0,0 0 1 0 0,-1 0-1 0 0,1 1-14 0 0,0-1 14 0 0,-1 0-1 0 0,1 0 1 0 0,0 0-1 0 0,0 0 1 0 0,-1 1 0 0 0,1-1-1 0 0,0 0 1 0 0,0 0 0 0 0,0 1-1 0 0,-1-1 1 0 0,1 0 0 0 0,0 0-1 0 0,0 1 1 0 0,0-1 0 0 0,0 0-1 0 0,-1 1 1 0 0,1-1 0 0 0,0 0-1 0 0,0 1 1 0 0,0-1-1 0 0,0 0 1 0 0,0 1 0 0 0,0-1-1 0 0,0 1-13 0 0,-1 2 198 0 0,-1 0-81 0 0,-2-1-51 0 0,-4 0 13 0 0,7-2-11 0 0,-1 0 68 0 0,1 1 16 0 0,-1 1-127 0 0,0-1 104 0 0,1 0 127 0 0,-2-2 248 0 0,1-1 13 0 0,1 0-236 0 0,0 0-122 0 0,0-1-95 0 0,0 1-90 0 0,0 0-67 0 0,0-1 227 0 0,1-1-33 0 0,5-7 80 0 0,0 1-38 0 0,2-7-5 0 0,0 2-37 0 0,-3 4-84 0 0,-2 4 6 0 0,0 0 1 0 0,1 0-1 0 0,0 1 1 0 0,1-1-1 0 0,2-3-23 0 0,12-17 38 0 0,-14 20-40 0 0,-2 5 2 0 0,-1 0 0 0 0,0 0-1 0 0,1 1 1 0 0,-1-1 0 0 0,1 1-1 0 0,0 0 1 0 0,-1-1 0 0 0,1 1-1 0 0,0 0 1 0 0,0 0 0 0 0,0 0 0 0 0,14-11-57 0 0,-8 3 15 0 0,5-4-14 0 0,-9 9-1 0 0,0 1-35 0 0,0 0-18 0 0,0 1-34 0 0,0 1-41 0 0,-1 1-46 0 0,16-5-680 0 0,-12 2 412 0 0,-3 2 200 0 0,0 1-47 0 0,0 0-72 0 0,3 0-409 0 0,-5 0 525 0 0,-1 0-64 0 0,1 0 55 0 0,-1 0-52 0 0,0 0-61 0 0,1 0-67 0 0,-1 0 79 0 0,-1 0-45 0 0,1 0-41 0 0,0 0-34 0 0,0 0-147 0 0,0 0-34 0 0,3 0-1549 0 0</inkml:trace>
  <inkml:trace contextRef="#ctx0" brushRef="#br0" timeOffset="1048.01">987 109 9560 0 0,'0'0'216'0'0,"0"0"32"0"0,0 0 10 0 0,0-1-107 0 0,0 0-78 0 0,0-3-155 0 0,-1 1 91 0 0,0 1 78 0 0,0 0 66 0 0,-2-1 242 0 0,-3 1 727 0 0,4 2-917 0 0,1-1-34 0 0,0 1-43 0 0,1-1-54 0 0,-1 1-70 0 0,-2-3 222 0 0,3 3-202 0 0,-1-1 0 0 0,1 1 1 0 0,0 0-1 0 0,0 0 0 0 0,0 0 1 0 0,-1-1-1 0 0,1 1 0 0 0,0 0 1 0 0,0 0-1 0 0,-1 0 0 0 0,1 0 1 0 0,0 0-1 0 0,0 0 0 0 0,-1 0 0 0 0,1 0 1 0 0,0 0-1 0 0,0 0 0 0 0,-1 0 1 0 0,1 0-1 0 0,0 0 0 0 0,0 0 1 0 0,-1 0-1 0 0,1 0 0 0 0,0 0 0 0 0,-1 0 1 0 0,1 0-1 0 0,0 0 0 0 0,0 0 1 0 0,-1 0-1 0 0,1 0-24 0 0,-3 2 171 0 0,0 1-73 0 0,1-1 59 0 0,1-1-59 0 0,-1-1-36 0 0,0 0-35 0 0,0 0-7 0 0,0 0 28 0 0,-1 2 75 0 0,0 0 1 0 0,0 0 0 0 0,0 1 0 0 0,1-1-1 0 0,-1 1 1 0 0,-1 1-124 0 0,-4 4 223 0 0,2 1-34 0 0,1-3-67 0 0,0 1-39 0 0,1-1-49 0 0,0 0-54 0 0,-8 13-171 0 0,1 0 47 0 0,6-8 72 0 0,0 0 1 0 0,1 0-1 0 0,0 1 1 0 0,-1 4 71 0 0,-2 1-56 0 0,0-2 28 0 0,5-1-27 0 0,2-2 39 0 0,-1-6 3 0 0,1 1 1 0 0,0-1-1 0 0,1 1 1 0 0,0 1 12 0 0,-1-7-2 0 0,0 1 1 0 0,1-1 0 0 0,-1 0-1 0 0,0 1 1 0 0,1-1-1 0 0,-1 0 1 0 0,1 1 0 0 0,0-1-1 0 0,-1 0 1 0 0,1 0 0 0 0,0 1-1 0 0,0-1 1 0 0,0 0 0 0 0,0 0-1 0 0,0 0 1 0 0,0 0 0 0 0,0 0-1 0 0,0 0 1 0 0,0-1 0 0 0,2 2 1 0 0,8 5 2 0 0,-10-6-3 0 0,1 0 0 0 0,-1 0 0 0 0,0 0 0 0 0,0-1 1 0 0,1 1-1 0 0,-1 0 0 0 0,0-1 0 0 0,1 1 0 0 0,-1-1 1 0 0,1 1-1 0 0,-1-1 0 0 0,1 0 0 0 0,-1 1 0 0 0,1-1 1 0 0,-1 0-1 0 0,1 0 1 0 0,-1 0-1 0 0,45-2-135 0 0,-20-6 56 0 0,-10-1 62 0 0,-10 4 36 0 0,19-16 29 0 0,-12 4 30 0 0,-8 9-29 0 0,0 0 1 0 0,1 0-1 0 0,4-5-48 0 0,15-22 162 0 0,-23 31-154 0 0,0 0-1 0 0,-1 0 0 0 0,1 1 1 0 0,-1-1-1 0 0,0 0 1 0 0,0 0-8 0 0,1-7-3 0 0,1-5-25 0 0,1 1-56 0 0,-3 5-110 0 0,-5-1 6 0 0,1 4 67 0 0,0-12-187 0 0,2 10 135 0 0,0 3 19 0 0,0 1-13 0 0,-2 0-43 0 0,-1-6-347 0 0,0 1 64 0 0,0 4 207 0 0,1 1 91 0 0,-1 3 50 0 0,0 0 20 0 0,1 0 28 0 0,2 1-38 0 0,0-1-88 0 0,1 1 58 0 0,0 0-42 0 0,0 0-177 0 0,0 1-95 0 0,0-1 67 0 0,0 1-34 0 0,-1 0-525 0 0,-2 0-408 0 0,-2 0-780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0:24.6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196 0 13520 0 0,'0'0'398'0'0,"0"0"-142"0"0,0 0-117 0 0,0 0-38 0 0,-2 0-59 0 0,-4 0 20 0 0,5 0 14 0 0,1 0 88 0 0,0 1 83 0 0,0 0-98 0 0,0 1-60 0 0,-1 0-47 0 0,0 0-2 0 0,1-2 28 0 0,0 0 12 0 0,-3 1-28 0 0,1 0 30 0 0,1-1 92 0 0,0 1-37 0 0,1-1 39 0 0,-4 15 131 0 0,-1 2-13 0 0,4-10-152 0 0,-2 0-57 0 0,-1 1-38 0 0,3 0 29 0 0,1 12 56 0 0,0 11-20 0 0,0-17-76 0 0,1-1 1 0 0,0 1-1 0 0,1-1 0 0 0,2 5-36 0 0,-3-11 3 0 0,0 0 0 0 0,-1 0 0 0 0,1 0 0 0 0,-2 0-1 0 0,1 5-2 0 0,-1-5 0 0 0,1 0 0 0 0,0 1 0 0 0,0-1-1 0 0,2 4 1 0 0,1 3 3 0 0,-2-12 3 0 0,-1 1-1 0 0,1 0 1 0 0,0 0 0 0 0,-1 0-1 0 0,0 0 1 0 0,0 0 0 0 0,0-1-1 0 0,0 1 1 0 0,0 3-6 0 0,-3 7 9 0 0,-2 18-8 0 0,5-28 3 0 0,0 0-1 0 0,0-1 0 0 0,-1 1 0 0 0,1 0 1 0 0,-1 0-1 0 0,0 0 0 0 0,0 1-3 0 0,0-2 6 0 0,0 1 0 0 0,0 0 0 0 0,1 0 0 0 0,-1-1 0 0 0,1 1 0 0 0,-1 0-1 0 0,1 1-5 0 0,-4 19 7 0 0,0-6-33 0 0,3-5-60 0 0,1-11-143 0 0,0 0 82 0 0,0 0 71 0 0,0 0 59 0 0,-1 0 46 0 0,1 0 33 0 0,-2 3 351 0 0,1-3-363 0 0,0-1-92 0 0,1 1-96 0 0,-1 0-118 0 0,1-1 77 0 0,-1 1-38 0 0,1-1-41 0 0,0 0-42 0 0,0 1-46 0 0,-1-1-49 0 0,1 1-52 0 0,0-1-53 0 0,0 1-57 0 0,0-1-60 0 0,0 0-62 0 0,0 1-65 0 0,0-1-1249 0 0,0 0-1126 0 0</inkml:trace>
  <inkml:trace contextRef="#ctx0" brushRef="#br0" timeOffset="573.58">0 240 10824 0 0,'0'0'241'0'0,"0"0"38"0"0,0 0 14 0 0,1 0-80 0 0,-1 0-102 0 0,1 0-74 0 0,4 0-60 0 0,-3 0 53 0 0,2 0-25 0 0,-1 0 0 0 0,0-1 0 0 0,0 1 0 0 0,0-1 0 0 0,0 0 0 0 0,2-1-5 0 0,4 0 80 0 0,1 0 93 0 0,15-2 432 0 0,-13 0-348 0 0,0-1-38 0 0,5-2 22 0 0,-1 2-109 0 0,3 4 59 0 0,8-1 89 0 0,10-6-155 0 0,-6 1-53 0 0,0 1-58 0 0,-11 3-55 0 0,0 2-53 0 0,10-2-84 0 0,-18 2 73 0 0,-3-1-14 0 0,0 1-42 0 0,1 0-52 0 0,1 0-63 0 0,-2 1-104 0 0,3 0-86 0 0,5 0-126 0 0,-11 0 356 0 0,-1 0-34 0 0,0 0 12 0 0,-1 0-36 0 0,1 0-42 0 0,0 0-48 0 0,-2 0 25 0 0,1 0-40 0 0,0 0-44 0 0,-1 0-45 0 0,1 0-49 0 0,-1 0-53 0 0,1 0-56 0 0,-1 0-59 0 0,-2 0 166 0 0,0 0 120 0 0,0-1 106 0 0,0 1 93 0 0,0-1 55 0 0,0 0 88 0 0,0 0 62 0 0,1 0 66 0 0,-1 0-31 0 0,-1 0-44 0 0,0 1-31 0 0,1 0-42 0 0,-1-1-17 0 0,1 1 58 0 0,0 0 54 0 0,-1 0 52 0 0,1 0 48 0 0,-1-1 43 0 0,1 1 41 0 0,-1 0 37 0 0,1 0 277 0 0,0 0 92 0 0,-1 1 152 0 0,2 0 1522 0 0,-2 0-1339 0 0,0-1-189 0 0,0 1-412 0 0,0-1-36 0 0,0 0 16 0 0,0 1-78 0 0,1-1-88 0 0,-1 1-100 0 0,0-1-110 0 0,0 1-119 0 0,0-1 48 0 0,0 0-34 0 0,0 0-36 0 0,0 1-35 0 0,0-1 50 0 0,0 1 373 0 0,-8 0-80 0 0,8-1-92 0 0,-1 0 1 0 0,1-1-1 0 0,-1 1 1 0 0,1 0-1 0 0,0 0 0 0 0,-1 1 1 0 0,1-1-1 0 0,0 0 1 0 0,-1 0-1 0 0,1 0 1 0 0,-1 0-1 0 0,1 0 1 0 0,0 0-1 0 0,-1 0 1 0 0,1 1-1 0 0,0-1 1 0 0,-1 0-1 0 0,1 0 1 0 0,0 0-1 0 0,-1 1 1 0 0,1-1-1 0 0,0 0 1 0 0,0 1-2 0 0,-4 4 52 0 0,2 0-20 0 0,-1-2 63 0 0,0 1 36 0 0,-3 5 185 0 0,3-3-170 0 0,-5 10 160 0 0,1 1-98 0 0,2 1-82 0 0,-1-1-64 0 0,-1 5-52 0 0,6-17-10 0 0,0 1 0 0 0,1-1 0 0 0,-1 0 0 0 0,1 1 0 0 0,0-1 0 0 0,1 1 0 0 0,-1-1 0 0 0,1 0 0 0 0,0 1 0 0 0,1-1 0 0 0,-1 0 0 0 0,3 4 0 0 0,-2-1 0 0 0,0 0 0 0 0,0-1 0 0 0,-1 1 0 0 0,0 0 0 0 0,0 3 0 0 0,-1-9 1 0 0,1 0 0 0 0,-1 0 0 0 0,0 0 0 0 0,1 1 0 0 0,-1-1 0 0 0,1 0 0 0 0,-1 0 0 0 0,1 0 0 0 0,0 0 0 0 0,0 0 0 0 0,0 0 1 0 0,0 0-1 0 0,2 1-1 0 0,-1 0-7 0 0,1 0 0 0 0,-1-1 0 0 0,1 1 0 0 0,0 0 0 0 0,0-1 0 0 0,0 0 1 0 0,3 2 6 0 0,-1-1-16 0 0,0-1 1 0 0,0 1 0 0 0,0-1-1 0 0,0 0 1 0 0,1 0 0 0 0,-1-1 0 0 0,1 0-1 0 0,-1 0 1 0 0,1 0 0 0 0,3 0 15 0 0,16-2 86 0 0,-2-2 99 0 0,-12 0-43 0 0,-1-2 40 0 0,0-1 45 0 0,0-3 50 0 0,-4 4-68 0 0,3-1 7 0 0,4-2 52 0 0,-6-1 7 0 0,13-25 484 0 0,-16 21-548 0 0,0-1-63 0 0,-3 10-96 0 0,6-30 405 0 0,-7 22-354 0 0,-2 0-65 0 0,-2-7 88 0 0,0 4-86 0 0,1 1-34 0 0,-6-13-70 0 0,7 22 36 0 0,-1-1 1 0 0,0 0-1 0 0,0 1 0 0 0,0 0 0 0 0,0 0 1 0 0,-1 0-1 0 0,0 0 0 0 0,-2-2 28 0 0,-3-3-48 0 0,2 3-18 0 0,0 0-34 0 0,0 1-43 0 0,0 2-50 0 0,-7 0-12 0 0,6 3 18 0 0,1 1-36 0 0,0 2-90 0 0,-8-1-185 0 0,5-1-12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0:23.7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214 36 8808 0 0,'0'0'197'0'0,"0"0"24"0"0,0 0 19 0 0,-2 0-51 0 0,-3-2-124 0 0,2-2-82 0 0,1 2 32 0 0,-2 1 73 0 0,4 1 129 0 0,-1-1-47 0 0,1 1-38 0 0,0-1-34 0 0,-1-1 32 0 0,0-1 13 0 0,1 3-23 0 0,-4-3 251 0 0,0 1-59 0 0,-3-2 159 0 0,5 2 16 0 0,-1 2-41 0 0,-1-1-40 0 0,0 1-40 0 0,-1 0-40 0 0,1 0-40 0 0,-1 0-41 0 0,1 1-40 0 0,1-1-20 0 0,0 0-53 0 0,-9 1 389 0 0,-1 2-100 0 0,1 1-90 0 0,1 2-80 0 0,0 0-69 0 0,0 2-60 0 0,1 0-49 0 0,1 1-39 0 0,-4 8 31 0 0,0 1-64 0 0,9-14-1 0 0,1 1 0 0 0,0 0 0 0 0,1-1 0 0 0,-1 1 0 0 0,1 0 0 0 0,0 0 0 0 0,0 0 0 0 0,1 0 0 0 0,-1 1 0 0 0,1-1 0 0 0,0 0 0 0 0,1 1 0 0 0,-1-1 0 0 0,1 5 0 0 0,1 30-1 0 0,-1-31-11 0 0,1 0-1 0 0,0 0 1 0 0,1 0-1 0 0,0 0 0 0 0,1 2 13 0 0,2 4-45 0 0,5 7-77 0 0,4-4 3 0 0,-1-11 81 0 0,-5-4 28 0 0,0-1-1 0 0,1 0 0 0 0,-1 0 0 0 0,1-1 0 0 0,-1-1 0 0 0,1 1 0 0 0,3-1 11 0 0,-9 0 3 0 0,1-1-1 0 0,-1 1 0 0 0,0 0 0 0 0,1-1 0 0 0,-1 0 0 0 0,0 0 0 0 0,1 0 0 0 0,-1 0 0 0 0,0-1 0 0 0,0 1 0 0 0,0-1 0 0 0,0 0 0 0 0,0 0 0 0 0,0 0 0 0 0,-1 0 0 0 0,3-2-2 0 0,15-19 87 0 0,-11 10 1 0 0,-1 1 37 0 0,-1 1 13 0 0,4-10 109 0 0,-6-1-85 0 0,-3-26 25 0 0,-2 34-142 0 0,-1 6-39 0 0,1 0-1 0 0,-2 1 1 0 0,1-1-1 0 0,-1 0 0 0 0,0 1 1 0 0,-1-2-6 0 0,-5-14-44 0 0,2 5-79 0 0,4 8 23 0 0,1 1-86 0 0,-5-1-61 0 0,1 1 36 0 0,2 3 11 0 0,1 1-33 0 0,1 1-79 0 0,1 2-243 0 0,0 2-18 0 0,0 0-3 0 0</inkml:trace>
  <inkml:trace contextRef="#ctx0" brushRef="#br0" timeOffset="398.25">454 107 10152 0 0,'0'0'298'0'0,"0"0"-4"0"0,0 0-232 0 0,1 1-23 0 0,1 1-29 0 0,-1-1-7 0 0,5 13-5 0 0,2-2 37 0 0,-7-11-23 0 0,0 0 0 0 0,0 0 0 0 0,-1 0 0 0 0,1 0 0 0 0,0 1 0 0 0,0-1-1 0 0,-1 0 1 0 0,1 1 0 0 0,-1-1 0 0 0,0 0 0 0 0,1 1 0 0 0,-1-1-1 0 0,0 1 1 0 0,0-1 0 0 0,1 0 0 0 0,-1 2-12 0 0,0 3 121 0 0,4 1 10 0 0,0 1 18 0 0,-4-2 3 0 0,1-1 43 0 0,2-3 35 0 0,1 3 113 0 0,-3-1-205 0 0,1 5 197 0 0,1 3 129 0 0,0-5-231 0 0,0 11 339 0 0,-1-14-469 0 0,2 5 205 0 0,0 0 75 0 0,-1-1 4 0 0,0 14 574 0 0,-3-21-616 0 0,0-1-1 0 0,0 0-5 0 0,0 0-23 0 0,0 0-11 0 0,0 0-1 0 0,1 2-100 0 0,0-2-53 0 0,1-1-3 0 0,0-1-64 0 0,0-3 19 0 0,-1 4 22 0 0,-1-1 73 0 0,1 0-79 0 0,1 0-52 0 0,0-1-40 0 0,0 2 0 0 0,-2 0 19 0 0,3-9 170 0 0,-3-1-66 0 0,0-2-23 0 0,6-4 26 0 0,-2-1-42 0 0,3-16 22 0 0,3-14-42 0 0,-8 43-81 0 0,0 0-1 0 0,0 0 1 0 0,1 0-1 0 0,-1 0 0 0 0,1 0 1 0 0,1 1-1 0 0,-1-1 1 0 0,2-1-10 0 0,1-2-4 0 0,1 1 4 0 0,0-1 0 0 0,0 1 0 0 0,1 0 0 0 0,0 1 0 0 0,0 0 0 0 0,0 0 0 0 0,1 1 0 0 0,0 0 0 0 0,0 0 0 0 0,9-2 0 0 0,-16 6 0 0 0,0 1 0 0 0,-1-1 0 0 0,1 1 0 0 0,0 0-1 0 0,0-1 1 0 0,-1 1 0 0 0,1 0 0 0 0,0 0 0 0 0,0 1-1 0 0,0-1 1 0 0,-1 0 0 0 0,1 1 0 0 0,0-1-1 0 0,-1 0 1 0 0,1 1 0 0 0,0 0 0 0 0,-1 0 0 0 0,1-1-1 0 0,0 1 1 0 0,-1 0 0 0 0,1 0 0 0 0,-1 0 0 0 0,15 16-49 0 0,-15-15 48 0 0,0-1 0 0 0,0 1-1 0 0,1-1 1 0 0,-1 0 0 0 0,1 1-1 0 0,-1-1 1 0 0,1 0 0 0 0,-1 0 0 0 0,1 0 1 0 0,8 7-12 0 0,-4 8-36 0 0,-1 1 36 0 0,-1-12 1 0 0,-1 0 0 0 0,-1 0 0 0 0,1 0 0 0 0,-1 1-1 0 0,0 0 12 0 0,7 26-20 0 0,-5-15 24 0 0,-2-8-4 0 0,2 5 0 0 0,-1 1 0 0 0,0-1 0 0 0,-1 1 0 0 0,-1 0 0 0 0,0 1 0 0 0,-1-13 0 0 0,0 0 1 0 0,0 1-1 0 0,-1-1 0 0 0,1 1 0 0 0,-1-1 0 0 0,0 2 0 0 0,-4 5-41 0 0,5-9-248 0 0,0 0 114 0 0,-1 0 98 0 0,1-1 81 0 0,0 1 62 0 0,0 0 44 0 0,0 2 365 0 0,0-2-318 0 0,0 0-93 0 0,0-1-82 0 0,0 1-42 0 0,0 0-74 0 0,0-1-77 0 0,0 1-87 0 0,0 0-98 0 0,0-1 11 0 0,0 1-71 0 0,0-1-75 0 0,0 1-81 0 0,0-1-85 0 0,0 1-90 0 0,0-1-95 0 0,0 1-99 0 0,0-1-1404 0 0,0 0-1356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0:22.0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182 251 9376 0 0,'-8'-15'273'0'0,"7"12"-5"0"0,1 3-155 0 0,0 0-41 0 0,0 0 82 0 0,0 0 164 0 0,0 0-28 0 0,-1 1-64 0 0,1-2-54 0 0,-1 1-47 0 0,0 0-29 0 0,0 0-37 0 0,-3-1 80 0 0,3 1 5 0 0,-5-4 546 0 0,1-1-40 0 0,1 0-47 0 0,1-1-54 0 0,-1 1-8 0 0,1 0-84 0 0,-2 2-92 0 0,-1 2-101 0 0,-1 0 31 0 0,-2-2 9 0 0,-2-1-30 0 0,3 3-44 0 0,0 1-36 0 0,1 1-48 0 0,-3 5 42 0 0,8-4-88 0 0,1-2-37 0 0,-1 1-23 0 0,0-1-24 0 0,-2 0 15 0 0,4 1-29 0 0,-19 10 77 0 0,10 2-74 0 0,2-3-5 0 0,6-10 0 0 0,0 1 0 0 0,1 0 0 0 0,-1-1 0 0 0,0 1 0 0 0,1 0 0 0 0,-1 0 0 0 0,1-1 0 0 0,-1 1 0 0 0,1 0 0 0 0,-1 0 0 0 0,1 0 0 0 0,-1 0 0 0 0,1 0 0 0 0,0 0 0 0 0,-1 0 0 0 0,1 0 0 0 0,0 0 0 0 0,0 0 0 0 0,0 0 0 0 0,0 1 0 0 0,-1 0 0 0 0,1 0 0 0 0,-1 0 0 0 0,1 0 0 0 0,-1 0 0 0 0,0 0 0 0 0,0 0 0 0 0,0 0 0 0 0,0 0 0 0 0,0 0 0 0 0,0 0 0 0 0,0-1 0 0 0,0 3 0 0 0,0-1 0 0 0,1 1 0 0 0,0-1 0 0 0,0 1 0 0 0,0 0 0 0 0,0-1 0 0 0,1 1 0 0 0,0 0 0 0 0,0 16 0 0 0,0-16 0 0 0,-1 0 0 0 0,1 0 0 0 0,0 0 0 0 0,1 0 0 0 0,-1 0 0 0 0,0-1 0 0 0,1 1 0 0 0,0 0 0 0 0,0-1 0 0 0,0 0 0 0 0,1 1 0 0 0,-1-1 0 0 0,1 0 0 0 0,1 1 0 0 0,11 11 6 0 0,22 15-84 0 0,-35-29 78 0 0,0 1 0 0 0,0 0 0 0 0,0 0 0 0 0,0 0 0 0 0,0 0 0 0 0,0 0 0 0 0,0 2 0 0 0,-1-2 0 0 0,0-1 0 0 0,0 0 0 0 0,0 0 0 0 0,0 0 0 0 0,0 1 0 0 0,0-1 0 0 0,0 0 0 0 0,0 0 0 0 0,0 0 0 0 0,0-1 0 0 0,1 1 0 0 0,-1 0 0 0 0,0 0 0 0 0,1-1 0 0 0,-1 1 0 0 0,2 0 0 0 0,5 1 0 0 0,1 1 0 0 0,0 1 0 0 0,-1 0 0 0 0,2 0 0 0 0,-7-3 0 0 0,-1 0-1 0 0,1 0 0 0 0,0-1 1 0 0,-1 0-1 0 0,1 1 1 0 0,0-1-1 0 0,0 0 0 0 0,-1 0 1 0 0,1-1-1 0 0,2 1 1 0 0,1-1-43 0 0,0 1-38 0 0,4-2-40 0 0,-1-2-64 0 0,-3 0 7 0 0,-1-1-58 0 0,-1 2 32 0 0,-1 1-38 0 0,1-1-40 0 0,0 1-46 0 0,5 0-405 0 0</inkml:trace>
  <inkml:trace contextRef="#ctx0" brushRef="#br0" timeOffset="343.85">519 20 8984 0 0,'-1'-3'73'0'0,"-3"-9"-29"0"0,3 9 6 0 0,0 2 42 0 0,-1 0 55 0 0,1 2 68 0 0,0 0-216 0 0,1 0 74 0 0,-1 0 65 0 0,1 1 57 0 0,0-1 104 0 0,1 1 57 0 0,-1 1 126 0 0,1 1 302 0 0,0 1 126 0 0,0-1-367 0 0,-1-2-162 0 0,0 1-90 0 0,0-1-132 0 0,0-1-91 0 0,-1 1-103 0 0,0-1-116 0 0,-1 1 370 0 0,1-1-189 0 0,1-1 0 0 0,-1 0 0 0 0,1 1-1 0 0,-1-1 1 0 0,1 0 0 0 0,0 1-1 0 0,-1-1 1 0 0,1 0 0 0 0,0 1-1 0 0,-1-1 1 0 0,1 1 0 0 0,0-1 0 0 0,0 1-1 0 0,0-1 1 0 0,-1 1 0 0 0,1-1-1 0 0,0 1 1 0 0,0-1 0 0 0,0 1 0 0 0,0-1-1 0 0,0 1 1 0 0,0-1 0 0 0,0 1-1 0 0,0-1 1 0 0,0 1 0 0 0,0-1-1 0 0,0 1 1 0 0,0-1 0 0 0,0 1 0 0 0,0-1-1 0 0,0 1 1 0 0,0-1 0 0 0,1 1-1 0 0,-1-1 1 0 0,0 0 0 0 0,0 1 0 0 0,1 0-30 0 0,0 1 98 0 0,0 1 0 0 0,0-1 1 0 0,0 1-1 0 0,-1-1 1 0 0,1 1-1 0 0,-1-1 1 0 0,1 1-1 0 0,-1 0-98 0 0,0 13 474 0 0,0 0-87 0 0,3 0-78 0 0,0 1-78 0 0,-1 1-43 0 0,2 7 26 0 0,-1-10-93 0 0,2-3-52 0 0,-4-9-60 0 0,1 1 0 0 0,-1 0 0 0 0,0 0 1 0 0,0 0-1 0 0,0 0 0 0 0,-1 0 0 0 0,1 0 0 0 0,-1 4-9 0 0,1 9 40 0 0,0 0 0 0 0,1 0 0 0 0,1 0-40 0 0,-1-2 10 0 0,0 1 0 0 0,-1-1 1 0 0,-1 1-1 0 0,-2 10-10 0 0,1 10 33 0 0,2-29-33 0 0,-6 11 0 0 0,1-8 0 0 0,4-8-128 0 0,0-1 78 0 0,0 1 53 0 0,-1 3 100 0 0,1-3-93 0 0,0-1-37 0 0,0 0-37 0 0,0 0-44 0 0,0 1-53 0 0,0-2 8 0 0,0 1-35 0 0,0-1-37 0 0,0 1-42 0 0,0-1-43 0 0,0 0-47 0 0,0 1-51 0 0,0-1-53 0 0,0 0 67 0 0,0 0-56 0 0,0 0-49 0 0,0 0-44 0 0,0 0-156 0 0,0 0-44 0 0,0 0-189 0 0,0 0-512 0 0</inkml:trace>
  <inkml:trace contextRef="#ctx0" brushRef="#br0" timeOffset="1046.85">421 251 9552 0 0,'0'0'25'0'0,"0"0"-1"0"0,0-1 1 0 0,0 1 0 0 0,0 0 0 0 0,0 0 0 0 0,0-1-1 0 0,0 1 1 0 0,0 0 0 0 0,0 0 0 0 0,0-1 0 0 0,1 1-1 0 0,-1 0 1 0 0,0 0 0 0 0,0-1 0 0 0,0 1 0 0 0,0 0-1 0 0,0 0 1 0 0,0 0 0 0 0,0-1 0 0 0,1 1 0 0 0,-1 0-1 0 0,0 0 1 0 0,0 0 0 0 0,0-1 0 0 0,0 1 0 0 0,1 0-1 0 0,-1 0 1 0 0,0 0 0 0 0,0 0 0 0 0,0 0 0 0 0,1-1-1 0 0,-1 1 1 0 0,0 0 0 0 0,0 0 0 0 0,1 0 0 0 0,-1 0-1 0 0,0 0 1 0 0,0 0 0 0 0,1 0-25 0 0,12 3 1000 0 0,-3 0-336 0 0,0-2 87 0 0,-8-1-651 0 0,2 0 81 0 0,1 0 112 0 0,7 0 500 0 0,-7 0-579 0 0,-1 0-39 0 0,1-1-21 0 0,-3 1-131 0 0,0 0-44 0 0,5-2 141 0 0,0 1 39 0 0,28-3 754 0 0,-24 3-708 0 0,-1 1-99 0 0,15-4 348 0 0,-9-1-202 0 0,3-1-35 0 0,-8 4-163 0 0,-1 1-45 0 0,6-2 43 0 0,-3-3-67 0 0,1-1-98 0 0,0 2-153 0 0,-12 4 206 0 0,0 0-1 0 0,1 0 1 0 0,-1 1 0 0 0,0-1-1 0 0,1 1 1 0 0,-1-1-1 0 0,2 1 61 0 0,1-1-359 0 0,-1 1 106 0 0,-1-2 55 0 0,2 0 24 0 0,-2 0 30 0 0,0 1-3 0 0,0 0-35 0 0,1 1-77 0 0,3 0-557 0 0,8 0-951 0 0,-10 0 1222 0 0,-1 1 46 0 0,-1 0 129 0 0,0 0 50 0 0,0 1 58 0 0,0 0 68 0 0,-2 0-182 0 0,0-1 120 0 0,-1 0 127 0 0,0 0 43 0 0,-1 0 4 0 0,1 1 36 0 0,0-1 3 0 0,0 0-52 0 0,2 1-73 0 0,-1-1 167 0 0,-1 0 1 0 0,1-1 0 0 0,0 1-1 0 0,-1 0 1 0 0,1 0 0 0 0,-1 0-1 0 0,1 0 1 0 0,-1 0 0 0 0,1-1-1 0 0,-1 1 1 0 0,0 0-1 0 0,1 0 1 0 0,-1 0 0 0 0,0 0-1 0 0,0 1 1 0 0,1 2 121 0 0,3 0-32 0 0,-1 0 9 0 0,-1 3 33 0 0,1 2 63 0 0,1 0 52 0 0,-2-3-32 0 0,-2 4 8 0 0,1-1-1 0 0,6 11 328 0 0,2 7 168 0 0,-4-8-184 0 0,-2-2-15 0 0,-2 1 99 0 0,2 3 135 0 0,10 10 505 0 0,-12-18-700 0 0,-1-13-523 0 0,0 1-1 0 0,0 0 1 0 0,0 0-1 0 0,0-1 1 0 0,0 1 0 0 0,0 0-1 0 0,0 0 1 0 0,0-1-1 0 0,0 1 1 0 0,0 0 0 0 0,0-1-1 0 0,1 1 1 0 0,-1 0-1 0 0,0-1 1 0 0,1 1 0 0 0,-1 0-35 0 0,4 1 227 0 0,-2 0-80 0 0,-1 3-70 0 0,-1-4-4 0 0,0-1-45 0 0,0 0-76 0 0,0 0-41 0 0,0 0-151 0 0,0 0 174 0 0,0 0-9 0 0,0 0-22 0 0,0 0-44 0 0,0 0-17 0 0,0 0-44 0 0,0 0-50 0 0,0 0-57 0 0,0 0-60 0 0,0 0-57 0 0,0 0-50 0 0,0 0-44 0 0,0 0-153 0 0,0 0-43 0 0,0 0-186 0 0,0 0-498 0 0</inkml:trace>
  <inkml:trace contextRef="#ctx0" brushRef="#br0" timeOffset="1326.87">866 127 10768 0 0,'0'0'241'0'0,"0"0"38"0"0,0 0 13 0 0,0 0-26 0 0,0 0-151 0 0,0 0-19 0 0,1-1-41 0 0,5 3 34 0 0,-5 0-80 0 0,-1-1-47 0 0,0 0-35 0 0,0-1-21 0 0,0 1-35 0 0,0 0-40 0 0,0-1-46 0 0,0 1-49 0 0,0-1-46 0 0,0 0-40 0 0,0 0-36 0 0,0 0-116 0 0,0 1-36 0 0,0-1-1196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0:20.4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171 320 9560 0 0,'-8'23'216'0'0,"7"-19"-7"0"0,-1-1-88 0 0,0-1-56 0 0,0 0-33 0 0,0-1 47 0 0,-4-4 122 0 0,3 1-150 0 0,2 1-33 0 0,-1 0 13 0 0,-1 0 60 0 0,0 0 50 0 0,0 1 45 0 0,-1-1 135 0 0,-1 1 52 0 0,-10 1 970 0 0,9-1-832 0 0,3 1-267 0 0,0-1-49 0 0,0 0-59 0 0,1 0-68 0 0,0 0 81 0 0,1 1-50 0 0,-1 0-31 0 0,1 2-29 0 0,-1 0 12 0 0,1-2 5 0 0,-2-1 36 0 0,0 0-64 0 0,2 0-7 0 0,-2 7 8 0 0,-6 4 43 0 0,8-9-71 0 0,-1-1 1 0 0,1 1-1 0 0,-1 0 1 0 0,1 1-1 0 0,0-1 0 0 0,0 0 1 0 0,0 0-1 0 0,0 0 1 0 0,1 1-1 0 0,-1-1 1 0 0,0 1-2 0 0,-5 15 0 0 0,-5 6 0 0 0,2 1 0 0 0,0 2 0 0 0,5-16 0 0 0,-5 25 0 0 0,9-32 0 0 0,-1-1 0 0 0,0 1 0 0 0,1 0 0 0 0,0-1 0 0 0,0 1 0 0 0,0 0 0 0 0,0 0 0 0 0,0 0 0 0 0,1 8 0 0 0,-1-10 0 0 0,1-1 0 0 0,0 1 0 0 0,-1-1 0 0 0,1 1 0 0 0,0-1 0 0 0,0 1 0 0 0,0-1 0 0 0,0 1 0 0 0,0-1 0 0 0,0 0 0 0 0,1 0 0 0 0,-1 0 0 0 0,0 1 0 0 0,1-1 0 0 0,-1 0 0 0 0,0-1 0 0 0,1 1 0 0 0,-1 0 0 0 0,1 0 0 0 0,0 0 0 0 0,1 0 0 0 0,-3-2 0 0 0,1 1 0 0 0,0 0 0 0 0,-1 0 0 0 0,1 0 0 0 0,0 0 0 0 0,-1 0 0 0 0,1 1 0 0 0,0-1 0 0 0,-1 0 0 0 0,1 0 0 0 0,-1 0 0 0 0,1 0 0 0 0,0 1 0 0 0,-1-1 0 0 0,1 0 0 0 0,-1 1 0 0 0,1-1 0 0 0,6 2 0 0 0,19-8 0 0 0,-19 4-54 0 0,10-3-6 0 0,-7 1-62 0 0,-5 1-14 0 0,0 0-67 0 0,0-1-83 0 0,-1 0-99 0 0,-3 3 165 0 0,0 0-33 0 0,1-1-343 0 0,-1 1 84 0 0,1 0-47 0 0,2-2-655 0 0,2-1-515 0 0,4-1-979 0 0,-10 5 2705 0 0</inkml:trace>
  <inkml:trace contextRef="#ctx0" brushRef="#br0" timeOffset="398.89">197 1 6688 0 0,'0'0'167'0'0,"0"1"-71"0"0,0-1-52 0 0,0 5-11 0 0,0-2 5 0 0,0 3 19 0 0,-3 8-127 0 0,2-9 128 0 0,0-2 47 0 0,0 0 71 0 0,1 0 85 0 0,-1 1 101 0 0,0 0 116 0 0,1-2-192 0 0,0 0 36 0 0,0 0 36 0 0,0 0 38 0 0,-1 0 41 0 0,1 0 41 0 0,0 6 297 0 0,0-1-103 0 0,0 0-90 0 0,0 1-80 0 0,0 1 10 0 0,0 1-82 0 0,0 1 5 0 0,0 7 119 0 0,0-7-224 0 0,5 9-52 0 0,-1 3-14 0 0,0-6-88 0 0,0-4-59 0 0,-1 2-41 0 0,3 29 169 0 0,-5-19-174 0 0,-1-21-62 0 0,0 0-1 0 0,1 0 1 0 0,-1 0 0 0 0,1 0 0 0 0,0 0 0 0 0,0 0 0 0 0,0 0-1 0 0,2 3-8 0 0,5 19 47 0 0,19 94 462 0 0,-24-108-420 0 0,-2-4-36 0 0,-1-6-46 0 0,0 0 1 0 0,0 0-1 0 0,1 0 0 0 0,-1 0 1 0 0,1-1-1 0 0,-1 1 1 0 0,1 0-1 0 0,0 0 0 0 0,0 0-7 0 0,0 2 24 0 0,0-1-1 0 0,-1 1 0 0 0,1 0 1 0 0,-1 0-1 0 0,0 1 0 0 0,0-1 0 0 0,0 0 1 0 0,0 0-1 0 0,-1 0-23 0 0,0 7 41 0 0,1-9-14 0 0,0-2-94 0 0,0 0-51 0 0,0 0 34 0 0,0 0 0 0 0,0 1 85 0 0,0-1 47 0 0,0 3 226 0 0,0-2-206 0 0,0 0-100 0 0,0-1-38 0 0,0 1-43 0 0,0-1-30 0 0,0 1-45 0 0,0-1-49 0 0,0 0-53 0 0,0 0-57 0 0,0 1-63 0 0,0-1-66 0 0,0 0-71 0 0,0 0 165 0 0,0 0-53 0 0,0 0-47 0 0,0 0-41 0 0,0 0-152 0 0,0 0-41 0 0,0 0-182 0 0,0 0-493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8:53.5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6880 0 0,'0'0'157'0'0,"0"0"23"0"0,0 0 11 0 0,-3 0 13 0 0,-7 0 52 0 0,8 0 28 0 0,2 0 4 0 0,0 0 2 0 0,0 0 13 0 0,0 3 8 0 0,0 7 1 0 0,0-8-27 0 0,0 1-112 0 0,0 38 260 0 0,0-33-372 0 0,0 1-37 0 0,0-8-14 0 0,0 1 1 0 0,0-1 0 0 0,0 1 0 0 0,1 0-1 0 0,-1-1 1 0 0,0 1 0 0 0,1-1 0 0 0,-1 1-1 0 0,1-1 1 0 0,0 1 0 0 0,0-1 0 0 0,-1 0-1 0 0,1 1 1 0 0,0-1 0 0 0,0 0 0 0 0,0 1-1 0 0,1-1 1 0 0,-1 0-11 0 0,2 3 227 0 0,-2-1-96 0 0,-1 1-59 0 0,-1 1-23 0 0,1-3 39 0 0,0 14 253 0 0,0 0-95 0 0,0-2-98 0 0,0-2-98 0 0,0-10-39 0 0,0-1 1 0 0,0 1-1 0 0,0 0 0 0 0,0 0 1 0 0,1-1-1 0 0,-1 1 1 0 0,1 0-1 0 0,-1-1 0 0 0,1 1 1 0 0,-1 0-1 0 0,1-1 0 0 0,0 1 1 0 0,0-1-1 0 0,0 1-11 0 0,0 0 10 0 0,0-1 1 0 0,0 1-1 0 0,0-1 0 0 0,0 1 0 0 0,-1-1 1 0 0,1 1-1 0 0,-1 0 0 0 0,1-1 0 0 0,-1 1 1 0 0,1 0-1 0 0,-1-1 0 0 0,0 1 0 0 0,0 0 1 0 0,0 0-11 0 0,0 3 27 0 0,1 0 1 0 0,0 0-1 0 0,0 0 1 0 0,0 0-1 0 0,2 4-27 0 0,-1-4 25 0 0,0 1 0 0 0,-1-1 0 0 0,0 1 1 0 0,0 0-1 0 0,0-1 0 0 0,-1 1-25 0 0,2 12 56 0 0,2-2 63 0 0,-2-10-57 0 0,0-1-1 0 0,0 1 1 0 0,-1 0 0 0 0,0 0-1 0 0,0-1 1 0 0,-1 3-62 0 0,0 7 115 0 0,-1-8-45 0 0,1 0 0 0 0,1 1 0 0 0,-1-1 0 0 0,1 1 0 0 0,1 0-70 0 0,1 6 82 0 0,5 20 102 0 0,-7-3 20 0 0,0-24-154 0 0,0 0 0 0 0,0 0 1 0 0,0 0-1 0 0,2 6-50 0 0,0-6 50 0 0,-2 1-1 0 0,1 0 1 0 0,-1 0 0 0 0,0 8-50 0 0,-1 42 250 0 0,2-42-165 0 0,4 1-20 0 0,-1-2-19 0 0,-3-7-7 0 0,-1 0-1 0 0,0 0 0 0 0,-1 0 1 0 0,0 0-39 0 0,-1 38 236 0 0,1-9 32 0 0,0-10-127 0 0,0 17-61 0 0,-1-43-79 0 0,1 1 0 0 0,1-1-1 0 0,-1 1 1 0 0,0 0 0 0 0,0-1 0 0 0,1 1 0 0 0,-1-1 0 0 0,1 1 0 0 0,-1 0-1 0 0,1-1 1 0 0,0 0 0 0 0,-1 1 0 0 0,1-1 0 0 0,0 1-1 0 0,5 10 21 0 0,-5 4 41 0 0,-1-3 8 0 0,4 1 40 0 0,1-7-42 0 0,-1 0-34 0 0,-2-2 31 0 0,-1 1 44 0 0,0 1 71 0 0,-1 1-116 0 0,0 0 6 0 0,0 7 61 0 0,0-5-103 0 0,0-8-9 0 0,0-2-46 0 0,0 0-94 0 0,0 0-70 0 0,0 0-276 0 0,0 0-39 0 0</inkml:trace>
  <inkml:trace contextRef="#ctx0" brushRef="#br0" timeOffset="478.55">76 575 7224 0 0,'0'0'165'0'0,"0"0"22"0"0,3-3 7 0 0,25-25 12 0 0,-12 18-210 0 0,-10 6 17 0 0,-1 1 39 0 0,-2-2 79 0 0,-1 0 50 0 0,5 0 93 0 0,-7 5-257 0 0,1 0 0 0 0,-1 0 0 0 0,0-1 0 0 0,1 1 0 0 0,-1 0 0 0 0,0 0 0 0 0,1-1 0 0 0,-1 1 0 0 0,0 0 1 0 0,1 0-1 0 0,-1-1 0 0 0,0 1 0 0 0,0 0 0 0 0,1-1 0 0 0,-1 1 0 0 0,0 0 0 0 0,0-1 0 0 0,0 1 0 0 0,0-1 0 0 0,1 1 0 0 0,-1 0 0 0 0,0-1 0 0 0,0 1 0 0 0,0 0 0 0 0,0-1 0 0 0,0 1 0 0 0,0-1 1 0 0,0 1-1 0 0,0-1 0 0 0,0 1 0 0 0,0-1-17 0 0,0 1 7 0 0,0 0 0 0 0,0 0 0 0 0,0 0 0 0 0,0 0 0 0 0,0 0 0 0 0,0 0 0 0 0,0 0 0 0 0,0 0 0 0 0,0 0 0 0 0,0 0 0 0 0,0 0 0 0 0,0-1 0 0 0,0 1 0 0 0,0 0 0 0 0,0 0 0 0 0,0 0 0 0 0,0 0 0 0 0,0 0 0 0 0,0 0 0 0 0,0 0 0 0 0,0 0 0 0 0,0 0 0 0 0,0 0 0 0 0,0 0 0 0 0,0-1 0 0 0,0 1 0 0 0,0 0 0 0 0,0 0 0 0 0,0 0 0 0 0,0 0 0 0 0,0 0 0 0 0,0 0 0 0 0,0 0 0 0 0,1 0 0 0 0,-1 0 0 0 0,0 0 0 0 0,0 0 0 0 0,0 0 0 0 0,0 0 0 0 0,0 0 0 0 0,0 0 0 0 0,0 0 0 0 0,0 0 0 0 0,0 0 1 0 0,0 0-1 0 0,0 0 0 0 0,1 0 0 0 0,-1 0 0 0 0,0 0 0 0 0,0 0 0 0 0,0 0 0 0 0,0 0 0 0 0,0 0 0 0 0,0 0 0 0 0,0 0 0 0 0,0 0 0 0 0,0 0-7 0 0,2 0 66 0 0,0 0 42 0 0,4 0 207 0 0,-2 0-58 0 0,14 0 871 0 0,-13 0-878 0 0,0 0-56 0 0,-1 0-71 0 0,0 0-96 0 0,-1 0-113 0 0,-1 0-5 0 0,-1 0-36 0 0,7-1 186 0 0,-6 1-59 0 0,5 5 11 0 0,9 4 32 0 0,14 6-20 0 0,-29-15-19 0 0,0 1 1 0 0,1-1 0 0 0,-1 1 0 0 0,1-1 0 0 0,-1 0 0 0 0,1 0 0 0 0,-1 1-1 0 0,0-1 1 0 0,1 0 0 0 0,0 0-5 0 0,1-1 7 0 0,-1 1-1 0 0,1 0 1 0 0,-1 0-1 0 0,1 0 1 0 0,-1 0-1 0 0,1 0 1 0 0,-1 0-1 0 0,1 1 0 0 0,-1-1 1 0 0,2 2-7 0 0,4 2 10 0 0,-7-3-5 0 0,1 0-1 0 0,-1 0 1 0 0,0 0 0 0 0,1 0 0 0 0,-1-1 0 0 0,1 1-1 0 0,-1-1 1 0 0,1 1 0 0 0,-1-1 0 0 0,1 1 0 0 0,-1-1 0 0 0,1 0-1 0 0,0 0 1 0 0,-1 0-5 0 0,6 0 11 0 0,-5 0-3 0 0,0 0 0 0 0,0 0 1 0 0,0 0-1 0 0,1 0 0 0 0,-1 0 1 0 0,0 0-1 0 0,0 1 0 0 0,0-1 0 0 0,0 1 1 0 0,1 0-9 0 0,4 3 14 0 0,-5-3-9 0 0,-1 0 1 0 0,0 0-1 0 0,1 0 0 0 0,-1 0 1 0 0,1-1-1 0 0,-1 1 0 0 0,1 0 1 0 0,-1-1-1 0 0,1 0 1 0 0,-1 1-1 0 0,1-1 0 0 0,-1 0 1 0 0,1 0-1 0 0,0 0-5 0 0,-1 0 3 0 0,1 1 1 0 0,-1-1 0 0 0,1 0-1 0 0,-1 0 1 0 0,1 1-1 0 0,-1-1 1 0 0,1 1-1 0 0,-1-1 1 0 0,1 1-1 0 0,-1-1 1 0 0,0 1-1 0 0,1 0 1 0 0,-1 0-4 0 0,12 5 35 0 0,12-1-3 0 0,-13 1 19 0 0,-11-5-42 0 0,1 0 1 0 0,-1-1-1 0 0,0 1 0 0 0,1 0 0 0 0,-1-1 0 0 0,1 1 1 0 0,0-1-1 0 0,-1 1 0 0 0,1-1 0 0 0,-1 0 1 0 0,1 1-1 0 0,0-1 0 0 0,-1 0 0 0 0,1 0-9 0 0,2 0 17 0 0,0 0-1 0 0,0 1 1 0 0,0-1-1 0 0,0 1 1 0 0,0 0-1 0 0,0 1 1 0 0,0-1-1 0 0,2 2-16 0 0,17 5 30 0 0,4 5-20 0 0,19 15 108 0 0,-40-25-90 0 0,-5-3-26 0 0,-1 0 1 0 0,1 0 0 0 0,-1 0-1 0 0,1 0 1 0 0,-1 0-1 0 0,1 1 1 0 0,-1-1 0 0 0,0 0-1 0 0,1 0 1 0 0,-1 1 0 0 0,1-1-1 0 0,-1 0 1 0 0,0 1-1 0 0,1-1 1 0 0,-1 1 0 0 0,0-1-1 0 0,0 0 1 0 0,1 1 0 0 0,-1-1-1 0 0,0 1 1 0 0,0-1 0 0 0,1 1-1 0 0,-1-1 1 0 0,0 0-1 0 0,0 1 1 0 0,0-1 0 0 0,0 1-1 0 0,0-1 1 0 0,0 1 0 0 0,0-1-1 0 0,0 1 1 0 0,0-1-1 0 0,0 1 1 0 0,0-1 0 0 0,0 1-1 0 0,0-1 1 0 0,0 1 0 0 0,0-1-3 0 0,0 2 4 0 0,0-1 1 0 0,0 1 0 0 0,0-1-1 0 0,1 1 1 0 0,-1-1 0 0 0,0 1-1 0 0,1-1 1 0 0,0 1 0 0 0,-1-1 0 0 0,1 0-1 0 0,0 1 1 0 0,-1-1 0 0 0,1 0-5 0 0,5 12 3 0 0,-1 12-3 0 0,1-14 0 0 0,-5-10 0 0 0,-1-1 0 0 0,1 1 0 0 0,0 0 0 0 0,-1-1 0 0 0,0 1 0 0 0,1 0 0 0 0,-1 0 0 0 0,1-1 0 0 0,-1 1 0 0 0,0 0 0 0 0,0 0 0 0 0,1 0 0 0 0,-1-1 0 0 0,0 1 0 0 0,0 0 0 0 0,0 0 0 0 0,0 0 0 0 0,0 0 0 0 0,0 0 0 0 0,0-1 0 0 0,0 1 0 0 0,0 0 0 0 0,0 0 0 0 0,-1 0 0 0 0,1 0 0 0 0,0 0 0 0 0,-5 7 0 0 0,4-7 0 0 0,0 0 0 0 0,0 1 0 0 0,0-1 0 0 0,1 0 0 0 0,-1 1 0 0 0,0-1 0 0 0,1 1 0 0 0,-1-1 0 0 0,1 1 0 0 0,0 0 0 0 0,-1-1 0 0 0,1 1 0 0 0,0-1 0 0 0,0 1 0 0 0,0 5 0 0 0,0-5 1 0 0,1 0 0 0 0,-1 0 0 0 0,0 0 0 0 0,-1 0 0 0 0,1 0 0 0 0,0 0 0 0 0,-1 1 0 0 0,1-1 0 0 0,-1 0 0 0 0,0 0-1 0 0,-1 4 16 0 0,-12 19 42 0 0,3-10 12 0 0,9-14-64 0 0,1 1-1 0 0,-1 0 1 0 0,1-1-1 0 0,0 1 1 0 0,0 0-1 0 0,0 0 1 0 0,0 0-1 0 0,0 0 1 0 0,0 0 0 0 0,1 0-1 0 0,-1 0 1 0 0,0 1-6 0 0,1-2 0 0 0,0 1 0 0 0,-1-1 0 0 0,1 0 0 0 0,0 0 0 0 0,-1 0 0 0 0,1 0 1 0 0,-1 1-1 0 0,1-1 0 0 0,-1 0 0 0 0,0 0 0 0 0,1 0 0 0 0,-1 0 0 0 0,0 0 1 0 0,0 0-1 0 0,0 0 0 0 0,0-1 0 0 0,0 1 0 0 0,0 0 0 0 0,0 0 0 0 0,0-1 0 0 0,0 1 1 0 0,-1 0-1 0 0,-6 3 2 0 0,0 1 1 0 0,0 1 0 0 0,0 0-1 0 0,0 0-2 0 0,-2 10 43 0 0,3-11-31 0 0,-1 0 1 0 0,1 0-1 0 0,-1 0 1 0 0,0-1 0 0 0,-1 0-1 0 0,-2 1-12 0 0,-14 4 0 0 0,2 0 15 0 0,20-8-9 0 0,-1 1 0 0 0,0-1 0 0 0,0 0 0 0 0,0 1 0 0 0,0-2 0 0 0,0 1 0 0 0,0 0 1 0 0,-3-1-7 0 0,5 0 1 0 0,-1 0 1 0 0,0 0 0 0 0,1 0 0 0 0,-1 1 0 0 0,1-1 0 0 0,-1 1-1 0 0,0-1 1 0 0,1 1 0 0 0,-1 0 0 0 0,1 0 0 0 0,0 0 0 0 0,-1 1-2 0 0,1-1 3 0 0,0 0 0 0 0,0 0 0 0 0,-1 0 0 0 0,1 0 0 0 0,0-1 1 0 0,0 1-1 0 0,-1-1 0 0 0,1 1 0 0 0,0-1 0 0 0,0 0 0 0 0,-1 0 1 0 0,0 0-4 0 0,-10 0 9 0 0,7 1 0 0 0,0-1 1 0 0,0 0-1 0 0,1-1 0 0 0,-1 1 1 0 0,0-1-1 0 0,-1 0-9 0 0,-3-10 11 0 0,-10 9 5 0 0,19 2-13 0 0,1 0 0 0 0,0 0 0 0 0,0 0 0 0 0,-1 0 0 0 0,1 0 0 0 0,0 0 0 0 0,-1 0 0 0 0,1 0 0 0 0,0 0 0 0 0,-1 0 0 0 0,1 0 0 0 0,0 0 0 0 0,-1 0 0 0 0,1 0 0 0 0,0 0 0 0 0,0-1 0 0 0,-1 1 0 0 0,1 0 0 0 0,0 0 0 0 0,0 0 0 0 0,-1 0 0 0 0,1-1 0 0 0,0 1 0 0 0,0 0 0 0 0,-1 0 0 0 0,1-1-3 0 0,-1 0 12 0 0,0 0-1 0 0,-1 0 0 0 0,1 0 0 0 0,0 0 1 0 0,-1 0-1 0 0,1 0 0 0 0,-1 0 1 0 0,1 0-1 0 0,-1 1 0 0 0,0-1 0 0 0,1 0 1 0 0,-1 1-1 0 0,0 0 0 0 0,1-1 1 0 0,-2 1-12 0 0,0 0 52 0 0,3 0-108 0 0,0-2-499 0 0,0 0 142 0 0,0 1 54 0 0,1-1-160 0 0,-1-2-249 0 0,1 3 412 0 0,-1-1-56 0 0,1 1-73 0 0,3-5-1179 0 0,5-3-945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9:55.7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1 7688 0 0,'0'0'166'0'0,"0"0"29"0"0,0 2 14 0 0,0 5-289 0 0,0 0 37 0 0,0 6 57 0 0,0 2 119 0 0,0-1 100 0 0,0 1 73 0 0,0-1 60 0 0,0 55 1593 0 0,0-49-1462 0 0,0-10-298 0 0,0 0-41 0 0,-1-3 28 0 0,-1-1-44 0 0,-3 4 52 0 0,-1 4 9 0 0,5-6-90 0 0,1 10 81 0 0,-3 7-34 0 0,2-22-200 0 0,0 0 37 0 0,-3 4 98 0 0,2-3-55 0 0,1-2-54 0 0,0 0-37 0 0,0 1-46 0 0,0-1-26 0 0,1 0-44 0 0,0 0-49 0 0,-1 1-55 0 0,1-1-18 0 0,0-1-48 0 0,0 1-41 0 0,0-1-38 0 0,0 1-124 0 0,0 0-36 0 0,0 3-1281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0:31.8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13560 0 0,'0'0'306'0'0,"0"0"46"0"0,0 0 23 0 0,0 0-157 0 0,0 0-105 0 0,0 0-32 0 0,1 0-41 0 0,5 1-37 0 0,-4 2-5 0 0,-2 1 52 0 0,0 6 163 0 0,0-9-160 0 0,0 1 0 0 0,-1 0 0 0 0,1-1 0 0 0,0 1 0 0 0,0-1 0 0 0,1 1 0 0 0,-1-1 0 0 0,0 1 0 0 0,0-1 1 0 0,1 1-54 0 0,3 8 253 0 0,-2 1-57 0 0,-1 0-60 0 0,-1 0-66 0 0,1 4 61 0 0,2 0-4 0 0,1-8-49 0 0,-2 2 28 0 0,-2 14 64 0 0,-1-10-30 0 0,0-4-37 0 0,-2-2-44 0 0,2-5-50 0 0,1 0 0 0 0,-1 0 1 0 0,0 0-1 0 0,1-1 0 0 0,-1 1 1 0 0,1 0-1 0 0,0 0 0 0 0,0 0 1 0 0,-1 0-10 0 0,1-1-132 0 0,0-1 40 0 0,0 2 12 0 0,0-1 127 0 0,0 1 194 0 0,0 0-40 0 0,0-1-94 0 0,0 0-53 0 0,0-1-45 0 0,0 1-45 0 0,0 0-48 0 0,0 0-54 0 0,0-1-61 0 0,0 1-20 0 0,0-1-52 0 0,0 1-55 0 0,0 0-61 0 0,0-1-65 0 0,0 1-68 0 0,0-1-73 0 0,0 1-77 0 0,0-1 307 0 0,0 0-47 0 0,0 0-42 0 0,0 0-37 0 0,0 0-140 0 0,0 0-35 0 0,0 0-1458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0:32.3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12408 0 0,'0'0'281'0'0,"0"0"40"0"0,0 0-152 0 0,0 0-41 0 0,0 1 30 0 0,0 1-91 0 0,0 3-5 0 0,0-4-4 0 0,0 0 47 0 0,-1 0-104 0 0,1-1-1 0 0,0 1 1 0 0,0-1 0 0 0,0 1-1 0 0,0 0 1 0 0,0-1 0 0 0,0 1-1 0 0,0-1 1 0 0,0 1 0 0 0,0-1-1 0 0,1 1 1 0 0,-1 0 0 0 0,0-1 0 0 0,0 1-1 0 0,0-1 1 0 0,1 1 0 0 0,-1-1-1 0 0,0 1 1 0 0,1-1 0 0 0,-1 1-1 0 0,0-1 1 0 0,1 1 0 0 0,-1-1-1 0 0,1 0 1 0 0,-1 1 0 0 0,0-1-1 0 0,1 1 0 0 0,1 0 14 0 0,1 7 82 0 0,-4 2-13 0 0,0 0 14 0 0,3-1 22 0 0,0-3-62 0 0,-1-4-43 0 0,0 0 0 0 0,0-1 0 0 0,-1 1 0 0 0,1 0 0 0 0,-1-1 0 0 0,1 1 0 0 0,-1 0 0 0 0,0 0 0 0 0,0 0 0 0 0,0 1-14 0 0,9 49 131 0 0,-8-46-73 0 0,-1 1 0 0 0,1-1 0 0 0,1 1 0 0 0,-1-1 1 0 0,3 6-59 0 0,3 14 183 0 0,-5-7-23 0 0,-2-17-132 0 0,0 0 1 0 0,0 1-1 0 0,1-1 0 0 0,-1 1 1 0 0,0-1-1 0 0,1 0 0 0 0,0 1 0 0 0,0-1 1 0 0,0 0-1 0 0,0 0 0 0 0,0 0 1 0 0,0 1-1 0 0,1-1-28 0 0,4 10 188 0 0,-4-6-33 0 0,-2 4 1 0 0,1-1-9 0 0,3-1 10 0 0,0 3 159 0 0,-5-10-308 0 0,1-1 1 0 0,0 0 0 0 0,0 1-1 0 0,0-1 1 0 0,0 0 0 0 0,0 0-1 0 0,0 1 1 0 0,0-1 0 0 0,0 0-1 0 0,0 1 1 0 0,0-1 0 0 0,0 0-1 0 0,0 0 1 0 0,0 1 0 0 0,1-1-1 0 0,-1 0 1 0 0,0 1 0 0 0,0-1-1 0 0,0 0 1 0 0,0 0 0 0 0,0 1-1 0 0,1-1 1 0 0,-1 0 0 0 0,0 0-1 0 0,0 0 1 0 0,0 1 0 0 0,1-1-1 0 0,-1 0 1 0 0,0 0 0 0 0,0 0-1 0 0,1 0 1 0 0,-1 1 0 0 0,0-1-1 0 0,0 0 1 0 0,1 0 0 0 0,-1 0-1 0 0,0 0 1 0 0,0 0 0 0 0,1 0-1 0 0,-1 0 1 0 0,0 0 0 0 0,1 0-1 0 0,-1 0 1 0 0,0 0 0 0 0,1 0-1 0 0,-1 0-8 0 0,1 0 192 0 0,-1 0 16 0 0,1 3 57 0 0,1-1-95 0 0,1 0-66 0 0,5-1 69 0 0,-4-1 11 0 0,3-5 201 0 0,0 0-89 0 0,0-2-30 0 0,4-6 16 0 0,2 0 13 0 0,-13 12-281 0 0,1 0-1 0 0,0 0 0 0 0,0 0 1 0 0,0 0-1 0 0,-1 0 0 0 0,1 0 1 0 0,-1-1-1 0 0,1 1 0 0 0,-1 0 0 0 0,1 0 1 0 0,-1 0-1 0 0,0-1 0 0 0,1 1-13 0 0,2-10 79 0 0,12-13 32 0 0,3-5-28 0 0,-7 9-43 0 0,5-11 18 0 0,-9 11-62 0 0,-3 8 4 0 0,0 1-64 0 0,1 1-50 0 0,1 0-41 0 0,-3 5-7 0 0,-1 1 55 0 0,2-8-94 0 0,-4 9 122 0 0,1 0-33 0 0,0 0-45 0 0,1 0-58 0 0,-1 1 33 0 0,0 1-34 0 0,0-1-40 0 0,1 0-41 0 0,-2 2 151 0 0,1-1 40 0 0,0 0-14 0 0,2-2-7 0 0,-2 1 45 0 0,0 1-59 0 0,0-1-110 0 0,-1 1 79 0 0,0 0-35 0 0,1 0-40 0 0,-1 0-42 0 0,0 0-48 0 0,0 0-50 0 0,0-7-955 0 0</inkml:trace>
  <inkml:trace contextRef="#ctx0" brushRef="#br0" timeOffset="396.58">480 187 9152 0 0,'0'0'208'0'0,"0"0"33"0"0,2 2 14 0 0,-2-2-185 0 0,2 4 69 0 0,12-1-92 0 0,-12-3-44 0 0,4 0 59 0 0,-1 0 65 0 0,0-1 32 0 0,-4 1-107 0 0,0 0 1 0 0,0 0 0 0 0,1 0-1 0 0,-1-1 1 0 0,0 1 0 0 0,0 0-1 0 0,0-1 1 0 0,0 1 0 0 0,0-1-1 0 0,0 1 1 0 0,0-1-1 0 0,0 0 1 0 0,0 1 0 0 0,0-1-53 0 0,0 0 253 0 0,0 0-38 0 0,1 0 115 0 0,1 1-74 0 0,-1 0-135 0 0,1 0-38 0 0,1 0 89 0 0,-1 0 32 0 0,6-4 230 0 0,-1 0-68 0 0,24-12 713 0 0,-19 6-548 0 0,-1 2-291 0 0,-11 8-219 0 0,0-1 0 0 0,1 1 0 0 0,-1-1 0 0 0,0 0 1 0 0,0 1-1 0 0,-1-1 0 0 0,1 0 0 0 0,0 1 1 0 0,0-1-1 0 0,0 0 0 0 0,0 0 0 0 0,-1 0 1 0 0,1 0-22 0 0,5-6 213 0 0,-6 6-193 0 0,1 1 1 0 0,-1-1 0 0 0,1 1-1 0 0,-1 0 1 0 0,0-1-1 0 0,1 1 1 0 0,-1-1-1 0 0,0 1 1 0 0,0-1-1 0 0,1 1 1 0 0,-1-1-1 0 0,0 1 1 0 0,0-1-1 0 0,0 1 1 0 0,1-1-1 0 0,-1 1 1 0 0,0-1-1 0 0,0 0 1 0 0,0 1 0 0 0,0-1-21 0 0,5-15 448 0 0,0 3-34 0 0,-5 12-377 0 0,0 0-1 0 0,0 0 1 0 0,0 0 0 0 0,0 0-1 0 0,0 0 1 0 0,0 0 0 0 0,0 0-1 0 0,-1 0 1 0 0,1 0 0 0 0,0 0-1 0 0,0 0 1 0 0,-1 0 0 0 0,1 0-1 0 0,-1 0-36 0 0,0-1 37 0 0,0 0 42 0 0,-4-7 314 0 0,5 4-303 0 0,0 5-85 0 0,0-1-1 0 0,0 1 1 0 0,0 0-1 0 0,0 0 0 0 0,0-1 1 0 0,0 1-1 0 0,0 0 1 0 0,0 0-1 0 0,0-1 1 0 0,0 1-1 0 0,0 0 1 0 0,0 0-1 0 0,0-1 1 0 0,0 1-1 0 0,0 0 1 0 0,0 0-1 0 0,0-1 0 0 0,0 1 1 0 0,0 0-1 0 0,0 0 1 0 0,-1-1-1 0 0,1 1 1 0 0,0 0-1 0 0,0 0 1 0 0,0 0-1 0 0,0-1 1 0 0,-1 1-1 0 0,1 0 1 0 0,0 0-1 0 0,0 0 1 0 0,0 0-1 0 0,-1-1 0 0 0,1 1 1 0 0,0 0-1 0 0,0 0 1 0 0,-1 0-1 0 0,1 0 1 0 0,0 0-1 0 0,0 0 1 0 0,-1 0-1 0 0,1 0 1 0 0,0 0-1 0 0,0 0 1 0 0,-1 0-1 0 0,1 0 0 0 0,0 0 1 0 0,0 0-1 0 0,-1 0 1 0 0,1 0-1 0 0,0 0 1 0 0,-1 0-5 0 0,1 0 8 0 0,-1 0 0 0 0,1 0-1 0 0,0 0 1 0 0,-1 0 0 0 0,1 0 0 0 0,-1 0 0 0 0,1 0 0 0 0,-1 0 0 0 0,1 0 0 0 0,-1 0 0 0 0,1 0-1 0 0,0-1 1 0 0,-1 1 0 0 0,1 0 0 0 0,-1 0 0 0 0,1 0 0 0 0,0-1 0 0 0,-1 1 0 0 0,1 0-1 0 0,0 0-7 0 0,-2-2 33 0 0,1 1-17 0 0,1 1 0 0 0,0-1 0 0 0,-1 1 0 0 0,1-1 0 0 0,-1 1 0 0 0,1 0 0 0 0,0-1 0 0 0,-1 1 0 0 0,1 0 0 0 0,-1-1 0 0 0,1 1 0 0 0,-1 0 0 0 0,1 0 0 0 0,-1-1 0 0 0,1 1 0 0 0,-1 0 0 0 0,1 0 0 0 0,-1 0 0 0 0,0 0 0 0 0,1 0-16 0 0,-4 0 35 0 0,0 2-39 0 0,0 0 4 0 0,0 1 0 0 0,0-1 0 0 0,0 1 0 0 0,0 0 0 0 0,0 1 0 0 0,0-1 0 0 0,1 1 0 0 0,0-1 0 0 0,0 1 0 0 0,0 0 0 0 0,-1 2 0 0 0,-41 47 0 0 0,41-46 0 0 0,-2 1 0 0 0,0 1 0 0 0,1 0 0 0 0,0 0 0 0 0,0 0 0 0 0,1 1 0 0 0,0-1 0 0 0,1 3 0 0 0,0-2 0 0 0,1-2 0 0 0,0-1 0 0 0,1 1 0 0 0,-1 0 0 0 0,2-1 0 0 0,-1 8 0 0 0,4 6-10 0 0,3-4 72 0 0,-2-12-20 0 0,0 1 0 0 0,0-1 0 0 0,0 0 0 0 0,1 0 0 0 0,1 1-42 0 0,-4-4 10 0 0,0-1 0 0 0,0 1 0 0 0,0-1 0 0 0,1 0 0 0 0,-1 1 0 0 0,0-1 0 0 0,1 0 0 0 0,-1 0 0 0 0,1-1 0 0 0,2 1-10 0 0,4 2 22 0 0,-3-1-100 0 0,0-1 88 0 0,17-1 229 0 0,-18 0-225 0 0,1 0-39 0 0,0-1-71 0 0,0 0-90 0 0,0 0-111 0 0,-3 1 101 0 0,0-1-35 0 0,0 1-37 0 0,0-1-40 0 0,0 1-43 0 0,-1-1-44 0 0,1 0-47 0 0,-1 1-50 0 0,1 0-51 0 0,-1-1-55 0 0,0 1 94 0 0,-1-1-35 0 0,4 1-628 0 0,-1-1-35 0 0,7 1-2526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0:30.2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136 89 10680 0 0,'0'0'241'0'0,"0"0"-6"0"0,0-1-100 0 0,0 0-65 0 0,-1-3-6 0 0,0 3 1 0 0,-3-2 120 0 0,2 1-60 0 0,1-3-80 0 0,0 0-11 0 0,-6-8-81 0 0,4 7 70 0 0,0 3 29 0 0,1 0 39 0 0,0 0 48 0 0,0 0 57 0 0,0 0 27 0 0,-2-1 72 0 0,0 1 40 0 0,-6-3 506 0 0,7 4-382 0 0,-2 2-18 0 0,0 1-56 0 0,1 0-52 0 0,0 0-49 0 0,0 1-45 0 0,1 0-41 0 0,0 0-36 0 0,0 0-34 0 0,0 3 16 0 0,-1-1-59 0 0,1 2-41 0 0,-2 4-39 0 0,0 0 7 0 0,1-4 52 0 0,2-3-62 0 0,1 0 0 0 0,-1 0-1 0 0,1 0 1 0 0,0 0 0 0 0,0 0 0 0 0,0 1 0 0 0,0-1-1 0 0,1 2-1 0 0,-8 20-1 0 0,6-18 1 0 0,0 0 0 0 0,0 0 0 0 0,0 0 0 0 0,1 0 0 0 0,0 1 0 0 0,0-1 0 0 0,1 0 0 0 0,0 1 0 0 0,1-1 0 0 0,0 3 0 0 0,-1 16 0 0 0,2-15 0 0 0,-1 0 0 0 0,2 0 0 0 0,0 0 0 0 0,0 0 0 0 0,1-1 0 0 0,0 1 0 0 0,0-1 0 0 0,6 9 0 0 0,-9-17 6 0 0,0 0 0 0 0,1 0 0 0 0,-1 0 0 0 0,0 0 0 0 0,1 0 0 0 0,-1 0 0 0 0,1 0-1 0 0,0-1 1 0 0,0 2-6 0 0,6 4 11 0 0,-5-5-12 0 0,1 1 0 0 0,0-1-1 0 0,0 0 1 0 0,0 0-1 0 0,0-1 1 0 0,0 1-1 0 0,0-1 1 0 0,1 0-1 0 0,0 0 2 0 0,1-1-105 0 0,7-6 54 0 0,-9 4-13 0 0,-1-1-69 0 0,0 2-4 0 0,-1 0-48 0 0,0-1-57 0 0,1 1-62 0 0,-2 1 27 0 0,-1-1-47 0 0,1 1-42 0 0,0 0-38 0 0,0-1-162 0 0,0 1-45 0 0,1-1-709 0 0,-1-1-687 0 0,-1-3-1139 0 0</inkml:trace>
  <inkml:trace contextRef="#ctx0" brushRef="#br0" timeOffset="388.26">366 63 9728 0 0,'0'0'222'0'0,"0"0"30"0"0,1 0-26 0 0,-1 0-97 0 0,1 0-72 0 0,4 0-22 0 0,-3 0 14 0 0,7 0 110 0 0,6 0 341 0 0,-14 1-484 0 0,-1-1 1 0 0,0 0-1 0 0,0 0 0 0 0,0 0 1 0 0,0 0-1 0 0,1 1 1 0 0,-1-1-1 0 0,0 0 0 0 0,0 0 1 0 0,0 0-1 0 0,0 0 0 0 0,1 1 1 0 0,-1-1-1 0 0,0 0 0 0 0,0 0 1 0 0,0 1-1 0 0,0-1 0 0 0,0 0 1 0 0,0 0-1 0 0,0 1 0 0 0,0-1 1 0 0,0 0-1 0 0,0 0 1 0 0,0 1-1 0 0,0-1 0 0 0,0 0 1 0 0,0 0-1 0 0,0 0 0 0 0,0 1 1 0 0,0-1-17 0 0,0 2 386 0 0,4-2-96 0 0,-1 0-44 0 0,-1 1-40 0 0,0 0-32 0 0,1 3 141 0 0,-1 4 38 0 0,-1-1-17 0 0,1-2-10 0 0,3 4 136 0 0,1 0 22 0 0,-3-2-190 0 0,-1-1-96 0 0,-2 0-62 0 0,1 0-67 0 0,0 0 0 0 0,0 0 1 0 0,1 0-1 0 0,0-1 0 0 0,0 1 0 0 0,0 0 0 0 0,2 2-69 0 0,7 22 325 0 0,-7-10-122 0 0,3 8 8 0 0,-5-22-173 0 0,-1 0 0 0 0,1-1-1 0 0,1 0 1 0 0,-1 1 0 0 0,1-1-1 0 0,1 1-37 0 0,4 12 127 0 0,-8-16-117 0 0,0-1 0 0 0,1 1 0 0 0,-1-1 1 0 0,1 1-1 0 0,0-1 0 0 0,-1 1 0 0 0,1-1 0 0 0,0 1 0 0 0,0-1 0 0 0,0 0 0 0 0,0 1 0 0 0,1-1-10 0 0,8 12 84 0 0,-9-12-75 0 0,-1 1 0 0 0,1-1-1 0 0,0 0 1 0 0,0 0 0 0 0,1 1 0 0 0,-1-1-1 0 0,0 0 1 0 0,0 0 0 0 0,0 0 0 0 0,1 0-1 0 0,-1 0 1 0 0,1-1 0 0 0,-1 1-9 0 0,0 0 2 0 0,-1-1 1 0 0,1 0-1 0 0,0 1 1 0 0,-1-1-1 0 0,1 1 1 0 0,-1-1-1 0 0,1 1 1 0 0,-1-1-1 0 0,1 1 1 0 0,-1-1-1 0 0,0 1 1 0 0,1 0-1 0 0,-1-1 0 0 0,0 1 1 0 0,1 0-3 0 0,-1-1 5 0 0,0 1 0 0 0,0-1 1 0 0,0 0-1 0 0,0 1 0 0 0,1-1 0 0 0,-1 1 0 0 0,0-1 1 0 0,0 0-1 0 0,1 1 0 0 0,-1-1 0 0 0,0 0 0 0 0,1 1 1 0 0,-1-1-1 0 0,0 0 0 0 0,1 1 0 0 0,-1-1 0 0 0,0 0 1 0 0,1 0-1 0 0,-1 0 0 0 0,1 1 0 0 0,-1-1 0 0 0,0 0 1 0 0,1 0-1 0 0,-1 0 0 0 0,1 0 0 0 0,-1 0 0 0 0,1 0 1 0 0,-1 0-1 0 0,1 0-5 0 0,4 0 73 0 0,-3 1-18 0 0,0-1 0 0 0,0 0 0 0 0,0 0-1 0 0,1-1 1 0 0,-1 1 0 0 0,0 0 0 0 0,0-1 0 0 0,0 1 0 0 0,1-1-55 0 0,5-5 170 0 0,3-3 182 0 0,1 2-37 0 0,-3 2-106 0 0,0-1-43 0 0,-2-1-52 0 0,-3-2-61 0 0,-1-1 39 0 0,1-2-12 0 0,-3 10-67 0 0,0-1-1 0 0,0 1 1 0 0,0 0-1 0 0,0-1 1 0 0,1 1-1 0 0,-1 0 1 0 0,1 0-1 0 0,-1 0 0 0 0,2-1-12 0 0,4-3 13 0 0,8-11-19 0 0,-13 15-3 0 0,-1-1 0 0 0,1 1 1 0 0,-1 0-1 0 0,0-1 0 0 0,0 1 0 0 0,0-1 0 0 0,-1 1 0 0 0,2-3 9 0 0,-1-6-14 0 0,3-8-47 0 0,1 6-37 0 0,-4 9 61 0 0,1 0 1 0 0,-1 0-1 0 0,0 0 0 0 0,0 0 0 0 0,-1 0 0 0 0,1 0 1 0 0,-1 0-1 0 0,0-3 37 0 0,1-4-108 0 0,1 0-39 0 0,0 1-54 0 0,4 0-69 0 0,-4 6 161 0 0,2-5-9 0 0,-4 6 47 0 0,1 0-47 0 0,0 0-91 0 0,-1-1-106 0 0,0 2 110 0 0,0 0-35 0 0,1 0-39 0 0,-1-1-42 0 0,0-1-412 0 0,1 0 77 0 0,2 0-217 0 0,0 0 88 0 0,-2 3-781 0 0</inkml:trace>
  <inkml:trace contextRef="#ctx0" brushRef="#br0" timeOffset="768.62">882 98 11976 0 0,'7'8'266'0'0,"-6"-7"44"0"0,-1-1-157 0 0,0 0-32 0 0,0 1 36 0 0,0 0-85 0 0,1 3-18 0 0,0-2 13 0 0,2 0 2 0 0,0-1-37 0 0,-2-1-31 0 0,-1 1 0 0 0,1-1-1 0 0,0 0 1 0 0,-1 0 0 0 0,1 1-1 0 0,-1-1 1 0 0,1 0-1 0 0,-1 1 1 0 0,1-1 0 0 0,-1 1-1 0 0,1-1 1 0 0,-1 1 0 0 0,0-1-1 0 0,1 1 1 0 0,-1-1 0 0 0,1 1-1 0 0,2 6-54 0 0,2-1 112 0 0,1 2 119 0 0,3 4 211 0 0,0 0 3 0 0,-4-5-207 0 0,2 1 140 0 0,2 4 42 0 0,-7-4-238 0 0,1 2 85 0 0,2-2-36 0 0,1-2-16 0 0,-1 0-42 0 0,7 15 99 0 0,-5-9-94 0 0,-1-3-3 0 0,1 5 30 0 0,-6-9-33 0 0,0 1 92 0 0,-1 0 47 0 0,2 0-35 0 0,0 0 10 0 0,3 3 70 0 0,2 6 184 0 0,-5-5-86 0 0,-2-8-202 0 0,0-2 2 0 0,0 0 0 0 0,0 0-6 0 0,0-2 15 0 0,0-3-38 0 0,0-1-35 0 0,0 1-35 0 0,0-70 285 0 0,0 45-255 0 0,1 14-67 0 0,7-3-39 0 0,-1-1-26 0 0,-6 14 1 0 0,1 0 0 0 0,-1 0 0 0 0,2 1 0 0 0,-1-1 0 0 0,0 0 0 0 0,1 1 0 0 0,0 0 0 0 0,0-1 0 0 0,1 1 0 0 0,0 0 0 0 0,3-3 0 0 0,10-14 0 0 0,-16 20 0 0 0,1-1 0 0 0,-1 1 0 0 0,1-1 0 0 0,0 1 0 0 0,0-1 0 0 0,1 1 0 0 0,-1 0 0 0 0,0 0 0 0 0,3-1 0 0 0,10-6 2 0 0,2 0-30 0 0,-6 0-92 0 0,-1 3 33 0 0,4 0-55 0 0,1 1-62 0 0,0 1-65 0 0,0 0-197 0 0,-7 2 158 0 0,1 2 10 0 0,1-1-54 0 0,-1-2-172 0 0,-1 0-88 0 0,2 2 59 0 0,0 1-373 0 0</inkml:trace>
  <inkml:trace contextRef="#ctx0" brushRef="#br0" timeOffset="1238.74">1628 36 12464 0 0,'0'0'281'0'0,"-2"-1"40"0"0,-4-5 22 0 0,5 4-143 0 0,1 2-96 0 0,0-1-32 0 0,-1-1-34 0 0,-3 0-33 0 0,-3 0 10 0 0,1-1 46 0 0,2 1 19 0 0,0 0 82 0 0,-1 1 93 0 0,-8-1 625 0 0,7 2-543 0 0,0-1-115 0 0,0 1-113 0 0,0 0-33 0 0,4 0-61 0 0,1 0-1 0 0,-1 0 1 0 0,0 0 0 0 0,1 0 0 0 0,-1 0 0 0 0,1 0-1 0 0,-1 0 1 0 0,1 0 0 0 0,-1 1 0 0 0,0-1 0 0 0,0 1-15 0 0,-1 2 19 0 0,-3 3-31 0 0,5-5 6 0 0,0 0 0 0 0,0-1 0 0 0,0 1 0 0 0,1 0 0 0 0,-1 0 0 0 0,0 0 0 0 0,0 0 0 0 0,1 0 0 0 0,-1 0 0 0 0,1 0 0 0 0,-1 1 0 0 0,1-1 1 0 0,0 0-1 0 0,-1 1 6 0 0,0 7 10 0 0,-3 3 42 0 0,8-2-53 0 0,-1-4 4 0 0,-2-2-3 0 0,0 1 0 0 0,1-1 0 0 0,0 0 0 0 0,0 0 0 0 0,0 0 0 0 0,1-1 0 0 0,-1 1 0 0 0,1 0 0 0 0,0-1 0 0 0,1 1 0 0 0,11 15 2 0 0,-3 3-79 0 0,7 8-104 0 0,-5-11 93 0 0,1 2 90 0 0,15 19 52 0 0,-28-37-55 0 0,0 1 1 0 0,0 0 0 0 0,0 0 0 0 0,-1-1 0 0 0,1 1 0 0 0,-1 1 0 0 0,6 12 11 0 0,6 12 41 0 0,-1-4-50 0 0,-12-24 0 0 0,1 0 1 0 0,-1-1-1 0 0,0 1 1 0 0,0 0-1 0 0,0 0 1 0 0,0 0-1 0 0,0 0 1 0 0,-1 0-1 0 0,1 0 1 0 0,0 0-1 0 0,0 0 1 0 0,-1 0-1 0 0,1 0 1 0 0,0 0-1 0 0,-1 0 1 0 0,1-1-1 0 0,-1 1 1 0 0,1 0-1 0 0,-1 0 1 0 0,1 0-1 0 0,-1 0-2 0 0,-7 8 58 0 0,4-4 53 0 0,3-5-106 0 0,-9 7 164 0 0,-4-4-47 0 0,-2-2-43 0 0,0-2-42 0 0,1 1-36 0 0,11 0 9 0 0,0-1-1 0 0,0 0 0 0 0,0 0 1 0 0,-1-1-1 0 0,1 1 0 0 0,0-1 1 0 0,1 1-1 0 0,-1-1 0 0 0,0-1 1 0 0,-1 0-10 0 0,-10-5 10 0 0,8 4-118 0 0,-5-6 31 0 0,8 5 17 0 0,1 0-54 0 0,2 1-79 0 0,1 2 50 0 0,0 0 62 0 0,-1 0 39 0 0,-1-3 0 0 0,1 4-5 0 0,-1-1-90 0 0,2 1 24 0 0,-1 0-36 0 0,1 0-43 0 0,-1 0-46 0 0,1-1-53 0 0,0 1-59 0 0,0 0-215 0 0,0 0 235 0 0,0 0-32 0 0,0 1-35 0 0,0-1-36 0 0,0 0-38 0 0,1 0-39 0 0,1-2-1377 0 0,3-3-1068 0 0,-5 6 2952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0:29.2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36 11104 0 0,'0'0'324'0'0,"0"0"-3"0"0,1 0-248 0 0,0 0-33 0 0,6 0-22 0 0,-3 1 6 0 0,-2 0 45 0 0,1 2 159 0 0,-3-3-206 0 0,1 0-1 0 0,-1 1 1 0 0,0-1-1 0 0,0 0 1 0 0,1 1-1 0 0,-1-1 1 0 0,0 0-1 0 0,0 0 1 0 0,1 1 0 0 0,-1-1-1 0 0,0 0 1 0 0,1 0-1 0 0,-1 0 1 0 0,0 1-1 0 0,1-1 1 0 0,-1 0-1 0 0,1 0 1 0 0,-1 0-1 0 0,0 0 1 0 0,1 0-1 0 0,-1 0 1 0 0,0 0-1 0 0,1 0 1 0 0,-1 0-1 0 0,1 0 1 0 0,-1 0-22 0 0,8 2 455 0 0,-6-1-313 0 0,0 0 0 0 0,-1 0-1 0 0,1 0 1 0 0,0 0 0 0 0,-1 0 0 0 0,1 1 0 0 0,-1-1-1 0 0,2 2-141 0 0,2 3 369 0 0,-1-2-126 0 0,0 0-36 0 0,1 0-43 0 0,-1 0-53 0 0,-1-1-28 0 0,1 0 0 0 0,-1 1 1 0 0,0-1-1 0 0,0 1 1 0 0,-1 0-1 0 0,1 0 1 0 0,-1 0-1 0 0,0 0 1 0 0,0 0-1 0 0,0 2-83 0 0,3 4 133 0 0,1 4 110 0 0,0 0-1 0 0,-1 0 0 0 0,2 10-242 0 0,0 5 280 0 0,-4-17-179 0 0,-1-2 32 0 0,-1 1-1 0 0,-1-1 0 0 0,0 1 0 0 0,0 0 0 0 0,-1 0-132 0 0,1 10 186 0 0,-1-15-79 0 0,-3-4-86 0 0,1 0 34 0 0,2 2 91 0 0,0 0-115 0 0,1-4-26 0 0,0 0 0 0 0,0 0 0 0 0,0 1 0 0 0,0-1 0 0 0,0 0 0 0 0,0 0 0 0 0,-1 0 0 0 0,1 1 0 0 0,0-1 0 0 0,0 0 0 0 0,0 0 0 0 0,0 0 0 0 0,-1 0 0 0 0,1 0 0 0 0,0 1 0 0 0,0-1 0 0 0,-1 0 0 0 0,1 0 0 0 0,0 0 1 0 0,0 0-1 0 0,0 0 0 0 0,-1 0 0 0 0,1 0 0 0 0,0 0 0 0 0,0 0 0 0 0,-1 0 0 0 0,1 0 0 0 0,0 0 0 0 0,0 0 0 0 0,-1 0 0 0 0,1 0 0 0 0,0 0 0 0 0,0 0 0 0 0,-1 0-5 0 0,0 0 112 0 0,-1-9 147 0 0,2-3-60 0 0,1 0-52 0 0,-1 0-41 0 0,1-4 8 0 0,-2-18 69 0 0,0 2-103 0 0,1 24-66 0 0,0 1 0 0 0,0-1 0 0 0,1 0 0 0 0,1 0 0 0 0,-1 0 0 0 0,1 0 0 0 0,3-7-14 0 0,2-10 13 0 0,-6 18-13 0 0,1 1 0 0 0,-1-1 0 0 0,2 1-1 0 0,0-3 1 0 0,2-3 0 0 0,-4 10 0 0 0,0-1 0 0 0,1 0 0 0 0,-1 1 0 0 0,0-1 0 0 0,1 1 0 0 0,-1-1 0 0 0,1 1 0 0 0,0-1 0 0 0,0 1 0 0 0,0 0 0 0 0,0 0 0 0 0,0 0 0 0 0,1 0 0 0 0,11-9 0 0 0,-8 7 0 0 0,0 0 0 0 0,-1 0 0 0 0,1 0 0 0 0,7-3 0 0 0,-1 3-2 0 0,6-1 2 0 0,-1 4-51 0 0,-14 1 10 0 0,-1 0 69 0 0,0 0 15 0 0,3 0-99 0 0,1 0-91 0 0,-1 0 28 0 0,0 0-37 0 0,-3 0-51 0 0,-1 0 67 0 0,1 0 55 0 0,-1 0 48 0 0,2 0 61 0 0,5 2 179 0 0,-5-2-207 0 0,-1 1-78 0 0,0-1-14 0 0,-1 1-43 0 0,1-1-48 0 0,-1 1-53 0 0,1-1-83 0 0,0 1-75 0 0,0-1-82 0 0,-1 1-88 0 0,1 0-96 0 0,0 0-102 0 0,-1-1-109 0 0,1 1-117 0 0,1 2-1300 0 0,3 2-1298 0 0</inkml:trace>
  <inkml:trace contextRef="#ctx0" brushRef="#br0" timeOffset="501.14">649 214 8384 0 0,'0'0'242'0'0,"0"0"5"0"0,0 0-103 0 0,0 0 99 0 0,0 1-100 0 0,-1 0-62 0 0,2 3 10 0 0,0-3-16 0 0,4 2 200 0 0,0-2 81 0 0,13-7 899 0 0,-10 2-748 0 0,-4 3-311 0 0,-1 1-53 0 0,6-1 337 0 0,1-3 103 0 0,0 1-68 0 0,-3 2-126 0 0,-7 1-367 0 0,1 0 1 0 0,-1 0 0 0 0,0 0-1 0 0,1 0 1 0 0,-1 0-1 0 0,0 0 1 0 0,1 0 0 0 0,-1 0-1 0 0,1 0 1 0 0,-1 0-1 0 0,0-1 1 0 0,1 1 0 0 0,-1 0-1 0 0,0 0 1 0 0,1 0-1 0 0,-1 0 1 0 0,0-1 0 0 0,1 1-1 0 0,-1 0 1 0 0,0 0-1 0 0,0-1 1 0 0,1 1-1 0 0,-1 0 1 0 0,0-1 0 0 0,0 1-1 0 0,1 0-22 0 0,-1-1 21 0 0,0 1 0 0 0,0 0 0 0 0,0-1 0 0 0,1 1 0 0 0,-1 0 0 0 0,0-1-1 0 0,1 1 1 0 0,-1 0 0 0 0,0 0 0 0 0,0 0 0 0 0,1-1 0 0 0,-1 1 0 0 0,1 0 0 0 0,-1 0 0 0 0,0 0 0 0 0,1 0-1 0 0,-1-1 1 0 0,0 1 0 0 0,1 0 0 0 0,-1 0 0 0 0,0 0 0 0 0,1 0 0 0 0,-1 0 0 0 0,1 0 0 0 0,-1 0 0 0 0,0 0-21 0 0,5 0 217 0 0,0-2-63 0 0,1-1-30 0 0,2-3-6 0 0,-1 1-13 0 0,-2 2 1 0 0,4-3-6 0 0,-1-1-51 0 0,11-7 2 0 0,-18 14-52 0 0,-1-1 2 0 0,1 1 1 0 0,-1 0-1 0 0,1 0 0 0 0,-1-1 0 0 0,1 1 0 0 0,-1-1 1 0 0,1 1-1 0 0,-1 0 0 0 0,1-1 0 0 0,-1 1 0 0 0,0-1 0 0 0,1 1 1 0 0,-1-1-1 0 0,0 1 0 0 0,1-1 0 0 0,-1 1 0 0 0,0-1 1 0 0,0 1-1 0 0,1-1 0 0 0,-1 0 0 0 0,0 0-1 0 0,7-13 39 0 0,-6 12-27 0 0,-1-1-1 0 0,1 0 0 0 0,-1 1 0 0 0,0-1 0 0 0,0 0 0 0 0,0 1 0 0 0,0-1 0 0 0,0 1 0 0 0,0-1 1 0 0,-1 0-1 0 0,1 1 0 0 0,-1-1-11 0 0,-18-13 83 0 0,-5-5 62 0 0,22 20-98 0 0,1-1 1 0 0,-1 1 0 0 0,0 0-1 0 0,0 0 1 0 0,0 0 0 0 0,0 0-1 0 0,0 1 1 0 0,0-1 0 0 0,0 0-1 0 0,0 1 1 0 0,0 0 0 0 0,-1-1-48 0 0,-16-4 314 0 0,8 2-270 0 0,-9 3-81 0 0,6 1 6 0 0,-3 1 35 0 0,-4 5 96 0 0,2 7-14 0 0,6-1-108 0 0,10-10 27 0 0,-1 1 0 0 0,1 0 0 0 0,0 0 0 0 0,0 0 0 0 0,1 1 0 0 0,-1-1-5 0 0,1 1-10 0 0,0-1-1 0 0,0 1 1 0 0,0 0 0 0 0,1 0 0 0 0,-1 1 10 0 0,0 8-76 0 0,1 0 0 0 0,0-1 1 0 0,1 13 75 0 0,1-9-56 0 0,-1-10 56 0 0,0 0 0 0 0,1 0 0 0 0,0 0 0 0 0,1 0 0 0 0,0 0 0 0 0,0 0 0 0 0,0-1 0 0 0,1 1 0 0 0,0-1 0 0 0,0 1 0 0 0,0-1 0 0 0,1 0 0 0 0,0 0 0 0 0,1 0 0 0 0,2 6 0 0 0,-5-9 0 0 0,0 0 0 0 0,0 1 0 0 0,1-1 0 0 0,-1 0 0 0 0,1 0 0 0 0,-1 0 0 0 0,1-1 0 0 0,0 1 0 0 0,2 1 0 0 0,17 10-4 0 0,-1-3-44 0 0,-16-9 25 0 0,0 0-1 0 0,-1 0 1 0 0,1-1-1 0 0,0 0 1 0 0,0 0-1 0 0,0 0 1 0 0,0-1-1 0 0,3 1 24 0 0,2-1-55 0 0,-1 2-68 0 0,0 1-64 0 0,0-3-61 0 0,15-4-333 0 0,-5 3-24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48:46.3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453 78 7424 0 0,'0'0'166'0'0,"0"0"29"0"0,0 0 12 0 0,0-3-34 0 0,0-3-122 0 0,0 2 18 0 0,0 2 70 0 0,0 1 159 0 0,0-4 239 0 0,0 0-86 0 0,0 0-59 0 0,-1 1-60 0 0,0 0-56 0 0,0 1-54 0 0,-2 1-54 0 0,0 1-50 0 0,-1 0-50 0 0,1 1 318 0 0,3-1-202 0 0,-1-1-43 0 0,-1-1 33 0 0,-1 1-106 0 0,-2-1-25 0 0,4 2 49 0 0,-2-2 220 0 0,1 1-6 0 0,-8-8-12 0 0,8 8-152 0 0,0 1-38 0 0,-2 0 13 0 0,-3 2-26 0 0,7-1-55 0 0,-5 0 101 0 0,-5 0 83 0 0,2 0-52 0 0,-7 2 54 0 0,13-2-199 0 0,0 0 0 0 0,1 1 0 0 0,-1-1 0 0 0,0 1 1 0 0,1-1-1 0 0,-1 1 0 0 0,1 0 0 0 0,-1 0 0 0 0,1-1 0 0 0,-1 1 0 0 0,1 0 0 0 0,-1 1 1 0 0,0 0-24 0 0,-1 0 124 0 0,1-1-48 0 0,-1 0-33 0 0,-1-1-33 0 0,-1 1 22 0 0,-7 4 31 0 0,-39 22 174 0 0,38-19-183 0 0,1 0-1 0 0,0 0 1 0 0,0 2-1 0 0,1-1 1 0 0,-3 4-54 0 0,8-6 27 0 0,-2 0-1 0 0,1-1 1 0 0,-1 0 0 0 0,0 0-1 0 0,0-1 1 0 0,-7 3-27 0 0,12-6 1 0 0,0-1 1 0 0,0 1-1 0 0,0-1 0 0 0,0 1 1 0 0,0 0-1 0 0,1 0 0 0 0,-1 0 1 0 0,1 1-1 0 0,-1-1 0 0 0,1 0 1 0 0,0 1-1 0 0,0 0 0 0 0,0-1 1 0 0,0 1-1 0 0,1 0 0 0 0,-1 0 1 0 0,0 2-2 0 0,-5 12 46 0 0,5-14-39 0 0,0 1 0 0 0,0-1 0 0 0,0 0 0 0 0,-1 0 0 0 0,1 0 0 0 0,-1 0 0 0 0,-1 0-7 0 0,-2 3 18 0 0,4-4-14 0 0,-1 0-1 0 0,1 1 1 0 0,-1-1 0 0 0,1 0 0 0 0,0 1-1 0 0,0 0 1 0 0,0 0 0 0 0,1-1-1 0 0,-1 1 1 0 0,0 0 0 0 0,1 0 0 0 0,0 1-1 0 0,0-1 1 0 0,0 0 0 0 0,0 0 0 0 0,0 1-1 0 0,1-1 1 0 0,-1 0 0 0 0,1 1 0 0 0,0 1-4 0 0,1 4 0 0 0,-1-5 0 0 0,0-1 0 0 0,1 1 0 0 0,-1-1 0 0 0,-1 1 0 0 0,1-1 0 0 0,-1 1 0 0 0,1-1 0 0 0,-1 0 0 0 0,0 2 0 0 0,-3 3 0 0 0,3-7 1 0 0,0 0-1 0 0,0 1 1 0 0,0 0-1 0 0,1-1 1 0 0,-1 1-1 0 0,0 0 1 0 0,1-1-1 0 0,-1 1 1 0 0,1 0-1 0 0,0 0 1 0 0,-1-1-1 0 0,1 1 1 0 0,0 0 0 0 0,0 0-1 0 0,0-1 1 0 0,0 1-1 0 0,0 0 1 0 0,1 0-1 0 0,0 1 0 0 0,0 0 7 0 0,1 1-1 0 0,0-1 0 0 0,-1 1 1 0 0,1-1-1 0 0,-1 1 1 0 0,0 0-1 0 0,0 0 0 0 0,-1-1 1 0 0,1 1-1 0 0,-1 3-6 0 0,0-5 3 0 0,0-1 1 0 0,0 1-1 0 0,0-1 0 0 0,0 1 0 0 0,1-1 0 0 0,-1 1 0 0 0,0-1 1 0 0,1 1-1 0 0,-1-1 0 0 0,1 1 0 0 0,0-1 0 0 0,-1 1 0 0 0,1-1 1 0 0,0 0-1 0 0,0 1 0 0 0,0-1 0 0 0,0 1-3 0 0,5 6 0 0 0,22 35 0 0 0,-26-38 0 0 0,-2-5 0 0 0,1 1 0 0 0,-1 0 0 0 0,0-1 0 0 0,1 1 0 0 0,-1-1 0 0 0,0 1 0 0 0,1 0 0 0 0,-1-1 0 0 0,0 1 0 0 0,1-1 0 0 0,-1 1 0 0 0,1-1 0 0 0,-1 0 0 0 0,1 1 0 0 0,-1-1 0 0 0,1 1 0 0 0,0-1 0 0 0,-1 0 0 0 0,1 1 0 0 0,-1-1 0 0 0,1 0 0 0 0,0 0 0 0 0,4 3 0 0 0,25 22 53 0 0,-25-22-44 0 0,0-1-1 0 0,0 0 1 0 0,0 1 0 0 0,0-2-1 0 0,0 1 1 0 0,1-1 0 0 0,-1 1-1 0 0,1-2 1 0 0,-1 1-1 0 0,1 0-7 0 0,11 0 42 0 0,-1 5-27 0 0,-1 0 3 0 0,2-4 29 0 0,-8-2-38 0 0,-7 1-10 0 0,1-1 1 0 0,0 0-1 0 0,0 0 0 0 0,0 0 1 0 0,0 0-1 0 0,0 0 0 0 0,-1-1 1 0 0,1 1-1 0 0,0-1 0 0 0,0 0 1 0 0,0 0-1 0 0,53-24 77 0 0,-47 19-20 0 0,-4 1-44 0 0,1 1-3 0 0,4-1 27 0 0,-8 4-34 0 0,0 0 1 0 0,0 0-1 0 0,0 0 0 0 0,0 0 0 0 0,0 0 1 0 0,0-1-1 0 0,0 1 0 0 0,0-1 0 0 0,0 0-3 0 0,11-10-1 0 0,-9 8 10 0 0,1 0 1 0 0,-1 0-1 0 0,0-1 0 0 0,0 1 0 0 0,0-1 0 0 0,1-2-9 0 0,12-26 10 0 0,-15 31-10 0 0,0-1 0 0 0,0 0 0 0 0,-1 1 0 0 0,1-1 0 0 0,-1 0 0 0 0,0 0 0 0 0,0 0 0 0 0,0 0 0 0 0,0 0 0 0 0,-1 0 0 0 0,1 0 0 0 0,-1 0 0 0 0,1-3 0 0 0,-1 5 0 0 0,0-1 0 0 0,0 1 0 0 0,0-1 0 0 0,0 1 0 0 0,1-1 0 0 0,-1 1 0 0 0,1-1 0 0 0,-1 1 0 0 0,1 0 0 0 0,0-1 0 0 0,-1 1 0 0 0,1 0 0 0 0,0-1 0 0 0,0 1 0 0 0,0 0 0 0 0,0 0 0 0 0,0 0 0 0 0,0 0 0 0 0,1-1 0 0 0,0 1 0 0 0,-1-1 0 0 0,1 0 0 0 0,-1 1 0 0 0,1-1 0 0 0,-1 0 0 0 0,0 0 0 0 0,0 0 0 0 0,0 0 0 0 0,0 0 0 0 0,0-1 0 0 0,1-13 0 0 0,-2 12 0 0 0,0 1 0 0 0,0 0 0 0 0,0 0 0 0 0,0 0 0 0 0,1 0 0 0 0,0 0 0 0 0,-1-1 0 0 0,1 1 0 0 0,0 1 0 0 0,0 0 0 0 0,0 0 0 0 0,-1 0 0 0 0,1 0 0 0 0,-1 0 0 0 0,1 0 0 0 0,-1-1 0 0 0,0 1 0 0 0,1 0 0 0 0,-1 0 0 0 0,0 0 0 0 0,-1 0 0 0 0,1-1 0 0 0,0 1 0 0 0,-1 0 0 0 0,1 0 0 0 0,-1 0 0 0 0,1 0 0 0 0,-1 0 0 0 0,-1-1 0 0 0,2 0 0 0 0,-1 1 0 0 0,1 0 0 0 0,0-1 0 0 0,0 1 0 0 0,0 0 0 0 0,0-1 0 0 0,0 1 0 0 0,0 0 0 0 0,0-1 0 0 0,1 1 0 0 0,0 0 0 0 0,-1-1 0 0 0,1 1 0 0 0,0 0 0 0 0,0 0 0 0 0,0-1 0 0 0,1 0 0 0 0,-1-1 0 0 0,0 0 0 0 0,0 0 0 0 0,0 1 0 0 0,0-1 0 0 0,-1 0 0 0 0,1-3 0 0 0,-1 0 1 0 0,1 0 0 0 0,0 1 0 0 0,0-1-1 0 0,0 0 1 0 0,1 1 0 0 0,0 0 0 0 0,1-1-1 0 0,-1 2 5 0 0,0-13 38 0 0,-2-12-33 0 0,-2 15-10 0 0,-14-13 0 0 0,12 26 1 0 0,2 2-3 0 0,8-1-62 0 0,-3 1-5 0 0,-3 3 14 0 0,0 40 31 0 0,-1-34-5 0 0,2 0-3 0 0,12 18 26 0 0,-11-23 6 0 0,-2 1 0 0 0,0 16 0 0 0,0-9 0 0 0,0-8 2 0 0,0-1-1 0 0,0 1 1 0 0,0-1 0 0 0,0 1-1 0 0,1-1 1 0 0,-1 1 0 0 0,2 2-2 0 0,-1-4 4 0 0,0 0 1 0 0,0 0 0 0 0,0-1-1 0 0,0 1 1 0 0,0 0 0 0 0,1 0-1 0 0,-1-1 1 0 0,0 1 0 0 0,1 0-5 0 0,0-1 1 0 0,-1 1 0 0 0,1 0-1 0 0,-1 0 1 0 0,0 0 0 0 0,0 0 0 0 0,0 0 0 0 0,0 0 0 0 0,0 0-1 0 0,0 0 1 0 0,-1 0 0 0 0,1 0 0 0 0,-1 0 0 0 0,1 2-1 0 0,0 30 0 0 0,-1-28 0 0 0,-1-1 0 0 0,2 0 0 0 0,-1 0 0 0 0,0 0 0 0 0,1 0-1 0 0,1 4 1 0 0,3 6 0 0 0,-3-12 0 0 0,-1 0 0 0 0,0 0 0 0 0,0 1 0 0 0,0-1 0 0 0,-1 0 1 0 0,1 0-1 0 0,-1 1 0 0 0,0 0-1 0 0,0-2 1 0 0,0 0 0 0 0,0 0 0 0 0,0-1 0 0 0,-1 1 0 0 0,1 0 0 0 0,0-1 0 0 0,-1 1 0 0 0,0-1 0 0 0,1 1 0 0 0,-1-1 0 0 0,0 1 0 0 0,0-1 0 0 0,-1 2 0 0 0,-3 8 16 0 0,4-10-11 0 0,1 0-1 0 0,0 1 1 0 0,0-1 0 0 0,0 0 0 0 0,0 0-1 0 0,0 0 1 0 0,0 0 0 0 0,0 1-1 0 0,1-1 1 0 0,-1 0 0 0 0,0 0 0 0 0,1 1-6 0 0,11 23 73 0 0,4-7-12 0 0,-15-17-55 0 0,1 1 0 0 0,-1 0 0 0 0,0-1 0 0 0,1 1 0 0 0,-1 0 0 0 0,0 0 0 0 0,0 0 0 0 0,0 0-1 0 0,0 0 1 0 0,0 0 0 0 0,-1 0 0 0 0,1 1 0 0 0,-1-1 0 0 0,1 0 0 0 0,-1 0 0 0 0,0 1 0 0 0,0-1-1 0 0,0 0 1 0 0,0 0 0 0 0,0 0 0 0 0,0 1-5 0 0,0-2 4 0 0,-1-1 0 0 0,1 0 0 0 0,0 1 1 0 0,0-1-1 0 0,0 1 0 0 0,0-1 0 0 0,0 1 0 0 0,0-1 0 0 0,0 1 0 0 0,0-1 0 0 0,0 1 1 0 0,0-1-1 0 0,0 1 0 0 0,1-1 0 0 0,-1 1 0 0 0,0-1 0 0 0,0 1 0 0 0,0-1 0 0 0,1 1 0 0 0,-1-1 1 0 0,0 1-1 0 0,0-1 0 0 0,1 0 0 0 0,-1 1 0 0 0,0-1 0 0 0,1 0 0 0 0,-1 1 0 0 0,1-1 0 0 0,-1 0 1 0 0,0 1-1 0 0,1-1 0 0 0,-1 0 0 0 0,1 0 0 0 0,-1 0 0 0 0,1 1 0 0 0,-1-1 0 0 0,1 0 1 0 0,-1 0-1 0 0,1 0 0 0 0,-1 0 0 0 0,1 0 0 0 0,-1 0 0 0 0,1 0 0 0 0,-1 0 0 0 0,1 0 0 0 0,-1 0-4 0 0,3 0 96 0 0,-3 1-75 0 0,1 0 0 0 0,-1 0 0 0 0,0 1 0 0 0,0-1 0 0 0,0 0 0 0 0,1 0 0 0 0,-1 0 0 0 0,0 0 0 0 0,0 0 0 0 0,0 0 0 0 0,-1 1 0 0 0,1-1 0 0 0,0 0-21 0 0,-1 6 72 0 0,3-2-67 0 0,2-3 3 0 0,-1-1-5 0 0,3 8 76 0 0,-6-16-1 0 0,2-6-505 0 0,2 10-97 0 0,3-1-24 0 0,-6 1 257 0 0,0 1 21 0 0,0 0 55 0 0,-1 1-52 0 0,1 0-61 0 0,0 0-71 0 0,-1 0 18 0 0,1 0-48 0 0,0 1-43 0 0,1 0-37 0 0,-1-1-143 0 0,1 1-37 0 0,3 0-1507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48:47.2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76 6448 0 0,'0'0'141'0'0,"0"0"23"0"0,0 0 13 0 0,0 3-19 0 0,0 5-258 0 0,0-1 78 0 0,0-1 67 0 0,0-1 59 0 0,0 0 67 0 0,0-1 45 0 0,0 7 622 0 0,0-6-505 0 0,0-2-168 0 0,0 1-34 0 0,0 0 270 0 0,-1 1-71 0 0,1 0-60 0 0,0 0-52 0 0,-1 4 81 0 0,2 14 245 0 0,0-18-395 0 0,1-1 40 0 0,0-1-83 0 0,1 2-9 0 0,1 1 34 0 0,-2 0 38 0 0,0-1 76 0 0,-2-1-75 0 0,0 0 39 0 0,1 4 33 0 0,5 3 6 0 0,0 2-16 0 0,-4-2-34 0 0,-2-7-172 0 0,0 1 109 0 0,0 1 70 0 0,0 8 367 0 0,0-6-296 0 0,0-5-187 0 0,0 0-80 0 0,0-1 181 0 0,0-2-4 0 0,0 3-2 0 0,0 7-4 0 0,0-8-16 0 0,0-2-4 0 0,0 0 0 0 0,0 0-3 0 0,0 0-12 0 0,0 0-7 0 0,0 0-3 0 0,0 0-5 0 0,0 0-30 0 0,0-2-18 0 0,-1-5-37 0 0,2-1 5 0 0,3-2-1 0 0,5-8 37 0 0,-4-12 58 0 0,-1 22-135 0 0,-3 7-9 0 0,0-1 0 0 0,0 1 0 0 0,0-1 0 0 0,0 1 0 0 0,-1 0 1 0 0,1-1-1 0 0,-1 1 0 0 0,1-1 0 0 0,-1 1 0 0 0,1-1 0 0 0,-1 0 0 0 0,0 1 0 0 0,0-1 0 0 0,0 0 0 0 0,0 1 0 0 0,1-1 0 0 0,-1 0 0 0 0,0 0 0 0 0,0 1 0 0 0,1-1 0 0 0,-1 0 0 0 0,1 1 0 0 0,0-1 0 0 0,-1 1 0 0 0,1-1 0 0 0,0 1 0 0 0,0-1 0 0 0,0 1 0 0 0,0-1 0 0 0,0 1 0 0 0,0-1 0 0 0,-1 1 0 0 0,1-1 0 0 0,0 1 0 0 0,-1-1 0 0 0,1 0 0 0 0,-1 1 0 0 0,1-1 0 0 0,-1 0 0 0 0,0 1 0 0 0,0-1 0 0 0,0 0 0 0 0,0 0 0 0 0,1 1 0 0 0,-1-1 0 0 0,0 1 0 0 0,0-1 0 0 0,1 0 0 0 0,-1 1 0 0 0,1-1 0 0 0,-1 1 0 0 0,1-1 0 0 0,0 1 0 0 0,0 0 0 0 0,-1-1 0 0 0,1 1 0 0 0,0-1 0 0 0,4-5 0 0 0,0-8 0 0 0,8 0 0 0 0,-9 9 0 0 0,0 1 0 0 0,0 0 0 0 0,-1-1 0 0 0,1 0 0 0 0,-1 0 0 0 0,0-1 0 0 0,-1 2 0 0 0,1 0 0 0 0,-3 5 0 0 0,0-1 0 0 0,0 1 0 0 0,1-1 0 0 0,-1 0 0 0 0,0 1 0 0 0,1-1 0 0 0,-1 1 0 0 0,0-1 0 0 0,1 1 0 0 0,-1-1 0 0 0,1 1 0 0 0,-1-1 0 0 0,1 1 0 0 0,-1-1 0 0 0,1 1 0 0 0,-1 0 0 0 0,1-1 0 0 0,-1 1 0 0 0,1 0 0 0 0,0-1 0 0 0,-1 1 0 0 0,1 0 0 0 0,4-2 0 0 0,-1 0 0 0 0,0-3 0 0 0,6-16 0 0 0,-10 20-1 0 0,1 0 0 0 0,0-1-1 0 0,0 1 1 0 0,-1 0 0 0 0,1 0-1 0 0,0 0 1 0 0,0 0 0 0 0,0 1-1 0 0,0-1 1 0 0,0 0 0 0 0,0 0-1 0 0,1 0 2 0 0,0 1-11 0 0,0-1 1 0 0,0 1-1 0 0,0-1 0 0 0,0 1 0 0 0,0 0 0 0 0,0 0 0 0 0,0 0 0 0 0,0 0 0 0 0,0 0 0 0 0,1 0 11 0 0,-2 0-8 0 0,0 1 1 0 0,0-1 0 0 0,1 0 0 0 0,-1 0 0 0 0,0 0 0 0 0,0 0 0 0 0,1 0 0 0 0,-1-1-1 0 0,0 1 1 0 0,0 0 0 0 0,0 0 0 0 0,1-1 0 0 0,-1 1 0 0 0,0-1 0 0 0,0 1-1 0 0,0-1 8 0 0,2-6-39 0 0,-3 7 39 0 0,0 0-1 0 0,0 0 0 0 0,0 0 0 0 0,0-1 0 0 0,0 1 0 0 0,0 0 0 0 0,0 0 0 0 0,0 0 0 0 0,0 0 0 0 0,0-1 0 0 0,0 1 0 0 0,1 0 0 0 0,-1 0 0 0 0,0 0 0 0 0,0 0 0 0 0,0 0 0 0 0,0-1 0 0 0,0 1 0 0 0,0 0 0 0 0,0 0 0 0 0,0 0 0 0 0,1 0 0 0 0,-1 0 0 0 0,0 0 0 0 0,0-1 0 0 0,0 1 0 0 0,0 0 0 0 0,0 0 0 0 0,1 0 1 0 0,-1 0-1 0 0,0 0 0 0 0,0 0 0 0 0,0 0 0 0 0,0 0 0 0 0,1 0 0 0 0,-1 0 0 0 0,0 0 1 0 0,9-1 33 0 0,8 1 62 0 0,-14-1-94 0 0,0 1 1 0 0,1 1-1 0 0,-1-1 1 0 0,0 0-1 0 0,0 1 1 0 0,0 0 0 0 0,1 0-2 0 0,-3-1 0 0 0,-1 0 0 0 0,0 0 0 0 0,1 0 0 0 0,-1 0 0 0 0,0 1 0 0 0,1-1 0 0 0,-1 0 0 0 0,0 0 0 0 0,1 1 0 0 0,-1-1 0 0 0,0 0 0 0 0,0 0 0 0 0,1 1 0 0 0,-1-1 0 0 0,0 0 0 0 0,0 1 0 0 0,0-1 0 0 0,1 1 0 0 0,-1-1 0 0 0,0 0 0 0 0,0 1 0 0 0,0-1 0 0 0,0 1 0 0 0,1-1 0 0 0,-1 0 0 0 0,0 1 0 0 0,0-1 0 0 0,1 1 0 0 0,-1-1 0 0 0,0 0 0 0 0,0 1 0 0 0,1-1 0 0 0,-1 0 0 0 0,0 0 0 0 0,1 1 0 0 0,-1-1 0 0 0,1 0 0 0 0,-1 0 0 0 0,0 0 0 0 0,1 1 0 0 0,-1-1 0 0 0,1 0 0 0 0,-1 0 0 0 0,0 0 0 0 0,1 0 0 0 0,-1 0 0 0 0,1 0 0 0 0,-1 0 0 0 0,1 0 0 0 0,-1 0 0 0 0,0 0 0 0 0,1 0 0 0 0,-1 0 0 0 0,1 0-1 0 0,-1 0 1 0 0,1 0 0 0 0,-1 0 0 0 0,4-1 0 0 0,1 1 0 0 0,4 16 0 0 0,3-1 0 0 0,12 7 0 0 0,-22-19 0 0 0,0 2 0 0 0,1 10 0 0 0,-3-13 0 0 0,0 0 0 0 0,0-1 0 0 0,0 1 0 0 0,1 0 0 0 0,-1-1 0 0 0,1 1 0 0 0,-1 0 0 0 0,1-1 0 0 0,0 1 0 0 0,-1-1 0 0 0,1 1 0 0 0,0-1 0 0 0,0 1 0 0 0,0-1 0 0 0,0 1 0 0 0,0-1 0 0 0,0 1 0 0 0,0-1 0 0 0,-1 1 0 0 0,1 0 0 0 0,-1-1 0 0 0,1 1 0 0 0,-1 0 0 0 0,0-1 0 0 0,1 1 0 0 0,-1 0 0 0 0,0 0 0 0 0,0 4 0 0 0,-1-5 0 0 0,1 1 0 0 0,0-1 0 0 0,0 1 0 0 0,0 0 0 0 0,0-1 0 0 0,0 1 0 0 0,1-1 0 0 0,-1 1 0 0 0,0 0 0 0 0,1-1 0 0 0,-1 1 0 0 0,1 0 0 0 0,6 3 0 0 0,-7-5 0 0 0,0 0 0 0 0,1 0-1 0 0,-1 0 1 0 0,1 1 0 0 0,-1-1-1 0 0,0 0 1 0 0,1 1-1 0 0,-1-1 1 0 0,1 0 0 0 0,-1 1-1 0 0,0-1 1 0 0,0 0 0 0 0,1 1-1 0 0,-1-1 1 0 0,0 1-1 0 0,0-1 1 0 0,1 1 0 0 0,-1-1-1 0 0,0 0 1 0 0,0 1 0 0 0,0-1-1 0 0,0 1 1 0 0,0-1-1 0 0,0 1 1 0 0,0-1 0 0 0,0 1-1 0 0,0-1 1 0 0,0 1 0 0 0,0-1-1 0 0,0 1 1 0 0,0-1-1 0 0,0 1 1 0 0,0 14-48 0 0,2 0 36 0 0,12 7 12 0 0,-14-20 0 0 0,-1 20 0 0 0,1-7 0 0 0,0-3 12 0 0,0-9 54 0 0,0-3 27 0 0,0 0-17 0 0,0 0-11 0 0,0 2-1 0 0,0 8 0 0 0,0-7 0 0 0,0-3 0 0 0,0 0 3 0 0,0 0 10 0 0,0 0-38 0 0,0 0-42 0 0,0 0-52 0 0,0 0-42 0 0,0 0-151 0 0,0 0-28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1:48:48.1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46 11544 0 0,'0'-25'264'0'0,"0"25"-259"0"0,0 0 1 0 0,0-1-1 0 0,0 1 1 0 0,1 0-1 0 0,-1 0 1 0 0,0 0-1 0 0,0 0 1 0 0,0 0-1 0 0,0 0 1 0 0,0 0-1 0 0,0-1 1 0 0,0 1 0 0 0,0 0-1 0 0,0 0 1 0 0,0 0-1 0 0,0 0 1 0 0,0 0-1 0 0,0-1 1 0 0,0 1-1 0 0,0 0 1 0 0,0 0-1 0 0,0 0 1 0 0,0 0-1 0 0,0 0 1 0 0,0 0-1 0 0,0-1 1 0 0,0 1 0 0 0,0 0-1 0 0,-1 0 1 0 0,1 0-1 0 0,0 0 1 0 0,0 0-1 0 0,0 0 1 0 0,0 0-1 0 0,0 0 1 0 0,0-1-1 0 0,0 1 1 0 0,0 0-1 0 0,0 0 1 0 0,-1 0-1 0 0,1 0 1 0 0,0 0-1 0 0,0 0 1 0 0,0 0 0 0 0,0 0-1 0 0,0 0 1 0 0,0 0-1 0 0,0 0 1 0 0,-1 0-1 0 0,1 0 1 0 0,0 0-1 0 0,0 0 1 0 0,0 0-1 0 0,0 0-5 0 0,-10 0 318 0 0,9 0-314 0 0,1 0 1 0 0,0 0 0 0 0,0 0 0 0 0,0 0 0 0 0,0 0 0 0 0,0 0 0 0 0,0 0 0 0 0,0 0-1 0 0,0 0 1 0 0,0 0 0 0 0,0 0 0 0 0,0 0 0 0 0,-1 0 0 0 0,1 0 0 0 0,0 0-1 0 0,0 0 1 0 0,0 0 0 0 0,0 0 0 0 0,0 0 0 0 0,0 0 0 0 0,0 0 0 0 0,0 0 0 0 0,0 0-1 0 0,0 0 1 0 0,0 0 0 0 0,-1 0 0 0 0,1-1 0 0 0,0 1 0 0 0,0 0 0 0 0,0 0-1 0 0,0 0 1 0 0,0 0 0 0 0,0 0 0 0 0,0 0 0 0 0,0 0 0 0 0,0 0 0 0 0,0 0-1 0 0,0 0 1 0 0,0 0 0 0 0,0 0 0 0 0,0 0 0 0 0,0-1 0 0 0,0 1 0 0 0,0 0 0 0 0,0 0-1 0 0,0 0 1 0 0,0 0 0 0 0,0 0 0 0 0,0 0 0 0 0,0 0 0 0 0,0 0 0 0 0,0 0-1 0 0,0 0 1 0 0,0-1 0 0 0,0 1 0 0 0,0 0 0 0 0,0 0-5 0 0,0-10 107 0 0,0 8-112 0 0,0 2-78 0 0,0 0-78 0 0,0 0-112 0 0,0 0-132 0 0,0 0-117 0 0,0 0 67 0 0,0 0-45 0 0,0 0-591 0 0,0 0-467 0 0,0 0-885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7:51.1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365 77 7568 0 0,'0'0'166'0'0,"0"0"29"0"0,0-2 14 0 0,-3-8-25 0 0,-7 5-146 0 0,8-1-17 0 0,2 2 55 0 0,0 4-76 0 0,0-2 158 0 0,-3-1 184 0 0,-7-7 310 0 0,9 8-396 0 0,-1 1-44 0 0,1 0-41 0 0,0 1-35 0 0,0-1-13 0 0,-1 1-38 0 0,1 0-20 0 0,0 1-19 0 0,-2-1 20 0 0,2-1-7 0 0,0 1 37 0 0,-1-3 79 0 0,0-1-14 0 0,0 1-22 0 0,0 2-8 0 0,1 0-14 0 0,-2 0 37 0 0,-1 1 46 0 0,0 0 53 0 0,-2-1-49 0 0,0-1-35 0 0,0-2 0 0 0,-1-2 40 0 0,5 5-47 0 0,0 0-38 0 0,-1 0 35 0 0,-1 1-80 0 0,-1 0-40 0 0,3 1 57 0 0,-5-1 153 0 0,-1 0-33 0 0,0-1 8 0 0,-1 1-41 0 0,-7 2 78 0 0,2 2-109 0 0,0 6-72 0 0,12-8-77 0 0,-1 1-1 0 0,0-1 1 0 0,0 0 0 0 0,0 0-1 0 0,-1 0 1 0 0,0 0-3 0 0,0 0 9 0 0,1-1 0 0 0,0 1 0 0 0,0 0 0 0 0,0 1 0 0 0,0-1 1 0 0,-1 1-10 0 0,-14 14 9 0 0,10-10 13 0 0,0 1-1 0 0,0 0 1 0 0,1 1 0 0 0,-4 5-22 0 0,4-5 18 0 0,4-4-6 0 0,-1 0-1 0 0,0 0 1 0 0,1 1-1 0 0,0-1 1 0 0,-1 6-12 0 0,0 1 31 0 0,4-8-23 0 0,-2-1 0 0 0,1 1 0 0 0,0 0 0 0 0,-1 0 0 0 0,1-1 0 0 0,-1 1 0 0 0,0-1 1 0 0,-1 1-9 0 0,2-2 4 0 0,-1 0 7 0 0,0 1-1 0 0,1 0 1 0 0,-1 0 0 0 0,1 0-1 0 0,-1 0 1 0 0,1 1-11 0 0,-2 18 76 0 0,3-18-68 0 0,0 0 0 0 0,-1 0 0 0 0,0-1 0 0 0,0 1 0 0 0,0 0 0 0 0,0 0 0 0 0,0-1 0 0 0,-1 1 0 0 0,1-1 0 0 0,-3 3-8 0 0,1 3 49 0 0,3 12 11 0 0,1-1 28 0 0,1 1-61 0 0,9-11 47 0 0,-8 0-39 0 0,-3-9-32 0 0,0 0 1 0 0,0-1-1 0 0,0 1 1 0 0,0 0-1 0 0,1 0 0 0 0,-1 0 1 0 0,1 0-1 0 0,-1-1 0 0 0,0 1 1 0 0,1 0-1 0 0,-1 0 1 0 0,1-1-1 0 0,-1 1 0 0 0,1 0 1 0 0,0-1-1 0 0,-1 1 0 0 0,1 0 1 0 0,0-1-1 0 0,-1 1 1 0 0,1-1-1 0 0,0 1 0 0 0,0-1 1 0 0,0 0-1 0 0,-1 1 0 0 0,1-1 1 0 0,0 0-4 0 0,14 13 25 0 0,3 2 47 0 0,-2-7-50 0 0,13-2 97 0 0,21-5 119 0 0,-44-1-216 0 0,11-1 63 0 0,-1-5-25 0 0,-1 0-3 0 0,2 4 21 0 0,-12 2-60 0 0,-1-1-1 0 0,0 0 0 0 0,1 0 1 0 0,-1 0-1 0 0,0-1 0 0 0,0 1 0 0 0,0-1 1 0 0,0 0-1 0 0,0 0 0 0 0,0-1-17 0 0,21-9 67 0 0,-22 11-58 0 0,-1 1 1 0 0,0-1-1 0 0,1 1 0 0 0,-1-1 0 0 0,0 0 0 0 0,1 0 0 0 0,-1 0 1 0 0,0-1-1 0 0,0 1 0 0 0,0 0 0 0 0,0-1 0 0 0,0 1 0 0 0,-1-1 0 0 0,2 0-9 0 0,27-18 75 0 0,-15-1-32 0 0,-2 11-22 0 0,-8-12 22 0 0,0 10-33 0 0,-4 10-10 0 0,0 1 0 0 0,0 0 0 0 0,0-1 0 0 0,-1 1 0 0 0,1-1 0 0 0,0 1 0 0 0,-1-1 0 0 0,0 0 0 0 0,1 1 0 0 0,-1-1 0 0 0,0 1 0 0 0,0-1 0 0 0,0 0 0 0 0,0 0 0 0 0,1-3 0 0 0,-1 0 0 0 0,1 1 0 0 0,0-1 0 0 0,0 0 0 0 0,2-4 0 0 0,-1 3 0 0 0,0 1 0 0 0,-1-1 0 0 0,0 1 0 0 0,0-1 0 0 0,0 1 0 0 0,-1-2 0 0 0,0-43 4 0 0,0 6-97 0 0,0-41-151 0 0,0 84 265 0 0,-2 2 1 0 0,1 1-21 0 0,0-1 0 0 0,0 0-1 0 0,0 0 1 0 0,0 0 0 0 0,0 1 0 0 0,0-1 0 0 0,0 1 0 0 0,1-1 0 0 0,-1 0 0 0 0,0 1 0 0 0,1 1-1 0 0,-2 9-23 0 0,1 4-34 0 0,1-7 45 0 0,-1-5 12 0 0,1-1-1 0 0,0 1 1 0 0,0-1 0 0 0,0 1-1 0 0,0-1 1 0 0,1 0-1 0 0,-1 1 1 0 0,1-1-1 0 0,1 2 1 0 0,2 5 0 0 0,-3-7 0 0 0,1 0 0 0 0,-1 0 0 0 0,0 0 0 0 0,0 0 0 0 0,-1 0 0 0 0,1 0 0 0 0,0 0 0 0 0,-1 0 0 0 0,0 0 0 0 0,0 3 0 0 0,0 5 0 0 0,0-5 11 0 0,0 1 0 0 0,0-1-1 0 0,0 1 1 0 0,1 0 0 0 0,1 4-11 0 0,4 2 13 0 0,-5-12-9 0 0,0 0 0 0 0,-1 1 0 0 0,1-1 0 0 0,0 0 0 0 0,-1 1 0 0 0,1-1 0 0 0,-1 1-1 0 0,1-1 1 0 0,-1 1 0 0 0,0-1 0 0 0,0 1 0 0 0,0-1 0 0 0,0 1-4 0 0,0 4 8 0 0,0-3-7 0 0,0-1-1 0 0,0 0 0 0 0,0 0 0 0 0,0 0 0 0 0,0 0 1 0 0,0 0-1 0 0,1 0 0 0 0,-1 0 0 0 0,1 0 0 0 0,0 1 0 0 0,12 12 0 0 0,-5-3-25 0 0,3 11 70 0 0,-5-9-52 0 0,2-1-94 0 0,-3-7-46 0 0,2-1-83 0 0,-1-2 12 0 0,-5-3 193 0 0,-1 0 1 0 0,1 0-1 0 0,-1 0 0 0 0,0 1 0 0 0,1-1 0 0 0,-1 0 1 0 0,1 0-1 0 0,-1 0 0 0 0,0 1 0 0 0,1-1 0 0 0,-1 0 1 0 0,1 0-1 0 0,-1 1 0 0 0,0-1 0 0 0,0 0 0 0 0,1 1 1 0 0,-1-1-1 0 0,0 0 0 0 0,1 1 0 0 0,-1-1 0 0 0,0 1 1 0 0,0-1-1 0 0,0 0 0 0 0,1 1 0 0 0,-1-1 1 0 0,0 1-1 0 0,0-1 0 0 0,0 1 0 0 0,0-1 0 0 0,0 0 1 0 0,0 1-1 0 0,0-1 0 0 0,0 1 0 0 0,0-1 0 0 0,0 1 1 0 0,0-1 24 0 0,0 3-576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7:51.7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46 9520 0 0,'0'0'276'0'0,"0"0"2"0"0,0 0-98 0 0,0 0-39 0 0,0 0 150 0 0,0 0 272 0 0,0 0 21 0 0,0 0-3 0 0,0 2-38 0 0,1 7-194 0 0,5 1 51 0 0,0 3 25 0 0,-4-2-62 0 0,0 0-86 0 0,4 1 13 0 0,-1-4-129 0 0,0 3 101 0 0,-1-1-60 0 0,-1 0-46 0 0,0 0-34 0 0,2 6 48 0 0,5 5 78 0 0,-5 4-7 0 0,5-5-6 0 0,-5 5-23 0 0,8 1 92 0 0,-11-24-261 0 0,0 1 0 0 0,0 0 0 0 0,-1-1 0 0 0,0 1 0 0 0,1 0 0 0 0,-1 0 0 0 0,0 0-1 0 0,0 0 1 0 0,-1 0 0 0 0,1 0 0 0 0,0 3-43 0 0,-1-2 48 0 0,0-1 0 0 0,0 1 0 0 0,0 0 0 0 0,1-1 0 0 0,0 1 0 0 0,-1-1 0 0 0,2 1-48 0 0,6 10 163 0 0,-7-13-50 0 0,0 0-37 0 0,0 1-17 0 0,0 0-84 0 0,-1 2-114 0 0,0-3 135 0 0,0 0 45 0 0,0 0 63 0 0,-1 0 79 0 0,1 0 95 0 0,0-1 112 0 0,0 0-120 0 0,0 0 42 0 0,0-7-268 0 0,1 3-36 0 0,-1 1 1 0 0,0-1 0 0 0,0 1-1 0 0,0 0 1 0 0,0-1 0 0 0,-1 1-1 0 0,1-1 1 0 0,-1 1 0 0 0,-1-2-9 0 0,-2-2 9 0 0,3 5-9 0 0,0 1 0 0 0,0 0 0 0 0,0-1 0 0 0,1 1 0 0 0,-1-1 1 0 0,0 1-1 0 0,1-1 0 0 0,-1 1 0 0 0,1-1 0 0 0,-1 1 0 0 0,1-1 0 0 0,0 0 0 0 0,0 1 0 0 0,0-1 0 0 0,0-43 58 0 0,0-3-52 0 0,-1 30-6 0 0,1 7 0 0 0,-1-1 0 0 0,2 1 0 0 0,-1 0 0 0 0,3-12 0 0 0,4 10 0 0 0,-7 12 0 0 0,1 0 0 0 0,0 0 0 0 0,0-1 0 0 0,-1 1 0 0 0,1-1 0 0 0,-1 1 0 0 0,1-1 0 0 0,-1 1 0 0 0,0 0 0 0 0,1-1 0 0 0,-1 0 0 0 0,0 1 0 0 0,0-1 0 0 0,0-4 0 0 0,0 4 0 0 0,-1-1 0 0 0,1 1 0 0 0,0 0 0 0 0,0 0 0 0 0,1 0 0 0 0,-1 0 0 0 0,0 0 0 0 0,1 0 0 0 0,-1 0 0 0 0,1-1 0 0 0,15-25-14 0 0,-6 22-41 0 0,-9 6 54 0 0,0 0-1 0 0,0-1 0 0 0,0 1 0 0 0,0-1 0 0 0,0 1 0 0 0,0-1 0 0 0,0 0 1 0 0,0 1-1 0 0,0-1 0 0 0,0 0 0 0 0,-1 0 0 0 0,1 1 0 0 0,0-1 0 0 0,-1 0 1 0 0,1 0-1 0 0,0 0 2 0 0,2-6-20 0 0,1 0-69 0 0,6 6-60 0 0,1-1-10 0 0,1-4-12 0 0,0 0-29 0 0,-1 5-11 0 0,-8 1 170 0 0,0 0-76 0 0,1 0-85 0 0,0 0-89 0 0,0 0-99 0 0,0 0-103 0 0,0 0-112 0 0,0 0-118 0 0,-2 0 310 0 0,-1 0-56 0 0,1 0-51 0 0,-1 0-44 0 0,1 0-163 0 0,0 0-43 0 0,0 0-197 0 0,1 0-531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7:52.2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1 167 8032 0 0,'0'0'182'0'0,"0"0"29"0"0,2 0 12 0 0,10 0-55 0 0,19 0-112 0 0,-26 0-35 0 0,-1 0 41 0 0,5 0 167 0 0,-1 0 49 0 0,0 0 58 0 0,17 0 920 0 0,-15 0-768 0 0,-4 0-278 0 0,-1 0-36 0 0,1 0-44 0 0,-1 0-50 0 0,6-2 211 0 0,1-4 26 0 0,0 0-4 0 0,-2 5-32 0 0,-3 1-95 0 0,-5 0-124 0 0,0 0 1 0 0,0 0 0 0 0,0 0 0 0 0,1 0 0 0 0,-1 0-1 0 0,0 0 1 0 0,0-1 0 0 0,0 1 0 0 0,0-1 0 0 0,1 0-63 0 0,4-3 195 0 0,-5 3-154 0 0,-1 0 1 0 0,0 0 0 0 0,1 0 0 0 0,-1 0 0 0 0,1 1-1 0 0,-1-1 1 0 0,1 1 0 0 0,-1-1 0 0 0,1 1-1 0 0,-1-1 1 0 0,1 1 0 0 0,-1 0 0 0 0,1 0 0 0 0,0 0-42 0 0,9-2 163 0 0,1-4-16 0 0,0 0-31 0 0,-2 5-10 0 0,-8 0-91 0 0,0 1 1 0 0,0 0 0 0 0,-1-1 0 0 0,1 1-1 0 0,0-1 1 0 0,0 1 0 0 0,-1-1 0 0 0,1 0 0 0 0,0 1-1 0 0,-1-1 1 0 0,1 0 0 0 0,-1 0 0 0 0,1 0-1 0 0,-1-1 1 0 0,0 1 0 0 0,1 0 0 0 0,-1 0 0 0 0,0-1-16 0 0,15-10 116 0 0,-4 7-50 0 0,-7-5-52 0 0,5 5-14 0 0,-9 4 0 0 0,-1 0 0 0 0,0 0 0 0 0,1 1 0 0 0,-1-1 0 0 0,0 0 0 0 0,0 0 0 0 0,1 1 0 0 0,-1-1 0 0 0,0 0 0 0 0,0 0 0 0 0,0 0 0 0 0,0 0 0 0 0,0 1 0 0 0,0-2 0 0 0,-1-32 32 0 0,1 34-30 0 0,0-1 0 0 0,0 1 0 0 0,0-1 0 0 0,0 1 0 0 0,-1-1 0 0 0,1 1 0 0 0,0 0 0 0 0,0-1 0 0 0,0 1 0 0 0,0-1 0 0 0,-1 1 0 0 0,1 0-1 0 0,0-1 1 0 0,0 1 0 0 0,-1 0 0 0 0,1-1 0 0 0,0 1 0 0 0,-1 0 0 0 0,1-1 0 0 0,0 1 0 0 0,-1 0 0 0 0,0-1-2 0 0,-5-4-11 0 0,1-5 11 0 0,4 10 0 0 0,1-1 0 0 0,-1 1 0 0 0,0 0 0 0 0,0-1 0 0 0,1 1 0 0 0,-1 0 0 0 0,0 0 0 0 0,0 0 0 0 0,0-1 0 0 0,1 1 0 0 0,-1 0 0 0 0,0 0 0 0 0,0 0 0 0 0,0 1 0 0 0,-34-1 0 0 0,35 0 0 0 0,-1 0 0 0 0,1 0 0 0 0,0 0 0 0 0,-1 1 0 0 0,1-1 0 0 0,0 0 0 0 0,-1 0 0 0 0,1 0 0 0 0,-1 0 0 0 0,1 0 0 0 0,0 0 0 0 0,-1 1 0 0 0,1-1 0 0 0,0 0 0 0 0,-1 0 0 0 0,1 1 0 0 0,0-1 0 0 0,0 0 0 0 0,-1 1 0 0 0,1-1 0 0 0,0 0 0 0 0,0 0 0 0 0,-1 1 0 0 0,1-1 0 0 0,-5 7 0 0 0,4-6 0 0 0,0-1 0 0 0,0 0 0 0 0,1 1 0 0 0,-1-1 0 0 0,0 0 0 0 0,0 0 0 0 0,1 1 0 0 0,-1-1 0 0 0,0 0 0 0 0,0 0 0 0 0,0 0 0 0 0,0 0 0 0 0,1 0 0 0 0,-2 0 0 0 0,1 0 0 0 0,0 0 0 0 0,1-1 0 0 0,-1 1 0 0 0,0 1 0 0 0,0-1 0 0 0,0 0 0 0 0,1 0 0 0 0,-1 0 0 0 0,0 0 0 0 0,0 1 0 0 0,0-1 0 0 0,1 0 0 0 0,-1 0 0 0 0,-1 1 0 0 0,-3 9 0 0 0,-2-5 9 0 0,-9 3 58 0 0,12-6-37 0 0,-7 3 27 0 0,10-5-56 0 0,0 0 1 0 0,0 1-1 0 0,0-1 1 0 0,0 1 0 0 0,0-1-1 0 0,0 1 1 0 0,0-1-1 0 0,0 1 1 0 0,0 0 0 0 0,0-1-1 0 0,0 1 1 0 0,0 0 0 0 0,1 0-1 0 0,-1 0 1 0 0,0 0-1 0 0,1-1 1 0 0,-1 1 0 0 0,0 1-2 0 0,-3 9-5 0 0,3-10 1 0 0,1 0 1 0 0,0 0-1 0 0,-1 0 1 0 0,1 0-1 0 0,-1 0 1 0 0,1 0 0 0 0,-1 0-1 0 0,0 0 1 0 0,1 0-1 0 0,-1 0 1 0 0,0-1-1 0 0,0 1 1 0 0,1 0 0 0 0,-1 0-1 0 0,0 0 1 0 0,0-1-1 0 0,0 1 1 0 0,-1 0 3 0 0,-4 2-10 0 0,5-3 10 0 0,0 0 0 0 0,1 1 0 0 0,-1-1-1 0 0,1 0 1 0 0,-1 1 0 0 0,1-1 0 0 0,-1 1 0 0 0,0-1 0 0 0,1 0 0 0 0,0 1 0 0 0,-1-1 0 0 0,1 1-1 0 0,-1 0 1 0 0,1-1 0 0 0,-1 1 0 0 0,1-1 0 0 0,0 1 0 0 0,0 0 0 0 0,-1-1 0 0 0,1 1 0 0 0,0 0-1 0 0,0-1 1 0 0,0 1 0 0 0,0 0 0 0 0,-1-1 0 0 0,1 1 0 0 0,0 0 0 0 0,0 1 0 0 0,-2 3 0 0 0,0-1 0 0 0,0 1 0 0 0,-1-1 0 0 0,1 0 0 0 0,-1 1 0 0 0,0-1 0 0 0,0 0 0 0 0,-1-1 0 0 0,0 2 0 0 0,-7 9 31 0 0,7-6 53 0 0,1 1 1 0 0,-1-1-1 0 0,0 6-84 0 0,2-9 18 0 0,-3 30 281 0 0,2-28-215 0 0,-3 5 18 0 0,3-3-1 0 0,3-1 21 0 0,2-1 45 0 0,3 0-13 0 0,1 5 107 0 0,-4 2 16 0 0,-2-13-277 0 0,0 0 1 0 0,0 1-1 0 0,0-1 1 0 0,0 1 0 0 0,1-1-1 0 0,-1 0 1 0 0,1 1-1 0 0,-1-1 1 0 0,1 0-1 0 0,-1 0 1 0 0,1 1-1 0 0,0-1 1 0 0,-1 0-1 0 0,1 0 1 0 0,0 0 0 0 0,0 0-1 0 0,0 0 1 0 0,0 1-1 0 0,23 14 6 0 0,-9-7-29 0 0,-1 2-33 0 0,-2-3 24 0 0,-8-6 36 0 0,-1-1 0 0 0,1 0 0 0 0,0 0-1 0 0,-1-1 1 0 0,1 1 0 0 0,0-1-4 0 0,26 1 14 0 0,-8-2-61 0 0,-6 0-40 0 0,-1 1-59 0 0,43 0-418 0 0,-28 0 276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9:52.2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16 244 4536 0 0,'0'0'133'0'0,"0"0"-33"0"0,0 0-4 0 0,0 0 35 0 0,0 0 113 0 0,0 0 206 0 0,-2 0 20 0 0,1 0-448 0 0,1 0 1 0 0,-1 0 0 0 0,1 0-1 0 0,-1 0 1 0 0,1 0 0 0 0,-1 0-1 0 0,1 0 1 0 0,-1-1 0 0 0,1 1-1 0 0,-1 0 1 0 0,1 0 0 0 0,0 0-1 0 0,-1 0 1 0 0,1 0 0 0 0,-1-1-1 0 0,1 1 1 0 0,-1 0 0 0 0,1-1-1 0 0,0 1 1 0 0,-1 0 0 0 0,1 0-1 0 0,0-1 1 0 0,-1 1 0 0 0,1-1-1 0 0,0 1 1 0 0,0 0 0 0 0,-1-1-1 0 0,1 1 1 0 0,0-1 0 0 0,0 1-1 0 0,-1 0 1 0 0,1-1 0 0 0,0 1-1 0 0,0-1 1 0 0,0 1 0 0 0,0-1-1 0 0,0 1 1 0 0,0-1 0 0 0,0 1-1 0 0,0-1 1 0 0,0 1 0 0 0,0-1-23 0 0,0-2 480 0 0,0 3 0 0 0,0-2-18 0 0,0 0-411 0 0,0-1 96 0 0,0-12 566 0 0,0 12-599 0 0,0 1-41 0 0,0 2-68 0 0,0 0 1 0 0,0 0 0 0 0,0-1 0 0 0,0 1-1 0 0,0 0 1 0 0,0 0 0 0 0,0 0 0 0 0,0 0-1 0 0,0 0 1 0 0,0 0 0 0 0,0 0 0 0 0,0 0 0 0 0,0 0-1 0 0,0 0 1 0 0,0 0 0 0 0,0-1 0 0 0,0 1-1 0 0,0 0 1 0 0,0 0 0 0 0,0 0 0 0 0,0 0-1 0 0,0 0 1 0 0,0 0 0 0 0,0 0 0 0 0,0 0-1 0 0,0 0 1 0 0,0 0 0 0 0,0 0 0 0 0,0 0-1 0 0,0-1 1 0 0,0 1 0 0 0,1 0 0 0 0,-1 0-1 0 0,0 0 1 0 0,0 0 0 0 0,0 0 0 0 0,0 0-1 0 0,0 0 1 0 0,0 0 0 0 0,0 0 0 0 0,0 0-1 0 0,0 0 1 0 0,0 0 0 0 0,0 0 0 0 0,1 0-1 0 0,-1 0 1 0 0,0 0 0 0 0,0 0 0 0 0,0 0-1 0 0,0 0 1 0 0,0 0 0 0 0,0 0 0 0 0,0 0-1 0 0,0 0 1 0 0,0 0 0 0 0,0 0 0 0 0,1 0-6 0 0,5-1 95 0 0,-1-5 123 0 0,-4-10 162 0 0,-1 12-315 0 0,3-2 181 0 0,7-4 30 0 0,-8 8-82 0 0,0-1-66 0 0,-2 1-41 0 0,0-1-42 0 0,0 0-19 0 0,1 1 38 0 0,5-2 70 0 0,-6 4-127 0 0,1 0 0 0 0,-1-1 0 0 0,1 1 0 0 0,-1 0 0 0 0,1 0 0 0 0,-1-1 0 0 0,0 1 0 0 0,1 0 0 0 0,-1-1 0 0 0,0 1 0 0 0,1 0 0 0 0,-1-1 1 0 0,0 1-1 0 0,0-1 0 0 0,1 1 0 0 0,-1 0 0 0 0,0-1 0 0 0,0 1 0 0 0,0-1 0 0 0,0 1 0 0 0,1-1 0 0 0,-1 1 0 0 0,0-1 0 0 0,0 1 0 0 0,0-1 0 0 0,0 1 0 0 0,0-1 0 0 0,0 1 0 0 0,0-1 1 0 0,0 1-1 0 0,0 0 0 0 0,-1-1-7 0 0,2 0 15 0 0,-1-1 0 0 0,0 1 0 0 0,0 0 0 0 0,1 0 0 0 0,-1 0 0 0 0,0 0 0 0 0,1 0 0 0 0,-1 0 0 0 0,1 0 0 0 0,-1 0 0 0 0,1 0 0 0 0,0 1 0 0 0,-1-1 0 0 0,1 0 0 0 0,0 0 0 0 0,0 0 0 0 0,0 1 0 0 0,0-1 0 0 0,-1 0 0 0 0,1 1 1 0 0,0-1-1 0 0,0 1 0 0 0,0-1 0 0 0,0 1 0 0 0,0-1 0 0 0,0 1 0 0 0,1 0 0 0 0,-1 0 0 0 0,0-1 0 0 0,1 1-15 0 0,8-4 172 0 0,-1-2 46 0 0,-4-4 53 0 0,2 6-95 0 0,-7 3-165 0 0,0 1 0 0 0,1 0 0 0 0,-1 0 0 0 0,1-1 0 0 0,-1 1 0 0 0,0 0 0 0 0,1 0 0 0 0,-1-1 0 0 0,0 1 0 0 0,1-1 0 0 0,-1 1 0 0 0,0 0 0 0 0,1-1 0 0 0,-1 1 0 0 0,0-1 0 0 0,0 1 0 0 0,0 0 0 0 0,1-1 0 0 0,-1 1 0 0 0,0-1 0 0 0,0 1 0 0 0,0-1 0 0 0,0 1 0 0 0,0-1 0 0 0,0 1 0 0 0,0-1 0 0 0,0 1 0 0 0,0-1 0 0 0,0 1 0 0 0,0 0 0 0 0,0-1 0 0 0,0 0-11 0 0,0 0 16 0 0,0 1 1 0 0,0-1 0 0 0,0 0 0 0 0,0 0 0 0 0,0 1 0 0 0,0-1 0 0 0,1 0-1 0 0,-1 0 1 0 0,0 1 0 0 0,0-1 0 0 0,1 0 0 0 0,-1 1 0 0 0,1-1 0 0 0,-1 0-1 0 0,0 1 1 0 0,1-1 0 0 0,-1 0 0 0 0,1 1 0 0 0,-1-1 0 0 0,1 1 0 0 0,0-1-17 0 0,15-6 287 0 0,-14 6-251 0 0,0 0 1 0 0,0 0-1 0 0,0 1 1 0 0,0-1-1 0 0,0-1 1 0 0,0 1-1 0 0,0 0 1 0 0,2-2-37 0 0,0-3 101 0 0,-4 6-95 0 0,0-1 1 0 0,1 1-1 0 0,-1-1 0 0 0,0 1 0 0 0,0 0 0 0 0,1-1 0 0 0,-1 1 1 0 0,0 0-1 0 0,1-1 0 0 0,-1 1 0 0 0,0 0 0 0 0,1-1 0 0 0,-1 1 1 0 0,1 0-1 0 0,-1 0 0 0 0,0-1 0 0 0,1 1 0 0 0,-1 0 0 0 0,1 0 1 0 0,-1 0-1 0 0,1 0 0 0 0,-1-1 0 0 0,1 1 0 0 0,-1 0 0 0 0,1 0 1 0 0,-1 0-1 0 0,1 0 0 0 0,-1 0 0 0 0,0 0 0 0 0,1 0 0 0 0,-1 1 1 0 0,1-1-7 0 0,12-3 114 0 0,-3-2-55 0 0,-9 4-55 0 0,1 0-1 0 0,-1 0 1 0 0,1 1-1 0 0,-1-1 1 0 0,1 0-1 0 0,0 1 1 0 0,-1-1 0 0 0,1 1-1 0 0,0-1 1 0 0,-1 1-1 0 0,1 0 1 0 0,0 0 0 0 0,0 0-4 0 0,28 0 60 0 0,-24 0-60 0 0,-4-1 0 0 0,-1 1 0 0 0,1 0 0 0 0,-1 0 0 0 0,1 0 0 0 0,0 0 0 0 0,-1 0 0 0 0,1 0 0 0 0,-1 1 0 0 0,1-1 0 0 0,-1 1 0 0 0,1-1 0 0 0,1 1 0 0 0,1 5 2 0 0,-4-5 0 0 0,0-1 0 0 0,1 1-1 0 0,-1-1 1 0 0,0 1-1 0 0,0-1 1 0 0,1 0 0 0 0,-1 1-1 0 0,0-1 1 0 0,1 0-1 0 0,-1 1 1 0 0,0-1-1 0 0,1 0 1 0 0,-1 1 0 0 0,1-1-1 0 0,-1 0 1 0 0,0 0-1 0 0,1 0 1 0 0,-1 1-1 0 0,1-1 1 0 0,-1 0 0 0 0,1 0-1 0 0,-1 0 1 0 0,1 0-1 0 0,-1 0 1 0 0,1 0-1 0 0,-1 0 1 0 0,0 0 0 0 0,1 0-1 0 0,-1 0 1 0 0,1 0-1 0 0,-1 0 1 0 0,1 0-2 0 0,0 0 1 0 0,0 0-1 0 0,0 0 1 0 0,0 0 0 0 0,-1 0 0 0 0,1 0-1 0 0,0 0 1 0 0,0 0 0 0 0,0 0 0 0 0,-1 0-1 0 0,1 1 1 0 0,0-1 0 0 0,0 0 0 0 0,-1 1 0 0 0,2-1-1 0 0,3 10 0 0 0,5-5 0 0 0,-7 6 10 0 0,-1-6 33 0 0,8 7-32 0 0,-5-1 1 0 0,5 6 98 0 0,-11-17-5 0 0,-2 3-51 0 0,0-1-15 0 0,6 6 23 0 0,4 4-34 0 0,3 8-22 0 0,-18-15-6 0 0,7-1 0 0 0,0 0 0 0 0,0 0 0 0 0,1 0 0 0 0,-1-1 0 0 0,1 1 0 0 0,0 0 0 0 0,0 0 0 0 0,0 0 0 0 0,0 0 0 0 0,1 2 0 0 0,0 7 0 0 0,-1-11 1 0 0,0-1 1 0 0,-1 1 0 0 0,1-1 0 0 0,0 1 0 0 0,0-1 0 0 0,-1 1 0 0 0,1-1 0 0 0,-1 1 0 0 0,0-1 0 0 0,1 0-1 0 0,-1 1 1 0 0,0-1 0 0 0,0 0-2 0 0,-5 12 29 0 0,5-9-27 0 0,0 0-1 0 0,1 1 1 0 0,-1-1 0 0 0,1 0 0 0 0,0 1-1 0 0,1 1-1 0 0,-1 5 1 0 0,0-10-1 0 0,-1 1 0 0 0,1-1 0 0 0,0 1 0 0 0,0-1 0 0 0,-1 1 0 0 0,1-1 0 0 0,-1 1 0 0 0,1-1 0 0 0,-1 1 0 0 0,1-1 0 0 0,-1 0 0 0 0,0 1 0 0 0,0-1 0 0 0,-5 12 0 0 0,3-1 0 0 0,2-8 0 0 0,0-1 0 0 0,-1 1 0 0 0,1 0 0 0 0,-1 0 0 0 0,1-1 0 0 0,-1 1 0 0 0,0-1 0 0 0,-1 1 0 0 0,-6 17 1 0 0,1 1-20 0 0,2-11-39 0 0,-11 26-83 0 0,16-33 140 0 0,0-1-1 0 0,0 1 1 0 0,0 0-1 0 0,1 0 1 0 0,-1-1-1 0 0,1 2 2 0 0,0-3 7 0 0,0-1 0 0 0,0 1-1 0 0,-1-1 1 0 0,1 1 0 0 0,0-1-1 0 0,-1 1 1 0 0,1-1 0 0 0,-1 1-1 0 0,1-1 1 0 0,-1 0 0 0 0,0 1 0 0 0,0-1-1 0 0,1 0 1 0 0,-1 0 0 0 0,0 1-1 0 0,0-1 1 0 0,0 0 0 0 0,0 0-1 0 0,-1 1-6 0 0,0-1 7 0 0,0 1-1 0 0,1-1 0 0 0,-1 1 1 0 0,1 0-1 0 0,0-1 0 0 0,0 1 1 0 0,0 0-1 0 0,-1 0 1 0 0,2 0-1 0 0,-2 1-6 0 0,-3 22 11 0 0,-10 11-1 0 0,2-13 30 0 0,1-3-26 0 0,-23 70-14 0 0,20-59-15 0 0,9-22-25 0 0,-1 3-21 0 0,-6 12-29 0 0,11-9 80 0 0,-1 0 10 0 0,-12 15 0 0 0,8-15 0 0 0,12-2 0 0 0,-6-13 0 0 0,1 1 0 0 0,0-1 0 0 0,-1 0 0 0 0,1 0 0 0 0,0 1 0 0 0,-1-1 0 0 0,1 0 0 0 0,0 0 0 0 0,-1 0 0 0 0,1 1 0 0 0,-1-1 0 0 0,1 0 0 0 0,0 0 0 0 0,-1 0 0 0 0,1 0 0 0 0,-1 0 0 0 0,1 0 0 0 0,-1 0 0 0 0,1 0 0 0 0,0 0 0 0 0,-1 0 0 0 0,1 0 0 0 0,-1 0 0 0 0,1 0 0 0 0,-1-1 0 0 0,1 1 0 0 0,-1 0 0 0 0,1 0 0 0 0,0 0 0 0 0,-1 0 0 0 0,1 0 0 0 0,-1 0 0 0 0,1 0 0 0 0,-1 0 0 0 0,1 0 0 0 0,0 0 0 0 0,-1 0 0 0 0,1 1 0 0 0,-1-1 0 0 0,1 0 0 0 0,0 0 0 0 0,-1 0 0 0 0,1 0 0 0 0,-1 1 0 0 0,1-1 0 0 0,0 0 0 0 0,-1 0 0 0 0,1 1 0 0 0,0-1 0 0 0,7 10 10 0 0,-4-7 45 0 0,-3-3 17 0 0,2 0 8 0 0,8 0 7 0 0,-7 0 1 0 0,-1 0 0 0 0,32 0 89 0 0,60 0 204 0 0,-53 0-177 0 0,-31 0-143 0 0,-8 0-49 0 0,0 0-1 0 0,-1-1 0 0 0,1 1 0 0 0,0 0 0 0 0,-1-1 0 0 0,1 1 0 0 0,0-1 0 0 0,-1 0 0 0 0,1 1 0 0 0,-1-1 0 0 0,1 0 0 0 0,-1 0 0 0 0,1 0-11 0 0,-1 0 12 0 0,1 0-1 0 0,-1 0 1 0 0,1 1-1 0 0,-1-1 1 0 0,1 0-1 0 0,0 1 1 0 0,-1-1-1 0 0,1 1 1 0 0,-1-1-1 0 0,1 1 1 0 0,0 0-1 0 0,0 0 1 0 0,0 0-12 0 0,9 0 99 0 0,-7 1-60 0 0,0-1 0 0 0,0 0 0 0 0,0 0 0 0 0,-1-1 0 0 0,1 1-1 0 0,0-1 1 0 0,0 1 0 0 0,1-2-39 0 0,1 0 36 0 0,17-5 53 0 0,6 3-59 0 0,-11 4 16 0 0,10 0-39 0 0,-27 1-7 0 0,-1-1 0 0 0,1 0 0 0 0,0 0 0 0 0,0 0 0 0 0,0 0 0 0 0,-1-1 0 0 0,1 1 0 0 0,0 0 0 0 0,0 0 0 0 0,0 0 0 0 0,-1-1 0 0 0,1 1 0 0 0,0 0 0 0 0,0-1 0 0 0,2-2-68 0 0,-2-1 116 0 0,0 1 45 0 0,2 2-115 0 0,0 0-61 0 0,1 1-75 0 0,3-1-89 0 0,2 1-108 0 0,-9 0 95 0 0,1 0-45 0 0,-1 0-39 0 0,1 0-37 0 0,-1 0-250 0 0,0 0-61 0 0,0 0-47 0 0,0 0-36 0 0,0 0-1398 0 0,0 0-1246 0 0</inkml:trace>
  <inkml:trace contextRef="#ctx0" brushRef="#br0" timeOffset="329.39">863 743 9184 0 0,'0'0'208'0'0,"0"0"33"0"0,0 0 14 0 0,0 2-42 0 0,0 6-294 0 0,0-2 90 0 0,0 0 75 0 0,0 0 62 0 0,0-1 114 0 0,0 8 626 0 0,0-8-562 0 0,0-1-128 0 0,0-2-144 0 0,0 1-37 0 0,1 6 248 0 0,5-3 9 0 0,-3-4-96 0 0,0 2 79 0 0,-2 1-19 0 0,0 2 71 0 0,-1-5-196 0 0,0 2-5 0 0,0 3 28 0 0,0-1 21 0 0,0-2 63 0 0,0-2-67 0 0,0 0 33 0 0,2 1 148 0 0,9 7-84 0 0,-9-6-44 0 0,-1 0-106 0 0,-2 3-19 0 0,1-7-48 0 0,0 2-196 0 0,0-1 77 0 0,0 1 65 0 0,0-1 55 0 0,0 1 42 0 0,0-1 34 0 0,0 5 544 0 0,0-4-504 0 0,0 0-74 0 0,0-1-76 0 0,0 0-44 0 0,0 0-47 0 0,0 0-55 0 0,0 0-77 0 0,0 0-78 0 0,0 0-83 0 0,0 1-92 0 0,0-1-99 0 0,0 0-106 0 0,0 1-113 0 0,0-1-122 0 0,0-1-1037 0 0,0 0-1119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7:49.9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62 9672 0 0,'0'0'282'0'0,"0"0"-2"0"0,0 0-120 0 0,0 0-52 0 0,0 0 111 0 0,0 0 198 0 0,0 0 21 0 0,0 0-24 0 0,0 0-106 0 0,0 0-48 0 0,0 3-10 0 0,0 0-169 0 0,0 1 28 0 0,1 6 276 0 0,-1-6-245 0 0,1-2-59 0 0,0 0-61 0 0,9 3 268 0 0,-4 5-28 0 0,1 4-98 0 0,-5-10-108 0 0,3 26 286 0 0,7-10-156 0 0,1 3 9 0 0,-7-7-15 0 0,-3-6-85 0 0,6 12 67 0 0,3 12 92 0 0,-6-13-27 0 0,-1-10-73 0 0,2 1 35 0 0,0 0-43 0 0,1 11 176 0 0,1 0-15 0 0,-3-10-188 0 0,0-6-24 0 0,2 7 135 0 0,-6-3-36 0 0,0 2 15 0 0,3-3-72 0 0,0-2-55 0 0,7 14 152 0 0,-9-14-166 0 0,2 4 85 0 0,5-7 28 0 0,-1 9 46 0 0,-3-2-68 0 0,-3-10 41 0 0,-3-2 23 0 0,0 0 16 0 0,0 0 3 0 0,1 1-26 0 0,2-1-100 0 0,0 0-69 0 0,4-1-8 0 0,-6 1 25 0 0,12 0 170 0 0,-13 0-228 0 0,0 0 1 0 0,0 0-1 0 0,0 0 0 0 0,0 0 0 0 0,0 0 0 0 0,0 0 0 0 0,0 0 0 0 0,0 0 0 0 0,0 0 0 0 0,1 0 0 0 0,-1 0 0 0 0,0 0 0 0 0,0 0 0 0 0,0 0 0 0 0,0 0 0 0 0,0 0 1 0 0,0 0-1 0 0,0 0 0 0 0,0 0 0 0 0,0 0 0 0 0,0 0 0 0 0,1 0 0 0 0,-1 0 0 0 0,0 0 0 0 0,0 0 0 0 0,0 0 0 0 0,0 0 0 0 0,0 0 0 0 0,0 0 0 0 0,0 0 1 0 0,0 0-1 0 0,0 0 0 0 0,0 0 0 0 0,0-1 0 0 0,0 1 0 0 0,0 0 0 0 0,0 0 0 0 0,0 0 0 0 0,0 0 0 0 0,0 0 0 0 0,0 0 0 0 0,0 0 0 0 0,0 0 0 0 0,0 0 1 0 0,0 0-1 0 0,0 0 0 0 0,0-1 0 0 0,0 1 0 0 0,0 0 0 0 0,0 0 0 0 0,0 0 0 0 0,0 0 0 0 0,0 0 0 0 0,0 0 0 0 0,0 0 0 0 0,0 0 0 0 0,0 0-4 0 0,0-1 10 0 0,0 1-1 0 0,0-1 1 0 0,0 1-1 0 0,0 0 1 0 0,0-1-1 0 0,0 1 1 0 0,0-1-1 0 0,0 1 1 0 0,0 0-1 0 0,0-1 1 0 0,1 1-1 0 0,-1-1 1 0 0,0 1-1 0 0,0 0 0 0 0,0-1 1 0 0,0 1-1 0 0,1 0 1 0 0,-1-1-1 0 0,0 1 1 0 0,0 0-1 0 0,1-1 1 0 0,-1 1-1 0 0,0 0 1 0 0,1 0-1 0 0,-1-1 1 0 0,0 1-1 0 0,1 0 1 0 0,-1 0-1 0 0,0-1 1 0 0,1 1-1 0 0,-1 0-9 0 0,7-4 145 0 0,-2-4 13 0 0,3-8 26 0 0,-6 12-125 0 0,-1-2 19 0 0,-1 0-6 0 0,4-2 32 0 0,3-3-94 0 0,9-15-5 0 0,-15 24 1 0 0,0 0 0 0 0,-1 0 0 0 0,1-1 0 0 0,0 1 0 0 0,-1 0 1 0 0,0-1-1 0 0,1 1 0 0 0,-1-1-6 0 0,-1-5 10 0 0,1-1 0 0 0,1 1 1 0 0,-1 0-1 0 0,1 0 1 0 0,1 0-1 0 0,-1 0 0 0 0,1 0 1 0 0,1 0-1 0 0,-1 1 1 0 0,2-2-11 0 0,10-27 54 0 0,1-20-36 0 0,-11 39-20 0 0,1-1 1 0 0,0 1 0 0 0,1 1-1 0 0,3-5 2 0 0,-7 10-6 0 0,-2 9-2 0 0,0 0 1 0 0,0 0 0 0 0,0 0-1 0 0,0 1 1 0 0,1-1-1 0 0,-1 0 1 0 0,0 0-1 0 0,1 0 1 0 0,0 0 7 0 0,9-13-25 0 0,-8 2-29 0 0,-2 11 6 0 0,0 2-16 0 0,0 0-39 0 0,0 0-106 0 0,0 0-185 0 0,0 0-20 0 0,0 0-27 0 0,0 0-107 0 0,3 0-48 0 0,-3 0 366 0 0,1 0 78 0 0,-1 0 68 0 0,1 0 56 0 0,-1 0 45 0 0,0 0 33 0 0,2 0 322 0 0,-1 0-319 0 0,-1 0-82 0 0,1 0-38 0 0,-1 0-47 0 0,1 0-52 0 0,-1 0-59 0 0,1 0-87 0 0,-1 0-83 0 0,1 0-90 0 0,0 0-98 0 0,-1 0-105 0 0,1 0-114 0 0,0 0-121 0 0,-1 0 413 0 0,1 0-33 0 0,-1 0-1733 0 0,0 0-1282 0 0</inkml:trace>
  <inkml:trace contextRef="#ctx0" brushRef="#br0" timeOffset="430.9">514 153 7920 0 0,'26'0'174'0'0,"-21"0"29"0"0,-5 0 13 0 0,2 0-31 0 0,6 2-145 0 0,4 4-36 0 0,-4-1-10 0 0,1-3 31 0 0,-3-2 68 0 0,-5 0-91 0 0,1 0 52 0 0,1 0 83 0 0,0-1 75 0 0,1 1 70 0 0,1 0 67 0 0,-1 0 63 0 0,0 0 59 0 0,0 2 55 0 0,-1 0 52 0 0,8 5-49 0 0,13-1 336 0 0,21-6 589 0 0,-22-1-779 0 0,-12 0-370 0 0,-5-2-143 0 0,0 0-35 0 0,6-3 96 0 0,-2 4-34 0 0,-3 3-70 0 0,-5-1-80 0 0,0 0 1 0 0,0 0-1 0 0,0 0 1 0 0,1 0-1 0 0,-1 0 1 0 0,0-1-1 0 0,0 1 1 0 0,0-1-1 0 0,0 1 0 0 0,1-1-39 0 0,4-4 124 0 0,3 0 48 0 0,3 2 44 0 0,0 1 1 0 0,-4-4-49 0 0,-1 2-73 0 0,7-1-9 0 0,0-8-76 0 0,-10 8-8 0 0,1 0 4 0 0,0-1 39 0 0,4-4 36 0 0,-9 8-69 0 0,2-3 53 0 0,-3-5-53 0 0,0 10-5 0 0,0-10 56 0 0,0 9-58 0 0,0 0-1 0 0,0-1 1 0 0,1 1 0 0 0,-1 0-1 0 0,0-1 1 0 0,-1 1 0 0 0,1 0-1 0 0,0 0 1 0 0,0-1 0 0 0,0 1-1 0 0,-1 0 1 0 0,1 0 0 0 0,-1-1-1 0 0,1 1 1 0 0,-1 0-5 0 0,-9-4 27 0 0,5-5 26 0 0,-5 5-40 0 0,5-5-13 0 0,-20-6 11 0 0,18 13 40 0 0,-2 4-52 0 0,7-1 4 0 0,-5 0 3 0 0,-8 0 63 0 0,7 0-72 0 0,-7 2 3 0 0,11 0 2 0 0,-20 12-64 0 0,18-4 50 0 0,5-9 12 0 0,1 0 0 0 0,0 0 0 0 0,-1 0 0 0 0,1 0 0 0 0,-1 0 0 0 0,0 0 0 0 0,1 0 0 0 0,-1 0 0 0 0,0 0 0 0 0,1 0 0 0 0,-1-1 0 0 0,0 1 0 0 0,0 0 0 0 0,0-1 0 0 0,1 1 0 0 0,-2 0 0 0 0,-2 1 2 0 0,3-2-4 0 0,0 1 0 0 0,1-1 0 0 0,-1 0 0 0 0,0 0 0 0 0,1 1 0 0 0,-1-1 0 0 0,1 0 0 0 0,-1 1 0 0 0,1-1 0 0 0,-1 1 1 0 0,1-1-1 0 0,-1 1 0 0 0,1-1 0 0 0,-1 1 0 0 0,1-1 0 0 0,0 1 0 0 0,-1-1 0 0 0,1 1 0 0 0,0 0 0 0 0,-1-1 0 0 0,1 1 0 0 0,0 0 2 0 0,-2 3-12 0 0,-24 27 1 0 0,18-9 11 0 0,-1-1 0 0 0,3-13 0 0 0,5-7 0 0 0,0 0 0 0 0,0 0 0 0 0,0 1 0 0 0,0-1 0 0 0,1 0 0 0 0,-1 1 0 0 0,0-1 0 0 0,1 1 0 0 0,-1-1 0 0 0,1 1 0 0 0,-1-1 0 0 0,1 1 0 0 0,0-1 0 0 0,0 1 0 0 0,0-1 0 0 0,0 1 0 0 0,0 1 0 0 0,-2 5 0 0 0,1 1 0 0 0,-1-1 0 0 0,-1 0 0 0 0,1 0 0 0 0,-1 0 0 0 0,-3 4 0 0 0,-3 12 0 0 0,8-20 6 0 0,0-1 0 0 0,0 0 0 0 0,1 1 0 0 0,-1-1 0 0 0,1 0 0 0 0,0 1 0 0 0,0-1 0 0 0,0 0 0 0 0,0 1-1 0 0,1-1 1 0 0,-1 1 0 0 0,1-1 0 0 0,0 0 0 0 0,0 1-6 0 0,12 21 43 0 0,-3-7-20 0 0,-9-15-18 0 0,0-1-1 0 0,0 0 0 0 0,0 0 0 0 0,0 1 1 0 0,1-1-1 0 0,-1 0 0 0 0,1 0 0 0 0,-1 0 1 0 0,1-1-1 0 0,0 1 0 0 0,0 0 0 0 0,1 0-4 0 0,27 14 67 0 0,-27-16-60 0 0,-1 1-1 0 0,1 0 0 0 0,0 0 1 0 0,0-1-1 0 0,0 0 1 0 0,0 1-1 0 0,-1-1 1 0 0,1 0-1 0 0,0-1 0 0 0,0 1 1 0 0,1 0-7 0 0,4-1 22 0 0,39 1-493 0 0,-37 0 314 0 0,-1 0-58 0 0,1 0-113 0 0,1 0-119 0 0,-6 0 172 0 0,0 0-38 0 0,1 0-41 0 0,-1 0-45 0 0,-2 0-9 0 0,0 0-53 0 0,0 0-50 0 0,0 0-42 0 0,1 0-159 0 0,0 0-42 0 0,0 0-192 0 0,2 0-517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7:49.2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91 8928 0 0,'0'0'200'0'0,"0"0"33"0"0,0 0 14 0 0,2 0-41 0 0,4 2-139 0 0,-2 2 117 0 0,-2 2 97 0 0,0 2 73 0 0,-1 3 137 0 0,-2 17 725 0 0,0-19-827 0 0,1-1-61 0 0,0 4 66 0 0,1-2-111 0 0,-1-7-191 0 0,0 0 1 0 0,1 1-1 0 0,-1-1 0 0 0,1 0 1 0 0,0 0-1 0 0,0 0 0 0 0,1 1-92 0 0,0 1 175 0 0,2 2 44 0 0,-2 0 30 0 0,-1 0-60 0 0,0 2-19 0 0,-2 3 23 0 0,0-4-21 0 0,0 7 226 0 0,1 6 179 0 0,4-9-243 0 0,0-4-157 0 0,2 1 67 0 0,-4 4 59 0 0,-2 0 37 0 0,0-11-84 0 0,3 1-37 0 0,-2-2-192 0 0,0 0-1 0 0,0 1 1 0 0,0-1-1 0 0,0 0 1 0 0,0 1 0 0 0,0-1-1 0 0,0 1 1 0 0,0-1-1 0 0,0 1 1 0 0,-1 0-1 0 0,1-1 1 0 0,-1 1 0 0 0,1 0-1 0 0,-1-1 1 0 0,0 2-27 0 0,0-1 112 0 0,0-2-31 0 0,0 0-8 0 0,0 0-2 0 0,0 0-41 0 0,0 0-41 0 0,0 0-40 0 0,0 0-77 0 0,0 0-137 0 0,0 0 192 0 0,0 0-12 0 0,0 0-26 0 0,0 0-50 0 0,0 0-21 0 0,0 0-50 0 0,0 0-57 0 0,0 0-66 0 0,0 0-70 0 0,0 0-64 0 0,0 0-58 0 0,0 0-51 0 0,0 0-176 0 0,0 0-49 0 0,0 0-214 0 0,0 0-571 0 0</inkml:trace>
  <inkml:trace contextRef="#ctx0" brushRef="#br0" timeOffset="215.75">1 15 10536 0 0,'0'0'233'0'0,"0"0"39"0"0,0 0 17 0 0,0 0-27 0 0,0 0-197 0 0,2 0-37 0 0,8 0 13 0 0,-10 0-38 0 0,1 1 0 0 0,-1-1 0 0 0,0 0-1 0 0,0 0 1 0 0,0 0 0 0 0,0 0 0 0 0,0 0-1 0 0,0 0 1 0 0,0 0 0 0 0,0 0 0 0 0,0 0-1 0 0,0 0 1 0 0,0 0 0 0 0,1 0 0 0 0,-1 0-1 0 0,0 0 1 0 0,0 0 0 0 0,0 0 0 0 0,0 0 0 0 0,0 0-1 0 0,0-1 1 0 0,0 1 0 0 0,0 0 0 0 0,0 0-1 0 0,0 0 1 0 0,0 0 0 0 0,0 0 0 0 0,1 0-1 0 0,-1 0 1 0 0,0 0 0 0 0,0 0 0 0 0,0 0-1 0 0,0 0 1 0 0,0 0 0 0 0,0 0 0 0 0,0 0-1 0 0,0 0 1 0 0,0-1 0 0 0,0 1 0 0 0,0 0-1 0 0,0 0 1 0 0,0 0 0 0 0,0 0 0 0 0,0 0-1 0 0,0 0 1 0 0,0 0 0 0 0,0 0 0 0 0,0 0 0 0 0,0 0-1 0 0,0 0 1 0 0,0-1 0 0 0,0 1 0 0 0,0 0-1 0 0,0 0 1 0 0,0 0 0 0 0,0 0 0 0 0,0 0-3 0 0,0-4 41 0 0,4-1 141 0 0,-3 3-154 0 0,1 2-36 0 0,0-1-35 0 0,-1 1-41 0 0,1-1-48 0 0,0 1-57 0 0,0 0-63 0 0,1 0-71 0 0,-1 0-78 0 0,0 0-86 0 0,0 0-103 0 0,1 0-103 0 0,-1 0-795 0 0,-2 0-853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7:48.4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531 76 5848 0 0,'0'0'168'0'0,"0"0"-38"0"0,0 0-2 0 0,0 0 51 0 0,0 0 156 0 0,0 0 286 0 0,0 0 19 0 0,0 0 0 0 0,0 0-25 0 0,0 0-9 0 0,0 0-4 0 0,0 0-5 0 0,0 0-10 0 0,0 0-3 0 0,0 0 0 0 0,0 0-2 0 0,0 0-6 0 0,0 0-6 0 0,0 0-2 0 0,0 0-240 0 0,-2-2-147 0 0,-2-2-50 0 0,-2-2 1 0 0,3 2 14 0 0,2 0-78 0 0,2-3-19 0 0,-1 7-28 0 0,0-3 109 0 0,-2 3 11 0 0,1 0-134 0 0,1 0 0 0 0,-1 0 0 0 0,1 0 0 0 0,-1 0 0 0 0,1 0 0 0 0,-1 0-1 0 0,1 0 1 0 0,-1 0 0 0 0,1 0 0 0 0,-1 0 0 0 0,1 0 0 0 0,0-1 0 0 0,-1 1-1 0 0,1 0 1 0 0,-1 0 0 0 0,1-1 0 0 0,-1 1 0 0 0,1 0 0 0 0,0 0 0 0 0,-1-1-1 0 0,1 1 1 0 0,0 0 0 0 0,-1-1 0 0 0,1 1 0 0 0,0 0 0 0 0,0-1 0 0 0,-1 1-1 0 0,1-1 1 0 0,0 1 0 0 0,0-1 0 0 0,-1 1 0 0 0,1 0 0 0 0,0-1 0 0 0,0 1 0 0 0,0-1-1 0 0,0 1 1 0 0,0-1 0 0 0,0 1 0 0 0,0-1 0 0 0,0 1 0 0 0,0-1 0 0 0,0 0-8 0 0,-3-4 141 0 0,-7-5-17 0 0,5 7 7 0 0,0 2-75 0 0,0 0-15 0 0,1-5 35 0 0,4 6-69 0 0,0-1-1 0 0,-1 1 1 0 0,1-1 0 0 0,0 1 0 0 0,0 0-1 0 0,-1-1 1 0 0,1 1 0 0 0,0-1-1 0 0,-1 1 1 0 0,1 0 0 0 0,0 0 0 0 0,-1-1-1 0 0,1 1 1 0 0,-1 0 0 0 0,1-1-1 0 0,0 1 1 0 0,-1 0 0 0 0,1 0 0 0 0,-1 0-1 0 0,1 0 1 0 0,-1-1 0 0 0,1 1-1 0 0,-1 0 1 0 0,1 0 0 0 0,-1 0 0 0 0,1 0-1 0 0,-1 0 1 0 0,1 0 0 0 0,-1 0-1 0 0,1 0 1 0 0,0 0 0 0 0,-1 1-6 0 0,-7-1 147 0 0,2 0-36 0 0,-6 0 26 0 0,-1 0-81 0 0,-9 0-53 0 0,21 0-3 0 0,-1 0 0 0 0,0 0 0 0 0,1 0 0 0 0,-1 1 0 0 0,1-1 0 0 0,-1 0 0 0 0,1 1 0 0 0,-1-1 0 0 0,1 1-1 0 0,-1 0 1 0 0,1-1 0 0 0,0 1 0 0 0,-2 1 0 0 0,2-1 2 0 0,-1 0-1 0 0,1 0 0 0 0,-1 0 1 0 0,0-1-1 0 0,1 1 1 0 0,-1 0-1 0 0,0-1 1 0 0,0 1-1 0 0,0-1 0 0 0,1 0 1 0 0,-1 1-1 0 0,0-1 1 0 0,-2 0-2 0 0,0 0 19 0 0,0 1 1 0 0,-1-1 0 0 0,1 1-1 0 0,0 0 1 0 0,-3 1-20 0 0,-19 6 105 0 0,10-6-67 0 0,12-2-37 0 0,1 1 0 0 0,0-1 0 0 0,0 1 0 0 0,0 0 0 0 0,0 0 0 0 0,0 0 0 0 0,0 0 0 0 0,0 1 0 0 0,0-1 0 0 0,0 1 0 0 0,0 0 0 0 0,1 0 0 0 0,-2 0-1 0 0,-14 9-14 0 0,-2-3-50 0 0,5-1 54 0 0,3-4 11 0 0,9-3 3 0 0,1 1-1 0 0,0-1 1 0 0,0 1 0 0 0,0-1 0 0 0,-1 1 0 0 0,1 0-1 0 0,0 0 1 0 0,0 0 0 0 0,0 0 0 0 0,0 0-1 0 0,1 1 1 0 0,-1-1 0 0 0,0 1 0 0 0,0-1-4 0 0,-5 7 9 0 0,3-3-9 0 0,-1-1 1 0 0,1 0-1 0 0,-1 0 0 0 0,-3 2 0 0 0,2-2 0 0 0,4-3 0 0 0,0 0 0 0 0,0 0 0 0 0,0 1 0 0 0,0-1 0 0 0,1 1 0 0 0,-1-1 0 0 0,1 1 0 0 0,-1 0 0 0 0,1-1 0 0 0,-1 1 0 0 0,1 0 0 0 0,0 0 0 0 0,0 0 0 0 0,-1 2 0 0 0,0-1 4 0 0,1-1-1 0 0,-1 1 1 0 0,0-1-1 0 0,-1 1 1 0 0,1-1-1 0 0,0 0 0 0 0,-2 1-3 0 0,2-2 6 0 0,0 1-1 0 0,-1 1 0 0 0,1-1 0 0 0,0 0 0 0 0,0 0 0 0 0,0 1 0 0 0,1-1 0 0 0,-1 1 0 0 0,0 0 0 0 0,0 2-5 0 0,-3 20 43 0 0,-1-12-33 0 0,5-12-10 0 0,0 0 0 0 0,0 1 0 0 0,1-1 0 0 0,-1 0 0 0 0,0 1 0 0 0,1-1 0 0 0,-1 1 0 0 0,1-1 0 0 0,0 1 0 0 0,0-1 0 0 0,-1 1 0 0 0,1-1 0 0 0,0 1 0 0 0,0 0 0 0 0,0 1 0 0 0,0-1 0 0 0,0 1 0 0 0,-1-1 0 0 0,1 0 0 0 0,-1 1 0 0 0,0-1 0 0 0,1 0-1 0 0,-1 1 1 0 0,0-1 0 0 0,-1 2 0 0 0,0-2 2 0 0,1 0-1 0 0,0 1 1 0 0,0-1-1 0 0,1 0 0 0 0,-1 1 1 0 0,0-1-1 0 0,1 0 1 0 0,0 1-1 0 0,-1-1 1 0 0,1 1-1 0 0,0 1-1 0 0,-1 19 85 0 0,1-16-62 0 0,0 1 0 0 0,0 0 1 0 0,0-1-1 0 0,1 1 0 0 0,2 7-23 0 0,8 28 137 0 0,7 14-137 0 0,-8-32 55 0 0,9 16-55 0 0,-17-36 1 0 0,1 0-1 0 0,0 0 0 0 0,1-1 0 0 0,-1 0 0 0 0,1 1 0 0 0,0-1 0 0 0,0 0 0 0 0,4 2 0 0 0,40 27 36 0 0,-23-17-9 0 0,30 14 27 0 0,-50-27-46 0 0,0 0 0 0 0,1 0 0 0 0,-1-1 1 0 0,0 0-1 0 0,1 0 0 0 0,-1 0 0 0 0,3 0-8 0 0,25 9 28 0 0,-3 1 12 0 0,16 0-22 0 0,-31-8-11 0 0,-7-3 9 0 0,0 0 0 0 0,-1 0 0 0 0,1-1 0 0 0,8 0-16 0 0,-5 0 12 0 0,7-2 55 0 0,-1-5-11 0 0,-7 3-27 0 0,-2 1 0 0 0,-6 3-23 0 0,-1 0-1 0 0,1-1 1 0 0,-1 1-1 0 0,1-1 1 0 0,-1 1-1 0 0,0-1 0 0 0,1 0 1 0 0,-1 1-1 0 0,0-1 1 0 0,1 0-1 0 0,-1 0 0 0 0,0 0 1 0 0,0 0-1 0 0,0 0 1 0 0,0 0-1 0 0,0 0 1 0 0,0-1-1 0 0,0 1 0 0 0,0-1-5 0 0,5-7-2 0 0,24-32 24 0 0,-18 29-58 0 0,1 3-52 0 0,-3 5-281 0 0,4-4-393 0 0,-8 3 460 0 0,-1 0-7 0 0,-2 2 6 0 0,-1 1 77 0 0,0 0-53 0 0,-1 0-63 0 0,1 0-73 0 0,0 1-2 0 0,-1-1-54 0 0,1 1-48 0 0,-1-1-42 0 0,1 1-160 0 0,0-1-40 0 0,0 0-193 0 0,1-2-522 0 0</inkml:trace>
  <inkml:trace contextRef="#ctx0" brushRef="#br0" timeOffset="536.43">425 439 6624 0 0,'0'0'192'0'0,"0"0"-46"0"0,0 0-3 0 0,0 0 56 0 0,0 0 174 0 0,0 0 319 0 0,0 0 20 0 0,0 0-23 0 0,0 0-122 0 0,0 0-58 0 0,3-2-11 0 0,-2 1-454 0 0,1-1 44 0 0,2-3 128 0 0,8-7 364 0 0,-8 9-456 0 0,-2 0-58 0 0,1 1 135 0 0,-1 1-69 0 0,1 0-42 0 0,0 1-41 0 0,-1 1-16 0 0,0-3 38 0 0,3-8 209 0 0,3 5-65 0 0,8-3 35 0 0,-12 6-169 0 0,11 0 172 0 0,-14 2-238 0 0,0 0 0 0 0,-1 0 0 0 0,1 0 0 0 0,0 0 0 0 0,0 0-1 0 0,0 0 1 0 0,-1 0 0 0 0,1 0 0 0 0,0-1 0 0 0,0 1 0 0 0,0 0 0 0 0,-1-1 0 0 0,1 1 0 0 0,0 0 0 0 0,0-1-15 0 0,1-2 73 0 0,3-4 49 0 0,15 5 70 0 0,-19 2-186 0 0,-1 0 0 0 0,0 0 0 0 0,1 0 0 0 0,-1 0 0 0 0,0 0 0 0 0,1 0 1 0 0,-1 0-1 0 0,0 0 0 0 0,1 0 0 0 0,-1 0 0 0 0,0 0 0 0 0,0 0 1 0 0,1-1-1 0 0,-1 1 0 0 0,0 0 0 0 0,1 0 0 0 0,-1 0 0 0 0,0 0 0 0 0,0 0 1 0 0,1-1-1 0 0,-1 1 0 0 0,0 0 0 0 0,0 0 0 0 0,1 0 0 0 0,-1-1 1 0 0,0 1-7 0 0,8-6 31 0 0,14-3-30 0 0,3-1-1 0 0,-20 9 9 0 0,0 0 1 0 0,0 0-1 0 0,0 0 1 0 0,0 1-1 0 0,0 0 1 0 0,0 0-1 0 0,0 0 1 0 0,2 1-10 0 0,9-1 41 0 0,0 0-30 0 0,-1 3-11 0 0,0 9 10 0 0,-3 1 44 0 0,-8-8 19 0 0,-4 1-42 0 0,1-2-7 0 0,6 0 14 0 0,-7-3-37 0 0,1-1 0 0 0,-1 0 0 0 0,0 0-1 0 0,1 1 1 0 0,-1-1 0 0 0,1 0 0 0 0,-1 0 0 0 0,0 1-1 0 0,1-1 1 0 0,-1 0 0 0 0,0 1 0 0 0,1-1 0 0 0,-1 1-1 0 0,0-1 1 0 0,0 0 0 0 0,0 1 0 0 0,1-1 0 0 0,-1 1-1 0 0,0-1 1 0 0,0 1 0 0 0,0-1 0 0 0,0 1-1 0 0,0-1 1 0 0,0 1 0 0 0,0-1 0 0 0,1 1 0 0 0,-2-1-1 0 0,1 1 1 0 0,0-1 0 0 0,0 0 0 0 0,0 1 0 0 0,0 0-1 0 0,0 12 10 0 0,0 17 70 0 0,3-25 11 0 0,-2-3-76 0 0,1-1-1 0 0,-1 1 1 0 0,0 0 0 0 0,0 1 0 0 0,0-1-1 0 0,0 0 1 0 0,0 0 0 0 0,0 0 0 0 0,0 1-1 0 0,-1-1 1 0 0,1 0 0 0 0,-1 1 0 0 0,1-1-1 0 0,-1 2-14 0 0,1 18 114 0 0,-2 1 37 0 0,0 4 93 0 0,1-23-227 0 0,0 8 55 0 0,0 2 33 0 0,0 29 324 0 0,0-42-408 0 0,0 1 0 0 0,1 0 0 0 0,-1-1 0 0 0,0 1 0 0 0,1 0 0 0 0,-1-1 0 0 0,1 1 0 0 0,-1 0 0 0 0,1-1 0 0 0,0 1 0 0 0,0-1 0 0 0,0 1 0 0 0,0-1-21 0 0,5 11 187 0 0,-5-1-15 0 0,2 2 49 0 0,2-2-54 0 0,-4-10-146 0 0,0 0 1 0 0,0 1-1 0 0,0-1 0 0 0,-1 1 1 0 0,1-1-1 0 0,0 1 1 0 0,-1-1-1 0 0,0 1 0 0 0,1-1 1 0 0,-1 1-1 0 0,0-1 0 0 0,0 1-21 0 0,3 3 132 0 0,7 5-4 0 0,-7-6-10 0 0,-2-1-64 0 0,-2 5-17 0 0,1-8-22 0 0,0 3 80 0 0,0-3-6 0 0,2 2-5 0 0,8 8-16 0 0,-7-7-4 0 0,-3-3 0 0 0,0 0 2 0 0,0 0-29 0 0,0 0-129 0 0,0 0 11 0 0,0 0 15 0 0,0 0-35 0 0,0 0-15 0 0,0 0-35 0 0,0 0-39 0 0,0 0-45 0 0,0 0-48 0 0,0 0-45 0 0,0 0-42 0 0,0 0-38 0 0,0 0-265 0 0,0 0-63 0 0,0 0-49 0 0,0 0-36 0 0,0 0-1471 0 0,0 0-1306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7:53.3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287 91 7744 0 0,'0'0'174'0'0,"0"0"29"0"0,0 0 12 0 0,0-2-35 0 0,-2-8-144 0 0,-8 5-36 0 0,5-2 56 0 0,2 3 104 0 0,-4 2 114 0 0,6 2-264 0 0,1 0-1 0 0,0 0 0 0 0,0 0 1 0 0,0 0-1 0 0,0 0 1 0 0,0 0-1 0 0,0 0 0 0 0,0 0 1 0 0,0 0-1 0 0,0 0 0 0 0,0 0 1 0 0,0 0-1 0 0,-1 0 0 0 0,1 0 1 0 0,0 0-1 0 0,0 0 0 0 0,0 0 1 0 0,0 0-1 0 0,0 0 1 0 0,0 0-1 0 0,0 0 0 0 0,0 0 1 0 0,0 0-1 0 0,0 0 0 0 0,0 0 1 0 0,-1 0-1 0 0,1 0 0 0 0,0 0 1 0 0,0 0-1 0 0,0 0 0 0 0,0-1 1 0 0,0 1-1 0 0,0 0 0 0 0,0 0 1 0 0,0 0-1 0 0,0 0 1 0 0,0 0-1 0 0,0 0 0 0 0,0 0 1 0 0,0 0-1 0 0,0 0 0 0 0,0 0 1 0 0,0 0-1 0 0,0 0 0 0 0,0-1 1 0 0,0 1-1 0 0,0 0 0 0 0,0 0 1 0 0,0 0-1 0 0,0 0 1 0 0,0 0-1 0 0,0 0 0 0 0,0 0 1 0 0,0 0-1 0 0,0 0 0 0 0,0 0 1 0 0,0-1-10 0 0,0-9 545 0 0,0 10-536 0 0,0 0 1 0 0,0 0-1 0 0,0 0 0 0 0,0 0 0 0 0,0 0 1 0 0,0 0-1 0 0,0 0 0 0 0,0 0 1 0 0,0 0-1 0 0,0-1 0 0 0,0 1 0 0 0,0 0 1 0 0,0 0-1 0 0,0 0 0 0 0,0 0 1 0 0,0 0-1 0 0,0 0 0 0 0,0 0 0 0 0,0 0 1 0 0,0 0-1 0 0,0 0 0 0 0,0 0 1 0 0,0-1-1 0 0,0 1 0 0 0,0 0 0 0 0,0 0 1 0 0,0 0-1 0 0,0 0 0 0 0,0 0 1 0 0,0 0-1 0 0,0 0 0 0 0,-1 0 0 0 0,1 0 1 0 0,0 0-1 0 0,0 0 0 0 0,0 0 1 0 0,0 0-1 0 0,0 0 0 0 0,0 0 0 0 0,0 0 1 0 0,0 0-1 0 0,0 0 0 0 0,0 0 1 0 0,0 0-1 0 0,0 0 0 0 0,-1 0 0 0 0,1 0 1 0 0,0 0-1 0 0,0 0 0 0 0,0 0 1 0 0,0 0-1 0 0,0 0 0 0 0,0 0 0 0 0,0 0 1 0 0,0 0-1 0 0,0 0 0 0 0,0 0-9 0 0,-9-2 359 0 0,9 2-337 0 0,0-1 0 0 0,-1 1 0 0 0,1-1 0 0 0,-1 1 0 0 0,1 0 0 0 0,0-1 0 0 0,0 1 0 0 0,-1-1 1 0 0,1 1-1 0 0,0 0 0 0 0,0-1 0 0 0,-1 1 0 0 0,1-1 0 0 0,0 1 0 0 0,0-1 0 0 0,0 1 0 0 0,0-1 0 0 0,0 1 0 0 0,0-1 0 0 0,0 1 0 0 0,0-1 0 0 0,0 0-22 0 0,0 1 7 0 0,0 0 0 0 0,0 0 0 0 0,0 0 0 0 0,0 0 0 0 0,0 0 0 0 0,0 0 0 0 0,0 0 0 0 0,0 0-1 0 0,0-1 1 0 0,0 1 0 0 0,0 0 0 0 0,0 0 0 0 0,0 0 0 0 0,0 0 0 0 0,0 0 0 0 0,0 0 0 0 0,0 0 0 0 0,0 0-1 0 0,0 0 1 0 0,0 0 0 0 0,0-1 0 0 0,0 1 0 0 0,0 0 0 0 0,0 0 0 0 0,0 0 0 0 0,0 0 0 0 0,0 0 0 0 0,0 0-1 0 0,0 0 1 0 0,0 0 0 0 0,-1 0 0 0 0,1 0 0 0 0,0 0 0 0 0,0 0 0 0 0,0 0 0 0 0,0 0 0 0 0,0 0 0 0 0,0 0-1 0 0,0 0 1 0 0,0 0 0 0 0,0 0 0 0 0,0-1 0 0 0,0 1 0 0 0,-1 0 0 0 0,1 0 0 0 0,0 0 0 0 0,0 0 0 0 0,0 0-1 0 0,0 0 1 0 0,0 0 0 0 0,0 0 0 0 0,0 1 0 0 0,0-1 0 0 0,0 0 0 0 0,0 0 0 0 0,0 0 0 0 0,-1 0-7 0 0,-5-2 236 0 0,1-3 4 0 0,1 1-53 0 0,1 1-14 0 0,-2 2 20 0 0,-2 1 58 0 0,1-2-71 0 0,1-3 12 0 0,2 1-52 0 0,-2 1 68 0 0,1 2-11 0 0,-3 0 62 0 0,6 1-230 0 0,-3 0 95 0 0,-10 1 293 0 0,10 0-321 0 0,2 0-42 0 0,-3 9 146 0 0,-2-5-64 0 0,-6 0-10 0 0,10-4-103 0 0,1 0 0 0 0,0 0 0 0 0,-1 0 0 0 0,1 0 0 0 0,0 0 0 0 0,0 0 0 0 0,0 1 0 0 0,-1-1-23 0 0,-4 11 119 0 0,-3 4-15 0 0,-3-4-23 0 0,8-8-49 0 0,1 0 0 0 0,-1 0 1 0 0,1 1-1 0 0,0 0 0 0 0,1-1 1 0 0,-2 3-33 0 0,-6 16 85 0 0,-8 27-72 0 0,18-47-6 0 0,0-1 0 0 0,0 0 0 0 0,1 0 0 0 0,-1 1 0 0 0,1-1 0 0 0,0 1 0 0 0,0-1 0 0 0,0 0 0 0 0,0 1 1 0 0,0-1-1 0 0,0 0 0 0 0,1 3-7 0 0,0-3 8 0 0,-1 1 0 0 0,0-1 0 0 0,0 1 0 0 0,1-1 0 0 0,-1 0 0 0 0,-1 1 0 0 0,1-1 0 0 0,0 0 0 0 0,-1 1 0 0 0,1-1 0 0 0,-1 0 1 0 0,0 3-9 0 0,-1 0 8 0 0,0-1 10 0 0,0 1 0 0 0,1 0 0 0 0,-1-1 0 0 0,1 1 0 0 0,0 0 0 0 0,1-1 0 0 0,-1 1 0 0 0,1 0 0 0 0,0 0 0 0 0,0 0 0 0 0,0 0 0 0 0,2 3-19 0 0,13 28 193 0 0,-8-18-119 0 0,1-4 46 0 0,4 7-23 0 0,3-11 0 0 0,-7-2-53 0 0,2 4 29 0 0,3-5 31 0 0,17 19 151 0 0,-23-23-189 0 0,3 2-15 0 0,3 2-25 0 0,-12-7-20 0 0,1 1 0 0 0,-1-1-1 0 0,0 1 1 0 0,1-1 0 0 0,-1 0 0 0 0,0 0-1 0 0,1 0 1 0 0,-1 1 0 0 0,0-1-1 0 0,1-1-4 0 0,16 4 24 0 0,-11-1-17 0 0,-1 0 11 0 0,0 0 0 0 0,0 0 0 0 0,0-1 0 0 0,0 1 0 0 0,0-2 0 0 0,0 1 0 0 0,5-1-18 0 0,-1 1 21 0 0,9-1 44 0 0,-2-3-81 0 0,-7-1-86 0 0,0-1-27 0 0,-3 3-16 0 0,1 1-31 0 0,0 0-66 0 0,-5 1 164 0 0,1 0-97 0 0,-1-1-89 0 0,0 0-82 0 0,-1 0-76 0 0,1-1-69 0 0,-1 1-62 0 0,0-1-56 0 0,2 0-473 0 0,0 0-100 0 0,2 0-830 0 0,3 1-1133 0 0,-9 1 3061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7:53.7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31 9416 0 0,'0'0'208'0'0,"0"0"33"0"0,0 0 16 0 0,0 0 31 0 0,3 2 83 0 0,3 10-36 0 0,-2-5-111 0 0,1-1 44 0 0,1-1-6 0 0,-1-2-43 0 0,-4 7-58 0 0,1 1-13 0 0,4 1 3 0 0,0 0 9 0 0,-5-2 1 0 0,0-8-123 0 0,-1-1-1 0 0,0 1 1 0 0,0-1-1 0 0,0 1 0 0 0,1-1 1 0 0,-1 1-1 0 0,1-1 1 0 0,-1 1-1 0 0,1-1 0 0 0,0 1 1 0 0,-1-1-1 0 0,1 0 1 0 0,0 0-38 0 0,5 12 268 0 0,-4-4-88 0 0,-1 1-1 0 0,0-1 1 0 0,-1 0 0 0 0,0 1-1 0 0,-1 8-179 0 0,1 3 259 0 0,0-11-95 0 0,1-2-43 0 0,2-1-15 0 0,1 3 8 0 0,0 0 15 0 0,-1 0 26 0 0,0-3-44 0 0,0 1-20 0 0,0 2-3 0 0,0 1 9 0 0,0 6 122 0 0,-3-16-197 0 0,0 1 0 0 0,0-1 1 0 0,0 0-1 0 0,0 1 0 0 0,0-1 0 0 0,0 0 1 0 0,1 1-1 0 0,-1-1 0 0 0,1 0 1 0 0,-1 1-23 0 0,13 13 203 0 0,0 1-49 0 0,-8-4-24 0 0,5-7-2 0 0,-5 5 11 0 0,1-5-16 0 0,-5-5-114 0 0,-1 0-1 0 0,0 0 0 0 0,1 1 0 0 0,-1-1 0 0 0,0 0 0 0 0,1 0 0 0 0,-1 0 0 0 0,0 1 0 0 0,1-1 1 0 0,-1 0-1 0 0,0 1 0 0 0,0-1 0 0 0,1 0 0 0 0,-1 1 0 0 0,0-1 0 0 0,0 0 0 0 0,1 1 0 0 0,-1-1 1 0 0,0 0-1 0 0,0 1 0 0 0,0-1 0 0 0,0 1 0 0 0,0-1 0 0 0,0 0 0 0 0,0 1 0 0 0,0-1 0 0 0,0 1 0 0 0,0-1 1 0 0,0 0-1 0 0,0 1 0 0 0,0-1-8 0 0,0 0 3 0 0,0 1 1 0 0,0-1-1 0 0,0 0 1 0 0,0 0-1 0 0,0 0 1 0 0,0 0-1 0 0,0 0 1 0 0,0 0-1 0 0,0 0 1 0 0,0 0-1 0 0,0 0 1 0 0,0 0-1 0 0,0 0 1 0 0,0 1-1 0 0,0-1 1 0 0,0 0-1 0 0,0 0 1 0 0,0 0-1 0 0,0 0 0 0 0,0 0 1 0 0,0 0-1 0 0,0 0 1 0 0,0 0-1 0 0,0 0 1 0 0,0 0-1 0 0,0 0 1 0 0,1 1-1 0 0,-1-1 1 0 0,0 0-1 0 0,0 0 1 0 0,0 0-1 0 0,0 0 1 0 0,0 0-1 0 0,0 0 1 0 0,0 0-1 0 0,0 0 1 0 0,0 0-1 0 0,0 0 1 0 0,0 0-1 0 0,0 0 1 0 0,0 0-1 0 0,1 0 1 0 0,-1 0-1 0 0,0 0 1 0 0,0 0-1 0 0,0 0 1 0 0,0 0-1 0 0,0 0 1 0 0,0 0-1 0 0,0 0 1 0 0,0 0-1 0 0,0 0 0 0 0,0 0 1 0 0,1 0-1 0 0,-1 0 1 0 0,0 0-1 0 0,0 0-3 0 0,7 0 128 0 0,26 0-40 0 0,-28-3-13 0 0,20-22 58 0 0,-20 19-83 0 0,-7 4-33 0 0,2 2-17 0 0,0 0 0 0 0,0-1 0 0 0,0 1 0 0 0,0 0-1 0 0,0 0 1 0 0,0 0 0 0 0,-1 0 0 0 0,1 0 0 0 0,0 0 0 0 0,0-1 0 0 0,0 1 0 0 0,0 0-1 0 0,0 0 1 0 0,0 0 0 0 0,0 0 0 0 0,0 0 0 0 0,0-1 0 0 0,0 1 0 0 0,0 0 0 0 0,0 0-1 0 0,0 0 1 0 0,0 0 0 0 0,0-1 0 0 0,0 1 0 0 0,0 0 0 0 0,0 0 0 0 0,0 0 0 0 0,0 0-1 0 0,0-1 1 0 0,0 1 0 0 0,0 0 0 0 0,0 0 0 0 0,0 0 0 0 0,0 0 0 0 0,0 0 0 0 0,0-1 0 0 0,16-18 1 0 0,-15 18-1 0 0,1 0 0 0 0,-1-1 0 0 0,0 1 0 0 0,1-1 0 0 0,-1 1 0 0 0,0-1 0 0 0,0 0 0 0 0,0 1 0 0 0,-1-1 0 0 0,1 0 0 0 0,0-1 0 0 0,1-24 0 0 0,2 3 0 0 0,-1 16-3 0 0,-1 0-1 0 0,0 0 0 0 0,0 0 1 0 0,0-7 3 0 0,-2 2-68 0 0,0-7-6 0 0,0 1 33 0 0,0-35-4 0 0,3 49-86 0 0,-3 5 73 0 0,1-1 43 0 0,2-4 61 0 0,0 2-96 0 0,-2 2-26 0 0,0 0-46 0 0,1 0-54 0 0,-1 1-64 0 0,2 2 174 0 0,3 6 34 0 0,-1 0 1 0 0,0 1 0 0 0,0 0-1 0 0,-1 0 32 0 0,-4-9 0 0 0,3 15-61 0 0,-1 0 42 0 0,7 0 20 0 0,-5-8-19 0 0,-1-1 0 0 0,1 1 0 0 0,1 6 18 0 0,0 12-11 0 0,10 8 11 0 0,-2-18 0 0 0,-11-13 0 0 0,-1 0 0 0 0,1-1 0 0 0,-1 1 0 0 0,1 0 0 0 0,-1 0 0 0 0,0 1 0 0 0,0-1 0 0 0,0 0 0 0 0,0 0 0 0 0,4 8 0 0 0,7 5 0 0 0,16 13-16 0 0,-26-26-40 0 0,-2-1-88 0 0,1-1-91 0 0,-1 0 67 0 0,0 0-39 0 0,0 0-43 0 0,0 0-41 0 0,0 0-36 0 0,0 0-33 0 0,0 0-236 0 0,0 0-55 0 0,0 0-767 0 0,0 0-607 0 0,0 0-1150 0 0</inkml:trace>
  <inkml:trace contextRef="#ctx0" brushRef="#br0" timeOffset="403.6">635 46 9672 0 0,'0'0'216'0'0,"0"0"32"0"0,0 0 13 0 0,1 0-104 0 0,1 2-79 0 0,3 3-23 0 0,15 17 285 0 0,-18-16-137 0 0,-2-2-37 0 0,0 0-41 0 0,3 1 314 0 0,-1-2-310 0 0,1 0 1 0 0,-1 1-1 0 0,0-1 1 0 0,0 1 0 0 0,-1 0-1 0 0,2 2-129 0 0,2 7 281 0 0,-2-6-140 0 0,-1-1-52 0 0,2 2 210 0 0,-1-1-95 0 0,-1-1-50 0 0,1 1-29 0 0,-1 0-23 0 0,-1-2 8 0 0,2-1 31 0 0,-1 2 62 0 0,3 2 37 0 0,0 1 100 0 0,-2 4 86 0 0,-2-5-179 0 0,1-1-51 0 0,3 1 25 0 0,2-1-60 0 0,5 9 122 0 0,-9-1-16 0 0,0-2-40 0 0,2-4-57 0 0,0-1-56 0 0,0 3 57 0 0,5 6 123 0 0,-8-15-62 0 0,-2-2 0 0 0,0 0 0 0 0,0 0 0 0 0,0 0-1 0 0,0 3-6 0 0,0 7-1 0 0,0-8 0 0 0,0-4-37 0 0,0-26-150 0 0,1 17-37 0 0,-1 8 0 0 0,1 0 0 0 0,-1 0 0 0 0,0-1 0 0 0,0 1 0 0 0,-1 0 0 0 0,1 0 0 0 0,-1 0 0 0 0,1 0 0 0 0,-1 0 0 0 0,0 0 0 0 0,-2-3 0 0 0,2 4 0 0 0,-1-1 0 0 0,1 0 0 0 0,0 0 0 0 0,0 0 0 0 0,0 0 0 0 0,0 0 0 0 0,0 0 0 0 0,1-1 0 0 0,-1 1 0 0 0,1 0 0 0 0,0 0 0 0 0,0-3 0 0 0,0-10-14 0 0,0-10 45 0 0,0 8-42 0 0,0 3-53 0 0,0-1-78 0 0,3 5 56 0 0,7-3 6 0 0,-6 9 5 0 0,-4-1 44 0 0,1 2 7 0 0,9-1-29 0 0,-4-6 32 0 0,-6 10 18 0 0,1 0 0 0 0,-1 0 1 0 0,1 0-1 0 0,-1 0 0 0 0,1 0 1 0 0,-1 0-1 0 0,1 0 0 0 0,0 0 1 0 0,-1 1-1 0 0,1-1 0 0 0,0 0 1 0 0,0 0-1 0 0,0 1 0 0 0,-1-1 1 0 0,1 0-1 0 0,1 1 3 0 0,13-5-21 0 0,0-8-38 0 0,-3 3-2 0 0,-7 8 46 0 0,0 0 0 0 0,0-1 0 0 0,0 2 0 0 0,0-1 1 0 0,2 0 14 0 0,9-2-58 0 0,-1-3-49 0 0,-8 4 36 0 0,7-3 27 0 0,-9 5-11 0 0,-1 0-54 0 0,-1 0-13 0 0,0 1-43 0 0,1 0-51 0 0,-1 0-58 0 0,-1 0-7 0 0,0 0-45 0 0,0 0-41 0 0,0-1-38 0 0,1 1-263 0 0,0 0-62 0 0,0-1-48 0 0,0 0-36 0 0,7-3-1458 0 0,8-5-1293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7:55.7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0 105 9272 0 0,'0'0'208'0'0,"0"0"33"0"0,0 0 14 0 0,3 0-42 0 0,4 2-145 0 0,-5 0 8 0 0,-1 0 35 0 0,1 1 53 0 0,1 1 54 0 0,7 1 422 0 0,-7-1-303 0 0,1 2-42 0 0,2 8 191 0 0,-4-10-310 0 0,1 2 40 0 0,-1 0-49 0 0,2 4 55 0 0,5 10 107 0 0,0-6-46 0 0,0-1-28 0 0,1 8 43 0 0,-8-9-165 0 0,4 8 169 0 0,3-4-59 0 0,-4-6-142 0 0,0 2 69 0 0,-3-8-86 0 0,-1 0 0 0 0,1 0 0 0 0,0 0 0 0 0,0 0-1 0 0,1 0 1 0 0,-1 0 0 0 0,1 0 0 0 0,0 0-84 0 0,5 5 156 0 0,0 5 134 0 0,-1 0-4 0 0,1-6-139 0 0,2 9 83 0 0,-3-6 5 0 0,3-6-18 0 0,-7-2-131 0 0,-2 1-29 0 0,1-1-13 0 0,0-2 20 0 0,2 0 102 0 0,0 0-32 0 0,1-1 43 0 0,-4 0-133 0 0,3 0-22 0 0,-2 0 21 0 0,0 0 55 0 0,1 0 79 0 0,-3 2-123 0 0,-1-1-36 0 0,0 5-39 0 0,2-6 22 0 0,-1 0-1 0 0,0 0 1 0 0,0 0 0 0 0,0 0-1 0 0,0 0 1 0 0,0 0 0 0 0,0 0-1 0 0,0 1 1 0 0,0-1-1 0 0,0 0 1 0 0,0 0 0 0 0,0 0-1 0 0,0 0 1 0 0,0 0 0 0 0,0 0-1 0 0,0 0 1 0 0,1 0 0 0 0,-1 0-1 0 0,0 0 1 0 0,0 0 0 0 0,0 0-1 0 0,0 0 1 0 0,0 0-1 0 0,0 0 1 0 0,0 1 0 0 0,0-1-1 0 0,1 0 1 0 0,-1 0 0 0 0,0 0-1 0 0,0 0 1 0 0,0 0 0 0 0,0 0-1 0 0,0 0 1 0 0,0 0-1 0 0,0 0 1 0 0,1-1 0 0 0,-1 1-1 0 0,0 0 1 0 0,0 0 0 0 0,0 0-1 0 0,0 0 1 0 0,0 0 0 0 0,0 0-1 0 0,0 0 1 0 0,0 0 0 0 0,1 0-1 0 0,4-3 58 0 0,2-4 43 0 0,6-8-74 0 0,-8-16 90 0 0,-3 28-103 0 0,0-1 0 0 0,0-1 0 0 0,-1 1 0 0 0,1 0 0 0 0,-1 0 0 0 0,0-1 0 0 0,0 1 0 0 0,-1 0 0 0 0,1-1 0 0 0,-1 1 0 0 0,0-1 0 0 0,0 1 0 0 0,-1-1-14 0 0,2 2 1 0 0,-1 0 0 0 0,0 0 0 0 0,1 0 1 0 0,-1 0-1 0 0,1 0 0 0 0,0 0 0 0 0,0 0 0 0 0,0 0 1 0 0,1 0-3 0 0,3-12 1 0 0,-4 8 0 0 0,0 0 0 0 0,0 0 0 0 0,-1 0 0 0 0,0 0 0 0 0,-1-3 0 0 0,1 5 0 0 0,0-1 0 0 0,0 0 0 0 0,0 1 0 0 0,0-1 0 0 0,1 1 0 0 0,1-6 0 0 0,8-9 0 0 0,-5-5-22 0 0,2 8-79 0 0,1 4-97 0 0,2 8 7 0 0,-1-9-85 0 0,-2 3-14 0 0,-5 9-56 0 0,-1 0 118 0 0,1 0 98 0 0,-1 1 81 0 0,0 0 59 0 0,-1 1 37 0 0,2-2 204 0 0,-1 2-180 0 0,-1-1-62 0 0,0 1-35 0 0,1 0-44 0 0,-1-1-51 0 0,0 1-60 0 0,1-1-68 0 0,0 1-76 0 0,-1-1-84 0 0,1 0 86 0 0,-1 1-44 0 0,1-1-46 0 0,0 0-47 0 0,0 0-51 0 0,0 1-54 0 0,0-1-54 0 0,0-1-58 0 0,3-2-1444 0 0,4-4-1198 0 0</inkml:trace>
  <inkml:trace contextRef="#ctx0" brushRef="#br0" timeOffset="478.58">575 196 7024 0 0,'0'0'157'0'0,"2"0"23"0"0,6 0-5 0 0,4-1-43 0 0,2 1-51 0 0,0 1-53 0 0,-4 1-53 0 0,-2 3 32 0 0,-3-2 39 0 0,0 0 53 0 0,0-2 73 0 0,3 0 90 0 0,6-1 354 0 0,-2 0-164 0 0,0 0-74 0 0,-1-1-82 0 0,-2 0-90 0 0,3-5 180 0 0,-3 1-14 0 0,5 3 80 0 0,-5 3-225 0 0,2-1 17 0 0,-2 0-40 0 0,-2-1 11 0 0,2-2 53 0 0,1 0-102 0 0,2-2 74 0 0,24-12 628 0 0,-35 17-831 0 0,1-1 0 0 0,-1 1 0 0 0,0-1 1 0 0,1 1-1 0 0,-1 0 0 0 0,0 0 0 0 0,1 0 1 0 0,-1-1-1 0 0,0 1 0 0 0,1 1-37 0 0,6-2 131 0 0,2-1-33 0 0,-3 0-50 0 0,19-7 144 0 0,-12 1-48 0 0,-1-3 44 0 0,-5 5-152 0 0,1 1 1 0 0,-1 0-1 0 0,1 0 1 0 0,0 1-37 0 0,-9 4 1 0 0,5-1 11 0 0,-1-1-10 0 0,5-13 70 0 0,1 2-5 0 0,-8 8-8 0 0,-3-18-5 0 0,1 23-54 0 0,0 0 1 0 0,0 0 0 0 0,0 0-1 0 0,0-1 1 0 0,0 1-1 0 0,0 0 1 0 0,0 0 0 0 0,-1 0-1 0 0,1 0 1 0 0,0-1-1 0 0,0 1 1 0 0,0 0 0 0 0,0 0-1 0 0,0 0 1 0 0,0 0-1 0 0,-1 0 1 0 0,1-1 0 0 0,0 1-1 0 0,0 0 1 0 0,0 0-1 0 0,0 0 1 0 0,-1 0-1 0 0,1 0 1 0 0,0 0 0 0 0,0 0-1 0 0,0 0 1 0 0,0 0-1 0 0,-1 0 1 0 0,1 0 0 0 0,0 0-1 0 0,0-1 1 0 0,-1 1-1 0 0,-5-3 3 0 0,1-7-3 0 0,-5 5 0 0 0,5-1 0 0 0,5 5 0 0 0,0 1 0 0 0,0 0 0 0 0,0-1 0 0 0,-1 1 0 0 0,1-1 0 0 0,0 1 0 0 0,-1 0 0 0 0,1-1 0 0 0,0 1 0 0 0,-1 0 0 0 0,1-1 0 0 0,0 1 0 0 0,-1 0 0 0 0,1 0 0 0 0,-1-1 0 0 0,1 1 0 0 0,0 0 0 0 0,-1 0 0 0 0,1 0 0 0 0,-1-1 0 0 0,1 1 0 0 0,-1 0 0 0 0,1 0 0 0 0,-1 0 0 0 0,1 0 0 0 0,-1 0 0 0 0,1 0 0 0 0,-1 0 0 0 0,1 0 0 0 0,-1 0 0 0 0,1 0 0 0 0,-1 1 0 0 0,-1-2 0 0 0,1 1 0 0 0,-1 0 0 0 0,0-1 0 0 0,1 1 0 0 0,-1-1 0 0 0,0 1 0 0 0,1-1 0 0 0,-1 0 0 0 0,1 0 0 0 0,-1 0 0 0 0,0 0 0 0 0,1 0 0 0 0,0 0 0 0 0,0 1 0 0 0,1-1 0 0 0,-1 1 0 0 0,0-1 0 0 0,0 1 0 0 0,0-1 0 0 0,0 1 0 0 0,0 0 0 0 0,0-1 0 0 0,0 1 0 0 0,0 0 0 0 0,0 0 0 0 0,0-1 0 0 0,-1 1 0 0 0,1 0 0 0 0,0 0 0 0 0,0 0 0 0 0,0 1 0 0 0,0-1 0 0 0,0 0 0 0 0,0 0 0 0 0,0 0 0 0 0,0 1 0 0 0,-7 4 0 0 0,7-4 0 0 0,-1-1 0 0 0,1 1 0 0 0,0 0 0 0 0,-1 0 0 0 0,1-1 0 0 0,-1 1 0 0 0,1 0 0 0 0,-1-1 0 0 0,1 1 0 0 0,-1-1 0 0 0,0 0 0 0 0,1 0 0 0 0,-1 0 0 0 0,0 1 0 0 0,-14-1-21 0 0,14 0 13 0 0,0 1-1 0 0,1-1 0 0 0,-1 0 0 0 0,0 1 1 0 0,0-1-1 0 0,0 1 0 0 0,1 0 0 0 0,-1 0 1 0 0,0 0-1 0 0,1-1 0 0 0,-1 2 0 0 0,1-1 1 0 0,-1 0-1 0 0,1 0 0 0 0,-1 0 1 0 0,0 2 8 0 0,-1-1-8 0 0,0 0 0 0 0,0 1 0 0 0,0-1 0 0 0,0 0 0 0 0,0-1 0 0 0,-1 2 8 0 0,0-2-3 0 0,1 1 0 0 0,0 0 1 0 0,0 0-1 0 0,-1 0 0 0 0,2 1 1 0 0,-2 0 2 0 0,-12 14-3 0 0,0 1 0 0 0,-9 16 3 0 0,-7 12 26 0 0,30-43-22 0 0,-1 2 30 0 0,0 0 1 0 0,1 0-1 0 0,-1 1 1 0 0,1-1-1 0 0,0 1 1 0 0,0-1 0 0 0,1 3-35 0 0,-11 25 150 0 0,7-24-111 0 0,-3 11 66 0 0,6-1 48 0 0,1-1-40 0 0,1 33 341 0 0,3-34-327 0 0,6 3 78 0 0,-3-10-26 0 0,4-5 19 0 0,-5 5 20 0 0,3-5-41 0 0,8 3 34 0 0,-12-6-143 0 0,5 1 78 0 0,0-1-47 0 0,4-2-27 0 0,4-1-26 0 0,-7 0-27 0 0,35 1 71 0 0,-41 0-83 0 0,-1 0 0 0 0,0 0 0 0 0,0-1-1 0 0,0 1 1 0 0,0-1 0 0 0,0 0-1 0 0,0 0 1 0 0,0 0 0 0 0,3-1-7 0 0,8-4 29 0 0,18 0 18 0 0,-18 3-65 0 0,0 0-83 0 0,-5 1-35 0 0,1-1-68 0 0,-3 0-28 0 0,1-1-64 0 0,-1 0-71 0 0,1 0-78 0 0,17-9-598 0 0,-7 10-11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7:54.7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303 151 7168 0 0,'0'0'165'0'0,"0"0"22"0"0,0 0 6 0 0,0-2-28 0 0,-2-8-131 0 0,-8 5-34 0 0,5-2 49 0 0,2 3 90 0 0,-4 2 97 0 0,2 0 221 0 0,3 1-401 0 0,1-1 0 0 0,0 1 1 0 0,-1 0-1 0 0,1 0 0 0 0,0 0 0 0 0,-1 1 0 0 0,1-1 0 0 0,-1 0 1 0 0,1 1-1 0 0,-1-1 0 0 0,0 1 0 0 0,1-1 0 0 0,-2 1-56 0 0,-4-1 233 0 0,-1 0 63 0 0,-1 1 85 0 0,-1 0 108 0 0,3 0-83 0 0,1 0-255 0 0,-2 0 54 0 0,-37 0 975 0 0,30 0-916 0 0,9 0-178 0 0,0 0-39 0 0,-7 3 124 0 0,3 2-36 0 0,3 0-38 0 0,-4-1 42 0 0,-3 4-5 0 0,6 0-33 0 0,-9 2-8 0 0,6-5-52 0 0,10-4-40 0 0,0-1 0 0 0,0 1 0 0 0,0 0 0 0 0,0 0 0 0 0,0 0 0 0 0,0-1 0 0 0,0 1 0 0 0,0 0 0 0 0,0 0 0 0 0,0 1 0 0 0,1-1 0 0 0,-1 1-1 0 0,-2 2 0 0 0,0 3 8 0 0,-7 12 37 0 0,8-4-34 0 0,2-15-11 0 0,0 1 0 0 0,0-1 0 0 0,0 1 0 0 0,0-1 0 0 0,-1 1 0 0 0,1-1 0 0 0,0 1 0 0 0,1-1 0 0 0,-1 1 0 0 0,0-1 0 0 0,0 1 0 0 0,0-1 0 0 0,0 1 0 0 0,0-1 0 0 0,0 0 0 0 0,1 1 0 0 0,-1-1 0 0 0,0 1 0 0 0,0-1 0 0 0,1 1 0 0 0,-1-1 0 0 0,0 0 0 0 0,0 1 0 0 0,1-1 0 0 0,-1 0 0 0 0,0 1 0 0 0,1-1 0 0 0,-1 0 0 0 0,1 0 0 0 0,-1 1 0 0 0,0-1 0 0 0,1 0 0 0 0,6 5 0 0 0,-2 7 0 0 0,7 3 0 0 0,0-2 0 0 0,-8-8 0 0 0,0-1 0 0 0,1 1 0 0 0,-1-1 0 0 0,1 0 0 0 0,0-1 0 0 0,2 2 0 0 0,3 0 0 0 0,-2-1 0 0 0,1 0 0 0 0,-1 1 0 0 0,1 0 0 0 0,-1 1 0 0 0,-1-1 0 0 0,1 1 0 0 0,0 2 0 0 0,-6-6-1 0 0,0 0 1 0 0,0-1 0 0 0,1 1 0 0 0,-1 0-1 0 0,0-1 1 0 0,1 0 0 0 0,-1 0 0 0 0,1 1-1 0 0,-1-1 1 0 0,1-1 0 0 0,0 1 0 0 0,0 0 0 0 0,1 0 2 0 0,0 0 1 0 0,0 1-1 0 0,0-1 1 0 0,0 1-1 0 0,0 0 1 0 0,3 2-3 0 0,4 4 24 0 0,26 16 38 0 0,-14-13 14 0 0,-20-10-62 0 0,-1 0-1 0 0,0-1 1 0 0,1 1-1 0 0,-1 0 0 0 0,0 0 0 0 0,0 0 0 0 0,1 0 0 0 0,-1 0 1 0 0,0 0-1 0 0,0 1 0 0 0,0-1 0 0 0,0 1 0 0 0,-1 0 1 0 0,1 0-14 0 0,15 10 102 0 0,-6-9 14 0 0,-8-3 26 0 0,-3 0 2 0 0,2 2 2 0 0,8 8 12 0 0,-7-7 2 0 0,-3-3 0 0 0,-3 2-11 0 0,-1 3-100 0 0,-16 13 157 0 0,18-17-199 0 0,1-1 0 0 0,0 1 0 0 0,-1 0 0 0 0,1-1 0 0 0,-1 1 1 0 0,1-1-1 0 0,-1 0 0 0 0,1 1 0 0 0,-1-1 0 0 0,1 0 0 0 0,-2 0-7 0 0,2 0 4 0 0,-1 0 0 0 0,1 1 0 0 0,-1-1-1 0 0,1 0 1 0 0,-1 1 0 0 0,0-1 0 0 0,1 1 0 0 0,-1-1 0 0 0,1 1-1 0 0,0-1 1 0 0,-1 1 0 0 0,1 0 0 0 0,-1 0 0 0 0,1 0-4 0 0,-7 4 26 0 0,-22 10 29 0 0,27-14-77 0 0,1 0 0 0 0,-1-1 1 0 0,0 1-1 0 0,0-1 0 0 0,0 1 1 0 0,0-1-1 0 0,1 0 0 0 0,-1 0 1 0 0,0 0-1 0 0,0 0 0 0 0,-1-1 22 0 0,-4 0-69 0 0,-6 1-55 0 0,1 0-112 0 0,0 0-109 0 0,1 0-83 0 0,-2 0-63 0 0,0 0-44 0 0,-14 0-79 0 0</inkml:trace>
  <inkml:trace contextRef="#ctx0" brushRef="#br0" timeOffset="250.34">606 121 8656 0 0,'0'0'250'0'0,"0"0"4"0"0,0 3-121 0 0,0 5 48 0 0,-1 2 107 0 0,1 0 30 0 0,0 20 697 0 0,0-19-615 0 0,2-2-107 0 0,-1-2-89 0 0,5 6 164 0 0,-1-4-52 0 0,-3 2 36 0 0,-2-4-143 0 0,-1-5-140 0 0,1 0 0 0 0,0 0 0 0 0,0 0 0 0 0,0 0 0 0 0,1 0 0 0 0,-1 0 0 0 0,0 0 0 0 0,1 1 0 0 0,-1-2 1 0 0,1 2-70 0 0,4 5 209 0 0,1 2 94 0 0,-4 5 71 0 0,-3-7-215 0 0,1 4 19 0 0,0-3-26 0 0,1-2 13 0 0,1 0 47 0 0,3 1-8 0 0,1 1 27 0 0,-4 4-49 0 0,-2-4-176 0 0,0 3 140 0 0,0-2 60 0 0,0-3-97 0 0,0 0-65 0 0,0 1-66 0 0,0-1-63 0 0,0 1-71 0 0,0 2-85 0 0,0 0-97 0 0,0-9 88 0 0,0 0-39 0 0,0-1-38 0 0,0 0-33 0 0,0 1-235 0 0,0-1-54 0 0,0 0-769 0 0,0 0-605 0 0,0 0-1152 0 0</inkml:trace>
  <inkml:trace contextRef="#ctx0" brushRef="#br0" timeOffset="463.91">530 0 8952 0 0,'0'0'200'0'0,"0"0"33"0"0,0 0 15 0 0,0 0 7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02.4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48 8288 0 0,'0'0'190'0'0,"0"0"28"0"0,0 0 7 0 0,-1 1-74 0 0,-1 1-10 0 0,1-1-172 0 0,-1 2 77 0 0,0-1 67 0 0,1 1 55 0 0,-2 3 282 0 0,0 11 805 0 0,3-12-935 0 0,2 0-82 0 0,0-1-78 0 0,1 0-13 0 0,1 2 50 0 0,-2-3-93 0 0,-2 0 40 0 0,1 0 15 0 0,0 1 42 0 0,-1 0 49 0 0,0 1 56 0 0,-1 5-28 0 0,0 8 78 0 0,1-14-244 0 0,0 1-1 0 0,0-1 1 0 0,0 1-1 0 0,0-1 1 0 0,1 0-1 0 0,-1 0 1 0 0,1 1-1 0 0,1 2-111 0 0,3 1 151 0 0,1 2 60 0 0,-4 2 53 0 0,0-1-46 0 0,4 1 33 0 0,0 0-8 0 0,-5-1-38 0 0,-1-4-86 0 0,0 8 258 0 0,0-12-309 0 0,0 0-54 0 0,0-1 160 0 0,0-2-12 0 0,0 0-2 0 0,0 0 0 0 0,0 0-5 0 0,0 0-24 0 0,0 0-17 0 0,0 0-2 0 0,0 0 3 0 0,0 0 10 0 0,0 0 3 0 0,0 0 0 0 0,0-2-21 0 0,0-69-81 0 0,0 38-48 0 0,0 3-33 0 0,0 27 51 0 0,1 0-1 0 0,-1-1 1 0 0,1 1-1 0 0,-1 0 1 0 0,1 0-1 0 0,0 0 1 0 0,0 0-1 0 0,0 0 0 0 0,2-2 5 0 0,1-5-19 0 0,0-1-15 0 0,0 0-1 0 0,1 0 1 0 0,1-2 34 0 0,-5 11-2 0 0,4-5-18 0 0,0 0 0 0 0,1 0 0 0 0,0 1 0 0 0,0 0 0 0 0,0 0 0 0 0,1 0 0 0 0,0 1 0 0 0,3-3 20 0 0,4 2-48 0 0,5 0 30 0 0,-9 3 17 0 0,-5 2 1 0 0,0 0 0 0 0,1 0 0 0 0,-1 0 0 0 0,0 1 0 0 0,1 0 0 0 0,-1 0 0 0 0,1 0 0 0 0,0 1 0 0 0,5 0 0 0 0,3-1 6 0 0,-10-1 3 0 0,0 1 0 0 0,0 0 1 0 0,0 0-1 0 0,0 1 0 0 0,-1-1 1 0 0,1 1-1 0 0,1 0-9 0 0,15 9 55 0 0,-8-6-45 0 0,6 2 28 0 0,-3 2 23 0 0,-4-2-27 0 0,-8-4-24 0 0,0-1 0 0 0,0 1 0 0 0,0 0-1 0 0,0 0 1 0 0,0 0 0 0 0,-1 1-1 0 0,1-1 1 0 0,-1 0 0 0 0,1 1 0 0 0,-1 0-1 0 0,0 0-9 0 0,5 8 28 0 0,-4-5-19 0 0,1-1 0 0 0,0 1 0 0 0,0-1 0 0 0,4 5-9 0 0,-4-6 1 0 0,0 0-1 0 0,-1 1 1 0 0,1 0-1 0 0,-1 0 1 0 0,0 0-1 0 0,-1 0 0 0 0,1 0 1 0 0,-1 2-1 0 0,9 25 33 0 0,-7-21-10 0 0,-2 6 4 0 0,-2-15-22 0 0,0-1 1 0 0,0 0-1 0 0,0 1 0 0 0,1-1 0 0 0,-1 0 0 0 0,0 1 0 0 0,0-1 1 0 0,1 0-1 0 0,-1 1 0 0 0,1-1-5 0 0,4 7 13 0 0,1 4 28 0 0,-4-1 26 0 0,-5 14 81 0 0,3-23-139 0 0,-1-1 1 0 0,1 1-1 0 0,-1-1 1 0 0,0 1-1 0 0,0-1 1 0 0,1 1-1 0 0,-1-1 1 0 0,0 0-1 0 0,0 1 1 0 0,0-1-1 0 0,-1 1-9 0 0,-2 3 96 0 0,4 2-60 0 0,-1-2-8 0 0,0-3-80 0 0,0-1 52 0 0,-1 3 150 0 0,0-2-127 0 0,0-1-97 0 0,1 0-17 0 0,0 0-44 0 0,0 1-87 0 0,-1-1-81 0 0,3-1 87 0 0,-1-1 42 0 0,0-2-67 0 0,0 0 82 0 0,0-2 22 0 0,0 3 52 0 0,-1 1-51 0 0,1 0 77 0 0,0 1 0 0 0,0-1-1 0 0,0 0 1 0 0,0 0-1 0 0,0 0 1 0 0,0 0-1 0 0,1 1 1 0 0,-1-1 0 0 0,0 0-1 0 0,0 0 1 0 0,1 0-1 0 0,-1 1 1 0 0,0-1-1 0 0,1 0 60 0 0,0 0-61 0 0,-1 1 0 0 0,1-1-1 0 0,0 1 1 0 0,0 0-1 0 0,-1 0 1 0 0,1-1 0 0 0,0 1-1 0 0,0 0 1 0 0,0 0-1 0 0,0 0 1 0 0,-1 0-1 0 0,1 0 1 0 0,0 0 0 0 0,1 0 61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02.6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9616 0 0,'0'0'216'0'0,"0"0"32"0"0,0 0 12 0 0,1 0-106 0 0,1 2-79 0 0,2 2-38 0 0,2 5-27 0 0,-2 0-24 0 0,3 4 20 0 0,-3-5 98 0 0,-2 0 107 0 0,-2-1 74 0 0,3 8 341 0 0,2-7-314 0 0,0 2 133 0 0,-2 2 72 0 0,-2-1-180 0 0,5 1 0 0 0,0 0-34 0 0,-4-1-28 0 0,-2 5-95 0 0,0 19 438 0 0,0-24-487 0 0,0 1-76 0 0,0-2-78 0 0,0 0-64 0 0,0 2-73 0 0,0 0-85 0 0,0-11 20 0 0,0-1-37 0 0,0 1-364 0 0,0-1 82 0 0,0 1-52 0 0,0-1-711 0 0,0 0-568 0 0,0 0-1079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02.8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11720 0 0,'0'0'264'0'0,"0"0"34"0"0,0 0 22 0 0,0 0-130 0 0,0 0-92 0 0,0 0-27 0 0,2 0-43 0 0,11 0-17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0:04.0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8088 0 0,'0'0'182'0'0,"0"0"29"0"0,0 3 12 0 0,3 21-105 0 0,1-15-43 0 0,-1 1-44 0 0,-4-5-10 0 0,-2 1 43 0 0,-1 3 82 0 0,2 1 76 0 0,2 35 1284 0 0,0-26-924 0 0,0-8-311 0 0,0 0-50 0 0,0 0-62 0 0,0 0-73 0 0,0 2-68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00.2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1 515 7920 0 0,'0'0'174'0'0,"0"0"29"0"0,0 0 13 0 0,2 0-31 0 0,36 0 576 0 0,35 0 1154 0 0,-53 0-1377 0 0,-1 0-60 0 0,-4 0-186 0 0,-1 0-49 0 0,1 0-58 0 0,1 0-65 0 0,-11-1-42 0 0,1 1-1 0 0,0-1 0 0 0,0 0 1 0 0,-1-1-1 0 0,1 0 0 0 0,0 0 1 0 0,-1 0-78 0 0,14-6 183 0 0,-6 3-116 0 0,-2 1-67 0 0,-7 3 17 0 0,0 0 0 0 0,0 0 1 0 0,1 1-1 0 0,-1-1 0 0 0,0 1 0 0 0,1 0 0 0 0,3 1-17 0 0,-6-1 1 0 0,1 0 1 0 0,0 0-1 0 0,0 0 0 0 0,0 0 1 0 0,-1-1-1 0 0,1 1 1 0 0,0-1-2 0 0,4-2-6 0 0,0 0-1 0 0,-1 0 1 0 0,7-4 6 0 0,2-2-55 0 0,-2 4 41 0 0,-8-5 14 0 0,7 5 10 0 0,3-8 44 0 0,13-4 20 0 0,-27 16-71 0 0,-1 0 0 0 0,0 0 0 0 0,1 1 0 0 0,-1-1 0 0 0,0 0 1 0 0,0 0-1 0 0,1 0 0 0 0,-1 1 0 0 0,0-1 0 0 0,0 0 0 0 0,0 0 0 0 0,0 0 0 0 0,0 0 0 0 0,0 0-3 0 0,0 0 1 0 0,-1 0-1 0 0,1 0 1 0 0,0 1 0 0 0,1-1 0 0 0,-1 0-1 0 0,0 0 1 0 0,0 0 0 0 0,0 1 0 0 0,0-1 0 0 0,0 0-1 0 0,1 0 1 0 0,-1 0 0 0 0,0 1 0 0 0,1-2-1 0 0,9-3 0 0 0,-9 5 0 0 0,-1-1 0 0 0,0 1 0 0 0,0 0 0 0 0,0-1 0 0 0,1 1 0 0 0,-1-1 0 0 0,0 1 0 0 0,0-1 0 0 0,0 1 0 0 0,0-1 0 0 0,0 1 0 0 0,0-1 0 0 0,0 1 0 0 0,0-1 0 0 0,0 1 0 0 0,0-1 0 0 0,0 1 0 0 0,0-1 0 0 0,0 1 0 0 0,0-1 0 0 0,-1 1 0 0 0,1 0 0 0 0,0-1 0 0 0,0 1 0 0 0,0-1 0 0 0,-1 1 0 0 0,-9-15 10 0 0,2 0 42 0 0,5 13-51 0 0,-1 1 0 0 0,-1-9-1 0 0,4 9 0 0 0,1 1 0 0 0,-1 0 0 0 0,0-1 0 0 0,0 1 0 0 0,1 0 0 0 0,-1 0 0 0 0,0-1 0 0 0,0 1 0 0 0,0 0 0 0 0,0 0 0 0 0,1 0 0 0 0,-1 0 0 0 0,0 0 0 0 0,-1 0 0 0 0,1 0 5 0 0,-1 0 1 0 0,1 0-1 0 0,-1 0 1 0 0,1 0-1 0 0,-1-1 1 0 0,1 1-1 0 0,0 0 1 0 0,-1-1-1 0 0,1 0 1 0 0,-1 1-1 0 0,1-1 1 0 0,0 0-1 0 0,0 1 1 0 0,-1-1-1 0 0,1 0 1 0 0,-1-1-6 0 0,-1-1 0 0 0,-4-1 77 0 0,-1 5-79 0 0,5-1 7 0 0,-12 0-5 0 0,-8 0 116 0 0,13 0-20 0 0,4 0 37 0 0,-3 0 74 0 0,-3 3-57 0 0,-1 7-47 0 0,8-6-46 0 0,-1-4-43 0 0,2 1-2 0 0,-1 9 52 0 0,2-8-55 0 0,1-1 1 0 0,0 1 0 0 0,-1-1 0 0 0,0 0-1 0 0,1 0 1 0 0,-1 0 0 0 0,-2 1-10 0 0,3-1 6 0 0,0-1 0 0 0,0 1 0 0 0,0 0 0 0 0,0 0 1 0 0,0 0-1 0 0,0 0 0 0 0,1 0 0 0 0,-2 1-6 0 0,-2 8 53 0 0,-5-4-26 0 0,9-5-24 0 0,0-1 1 0 0,0 1-1 0 0,0-1 0 0 0,0 1 1 0 0,0-1-1 0 0,0 1 0 0 0,0-1 1 0 0,0 1-1 0 0,0 0 0 0 0,0-1 1 0 0,1 1-1 0 0,-1 0 0 0 0,0 0 1 0 0,1 0-1 0 0,-1 0 0 0 0,0 0-3 0 0,-3 10 21 0 0,-2 0 15 0 0,-4 0 73 0 0,4-3-55 0 0,1 0 0 0 0,0 0 0 0 0,0 1 0 0 0,1 0-54 0 0,4-9 1 0 0,-3 15 75 0 0,4-14-70 0 0,-1 0-1 0 0,0 0 1 0 0,0 0-1 0 0,0-1 1 0 0,0 1-1 0 0,-1 0 1 0 0,1 0-1 0 0,0 0 1 0 0,0-1-1 0 0,0 1 1 0 0,-1 0-1 0 0,1 0 1 0 0,0-1-1 0 0,-1 1 1 0 0,1 0-6 0 0,-4 1 29 0 0,-2 4 22 0 0,3 4-16 0 0,5 8 173 0 0,4-1 26 0 0,-1-7-152 0 0,0 20 214 0 0,20 1-48 0 0,-23-27-215 0 0,-1-3-25 0 0,-1 0 0 0 0,0-1 0 0 0,0 1 0 0 0,1-1 0 0 0,-1 1 0 0 0,0 0 0 0 0,1-1 0 0 0,-1 1 0 0 0,0-1-1 0 0,1 1 1 0 0,-1-1 0 0 0,1 1 0 0 0,-1-1 0 0 0,1 0 0 0 0,-1 1 0 0 0,1-1 0 0 0,0 1 0 0 0,-1-1 0 0 0,1 0 0 0 0,-1 0 0 0 0,1 1 0 0 0,0-1-8 0 0,4 2 32 0 0,2 3 25 0 0,-6-4-45 0 0,1 0 0 0 0,-1 0 0 0 0,1-1 1 0 0,-1 1-1 0 0,1 0 0 0 0,-1-1 0 0 0,1 1 1 0 0,-1-1-1 0 0,1 1 0 0 0,-1-1 0 0 0,1 1 1 0 0,-1-1-1 0 0,1 0 0 0 0,0 0 0 0 0,0 0-12 0 0,4 0 29 0 0,-1 1 0 0 0,1 0 0 0 0,-1 0-1 0 0,0 1 1 0 0,3 0-29 0 0,-2 0 11 0 0,-1 0 0 0 0,0-1 0 0 0,1 0 0 0 0,-1 0 0 0 0,4 0-11 0 0,25 0 75 0 0,-23 0-55 0 0,0-1 0 0 0,0 0 0 0 0,0 0 0 0 0,0-1 0 0 0,8-3-20 0 0,-3 0 28 0 0,-10 2-22 0 0,1 0 1 0 0,-1 1-1 0 0,0 0 1 0 0,1 0-1 0 0,-1 0 0 0 0,1 1-6 0 0,1 0-53 0 0,-1-1 40 0 0,18-3 85 0 0,-15 2-72 0 0,1-1-74 0 0,-6 2-4 0 0,0-1-33 0 0,0 1-20 0 0,0 0-32 0 0,0-1-38 0 0,0 1-40 0 0,-2 0-30 0 0,0 0-43 0 0,0 0-40 0 0,0 0-37 0 0,1-1-254 0 0,1 0-60 0 0,-1 0-47 0 0,1 0-34 0 0,-5 2 784 0 0,12-6-2194 0 0,6-4-1250 0 0</inkml:trace>
  <inkml:trace contextRef="#ctx0" brushRef="#br0" timeOffset="599.17">1346 122 6768 0 0,'0'0'149'0'0,"-2"0"23"0"0,0 1-120 0 0,-2-2-6 0 0,0-4 33 0 0,-1-5 87 0 0,-8-5-134 0 0,7 7 13 0 0,2 0 94 0 0,0 1 58 0 0,1 2 75 0 0,-8 0 437 0 0,6-5 26 0 0,1 7-359 0 0,-2-1-73 0 0,-1 1-57 0 0,1 0-41 0 0,2 1-47 0 0,2 1-35 0 0,-2 1-61 0 0,0 0 16 0 0,1-1 76 0 0,1 0 84 0 0,0 0-70 0 0,1 0 38 0 0,-12-9 287 0 0,-2 7-200 0 0,5 1-108 0 0,-1-3-33 0 0,4 1-39 0 0,1 2 7 0 0,0 0 22 0 0,-1 2 50 0 0,-10 0 56 0 0,-2 0-50 0 0,0 0-68 0 0,0 0-86 0 0,18 0-43 0 0,-1 0 0 0 0,0 0 0 0 0,0 1 1 0 0,0-1-1 0 0,0 1 0 0 0,0-1 1 0 0,1 1-1 0 0,-1 0 0 0 0,0 0 0 0 0,0-1 1 0 0,1 1-1 0 0,-2 1-1 0 0,-5 3 23 0 0,-2-3 41 0 0,5 0 6 0 0,-8 9 2 0 0,2-6-1 0 0,-6 5 40 0 0,14-5-26 0 0,4 0-63 0 0,0 0 21 0 0,-5 0 81 0 0,-6 8 14 0 0,8-1-12 0 0,-1-7 4 0 0,2-4-118 0 0,0 0-1 0 0,0 1 1 0 0,-1-1 0 0 0,1 0-1 0 0,1 1 1 0 0,-1-1-1 0 0,0 1 1 0 0,0-1 0 0 0,0 1-1 0 0,1-1 1 0 0,-1 1-1 0 0,1-1 1 0 0,-1 1-1 0 0,1 0 1 0 0,0-1 0 0 0,-1 1-1 0 0,1 0 1 0 0,0-1-1 0 0,0 1 1 0 0,0 0 0 0 0,1-1-1 0 0,-1 1 1 0 0,0 0-1 0 0,0-1 1 0 0,1 1 0 0 0,0 1-12 0 0,2 2 22 0 0,3 9 84 0 0,-5-11-69 0 0,0 1 0 0 0,0 0 1 0 0,-1-1-1 0 0,0 1 0 0 0,1 0 1 0 0,-1 3-38 0 0,0-2 38 0 0,1 1 0 0 0,0 0 0 0 0,0-1 1 0 0,1 1-1 0 0,1 2-38 0 0,2 10 62 0 0,-3-2-59 0 0,-2-13-3 0 0,0 1 0 0 0,0-1 0 0 0,1 0 0 0 0,-1 0 0 0 0,1 0 0 0 0,0 0 0 0 0,-1 0 0 0 0,2 0 0 0 0,0 3 0 0 0,3 8 0 0 0,6 30 4 0 0,-1 2 105 0 0,5 3 96 0 0,-9-30-135 0 0,-1-8-13 0 0,-1 1 1 0 0,-1-1-1 0 0,0 1 1 0 0,0 0-1 0 0,0 12-57 0 0,-3-23 26 0 0,0 1 0 0 0,0 0-1 0 0,1 0 1 0 0,-1-1-1 0 0,0 1 1 0 0,1 0-1 0 0,-1-1 1 0 0,1 1 0 0 0,-1 0-1 0 0,1-1 1 0 0,0 1-1 0 0,0-1 1 0 0,0 1-1 0 0,0 0-25 0 0,5 10 230 0 0,-5 1-30 0 0,0 2-37 0 0,1-5-86 0 0,4 3-30 0 0,-5-12-47 0 0,0 0 0 0 0,0 1 0 0 0,-1-1 0 0 0,1 1 1 0 0,-1-1-1 0 0,1 0 0 0 0,-1 1 0 0 0,1-1 0 0 0,-1 1 0 0 0,0-1 0 0 0,0 1 0 0 0,1-1 0 0 0,-1 1 0 0 0,-1 8 7 0 0,1-3-1 0 0,0-2 34 0 0,0-1 31 0 0,1 0 45 0 0,-4-1-62 0 0,-7 9-44 0 0,7 1-26 0 0,3-11-61 0 0,0-2-4 0 0,0 0 26 0 0,0 0-10 0 0,0 0-40 0 0,0 0-104 0 0,0 0-185 0 0,0 0 214 0 0,0 0-36 0 0,0 0-71 0 0,0 0 97 0 0,0 0-39 0 0,0 0-39 0 0,0 0-38 0 0,0 0-406 0 0,0 0 102 0 0,0 0-52 0 0,0 0-773 0 0,0 0-604 0 0,0 0-1152 0 0</inkml:trace>
  <inkml:trace contextRef="#ctx0" brushRef="#br0" timeOffset="1213.82">848 439 8984 0 0,'0'0'200'0'0,"0"0"33"0"0,0 0 15 0 0,0 0-86 0 0,2 0-24 0 0,6 1 179 0 0,2-1 64 0 0,-7 0-273 0 0,-1 0 0 0 0,0 0-1 0 0,1 0 1 0 0,-1 0-1 0 0,1 0 1 0 0,-1-1-1 0 0,0 1 1 0 0,1-1 0 0 0,0 0-108 0 0,5-4 286 0 0,-7 4-234 0 0,0 0 0 0 0,1 0 1 0 0,-1 1-1 0 0,0-1 0 0 0,1 0 1 0 0,-1 1-1 0 0,1-1 0 0 0,-1 1 1 0 0,1-1-1 0 0,0 1 0 0 0,-1 0 1 0 0,1-1-1 0 0,-1 1 0 0 0,1 0-52 0 0,13-1 392 0 0,-1-1-87 0 0,-2-2-75 0 0,-1 1-65 0 0,-5 1-97 0 0,3-1 98 0 0,-2 2-36 0 0,6 1 56 0 0,3-1 40 0 0,-1-5 8 0 0,0 1 10 0 0,3 3-59 0 0,0 2-47 0 0,18 0 116 0 0,-14-3-139 0 0,-6-1-45 0 0,5-2-9 0 0,2 4-63 0 0,26 2-100 0 0,-32 0 21 0 0,0 0-48 0 0,-4 0-25 0 0,1 0-51 0 0,-1 0-59 0 0,0 0-68 0 0,-2 0 86 0 0,-7 0 123 0 0,-1 0-35 0 0,0 1-7 0 0,-1-1-36 0 0,1 1-40 0 0,-1-1-46 0 0,0 1-48 0 0,0 0-44 0 0,0 0-42 0 0,0 0-34 0 0,0 1-131 0 0,0 0-35 0 0,4 3-1365 0 0,-6-5 1960 0 0</inkml:trace>
  <inkml:trace contextRef="#ctx0" brushRef="#br0" timeOffset="1502.1">1543 439 8576 0 0,'0'13'197'0'0,"0"-11"24"0"0,0 1 17 0 0,0 4-362 0 0,0 0 52 0 0,0 0 50 0 0,0 0 45 0 0,0 0 42 0 0,0 0 39 0 0,0 7 204 0 0,0 1 103 0 0,0-1 80 0 0,0 0 43 0 0,0 20 773 0 0,0-14-573 0 0,0-10-408 0 0,0 1-45 0 0,0-1-56 0 0,0 0-64 0 0,0-10-499 0 0,0 0-52 0 0,0 0-46 0 0,0 0-41 0 0,0 0-141 0 0,0 0-40 0 0,0 0-171 0 0,0 0-457 0 0</inkml:trace>
  <inkml:trace contextRef="#ctx0" brushRef="#br0" timeOffset="1728.81">1467 243 8840 0 0,'0'0'197'0'0,"0"0"24"0"0,0 0 19 0 0,0 0-12 0 0,0 0-104 0 0,3 0-48 0 0,10 0-10 0 0,2 0-2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7:59.3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335 363 7800 0 0,'0'0'174'0'0,"0"0"29"0"0,0 0 13 0 0,-3 0 35 0 0,-7 0 119 0 0,10 0-362 0 0,0 0-1 0 0,0 0 1 0 0,0 0-1 0 0,0 0 1 0 0,0 0-1 0 0,0 0 1 0 0,0 0-1 0 0,0 0 1 0 0,0 0-1 0 0,0 0 1 0 0,-1 0-1 0 0,1 0 1 0 0,0 0-1 0 0,0 0 1 0 0,0 0-1 0 0,0 0 1 0 0,0 0-1 0 0,0 0 1 0 0,0 0-1 0 0,0 0 1 0 0,0 0-1 0 0,0 0 1 0 0,0 0-1 0 0,-1 0 1 0 0,1 0-1 0 0,0 0 0 0 0,0 0 1 0 0,0 0-1 0 0,0 0 1 0 0,0 0-1 0 0,0 0 1 0 0,0-1-1 0 0,0 1 1 0 0,0 0-1 0 0,0 0 1 0 0,0 0-1 0 0,0 0 1 0 0,0 0-1 0 0,0 0 1 0 0,0 0-1 0 0,0 0 1 0 0,0 0-1 0 0,0 0 1 0 0,0 0-1 0 0,0-1 1 0 0,0 1-1 0 0,0 0 1 0 0,0 0-1 0 0,0 0 1 0 0,0 0-1 0 0,0 0 1 0 0,0 0-1 0 0,0 0 1 0 0,0 0-1 0 0,0 0 1 0 0,0 0-1 0 0,0-1-7 0 0,0-9 439 0 0,0 10-432 0 0,0 0 1 0 0,0 0-1 0 0,0 0 1 0 0,0 0-1 0 0,0 0 1 0 0,0 0-1 0 0,0 0 1 0 0,0 0-1 0 0,0 0 1 0 0,0 0-1 0 0,0-1 1 0 0,0 1-1 0 0,0 0 1 0 0,0 0-1 0 0,0 0 1 0 0,0 0-1 0 0,0 0 1 0 0,0 0-1 0 0,0 0 1 0 0,0 0-1 0 0,0 0 1 0 0,0 0-1 0 0,0 0 1 0 0,0-1-1 0 0,0 1 1 0 0,0 0-1 0 0,0 0 1 0 0,0 0-1 0 0,0 0 1 0 0,-1 0-1 0 0,1 0 1 0 0,0 0-1 0 0,0 0 1 0 0,0 0-1 0 0,0 0 1 0 0,0 0 0 0 0,0 0-1 0 0,0 0 1 0 0,0 0-1 0 0,0 0 1 0 0,0 0-1 0 0,0 0 1 0 0,0 0-1 0 0,-1 0 1 0 0,1 0-1 0 0,0 0 1 0 0,0 0-1 0 0,0 0 1 0 0,0 0-1 0 0,0 0 1 0 0,0 0-1 0 0,0 0 1 0 0,0 0-1 0 0,0 0 1 0 0,0 0-1 0 0,0 0 1 0 0,-1 0-8 0 0,-2 0 102 0 0,0-1 75 0 0,-7-3 608 0 0,7 1-507 0 0,1 2-183 0 0,1 0-45 0 0,-1-1-53 0 0,1 1-63 0 0,-1 0 211 0 0,0 0-40 0 0,-1 0 13 0 0,-5 2-33 0 0,8-1-50 0 0,-6 0 190 0 0,-1-1-72 0 0,-5 1-6 0 0,-4 1-12 0 0,12 1-43 0 0,-1 5 9 0 0,5-7-95 0 0,0 0 0 0 0,0 1 0 0 0,0-1 0 0 0,-1 1 0 0 0,1-1 0 0 0,0 0 0 0 0,-1 1 1 0 0,1-1-1 0 0,0 0 0 0 0,-1 1 0 0 0,1-1 0 0 0,0 0 0 0 0,-1 1 0 0 0,1-1 0 0 0,-1 0 0 0 0,1 0 1 0 0,0 0-1 0 0,-1 1 0 0 0,1-1 0 0 0,-1 0 0 0 0,1 0 0 0 0,-1 0 0 0 0,1 0 0 0 0,-1 0 0 0 0,1 0 1 0 0,-1 0-1 0 0,1 0 0 0 0,-1 0 0 0 0,1 0 0 0 0,-1 0 0 0 0,1 0 0 0 0,-1 0-6 0 0,-1 0 11 0 0,1 0 0 0 0,-1 0 0 0 0,1 0 0 0 0,-1 1 1 0 0,1-1-1 0 0,-1 1 0 0 0,0-1 0 0 0,1 1 0 0 0,0-1 0 0 0,-1 1 0 0 0,1 0 0 0 0,-1 0 0 0 0,1 0 0 0 0,0 0-11 0 0,-7 3 45 0 0,-5 1 45 0 0,8 6-2 0 0,-23 4 88 0 0,18-11-114 0 0,9-4-56 0 0,0 1 1 0 0,0-1-1 0 0,0 1 1 0 0,0-1-1 0 0,0 1 1 0 0,0-1-1 0 0,0 1 1 0 0,0-1 0 0 0,0 1-1 0 0,0 0 1 0 0,0-1-1 0 0,0 1 1 0 0,0 0-1 0 0,1 0 1 0 0,-1 0-1 0 0,0 0 1 0 0,1 0 0 0 0,-1 0-7 0 0,-4 9 72 0 0,4-7-55 0 0,0-1 1 0 0,0 0-1 0 0,0 0 0 0 0,0 0 0 0 0,-1 0 1 0 0,1 0-1 0 0,0 0 0 0 0,-1 0 1 0 0,0 0-18 0 0,0 0 28 0 0,-1 1 1 0 0,1 0 0 0 0,0 0 0 0 0,0 0-1 0 0,0 1 1 0 0,0 0-29 0 0,-4 8 64 0 0,-3-1-60 0 0,6-8-4 0 0,0 1-1 0 0,1 0 1 0 0,-1 0 0 0 0,1-1 0 0 0,0 1 0 0 0,0 1 0 0 0,1-1 0 0 0,-1 1 0 0 0,-8 17 13 0 0,4-14 5 0 0,5-7-12 0 0,0 0 0 0 0,0 1 0 0 0,0-1 1 0 0,0 0-1 0 0,0 1 0 0 0,1-1 0 0 0,-1 0 1 0 0,1 1-1 0 0,-1-1 0 0 0,1 1 0 0 0,-1-1 0 0 0,1 1 1 0 0,0 0-1 0 0,0-1 0 0 0,-1 1 0 0 0,1-1 1 0 0,1 2-7 0 0,-2 1 11 0 0,1 0 1 0 0,-1 0 0 0 0,1-1-1 0 0,-1 1 1 0 0,0 0 0 0 0,0-1 0 0 0,-1 1-1 0 0,1 0 1 0 0,-1-1 0 0 0,-1 3-12 0 0,2-2 0 0 0,0 0-1 0 0,0 0 1 0 0,0 0 0 0 0,1 0-1 0 0,-1 1 1 0 0,1-1 0 0 0,0 0-1 0 0,1 0 1 0 0,0 4 0 0 0,-1 7-60 0 0,0-8 49 0 0,0-5 17 0 0,0 0 1 0 0,0 0 0 0 0,0 1 0 0 0,0-1-1 0 0,0 0 1 0 0,0 0 0 0 0,1 0 0 0 0,-1 0-1 0 0,1 0 1 0 0,0 1-7 0 0,14 24 87 0 0,-5-22 16 0 0,-6 2-32 0 0,-3-7-67 0 0,-1 1 0 0 0,0-1 0 0 0,0 0 0 0 0,0 1 1 0 0,1-1-1 0 0,-1 1 0 0 0,0-1 0 0 0,1 0 0 0 0,-1 1 0 0 0,0-1 0 0 0,1 0 1 0 0,-1 1-1 0 0,1-1 0 0 0,-1 0 0 0 0,0 0 0 0 0,1 1 0 0 0,-1-1 0 0 0,1 0 1 0 0,-1 0-1 0 0,1 0 0 0 0,-1 0 0 0 0,1 0 0 0 0,-1 0 0 0 0,1 1 1 0 0,-1-1-1 0 0,0 0 0 0 0,1 0 0 0 0,-1 0 0 0 0,1-1 0 0 0,-1 1 0 0 0,1 0 1 0 0,0 0-5 0 0,11 1 79 0 0,-9-1-45 0 0,1 0 0 0 0,0 0 0 0 0,0 0 0 0 0,0 0 0 0 0,-1-1 0 0 0,1 1 0 0 0,0-1 1 0 0,2 0-35 0 0,16-7 116 0 0,39-17 219 0 0,-44 15-250 0 0,2-3 45 0 0,-3 2-38 0 0,-4 2-17 0 0,-1 0 1 0 0,7-7-76 0 0,9-5 93 0 0,-9 6-40 0 0,1-8 4 0 0,5-19-34 0 0,-4 7 29 0 0,-14 25-44 0 0,0 0-50 0 0,6-20-244 0 0,-8 19 193 0 0,-3 6-8 0 0,0 0 0 0 0,0-1 0 0 0,0 1 0 0 0,-1 0 0 0 0,0-1 0 0 0,0 1 0 0 0,0-1 0 0 0,-1 0 101 0 0,1-5-246 0 0,0-22-914 0 0,0 18 568 0 0</inkml:trace>
  <inkml:trace contextRef="#ctx0" brushRef="#br0" timeOffset="371.14">395 0 8784 0 0,'0'0'197'0'0,"0"0"24"0"0,0 0 19 0 0,0 0 28 0 0,0 0 64 0 0,0 3 27 0 0,1-1-249 0 0,-1 2 36 0 0,0 19 707 0 0,-1-16-656 0 0,0-3-141 0 0,0-2-35 0 0,-1 2 61 0 0,-1 0-1 0 0,-1 3 34 0 0,2-2 25 0 0,1 1 55 0 0,0 1 101 0 0,1 51 721 0 0,2-46-838 0 0,3-4-34 0 0,1 5 13 0 0,-3-1-33 0 0,-2 3 57 0 0,-2 34 486 0 0,1-35-490 0 0,-1-1-43 0 0,1 2 39 0 0,0 8 63 0 0,3 2-44 0 0,1-7-94 0 0,3 14 83 0 0,-5-6-20 0 0,-3-1-30 0 0,0 14 158 0 0,1-31-195 0 0,0 0 0 0 0,1-1 0 0 0,0 1 0 0 0,1 0-95 0 0,3 8 149 0 0,-3-10-75 0 0,-1 0-1 0 0,1 0 0 0 0,-1 1 1 0 0,0-1-1 0 0,-1 0 0 0 0,1 4-73 0 0,-1 28 215 0 0,1-18-50 0 0,6-4-51 0 0,-2-1-9 0 0,-3 2 43 0 0,-2-12-278 0 0,0 0 106 0 0,0 0 69 0 0,0 0 43 0 0,0 13 321 0 0,0-11-266 0 0,0 1-78 0 0,0-4-77 0 0,0 0-35 0 0,0 0-30 0 0,0-1-37 0 0,0 1-41 0 0,0-1-45 0 0,0 0-47 0 0,0 1-53 0 0,0-1-56 0 0,0 0-59 0 0,2-5-845 0 0,11-11-10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08.4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0 206 8656 0 0,'0'0'250'0'0,"3"0"4"0"0,1 0-165 0 0,20 0-74 0 0,-16 0 15 0 0,0 0 54 0 0,-2 0 46 0 0,0-1 35 0 0,-2 0 14 0 0,0 0 0 0 0,0 0 0 0 0,0 0 0 0 0,0 0-1 0 0,0-1 1 0 0,-1 0 0 0 0,2 0-179 0 0,-3 1 125 0 0,0 0-1 0 0,0 1 1 0 0,0-1-1 0 0,-1 1 1 0 0,1 0-1 0 0,0-1 1 0 0,0 1 0 0 0,0 0-1 0 0,0 0 1 0 0,0 1-1 0 0,0-1-124 0 0,8 0 445 0 0,2-1-73 0 0,22-7 560 0 0,-15 1-436 0 0,-14 5-366 0 0,8-4 251 0 0,-4 2-105 0 0,2 2-45 0 0,-3 1-104 0 0,-1 0-34 0 0,11-6 67 0 0,-8 3-66 0 0,-1 1 12 0 0,-7 3-87 0 0,0-1 0 0 0,0 1 0 0 0,0-1 0 0 0,0 0 0 0 0,-1 0 0 0 0,1 0 0 0 0,0 0 0 0 0,0 0 0 0 0,-1 0 0 0 0,1-1 1 0 0,-1 1-1 0 0,1 0 0 0 0,-1-1 0 0 0,1-1-19 0 0,10-4 21 0 0,2-1 48 0 0,-9-2-42 0 0,-2 8-13 0 0,0 1 0 0 0,6-14 27 0 0,1 3 34 0 0,-10 12-74 0 0,0 0 0 0 0,0 0 0 0 0,0-1 0 0 0,0 1 0 0 0,0 0 0 0 0,1 0 0 0 0,-1 0 0 0 0,0 0 0 0 0,0 0 0 0 0,0 0 0 0 0,0 0 1 0 0,0 0-1 0 0,0 0 0 0 0,0 0 0 0 0,0 0 0 0 0,0-1 0 0 0,0 1 0 0 0,0 0 0 0 0,0 0 0 0 0,1 0 0 0 0,-1 0 0 0 0,0 0 0 0 0,0 0 0 0 0,0 0 0 0 0,0 0 0 0 0,0-1 0 0 0,0 1 0 0 0,0 0 0 0 0,0 0 0 0 0,0 0 0 0 0,0 0 0 0 0,0 0 0 0 0,0 0 0 0 0,0-1 0 0 0,0 1 0 0 0,0 0 0 0 0,0 0 0 0 0,-1 0 0 0 0,1 0 0 0 0,0 0 0 0 0,0 0 0 0 0,0 0 0 0 0,0 0 0 0 0,0-1 0 0 0,0 1 1 0 0,0 0-1 0 0,0 0 0 0 0,0 0 0 0 0,0 0 0 0 0,0 0 0 0 0,0 0 0 0 0,-1 0 0 0 0,1 0 0 0 0,0 0 0 0 0,0 0 0 0 0,0 0 0 0 0,0 0-1 0 0,-1-1 5 0 0,-8-12 19 0 0,7 6 19 0 0,1-3 45 0 0,-1-2-63 0 0,1 11-18 0 0,0-1-1 0 0,1 1 1 0 0,-1 0-1 0 0,0 0 1 0 0,0 0-1 0 0,0 0 1 0 0,0 0 0 0 0,0 1-1 0 0,0-1 1 0 0,0 0-1 0 0,0 0 1 0 0,-1 0-7 0 0,-13-1 105 0 0,14 2-98 0 0,1 0-1 0 0,-1 0 1 0 0,0 0-1 0 0,0 0 0 0 0,0 0 1 0 0,0 0-1 0 0,1 0 0 0 0,-1-1 1 0 0,0 1-1 0 0,0 0 1 0 0,1 0-1 0 0,-1-1 0 0 0,0 1 1 0 0,0 0-1 0 0,0-1-6 0 0,-2-3 36 0 0,3 4-34 0 0,0 0-1 0 0,0 0 1 0 0,0 0 0 0 0,-1 0-1 0 0,1 0 1 0 0,0-1 0 0 0,0 1-1 0 0,0 0 1 0 0,0 0 0 0 0,0 0 0 0 0,0 0-1 0 0,0 0 1 0 0,0 0 0 0 0,0 0-1 0 0,-1-1 1 0 0,1 1 0 0 0,0 0-1 0 0,0 0 1 0 0,0 0 0 0 0,0 0-1 0 0,0 0 1 0 0,0 0 0 0 0,-1 0-1 0 0,1 0 1 0 0,0 0 0 0 0,0 0 0 0 0,0 0-1 0 0,0 0 1 0 0,0 0 0 0 0,-1 0-1 0 0,1 0 1 0 0,0 0 0 0 0,0 0-1 0 0,0 0 1 0 0,0 0 0 0 0,0 0-1 0 0,-1 0 1 0 0,1 0 0 0 0,0 0-1 0 0,0 0 1 0 0,0 0 0 0 0,0 0-1 0 0,0 1 1 0 0,0-1 0 0 0,0 0 0 0 0,-1 0-1 0 0,1 0 1 0 0,0 0 0 0 0,0 0-1 0 0,0 0 1 0 0,0 0-2 0 0,-8 5 26 0 0,6-4-24 0 0,0-1-1 0 0,0 1 0 0 0,0-1 1 0 0,0 0-1 0 0,0 1 1 0 0,0-1-1 0 0,0 0 1 0 0,0 0-1 0 0,0-1 1 0 0,-1 1-2 0 0,2 0 0 0 0,0 0-1 0 0,0 0 1 0 0,-1 0 0 0 0,1-1 0 0 0,0 1 0 0 0,0 1 0 0 0,-1-1 0 0 0,1 0 0 0 0,0 0 0 0 0,0 0 0 0 0,0 1 0 0 0,-1-1 0 0 0,1 1 0 0 0,0-1 0 0 0,0 1-1 0 0,0-1 1 0 0,-5 11 14 0 0,5-10-9 0 0,1 0-1 0 0,0 0 0 0 0,-1 0 1 0 0,1 0-1 0 0,-1 0 1 0 0,0 0-1 0 0,1 0 0 0 0,-1-1 1 0 0,0 1-1 0 0,1 0 0 0 0,-1 0 1 0 0,0 0-1 0 0,0-1 1 0 0,0 1-1 0 0,1 0 0 0 0,-2-1-4 0 0,-20 9 65 0 0,1 0-46 0 0,18-7-2 0 0,0 1 0 0 0,-1-1 0 0 0,1 1-1 0 0,0 0 1 0 0,0 0 0 0 0,1 0 0 0 0,-1 0-1 0 0,1 0 1 0 0,-2 2-17 0 0,-5 10 65 0 0,-5-4-17 0 0,7-7-32 0 0,-4 6 24 0 0,2 6 69 0 0,8-13-84 0 0,-1-1-1 0 0,1 1 1 0 0,-1 0-1 0 0,1-1 1 0 0,-1 0-1 0 0,-2 3-24 0 0,-7 10 119 0 0,-3 10 109 0 0,11-20-175 0 0,0 6 82 0 0,3-8-93 0 0,-1-1 0 0 0,1 1 0 0 0,0-1 0 0 0,0 1 0 0 0,0-1 0 0 0,1 0 0 0 0,-1 1 0 0 0,0-1 0 0 0,2 3-42 0 0,1 3 104 0 0,2-1-39 0 0,1-2-68 0 0,4 0 58 0 0,-8-4-44 0 0,0 0-1 0 0,1 0 0 0 0,-1 0 1 0 0,0 0-1 0 0,0 0 0 0 0,0 1 0 0 0,0-1 1 0 0,-1 1-1 0 0,1 0-10 0 0,4 2 16 0 0,0 1 0 0 0,1-1 0 0 0,-1 0 1 0 0,1-1-1 0 0,0 0 0 0 0,0 0 0 0 0,0 0 0 0 0,0-1 0 0 0,1 0 0 0 0,3 1-16 0 0,14 4 12 0 0,-22-6-12 0 0,0-1 0 0 0,1 1 0 0 0,-1 0 0 0 0,1-1 0 0 0,-1 0 0 0 0,1 1 0 0 0,-1-2 0 0 0,1 1 0 0 0,1 0 0 0 0,4-1 0 0 0,5 1-114 0 0,7 1-16 0 0,-5 0-7 0 0,-5-1-2 0 0,-2 0-20 0 0,-1 0-52 0 0,0-1-12 0 0,-1 0-49 0 0,0 0-55 0 0,0 0-61 0 0,-3 0 78 0 0,-1 0-46 0 0,0 0-41 0 0,0-1-36 0 0,2 1-207 0 0,0-1-49 0 0,5 0-797 0 0,6 0-712 0 0,11 1-1240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07.3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288 1 9704 0 0,'0'0'216'0'0,"0"0"32"0"0,0 0 13 0 0,0 0-104 0 0,-2 0-79 0 0,-9 0 44 0 0,9 0-1 0 0,2 2 138 0 0,0 6 515 0 0,0 0-122 0 0,0 1-111 0 0,0 0-99 0 0,0-2-169 0 0,0-1-45 0 0,0 1-40 0 0,0 0-36 0 0,0 7 66 0 0,0-1-86 0 0,1-2-22 0 0,5 0 14 0 0,0 2 15 0 0,-4 0-6 0 0,-3 8 10 0 0,1-10-62 0 0,-1 0 1 0 0,2 0-1 0 0,-1 0 0 0 0,2 0 0 0 0,0 1-81 0 0,2 4 87 0 0,-2-10-45 0 0,0 1 0 0 0,-1-1 0 0 0,0 0 0 0 0,0 1 0 0 0,0-1 0 0 0,-1 1-42 0 0,0 58 298 0 0,0 27 110 0 0,0-32-66 0 0,0-10 23 0 0,0-2 101 0 0,-2-43-322 0 0,0-4-127 0 0,1 0-1 0 0,0 1 0 0 0,0-1 1 0 0,0 0-1 0 0,0 1 0 0 0,0-1 1 0 0,0 1-1 0 0,0-1 0 0 0,1 1 1 0 0,-1 0-17 0 0,-1 10 140 0 0,0-10-68 0 0,-9 11-12 0 0,8-7-63 0 0,0-2-56 0 0,-1 0-69 0 0,-2-2-139 0 0,-2-1-208 0 0,6-2 353 0 0,0 0 37 0 0,1 1 52 0 0,0 0 40 0 0,1 0-16 0 0,0 0 0 0 0,0 0 0 0 0,0 0 0 0 0,0 0 0 0 0,0 0 0 0 0,0 0 0 0 0,0 0 0 0 0,0 0 0 0 0,-1 0 0 0 0,1 0 0 0 0,0 0 0 0 0,0 0 0 0 0,0 0 0 0 0,0 0 0 0 0,0 0 0 0 0,0 0 0 0 0,0 0 0 0 0,0 0 0 0 0,0 0 0 0 0,0 0 0 0 0,0 0 0 0 0,-1 0 0 0 0,1 0 0 0 0,0 0 0 0 0,0 0 0 0 0,0 0 0 0 0,0 0 0 0 0,0 0 0 0 0,0 0 0 0 0,0 0 0 0 0,0 0 0 0 0,0 0 0 0 0,0 1 0 0 0,0-1 0 0 0,0 0 0 0 0,0 0 0 0 0,0 0 0 0 0,0 0 0 0 0,0 0 0 0 0,0 0 0 0 0,0 0 0 0 0,0 0 0 0 0,-1 0 0 0 0,1 0 0 0 0,0 0 0 0 0,0 0 0 0 0,0 1 0 0 0,0-1 0 0 0,0 0 0 0 0,0 0 0 0 0,1 0 0 0 0,-1 0 0 0 0,0 0 0 0 0,0 0 0 0 0,0 0 0 0 0,0 0 0 0 0,0 0 9 0 0,0 11-533 0 0,0-9-26 0 0,0-2-96 0 0,0 0-45 0 0,0 0 407 0 0,0 0 156 0 0,0 0-34 0 0,0 0-4 0 0,0 0-33 0 0,0 0-40 0 0,0 0-44 0 0,0 0-47 0 0,0 0-43 0 0,0 0-40 0 0,0 0-34 0 0,0 0-129 0 0,0 0-34 0 0,0 0-1356 0 0</inkml:trace>
  <inkml:trace contextRef="#ctx0" brushRef="#br0" timeOffset="344.07">1 318 7568 0 0,'0'0'166'0'0,"0"0"29"0"0,2 0 14 0 0,11 0-225 0 0,-2 0 49 0 0,0 0 42 0 0,-1 0 38 0 0,2 0 96 0 0,0 0 44 0 0,21 0 681 0 0,-19 0-585 0 0,-5 0-67 0 0,-1-1-70 0 0,-1-1-30 0 0,3-2 2 0 0,4-1 64 0 0,14 0 236 0 0,-6-6-4 0 0,-2 8-228 0 0,-13 2-165 0 0,0 0 1 0 0,0-1-1 0 0,0 0 1 0 0,0 0-1 0 0,0 0 1 0 0,2-2-88 0 0,2-1 126 0 0,-1 1 1 0 0,1 1-1 0 0,0 0 0 0 0,6-1-126 0 0,6-1 153 0 0,-3-1-50 0 0,21-14 73 0 0,-32 15-132 0 0,0 0-1 0 0,0 1 0 0 0,1 0 1 0 0,6-1-44 0 0,1 1 45 0 0,4-1-93 0 0,1-4-123 0 0,-16 6 86 0 0,3-2 0 0 0,7-3-59 0 0,-5 3-44 0 0,-6 3 66 0 0,-1 0-33 0 0,1 1-39 0 0,0-1-43 0 0,-2 2-28 0 0,1-1-44 0 0,0 0-38 0 0,-1 1-36 0 0,5-1-493 0 0,0-1-84 0 0,4-2-633 0 0,6-4-899 0 0,-18 8 2469 0 0</inkml:trace>
  <inkml:trace contextRef="#ctx0" brushRef="#br0" timeOffset="733.95">802 91 8408 0 0,'0'0'190'0'0,"0"0"28"0"0,0 0 8 0 0,0 3-28 0 0,0 17 444 0 0,0 32 1006 0 0,0-36-1195 0 0,0-1-64 0 0,0-4-164 0 0,0 0-53 0 0,0 0-62 0 0,0-1-69 0 0,1-1 139 0 0,0-2-42 0 0,1 1-13 0 0,1 1 10 0 0,3 6 55 0 0,-2 17 197 0 0,-5 1-72 0 0,0-5-89 0 0,1-14-134 0 0,0 19 122 0 0,0 1 32 0 0,0 1 36 0 0,0-2 36 0 0,2-18-138 0 0,4 0-56 0 0,0 0-7 0 0,-5 0 53 0 0,-1-15-169 0 0,0 14 174 0 0,0 13 160 0 0,0-19-187 0 0,0 1 49 0 0,0-6-51 0 0,0-3-29 0 0,0 0-12 0 0,0 0-1 0 0,0 0-5 0 0,0 0-23 0 0,0 0-11 0 0,0 0-1 0 0,0 0 0 0 0,0-3 6 0 0,0 3-67 0 0,0-1 1 0 0,0 1-1 0 0,0 0 1 0 0,0-1-1 0 0,0 1 1 0 0,0-1-1 0 0,0 1 1 0 0,0 0-1 0 0,0-1 1 0 0,1 1-1 0 0,-1-1 1 0 0,0 1-1 0 0,0 0 1 0 0,0-1-1 0 0,0 1 0 0 0,1 0 1 0 0,-1-1-1 0 0,0 1 1 0 0,0 0-1 0 0,1-1 1 0 0,-1 1-1 0 0,0 0 1 0 0,0-1-1 0 0,1 1 1 0 0,-1 0-1 0 0,0 0 1 0 0,1 0-1 0 0,-1-1 1 0 0,0 1-1 0 0,1 0 1 0 0,-1 0-4 0 0,7-5 36 0 0,11-23-26 0 0,-9 14-2 0 0,2-2 38 0 0,6 3-35 0 0,-12 10-11 0 0,0 0 0 0 0,-1-1 0 0 0,0 1-1 0 0,1-1 1 0 0,-1 0 0 0 0,0 0 0 0 0,-1-1 0 0 0,1 0 0 0 0,2-5 0 0 0,-4 7 0 0 0,0-1 0 0 0,-1 1 0 0 0,1 0 0 0 0,0 1 0 0 0,0-1 0 0 0,1 0 0 0 0,-1 1 0 0 0,1-1 0 0 0,-1 1 0 0 0,1 0 0 0 0,0-1 0 0 0,18-5-5 0 0,1-1-50 0 0,-14 4 45 0 0,-7 4 9 0 0,0 0 0 0 0,0 0 0 0 0,1 1 0 0 0,-1-1 1 0 0,1 0-1 0 0,-1 1 0 0 0,1-1 0 0 0,-1 1 0 0 0,1-1 0 0 0,-1 1 0 0 0,1 0 1 0 0,0-1-1 0 0,-1 1 0 0 0,1 0 1 0 0,13 0-43 0 0,0 3 22 0 0,13 12-33 0 0,-13 13 54 0 0,0 2 0 0 0,-10 0 0 0 0,0-22 0 0 0,-4-7 0 0 0,0 0 0 0 0,0 1 0 0 0,-1-1 0 0 0,1 1 0 0 0,0-1 0 0 0,-1 1 0 0 0,1-1 0 0 0,-1 1 0 0 0,1-1 0 0 0,-1 1 0 0 0,0-1 0 0 0,1 1 0 0 0,-1-1 0 0 0,0 1 0 0 0,0 10-25 0 0,0-3 36 0 0,0 9 31 0 0,0-3-67 0 0,0 2-71 0 0,0 6-99 0 0,0-13 67 0 0,0-8 24 0 0,0-2-48 0 0,0 0-107 0 0,0 0-274 0 0,0 0-488 0 0,0 0-45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05.9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320 318 8512 0 0,'0'0'248'0'0,"0"-3"-6"0"0,0 3-239 0 0,0-1 1 0 0,0 1-1 0 0,0 0 0 0 0,0-1 0 0 0,0 1 0 0 0,0-1 0 0 0,0 1 0 0 0,0-1 0 0 0,0 1 0 0 0,0-1 1 0 0,-1 1-1 0 0,1 0 0 0 0,0-1 0 0 0,0 1 0 0 0,0-1 0 0 0,-1 1 0 0 0,1 0 0 0 0,0-1 0 0 0,0 1 0 0 0,-1-1 1 0 0,1 1-1 0 0,0 0 0 0 0,-1-1-3 0 0,-7 0 27 0 0,7 2-27 0 0,0-1 0 0 0,0 0 0 0 0,0 0 0 0 0,1 0 1 0 0,-1 0-1 0 0,0 0 0 0 0,0 0 0 0 0,0-1 0 0 0,1 1 0 0 0,-1 0 0 0 0,0 0 1 0 0,0-1-1 0 0,1 1 0 0 0,-1 0 0 0 0,0-1 0 0 0,0 1 0 0 0,1 0 1 0 0,-1-1-1 0 0,0 0 0 0 0,-3-5 47 0 0,0 1 108 0 0,-6 4 120 0 0,-1 1 126 0 0,-1 0 5 0 0,4 0-72 0 0,0 0 34 0 0,4 0-142 0 0,0 0 34 0 0,-5 1-63 0 0,-1 5 28 0 0,-3 0 5 0 0,2-4-44 0 0,0-1-75 0 0,-1 6-16 0 0,5-3-45 0 0,-3 1 16 0 0,7-4-53 0 0,1 0-1 0 0,0 0 0 0 0,0 0 1 0 0,0 0-1 0 0,0 1 1 0 0,0-1-1 0 0,0 1 0 0 0,0-1 1 0 0,0 1-13 0 0,-10 10 15 0 0,7-8-15 0 0,0 0 0 0 0,1 0 0 0 0,0 1 0 0 0,0 0 1 0 0,0 0-1 0 0,-1 1 0 0 0,5-4 7 0 0,-1 0 1 0 0,-1 0-1 0 0,1 0 0 0 0,0 0 1 0 0,0 0-1 0 0,-1-1 1 0 0,1 1-1 0 0,-1-1 1 0 0,1 1-1 0 0,-1-1 1 0 0,-1 1-8 0 0,-6 7 113 0 0,5-2-8 0 0,-1 4 44 0 0,1-1-71 0 0,-4 4 93 0 0,-3 6 34 0 0,4-3-138 0 0,5-12-58 0 0,0 2-3 0 0,0-1 0 0 0,0 1 1 0 0,0-1-1 0 0,1 1 1 0 0,0-1-1 0 0,1 1 1 0 0,-1 0-7 0 0,1 4-29 0 0,-1-8 9 0 0,1 0 0 0 0,0 0 0 0 0,0 0-1 0 0,0 0 1 0 0,0 0 0 0 0,1 1 0 0 0,-1-1-1 0 0,1 0 1 0 0,0 0 0 0 0,0 0 20 0 0,2 4-51 0 0,1 1 41 0 0,0 0 34 0 0,-3-6-8 0 0,0 0 1 0 0,0 0-1 0 0,1 0 1 0 0,-1-1-1 0 0,0 1 1 0 0,0 0-1 0 0,1-1 1 0 0,-1 1-1 0 0,1-1 0 0 0,0 0 1 0 0,0 1-17 0 0,8 2 101 0 0,-8-3-77 0 0,0 0-1 0 0,0 0 0 0 0,0 1 0 0 0,0-1 0 0 0,0 0 0 0 0,0 1 0 0 0,0-1 0 0 0,0 1 0 0 0,0 0-23 0 0,-1-1 23 0 0,0 0-1 0 0,1 1 0 0 0,-1-1 0 0 0,1 0 1 0 0,0 0-1 0 0,-1 0 0 0 0,1 0 1 0 0,0 0-1 0 0,-1 0 0 0 0,1 0 1 0 0,1 0-23 0 0,25 1 332 0 0,-20-2-297 0 0,1 0 65 0 0,6 1 109 0 0,22-2 366 0 0,-28 0-442 0 0,-2-1-49 0 0,8-4 158 0 0,6-3-8 0 0,0 1-113 0 0,-12 5-29 0 0,-1-1 1 0 0,1-1-1 0 0,4-3-92 0 0,9-7 127 0 0,-4 1 311 0 0,15-17-438 0 0,-31 29 12 0 0,-1 1 0 0 0,1-1 0 0 0,-1 0 0 0 0,0 1 0 0 0,0-1 0 0 0,0 0 0 0 0,0 0 0 0 0,1-1-12 0 0,-1 0 13 0 0,-1 0-1 0 0,1 0 1 0 0,0 0 0 0 0,-1 0-1 0 0,0 0 1 0 0,0 0-1 0 0,0-2-12 0 0,0 3 10 0 0,1 0-1 0 0,-1 0 1 0 0,0 0-1 0 0,1 0 1 0 0,-1 1-1 0 0,1-1 0 0 0,0 0 1 0 0,-1 0-1 0 0,1 1 1 0 0,0-1-1 0 0,0 0 0 0 0,1 0-9 0 0,3-9 36 0 0,-4 10-36 0 0,-1 0-1 0 0,0 0 1 0 0,0 1-1 0 0,0-1 1 0 0,0 0-1 0 0,0 1 1 0 0,0-1 0 0 0,0 0-1 0 0,0 0 1 0 0,0 1-1 0 0,-1-1 1 0 0,1 0-1 0 0,0 1 1 0 0,0-1-1 0 0,-1 0 1 0 0,1 0 0 0 0,-4-7-36 0 0,-7-17-108 0 0,-2 2 35 0 0,6 13 8 0 0,2 1-64 0 0,3 4 138 0 0,-1 1-35 0 0,1 0-36 0 0,0 1-35 0 0,0-1-39 0 0,0 0-38 0 0,0 0-41 0 0,0 0-40 0 0,0 1-43 0 0,0-1-44 0 0,0 1-44 0 0,0-1-46 0 0,0 1-47 0 0,0 0-49 0 0,0 0-49 0 0,0 0-50 0 0,-4-5-1321 0 0,-3-2-1121 0 0</inkml:trace>
  <inkml:trace contextRef="#ctx0" brushRef="#br0" timeOffset="416.85">1030 106 6880 0 0,'0'0'157'0'0,"0"-2"23"0"0,0-18 144 0 0,0 12-265 0 0,0-16-81 0 0,0 23 56 0 0,0-2 52 0 0,0 1 75 0 0,-2-1 185 0 0,-8-7 317 0 0,8 9-384 0 0,1 0-51 0 0,0 0-46 0 0,0 1-41 0 0,-1-1-18 0 0,1 1-40 0 0,-1 0-25 0 0,0 0-19 0 0,-2 0 30 0 0,2-1 81 0 0,-6-4 124 0 0,-3-1 104 0 0,2 5-84 0 0,4-2 132 0 0,4 2-373 0 0,-1-1 1 0 0,1 1 0 0 0,-1 0 0 0 0,0 0 0 0 0,0 0 0 0 0,1 0-1 0 0,-1 1 1 0 0,0-1 0 0 0,0 0 0 0 0,0 1 0 0 0,0-1 0 0 0,0 1-1 0 0,-1 0-53 0 0,-33-2 687 0 0,25 2-504 0 0,1 2-36 0 0,-2 4 6 0 0,0 0-12 0 0,1-4-15 0 0,8-2-92 0 0,-14 0 121 0 0,3 1-61 0 0,12-1-86 0 0,0 1 1 0 0,0-1-1 0 0,1 1 1 0 0,-1-1-1 0 0,0 1 0 0 0,0 0 1 0 0,1-1-1 0 0,-1 1 0 0 0,1 0 1 0 0,-1 0-1 0 0,1 0 0 0 0,-1 0 1 0 0,0 1-9 0 0,-3 2 56 0 0,-2-4-48 0 0,1 1-8 0 0,-21 14 10 0 0,22-5 33 0 0,-6-3-30 0 0,10-7-13 0 0,0 0 0 0 0,0 1-1 0 0,0-1 1 0 0,0 1 0 0 0,0-1 0 0 0,0 1 0 0 0,0-1 0 0 0,0 1 0 0 0,1 0-1 0 0,-1 0 1 0 0,0-1 0 0 0,0 1 0 0 0,1 0 0 0 0,-1 0 0 0 0,0 0 0 0 0,0 0 0 0 0,-3 9-2 0 0,3-8 3 0 0,0 0 1 0 0,0 1-1 0 0,0-1 0 0 0,0 0 1 0 0,-1 0-1 0 0,1 0 1 0 0,-1 0-1 0 0,1-1 0 0 0,-1 1-1 0 0,0 0 6 0 0,0 1-1 0 0,1-1 0 0 0,-1 0 1 0 0,1 1-1 0 0,-1-1 0 0 0,1 1 1 0 0,0 0-1 0 0,0-1 0 0 0,0 1 1 0 0,1 0-1 0 0,-1 0 0 0 0,1-1 1 0 0,-1 1-1 0 0,1 0 0 0 0,0 0 1 0 0,0 0-1 0 0,0-1 0 0 0,1 3-5 0 0,-1 1 11 0 0,0-3-10 0 0,0 1 1 0 0,-1-1-1 0 0,1 0 0 0 0,-1 0 1 0 0,1 0-1 0 0,-1 0 0 0 0,0 0 1 0 0,0 0-1 0 0,-2 3-1 0 0,-2 8 9 0 0,0 19 36 0 0,6 19-29 0 0,1-13 30 0 0,-3-23-38 0 0,1-5 6 0 0,-1-1 0 0 0,2 0 0 0 0,0 0 0 0 0,1 8-14 0 0,2 0 9 0 0,3 13 24 0 0,-5-7 29 0 0,-3-9-21 0 0,1-9-22 0 0,0 0 0 0 0,0 0 0 0 0,0 0 0 0 0,1 1 0 0 0,0-1 0 0 0,0 0-19 0 0,6 9 63 0 0,1 5 76 0 0,-3-9-81 0 0,1 6 42 0 0,-4-2 28 0 0,0-4-23 0 0,4 2 6 0 0,-5-11-96 0 0,0-1-1 0 0,0 0 1 0 0,-1 1 0 0 0,1-1-1 0 0,0 0 1 0 0,-1 1-1 0 0,1-1 1 0 0,-1 1 0 0 0,0-1-1 0 0,1 1 1 0 0,-1 0 0 0 0,0-1-15 0 0,3 4 120 0 0,7 5-10 0 0,-9-9-307 0 0,0 1 84 0 0,-1-1 74 0 0,1-1 59 0 0,-1 1 46 0 0,0 0 34 0 0,0 2 324 0 0,0-2-270 0 0,0-1-61 0 0,0 1-99 0 0,-1 0-97 0 0,1 0-108 0 0,0-1 59 0 0,0 1-35 0 0,0-1-36 0 0,0 0-38 0 0,-1 1-42 0 0,1-1-44 0 0,0 1-45 0 0,1-1-48 0 0,-1 0-52 0 0,0 1-52 0 0,0-1-55 0 0,0 1-58 0 0,0-1-1269 0 0,0 0-1097 0 0</inkml:trace>
  <inkml:trace contextRef="#ctx0" brushRef="#br0" timeOffset="719.68">532 424 11488 0 0,'0'0'264'0'0,"0"-3"34"0"0,1-2-68 0 0,2 2-56 0 0,3 0-48 0 0,1 2-40 0 0,7-1-14 0 0,9 3-54 0 0,0-1-14 0 0,-12-2 54 0 0,3-3 154 0 0,-11 3-146 0 0,1 1 0 0 0,-1 0 0 0 0,0 0 0 0 0,0 0 0 0 0,1 1 1 0 0,-1-1-1 0 0,0 1 0 0 0,1 0 0 0 0,0 0-66 0 0,30-2 564 0 0,-12 1-262 0 0,0 1-42 0 0,0 1-48 0 0,-1 3-57 0 0,-18-3-130 0 0,39 8 260 0 0,-14-6-184 0 0,-2-3-129 0 0,13 0-156 0 0,4 0 3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04.7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259 61 5136 0 0,'0'0'149'0'0,"0"0"-38"0"0,0 0-6 0 0,0 0 81 0 0,0 0 41 0 0,0 0 275 0 0,0 0 11 0 0,0 0-13 0 0,0 0-77 0 0,0 0-37 0 0,0 0-8 0 0,0 0-21 0 0,0-2-77 0 0,0 1-267 0 0,0 1 0 0 0,0-1 1 0 0,0 1-1 0 0,0-1 0 0 0,0 0 0 0 0,0 1 0 0 0,-1-1 0 0 0,1 1 0 0 0,0-1 1 0 0,0 1-1 0 0,0-1 0 0 0,-1 1 0 0 0,1-1 0 0 0,0 1 0 0 0,0-1 1 0 0,-1 1-1 0 0,1-1 0 0 0,-1 1-13 0 0,1-1 26 0 0,-1 1 0 0 0,0 0 0 0 0,1-1 1 0 0,-1 1-1 0 0,0 0 0 0 0,1-1 0 0 0,-1 1 0 0 0,0 0 0 0 0,0 0 1 0 0,1 0-1 0 0,-1 0 0 0 0,0 0 0 0 0,0 0 0 0 0,1 0 1 0 0,-1 0-1 0 0,0 0 0 0 0,1 0 0 0 0,-1 0 0 0 0,-1 1-26 0 0,-8 2 286 0 0,4 0-136 0 0,1 0-63 0 0,2 0-45 0 0,0-1 169 0 0,1-1-77 0 0,-1 0-49 0 0,-1-1-44 0 0,0 0-12 0 0,2 1 33 0 0,0 0-29 0 0,-15 8 223 0 0,-2 1-54 0 0,10-5-103 0 0,0 1 1 0 0,0 0-1 0 0,1 0 1 0 0,0 1-1 0 0,-1 1-99 0 0,-3 5 148 0 0,-9 16 77 0 0,8-8-42 0 0,-7 16 75 0 0,5-4 498 0 0,-8 28-756 0 0,20-44 203 0 0,2 0-40 0 0,3-2-37 0 0,0-6-37 0 0,5-4 46 0 0,-4-3-51 0 0,5 10 151 0 0,2 4-22 0 0,-9-14-187 0 0,1-1 1 0 0,-1 0 0 0 0,1 0 0 0 0,-1 1-1 0 0,1-1 1 0 0,-1 0 0 0 0,1 0 0 0 0,0 0-1 0 0,-1-1 1 0 0,1 1 0 0 0,1 0-27 0 0,25 1 378 0 0,3-2-85 0 0,3 0-34 0 0,1 0-42 0 0,-2 0-51 0 0,-29 0-145 0 0,-1 0 0 0 0,1 0 0 0 0,-1-1 0 0 0,0 0 0 0 0,1 1 0 0 0,-1-1-1 0 0,0 0 1 0 0,0-1 0 0 0,1 1-21 0 0,10-4 67 0 0,-2 1-24 0 0,-8 3-27 0 0,0 0 0 0 0,0 0-1 0 0,0 0 1 0 0,-1-1 0 0 0,1 0 0 0 0,-1 0 0 0 0,1 0-1 0 0,0 0-15 0 0,15-6 53 0 0,-16 7-51 0 0,0 0 0 0 0,0 0 0 0 0,0 0 1 0 0,-1-1-1 0 0,1 1 0 0 0,0-1 0 0 0,0 1 0 0 0,-1-1 0 0 0,1 0 0 0 0,-1 0 0 0 0,1 0 0 0 0,-1 0 0 0 0,2-3-2 0 0,2-6 0 0 0,-2 5 0 0 0,0 1 0 0 0,0-1 0 0 0,0 0 0 0 0,4-3 0 0 0,-7 8 0 0 0,0 0 0 0 0,1 0 0 0 0,-1 0 0 0 0,0 0 0 0 0,0-1 0 0 0,0 1 0 0 0,0 0 0 0 0,0-1 0 0 0,0 1 0 0 0,-1-1 0 0 0,1 1 0 0 0,0-1 0 0 0,-1 1 0 0 0,1-1 0 0 0,-1 1 0 0 0,0-1 0 0 0,1 0 0 0 0,-1 1 0 0 0,0-1 0 0 0,0 0 0 0 0,0 0 4 0 0,0-1-1 0 0,1 1 0 0 0,-1-1 0 0 0,1 1 0 0 0,0-1 0 0 0,-1 1 0 0 0,1-1 0 0 0,0 1 0 0 0,0 0 0 0 0,1-1-3 0 0,4-11-4 0 0,-6 12-1 0 0,0 1 1 0 0,0 0-1 0 0,0 0 0 0 0,0-1 1 0 0,0 1-1 0 0,0 0 0 0 0,0-1 1 0 0,0 1-1 0 0,0 0 0 0 0,-1 0 1 0 0,1-1-1 0 0,0 1 5 0 0,-6-11-70 0 0,5 11 58 0 0,0-1 0 0 0,0 1-1 0 0,0 0 1 0 0,1-1 0 0 0,-1 1-1 0 0,1-1 1 0 0,-1 0 0 0 0,1 1-1 0 0,-1-1 1 0 0,1 1 0 0 0,0-1-1 0 0,0 0 1 0 0,0 1 0 0 0,0-1 11 0 0,-1-14-90 0 0,-2 6-35 0 0,-1 2-49 0 0,-3-1-87 0 0,5 7 142 0 0,0 0 35 0 0,-4-8-163 0 0,4 7 102 0 0,1 0-92 0 0,0 0 22 0 0,0 1-60 0 0,0 0-69 0 0,-1-1-78 0 0,1 1 64 0 0,0 1-48 0 0,0-1-43 0 0,0 1-38 0 0,0-1-141 0 0,-1 0-37 0 0,-3-3-1463 0 0</inkml:trace>
  <inkml:trace contextRef="#ctx0" brushRef="#br0" timeOffset="367.26">501 213 10880 0 0,'0'2'248'0'0,"0"-1"-231"0"0,0-1 0 0 0,0 1 0 0 0,0-1 0 0 0,0 1 0 0 0,0-1 0 0 0,0 1 0 0 0,0-1 0 0 0,0 1 0 0 0,1 0 0 0 0,-1-1 0 0 0,0 1 0 0 0,0-1 0 0 0,1 1 0 0 0,-1-1 0 0 0,0 0 0 0 0,1 1 0 0 0,-1-1 0 0 0,0 1 0 0 0,1-1 0 0 0,-1 0 0 0 0,1 1 0 0 0,-1-1 0 0 0,1 0 0 0 0,0 1-17 0 0,5 6 281 0 0,-4 2-122 0 0,0 4-91 0 0,3-4-38 0 0,-4-7-30 0 0,0-1 1 0 0,0 1-1 0 0,0-1 0 0 0,0 1 1 0 0,-1-1-1 0 0,1 1 1 0 0,-1 0-1 0 0,1-1 1 0 0,-1 1-1 0 0,1 0 1 0 0,-1 0-1 0 0,0-1 1 0 0,0 1-1 0 0,0 4 36 0 0,-1-1 64 0 0,1 6 180 0 0,0-9-190 0 0,0 0 0 0 0,0 1 0 0 0,0-1 0 0 0,0 0 0 0 0,0 0 0 0 0,1 0 0 0 0,-1 1 0 0 0,1-1 0 0 0,0 1-90 0 0,4 5 324 0 0,1 2 139 0 0,-4 3 88 0 0,-2-9-401 0 0,1 0 100 0 0,0 0 58 0 0,2 3 471 0 0,-2-6-570 0 0,1 1-36 0 0,-1 0-43 0 0,0-1-62 0 0,0 0-73 0 0,1 0-86 0 0,0 2 446 0 0,-2-3-47 0 0,0 0-11 0 0,0 0-17 0 0,0 0-66 0 0,0 0-29 0 0,0 0-8 0 0,0 0-19 0 0,0 0-76 0 0,0 0-16 0 0,-2-3-8 0 0,-2 0-49 0 0,1 0 0 0 0,-1-1 0 0 0,1 0 0 0 0,0 0 0 0 0,0 0 0 0 0,1 0 0 0 0,-1 0 0 0 0,1-1-9 0 0,1 3 0 0 0,1 0 1 0 0,-1 0-1 0 0,1 1 0 0 0,0-1 1 0 0,-1 0-1 0 0,1 0 0 0 0,0 0 1 0 0,0 0-1 0 0,0 0 0 0 0,1 1 1 0 0,-1-2-1 0 0,1-9 0 0 0,-1 10 0 0 0,0 1 0 0 0,0-1 0 0 0,0 0 0 0 0,0 1 0 0 0,1-1 0 0 0,-1 1 0 0 0,1-1 0 0 0,-1 0 0 0 0,1 1 0 0 0,-1-1 0 0 0,1 1 0 0 0,0 0 0 0 0,0-1 0 0 0,0 1 0 0 0,5-11 0 0 0,-6 8-3 0 0,1 0-1 0 0,0 0 1 0 0,-1 0-1 0 0,0 0 1 0 0,0-5 3 0 0,3-20-56 0 0,6 2 20 0 0,11-12-161 0 0,-7 14 41 0 0,-2 5 30 0 0,19-26-242 0 0,-25 39 316 0 0,7-7-93 0 0,8 1-13 0 0,-9 7 77 0 0,7-4-69 0 0,-3 6 70 0 0,-3 0 52 0 0,3-1 9 0 0,-12 4 7 0 0,0-1 1 0 0,0 1 0 0 0,0 0-1 0 0,1 1 1 0 0,-1-1-1 0 0,0 0 1 0 0,1 1-1 0 0,0 0 12 0 0,11 0-43 0 0,-1 0 41 0 0,3 2 46 0 0,3 8 48 0 0,-8-6-43 0 0,6 2 37 0 0,-3 2 9 0 0,-9-4-32 0 0,-1 0-1 0 0,0 0 0 0 0,0 0 0 0 0,0 1 0 0 0,-1-1 0 0 0,2 3-62 0 0,4 7 173 0 0,2 3 57 0 0,17 24 193 0 0,-10-14-153 0 0,-6-9-51 0 0,-6-6-25 0 0,-2-1-34 0 0,1 10 73 0 0,6 13-25 0 0,-10-29-180 0 0,1 0 0 0 0,-1 0 1 0 0,0 0-1 0 0,-1 1 0 0 0,1-1 0 0 0,-1 1 0 0 0,0-1 0 0 0,-1 1 0 0 0,1 4-28 0 0,1 3 80 0 0,4 0-38 0 0,-5-12-37 0 0,0 1-1 0 0,0-1 1 0 0,-1 0-1 0 0,1 1 1 0 0,0-1-1 0 0,-1 1 1 0 0,1-1-1 0 0,-1 1 1 0 0,0-1-1 0 0,1 1 0 0 0,-1-1 1 0 0,0 1-1 0 0,0 1-4 0 0,0 3-3 0 0,0 19 75 0 0,0-17-98 0 0,0 1-49 0 0,0-8 107 0 0,0 1-66 0 0,-1 0-64 0 0,1 0-60 0 0,-1 0-57 0 0,1-1-54 0 0,-1 1-50 0 0,0 0-47 0 0,0 0-45 0 0,0-1-40 0 0,0 1-38 0 0,0-1-34 0 0,-1 2-615 0 0,0-1-98 0 0,0-1 29 0 0,2 0-34 0 0,-1-1-2599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03.2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137 0 9152 0 0,'0'0'208'0'0,"0"0"33"0"0,0 0 14 0 0,0 0 15 0 0,0 0 62 0 0,0 3 27 0 0,2 8-17 0 0,8 3 45 0 0,-9-12-221 0 0,1-1-38 0 0,-1 3 34 0 0,-1-1-82 0 0,-1 2-42 0 0,1-2 58 0 0,-1 8 158 0 0,1-8-185 0 0,-1 0 0 0 0,1 0 0 0 0,0 0 0 0 0,0 0 0 0 0,1 0 0 0 0,-1 0 0 0 0,1 1 0 0 0,-1-1 0 0 0,1 0 0 0 0,0 0-69 0 0,2 2 75 0 0,4 12 276 0 0,-4 9 80 0 0,-4-17-308 0 0,0 2 12 0 0,2-2-15 0 0,0-1 11 0 0,1 0 39 0 0,0-3-107 0 0,0 2 43 0 0,0-1 1 0 0,0 1-1 0 0,0 0 1 0 0,-1 0 0 0 0,0 0-1 0 0,0 5-106 0 0,-1 3 169 0 0,-1-8-65 0 0,1 1 0 0 0,0-1 0 0 0,1 0 0 0 0,0 1 1 0 0,0 1-105 0 0,4 6 172 0 0,-3-8-88 0 0,0-1-1 0 0,-1 0 1 0 0,0 1-1 0 0,0-1 0 0 0,0 1 1 0 0,-1-1-84 0 0,0 30 320 0 0,0 19 118 0 0,0-49-383 0 0,1-1-1 0 0,0 1 1 0 0,0-1-1 0 0,0 1 1 0 0,1-1-1 0 0,0 1-54 0 0,3 11 129 0 0,-3 0-34 0 0,-2 1 58 0 0,0 40 53 0 0,0-56-144 0 0,0-2-118 0 0,0 0-78 0 0,0 0 42 0 0,0 0-79 0 0,0 0 55 0 0,0 0-32 0 0,0 0-38 0 0,0 0-43 0 0,0 0-45 0 0,0 0-43 0 0,0 0-40 0 0,0 0-35 0 0,0 0-256 0 0,0 0-59 0 0,0 0-46 0 0,0 0-34 0 0,0 0-1411 0 0,0 0-1248 0 0</inkml:trace>
  <inkml:trace contextRef="#ctx0" brushRef="#br0" timeOffset="880.7">0 318 6768 0 0,'0'0'149'0'0,"0"0"23"0"0,0 0 12 0 0,3 0-25 0 0,-1 0-173 0 0,-1 0 34 0 0,3 1 109 0 0,1 1 146 0 0,2 2 277 0 0,1 0 39 0 0,-3-2-285 0 0,-1-1-156 0 0,-2 0-121 0 0,0-1-38 0 0,1 0 514 0 0,-1 0-7 0 0,2 0-421 0 0,-1 0 42 0 0,5 0 221 0 0,-3 0-67 0 0,20 0 911 0 0,-18 0-923 0 0,-1 0-59 0 0,6-2 155 0 0,-4-3-74 0 0,5-1 13 0 0,-2 5-130 0 0,1 1 71 0 0,5 0 168 0 0,4-4 99 0 0,-12 1-370 0 0,17-3 164 0 0,-14 4-146 0 0,1 1 26 0 0,2 1 60 0 0,-3-1-93 0 0,0 0-36 0 0,11-4 32 0 0,-13 2-90 0 0,1 1 0 0 0,0 1 0 0 0,0-1 0 0 0,5 2-51 0 0,4-3 44 0 0,1-2-66 0 0,-13 3-21 0 0,0 0-1 0 0,0 1 1 0 0,-1 0-1 0 0,9-1 45 0 0,-6 2-126 0 0,0 0 35 0 0,36-1-160 0 0,-34 1 153 0 0,-1 0-47 0 0,1 0-61 0 0,-1 0-81 0 0,-3 0 44 0 0,0 0-47 0 0,-1 0-53 0 0,1 0-57 0 0,-1 0 19 0 0,-1 0-46 0 0,1 0-48 0 0,0 0-52 0 0,-1 0-54 0 0,1 1-58 0 0,0-1-59 0 0,0 0-64 0 0,-7 3 176 0 0,0 3 300 0 0,3-2 91 0 0,1-2 98 0 0,1-1 101 0 0,-5-1-3 0 0,0 0-1 0 0,0-1 1 0 0,1 1-1 0 0,-1 0 0 0 0,0 0 1 0 0,0 0-1 0 0,0 0 0 0 0,0 0 1 0 0,0 0-1 0 0,0 0 1 0 0,0 0-1 0 0,0 0 0 0 0,0 0 1 0 0,0 0-1 0 0,1 0 0 0 0,-1 0 1 0 0,0 0-1 0 0,0 0 1 0 0,0 0-1 0 0,0 1 0 0 0,0-1 1 0 0,0 0-1 0 0,0 0 1 0 0,0 0-1 0 0,0 0 0 0 0,0 0 1 0 0,0 0-1 0 0,0 0 0 0 0,1 0 1 0 0,-1 0-1 0 0,0 0 1 0 0,0 0-1 0 0,0 0 0 0 0,0 0 1 0 0,0 0-1 0 0,0 0 0 0 0,0 0 1 0 0,0 1-1 0 0,0-1 1 0 0,0 0-1 0 0,0 0 0 0 0,0 0 1 0 0,0 0-1 0 0,0 0 1 0 0,0 0-1 0 0,0 0 0 0 0,0 0 1 0 0,0 0-1 0 0,0 0 0 0 0,0 0 1 0 0,0 1-1 0 0,0-1 1 0 0,0 0-1 0 0,0 0 0 0 0,0 0 1 0 0,0 0-1 0 0,0 0-1 0 0,0 7-3 0 0,0 0 91 0 0,0 1 76 0 0,0-1 63 0 0,0 4 139 0 0,0 18 831 0 0,0-17-733 0 0,0 0-140 0 0,0-7-206 0 0,0 0-36 0 0,2 7 231 0 0,2-4-57 0 0,2 5 15 0 0,-4-4-150 0 0,-1 1 48 0 0,0 7 154 0 0,-2 1 58 0 0,1 1 87 0 0,3-5-138 0 0,7 0 46 0 0,-9-12-204 0 0,0-1-39 0 0,0 2 35 0 0,-1 1-85 0 0,-1 1-49 0 0,1-2 56 0 0,0 9 136 0 0,0-12-223 0 0,0 0 1 0 0,0 0-1 0 0,0 0 0 0 0,0 1 0 0 0,0-1 0 0 0,0 0 0 0 0,0 0 0 0 0,0 0 1 0 0,0 0-1 0 0,0 0 0 0 0,0 0 0 0 0,0 0 0 0 0,0 0 0 0 0,0 0 1 0 0,0 0-1 0 0,0 1 0 0 0,0-1 0 0 0,0 0 0 0 0,0 0 0 0 0,0 0 1 0 0,0 0-1 0 0,0 0 0 0 0,0 0 0 0 0,0 0 0 0 0,0 0 0 0 0,0 0 0 0 0,0 0 1 0 0,0 0-1 0 0,0 0 0 0 0,0 0 0 0 0,0 1 0 0 0,1-1 0 0 0,-1 0 1 0 0,0 0-1 0 0,0 0 0 0 0,0 0 0 0 0,0 0 0 0 0,0 0 0 0 0,0 0 1 0 0,0 0-1 0 0,0 0 0 0 0,0 0 0 0 0,0 0 0 0 0,0 0 0 0 0,1 0 0 0 0,-1 0 1 0 0,0 0-1 0 0,0 0 0 0 0,0 0 0 0 0,0 0 0 0 0,0 0 0 0 0,0 0 1 0 0,0 0-1 0 0,0 0 0 0 0,0 0 0 0 0,0 0 0 0 0,1 0-3 0 0,9 0 170 0 0,-10 0-168 0 0,0 0 0 0 0,0 0 1 0 0,0 0-1 0 0,0 0 1 0 0,0 0-1 0 0,0 0 1 0 0,0 0-1 0 0,0-1 1 0 0,0 1-1 0 0,0 0 1 0 0,1 0-1 0 0,-1 0 0 0 0,0 0 1 0 0,0 1-1 0 0,0-1 1 0 0,0 0-1 0 0,0 0 1 0 0,0 0-1 0 0,0 0 1 0 0,0 0-1 0 0,0 0 1 0 0,0 0-1 0 0,0 0 0 0 0,1 0 1 0 0,-1 0-1 0 0,0 0 1 0 0,0 0-1 0 0,0 0 1 0 0,0 0-1 0 0,0 0 1 0 0,0 0-1 0 0,0 0 1 0 0,0 0-1 0 0,0 0 0 0 0,0 0 1 0 0,0 1-1 0 0,0-1 1 0 0,0 0-1 0 0,0 0 1 0 0,0 0-1 0 0,0 0 1 0 0,0 0-1 0 0,0 0 1 0 0,0 0-1 0 0,0 0 0 0 0,0 0 1 0 0,0 0-1 0 0,0 0 1 0 0,0 1-1 0 0,0-1 1 0 0,0 0-1 0 0,0 0 1 0 0,0 0-1 0 0,0 0 1 0 0,0 0-1 0 0,0 0 1 0 0,0 0-3 0 0,0 10 38 0 0,0-8-56 0 0,0-1-92 0 0,0-1-93 0 0,0 0 52 0 0,0 0-39 0 0,0 0-42 0 0,0 0-41 0 0,0 0-36 0 0,0 0-33 0 0,0 0-225 0 0,0 0-55 0 0,0 0-741 0 0,0 0-587 0 0,0 0-1114 0 0</inkml:trace>
  <inkml:trace contextRef="#ctx0" brushRef="#br0" timeOffset="1197.57">711 121 8720 0 0,'0'0'256'0'0,"0"0"-7"0"0,0 0-118 0 0,3 0 79 0 0,7 0 57 0 0,-9 0-190 0 0,0 1-93 0 0,-1 0-73 0 0,0 0-94 0 0,0-1 183 0 0,0 2-293 0 0,0 0-99 0 0,1-1 45 0 0,-1 1-38 0 0,2 1-463 0 0,2-1-374 0 0,4-2-705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09.9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243 46 7344 0 0,'0'0'165'0'0,"0"0"22"0"0,0 0 9 0 0,0-3-20 0 0,0-3-122 0 0,0 2 24 0 0,0 2 78 0 0,-3 2 181 0 0,3 0-191 0 0,-6-1-19 0 0,5 1-65 0 0,-1 0 39 0 0,1 0 33 0 0,0 0 51 0 0,0 0 61 0 0,1 1 68 0 0,0-2-31 0 0,1 0-65 0 0,-1 0-56 0 0,0 0-50 0 0,-1-2-2 0 0,-1-2-77 0 0,1 4 5 0 0,1 1 36 0 0,-2-1 7 0 0,-1 1-40 0 0,1 0 14 0 0,-1 0 40 0 0,1-1 42 0 0,-1-2 72 0 0,-6-3-10 0 0,-9 0 263 0 0,-2 5 30 0 0,6 1-242 0 0,2 0-135 0 0,10 1-101 0 0,0-1 0 0 0,0 0 0 0 0,0 1 1 0 0,0-1-1 0 0,0 1 0 0 0,1-1 0 0 0,-1 1 0 0 0,0 0 0 0 0,0 0 0 0 0,1 0 0 0 0,-1 0-14 0 0,-9 4 35 0 0,-1-2-47 0 0,11-3 13 0 0,0-1 0 0 0,1 1 0 0 0,-1 0 1 0 0,0 1-1 0 0,1-1 0 0 0,-1 0 0 0 0,0 0 1 0 0,1 0-1 0 0,-1 0 0 0 0,0 0 0 0 0,1 1 0 0 0,-1-1 1 0 0,1 0-1 0 0,-1 0 0 0 0,0 1 0 0 0,1-1 1 0 0,-1 1-1 0 0,1-1 0 0 0,-1 0 0 0 0,1 1 1 0 0,-1-1-1 0 0,1 1 0 0 0,0-1 0 0 0,-1 1 1 0 0,1-1-1 0 0,-1 1-1 0 0,1 0 1 0 0,0-1 0 0 0,-1 1 1 0 0,1-1-1 0 0,-1 1 0 0 0,1-1 0 0 0,0 1 0 0 0,-1-1 1 0 0,1 1-1 0 0,-1-1 0 0 0,0 0 0 0 0,1 1 0 0 0,-1-1 1 0 0,1 0-1 0 0,-1 1 0 0 0,1-1 0 0 0,-1 0 1 0 0,0 0-1 0 0,1 0 0 0 0,-1 1 0 0 0,0-1 0 0 0,1 0 1 0 0,-1 0-1 0 0,0 0 0 0 0,1 0 0 0 0,-1 0 1 0 0,0 0-2 0 0,0 0 0 0 0,1 0 1 0 0,-1 0 0 0 0,0 0 0 0 0,0 0 0 0 0,0 0 0 0 0,0 0 0 0 0,1 1 0 0 0,-1-1-1 0 0,0 0 1 0 0,0 1 0 0 0,1-1 0 0 0,-1 1 0 0 0,0-1 0 0 0,0 0 0 0 0,1 1 0 0 0,-1 0-1 0 0,0-1 1 0 0,1 1 0 0 0,-1-1 0 0 0,1 1 0 0 0,-1 0 0 0 0,1-1 0 0 0,-1 1 0 0 0,1 0 0 0 0,-1 0-1 0 0,1-1 1 0 0,0 1 0 0 0,-1 0-1 0 0,-12 18 57 0 0,9-15-26 0 0,-14 17 277 0 0,13-13-282 0 0,4-4-53 0 0,1 0-34 0 0,0-2-83 0 0,0-2-14 0 0,0 3 24 0 0,2 9 108 0 0,0-9 22 0 0,-1-1 0 0 0,1 0 1 0 0,-1 0-1 0 0,1 1 1 0 0,0-1-1 0 0,-1 0 1 0 0,1-1-1 0 0,0 1 0 0 0,0 0 4 0 0,0-1-8 0 0,-1 0-1 0 0,1 0 1 0 0,0 0-1 0 0,-1 0 0 0 0,1 0 1 0 0,0 0-1 0 0,-1-1 1 0 0,1 1-1 0 0,0-1 0 0 0,0 1 1 0 0,0-1-1 0 0,0 0 1 0 0,1 1 8 0 0,-2-1-3 0 0,-1-1 0 0 0,1 1 1 0 0,-1 0-1 0 0,1 0 1 0 0,-1 0-1 0 0,1 0 0 0 0,-1 0 1 0 0,1 0-1 0 0,-1 1 1 0 0,1-1-1 0 0,-1 0 0 0 0,0 0 1 0 0,1 0-1 0 0,-1 0 1 0 0,1 0-1 0 0,-1 1 0 0 0,1-1 1 0 0,-1 0-1 0 0,1 0 0 0 0,-1 1 1 0 0,0-1-1 0 0,1 0 1 0 0,-1 1-1 0 0,0-1 0 0 0,1 0 1 0 0,-1 1-1 0 0,0-1 1 0 0,1 1-1 0 0,-1-1 3 0 0,7 7-42 0 0,5-3 35 0 0,2 0 30 0 0,1 6 35 0 0,-14-8-51 0 0,1-1 1 0 0,0 1 0 0 0,0-1-1 0 0,0 0 1 0 0,0 1 0 0 0,0-1 0 0 0,1 0-1 0 0,-1 0 1 0 0,0 0 0 0 0,1-1 0 0 0,-1 1-1 0 0,0 0 1 0 0,1-1-8 0 0,-1 0 7 0 0,1 1 1 0 0,-1 0-1 0 0,0-1 0 0 0,1 1 1 0 0,-1 0-1 0 0,0 0 0 0 0,0 0 1 0 0,0 1-1 0 0,0-1 1 0 0,0 0-1 0 0,0 1 0 0 0,0-1 1 0 0,0 1-8 0 0,3 2 19 0 0,0 1 0 0 0,-1-2 0 0 0,2 1-1 0 0,-1 0 1 0 0,0-1-19 0 0,1 0 23 0 0,-1 0-1 0 0,0 1 1 0 0,0 0-1 0 0,0 0 0 0 0,0 0-22 0 0,6 9 112 0 0,-7-8-53 0 0,1-1 0 0 0,-1 1 0 0 0,1-1 0 0 0,-1 0 0 0 0,1 0 0 0 0,2 0-59 0 0,2 1 112 0 0,-7-5-96 0 0,-1 0 1 0 0,0 1-1 0 0,0-1 0 0 0,0 1 0 0 0,0-1 0 0 0,1 1 0 0 0,-1 0 0 0 0,0-1 0 0 0,0 1 1 0 0,0 0-1 0 0,-1 0 0 0 0,1 0 0 0 0,0 0 0 0 0,0 0 0 0 0,0 0 0 0 0,-1 0 0 0 0,1 0 1 0 0,0 0-17 0 0,1 13 173 0 0,-2-12-150 0 0,0-1 1 0 0,0 1-1 0 0,1-1 1 0 0,-1 1-1 0 0,0-1 1 0 0,1 1 0 0 0,-1-1-1 0 0,1 0 1 0 0,-1 1-1 0 0,1 0-23 0 0,8 9 162 0 0,-7-8-80 0 0,-1-1-37 0 0,-1 5-20 0 0,-1-4 4 0 0,1-1 33 0 0,1 6 63 0 0,-3-2-43 0 0,-9 8 73 0 0,11-14-140 0 0,-3 3 101 0 0,0-2-40 0 0,1 0-25 0 0,-1-2-27 0 0,-1 2 16 0 0,-1 5-14 0 0,5-5-26 0 0,0-1 0 0 0,0 1 0 0 0,-1-1 0 0 0,1 1 0 0 0,0-1 1 0 0,0 0-1 0 0,-1 1 0 0 0,1-1 0 0 0,0 0 0 0 0,-1 1 0 0 0,1-1 0 0 0,0 0 0 0 0,-1 1 0 0 0,1-1 0 0 0,-1 0 0 0 0,1 0 0 0 0,-1 0 0 0 0,1 1 0 0 0,0-1 0 0 0,-1 0 0 0 0,1 0 0 0 0,-1 0 0 0 0,1 0 0 0 0,-1 0 0 0 0,1 0 0 0 0,-1 0 0 0 0,1 0 0 0 0,-1 0 0 0 0,1 0 0 0 0,-1 0 0 0 0,1 0 1 0 0,-1 0-1 0 0,-12 0-23 0 0,-8 0 41 0 0,-5 0 12 0 0,9 0-61 0 0,3 0-58 0 0,-1 0-78 0 0,12 0 8 0 0,0 0 41 0 0,-3-1-19 0 0,2 0 101 0 0,-6-3 114 0 0,6 2-97 0 0,1 1-65 0 0,0-1-88 0 0,0 1-111 0 0,2 1 93 0 0,-1-1-36 0 0,0 1-40 0 0,0-1-43 0 0,0 1-45 0 0,0-1-48 0 0,0 1-52 0 0,-1 0-54 0 0,0 0-58 0 0,1 0-59 0 0,-4 0-1192 0 0,-3 0-1026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10.4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0 184 9672 0 0,'3'0'216'0'0,"10"-1"-27"0"0,16 0 272 0 0,-21 3-359 0 0,0 0-62 0 0,6 5-10 0 0,-1-3 64 0 0,1-3 65 0 0,8 0 68 0 0,0-1 410 0 0,2 0-72 0 0,1 0-75 0 0,0 0-76 0 0,0 0-76 0 0,0 0-80 0 0,-1 0-79 0 0,0 0-82 0 0,-23 0-93 0 0,1 0 1 0 0,0-1 0 0 0,-1 1-1 0 0,1 0 1 0 0,-1-1-1 0 0,1 1 1 0 0,-1-1 0 0 0,1 1-1 0 0,-1-1 1 0 0,1 0 0 0 0,-1 1-1 0 0,0-1 1 0 0,1 0 0 0 0,-1 0-5 0 0,7-4 12 0 0,15-6 56 0 0,-16 7-59 0 0,8 2 31 0 0,-14 2-39 0 0,0 0 0 0 0,0 0 0 0 0,-1 0 0 0 0,1 0 0 0 0,0 0 0 0 0,0 0 0 0 0,0 0-1 0 0,-1-1 1 0 0,1 1 0 0 0,0 0 0 0 0,0 0 0 0 0,0-1 0 0 0,-1 1 0 0 0,1 0 0 0 0,0-1-1 0 0,4-12 10 0 0,8-2 33 0 0,2 0-22 0 0,-3 0 33 0 0,-9 0 10 0 0,-3-15 10 0 0,0 15-31 0 0,-3-1-32 0 0,1 12-11 0 0,-2 1 0 0 0,-17-7 0 0 0,13 5 0 0 0,7 4 0 0 0,-1 0 0 0 0,1 0 0 0 0,-1 1 0 0 0,1-1 0 0 0,0 0 0 0 0,-1 1 0 0 0,1-1 0 0 0,-1 1 0 0 0,0-1 0 0 0,1 1 0 0 0,-1 0 0 0 0,1-1 0 0 0,-1 1 0 0 0,0 0 0 0 0,-9 0-12 0 0,8-1 6 0 0,0 1 0 0 0,0 0 0 0 0,0 0 0 0 0,0 0 0 0 0,0 0 0 0 0,0 1 0 0 0,-1-1 0 0 0,1 1 0 0 0,0 0 0 0 0,0 0 6 0 0,-15 9 0 0 0,-7-5 0 0 0,-10 10 0 0 0,12-2-2 0 0,3-1 24 0 0,10-6 50 0 0,-1 1 0 0 0,2 0 0 0 0,-1 1 0 0 0,1-1 0 0 0,0 2 0 0 0,-7 8-72 0 0,-1 0 132 0 0,13-12-87 0 0,0 1 0 0 0,0-1 1 0 0,1 1-1 0 0,-1 0 0 0 0,1 0 1 0 0,0 0-46 0 0,1 0 22 0 0,-3 24-4 0 0,4-29-18 0 0,0 0 0 0 0,1-1 0 0 0,-1 1 0 0 0,1 0 0 0 0,-1 0 0 0 0,1 0 0 0 0,0-1 0 0 0,-1 1 0 0 0,1 0 0 0 0,0 0 0 0 0,-1 0 0 0 0,1 0 0 0 0,0 0 0 0 0,0 0 0 0 0,0 0 0 0 0,0 0 0 0 0,0-1 0 0 0,0 1 0 0 0,0 0 0 0 0,0 0 0 0 0,0 0 0 0 0,0 0 0 0 0,1 0 0 0 0,-1 0 0 0 0,0 0 0 0 0,1 0 0 0 0,-1-1 0 0 0,0 1 0 0 0,1 0 0 0 0,-1 0 0 0 0,1 0 0 0 0,0 0 0 0 0,0 0 0 0 0,-1 1 0 0 0,1 0 0 0 0,0 0 0 0 0,0 1 0 0 0,-1-1 0 0 0,0 0 0 0 0,1 0 0 0 0,-1 0 0 0 0,0 1 0 0 0,0-2 0 0 0,0 0 0 0 0,0 0 0 0 0,0 0 0 0 0,0 0 0 0 0,0 0 0 0 0,1 0 0 0 0,-1 0 0 0 0,0 0 0 0 0,0 0 0 0 0,1 0 0 0 0,-1 0 0 0 0,1 0 0 0 0,-1-1 0 0 0,1 1 0 0 0,-1 0 0 0 0,1 0 0 0 0,-1 0 0 0 0,1 0 0 0 0,0-1 0 0 0,-1 1 0 0 0,1 0 0 0 0,0-1 0 0 0,0 1 0 0 0,0-1 0 0 0,-1 1 0 0 0,2 0 0 0 0,8 3 0 0 0,-8-3 0 0 0,1 0 0 0 0,-1 0 0 0 0,0 1 0 0 0,0-1 0 0 0,0 0 0 0 0,0 1 0 0 0,0-1 0 0 0,0 1 0 0 0,-1 0 0 0 0,1-1 0 0 0,1 1 0 0 0,-1 0 0 0 0,0 0 0 0 0,0-1 0 0 0,1 1 0 0 0,-1-1 0 0 0,1 0 0 0 0,-1 0 0 0 0,1 0 0 0 0,-1 0 0 0 0,1 0 0 0 0,0-1 0 0 0,2 2 0 0 0,-1-1 0 0 0,0 0 0 0 0,0 1 0 0 0,0 0 0 0 0,0 0 0 0 0,2 2 0 0 0,12 5-15 0 0,14-3 40 0 0,-15-5-30 0 0,0-1-34 0 0,6-1-97 0 0,-9 1-8 0 0,-1 0-58 0 0,-4 0 19 0 0,11 0-74 0 0,-13 0 132 0 0,-1 0-65 0 0,-1 0 3 0 0,0 0-53 0 0,1 0-61 0 0,-1 0-70 0 0,-1 0 38 0 0,0 0-47 0 0,0 0-40 0 0,0 0-37 0 0,1 0-131 0 0,1 0-36 0 0,10 0-1372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10.9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227 1 8720 0 0,'0'0'197'0'0,"0"0"24"0"0,0 0 19 0 0,-3 2 19 0 0,-7 8 24 0 0,7-7-82 0 0,1-2-68 0 0,0 0-42 0 0,-1-2-41 0 0,0 1-15 0 0,1 1 39 0 0,-4 10 212 0 0,6-10-265 0 0,-1 0 0 0 0,1 0 0 0 0,-1 0 1 0 0,1 0-1 0 0,-1 0 0 0 0,1 0 0 0 0,-1 0 0 0 0,0 0 1 0 0,1 0-1 0 0,-1-1 0 0 0,0 1 0 0 0,0 0 0 0 0,0 0 1 0 0,1-1-1 0 0,-1 1 0 0 0,-1 0-21 0 0,-4 2 163 0 0,-7 4 127 0 0,11-6-249 0 0,0 0 0 0 0,0 0 1 0 0,0 0-1 0 0,0 1 0 0 0,0-1 0 0 0,1 1 0 0 0,-1-1 0 0 0,1 1 0 0 0,-1 0 1 0 0,1 0-1 0 0,-1 0 0 0 0,1-1 0 0 0,0 2-41 0 0,-3 4 120 0 0,-2 6 71 0 0,4-10-160 0 0,0-1 1 0 0,0 1-1 0 0,0-1 1 0 0,0 1 0 0 0,0-1-1 0 0,0 0 1 0 0,-1 0-1 0 0,1 0 1 0 0,-1 0 0 0 0,-1 1-32 0 0,-2 1 51 0 0,-9 8 97 0 0,11-6-59 0 0,-1 2 40 0 0,-2 0 9 0 0,-8 1 121 0 0,2-2-69 0 0,5-1-94 0 0,2 1-3 0 0,-10 8 214 0 0,13-11-251 0 0,1-2-44 0 0,-1 0 132 0 0,4 0-28 0 0,-1-1-53 0 0,0 6-18 0 0,-1-3 8 0 0,1-2 8 0 0,0 0 33 0 0,3 8 37 0 0,7-7-48 0 0,-5-1-28 0 0,8 8-23 0 0,-1-7 37 0 0,-5-1-10 0 0,14 8-34 0 0,-21-9-23 0 0,0-1 0 0 0,0 0 0 0 0,1 0 0 0 0,-1 0 0 0 0,0 0 0 0 0,1 1-1 0 0,-1-1 1 0 0,0 0 0 0 0,0 0 0 0 0,1 0 0 0 0,-1 0 0 0 0,0 0 0 0 0,1 0 0 0 0,-1 0 0 0 0,0 0-1 0 0,1 0 1 0 0,-1 0 0 0 0,0 0 0 0 0,1 0 0 0 0,-1 0 0 0 0,0 0 0 0 0,1 0 0 0 0,-1 0 0 0 0,0 0 0 0 0,1 0-1 0 0,-1-1 1 0 0,0 1 0 0 0,1 0 0 0 0,-1 0 0 0 0,0 0 0 0 0,1-1-2 0 0,54-24 87 0 0,-53 24-85 0 0,0 1 1 0 0,1-1 0 0 0,-1 0 0 0 0,0 1-1 0 0,0-1 1 0 0,1 1 0 0 0,-1 0-1 0 0,0 0 1 0 0,1 0 0 0 0,1 0-3 0 0,12-1 33 0 0,-14 0-31 0 0,-1 1 0 0 0,1-1 1 0 0,0 0-1 0 0,-1 0 0 0 0,1 0 1 0 0,-1-1-1 0 0,1 1 0 0 0,-1 0 1 0 0,1 0-1 0 0,-1-1-2 0 0,0 1 4 0 0,1-1 0 0 0,-1 1 1 0 0,1-1-1 0 0,-1 1 0 0 0,1 0 0 0 0,0 0 0 0 0,0 0 0 0 0,-1 0 1 0 0,1 0-1 0 0,0 0-4 0 0,11-2 9 0 0,-11 3-5 0 0,0-1 0 0 0,0 1 0 0 0,0-1 0 0 0,1 0 0 0 0,-1 1 0 0 0,0-1 0 0 0,0 0 0 0 0,0 0-1 0 0,0-1 1 0 0,0 1 0 0 0,0 0 0 0 0,-1 0 0 0 0,1-1 0 0 0,0 0-4 0 0,59-58 11 0 0,-50 44-14 0 0,2-9 49 0 0,-5 5-7 0 0,-3 13-16 0 0,1-5 5 0 0,-4-1 41 0 0,-2 6-60 0 0,0 7 3 0 0,0 9 45 0 0,0 67-39 0 0,0-75-9 0 0,0 1 0 0 0,0-1 1 0 0,-1 1-1 0 0,1-1 0 0 0,0 1 0 0 0,-1-1 0 0 0,1 1 0 0 0,-1-1 0 0 0,1 1 1 0 0,-1-1-1 0 0,0 0 0 0 0,0 1 0 0 0,0-1-9 0 0,-5 11 53 0 0,5 4-7 0 0,1-13-34 0 0,0-1-1 0 0,0 0 1 0 0,0 1-1 0 0,0-1 1 0 0,0 0-1 0 0,0 1 1 0 0,-1-1-1 0 0,0 0 1 0 0,1 0-1 0 0,-2 2-10 0 0,0 0 15 0 0,1-1-1 0 0,-1 0 1 0 0,1 1 0 0 0,-1-1 0 0 0,1 1 0 0 0,0-1 0 0 0,0 1 0 0 0,1 0 0 0 0,-1-1 0 0 0,1 1 0 0 0,0 3-16 0 0,0-2 18 0 0,0 43 207 0 0,0 68 458 0 0,0-80-541 0 0,0 1-82 0 0,1-27-14 0 0,4-1-18 0 0,-4-8-24 0 0,-1 0 0 0 0,1 1 0 0 0,0-1 0 0 0,0 1 0 0 0,-1-1 0 0 0,1 0 0 0 0,0 1 0 0 0,-1-1 0 0 0,1 2-4 0 0,1 21 77 0 0,-2-22-68 0 0,0-2-55 0 0,0 0-73 0 0,0 0-130 0 0,0 0 119 0 0,0 0-57 0 0,0 0-81 0 0,0 0 84 0 0,0 0-39 0 0,0 0-42 0 0,0 0-40 0 0,0 0-37 0 0,0 0-32 0 0,0 0-242 0 0,0 0-54 0 0,0 0-787 0 0,0 0-619 0 0,0 0-1176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0:04.7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9584 0 0,'0'0'216'0'0,"0"0"32"0"0,0 0 12 0 0,0 0 44 0 0,0 0 122 0 0,0 2 57 0 0,0 8 12 0 0,0-7-23 0 0,2 2-100 0 0,8 15-42 0 0,-8-17-157 0 0,-1 1-34 0 0,0 2 54 0 0,0 0-75 0 0,-2 3-60 0 0,0-2 25 0 0,1 17 57 0 0,0 1 53 0 0,0 47 546 0 0,0-63-607 0 0,1-3-35 0 0,5 9 72 0 0,-2-7-78 0 0,-2-1 0 0 0,-1 1 17 0 0,0 2 42 0 0,-1 1-23 0 0,0 13 65 0 0,2-3-43 0 0,4-7-38 0 0,-5-11-87 0 0,0 0 0 0 0,0 1-1 0 0,0-1 1 0 0,0 0-1 0 0,0 1 1 0 0,-1-1-1 0 0,1 0 1 0 0,-1 1 0 0 0,0 0-25 0 0,0 10 79 0 0,-1-6-35 0 0,1-1 1 0 0,1 0-1 0 0,-1 1 1 0 0,1-1-1 0 0,1 2-43 0 0,2 6 59 0 0,2 6 70 0 0,-4 6 68 0 0,-2 5-53 0 0,0 0 76 0 0,0 18 220 0 0,0-3 88 0 0,0-44-452 0 0,0-1-4 0 0,0 8 4 0 0,0-7 16 0 0,-2-3-12 0 0,-8 0-80 0 0,9 0-1 0 0,1 0 0 0 0,0 0 0 0 0,0 0 0 0 0,0 0 0 0 0,0 0 0 0 0,0 0 0 0 0,0 0-1 0 0,0 0 1 0 0,0 0 0 0 0,0 0 0 0 0,0 0 0 0 0,0 0 0 0 0,-1 0 0 0 0,1 0 0 0 0,0 0-1 0 0,0 0 1 0 0,0 0 0 0 0,0 0 0 0 0,0 0 0 0 0,0 0 0 0 0,0 0 0 0 0,0 0 0 0 0,0 0-1 0 0,0 0 1 0 0,0 0 0 0 0,0 0 0 0 0,-1 0 0 0 0,1 0 0 0 0,0 0 0 0 0,0 0 0 0 0,0 0-1 0 0,0 0 1 0 0,0 1 0 0 0,0-1 0 0 0,0 0 0 0 0,0 0 0 0 0,0 0 0 0 0,0 0 0 0 0,0 0 0 0 0,0 0-1 0 0,0 0 1 0 0,0 0 0 0 0,0 0 0 0 0,0 0 0 0 0,0 0 0 0 0,0 1 0 0 0,0-1 0 0 0,0 0-1 0 0,0 0 1 0 0,0 0 0 0 0,0 0 0 0 0,0 0 0 0 0,0 0 0 0 0,0 0 0 0 0,0 0 0 0 0,0 0-1 0 0,0 0 2 0 0,0 1-65 0 0,0 0 50 0 0,0 2 120 0 0,0-2-91 0 0,0 0-42 0 0,0 0-40 0 0,0 0-59 0 0,0 0-69 0 0,0 0-79 0 0,0 1-92 0 0,-2-2-735 0 0,-11 0-39 0 0,-2 0-9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11.2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0 166 12600 0 0,'0'0'366'0'0,"0"0"-128"0"0,0 0-109 0 0,0 1-36 0 0,0 1-54 0 0,1 16-19 0 0,1-8 40 0 0,4-1 162 0 0,-2-6-99 0 0,-3-1 62 0 0,0-1-33 0 0,1 2 63 0 0,-2-1-76 0 0,0 2-66 0 0,0 0-14 0 0,1-2 52 0 0,1 2-7 0 0,1-1 69 0 0,0 1 24 0 0,4 3 318 0 0,-3-3-249 0 0,-1 0-69 0 0,-1-2-125 0 0,-1 0-61 0 0,2 4 213 0 0,-1-1-56 0 0,4 6 254 0 0,-2-6-221 0 0,1 1 70 0 0,2 1-189 0 0,19 19 309 0 0,-16-19-279 0 0,7 2 32 0 0,-4-3-47 0 0,0-1 27 0 0,-9 2-33 0 0,-4-7-85 0 0,1 1 0 0 0,-1-1 1 0 0,0 0-1 0 0,0 1 0 0 0,1-1 1 0 0,-1 1-1 0 0,0-1 0 0 0,1 0 1 0 0,-1 1-1 0 0,0-1 0 0 0,1 0 0 0 0,-1 1 1 0 0,0-1-1 0 0,1 0 0 0 0,-1 0 1 0 0,1 0-1 0 0,-1 1 0 0 0,1-1 1 0 0,-1 0-1 0 0,1 0 0 0 0,-1 0 0 0 0,0 0 1 0 0,1 0-1 0 0,-1 0 0 0 0,1 0 1 0 0,-1 1-1 0 0,1-2 0 0 0,-1 1 1 0 0,1 0-1 0 0,-1 0 0 0 0,1 0 0 0 0,0 0-6 0 0,14 0 155 0 0,9 0 99 0 0,-9-2-52 0 0,-3-4 6 0 0,0-4 48 0 0,4 0-103 0 0,1 0-31 0 0,-5 0 8 0 0,-10 8-122 0 0,-1-1 0 0 0,1 1 0 0 0,-1-1 1 0 0,1 0-1 0 0,-1 1 0 0 0,0-1 0 0 0,0 0 0 0 0,0 0 0 0 0,-1 0 0 0 0,1 0 0 0 0,-1 0 0 0 0,0 0 0 0 0,1-2-8 0 0,-2-49 56 0 0,1 33-65 0 0,-1-11-70 0 0,0 22 20 0 0,0 1-1 0 0,-1-1 1 0 0,0 0 0 0 0,-1 0-1 0 0,0 1 60 0 0,0-5-102 0 0,3-1-9 0 0,-2-2-12 0 0,-4 4-3 0 0,5 12 106 0 0,0 0-1 0 0,1 0 1 0 0,-1-1-1 0 0,0 1 1 0 0,1-1-1 0 0,-1 1 1 0 0,1-1 0 0 0,-1 1-1 0 0,1 0 1 0 0,0-1-1 0 0,0 0 1 0 0,0 1-1 0 0,-1-1 21 0 0,1 1-139 0 0,0 0 46 0 0,0 0 41 0 0,0-1 34 0 0,0-1 70 0 0,0-1 143 0 0,0 2-135 0 0,0 0-57 0 0,0 0-94 0 0,0 1 2 0 0,0-1-34 0 0,0 1-50 0 0,0 0-48 0 0,0 0-53 0 0,0 0-56 0 0,0 0-62 0 0,0 0-66 0 0,0-1-70 0 0,0 1-76 0 0,1 1 254 0 0,-1 0 190 0 0,0 0-37 0 0,0 0-2 0 0,1 0-38 0 0,-1 0-42 0 0,1 0-49 0 0,0 0-51 0 0,0 0-48 0 0,0 0-42 0 0,0 0-38 0 0,1 0-144 0 0,-1 0-36 0 0,5 0-1503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11.7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0 182 7632 0 0,'0'0'166'0'0,"3"0"29"0"0,5 0-53 0 0,0 0-49 0 0,6 0 65 0 0,-2 0-207 0 0,2 0 67 0 0,1 0 75 0 0,1 0 83 0 0,0 0 90 0 0,0 0 97 0 0,0 0 106 0 0,0 0 113 0 0,-11-1-408 0 0,0 1 0 0 0,0-1 0 0 0,0 0 0 0 0,0 0 0 0 0,4-2-174 0 0,10-3 438 0 0,-9 4-255 0 0,0 2-36 0 0,2 0 45 0 0,0 1-2 0 0,-4-1-33 0 0,-1-1 5 0 0,2-2 37 0 0,1-1-58 0 0,8-3 60 0 0,-1 6 31 0 0,0-2-59 0 0,28-13 319 0 0,-32 11-390 0 0,-2 1-55 0 0,8-3 118 0 0,-8-1-52 0 0,-7 2-22 0 0,-4 1-59 0 0,1 1-18 0 0,6-1 1 0 0,-7 5-13 0 0,0 0 0 0 0,1 0 1 0 0,-1 0-1 0 0,1-1 0 0 0,-1 1 1 0 0,0 0-1 0 0,1-1 1 0 0,-1 1-1 0 0,0 0 0 0 0,1-1 1 0 0,-1 1-1 0 0,0 0 0 0 0,1-1 1 0 0,-1 1-1 0 0,0-1 1 0 0,0 1-1 0 0,0-1 0 0 0,1 1 1 0 0,-1 0-1 0 0,0-1 0 0 0,0 1 1 0 0,0-1-1 0 0,0 1 1 0 0,0-1-1 0 0,0 1 0 0 0,0-1 1 0 0,0 1-1 0 0,0-1 0 0 0,0 1 1 0 0,0-1-1 0 0,0 1 1 0 0,0-1-3 0 0,-3-14 16 0 0,-12-13-16 0 0,-13 13 0 0 0,18 10 0 0 0,-7-5 10 0 0,17 10-8 0 0,-1-1 0 0 0,1 1 0 0 0,0 0 0 0 0,0 0 0 0 0,-1 0 1 0 0,1-1-1 0 0,0 1 0 0 0,0 0 0 0 0,-1 0 0 0 0,1 0 0 0 0,0 0 0 0 0,0 0 0 0 0,-1-1 0 0 0,1 1 0 0 0,0 0 0 0 0,-1 0 0 0 0,1 0 0 0 0,0 0 0 0 0,-1 0 0 0 0,1 0 0 0 0,0 0 0 0 0,0 0 0 0 0,-1 0 0 0 0,1 0 1 0 0,0 0-1 0 0,-1 0-2 0 0,-32 0 90 0 0,22 0-52 0 0,5 0-6 0 0,6 0-29 0 0,-1 0 1 0 0,1 0-1 0 0,0 0 1 0 0,-1 0 0 0 0,1 0-1 0 0,0 0 1 0 0,-1 0 0 0 0,1 0-1 0 0,0 0 1 0 0,-1 0 0 0 0,1 0-1 0 0,0 0 1 0 0,0 1 0 0 0,-1-1-1 0 0,1 0 1 0 0,0 0-1 0 0,-1 0 1 0 0,1 0 0 0 0,0 0-1 0 0,0 1 1 0 0,-1-1 0 0 0,1 0-1 0 0,0 0 1 0 0,0 0 0 0 0,-1 1-1 0 0,1-1-3 0 0,-3 3 29 0 0,-1-1 1 0 0,0 0-1 0 0,0 0 0 0 0,0 0 0 0 0,0 0 1 0 0,-2 1-30 0 0,-19 8 95 0 0,24-10-89 0 0,-1 0-1 0 0,1 0 1 0 0,-1 0-1 0 0,1 0 1 0 0,0 0-1 0 0,-1 1 1 0 0,1-1-1 0 0,0 0 1 0 0,0 0 0 0 0,0 1-1 0 0,-1 1-5 0 0,0 1 9 0 0,0 0 0 0 0,0 0 0 0 0,1 0 0 0 0,0 0 0 0 0,0 0 0 0 0,0 2-9 0 0,0-2 16 0 0,0 1-1 0 0,0-1 0 0 0,-1 0 1 0 0,1 0-1 0 0,-1 0 1 0 0,0 1-16 0 0,-4 6 14 0 0,-1 1 33 0 0,-6 11 81 0 0,12-21-99 0 0,1 0-1 0 0,-1 0 0 0 0,0 0 1 0 0,1 0-1 0 0,-1 0 0 0 0,1 1 1 0 0,0-1-1 0 0,0 0 0 0 0,0 0 1 0 0,0 0-1 0 0,0 1 1 0 0,0-1-1 0 0,0 0 0 0 0,1 0 1 0 0,-1 0-1 0 0,1 1 0 0 0,0-1-28 0 0,2 6 110 0 0,0-1 0 0 0,1 0-1 0 0,0 0 1 0 0,0 1-110 0 0,5 6 156 0 0,-5-5-49 0 0,4 8 50 0 0,-7-16-147 0 0,0 1 0 0 0,0-1 0 0 0,1 0-1 0 0,-1 1 1 0 0,0-1 0 0 0,0 0 0 0 0,1 0 0 0 0,-1 0 0 0 0,1 0 0 0 0,-1 0 0 0 0,1 0 0 0 0,-1 0 0 0 0,1 0 0 0 0,0-1-1 0 0,0 1-9 0 0,23 4 76 0 0,10 10 56 0 0,-26-12-127 0 0,-1 0-1 0 0,0-1 0 0 0,1 0 0 0 0,5 0-4 0 0,14-1 55 0 0,-13-1-108 0 0,25 0 43 0 0,-25 0-66 0 0,-3 0-57 0 0,0 0-85 0 0,-1 0-105 0 0,-5 0 115 0 0,-1 0-33 0 0,-3 0-19 0 0,0 0-39 0 0,0 0-37 0 0,0 0-33 0 0,1-1-238 0 0,0 1-55 0 0,3-2-780 0 0,4-2-613 0 0,8-4-1168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12.1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7688 0 0,'0'0'166'0'0,"0"0"29"0"0,2 2 14 0 0,3 4-82 0 0,-2 0-53 0 0,1 7-38 0 0,-4 16-81 0 0,-1-16 113 0 0,1-7 7 0 0,0 0 34 0 0,1 1 40 0 0,-1 0 46 0 0,2-1 51 0 0,0 1 56 0 0,0 0-167 0 0,2 4 131 0 0,-1 1 91 0 0,-1 2 92 0 0,-1 2 92 0 0,-1-13-458 0 0,0 0 0 0 0,1 0 1 0 0,-1 0-1 0 0,1 0 0 0 0,-1 0 0 0 0,1 0 0 0 0,1 2-83 0 0,1 3 236 0 0,2 1 36 0 0,-3-2-7 0 0,-1 0-64 0 0,0 2-21 0 0,-2 3 20 0 0,0-4-26 0 0,3 5 235 0 0,5 1 310 0 0,-4-8-437 0 0,-1-1-37 0 0,-1 2-6 0 0,-1-4 295 0 0,0-3 2 0 0,0 0-30 0 0,0 0-122 0 0,0 0-52 0 0,0 0-11 0 0,0 0-26 0 0,0 0-107 0 0,0 0-48 0 0,0 0-11 0 0,0 0-11 0 0,7-1-16 0 0,-3 0-55 0 0,-3 1-46 0 0,-1-1 1 0 0,0 1-1 0 0,1 0 0 0 0,-1-1 1 0 0,0 1-1 0 0,1 0 0 0 0,-1-1 1 0 0,0 1-1 0 0,0 0 0 0 0,1-1 1 0 0,-1 1-1 0 0,0-1 0 0 0,0 1 1 0 0,0-1-1 0 0,0 1 0 0 0,1-1 1 0 0,-1 1-1 0 0,0 0 0 0 0,0-1 1 0 0,0 1-1 0 0,0-1 0 0 0,0 1 1 0 0,0-1-1 0 0,0 0-1 0 0,2-4 43 0 0,-1 4-42 0 0,1-1 0 0 0,-1 0 0 0 0,0 0 0 0 0,0 0 0 0 0,0 0 0 0 0,0 0 0 0 0,0 0 0 0 0,0 0 0 0 0,0 0-1 0 0,-1 0 1 0 0,1 0 0 0 0,-1 0-1 0 0,1-1 0 0 0,-1 0 0 0 0,1 1 0 0 0,0-1 0 0 0,0 1 0 0 0,0-1 0 0 0,0 1 0 0 0,0-1 0 0 0,0 1 0 0 0,1 0 0 0 0,0-1 0 0 0,-1 1-1 0 0,2-1 1 0 0,-1 1 0 0 0,1-1 0 0 0,-1 0 0 0 0,0-1 0 0 0,0 1 0 0 0,0 0 0 0 0,0-2 0 0 0,0 2 0 0 0,-1 0 0 0 0,1 0 0 0 0,0-1 0 0 0,1 2 0 0 0,-1-1 0 0 0,1-1 0 0 0,9-9 0 0 0,-8 9 0 0 0,0-1 0 0 0,0 1 0 0 0,1 0 0 0 0,0 0 0 0 0,0 0 0 0 0,1-1 0 0 0,25-10 0 0 0,-16 13 0 0 0,-4 1-5 0 0,14 1-59 0 0,-16 3 61 0 0,-7-2 3 0 0,-1 0 0 0 0,1 0 0 0 0,-1 0 0 0 0,1 1 0 0 0,-1-1 0 0 0,0 0 0 0 0,0 1 0 0 0,1-1 0 0 0,-1 1 0 0 0,0 0 0 0 0,6 9 1 0 0,-4-5 3 0 0,1 0-1 0 0,0-1 1 0 0,0 1-1 0 0,4 3-3 0 0,-6-8 7 0 0,-1 0 0 0 0,0 0 0 0 0,0 0 0 0 0,0 1-1 0 0,0-1 1 0 0,0 0 0 0 0,0 1 0 0 0,0-1 0 0 0,0 0 0 0 0,0 1 0 0 0,0-1-1 0 0,-1 1 1 0 0,1 0 0 0 0,-1-1 0 0 0,1 1 0 0 0,-1-1 0 0 0,0 1 0 0 0,0 0 0 0 0,0-1-1 0 0,1 1-6 0 0,0 14 58 0 0,5-2-16 0 0,0 1 3 0 0,-4 1 18 0 0,-2-4 6 0 0,0 66 66 0 0,0-74-150 0 0,0-2 39 0 0,0 0 0 0 0,0 2-53 0 0,0 4-46 0 0,0 5-63 0 0,0-13-29 0 0,0 1 100 0 0,-1-1 69 0 0,1 1 39 0 0,0 2 180 0 0,0-2-176 0 0,0 1-90 0 0,0-2-25 0 0,0 1-40 0 0,0 0-25 0 0,0-1-39 0 0,0 1-43 0 0,0-1-47 0 0,0 1-51 0 0,0-1-54 0 0,0 1-59 0 0,1-1-61 0 0,-1 0-404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12.4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304 136 9848 0 0,'0'0'222'0'0,"0"0"30"0"0,0 0 19 0 0,0 0-114 0 0,2 0-82 0 0,0 1-31 0 0,2-1-31 0 0,5-16-23 0 0,-3 8 26 0 0,-2 4 45 0 0,-4 4-61 0 0,2-2 125 0 0,-1 1 143 0 0,-1-1 231 0 0,0-3 73 0 0,-1 0-91 0 0,1 1-82 0 0,-1 1-74 0 0,0 0-64 0 0,0 1-55 0 0,0 0-46 0 0,-1 1-36 0 0,-2-1 25 0 0,-8 1 138 0 0,8 1-153 0 0,-2 0 49 0 0,0 0 76 0 0,-1 0 88 0 0,-4-1-65 0 0,8 1-209 0 0,0 0 0 0 0,0 0 1 0 0,0 0-1 0 0,0 0 1 0 0,0 0-1 0 0,0 0 0 0 0,0 1 1 0 0,0 0-1 0 0,0-1 0 0 0,-1 1-73 0 0,-14 10 320 0 0,6-8-167 0 0,10-3-126 0 0,0 0 0 0 0,-1 1 0 0 0,1-1 0 0 0,0 1 1 0 0,0 0-1 0 0,0 0 0 0 0,0 0 0 0 0,0 0 0 0 0,0 0 0 0 0,0 0 0 0 0,0 1 0 0 0,0-1 0 0 0,0 0 0 0 0,1 1-27 0 0,-11 8 134 0 0,0-2-34 0 0,-7 7 46 0 0,-1 10 34 0 0,1-11-57 0 0,-8 7 70 0 0,5 2-58 0 0,1-3 30 0 0,20-18-151 0 0,-1 0 0 0 0,1-1 0 0 0,0 1 0 0 0,-1 0 0 0 0,1 0 0 0 0,0 0-1 0 0,0 0 1 0 0,0 0 0 0 0,0 0 0 0 0,1 0 0 0 0,-1 1 0 0 0,1-1 0 0 0,-1 0 0 0 0,1 1-14 0 0,-3 9 57 0 0,-3 1 22 0 0,5-12-67 0 0,0 0 0 0 0,0 1-1 0 0,1-1 1 0 0,-1 0 0 0 0,0 1-1 0 0,1-1 1 0 0,-1 1 0 0 0,1-1-1 0 0,0 1 1 0 0,-1-1 0 0 0,1 1-1 0 0,0-1 1 0 0,0 1-12 0 0,0 23 107 0 0,0 8-61 0 0,0-33-43 0 0,0 1-1 0 0,0-1 0 0 0,0 1 1 0 0,-1-1-1 0 0,1 1 0 0 0,0 0 1 0 0,0-1-1 0 0,0 1 0 0 0,0-1 1 0 0,0 1-1 0 0,0-1 1 0 0,1 1-1 0 0,-1-1 0 0 0,0 1 1 0 0,0-1-1 0 0,0 1 0 0 0,0 0 1 0 0,1-1-1 0 0,-1 1 0 0 0,0-1 1 0 0,0 0-1 0 0,1 1 0 0 0,-1-1 1 0 0,0 1-1 0 0,1-1 0 0 0,-1 1 1 0 0,1-1-1 0 0,-1 0 0 0 0,1 1 1 0 0,-1-1-1 0 0,0 0 0 0 0,1 1 1 0 0,0-1-3 0 0,5 4 17 0 0,1 9 42 0 0,1-8-41 0 0,0 1 0 0 0,0-1-1 0 0,1 0 1 0 0,-1-1 0 0 0,2 1-18 0 0,-5-3 5 0 0,12 8-5 0 0,9-5 0 0 0,-11 1-5 0 0,-12-5-8 0 0,0 0 1 0 0,0 1-1 0 0,0-2 1 0 0,0 1-1 0 0,1 0 1 0 0,-1-1 0 0 0,0 1-1 0 0,2-1 13 0 0,30 0-223 0 0,-24 0 114 0 0,0 0-50 0 0,-2 0-28 0 0,0 0-60 0 0,0 0-72 0 0,0 0-84 0 0,-5 0 141 0 0,0 0 0 0 0,1 0 0 0 0,-1 0 0 0 0,0-1 0 0 0,3 0 262 0 0,-5 0-137 0 0,0 0 0 0 0,-1 0 0 0 0,1 0 0 0 0,0 0 0 0 0,-1 0 0 0 0,1 0 0 0 0,-1-1 0 0 0,1 1 0 0 0,-1 0 1 0 0,1-1 136 0 0</inkml:trace>
  <inkml:trace contextRef="#ctx0" brushRef="#br0" timeOffset="415.05">515 348 6648 0 0,'0'0'149'0'0,"0"0"23"0"0,0 0 12 0 0,3 0-25 0 0,9 0-163 0 0,-4 0 37 0 0,3 1 133 0 0,-5 1 101 0 0,-3 1 71 0 0,2 4 79 0 0,-3-7-320 0 0,-1 1-1 0 0,1 0 1 0 0,0-1-1 0 0,-1 1 1 0 0,1-1-1 0 0,0 1 1 0 0,-1-1-1 0 0,1 0 1 0 0,0 0-1 0 0,0 0 1 0 0,-1 0-1 0 0,3 0-96 0 0,17-1 743 0 0,-8 0-173 0 0,3 2 56 0 0,-12 0-430 0 0,0-1 1 0 0,0 0-1 0 0,0 0 0 0 0,0 0 0 0 0,1 0 0 0 0,-1-1 0 0 0,0 1 0 0 0,0-1 1 0 0,4-1-197 0 0,-1-2 266 0 0,0 1-54 0 0,13-2 326 0 0,-9 4-264 0 0,-3 1-68 0 0,2 0 47 0 0,-4 0-134 0 0,1 0 40 0 0,36 0 775 0 0,-35-1-782 0 0,-2 0-47 0 0,19-12 387 0 0,-13 6-266 0 0,1 1-43 0 0,-1 3-63 0 0,12-6 105 0 0,-22 8-213 0 0,0 0 0 0 0,-1 0 0 0 0,1 0 0 0 0,0-1 1 0 0,-1 1-1 0 0,1 0 0 0 0,-1-1 0 0 0,0 1 0 0 0,0-1 1 0 0,1 0-1 0 0,-1 1 0 0 0,0-1 0 0 0,0 0-12 0 0,3-8 66 0 0,-3 7-52 0 0,0 1-1 0 0,0 0 1 0 0,1 0-1 0 0,-1 0 1 0 0,0 0-1 0 0,1 0 1 0 0,-1 0 0 0 0,1 0-1 0 0,0 0-13 0 0,-1 1 6 0 0,0 0 0 0 0,0 0 1 0 0,0 0-1 0 0,1 0 0 0 0,-1-1 0 0 0,0 1 0 0 0,0 0 0 0 0,-1-1 0 0 0,1 1 0 0 0,0-1 1 0 0,0 1-1 0 0,-1-1 0 0 0,1 1 0 0 0,-1-1 0 0 0,1 1 0 0 0,-1-1 0 0 0,0 0 0 0 0,0 1 1 0 0,1-1-1 0 0,-1 0-6 0 0,0-1 7 0 0,0 0 1 0 0,0 0 0 0 0,1-1 0 0 0,0 1-1 0 0,-1 0 1 0 0,1 0 0 0 0,1 0-1 0 0,-1 0 1 0 0,1-2-8 0 0,2-5 43 0 0,-3 9-32 0 0,-1-1 0 0 0,1 1 0 0 0,-1-1 1 0 0,0 0-1 0 0,0 1 0 0 0,0-1 0 0 0,0 1 1 0 0,0-1-1 0 0,0 1 0 0 0,0-1-11 0 0,-8-18 92 0 0,4 12-46 0 0,0-9 64 0 0,6 1-28 0 0,-1 0 1 0 0,-5-1 26 0 0,-6-8 19 0 0,10 23-108 0 0,-1 1-1 0 0,0-1 1 0 0,1 0-1 0 0,-1 1 0 0 0,0-1 1 0 0,0 0-1 0 0,0 1 0 0 0,0-1 1 0 0,0 1-1 0 0,0-1 0 0 0,-1 1-19 0 0,-7-13 107 0 0,8 13-103 0 0,1 0-1 0 0,-1 0 1 0 0,0 1-1 0 0,1-1 1 0 0,-1 0-1 0 0,0 0 1 0 0,0 0-1 0 0,0 0 1 0 0,0 1-1 0 0,0-1 1 0 0,0 0-1 0 0,0 1 1 0 0,0-1-1 0 0,0 1 1 0 0,0-1-1 0 0,0 1 1 0 0,0-1-1 0 0,0 1 1 0 0,0 0-1 0 0,-1-1-3 0 0,-26 0 75 0 0,18 1-60 0 0,8 0-15 0 0,1 0 0 0 0,-1 1 0 0 0,1-1 0 0 0,-1 0 0 0 0,1 1 0 0 0,0-1 0 0 0,-1 0 0 0 0,1 1 0 0 0,-1 0 0 0 0,1-1 0 0 0,0 1 0 0 0,-1 0 0 0 0,1 0 0 0 0,0 0 0 0 0,0 0 0 0 0,0 0 0 0 0,0 0 0 0 0,-1 0 0 0 0,1 1 0 0 0,-1-1 0 0 0,1 1 0 0 0,-1-1 0 0 0,0 1 0 0 0,1-1 0 0 0,-1 1 0 0 0,0-1 0 0 0,0 0 0 0 0,0 0 0 0 0,0 0 0 0 0,-1 0 0 0 0,-9 2 0 0 0,10-3 0 0 0,-1 1 0 0 0,1-1 0 0 0,0 1 0 0 0,0-1 0 0 0,0 1 0 0 0,-1 0 0 0 0,1 0 0 0 0,0 0 0 0 0,0 0 0 0 0,0 1 0 0 0,1-1 0 0 0,-1 0 0 0 0,0 1 0 0 0,0-1 0 0 0,0 2 0 0 0,-69 68 0 0 0,68-68 1 0 0,-12 12-2 0 0,1 0 0 0 0,-2 4 1 0 0,12-13 2 0 0,0-1-1 0 0,1 1 1 0 0,-1 0-1 0 0,1-1 1 0 0,1 1-1 0 0,-1 1 1 0 0,1-1-1 0 0,0 3-1 0 0,-14 49 65 0 0,15-55-49 0 0,1 1 0 0 0,-1-1-1 0 0,0 1 1 0 0,1-1 0 0 0,0 1-1 0 0,0-1 1 0 0,0 1-1 0 0,0-1 1 0 0,0 2-16 0 0,1 4 50 0 0,-1-7-36 0 0,0 0-1 0 0,0-1 1 0 0,0 1-1 0 0,0-1 1 0 0,0 1 0 0 0,1-1-1 0 0,-1 1 1 0 0,1-1-1 0 0,-1 1 1 0 0,1-1 0 0 0,-1 1-1 0 0,1-1 1 0 0,0 1-1 0 0,0-1 1 0 0,-1 0 0 0 0,1 1-1 0 0,1 0-13 0 0,4 6 54 0 0,0 2 7 0 0,7 10 75 0 0,1-7 14 0 0,8 0 148 0 0,0-1 0 0 0,16 6-298 0 0,1-1 207 0 0,-28-13-158 0 0,0-1 0 0 0,1-1 0 0 0,-1 0 1 0 0,2 0-50 0 0,14 3 93 0 0,-5-1-10 0 0,1 1-34 0 0,11-2-26 0 0,18-3 43 0 0,-17 0-64 0 0,-6 0-70 0 0,-1 0-96 0 0,-4 0-67 0 0,1 0-105 0 0,-1 0-122 0 0,-12 0 178 0 0,0 0-38 0 0,34 0-746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15.5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257 92 4752 0 0,'0'0'101'0'0,"0"0"22"0"0,0 0 6 0 0,0-3-17 0 0,0-10-89 0 0,0 5-5 0 0,-2 4 48 0 0,0 3 46 0 0,1 0-39 0 0,0 0-23 0 0,-2 0-19 0 0,2 0-2 0 0,-1 0 21 0 0,2 0 25 0 0,-1 0 44 0 0,0-1 108 0 0,1 0 107 0 0,-1 0-121 0 0,1 0 36 0 0,0 0 37 0 0,0 0 40 0 0,0 0-275 0 0,0 0 57 0 0,0 1 50 0 0,-1-1 42 0 0,0-1 280 0 0,-2-3 790 0 0,2 4-929 0 0,-1 0-63 0 0,1 0-81 0 0,0 1-113 0 0,0 0-91 0 0,1 1-37 0 0,-1-1-40 0 0,1 0-44 0 0,-3-1 582 0 0,3 2-6 0 0,-1-3-178 0 0,0 1-100 0 0,-1 1-64 0 0,-1-1-66 0 0,0 0-25 0 0,1 1 34 0 0,0-1 42 0 0,1 0 62 0 0,0 1 20 0 0,-2 1-81 0 0,0 0-56 0 0,-4 1-11 0 0,6-1 19 0 0,-8 1 44 0 0,-3 5-1 0 0,-2 0 19 0 0,1-4 13 0 0,11-2-107 0 0,1 0 1 0 0,-1 1 0 0 0,0-1 0 0 0,0 1 0 0 0,1-1-1 0 0,-1 1 1 0 0,1 0 0 0 0,-1 0 0 0 0,1-1 0 0 0,-1 1-1 0 0,1 0 1 0 0,-1 0 0 0 0,1 1 0 0 0,0-1 0 0 0,-1 1-13 0 0,1-2 4 0 0,1 0 0 0 0,0 1-1 0 0,-1-1 1 0 0,1 1 0 0 0,-1-1 0 0 0,1 0 0 0 0,-1 0 0 0 0,1 1 0 0 0,-1-1 0 0 0,0 0 0 0 0,1 0 0 0 0,-1 1 0 0 0,1-1 0 0 0,-1 0 0 0 0,1 0 0 0 0,-1 0 0 0 0,0 0 0 0 0,1 0 0 0 0,-1 0 0 0 0,1 0 0 0 0,-1 0-4 0 0,-5 1 13 0 0,5-1-13 0 0,0 1 0 0 0,0-1 0 0 0,1 1 0 0 0,-1 0 0 0 0,0 0 0 0 0,0-1 0 0 0,1 1 0 0 0,-1 0 0 0 0,0 0 0 0 0,1 0 0 0 0,-1 0 0 0 0,1 0 0 0 0,-1 0 0 0 0,1 0 0 0 0,-1 0 0 0 0,1 0 0 0 0,-6 10 0 0 0,-22 6 0 0 0,4 9 0 0 0,19-18 0 0 0,1 4 0 0 0,-11 16 0 0 0,8-25 0 0 0,7-3 0 0 0,0 0 0 0 0,0 0 0 0 0,-1 0 0 0 0,1 0 0 0 0,0 0 0 0 0,0 0 0 0 0,0 0 0 0 0,0 0 0 0 0,-1 0 0 0 0,1 0 0 0 0,0 0 0 0 0,0 0 0 0 0,0 0 0 0 0,0 0 0 0 0,-1 0 0 0 0,1 0 0 0 0,0 1 0 0 0,0-1 0 0 0,0 0 0 0 0,0 0 0 0 0,0 0 0 0 0,0 0 0 0 0,-1 0 0 0 0,1 1 0 0 0,0-1 0 0 0,0 0 0 0 0,0 0 0 0 0,0 0 0 0 0,0 0 0 0 0,0 1 0 0 0,0-1 0 0 0,0 0 0 0 0,0 0 0 0 0,0 0 0 0 0,0 0 0 0 0,0 1 0 0 0,-2 24 0 0 0,2-10 0 0 0,0 1 0 0 0,3-1 0 0 0,-3-14 0 0 0,1-1 0 0 0,0 1 0 0 0,-1 0 0 0 0,1 0 0 0 0,0 0 0 0 0,0 0 0 0 0,-1-1 0 0 0,1 1 0 0 0,0 0 0 0 0,0-1 0 0 0,0 1 0 0 0,0-1 0 0 0,0 1 0 0 0,0-1 0 0 0,0 1 0 0 0,0-1 0 0 0,10 6 0 0 0,-7 1-2 0 0,-4-7 2 0 0,1 0 0 0 0,-1 1 1 0 0,0-1-1 0 0,0 1 1 0 0,1-1-1 0 0,-1 0 0 0 0,0 1 1 0 0,1-1-1 0 0,-1 0 1 0 0,0 1-1 0 0,1-1 0 0 0,-1 0 1 0 0,1 1-1 0 0,-1-1 1 0 0,0 0-1 0 0,1 0 0 0 0,-1 1 1 0 0,1-1-1 0 0,-1 0 1 0 0,1 0-1 0 0,-1 0 0 0 0,1 0 1 0 0,-1 0-1 0 0,0 0 1 0 0,1 0-1 0 0,-1 0 0 0 0,1 0 1 0 0,-1 0-1 0 0,1 0 0 0 0,-1 0 1 0 0,1 0-1 0 0,0 0 0 0 0,0 0 4 0 0,1 0 0 0 0,-1 0 0 0 0,1 0 0 0 0,-1 1 0 0 0,1-1 0 0 0,-1 1-1 0 0,1-1 1 0 0,-1 1 0 0 0,0-1 0 0 0,1 1 0 0 0,-1 0 0 0 0,0-1 0 0 0,1 1-4 0 0,10 5 17 0 0,4-4 23 0 0,-13-3-31 0 0,-1 1-1 0 0,0 0 1 0 0,1 0 0 0 0,-1 1-1 0 0,0-1 1 0 0,0 0 0 0 0,1 1 0 0 0,-1-1-1 0 0,0 1 1 0 0,2 1-9 0 0,14 8 27 0 0,-6-7 4 0 0,-8-2-13 0 0,0 0 0 0 0,0 0 0 0 0,-1 1 1 0 0,1-1-1 0 0,0 1 0 0 0,-1 0 0 0 0,0 0 0 0 0,1 0-18 0 0,3 2 36 0 0,-1-1 0 0 0,1 0 0 0 0,0 0 1 0 0,2-1-37 0 0,13 7 95 0 0,-9-3-63 0 0,-6 0-28 0 0,-1-1 1 0 0,1 1-1 0 0,-1 0 1 0 0,3 4-5 0 0,4 3-2 0 0,-1 2 2 0 0,1 13 12 0 0,-21-23 53 0 0,7-1-31 0 0,1 2 16 0 0,-4-1 77 0 0,2-2-97 0 0,-17 14 232 0 0,13-12-226 0 0,-5 0 39 0 0,-6 5 58 0 0,14-7-65 0 0,-1-2-35 0 0,-4-2-32 0 0,5 1 11 0 0,-2 0 2 0 0,-2 0 9 0 0,-24 0 64 0 0,29 0-44 0 0,2 0-91 0 0,2 0-7 0 0,-1 0 55 0 0,-1 0 0 0 0,1 0-1 0 0,-1 0 1 0 0,0 0-1 0 0,1 0 1 0 0,-1 0 0 0 0,1 0-1 0 0,-1 0 1 0 0,0 0 0 0 0,1-1-1 0 0,-1 1 1 0 0,1 0 0 0 0,-1 0-1 0 0,0 0 1 0 0,1 0 0 0 0,-1-1-1 0 0,0 1 1 0 0,1 0-1 0 0,-1 0 1 0 0,0-1 0 0 0,1 1-1 0 0,-1 0 1 0 0,0 0 0 0 0,0-1-1 0 0,1 1 1 0 0,-1 0 0 0 0,0-1-1 0 0,0 1 1 0 0,1 0 0 0 0,-1-1-1 0 0,0 1 1 0 0,4-7-10 0 0,-3 7 6 0 0,0-1-1 0 0,0 1 1 0 0,-1 0 0 0 0,1-1 0 0 0,0 1 0 0 0,0 0 0 0 0,0 0-1 0 0,-1 0 1 0 0,1-1 0 0 0,0 1 0 0 0,0 0 0 0 0,0 0-1 0 0,0 0 1 0 0,0 1 4 0 0,13-4-69 0 0,0-7 37 0 0,-14 10 31 0 0,0 0 0 0 0,0 0 1 0 0,0 0-1 0 0,0-1 0 0 0,0 1 0 0 0,0 0 1 0 0,0 0-1 0 0,0 0 0 0 0,0 0 0 0 0,0 0 1 0 0,1 0-1 0 0,-1 0 0 0 0,0 0 0 0 0,0 0 1 0 0,0 0-1 0 0,0-1 0 0 0,0 1 0 0 0,0 0 1 0 0,0 0-1 0 0,0 0 0 0 0,0 0 0 0 0,1 0 1 0 0,-1 0-1 0 0,0 0 0 0 0,0 0 0 0 0,0 0 1 0 0,0 0-1 0 0,0 0 0 0 0,0 0 0 0 0,1 0 1 0 0,-1 0-1 0 0,0 0 0 0 0,0 0 0 0 0,0 0 1 0 0,0 0-1 0 0,0 0 0 0 0,0 0 0 0 0,0 0 1 0 0,0 0-1 0 0,1 0 0 0 0,-1 0 0 0 0,0 1 1 0 0,0-1-1 0 0,0 0 0 0 0,0 0 0 0 0,0 0 1 0 0,0 0-1 0 0,0 0 0 0 0,0 0 0 0 0,0 0 1 0 0,1 0-1 0 0,-1 0 0 0 0,0 0 0 0 0,0 1 1 0 0,0-1-1 0 0,0 0 0 0 0,0 0 1 0 0,1 1-1 0 0,0 0-1 0 0,1 1 1 0 0,-1-1-1 0 0,0 0 1 0 0,1 0-1 0 0,-1 0 1 0 0,1-1-1 0 0,0 1 1 0 0,-1 0-1 0 0,1-1 1 0 0,-1 1-1 0 0,1-1 1 0 0,0 1-1 0 0,-1-1 1 0 0,2 1 1 0 0,2 1-48 0 0,5 11 24 0 0,-6 3-28 0 0,-5 13 44 0 0,1-14 8 0 0,0-13 0 0 0,0-1 0 0 0,-1 1 0 0 0,1-1 0 0 0,0 1 0 0 0,-1-1 0 0 0,1 1 0 0 0,0-1 0 0 0,-1 0 0 0 0,0 1 0 0 0,1-1 0 0 0,-1 0 0 0 0,0 1 0 0 0,0-1 0 0 0,0 0 0 0 0,0 0 0 0 0,0 1 0 0 0,0-1 0 0 0,0 0 0 0 0,-1 0 0 0 0,1 1 0 0 0,-1-1 0 0 0,1 1 0 0 0,-1 0 0 0 0,1-1 0 0 0,-1 1 0 0 0,1 0 0 0 0,0 0 0 0 0,0 0 0 0 0,0 0 0 0 0,0 1 0 0 0,-2 9 0 0 0,2-8 0 0 0,0 0 0 0 0,-1 0 0 0 0,1-1 0 0 0,-1 1 0 0 0,1 0 0 0 0,-1-1 0 0 0,0 1 0 0 0,-1-1 0 0 0,-5 10 0 0 0,2-5 13 0 0,0 0 0 0 0,1 0 0 0 0,0 0 0 0 0,1 1 0 0 0,0 0 0 0 0,-1 1-13 0 0,3 2 21 0 0,1-8-15 0 0,0-1 0 0 0,0 1 0 0 0,0-1-1 0 0,0 1 1 0 0,-1-1 0 0 0,1 1 0 0 0,-1-1 0 0 0,0 0 0 0 0,-1 2-6 0 0,-3 4 0 0 0,2-4 0 0 0,0 0 0 0 0,1 0 0 0 0,0 1 0 0 0,0 0 0 0 0,-2 4 0 0 0,0 15 0 0 0,-1-12 0 0 0,5-12 0 0 0,0 0 0 0 0,1 0 0 0 0,-1 1 0 0 0,0-1 0 0 0,1 1 0 0 0,-1-1 0 0 0,1 1 0 0 0,-1-1 0 0 0,1 1 0 0 0,0-1 0 0 0,0 1 0 0 0,0-1 0 0 0,0 1 0 0 0,0 56-16 0 0,0-41-48 0 0,2-2 48 0 0,11 0 16 0 0,-11-13 0 0 0,0 0 0 0 0,0-1 0 0 0,0 1 0 0 0,0-1 0 0 0,1 1 0 0 0,-1-1 0 0 0,1 0 0 0 0,-1 0 0 0 0,1 0 0 0 0,-1-1 0 0 0,1 1 0 0 0,-1 0 0 0 0,1-1 0 0 0,1 0 0 0 0,7 1 0 0 0,1-1 0 0 0,10-1 0 0 0,1 1 0 0 0,-19 0-52 0 0,0 0-104 0 0,-2 0-50 0 0,1 0-74 0 0,0 0-76 0 0,0 0-79 0 0,0 0-82 0 0,1-1-84 0 0,-1 0-86 0 0,1 0-89 0 0,6-3-997 0 0,8-5-1004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16.3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275 153 6016 0 0,'0'0'133'0'0,"0"0"23"0"0,0 0 11 0 0,-3-2-27 0 0,-7-11-112 0 0,8 4-6 0 0,2 3 58 0 0,0 6-80 0 0,-1-6 179 0 0,-1 1 40 0 0,-4 0 307 0 0,6 5-484 0 0,-1 0 1 0 0,1-1-1 0 0,-1 1 1 0 0,1 0 0 0 0,0-1-1 0 0,-1 1 1 0 0,1-1-1 0 0,-1 1 1 0 0,1 0-1 0 0,0-1 1 0 0,-1 1 0 0 0,1-1-1 0 0,0 1 1 0 0,0-1-1 0 0,-1 1 1 0 0,1-1 0 0 0,0 1-1 0 0,0-1 1 0 0,0 0-1 0 0,0 1 1 0 0,0-1 0 0 0,-1 1-1 0 0,1-1 1 0 0,0 0-43 0 0,-2-4 708 0 0,-5-6-194 0 0,3 3-197 0 0,0 2 56 0 0,-6 1 203 0 0,5-5-23 0 0,-5 5-96 0 0,5-5-45 0 0,-2 5-153 0 0,0 1-43 0 0,-5-2 91 0 0,8 1-67 0 0,0 2-103 0 0,2 0-66 0 0,0 1-47 0 0,1 1 0 0 0,-1-1 34 0 0,0 1 83 0 0,0 0-39 0 0,-1 0 15 0 0,-5 2-35 0 0,8-1-50 0 0,-5 2 92 0 0,4 0-114 0 0,0-1 0 0 0,-1 0 1 0 0,1 0-1 0 0,-1 0 1 0 0,1 0-1 0 0,0 0 0 0 0,-1 0 1 0 0,0 0-1 0 0,1-1 1 0 0,-1 1-1 0 0,1 0 0 0 0,-1-1 1 0 0,0 0-1 0 0,0 1 1 0 0,0-1-11 0 0,-3 3 60 0 0,-14 16-48 0 0,14-15-21 0 0,1-2 3 0 0,-1 0-11 0 0,5-2 15 0 0,-1 1-1 0 0,0-1 0 0 0,1 0 1 0 0,-1 0-1 0 0,1 1 0 0 0,-1-1 1 0 0,1 0-1 0 0,-1 1 0 0 0,1-1 1 0 0,-1 1-1 0 0,1-1 0 0 0,-1 1 1 0 0,1-1-1 0 0,-1 1 0 0 0,1-1 1 0 0,0 1-1 0 0,-1-1 0 0 0,1 1 1 0 0,0-1-1 0 0,-1 1 0 0 0,1 0 1 0 0,0 0 2 0 0,-3 3 2 0 0,-7 8 12 0 0,-5 7 36 0 0,0 11-61 0 0,4-8-42 0 0,7-14 53 0 0,3-3 7 0 0,0-1 1 0 0,0 1 0 0 0,0-1-1 0 0,1 1 1 0 0,-1-1-1 0 0,1 1 1 0 0,1-1 0 0 0,-1 1-1 0 0,1 2-7 0 0,0 3-4 0 0,-2 6 4 0 0,0-13 0 0 0,1 1 0 0 0,0-1 0 0 0,0 1 0 0 0,1-1 0 0 0,-1 1 0 0 0,0-1 0 0 0,1 1 0 0 0,1 2 0 0 0,17 46 0 0 0,-17-45 0 0 0,1 0 0 0 0,0 0 0 0 0,1 0 0 0 0,-1-1 0 0 0,1 0 0 0 0,1 1 0 0 0,25 13 0 0 0,-2-2 0 0 0,-26-15 0 0 0,3 4 0 0 0,-2-7 0 0 0,0 1 0 0 0,0 0 0 0 0,0-1 0 0 0,0 0 0 0 0,0 0 0 0 0,1 0 0 0 0,0 0 0 0 0,21 0 10 0 0,-15-2 33 0 0,2-3-36 0 0,-7 3 3 0 0,0 0 0 0 0,0 0 0 0 0,0 0-1 0 0,0-1 1 0 0,0 1 0 0 0,-1-1-1 0 0,1-1 1 0 0,-1 1-10 0 0,4-4 22 0 0,-5 4-14 0 0,0 0-1 0 0,0 0 1 0 0,0 0-1 0 0,0-1 0 0 0,-1 1 1 0 0,1-1-8 0 0,2-6 37 0 0,-5 8-34 0 0,1-1 1 0 0,1 1-1 0 0,-1 0 0 0 0,0 0 0 0 0,0 0 1 0 0,1 0-1 0 0,-1 0 0 0 0,1 0 1 0 0,0 0-4 0 0,5-5 0 0 0,-4 5 0 0 0,0-1 0 0 0,0-1 0 0 0,0 1 0 0 0,0 0 0 0 0,0-1 0 0 0,-1 0 0 0 0,13-29 10 0 0,-9 8 33 0 0,0 13-33 0 0,-5 10-9 0 0,-1 1 0 0 0,1 0 0 0 0,0-1-1 0 0,-1 1 1 0 0,1 0 0 0 0,-1-1 0 0 0,1 1 0 0 0,-1-1 0 0 0,1 1 0 0 0,-1-1-1 0 0,0 1 1 0 0,0-1 0 0 0,0 1-1 0 0,0-45 54 0 0,0 31-44 0 0,-2 0 33 0 0,-8 2-50 0 0,7 11-74 0 0,3 2 5 0 0,0 0 11 0 0,0 0 26 0 0,0 0 98 0 0,3 2 9 0 0,0 1-50 0 0,-2-1-7 0 0,2 5 14 0 0,5 9 38 0 0,-4-8-52 0 0,-3-7-11 0 0,0 0 0 0 0,0 1 0 0 0,0-1 0 0 0,0 1 0 0 0,-1-1 0 0 0,1 0 0 0 0,-1 1 0 0 0,1 0 0 0 0,-1-1 0 0 0,1 1 0 0 0,-1-1 0 0 0,0 1 0 0 0,0-1 0 0 0,0 1 0 0 0,0 0 0 0 0,0 0 0 0 0,1-1 0 0 0,-1 1 0 0 0,0 0 0 0 0,1-1 0 0 0,-1 1 0 0 0,1 0 0 0 0,-1-1 0 0 0,1 1 0 0 0,0-1 0 0 0,0 1 0 0 0,0-1 0 0 0,0 1 0 0 0,0-1 0 0 0,0 1 0 0 0,0-1 0 0 0,-1 1 0 0 0,1-1 0 0 0,0 1 0 0 0,-1 0 0 0 0,1-1 0 0 0,-1 1 0 0 0,1 0 0 0 0,-1-1 0 0 0,0 1 0 0 0,0 0 0 0 0,0 0 0 0 0,0 4-4 0 0,0 9 4 0 0,3-6 33 0 0,2-2 24 0 0,-4-5-39 0 0,-1-1-1 0 0,1 0 0 0 0,0 1 0 0 0,0-1 0 0 0,0 1 0 0 0,-1-1 0 0 0,1 1 1 0 0,-1-1-1 0 0,1 1 0 0 0,-1-1 0 0 0,0 1 0 0 0,0 0 0 0 0,0-1 0 0 0,1 1 1 0 0,-2 1-18 0 0,1 8 69 0 0,-1 17 138 0 0,5-7-137 0 0,-2-15-58 0 0,0 0-2 0 0,0 0 0 0 0,0 1-1 0 0,0-1 1 0 0,-1 1 0 0 0,0 0-1 0 0,-1-1 1 0 0,1 1-10 0 0,-1-1 61 0 0,0 25 235 0 0,0-21-136 0 0,0 1 74 0 0,0-8-68 0 0,0-3 2 0 0,0 0-12 0 0,0 0-49 0 0,0 0-19 0 0,0 0-7 0 0,0 0-2 0 0,0 0-34 0 0,0 0-123 0 0,0 0-72 0 0,0 0 58 0 0,0 0-72 0 0,0 0-87 0 0,0 0 74 0 0,0 0-40 0 0,0 0-43 0 0,0 0-41 0 0,0 0-37 0 0,0 0-34 0 0,0 0-242 0 0,0 0-56 0 0,0 0-791 0 0,0 0-623 0 0,0 0-1186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17.5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0 908 5152 0 0,'0'0'116'0'0,"0"0"17"0"0,0 0 10 0 0,3 2-23 0 0,-3-2-120 0 0,6 7 42 0 0,-2-1 29 0 0,1 5 238 0 0,5 6 441 0 0,-8-16-443 0 0,-1 1-69 0 0,-1-1-62 0 0,1 1-50 0 0,-1 0-29 0 0,0 0-43 0 0,-1 3 17 0 0,1-4-11 0 0,0 0 55 0 0,0 0-93 0 0,-1-1 0 0 0,1 1 0 0 0,0-1 0 0 0,0 1 0 0 0,0-1 0 0 0,0 1 0 0 0,0-1 0 0 0,0 1 1 0 0,1-1-1 0 0,-1 1 0 0 0,0-1 0 0 0,0 1 0 0 0,0-1 0 0 0,0 0 0 0 0,0 1 0 0 0,1-1 0 0 0,-1 1 0 0 0,0-1 0 0 0,0 1 0 0 0,1-1 1 0 0,-1 0-1 0 0,0 1 0 0 0,1-1 0 0 0,-1 0 0 0 0,1 1 0 0 0,-1-1 0 0 0,0 0 0 0 0,1 1 0 0 0,-1-1-22 0 0,7 7 424 0 0,-4 14 88 0 0,-3-21-493 0 0,0 0 1 0 0,0 0-1 0 0,0 1 0 0 0,0-1 1 0 0,0 0-1 0 0,0 1 1 0 0,0-1-1 0 0,0 0 1 0 0,0 1-1 0 0,0-1 0 0 0,0 0 1 0 0,0 1-1 0 0,0-1 1 0 0,0 0-1 0 0,0 0 1 0 0,0 1-1 0 0,0-1 1 0 0,1 0-1 0 0,-1 0 0 0 0,0 1 1 0 0,0-1-1 0 0,0 0 1 0 0,1 0-1 0 0,-1 1 1 0 0,0-1-1 0 0,0 0-19 0 0,6 7 223 0 0,-3 0 35 0 0,0 3 88 0 0,-2 9 218 0 0,2-9-209 0 0,2-4-41 0 0,-4-6-293 0 0,-1 0 1 0 0,1 1-1 0 0,-1-1 0 0 0,0 0 0 0 0,1 1 0 0 0,-1-1 0 0 0,1 0 0 0 0,-1 1 0 0 0,0-1 0 0 0,1 1 0 0 0,-1-1 0 0 0,0 1 0 0 0,1-1 0 0 0,-1 1 0 0 0,0-1 0 0 0,0 1 0 0 0,0-1 0 0 0,1 1 0 0 0,-1-1 0 0 0,0 1 0 0 0,0-1 0 0 0,0 1 0 0 0,0 0 0 0 0,0 0-21 0 0,0 1 346 0 0,0-2-13 0 0,3 3-45 0 0,6 10-4 0 0,-6-1-37 0 0,-3-10 3 0 0,0-2-56 0 0,0 0-30 0 0,0 0-4 0 0,0 0-11 0 0,0 0-46 0 0,0 0-27 0 0,0 0-4 0 0,0 0 0 0 0,0 0-2 0 0,0 0-4 0 0,0 0-2 0 0,-2-2-11 0 0,-8-11-42 0 0,7-2-11 0 0,3 0 0 0 0,3 0 0 0 0,1 7 0 0 0,-3 7 0 0 0,0 0 0 0 0,0-1 0 0 0,0 1 0 0 0,-1-1 0 0 0,1 1 0 0 0,0-1 0 0 0,-1 1 0 0 0,1-1 0 0 0,-1 1 0 0 0,1-1 0 0 0,-1 1 0 0 0,0-1 0 0 0,0 1 0 0 0,0-1 0 0 0,0 0 0 0 0,0 1 0 0 0,1-1 0 0 0,-1 0 0 0 0,0 1 0 0 0,1-1 0 0 0,-1 1 0 0 0,0-1 0 0 0,1 1 0 0 0,0-1 0 0 0,-1 1 0 0 0,1-1 0 0 0,0 1 0 0 0,0 0 0 0 0,0-1 0 0 0,4-6 0 0 0,0-4 0 0 0,5 7 0 0 0,-5-4 0 0 0,0 1 1 0 0,18-5-56 0 0,-17 9 59 0 0,-5 3-8 0 0,1 0 1 0 0,-1 0-1 0 0,1 0 1 0 0,-1 0-1 0 0,1 1 1 0 0,0-1-1 0 0,-1 0 1 0 0,1 1-1 0 0,0-1 0 0 0,-1 1 1 0 0,1 0-1 0 0,0-1 1 0 0,-1 1-1 0 0,1 0 1 0 0,0 0-1 0 0,0 0 0 0 0,-1 0 1 0 0,1 1-1 0 0,0-1 1 0 0,0 0-1 0 0,-1 1 1 0 0,2 0 3 0 0,12 11 0 0 0,9 13-2 0 0,-19-16-17 0 0,-1 2-14 0 0,8 5 23 0 0,1-1 10 0 0,-10 0 0 0 0,-3 0 0 0 0,0 0 10 0 0,0 0 44 0 0,0 0-1 0 0,0-9-78 0 0,0-3-92 0 0,0-1-90 0 0,0-1 55 0 0,0 0-38 0 0,0 0-41 0 0,0-1-38 0 0,0 1-373 0 0,0-1 85 0 0,0 0-53 0 0,0 0-721 0 0,0 0-567 0 0,0 0-1078 0 0</inkml:trace>
  <inkml:trace contextRef="#ctx0" brushRef="#br0" timeOffset="985.48">484 106 5120 0 0,'0'0'116'0'0,"0"0"17"0"0,0 0 10 0 0,0-2-23 0 0,0-8-84 0 0,0 7 22 0 0,0 1 13 0 0,0-2-44 0 0,0 4-26 0 0,0-1 0 0 0,0 1 1 0 0,0 0-1 0 0,0 0 0 0 0,0-1 1 0 0,0 1-1 0 0,0 0 0 0 0,0 0 1 0 0,0 0-1 0 0,0-1 0 0 0,0 1 1 0 0,0 0-1 0 0,0 0 0 0 0,0-1 1 0 0,0 1-1 0 0,0 0 0 0 0,0 0 1 0 0,0 0-1 0 0,0-1 0 0 0,0 1 1 0 0,0 0-1 0 0,1 0 0 0 0,-1 0 1 0 0,0 0-1 0 0,0-1 0 0 0,0 1 1 0 0,0 0-1 0 0,1 0 0 0 0,-1 0 1 0 0,0 0-1 0 0,0 0 0 0 0,0 0 1 0 0,0-1-1 0 0,1 1 0 0 0,-1 0-1 0 0,28-14 18 0 0,-22 11 3 0 0,-2 1 37 0 0,-2 1-16 0 0,0 0 1 0 0,0 0-1 0 0,0 0 0 0 0,0 0 1 0 0,0 0-1 0 0,0-1 1 0 0,0 1-1 0 0,-1 0 0 0 0,1-1 1 0 0,0 0-1 0 0,-1 0-42 0 0,13-7 313 0 0,0 6-14 0 0,-1 0 40 0 0,-4-2-42 0 0,-1 0-81 0 0,2 0 122 0 0,14-6 304 0 0,-15 10-314 0 0,-1 1 90 0 0,0 0-111 0 0,-1 0-91 0 0,11 0 254 0 0,-9 0-225 0 0,2 2-226 0 0,-9 8 10 0 0,-2-7 128 0 0,1-2 40 0 0,-1 1-83 0 0,0 1-53 0 0,-1 3-4 0 0,1-6 0 0 0,0 3 172 0 0,0-1-110 0 0,0 1-95 0 0,0 2 5 0 0,0 2 58 0 0,-2 6-34 0 0,-9 0-30 0 0,8-7 35 0 0,4 3-50 0 0,-1-7 6 0 0,0-1-9 0 0,0 0 1 0 0,0-1 0 0 0,0 1 0 0 0,0 0-1 0 0,0-1 1 0 0,0 1 0 0 0,0 0 0 0 0,0-1-1 0 0,-1 1 1 0 0,1-1 0 0 0,0 1 0 0 0,0 0 0 0 0,-1-1-1 0 0,1 1 1 0 0,0-1 0 0 0,-1 1 0 0 0,1-1-1 0 0,0 1 1 0 0,-1 0 0 0 0,1-1 0 0 0,-1 0-1 0 0,1 1 1 0 0,-1-1 0 0 0,1 1 0 0 0,-1-1-1 0 0,0 0-5 0 0,1 1 7 0 0,-1-1-1 0 0,1 1 0 0 0,-1-1 0 0 0,1 0 0 0 0,-1 1 0 0 0,1-1 0 0 0,-1 1 0 0 0,1-1 0 0 0,0 1 0 0 0,-1-1 0 0 0,1 1 0 0 0,-1-1 1 0 0,1 1-1 0 0,0 0 0 0 0,0-1 0 0 0,-1 1 0 0 0,1 0 0 0 0,0-1 0 0 0,0 1 0 0 0,0-1 0 0 0,0 1 0 0 0,0 0 0 0 0,0-1 0 0 0,0 1 1 0 0,0 0-1 0 0,0 0-6 0 0,0 0 11 0 0,0 1 0 0 0,-1-1 0 0 0,1 1 0 0 0,0 0 0 0 0,-1-1 0 0 0,1 1-1 0 0,-1-1 1 0 0,1 1 0 0 0,-1-1 0 0 0,1 1 0 0 0,-1-1 0 0 0,0 0 0 0 0,0 1 0 0 0,0-1-11 0 0,-4 7 47 0 0,-10 22 145 0 0,13-15-113 0 0,-1 0-62 0 0,-22 31-1 0 0,24-44-6 0 0,0 0 0 0 0,1 0 0 0 0,-1 0 1 0 0,1 1-1 0 0,-1-1 0 0 0,1 0 0 0 0,0 0 1 0 0,0 1-1 0 0,0-1 0 0 0,0 2-10 0 0,-1 12 31 0 0,-5-3-16 0 0,1-4 13 0 0,3 2 41 0 0,2 42 388 0 0,0-15-330 0 0,1-12-115 0 0,0-26-12 0 0,-1 0-1 0 0,0 1 1 0 0,0-1 0 0 0,0 0 0 0 0,0 0 0 0 0,0 1 0 0 0,0-1 0 0 0,0 0 0 0 0,0 0 0 0 0,0 0-1 0 0,0 0 1 0 0,1 1 0 0 0,-1-1 0 0 0,0 0 0 0 0,0 0 0 0 0,0 0 0 0 0,0 0 0 0 0,1 1 0 0 0,-1-1-1 0 0,0 0 1 0 0,0 0 0 0 0,0 0 0 0 0,1 0 0 0 0,-1 0 0 0 0,0 0 0 0 0,0 0 0 0 0,0 0 0 0 0,1 0-1 0 0,-1 0 1 0 0,0 0 0 0 0,0 0 0 0 0,1 0 0 0 0,-1 0 0 0 0,0 0 0 0 0,8 3-13 0 0,5 7-41 0 0,-11-8 98 0 0,1 1 55 0 0,-2-2-86 0 0,1 0 0 0 0,-1 0 1 0 0,1 0-1 0 0,-1 0 0 0 0,1 0 1 0 0,-1 0-1 0 0,1 0 0 0 0,0 0 1 0 0,-1-1-1 0 0,1 1 0 0 0,0-1 0 0 0,0 1 1 0 0,-1-1-1 0 0,1 0 0 0 0,0 1-13 0 0,15-1 36 0 0,-2-2 22 0 0,-7-3-26 0 0,-7 4-29 0 0,0 0 1 0 0,1 1-1 0 0,-1-1 1 0 0,0 0 0 0 0,1 0-1 0 0,-1 1 1 0 0,1-1-1 0 0,-1 1 1 0 0,1-1-1 0 0,0 1 1 0 0,-1 0-1 0 0,1 0 1 0 0,-1-1 0 0 0,1 1-4 0 0,5 1 31 0 0,-5-1-25 0 0,0 0 1 0 0,0 0-1 0 0,0 0 1 0 0,0 0-1 0 0,0 0 1 0 0,0-1-1 0 0,0 1 1 0 0,1-1-1 0 0,-1 1 1 0 0,0-1-7 0 0,7-4 34 0 0,-8 4-23 0 0,0 0 1 0 0,1 0-1 0 0,-1 0 1 0 0,1 1-1 0 0,-1-1 0 0 0,1 0 1 0 0,-1 1-1 0 0,1-1 1 0 0,-1 1-1 0 0,1 0 1 0 0,1-1-12 0 0,0 1 80 0 0,-3 0 0 0 0,2 0-14 0 0,8 3-42 0 0,-7 3 20 0 0,-3 22 127 0 0,0-19-151 0 0,0 51-9 0 0,0-58-15 0 0,0-1 1 0 0,0 1-1 0 0,0 0 1 0 0,1 0 0 0 0,-1-1-1 0 0,1 1 1 0 0,-1 0-1 0 0,1-1 1 0 0,0 1 0 0 0,-1-1-1 0 0,1 1 1 0 0,0-1 0 0 0,0 1 3 0 0,0-1-4 0 0,0 1 1 0 0,0-1-1 0 0,0 1 1 0 0,0-1 0 0 0,-1 1-1 0 0,1-1 1 0 0,-1 1-1 0 0,1 0 1 0 0,-1-1 0 0 0,0 1-1 0 0,1 0 1 0 0,-1 0 0 0 0,0-1 3 0 0,0 6 0 0 0,-1-5 0 0 0,1 0 0 0 0,0 0 0 0 0,0 0 0 0 0,0 1 0 0 0,1-1 0 0 0,-1 0 0 0 0,0 0 0 0 0,1 0 0 0 0,-1 0 0 0 0,1 1 0 0 0,2 2-5 0 0,13 24 92 0 0,-7-18-81 0 0,-6-8-6 0 0,0 1 0 0 0,0 0 0 0 0,-1-1 0 0 0,1 1 0 0 0,-1 0 0 0 0,1 2 0 0 0,8 14 0 0 0,16 23-29 0 0,7 12-43 0 0,-4-20 95 0 0,-19-19 34 0 0,-7-1 42 0 0,-1-3-5 0 0,7 8 119 0 0,-5 6 10 0 0,1-14-82 0 0,-5-10-127 0 0,0-1 0 0 0,-1 0 0 0 0,1 1 1 0 0,0-1-1 0 0,-1 0 0 0 0,1 1 0 0 0,-1-1 0 0 0,1 1 0 0 0,-1-1 0 0 0,0 1 1 0 0,0-1-1 0 0,0 1 0 0 0,0-1-14 0 0,0 42 252 0 0,0-35-149 0 0,0-1 46 0 0,-2-2 127 0 0,-9 2-41 0 0,-3 1 88 0 0,7 3-127 0 0,7-10-185 0 0,0 0 1 0 0,-1 0-1 0 0,1 0 0 0 0,-1 0 0 0 0,1 0 1 0 0,-1 0-1 0 0,1 0 0 0 0,-1 0 1 0 0,0 0-1 0 0,1-1 0 0 0,-1 1 0 0 0,0 0 1 0 0,0 0-1 0 0,0-1 0 0 0,0 1 0 0 0,0 0-11 0 0,-23 11 267 0 0,6-3-132 0 0,0 0-67 0 0,15-8-63 0 0,1 0 0 0 0,0-1 0 0 0,0 1 0 0 0,0-1 0 0 0,-1 1 0 0 0,1-1 0 0 0,0 0 0 0 0,-1 0 0 0 0,1 0 0 0 0,-2 0-5 0 0,-12 1 40 0 0,4 5-24 0 0,10-5-16 0 0,1 0 1 0 0,0-1 0 0 0,-1 1 0 0 0,1 0 0 0 0,-1-1-1 0 0,1 1 1 0 0,-1-1 0 0 0,0 1 0 0 0,1-1 0 0 0,-1 0 0 0 0,1 0-1 0 0,-1 1 1 0 0,0-1 0 0 0,0 0-1 0 0,-7 0 20 0 0,4 1-16 0 0,0-1 0 0 0,1 1-1 0 0,-1-1 1 0 0,1-1 0 0 0,-1 1-1 0 0,0 0 1 0 0,1-1 0 0 0,-1 0-1 0 0,-1-1-3 0 0,-2-3 0 0 0,7 4 0 0 0,-1 0 0 0 0,1 1 0 0 0,-1-1 0 0 0,1 0 0 0 0,0 0 0 0 0,-1 1 0 0 0,1-1 0 0 0,-1 1 0 0 0,0-1 0 0 0,1 1 0 0 0,-1 0 0 0 0,1 0 0 0 0,-1-1 0 0 0,0 1 0 0 0,-25 0-20 0 0,22-2-76 0 0,-6-8-2 0 0,9 7 7 0 0,2 3 22 0 0,0 0-33 0 0,0 0-38 0 0,0 0-35 0 0,0 0-138 0 0,0 0-40 0 0,0-1-147 0 0,1 0 87 0 0,0 0 78 0 0,-1 0 69 0 0,1-1 26 0 0,0 1 71 0 0,1 0 39 0 0,0-1 29 0 0,0 1 23 0 0,-1-1-12 0 0,0 1-41 0 0,0 0-72 0 0,1-14-1171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27.3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 8288 0 0,'0'0'190'0'0,"0"0"28"0"0,0 0 7 0 0,0 2-33 0 0,-1 10-166 0 0,0 12 74 0 0,2-12-7 0 0,2-2 37 0 0,2-3-65 0 0,2 6 58 0 0,-9-3 7 0 0,-2-2-4 0 0,-2 2 89 0 0,4 3 73 0 0,2 2 80 0 0,0 0-77 0 0,0 7 35 0 0,0 1-88 0 0,0-22-231 0 0,0-1 1 0 0,0 1 0 0 0,0 0 0 0 0,0-1-1 0 0,0 1 1 0 0,0 0 0 0 0,0-1-1 0 0,-1 1 1 0 0,1 0 0 0 0,0-1 0 0 0,0 1-1 0 0,0-1 1 0 0,-1 1 0 0 0,1 0-1 0 0,0-1 1 0 0,-1 1 0 0 0,1-1 0 0 0,-1 1-1 0 0,1-1 1 0 0,0 1 0 0 0,-1-1-1 0 0,1 1 1 0 0,-1-1 0 0 0,1 0 0 0 0,-1 1-1 0 0,0-1-7 0 0,1 1 5 0 0,-1-1-1 0 0,1 0 0 0 0,-1 1 0 0 0,1-1 1 0 0,-1 1-1 0 0,1-1 0 0 0,-1 1 1 0 0,1-1-1 0 0,-1 1 0 0 0,1-1 0 0 0,0 1 1 0 0,-1-1-1 0 0,1 1 0 0 0,0-1 1 0 0,0 1-1 0 0,-1 0 0 0 0,1-1 0 0 0,0 1 1 0 0,0 0-1 0 0,0-1 0 0 0,0 1 1 0 0,0 0-1 0 0,0-1 0 0 0,0 1 0 0 0,0 0 1 0 0,0-1-5 0 0,0 13 64 0 0,0-10 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28.4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7312 0 0,'0'0'165'0'0,"0"0"22"0"0,0 0 9 0 0,0 0-60 0 0,0 0-12 0 0,0 0 40 0 0,0 0 137 0 0,0 0 252 0 0,0 0 21 0 0,0 0-32 0 0,0 0-139 0 0,0 0-62 0 0,0 3-11 0 0,1 5-111 0 0,5 3 27 0 0,0 2 20 0 0,-4-2-29 0 0,-1-3 12 0 0,7 13 416 0 0,-4-13-481 0 0,0 0-58 0 0,7 10 162 0 0,-6 7-11 0 0,7 0 63 0 0,-4-10-132 0 0,-3-5-97 0 0,0 15 99 0 0,5-4 13 0 0,-5 4 8 0 0,1-13-79 0 0,-5-10-129 0 0,0-1 0 0 0,-1 0 0 0 0,1 1 0 0 0,0-1 0 0 0,-1 1 0 0 0,1-1 0 0 0,-1 0 0 0 0,1 1 0 0 0,-1-1 0 0 0,0 1 0 0 0,0-1 0 0 0,0 1 1 0 0,1 0-24 0 0,0 13 147 0 0,5 0-53 0 0,0 0-13 0 0,-4 0 40 0 0,-1-6-20 0 0,5 3 1 0 0,-5-10-88 0 0,0 0 0 0 0,0 0 1 0 0,0 0-1 0 0,-1 0 0 0 0,1 0 0 0 0,0 0 0 0 0,-1 0 0 0 0,1 0 0 0 0,-1 0 0 0 0,1 0 0 0 0,-1 0 0 0 0,0 1-14 0 0,0-3 73 0 0,0 1-36 0 0,-1 0-43 0 0,1 2-143 0 0,0-2 157 0 0,0 1 78 0 0,0-1 65 0 0,0 0 90 0 0,0 0 107 0 0,1 0-129 0 0,-1 0 33 0 0,-3-1-132 0 0,-9-3-20 0 0,10 2-98 0 0,1 1 0 0 0,0-1-1 0 0,0 0 1 0 0,0 0 0 0 0,0 0-1 0 0,0 0 1 0 0,0 1 0 0 0,0-1-1 0 0,1-1 1 0 0,-1 1 0 0 0,0 0-1 0 0,0-1-1 0 0,-1-13 0 0 0,2 15 0 0 0,0-1 0 0 0,0 0 0 0 0,0 0 0 0 0,0 0 0 0 0,0 1 0 0 0,0-1 0 0 0,0 0 0 0 0,-1 0 0 0 0,1 0 0 0 0,0 1 0 0 0,0-1 0 0 0,-1 0 0 0 0,1 0 0 0 0,0 1 0 0 0,-1-1 0 0 0,-5-4 0 0 0,5 5 0 0 0,1 0 0 0 0,-1 0 0 0 0,1 0 0 0 0,0-1 0 0 0,-1 1 0 0 0,1 0 0 0 0,0-1 0 0 0,-1 1 0 0 0,1 0 0 0 0,0-1 0 0 0,-1 1 0 0 0,1 0 0 0 0,0-1 0 0 0,-1 1 0 0 0,1-1 0 0 0,0 1 0 0 0,0 0 0 0 0,0-1 0 0 0,-1 1 0 0 0,1-1 0 0 0,0 1 0 0 0,0-1 0 0 0,0 1 0 0 0,0-1 0 0 0,0 1 0 0 0,0-1 0 0 0,0 1 0 0 0,0-1 0 0 0,0 1 0 0 0,0-1 0 0 0,0 1 0 0 0,0-1 0 0 0,1-6 0 0 0,-1 5 0 0 0,0 0 0 0 0,0 0 0 0 0,0 0 0 0 0,0 0 0 0 0,0 0 0 0 0,-1 0 0 0 0,1 0 0 0 0,-1 0 0 0 0,1 0 0 0 0,-1-1 0 0 0,-4-5 0 0 0,4 7 0 0 0,0 0 0 0 0,0-1 0 0 0,1 1 0 0 0,-1-1 0 0 0,0 1 0 0 0,1-1 0 0 0,-1 1 0 0 0,1-1 0 0 0,-1 1 0 0 0,1-1 0 0 0,0 1 0 0 0,-1-1 0 0 0,1 0 0 0 0,0 1 0 0 0,0-2 0 0 0,0-52 0 0 0,0-8 0 0 0,0 61 0 0 0,0 0 0 0 0,1 0 0 0 0,-1 1 0 0 0,0-1 0 0 0,1 0 0 0 0,-1 1 0 0 0,1-1 0 0 0,0 1 0 0 0,-1-1 0 0 0,1 0 0 0 0,0 1 0 0 0,0-1 0 0 0,0 1 0 0 0,0 0 0 0 0,0-1 0 0 0,0 1 0 0 0,-1-1 0 0 0,1 0 0 0 0,0 1 0 0 0,-1-1 0 0 0,1 1 0 0 0,-1-1 0 0 0,1 0 0 0 0,-1 1 0 0 0,0-1 0 0 0,0 0 0 0 0,0 0 0 0 0,0-3-1 0 0,0 4 5 0 0,13-23-60 0 0,-9 13 42 0 0,-4 10 13 0 0,0 1-1 0 0,0-1 1 0 0,0 1 0 0 0,0-1 0 0 0,0 1 0 0 0,1 0-1 0 0,-1-1 1 0 0,0 1 0 0 0,0-1 0 0 0,0 1 0 0 0,1-1-1 0 0,-1 1 1 0 0,0 0 0 0 0,1-1 0 0 0,-1 1 0 0 0,0 0-1 0 0,1-1 1 0 0,-1 1 0 0 0,1 0 1 0 0,23-14-38 0 0,3-1 38 0 0,-22 9 0 0 0,-5 5 0 0 0,0 1 0 0 0,0 0-1 0 0,1-1 1 0 0,-1 1 0 0 0,0-1-1 0 0,0 1 1 0 0,1 0 0 0 0,-1-1-1 0 0,0 1 1 0 0,1 0 0 0 0,-1-1-1 0 0,1 1 1 0 0,-1 0 0 0 0,0 0-1 0 0,1-1 1 0 0,-1 1 0 0 0,1 0-1 0 0,-1 0 1 0 0,1 0 0 0 0,-1-1-1 0 0,0 1 1 0 0,1 0 0 0 0,-1 0-1 0 0,1 0 1 0 0,-1 0 0 0 0,1 0-1 0 0,-1 0 1 0 0,1 0 0 0 0,-1 0-1 0 0,1 0 1 0 0,-1 0 0 0 0,1 1 0 0 0,6-1-21 0 0,-5 0 16 0 0,0 0 0 0 0,0 0 0 0 0,0 0 0 0 0,0 0 1 0 0,0 0-1 0 0,0 0 0 0 0,0-1 0 0 0,0 1 0 0 0,0-1 0 0 0,1 0 5 0 0,5-4-31 0 0,-7 4 28 0 0,1 0-1 0 0,-1 1 1 0 0,0-1-1 0 0,1 0 1 0 0,-1 0-1 0 0,1 1 1 0 0,-1-1-1 0 0,1 1 1 0 0,-1-1-1 0 0,1 1 1 0 0,0 0-1 0 0,-1 0 1 0 0,1-1-1 0 0,0 1 4 0 0,9 0-5 0 0,-8 0-1 0 0,0-1 1 0 0,0 1-1 0 0,0 0 0 0 0,0 0 0 0 0,0 0 0 0 0,0 1 0 0 0,0-1 0 0 0,0 1 0 0 0,0 0 0 0 0,1 0 6 0 0,11 9 0 0 0,0-7 0 0 0,-9-4 0 0 0,-4 1 5 0 0,-1 0 0 0 0,1 0 0 0 0,0 0 0 0 0,-1 0 0 0 0,1 0 0 0 0,-1 0 0 0 0,1 0 0 0 0,0 1 0 0 0,-1-1 0 0 0,1 0 0 0 0,-1 1 0 0 0,2 0-5 0 0,-2 3 9 0 0,1-1-7 0 0,13 5 13 0 0,-3 2 51 0 0,-8-3 42 0 0,-5 1-79 0 0,1-5-6 0 0,2 10 36 0 0,4-4-38 0 0,-2-1-21 0 0,-1 7 0 0 0,-3-13 2 0 0,0-1 0 0 0,0 1 0 0 0,0-1 0 0 0,1 1 0 0 0,-1-1 0 0 0,0 1 0 0 0,1-1 0 0 0,0 1 0 0 0,-1-1-1 0 0,1 0 1 0 0,0 1 0 0 0,-1-1 0 0 0,1 0-2 0 0,5 12 29 0 0,-3 3-22 0 0,-4 17 112 0 0,1 1 35 0 0,3-19-104 0 0,8-5 30 0 0,-11-7-68 0 0,1 0-1 0 0,-1 0 1 0 0,1 0-1 0 0,-1-1 0 0 0,0 1 1 0 0,0 0-1 0 0,0 0 1 0 0,-1 0-1 0 0,1 0-11 0 0,-1 1 19 0 0,1-1 1 0 0,0 1-1 0 0,0 0 0 0 0,0 0 1 0 0,0 0-1 0 0,1-1 0 0 0,-1 1 1 0 0,1 0-1 0 0,0-1 0 0 0,1 2-19 0 0,2 3 35 0 0,-3-7-26 0 0,0 0 0 0 0,0 1 0 0 0,0-1 0 0 0,-1 0 0 0 0,1 1 0 0 0,0-1 0 0 0,-1 1 0 0 0,1-1 0 0 0,-1 1 0 0 0,0 0 0 0 0,1-1 0 0 0,-1 1-1 0 0,0-1 1 0 0,0 1-9 0 0,0 10 125 0 0,0 6-7 0 0,1-1-57 0 0,-1-15-55 0 0,1 0 0 0 0,-1 0-1 0 0,1 0 1 0 0,-1 0-1 0 0,1-1 1 0 0,0 1-1 0 0,-1 0 1 0 0,1 0-1 0 0,0 0 1 0 0,0-1-1 0 0,0 1 1 0 0,0-1-1 0 0,2 2-5 0 0,0 3 106 0 0,-4 3-48 0 0,1-9-44 0 0,0 7 93 0 0,0-5-66 0 0,0 0-26 0 0,0 7 56 0 0,0 7 71 0 0,0-13-119 0 0,0 4 5 0 0,0 23 62 0 0,3-25-35 0 0,7 8-45 0 0,-8-1 1 0 0,-2-9 42 0 0,0-1 1 0 0,0 8-54 0 0,0-7-39 0 0,0-3-24 0 0,0 0-40 0 0,0 0-106 0 0,0 0-185 0 0,0 0 209 0 0,0 0 85 0 0,0 0-33 0 0,0 0-10 0 0,0 0-32 0 0,0 0-38 0 0,0 0-44 0 0,0 0-45 0 0,0 0-44 0 0,0 0-40 0 0,0 0-36 0 0,0 0-270 0 0,0 0-61 0 0,0 0-46 0 0,0 0-35 0 0,0 0-1490 0 0,0 0-1313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30.1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7464 0 0,'0'0'216'0'0,"0"0"-60"0"0,0 0-16 0 0,0 0 40 0 0,0 0 144 0 0,0 0 262 0 0,0 0 20 0 0,0 0-29 0 0,0 0-128 0 0,0 0-53 0 0,0 0-10 0 0,0 0-6 0 0,0 0-18 0 0,0 0-8 0 0,0 2-2 0 0,0 23 415 0 0,0-4-224 0 0,2-13-397 0 0,3 2 19 0 0,2 3 26 0 0,-6 1-19 0 0,-1-6-91 0 0,-1 13 81 0 0,5-7 0 0 0,2-2-42 0 0,-5-9-93 0 0,0 1 0 0 0,0-1 0 0 0,0 0 1 0 0,0 0-1 0 0,-1 0 0 0 0,1 1 0 0 0,-1-1-27 0 0,1 19 191 0 0,0-11-91 0 0,5 1 6 0 0,-5-11-91 0 0,0 1-1 0 0,0-1 1 0 0,0 1 0 0 0,-1-1 0 0 0,1 1-1 0 0,0 0 1 0 0,-1-1 0 0 0,1 1 0 0 0,-1 0-1 0 0,0-1 1 0 0,0 1 0 0 0,1 0 0 0 0,-1 0-15 0 0,0 20 143 0 0,1-18-123 0 0,-1 0 1 0 0,1 0-1 0 0,0-1 1 0 0,0 1-1 0 0,0 0 1 0 0,1 0-1 0 0,-1-1 1 0 0,1 1 0 0 0,0 0-22 0 0,2 10 85 0 0,-5 7-11 0 0,1-13-38 0 0,0 27 143 0 0,0 41 132 0 0,0-72-298 0 0,0 0 0 0 0,1-1 0 0 0,0 1-1 0 0,-1 0 1 0 0,1 0 0 0 0,1-1 0 0 0,-1 1-1 0 0,0-1 1 0 0,1 1 0 0 0,1 2-12 0 0,0 9 22 0 0,-3 0 11 0 0,0-2 10 0 0,0-2-46 0 0,0 4-38 0 0,0 6-49 0 0,0-8-164 0 0,0-12 184 0 0,0 0-10 0 0,0-1-23 0 0,0 0-45 0 0,0 0-17 0 0,0 1-45 0 0,0-1-52 0 0,0 0-58 0 0,0 0-62 0 0,0 0-59 0 0,0 0-51 0 0,0 0-45 0 0,0 0-158 0 0,0 0-45 0 0,0 0-190 0 0,0 0-514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0:05.6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86 5152 0 0,'0'0'116'0'0,"0"0"17"0"0,0 0 10 0 0,0 0-44 0 0,0 0 7 0 0,0 0 52 0 0,0 0 145 0 0,0 0 267 0 0,0 0 26 0 0,0 0-23 0 0,0 0-112 0 0,0 0-49 0 0,0 0-10 0 0,0 0-10 0 0,0 0-35 0 0,0 0-18 0 0,2 0-3 0 0,3 0-74 0 0,1 0-35 0 0,4 0 142 0 0,2 0-55 0 0,18 0 303 0 0,-20 0-341 0 0,3-2 26 0 0,-3-3-58 0 0,-2 0-71 0 0,-2 2-10 0 0,0 0-35 0 0,5-3 44 0 0,-4 3-89 0 0,6-1 59 0 0,8 5-23 0 0,-10-1-56 0 0,-4 0-25 0 0,-1-1-1 0 0,1 0 1 0 0,-1 0-1 0 0,0 0 0 0 0,1-1 1 0 0,-1 0-38 0 0,10-2 73 0 0,11-1 71 0 0,-12-1-47 0 0,-12 5-77 0 0,0 0-1 0 0,0 0 1 0 0,1 0 0 0 0,-1 0-1 0 0,0 0 1 0 0,1 1 0 0 0,-1-1 0 0 0,1 1-1 0 0,-1 0-19 0 0,2 0 13 0 0,1-1 1 0 0,-1 0-1 0 0,0 0 0 0 0,0 0 0 0 0,0 0 1 0 0,2-2-14 0 0,-2 2 9 0 0,0-1 1 0 0,0 1 0 0 0,0 0-1 0 0,1 0 1 0 0,-1 0 0 0 0,2 1-10 0 0,15 0 24 0 0,49 0 88 0 0,-58-3-100 0 0,2-4-2 0 0,-14 7-6 0 0,0 0-1 0 0,0 0 1 0 0,-1 1 0 0 0,1-1-1 0 0,0 1 1 0 0,0-1 0 0 0,0 0-1 0 0,0 1 1 0 0,-1-1 0 0 0,1 1-1 0 0,0 0 1 0 0,-1-1 0 0 0,1 1-1 0 0,0 0 1 0 0,-1-1-4 0 0,0 0 0 0 0,0 0 1 0 0,1 0 0 0 0,-1 0 1 0 0,0 1-1 0 0,0-1 0 0 0,0 0 0 0 0,0 0 1 0 0,0 0-1 0 0,0 0 0 0 0,0 0 0 0 0,0 0 1 0 0,1 0-1 0 0,-1 0 0 0 0,0 0 1 0 0,0 0-1 0 0,0 0 0 0 0,0 0 0 0 0,0 1 1 0 0,0-1-1 0 0,0 0 0 0 0,0 0 0 0 0,0 0 1 0 0,0 0-1 0 0,0 0 0 0 0,0 0 0 0 0,0 0 1 0 0,0 1-1 0 0,0-1 0 0 0,0 0 0 0 0,0 0 1 0 0,0 0-1 0 0,0 0 0 0 0,0 0 1 0 0,0 0-1 0 0,0 0 0 0 0,0 1 0 0 0,0-1 1 0 0,0 0-1 0 0,0 0 0 0 0,0 0 0 0 0,0 0 1 0 0,0 0-1 0 0,0 0 0 0 0,0 0 0 0 0,0 1 1 0 0,0-1-1 0 0,0 0 0 0 0,-1 0 0 0 0,1 0 1 0 0,0 0-1 0 0,0 0 0 0 0,0 0 1 0 0,0 0-1 0 0,0 0 0 0 0,0 0 0 0 0,0 0 1 0 0,0 0-1 0 0,-1 0-1 0 0,-9 13 65 0 0,8 2-51 0 0,2-14-14 0 0,0 0 0 0 0,0-1 0 0 0,0 1 0 0 0,0 0 0 0 0,0 0 0 0 0,0 0 0 0 0,0-1 0 0 0,0 1 0 0 0,-1 0 0 0 0,1 0 0 0 0,0 0 0 0 0,0-1 0 0 0,-1 1 0 0 0,1 0 0 0 0,-1 0 0 0 0,-8 4 0 0 0,2-1 0 0 0,-7 19 0 0 0,-11 8 12 0 0,20-21 21 0 0,4-8-29 0 0,0 0 0 0 0,0 0 1 0 0,0 0-1 0 0,0 0 0 0 0,0 0 0 0 0,-1 0 0 0 0,1 0 0 0 0,-1 0 0 0 0,0 0-4 0 0,-5 5 22 0 0,4-4-17 0 0,-1 0 0 0 0,1 0 1 0 0,0 0-1 0 0,1 1 0 0 0,-1-1 1 0 0,0 1-6 0 0,-2 6 0 0 0,1-1 0 0 0,0 0 0 0 0,-1-1 0 0 0,0 0 0 0 0,0 0 0 0 0,-1 0 0 0 0,0-1 0 0 0,-1 2 0 0 0,2-5 0 0 0,1 1 0 0 0,0 0 0 0 0,1 0 0 0 0,-1 0 0 0 0,1 1 0 0 0,0-1 0 0 0,-1 1 0 0 0,1-1 0 0 0,-1 0 0 0 0,0 0 0 0 0,-1-1 0 0 0,0 1 0 0 0,-1 1 0 0 0,1-1 0 0 0,1 1 0 0 0,-1 0 0 0 0,1 0 0 0 0,0 0 0 0 0,0 1 0 0 0,-2 4 0 0 0,-5 18 5 0 0,3-12 63 0 0,7-15-57 0 0,-11 13 62 0 0,10-14-63 0 0,1 1 0 0 0,0-1 0 0 0,0 0 0 0 0,-1 0 0 0 0,1 1 0 0 0,0-1 0 0 0,0 1 0 0 0,0-1-1 0 0,1 1 1 0 0,-1-1 0 0 0,0 1 0 0 0,1 0 0 0 0,-1-1 0 0 0,1 1 0 0 0,-1 0 0 0 0,1 0 0 0 0,0 0-10 0 0,0-2 1 0 0,0 0 1 0 0,0 0-1 0 0,0 0 0 0 0,0 0 1 0 0,0 0-1 0 0,0 0 0 0 0,0 1 0 0 0,0-1 1 0 0,0 0-1 0 0,0 0 0 0 0,0 0 1 0 0,0 0-1 0 0,0 0 0 0 0,0 0 0 0 0,0 0 1 0 0,0 0-1 0 0,0 0 0 0 0,0 0 1 0 0,0 0-1 0 0,0 1 0 0 0,0-1 0 0 0,0 0 1 0 0,-1 0-1 0 0,1 0 0 0 0,0 0 1 0 0,0 0-1 0 0,0 0 0 0 0,0 0 0 0 0,0 0 1 0 0,0 0-1 0 0,0 0 0 0 0,0 0 1 0 0,0 0-1 0 0,0 0 0 0 0,0 0 0 0 0,0 0 1 0 0,0 1-1 0 0,0-1 0 0 0,-1 0 1 0 0,1 0-1 0 0,0 0 0 0 0,0 0 0 0 0,0 0 1 0 0,0 0-1 0 0,0 0 0 0 0,0 0 1 0 0,0 0-1 0 0,0 0 0 0 0,0 0 0 0 0,0 0 1 0 0,0 0-1 0 0,-1 0 0 0 0,1 0 1 0 0,0 0-1 0 0,0 0 0 0 0,0 0 0 0 0,0-1 0 0 0,-3 2 13 0 0,0-1 40 0 0,1 1 225 0 0,4-2-128 0 0,0 1-100 0 0,1-2-57 0 0,1 1-58 0 0,18-12 169 0 0,1 1-52 0 0,7 7 27 0 0,-12-5-27 0 0,7 5-40 0 0,10-11-13 0 0,-25 12 0 0 0,-7 3 0 0 0,0-1 0 0 0,0 1 0 0 0,0 0 0 0 0,0 0 0 0 0,0 1 0 0 0,0-1 0 0 0,0 1 0 0 0,0-1 0 0 0,0 1 0 0 0,3 0 0 0 0,-1-1 0 0 0,0 1 0 0 0,1-1 0 0 0,-1-1 0 0 0,0 1 0 0 0,4-2 0 0 0,-4 1 0 0 0,0 1 0 0 0,1 0 0 0 0,-1-1 0 0 0,0 2 0 0 0,4-1 0 0 0,5 1 0 0 0,-10-1 0 0 0,0 1 0 0 0,0 0 0 0 0,0 0 0 0 0,-1 1 0 0 0,1-1 0 0 0,0 1 0 0 0,1 0 0 0 0,9 5 0 0 0,-10-5-1 0 0,-1 0-1 0 0,0 0 1 0 0,0 0-1 0 0,0 0 1 0 0,0 0-1 0 0,1-1 1 0 0,-1 1-1 0 0,2-1 2 0 0,-4 0-4 0 0,1 0 0 0 0,0 0 0 0 0,-1 0 0 0 0,1 0 0 0 0,0 1 0 0 0,-1-1 0 0 0,1 0 0 0 0,-1 1 0 0 0,1 0 0 0 0,-1-1 0 0 0,1 1 0 0 0,-1 0-1 0 0,1-1 1 0 0,-1 2 4 0 0,11 3-2 0 0,13 0 1 0 0,8 11 1 0 0,-18-4 0 0 0,-13-11 0 0 0,-1 0 0 0 0,0 0 0 0 0,0 1 0 0 0,0-1 0 0 0,0 0 0 0 0,0 0 0 0 0,0 1 0 0 0,0-1 0 0 0,0 1 0 0 0,0-1 0 0 0,-1 1 0 0 0,1-1 0 0 0,-1 1 0 0 0,1-1 0 0 0,-1 1 0 0 0,1 0 0 0 0,-1-1 0 0 0,0 1 0 0 0,0-1 0 0 0,0 1 0 0 0,0 0 0 0 0,1 0 0 0 0,-1 0 0 0 0,0-1 0 0 0,0 1 0 0 0,1 0 0 0 0,-1-1 0 0 0,1 1 0 0 0,0 0 0 0 0,-1-1 0 0 0,1 1 0 0 0,0-1 0 0 0,0 1 0 0 0,0-1 0 0 0,0 1 0 0 0,0-1 0 0 0,0 0 0 0 0,-1 1 0 0 0,1 0 0 0 0,0-1 0 0 0,-1 1 0 0 0,1-1 0 0 0,-1 1 0 0 0,1 0 0 0 0,-1-1 0 0 0,0 1 0 0 0,0 0 0 0 0,0 0 0 0 0,0 73 79 0 0,0-73-74 0 0,0 0 1 0 0,0-1-1 0 0,0 1 0 0 0,0-1 1 0 0,-1 1-1 0 0,1-1 0 0 0,-1 1 1 0 0,1-1-1 0 0,-1 1 0 0 0,0-1 1 0 0,0 1-1 0 0,1-1 0 0 0,-1 0 1 0 0,0 1-6 0 0,-4 6 12 0 0,0 2 34 0 0,-1 2 13 0 0,-3-2 46 0 0,1-1-53 0 0,-13 12 59 0 0,7-10 1 0 0,-5-3 70 0 0,-7 4 47 0 0,10 0-133 0 0,14-10-88 0 0,0 0 1 0 0,0-1 0 0 0,0 1-1 0 0,0-1 1 0 0,0 1 0 0 0,-1-1-1 0 0,1 0 1 0 0,0 0-1 0 0,-1 0 1 0 0,1-1 0 0 0,-1 1-1 0 0,0 0 1 0 0,1-1 0 0 0,-2 0-9 0 0,-7 1 25 0 0,0 0 0 0 0,0-2 1 0 0,-1 1-26 0 0,-15-1 9 0 0,22 1 3 0 0,-27 0 31 0 0,-4 0-38 0 0,33-1-5 0 0,0 1 0 0 0,-1 0 0 0 0,1-1 0 0 0,0 1 0 0 0,0-1 0 0 0,0 0 0 0 0,0 0 0 0 0,0 0 0 0 0,-2-2 0 0 0,-5-1 0 0 0,4 2-76 0 0,1 0 37 0 0,-19-12 6 0 0,17 7-73 0 0,1 2-85 0 0,4 2 50 0 0,-1 0-36 0 0,1 0-40 0 0,0 0-43 0 0,0 0-48 0 0,1 0-51 0 0,0 2-38 0 0,0-1-60 0 0,1 1-53 0 0,0-1-48 0 0,-1 0-163 0 0,1 0-46 0 0,0 0-199 0 0,0-1-532 0 0,0 3 1496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30.4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8696 0 0,'0'0'197'0'0,"0"0"24"0"0,0 0 18 0 0,2 0-34 0 0,6 2-161 0 0,-8-2-45 0 0,1 1 1 0 0,-1-1-1 0 0,1 1 1 0 0,-1-1-1 0 0,0 1 0 0 0,1-1 1 0 0,-1 1-1 0 0,0-1 1 0 0,1 1-1 0 0,-1-1 1 0 0,0 1-1 0 0,0-1 0 0 0,1 1 1 0 0,-1-1-1 0 0,0 1 1 0 0,0 0 0 0 0,1 14 0 0 0,-2-4 60 0 0,0 0 64 0 0,1-1 91 0 0,1-1 114 0 0,0-4-115 0 0,1-2 37 0 0,2 5 54 0 0,2 2 128 0 0,-4 3 84 0 0,-2-9-440 0 0,0 0 66 0 0,0 4 205 0 0,0 11 616 0 0,0-14-734 0 0,0 0-77 0 0,1 3 2 0 0,1-2-40 0 0,8 8 113 0 0,-8-11-54 0 0,-1 0-78 0 0,-1 1-49 0 0,0 1-31 0 0,-1-3 31 0 0,1 11 48 0 0,0-8-97 0 0,0 0 132 0 0,0-4-129 0 0,0 0-52 0 0,0 0-28 0 0,0 0-42 0 0,0 1-51 0 0,0 0-57 0 0,0-2-9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31.1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91 5248 0 0,'0'0'152'0'0,"0"-2"0"0"0,1-2-154 0 0,-1 1 69 0 0,2-2 153 0 0,2-2 254 0 0,-2 5-299 0 0,0-1-54 0 0,0 1-86 0 0,-1 1 184 0 0,0-1-39 0 0,1 0 83 0 0,-2 0-85 0 0,0 1-123 0 0,0-1-15 0 0,0-1 22 0 0,1 1 75 0 0,5-2 186 0 0,2 0-64 0 0,3-3 125 0 0,-8 5-60 0 0,0 0-112 0 0,-1 2-68 0 0,1 0-69 0 0,-1 0-30 0 0,0-1 61 0 0,3-5 124 0 0,-5 5-217 0 0,0 1 0 0 0,0 0-1 0 0,0-1 1 0 0,1 1 0 0 0,-1-1 0 0 0,0 1-1 0 0,1 0 1 0 0,-1-1 0 0 0,0 1 0 0 0,1 0 0 0 0,-1-1-1 0 0,0 1 1 0 0,1 0 0 0 0,-1-1 0 0 0,1 1-1 0 0,-1 0 1 0 0,1 0 0 0 0,-1 0 0 0 0,0 0-1 0 0,1-1 1 0 0,-1 1 0 0 0,1 0 0 0 0,-1 0-1 0 0,1 0 1 0 0,-1 0 0 0 0,1 0 0 0 0,-1 0-1 0 0,1 0 1 0 0,-1 0 0 0 0,1 0 0 0 0,-1 0-1 0 0,1 0-12 0 0,10-1 204 0 0,1-5 26 0 0,0 0-16 0 0,-2 4-39 0 0,27 2 385 0 0,-25 0-424 0 0,0 0-73 0 0,-10 0-60 0 0,-1 1 0 0 0,1-1 1 0 0,0 0-1 0 0,-1 0 1 0 0,1 1-1 0 0,0-1 0 0 0,-1 1 1 0 0,1 0-1 0 0,-1-1 0 0 0,1 1 1 0 0,0 0-1 0 0,-1 0 1 0 0,1 0-4 0 0,-1 0 3 0 0,0 0 0 0 0,1 0 1 0 0,-1-1-1 0 0,1 1 1 0 0,0 0-1 0 0,-1-1 0 0 0,1 1 1 0 0,0-1-1 0 0,-1 1 0 0 0,1-1 1 0 0,0 0-1 0 0,-1 0 1 0 0,1 0-4 0 0,13 3 61 0 0,-2 7 22 0 0,-8-6 20 0 0,0-5-65 0 0,0 0-11 0 0,0 4 57 0 0,5 10-8 0 0,-7 2 16 0 0,-3 13 113 0 0,0-21-162 0 0,0-2-35 0 0,0-5-5 0 0,0 1 0 0 0,0-1 0 0 0,0 0 0 0 0,0 1 0 0 0,0-1 0 0 0,0 0 0 0 0,0 1 0 0 0,0-1 0 0 0,0 0 0 0 0,0 1 0 0 0,0-1 1 0 0,0 0-1 0 0,0 0 0 0 0,-1 1 0 0 0,1-1 0 0 0,0 0 0 0 0,0 1 0 0 0,0-1 0 0 0,0 0 0 0 0,0 0 0 0 0,-1 1 0 0 0,1-1 0 0 0,0 0 0 0 0,0 0 1 0 0,-1 0-1 0 0,1 1-3 0 0,-3 3 12 0 0,0 1 0 0 0,-1-1 0 0 0,2 1 0 0 0,-1 0 0 0 0,1 0 0 0 0,-2 5-12 0 0,-5 10 8 0 0,6-15-8 0 0,1 1 0 0 0,-2 0 0 0 0,1 0 0 0 0,0 0 0 0 0,-1-1 0 0 0,0 0 0 0 0,-1 1 0 0 0,4-4 0 0 0,-1 0 0 0 0,0 0 0 0 0,1 0 0 0 0,0 0 0 0 0,-1 0 0 0 0,1 0 0 0 0,0 0 0 0 0,0 0 0 0 0,0 1 0 0 0,1-1 0 0 0,-1 0 0 0 0,1 1 0 0 0,-1-1 0 0 0,1 1 0 0 0,-1-1 0 0 0,0 0 0 0 0,1 1 0 0 0,-1-1 0 0 0,0 0 0 0 0,0 0 0 0 0,0 1 0 0 0,0-1 0 0 0,-1 0 0 0 0,1 0 0 0 0,-1 0 0 0 0,1 0 0 0 0,-1 0 0 0 0,0-1 0 0 0,1 1 0 0 0,-1 0 0 0 0,1 0 0 0 0,-1 0 0 0 0,1 0 0 0 0,0 0 0 0 0,0 1 0 0 0,0-1 0 0 0,0 0 0 0 0,1 0 0 0 0,-1 1 0 0 0,0-1 0 0 0,1 1 0 0 0,-1-1 0 0 0,1 1 0 0 0,-1-1 0 0 0,0 0 0 0 0,1 0 0 0 0,-1 1 0 0 0,0-1 0 0 0,0 0 0 0 0,-1 0 0 0 0,1 0 0 0 0,0 0 0 0 0,-1 0 0 0 0,1 0 0 0 0,-1 0 0 0 0,0 0 0 0 0,0 0 0 0 0,0 0 0 0 0,1 1 0 0 0,-1-1 0 0 0,1 0 0 0 0,-1 1 0 0 0,1-1 0 0 0,0 1 0 0 0,0-1 0 0 0,0 1 0 0 0,1 0 0 0 0,-1 0 0 0 0,0 1 0 0 0,-1 0 0 0 0,1 0 0 0 0,-1 0 0 0 0,1 0 0 0 0,-1 0 0 0 0,-3 3 0 0 0,1-1 0 0 0,-1 2 0 0 0,0-1 0 0 0,1 1 0 0 0,0 0 0 0 0,0 0 0 0 0,-2 7 0 0 0,5-12 0 0 0,-2 7 0 0 0,0 0 0 0 0,-1 0 0 0 0,0 0 0 0 0,-1-1 0 0 0,0 0 0 0 0,0 0 0 0 0,-1 0 0 0 0,-1 1 0 0 0,6-9 0 0 0,-1 0 0 0 0,1 0 0 0 0,0 0 0 0 0,0 0 0 0 0,0 1 0 0 0,0-1 0 0 0,0 0 0 0 0,0 1 0 0 0,0-1 0 0 0,0 1 0 0 0,1-1 0 0 0,-1 1 0 0 0,1-1 0 0 0,-1 1 0 0 0,1-1 0 0 0,-1 1 0 0 0,1 0 0 0 0,0-1 0 0 0,0 1 0 0 0,0 0 0 0 0,0-1-3 0 0,0 1 0 0 0,-1 0 1 0 0,1-1-1 0 0,0 1 0 0 0,-1-1 1 0 0,1 1-1 0 0,-1-1 0 0 0,1 1 0 0 0,-1-1 1 0 0,0 1-1 0 0,1-1 0 0 0,-1 1 1 0 0,0-1-1 0 0,0 0 3 0 0,-4 7-22 0 0,-10 22 10 0 0,13-17 22 0 0,2-11 52 0 0,0-2 43 0 0,0 0 14 0 0,0 0 2 0 0,0 0 7 0 0,0 0 7 0 0,0 0 1 0 0,0 0-2 0 0,-1 3-33 0 0,1-1-40 0 0,1 3-8 0 0,-1-2-10 0 0,-1-3-41 0 0,1 0 0 0 0,0 0 0 0 0,0 0 1 0 0,0 0-1 0 0,0 1 0 0 0,0-1 0 0 0,0 0 1 0 0,0 0-1 0 0,0 0 0 0 0,0 0 0 0 0,0 0 1 0 0,0 0-1 0 0,0 0 0 0 0,0 0 0 0 0,0 0 0 0 0,0 0 1 0 0,0 0-1 0 0,0 1 0 0 0,0-1 0 0 0,0 0 1 0 0,0 0-1 0 0,1 0 0 0 0,-1 0 0 0 0,0 0 1 0 0,0 0-1 0 0,0 0 0 0 0,0 0 0 0 0,0 0 1 0 0,0 0-1 0 0,0 0 0 0 0,0 0 0 0 0,0 0 1 0 0,0 1-1 0 0,0-1 0 0 0,0 0 0 0 0,0 0 1 0 0,0 0-1 0 0,0 0 0 0 0,1 0 0 0 0,-1 0 1 0 0,0 0-1 0 0,0 0 0 0 0,0 0 0 0 0,0 0 1 0 0,0 0-1 0 0,0 0 0 0 0,0 0 0 0 0,0 0 1 0 0,0 0-1 0 0,0 0 0 0 0,1 0 0 0 0,-1 0 1 0 0,0 0-1 0 0,0 0 0 0 0,0 0 0 0 0,0 0 1 0 0,0 0-3 0 0,14 0 153 0 0,23 0 343 0 0,-26 0-381 0 0,0 0-49 0 0,-10 0-61 0 0,-1 0 0 0 0,1 0 0 0 0,-1 0 0 0 0,1 0 0 0 0,-1 0 0 0 0,1 0 0 0 0,-1 0 0 0 0,1 0-1 0 0,-1 0 1 0 0,0 0 0 0 0,1 0 0 0 0,-1-1 0 0 0,1 1 0 0 0,-1 0 0 0 0,1 0 0 0 0,-1 0 0 0 0,1-1 0 0 0,-1 1 0 0 0,0 0 0 0 0,1-1-1 0 0,-1 1 1 0 0,1 0 0 0 0,-1-1 0 0 0,0 1 0 0 0,1 0 0 0 0,-1-1 0 0 0,0 1 0 0 0,0 0 0 0 0,1-1-5 0 0,6-6 99 0 0,-5 6-87 0 0,0 1 1 0 0,0 0 0 0 0,0 0-1 0 0,0-1 1 0 0,0 1 0 0 0,0 0 0 0 0,0 0-1 0 0,2 1-12 0 0,-1-1 25 0 0,0 0-1 0 0,0 1 0 0 0,1-1 0 0 0,-1-1 0 0 0,0 1 1 0 0,0 0-1 0 0,0-1 0 0 0,0 0 0 0 0,1 0 1 0 0,0 0-25 0 0,3-4 53 0 0,-5 4-42 0 0,-1 0 0 0 0,0 1-1 0 0,1-1 1 0 0,-1 0 0 0 0,1 0 0 0 0,-1 1 0 0 0,1-1 0 0 0,-1 1 0 0 0,1-1-1 0 0,-1 1 1 0 0,1 0 0 0 0,0 0 0 0 0,-1-1 0 0 0,1 1-11 0 0,5 0-191 0 0,0 0 82 0 0,0 0 70 0 0,0 0 58 0 0,0 0 46 0 0,0 0 35 0 0,25 0 514 0 0,-23 0-486 0 0,1 0-83 0 0,-4 0-70 0 0,0 0-47 0 0,0 0-53 0 0,-1 0-60 0 0,2 0-87 0 0,-1 0-84 0 0,0 0-93 0 0,0 0-100 0 0,1 0-108 0 0,-1 0-116 0 0,0 0-125 0 0,-3 0 400 0 0,0 0-34 0 0,3 0-1321 0 0,3 0-1052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31.4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8208 0 0,'0'0'234'0'0,"0"0"6"0"0,0 0-145 0 0,2 2 12 0 0,-1 0-74 0 0,1-1 41 0 0,1 2 174 0 0,1 1 86 0 0,4 4 548 0 0,-5-5-649 0 0,-1-1-46 0 0,-1-1-47 0 0,1 1-114 0 0,-1-1 288 0 0,0 0-60 0 0,0 1-52 0 0,-1-1-48 0 0,1 0-20 0 0,-1 1-48 0 0,0-1-28 0 0,0 2-26 0 0,0 0 29 0 0,0-2 1 0 0,1 0 38 0 0,1 3 17 0 0,0-1 38 0 0,1 0 70 0 0,2 3 162 0 0,3 3 284 0 0,-4-3-312 0 0,-2 1-173 0 0,-1-3-146 0 0,-1 0-41 0 0,0 19 391 0 0,0 2-49 0 0,0 6 20 0 0,0 11 126 0 0,3-40-401 0 0,7 11-68 0 0,-8-8-52 0 0,-2-2-89 0 0,0-1-90 0 0,0-1 56 0 0,0 0-39 0 0,0-1 196 0 0,0 1-238 0 0,0-1-40 0 0,0 1-36 0 0,0-1-33 0 0,0 1-229 0 0,0-1-54 0 0,0 0-748 0 0,0 0-596 0 0,0 0-1128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32.4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33 5840 0 0,'0'0'132'0'0,"0"0"17"0"0,0 0 11 0 0,0 0-50 0 0,0 0-7 0 0,0 0 41 0 0,0 0 122 0 0,0 0 224 0 0,0 0 20 0 0,0 0-9 0 0,0 0-42 0 0,0 0-13 0 0,2 0-4 0 0,6 0 43 0 0,0 0-48 0 0,-1 0-46 0 0,0 0-45 0 0,0 0-44 0 0,0 0-42 0 0,0 0-42 0 0,0 0-40 0 0,-1 0-3 0 0,-1-1-35 0 0,5-5 173 0 0,-2 2-91 0 0,-2 2-23 0 0,1 0 20 0 0,2 2 64 0 0,-4 0-234 0 0,4 0 8 0 0,-3 0 7 0 0,4 0 46 0 0,-7 0-91 0 0,0-1 1 0 0,-1 1 0 0 0,1 0 0 0 0,0-1-1 0 0,0 0 1 0 0,-1 0 0 0 0,2 0-20 0 0,13-7 126 0 0,-14 7-100 0 0,-1 1 0 0 0,0-1 0 0 0,1 0 1 0 0,-1 1-1 0 0,1-1 0 0 0,-1 1 1 0 0,1 0-1 0 0,1 0-26 0 0,20 1 139 0 0,-14 0-103 0 0,16-1 21 0 0,5 0-23 0 0,21 0 26 0 0,-52 0-57 0 0,1 0 1 0 0,0 0 0 0 0,0 0 0 0 0,0 0 0 0 0,-1 0-1 0 0,1 0 1 0 0,0 0 0 0 0,0 0 0 0 0,0 0 0 0 0,-1 1-1 0 0,1-1 1 0 0,0 0 0 0 0,0 0 0 0 0,0 1-4 0 0,0 0 1 0 0,-1 0-1 0 0,0-1 1 0 0,1 1 0 0 0,-1 0 0 0 0,0 0-1 0 0,0 0 1 0 0,0-1 0 0 0,1 1 0 0 0,-1 0-1 0 0,0 0 1 0 0,0 0 0 0 0,0-1 0 0 0,0 1 0 0 0,0 1-1 0 0,0-1 0 0 0,0 1 0 0 0,0 0 0 0 0,0-1 0 0 0,1 1 0 0 0,-1-1 0 0 0,0 1 0 0 0,1-1 0 0 0,0 1 0 0 0,-1-1 0 0 0,1 1 0 0 0,0-1 0 0 0,0 1 0 0 0,-1-1 0 0 0,2 0 0 0 0,2 7 0 0 0,-1 7 0 0 0,-3-10 0 0 0,0-3 0 0 0,-13 21 0 0 0,8 8 53 0 0,-10-4-42 0 0,9-22-3 0 0,5-5-6 0 0,1 0-1 0 0,-1 0 0 0 0,1 1 1 0 0,0-1-1 0 0,-1 0 1 0 0,1 0-1 0 0,-1 1 0 0 0,1-1 1 0 0,0 0-1 0 0,-1 1 1 0 0,1-1-1 0 0,0 0 0 0 0,0 1 1 0 0,-1-1-1 0 0,1 1 1 0 0,0-1-1 0 0,0 1 0 0 0,0-1 1 0 0,-1 0-1 0 0,1 1 1 0 0,0-1-1 0 0,0 1 0 0 0,0-1 1 0 0,0 1-1 0 0,0-1 0 0 0,0 1 1 0 0,0-1-1 0 0,0 1 1 0 0,0-1-1 0 0,0 1 0 0 0,0-1 1 0 0,0 1-2 0 0,1 0 1 0 0,-1 1-1 0 0,0-1 1 0 0,0 1 0 0 0,-1-1 0 0 0,1 1 0 0 0,0-1-1 0 0,0 0 1 0 0,-1 1 0 0 0,1-1 0 0 0,0 1-1 0 0,-1-1 1 0 0,0 0 0 0 0,1 1 0 0 0,-1-1-1 0 0,0 0 1 0 0,0 1-1 0 0,-10 19-1 0 0,1-8 11 0 0,6-8 35 0 0,4 0-35 0 0,-1 0-11 0 0,-9 0 14 0 0,7 5 51 0 0,3-7 13 0 0,0-2 30 0 0,-1 2-49 0 0,2 6-10 0 0,-1-7-14 0 0,0 10 101 0 0,0-9-64 0 0,0-3-54 0 0,0 0-40 0 0,0 0-53 0 0,0 0-48 0 0,0 0 40 0 0,0 0 125 0 0,0 0 58 0 0,0 0 12 0 0,0 2-35 0 0,0 9-142 0 0,0-11 65 0 0,0 0-1 0 0,0 0 0 0 0,0 0 1 0 0,0 0-1 0 0,0 0 1 0 0,0 0-1 0 0,0 0 1 0 0,0 0-1 0 0,0 0 1 0 0,0 0-1 0 0,0 1 0 0 0,0-1 1 0 0,0 0-1 0 0,0 0 1 0 0,0 0-1 0 0,0 0 1 0 0,0 0-1 0 0,0 0 0 0 0,0 0 1 0 0,0 0-1 0 0,0 0 1 0 0,0 0-1 0 0,0 0 1 0 0,0 1-1 0 0,0-1 0 0 0,0 0 1 0 0,0 0-1 0 0,0 0 1 0 0,0 0-1 0 0,0 0 1 0 0,0 0-1 0 0,1 0 0 0 0,-1 0 1 0 0,0 0-1 0 0,0 0 1 0 0,0 0-1 0 0,0 0 1 0 0,0 0-1 0 0,0 0 0 0 0,0 0 1 0 0,0 0-1 0 0,0 0 1 0 0,0 0-1 0 0,0 0 1 0 0,1 0-1 0 0,-1 0 1 0 0,0 0-1 0 0,0 0 0 0 0,0 0 1 0 0,0 0-1 0 0,0 0 1 0 0,0 0-1 0 0,0 0 1 0 0,0 0-1 0 0,0 0 0 0 0,0 0 1 0 0,1 0 1 0 0,4 0-37 0 0,4 0 0 0 0,7 13 19 0 0,-4-8-25 0 0,4 7 43 0 0,0-1 54 0 0,-5-4 35 0 0,-6 3 6 0 0,5-5-27 0 0,-5 5-118 0 0,5-5-50 0 0,-5 8-10 0 0,-4-12 102 0 0,0 0 0 0 0,0 0 0 0 0,-1 0 0 0 0,1 0 1 0 0,0 0-1 0 0,0 0 0 0 0,0 0 0 0 0,0 0 1 0 0,0 0-1 0 0,0 0 0 0 0,0-1 0 0 0,1 1 8 0 0,5 2-14 0 0,-7-3 14 0 0,1 1 1 0 0,-1-1-1 0 0,1 0 0 0 0,-1 0 0 0 0,1 0 0 0 0,-1 1 1 0 0,0-1-1 0 0,1 0 0 0 0,-1 0 0 0 0,1 1 1 0 0,-1-1-1 0 0,0 0 0 0 0,1 1 0 0 0,-1-1 1 0 0,0 0-1 0 0,1 1 0 0 0,-1-1 0 0 0,0 1 0 0 0,0-1 1 0 0,1 0-1 0 0,-1 1 0 0 0,0-1 0 0 0,0 1 1 0 0,0-1-1 0 0,0 1 0 0 0,1-1 0 0 0,-1 1 1 0 0,0-1-1 0 0,0 1 0 0 0,0-1 0 0 0,0 1 0 0 0,0-1 1 0 0,0 1-1 0 0,0-1 0 0 0,0 1 0 0 0,-1-1 1 0 0,1 1-1 0 0,0-1 0 0 0,0 1 2 0 0,0-1 1 0 0,0 1-1 0 0,0 0 1 0 0,0-1-1 0 0,0 1 0 0 0,0 0 1 0 0,0-1-1 0 0,1 1 1 0 0,-1 0-1 0 0,0-1 0 0 0,0 1 1 0 0,1-1-1 0 0,-1 1 1 0 0,0 0-1 0 0,0-1 0 0 0,1 1 1 0 0,-1-1-1 0 0,1 1 1 0 0,-1-1-1 0 0,1 1 1 0 0,-1-1-1 0 0,0 1 0 0 0,1-1 1 0 0,0 0-1 0 0,-1 1 1 0 0,1-1-3 0 0,-1 1 0 0 0,1-1 0 0 0,-1 0 0 0 0,1 1 0 0 0,-1-1 0 0 0,1 1 1 0 0,-1-1-1 0 0,1 0 0 0 0,-1 1 0 0 0,1 0 0 0 0,-1-1 0 0 0,0 1 0 0 0,1-1 1 0 0,-1 1-1 0 0,0-1 0 0 0,0 1 0 0 0,1 0 0 0 0,-1-1 0 0 0,0 1 0 0 0,0 0 1 0 0,0-1-1 0 0,0 1 0 0 0,0 0 0 0 0,0-1 0 0 0,0 1 0 0 0,0-1 1 0 0,0 1-1 0 0,0 14 10 0 0,0 1 57 0 0,0 38 306 0 0,0-35-263 0 0,-2-14-44 0 0,1-4-62 0 0,-1 0 0 0 0,1 0-1 0 0,0 0 1 0 0,0 1 0 0 0,0-1-1 0 0,1 0 1 0 0,-1 1 0 0 0,0-1 0 0 0,0 1-1 0 0,1-1 1 0 0,-1 1 0 0 0,1-1-1 0 0,-1 1 1 0 0,1-1 0 0 0,0 1-1 0 0,-1-1 1 0 0,1 1 0 0 0,0 0-4 0 0,0-1 0 0 0,1-1 1 0 0,-1 0-1 0 0,0 1 1 0 0,0-1-1 0 0,0 1 1 0 0,0-1-1 0 0,0 0 1 0 0,0 1-1 0 0,0-1 1 0 0,0 0 0 0 0,0 1-1 0 0,0-1 1 0 0,0 1-1 0 0,0-1 1 0 0,0 0-1 0 0,0 1 1 0 0,0-1-1 0 0,-1 0 1 0 0,1 1-1 0 0,0-1 1 0 0,0 0-1 0 0,0 1 1 0 0,0-1-1 0 0,-1 0 1 0 0,1 1-1 0 0,0-1 1 0 0,0 0-1 0 0,-1 0 1 0 0,1 1-1 0 0,0-1 1 0 0,-1 0-1 0 0,-4 4 29 0 0,-4 12 70 0 0,-2-4-14 0 0,8-7-25 0 0,2 1-47 0 0,0-2-6 0 0,-9 1 36 0 0,5 5-22 0 0,-5-5 22 0 0,5 6-33 0 0,5-11-10 0 0,-1 0 0 0 0,0 1 0 0 0,0-1 0 0 0,0 0 0 0 0,1 1 0 0 0,-1-1 0 0 0,0 0 0 0 0,0 0 0 0 0,0 0 0 0 0,1 0 0 0 0,-1 0 0 0 0,0 0 0 0 0,0 0 0 0 0,0 0 0 0 0,0 0 1 0 0,1 0-1 0 0,-1 0 0 0 0,1 0 0 0 0,-1 0 0 0 0,1 0 0 0 0,-1 0 0 0 0,1 0 0 0 0,-1 0 0 0 0,1 0 0 0 0,-1 0 0 0 0,1 0 0 0 0,-1 0 0 0 0,1 0 0 0 0,0 0 0 0 0,-1 0 0 0 0,1 1 0 0 0,-1-1 0 0 0,1 0 0 0 0,-1 0 0 0 0,1 1 0 0 0,0-1 0 0 0,-1 0 0 0 0,1 1 0 0 0,0-1 0 0 0,-1 0 0 0 0,1 1 0 0 0,0-1 0 0 0,-1 0 0 0 0,1 1 0 0 0,0-1 0 0 0,0 1 0 0 0,-1-1 0 0 0,-3 7 10 0 0,3-7-7 0 0,1 0 0 0 0,-1 1 0 0 0,0-1 0 0 0,0 0 0 0 0,0 1 0 0 0,1-1 0 0 0,-1 0 1 0 0,0 0-1 0 0,0 0 0 0 0,0 0 0 0 0,1 0 0 0 0,-1 0 0 0 0,0 0 0 0 0,-1 0-3 0 0,-58 0 85 0 0,45 0-42 0 0,2 0-47 0 0,11 0-76 0 0,2 0-40 0 0,0 0 0 0 0,0 0 6 0 0,0 0-17 0 0,0 0-85 0 0,0 0-38 0 0,0-2-8 0 0,0-4 126 0 0,3 2-43 0 0,1 2-47 0 0,1 1-52 0 0,-5 1 267 0 0,0 0 1 0 0,0 0-1 0 0,1 0 1 0 0,-1 0-1 0 0,0 0 1 0 0,0 0 0 0 0,0 0-1 0 0,0 0 1 0 0,0 0-1 0 0,0 0 1 0 0,0 0-1 0 0,0 0 1 0 0,0 0-1 0 0,0 0 1 0 0,1 0-1 0 0,-1 0 1 0 0,0 0-1 0 0,0 0 1 0 0,0 0-1 0 0,0 0 1 0 0,0 0-1 0 0,0 0 1 0 0,0 0-1 0 0,0 0 1 0 0,0 0-1 0 0,0 0 1 0 0,0 0-1 0 0,0 0 1 0 0,1 0 0 0 0,-1 0-1 0 0,0 0 1 0 0,0 0-1 0 0,0-1 1 0 0,0 1-1 0 0,0 0 1 0 0,0 0-1 0 0,0 0 1 0 0,0 0-1 0 0,0 0 1 0 0,0 0-1 0 0,0 0 1 0 0,0 0-1 0 0,0 0 1 0 0,0 0-1 0 0,0 0 1 0 0,0-1-1 0 0,0 1 1 0 0,0 0-1 0 0,0 0 1 0 0,0 0-1 0 0,0 0 1 0 0,0 0-1 0 0,0 0 1 0 0,0 0 0 0 0,0 0-1 0 0,0 0 1 0 0,0 0 10 0 0,0-13-608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29.3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61 7136 0 0,'0'0'208'0'0,"3"0"-10"0"0,0 0-175 0 0,3 0 46 0 0,0 0 58 0 0,0 0 67 0 0,-2-2 79 0 0,1-5 207 0 0,-5 7-450 0 0,0-1 0 0 0,0 1 1 0 0,0 0-1 0 0,0-1 0 0 0,1 1 1 0 0,-1 0-1 0 0,0-1 0 0 0,0 1 1 0 0,1 0-1 0 0,-1-1 0 0 0,0 1 1 0 0,1 0-1 0 0,-1 0 0 0 0,0-1 1 0 0,1 1-1 0 0,-1 0 0 0 0,0 0 1 0 0,1 0-1 0 0,-1-1 0 0 0,1 1 1 0 0,-1 0-1 0 0,0 0 0 0 0,1 0 0 0 0,-1 0 1 0 0,0 0-1 0 0,1 0 0 0 0,-1 0 1 0 0,1 0-1 0 0,-1 0 0 0 0,1 0 1 0 0,-1 0-31 0 0,5-2 710 0 0,5-9-71 0 0,-8 10-393 0 0,-1 0-46 0 0,0 0-41 0 0,1 1-35 0 0,-1-1-15 0 0,0 1-37 0 0,1 0-20 0 0,0 0-15 0 0,2 0 33 0 0,-2-1 72 0 0,6-3 144 0 0,-7 3-232 0 0,0 0 0 0 0,1 0 0 0 0,-1 0 1 0 0,0 0-1 0 0,1 1 0 0 0,-1-1 0 0 0,1 1 0 0 0,-1-1 0 0 0,1 1 0 0 0,0-1 0 0 0,-1 1 0 0 0,1 0 0 0 0,-1 0 1 0 0,1 0-55 0 0,5 0 198 0 0,-5 0-134 0 0,0 0 1 0 0,0 0-1 0 0,0 0 1 0 0,0 0 0 0 0,0 0-1 0 0,0 0 1 0 0,0-1-1 0 0,0 1 1 0 0,0-1 0 0 0,1 0-65 0 0,5-3 197 0 0,2-2 29 0 0,3 4-40 0 0,-4 2-79 0 0,4 0 18 0 0,-4 0-44 0 0,5 0 37 0 0,-9 0-101 0 0,2 0-14 0 0,14 0-66 0 0,-15 0 34 0 0,-2 0-31 0 0,-2 0-64 0 0,-2 0-138 0 0,0 0-222 0 0,0 0 268 0 0,0 0 103 0 0,0 0-34 0 0,0 0-9 0 0,0 0-35 0 0,0 0-39 0 0,0 0-46 0 0,0 0-48 0 0,0 0-46 0 0,0 0-39 0 0,0 0-35 0 0,0 0-129 0 0,0 0-34 0 0,0 0-1335 0 0</inkml:trace>
  <inkml:trace contextRef="#ctx0" brushRef="#br0" timeOffset="293.89">106 212 8032 0 0,'0'0'182'0'0,"0"0"29"0"0,0 0 12 0 0,0 0-76 0 0,0 0-12 0 0,0 0 50 0 0,0 0 158 0 0,0 0 291 0 0,0 0 26 0 0,3 0-31 0 0,-1 0-470 0 0,2 0 42 0 0,12 0 564 0 0,-9 0-477 0 0,-1 0-79 0 0,-3 0-150 0 0,-1 0-37 0 0,3-2 240 0 0,9-8-36 0 0,0 7-38 0 0,-3 1-49 0 0,-2-2-57 0 0,3-2-37 0 0,-10 5-139 0 0,0 1 42 0 0,3-1 50 0 0,9 1 295 0 0,-9 0-283 0 0,-2 0-51 0 0,0 1-39 0 0,-1-2-45 0 0,1 1-53 0 0,0 0-58 0 0,0 0-65 0 0,-1 0 61 0 0,0 0-33 0 0,0-1-37 0 0,0 1-37 0 0,0-1-39 0 0,0 1-42 0 0,0-1-44 0 0,0 1-44 0 0,8-4-1195 0 0,8-5-978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33.1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12096 0 0,'0'0'273'0'0,"0"0"40"0"0,0 0 21 0 0,0 0-143 0 0,0 0-92 0 0,0 0 75 0 0,0 0-45 0 0,0 0 136 0 0,0 0 241 0 0,0 0 26 0 0,0 0-22 0 0,0 0-106 0 0,0 0-48 0 0,2 3-11 0 0,0-1-268 0 0,7 6 146 0 0,-7-6-146 0 0,1-2-43 0 0,2 0-28 0 0,0 0-41 0 0,-1 0-169 0 0,0 0 79 0 0,-2 0 51 0 0,1 0-23 0 0,-1 0 26 0 0,-1 0-19 0 0,0 0-1 0 0,-1 0-19 0 0,0 0-42 0 0,0 0-14 0 0,0 0-42 0 0,0 0-49 0 0,0 0-54 0 0,0 0-59 0 0,0 0-54 0 0,0 0-48 0 0,0 0-42 0 0,0 0-151 0 0,0 0-42 0 0,0 0-181 0 0,0 0-489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33.5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10000 0 0,'0'0'292'0'0,"0"0"0"0"0,0 0-103 0 0,0 0-37 0 0,0 0 161 0 0,0 0 293 0 0,0 0 30 0 0,0 0-265 0 0,0 0-160 0 0,0 0-48 0 0,0 0 17 0 0,0 0 61 0 0,0 0-17 0 0,2 3-42 0 0,-1-2-230 0 0,1 0 26 0 0,-1 0 34 0 0,6 5 176 0 0,-4-5-195 0 0,1 0-86 0 0,-2 0-42 0 0,1-1-71 0 0,1 0-81 0 0,0 0-94 0 0,-4 0 69 0 0,1 0-49 0 0,0 0-45 0 0,1 0-38 0 0,-1 0-132 0 0,1 0-38 0 0,0 0-160 0 0,1 0-428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33.7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10680 0 0,'0'0'241'0'0,"0"0"38"0"0,0 0 11 0 0,0 0-28 0 0,0 0-147 0 0,0 0-34 0 0,0 0 94 0 0,0 0 194 0 0,0 0 349 0 0,0 0 33 0 0,0 0-12 0 0,0 0-82 0 0,0 3-32 0 0,0 7-8 0 0,0-8-31 0 0,0-2-130 0 0,0 0-59 0 0,0 0-12 0 0,0 3-13 0 0,0 7-52 0 0,0-8-28 0 0,0 1-4 0 0,0 3-130 0 0,0-2-97 0 0,0-2-58 0 0,0-2-65 0 0,0 0-64 0 0,0 0-10 0 0,0 0-60 0 0,0 0-27 0 0,0 0 161 0 0,0 0-16 0 0,0 0-28 0 0,0 0-51 0 0,0 0-23 0 0,0 0-51 0 0,0 0-59 0 0,0 0-66 0 0,0 0-72 0 0,0 0-66 0 0,0 0-59 0 0,0 0-51 0 0,0 0-180 0 0,0 0-50 0 0,0 0-216 0 0,0 0-581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34.3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7512 0 0,'0'0'166'0'0,"0"0"29"0"0,0 0 13 0 0,0 0-68 0 0,0 0-11 0 0,0 0 47 0 0,0 0 148 0 0,0 3 275 0 0,0 7 17 0 0,0-8 24 0 0,0 1 73 0 0,-1-1-636 0 0,1 1 98 0 0,0 1 59 0 0,0 0 49 0 0,0 10 769 0 0,1-8-650 0 0,0-2-94 0 0,-1-2-210 0 0,1-1-44 0 0,5 4 206 0 0,-5-5-245 0 0,-1 0 1 0 0,1 0 0 0 0,-1 0 0 0 0,0 1-1 0 0,1-1 1 0 0,-1 0 0 0 0,1 1-1 0 0,-1-1 1 0 0,0 0 0 0 0,1 1 0 0 0,-1-1-1 0 0,0 0 1 0 0,0 1 0 0 0,1-1-1 0 0,-1 1 1 0 0,0-1 0 0 0,0 0 0 0 0,0 1-1 0 0,1-1 1 0 0,-1 1 0 0 0,0-1-1 0 0,0 1 1 0 0,0-1 0 0 0,0 1 0 0 0,0-1-1 0 0,0 1 1 0 0,0-1 0 0 0,0 1-1 0 0,0-1 1 0 0,0 1 0 0 0,0-1 0 0 0,0 1-16 0 0,0 0 21 0 0,0-1 1 0 0,-1 1 0 0 0,2 0 0 0 0,-1-1 0 0 0,0 1 0 0 0,0-1 0 0 0,0 1 0 0 0,0 0 0 0 0,0-1 0 0 0,0 1-1 0 0,1 0 1 0 0,-1-1 0 0 0,0 1 0 0 0,1-1 0 0 0,-1 1 0 0 0,0 0 0 0 0,1-1 0 0 0,-1 1 0 0 0,0-1 0 0 0,1 1-1 0 0,-1-1 1 0 0,1 0 0 0 0,-1 1 0 0 0,1-1 0 0 0,-1 1 0 0 0,1-1-22 0 0,0 0 23 0 0,-1 1 1 0 0,1-1-1 0 0,-1 1 0 0 0,1-1 1 0 0,-1 0-1 0 0,1 1 0 0 0,-1-1 1 0 0,1 1-1 0 0,-1-1 0 0 0,0 1 1 0 0,1-1-1 0 0,-1 1 0 0 0,0 0 1 0 0,1-1-1 0 0,-1 1 0 0 0,0-1 1 0 0,0 1-1 0 0,0 0 0 0 0,1-1 1 0 0,-1 1-1 0 0,0 0 0 0 0,0-1 1 0 0,0 1-1 0 0,0 0 0 0 0,0-1 1 0 0,0 1-24 0 0,1 10 286 0 0,5 1 39 0 0,0 0-33 0 0,-4-1-64 0 0,-2-3-75 0 0,1-1-42 0 0,2-1-18 0 0,0 3 0 0 0,1-1-2 0 0,-2-1-4 0 0,0 0 18 0 0,-2 1 40 0 0,0 7 81 0 0,0 0-39 0 0,0 14 88 0 0,0 7-73 0 0,0 20-18 0 0,-3-41-157 0 0,-7-2-119 0 0,8-11-21 0 0,2-2 30 0 0,0 0-26 0 0,0 0-74 0 0,0 0-189 0 0,0 0-341 0 0,0 0-29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35.4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31 10424 0 0,'0'0'233'0'0,"0"-3"39"0"0,0 2-420 0 0,0 0 112 0 0,0 0 73 0 0,0 1 43 0 0,0 0 283 0 0,0 0-263 0 0,0-1-100 0 0,0 0-54 0 0,0 0-43 0 0,0-1-32 0 0,0 0-44 0 0,0 1-49 0 0,0-2-52 0 0,0 0-57 0 0,0 0-61 0 0,0 0-66 0 0,0-1-69 0 0,0 4-928 0 0,0 0-822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0:05.9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0 9216 0 0,'3'0'208'0'0,"7"0"33"0"0,-10 0-236 0 0,0 0-1 0 0,0 0 0 0 0,0 0 1 0 0,0 0-1 0 0,0 0 1 0 0,0 0-1 0 0,0 0 1 0 0,1 0-1 0 0,-1 0 1 0 0,0 0-1 0 0,0 0 1 0 0,0 0-1 0 0,0 0 1 0 0,0 0-1 0 0,0 0 1 0 0,0 0-1 0 0,0 0 0 0 0,0 0 1 0 0,0 0-1 0 0,0 0 1 0 0,1 0-1 0 0,-1 0 1 0 0,0 0-1 0 0,0 0 1 0 0,0 0-1 0 0,0 0 1 0 0,0 0-1 0 0,0 1 1 0 0,0-1-1 0 0,0 0 1 0 0,0 0-1 0 0,0 0 0 0 0,0 0 1 0 0,0 0-1 0 0,0 0 1 0 0,0 0-1 0 0,0 0 1 0 0,0 0-1 0 0,0 0 1 0 0,0 0-1 0 0,1 0 1 0 0,-1 1-1 0 0,0-1 1 0 0,0 0-1 0 0,0 0 1 0 0,0 0-1 0 0,0 0 0 0 0,0 0 1 0 0,0 0-1 0 0,0 0 1 0 0,0 0-1 0 0,0 0 1 0 0,-1 0-1 0 0,1 0 1 0 0,0 1-1 0 0,0-1 1 0 0,0 0-5 0 0,0 12 165 0 0,0-7-87 0 0,0-2-64 0 0,0 4-13 0 0,0 9 89 0 0,0 34 1809 0 0,0-28-1129 0 0,0 2-12 0 0,0-12-432 0 0,0 1-43 0 0,0-8-74 0 0,-1 0-37 0 0,-2 2 27 0 0,0-2-46 0 0,-3 7 109 0 0,4-1-43 0 0,2 4 84 0 0,0 0-38 0 0,0 0-44 0 0,0-2-50 0 0,-2-8-2 0 0,-2-2-143 0 0,2 0-111 0 0,0-1-98 0 0,1-1 41 0 0,0 0-40 0 0,1-1 141 0 0,-1 1-198 0 0,0-1-43 0 0,1 1-38 0 0,0-1-36 0 0,-1 1-235 0 0,1-1-59 0 0,0 1-46 0 0,0 0-32 0 0,0 3-1308 0 0,0 5-1162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34.8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424 46 9504 0 0,'0'0'216'0'0,"0"0"32"0"0,0 0 9 0 0,0-1-109 0 0,0-1-77 0 0,1 0-42 0 0,-2-2-24 0 0,-4 0 18 0 0,-5-1 40 0 0,4 1 60 0 0,-1-2 140 0 0,5 3 228 0 0,-4 3-74 0 0,3-1-116 0 0,1 0-137 0 0,0-1-41 0 0,0-1 34 0 0,-2-2 10 0 0,1 4-63 0 0,-2 0 73 0 0,-1 0 92 0 0,-5 1 135 0 0,1 0-109 0 0,-1 0-76 0 0,-15 0 224 0 0,18 0-275 0 0,-2 0 39 0 0,2 2-95 0 0,-4 4 15 0 0,11-5-106 0 0,-1 0-1 0 0,1 0 0 0 0,-1-1 0 0 0,0 1 1 0 0,1 0-1 0 0,-1-1 0 0 0,0 1 0 0 0,0-1 1 0 0,1 1-1 0 0,-1-1 0 0 0,0 0-20 0 0,-3 3 138 0 0,-20 12 122 0 0,20-5-195 0 0,-5-5-38 0 0,3 5 32 0 0,0 4-37 0 0,5-10-23 0 0,-13 26 1 0 0,0 0 0 0 0,10 0 0 0 0,0-22 0 0 0,5-7 6 0 0,-1 1 0 0 0,0-1-1 0 0,0 1 1 0 0,0-1 0 0 0,1 0-1 0 0,-1 1 1 0 0,0-1 0 0 0,1 1-1 0 0,0 0 1 0 0,-1-1 0 0 0,1 1-1 0 0,0-1 1 0 0,0 1 0 0 0,0 0-6 0 0,0 29 98 0 0,0-17-84 0 0,-3 1-14 0 0,-2-7-1 0 0,4-7-3 0 0,0 1-1 0 0,1-1 1 0 0,-1 0 0 0 0,0 1 0 0 0,0-1 0 0 0,1 1-1 0 0,-1-1 1 0 0,1 1 0 0 0,-1-1 0 0 0,1 1-1 0 0,0-1 1 0 0,0 1 0 0 0,-1 0 0 0 0,1-1 4 0 0,0 151 299 0 0,0-151-296 0 0,1 1-1 0 0,-1 0 1 0 0,0-1-1 0 0,0 1 1 0 0,1 0-1 0 0,-1-1 0 0 0,1 1 1 0 0,0 0-1 0 0,-1-1 1 0 0,1 1-1 0 0,0-1 1 0 0,0 1-1 0 0,0-1-2 0 0,0 1 7 0 0,0-1 0 0 0,0 1 0 0 0,0-1 0 0 0,-1 1 1 0 0,1-1-1 0 0,0 1 0 0 0,-1 0 0 0 0,0-1 0 0 0,1 1 0 0 0,-1 0 0 0 0,0-1 0 0 0,0 1 1 0 0,1 0-8 0 0,-2 8 160 0 0,1 5 36 0 0,3 0 45 0 0,7-5 101 0 0,-5 13-34 0 0,3-6-161 0 0,1-1-50 0 0,-1-1-25 0 0,-3-4-15 0 0,6 6 97 0 0,-9-15-44 0 0,-1 1-40 0 0,0 0-25 0 0,-1 1-22 0 0,1 1 30 0 0,3 3 22 0 0,3 4 23 0 0,-6 1 25 0 0,-1-12-116 0 0,0 1 0 0 0,1-1 0 0 0,-1 1 0 0 0,0-1 0 0 0,1 0 0 0 0,-1 1 0 0 0,1-1 0 0 0,-1 0 0 0 0,1 0 0 0 0,-1 1 0 0 0,1-1 0 0 0,1 1-7 0 0,4 12 49 0 0,-4-1 26 0 0,-2-11-91 0 0,1 2 55 0 0,-1 4 48 0 0,0-2-115 0 0,0-2-109 0 0,0-2 16 0 0,-1 0-41 0 0,-1-2-28 0 0,-1 0 218 0 0,1 0-74 0 0,1-1-78 0 0,-1 0-78 0 0,1 1-81 0 0,1-1-83 0 0,-1-1-85 0 0,0 1-87 0 0,0 0-135 0 0,0-1-105 0 0,0 0-106 0 0,0 1-109 0 0,-3-1-1247 0 0,-5 1-1273 0 0</inkml:trace>
  <inkml:trace contextRef="#ctx0" brushRef="#br0" timeOffset="300.8">0 514 5520 0 0,'0'0'158'0'0,"3"-2"-4"0"0,3-4-102 0 0,-2 2 29 0 0,-2 2 84 0 0,-1 1 189 0 0,-1 1 318 0 0,0-2 28 0 0,0-1-480 0 0,2 0 40 0 0,3-1 356 0 0,1 2-59 0 0,6 0 327 0 0,5 1 145 0 0,-6 2-432 0 0,-1-1-190 0 0,-1 0-111 0 0,-5 1-184 0 0,1-1-51 0 0,-2 0-56 0 0,1 0-60 0 0,0 0 230 0 0,0 0-37 0 0,1 0 45 0 0,-1 0-86 0 0,3 0-2 0 0,-3 0-4 0 0,6-3 325 0 0,10-7-35 0 0,-10 8-145 0 0,3 2-139 0 0,39 0 357 0 0,-34 0-318 0 0,-5-2 1 0 0,0-4 26 0 0,-12 5-144 0 0,1 0 0 0 0,-1 0-1 0 0,1 1 1 0 0,-1-1 0 0 0,0 0 0 0 0,1 1-1 0 0,-1-1 1 0 0,1 1 0 0 0,-1-1-1 0 0,1 1 1 0 0,0 0 0 0 0,-1 0 0 0 0,2 0-19 0 0,19 0-36 0 0,1 0-96 0 0,-8 0-40 0 0,-2 0-87 0 0,-11 0-86 0 0,-2 0 259 0 0,0 0 2 0 0,0 0-17 0 0,0 0-39 0 0,0 0-12 0 0,0 0-39 0 0,0 0-44 0 0,0 0-50 0 0,0 0-53 0 0,0 0-50 0 0,0 0-44 0 0,0 0-39 0 0,0 0-138 0 0,0 0-38 0 0,0 0-166 0 0,0 0-447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37.5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410 213 8552 0 0,'0'0'190'0'0,"0"0"28"0"0,0 0 11 0 0,0-3-21 0 0,0-1-175 0 0,0-4-23 0 0,0-7 29 0 0,0 5 68 0 0,0 3 119 0 0,0-4 378 0 0,-2 6-91 0 0,0 3-445 0 0,1 0 0 0 0,-1 0 0 0 0,1 0-1 0 0,0 0 1 0 0,0 0 0 0 0,0 0 0 0 0,0-1 0 0 0,0 1 0 0 0,1 0-1 0 0,-1 0 1 0 0,0-1 0 0 0,1 1 0 0 0,0 0 0 0 0,0-1 0 0 0,-1 1 0 0 0,2 0-1 0 0,-1-1 1 0 0,0 0-68 0 0,-2-10 279 0 0,-4 3-60 0 0,1 3-73 0 0,0-4 47 0 0,-5-6 100 0 0,8 14-129 0 0,1 1-60 0 0,0-1-37 0 0,1-1-34 0 0,0 0-9 0 0,-1 2 28 0 0,1 1-39 0 0,-1 0 0 0 0,0 1 0 0 0,1-1 1 0 0,-1 0-1 0 0,0 0 0 0 0,0 0 1 0 0,1 1-1 0 0,-1-1 0 0 0,0 0 0 0 0,0 1 1 0 0,0-1-1 0 0,0 1 0 0 0,0-1 0 0 0,0 1 1 0 0,0-1-1 0 0,0 1-13 0 0,-10-6 184 0 0,7-1-59 0 0,1 3-6 0 0,-2 2-10 0 0,-3 2 63 0 0,2 0-81 0 0,-17-1 210 0 0,15 3-242 0 0,2 0-53 0 0,-22 13 76 0 0,22-5-40 0 0,6-9-39 0 0,-1 0-1 0 0,1 0 0 0 0,0 0 1 0 0,-1 0-1 0 0,0 0 0 0 0,1 0 1 0 0,-1 0-1 0 0,1 0 0 0 0,-1 0 1 0 0,0 0-1 0 0,0-1 0 0 0,1 1 1 0 0,-1 0-1 0 0,0-1 0 0 0,0 1 1 0 0,0 0-3 0 0,-9 3 6 0 0,8-3-1 0 0,-1 0 0 0 0,1 0 1 0 0,0 1-1 0 0,0-1 0 0 0,0 0 0 0 0,0 1 0 0 0,0-1 1 0 0,0 1-1 0 0,0-1-5 0 0,-88 90 11 0 0,87-88-11 0 0,1 0 0 0 0,0 0 0 0 0,0 0 0 0 0,0 0 0 0 0,0 0 0 0 0,0 2 0 0 0,0-2 0 0 0,0 1 0 0 0,0-1 0 0 0,0 0 0 0 0,0 0 0 0 0,0 0 0 0 0,-1 1 0 0 0,0-2 0 0 0,1 1 0 0 0,0 0 0 0 0,0 0 0 0 0,0 0 0 0 0,0 0 0 0 0,0 2 0 0 0,0-2 0 0 0,0 0 0 0 0,0 1 0 0 0,0-1 0 0 0,0 0 0 0 0,0 0 0 0 0,-2 1 0 0 0,3-3 3 0 0,-1 1 0 0 0,1-1 0 0 0,0 1 0 0 0,0 0 0 0 0,-1 0 0 0 0,1-1 0 0 0,0 1 0 0 0,1 0 0 0 0,-1 0 0 0 0,0 0 0 0 0,0 0-3 0 0,-1 20 104 0 0,2-21-90 0 0,0 1 0 0 0,0 0 0 0 0,0-1 0 0 0,0 1 0 0 0,-1-1 0 0 0,1 1 0 0 0,0 0 1 0 0,-1-1-1 0 0,0 1 0 0 0,1-1 0 0 0,-1 1 0 0 0,0-1 0 0 0,1 0 0 0 0,-2 1-14 0 0,-3 10 90 0 0,0 13 18 0 0,-1-10-126 0 0,5-12 3 0 0,0 0-1 0 0,-1 0 0 0 0,2 1 1 0 0,-1-1-1 0 0,0 0 1 0 0,1 1-1 0 0,-1-1 1 0 0,1 0-1 0 0,0 1 16 0 0,-1 8-51 0 0,1-8 31 0 0,0-1 0 0 0,-1 0-1 0 0,2 1 1 0 0,-1-1 0 0 0,0 1 0 0 0,1-1-1 0 0,-1 1 1 0 0,1-1 0 0 0,0 2 20 0 0,4 5-17 0 0,-4-7 16 0 0,0 0 1 0 0,1 0-1 0 0,-1 0 1 0 0,-1 0-1 0 0,1 0 1 0 0,0 0 0 0 0,-1 0-1 0 0,1 0 1 0 0,-1 3 0 0 0,0-4 0 0 0,0-1 0 0 0,0 1 0 0 0,1 0 0 0 0,-1-1 0 0 0,1 1 0 0 0,-1 0 0 0 0,1-1 0 0 0,-1 1 0 0 0,1-1 0 0 0,0 1 0 0 0,0-1 0 0 0,0 1 0 0 0,0-1 0 0 0,0 1 0 0 0,-1-1 0 0 0,1 1 0 0 0,0-1 0 0 0,0 1 0 0 0,0 0 0 0 0,-1-1 0 0 0,1 1 0 0 0,-1-1 0 0 0,0 1 0 0 0,1 0 0 0 0,-1 0 0 0 0,0-1 0 0 0,0 1 0 0 0,0 0 0 0 0,1 0 0 0 0,-1 1 0 0 0,0-1 1 0 0,1 0-1 0 0,0 0 0 0 0,-1 0 0 0 0,1 0 1 0 0,0 0-1 0 0,0 0 0 0 0,0-1 0 0 0,0 1 1 0 0,1 0-1 0 0,-1 0 0 0 0,0-1 0 0 0,1 1 1 0 0,-1-1-1 0 0,1 1 0 0 0,-1-1 1 0 0,1 0-1 0 0,0 1 0 0 0,0-1 0 0 0,0 0 0 0 0,-1 0 9 0 0,1 0-1 0 0,0-1 1 0 0,-1 1-1 0 0,1 0 1 0 0,0-1-1 0 0,-1 1 1 0 0,1-1-1 0 0,0 0 1 0 0,-1 0-1 0 0,3 1-8 0 0,-3-1 8 0 0,1 0 1 0 0,0 0-1 0 0,-1 1 0 0 0,1-1 0 0 0,0 1 1 0 0,-1-1-1 0 0,1 1 0 0 0,-1 0 0 0 0,1 0 1 0 0,-1 0-1 0 0,2 0-8 0 0,-3 0 2 0 0,1 0 1 0 0,0-1-1 0 0,0 1 1 0 0,0-1-1 0 0,0 1 0 0 0,0-1 1 0 0,0 1-1 0 0,0-1 1 0 0,0 1-1 0 0,0-1 1 0 0,0 0-1 0 0,0 0 1 0 0,0 0-1 0 0,0 1 1 0 0,0-1-1 0 0,0 0 0 0 0,0 0 1 0 0,0 0-1 0 0,0-1 1 0 0,0 1-1 0 0,0 0 1 0 0,1 0-1 0 0,-1 0 1 0 0,0-1-3 0 0,7-4 31 0 0,-7 4-26 0 0,0 1-1 0 0,1-1 1 0 0,-1 0 0 0 0,0 0-1 0 0,1 1 1 0 0,-1-1-1 0 0,1 0 1 0 0,-1 1 0 0 0,1 0-1 0 0,0-1 1 0 0,-1 1-1 0 0,1 0 1 0 0,-1 0 0 0 0,1 0-5 0 0,0-1 5 0 0,-1 1 1 0 0,1 0 0 0 0,-1 0 0 0 0,1 0 0 0 0,-1-1-1 0 0,1 1 1 0 0,-1-1 0 0 0,0 1 0 0 0,1-1 0 0 0,-1 0-1 0 0,1 1 1 0 0,-1-1 0 0 0,0 0-6 0 0,12-5 19 0 0,-1 3 10 0 0,-9 3-25 0 0,-1-1 0 0 0,0 1 1 0 0,0-1-1 0 0,0 0 0 0 0,0 1 0 0 0,1-1 0 0 0,-1 0 0 0 0,0 0 0 0 0,0-1 0 0 0,-1 1 1 0 0,1 0-1 0 0,0 0 0 0 0,0-1 0 0 0,0 0-4 0 0,14-15 54 0 0,13-24 12 0 0,1 6-55 0 0,-23 24-11 0 0,-3 5 2 0 0,-1 0 1 0 0,1 1 0 0 0,1-1-1 0 0,3-3-2 0 0,4-7 42 0 0,-3-12-30 0 0,2-3-12 0 0,14-15 64 0 0,-24 45-64 0 0,0 0 0 0 0,-1-1 0 0 0,0 1 0 0 0,1 0 0 0 0,-1-1 0 0 0,0 1 0 0 0,0 0 0 0 0,0-1 0 0 0,0 1 0 0 0,0-1 0 0 0,3-15 0 0 0,7-9 0 0 0,-8 9 0 0 0,-2-29 0 0 0,0 45 0 0 0,0 1 1 0 0,0-1 0 0 0,0 0 0 0 0,0 0-1 0 0,0 0 1 0 0,0 1 0 0 0,0-1 0 0 0,0 0-1 0 0,1 0 1 0 0,-1 0 0 0 0,0 1 0 0 0,1-1-1 0 0,-1 0 1 0 0,1 0-1 0 0,9-4 43 0 0,-8-5-46 0 0,0 17-57 0 0,3-2 47 0 0,-4-5 13 0 0,-1 0 1 0 0,1 1-1 0 0,-1-1 0 0 0,1 1 0 0 0,0-1 1 0 0,-1 1-1 0 0,1-1 0 0 0,-1 1 0 0 0,0-1 1 0 0,1 1-1 0 0,-1-1 0 0 0,1 1 0 0 0,-1 0 1 0 0,0-1-1 0 0,0 1 0 0 0,1 0 0 0 0,-1-1 1 0 0,0 1-1 0 0,0 0 0 0 0,0 0 0 0 0,0-1 1 0 0,0 1-1 0 0,0 0 0 0 0,0-1 0 0 0,0 1 1 0 0,0 4-1 0 0,0-3 0 0 0,13 22 0 0 0,-13-23 0 0 0,1 0 0 0 0,-1 0 0 0 0,1 1 0 0 0,-1-1 0 0 0,0 0 0 0 0,1 1 0 0 0,-1-1 0 0 0,0 0 0 0 0,0 1 0 0 0,0 0 0 0 0,2 15 0 0 0,0-11-6 0 0,5 17 41 0 0,-3 6 69 0 0,-5-24-95 0 0,1-1 0 0 0,0 1 0 0 0,0-1 0 0 0,1 0 0 0 0,-1 1 0 0 0,1-1 0 0 0,0 1 0 0 0,0-1 0 0 0,1 0 0 0 0,-1 0 0 0 0,1 0 0 0 0,0 0 0 0 0,0 1-9 0 0,2 9 38 0 0,-5 6-23 0 0,1-11-14 0 0,0 114 254 0 0,0-122-436 0 0,0 0 57 0 0,0 0 51 0 0,0-1 46 0 0,0 1 63 0 0,0 0 80 0 0,0 0 441 0 0,0-1-470 0 0,0 1-35 0 0,0-1-45 0 0,0 1-58 0 0,0 0-68 0 0,0 0-80 0 0,0 1-55 0 0,0-1-79 0 0,0 1-88 0 0,0 1-96 0 0,0-1-103 0 0,0 1-111 0 0,0 1-118 0 0,0-1-128 0 0,0-3-1053 0 0,0 0-1158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38.1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8088 0 0,'0'0'182'0'0,"0"0"29"0"0,0 3 12 0 0,3 9-37 0 0,1-4-145 0 0,-3-7-42 0 0,0 1 1 0 0,0-1 0 0 0,0 0 0 0 0,-1 1 0 0 0,1-1-1 0 0,0 1 1 0 0,-1-1 0 0 0,1 1 0 0 0,-1-1 0 0 0,0 1-1 0 0,1 0 1 0 0,-1-1 0 0 0,0 1 0 0 0,0 0 0 0 0,0 4 29 0 0,0 0 41 0 0,0 0 43 0 0,1 0 47 0 0,1 0 46 0 0,0-3-40 0 0,1 1-16 0 0,1 3 64 0 0,-3-5-94 0 0,0 1 48 0 0,-1 0 17 0 0,1 1 50 0 0,-1 0 58 0 0,0 1 64 0 0,3 15 181 0 0,3-14-224 0 0,-2-4-130 0 0,2 8 274 0 0,-1 1-185 0 0,-1-2-38 0 0,-3 5 8 0 0,-1-2-88 0 0,1-6-23 0 0,2 2 172 0 0,7-3 98 0 0,-7 0-199 0 0,1 1-39 0 0,2 7 82 0 0,-4-9-158 0 0,1 9 201 0 0,-3-11-7 0 0,0-2-14 0 0,0 0-51 0 0,0 0-23 0 0,0 0-2 0 0,0 0-9 0 0,0 0-39 0 0,0 0-16 0 0,0 0-7 0 0,0 0-2 0 0,0 0-6 0 0,0 0-1 0 0,0 0 0 0 0,0 0-6 0 0,0-2-29 0 0,0-21-14 0 0,0 5-61 0 0,0 17 1 0 0,0-1-1 0 0,0 0 0 0 0,0 1 1 0 0,0-1-1 0 0,1 0 0 0 0,-1 0 0 0 0,0 1 1 0 0,1-1-1 0 0,0 0 0 0 0,-1 1 1 0 0,1-1-1 0 0,0 1 0 0 0,0-1 0 0 0,0 0-2 0 0,0 1 3 0 0,0-1-1 0 0,0 1 0 0 0,0-1 1 0 0,0 1-1 0 0,-1-1 0 0 0,1 0 0 0 0,-1 1 1 0 0,1-1-1 0 0,-1 0 0 0 0,0 1 1 0 0,1-1-1 0 0,-1 0 0 0 0,0 1 0 0 0,0-2-2 0 0,0-1 2 0 0,0 0-1 0 0,1 1 0 0 0,0-1 0 0 0,-1 0 0 0 0,1 0 0 0 0,1 1 0 0 0,-1-1 0 0 0,1 1 0 0 0,-1-1 0 0 0,2-2-1 0 0,-2 4 5 0 0,0 0 0 0 0,0 0 0 0 0,-1-1 0 0 0,1 1 1 0 0,-1 0-1 0 0,0 0 0 0 0,1-1 0 0 0,-1 1 0 0 0,0 0 0 0 0,-1-3-5 0 0,2-11 2 0 0,15-16-2 0 0,-4 17 0 0 0,-1 5-4 0 0,11-8-64 0 0,-21 17 68 0 0,0 1 0 0 0,0-1 0 0 0,1 1-1 0 0,-1-1 1 0 0,0 1 0 0 0,0 0 0 0 0,1 0-1 0 0,-1-1 1 0 0,0 1 0 0 0,1 0 0 0 0,-1 0-1 0 0,0 0 1 0 0,0 1 0 0 0,1-1 0 0 0,-1 0 0 0 0,9 0-57 0 0,3 3 33 0 0,-9-1 15 0 0,0 2-11 0 0,5 18-11 0 0,0-12 27 0 0,0-1-16 0 0,4 19-20 0 0,-1-2 40 0 0,-3-15 6 0 0,-8-10-7 0 0,-1-1 0 0 0,1 1 0 0 0,-1-1 0 0 0,1 1 1 0 0,-1 0-1 0 0,0-1 0 0 0,1 1 0 0 0,-1 0 0 0 0,0-1 0 0 0,1 1 1 0 0,-1 0-1 0 0,0 0 0 0 0,0-1 0 0 0,1 1 0 0 0,-1 0 1 0 0,0 32 42 0 0,0-13-5 0 0,0-15 35 0 0,0 8-12 0 0,0-1-62 0 0,0-3-113 0 0,0-5 68 0 0,0-1 14 0 0,0-2-48 0 0,0 0-80 0 0,0-1-93 0 0,0 0 73 0 0,0 0-41 0 0,0 0-44 0 0,0 0-44 0 0,0 0-38 0 0,0 0-36 0 0,0 0-250 0 0,0 1-57 0 0,0 0-47 0 0,0 0-33 0 0,0 3-1383 0 0,0 4-1225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38.7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 6392 0 0,'0'0'141'0'0,"0"0"23"0"0,0 0 12 0 0,0-2-24 0 0,0-3-158 0 0,1 2 58 0 0,2 1 52 0 0,0 0 44 0 0,2 1 161 0 0,6 1 265 0 0,-7 0-314 0 0,1-2 507 0 0,5-9-19 0 0,-8 10-439 0 0,0 0-72 0 0,-1 0-61 0 0,1 1-52 0 0,0 0-30 0 0,0 0-43 0 0,3 0 11 0 0,-4 1-5 0 0,0-1 58 0 0,5 0 335 0 0,0 0-82 0 0,0 0-72 0 0,0 0-60 0 0,0 0-30 0 0,0 0-47 0 0,13 0 220 0 0,-10 0-188 0 0,-3 0-44 0 0,0 0 36 0 0,-1-1-176 0 0,-4 2-5 0 0,23 12 10 0 0,-20-12 8 0 0,0 0 0 0 0,0 0-1 0 0,0-1 1 0 0,0 1-1 0 0,1-1 1 0 0,-1 0 0 0 0,0 0-1 0 0,0 0 1 0 0,4-1-20 0 0,7 0 58 0 0,46 1 17 0 0,-60 0-75 0 0,1 0 0 0 0,0 0 0 0 0,-1-1 0 0 0,1 1 0 0 0,-1 0 0 0 0,1-1 0 0 0,-1 1 0 0 0,1-1 0 0 0,-1 0 0 0 0,1 1 0 0 0,-1-1 0 0 0,1 0 0 0 0,-1 0 0 0 0,0 0 0 0 0,7-4 0 0 0,7 3-15 0 0,-11 2 80 0 0,1 0-66 0 0,-1 0-57 0 0,1 0-48 0 0,4 0-173 0 0,7 0-537 0 0,-13 0 274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39.1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6992 0 0,'0'0'157'0'0,"0"0"23"0"0,0 0 12 0 0,0 0 27 0 0,0 0 86 0 0,0 0 42 0 0,2 3 5 0 0,9 7-15 0 0,-9-8-60 0 0,-2-2-21 0 0,3 0-47 0 0,-1 0-89 0 0,0 0-57 0 0,2 0 1 0 0,-2 0 0 0 0,-2 0-57 0 0,0 0-1 0 0,0 0 1 0 0,0 0-1 0 0,0 0 1 0 0,0 0-1 0 0,0 0 0 0 0,0 0 1 0 0,0 0-1 0 0,0 0 1 0 0,0 0-1 0 0,1 0 1 0 0,-1 0-1 0 0,0 0 0 0 0,0 0 1 0 0,0 0-1 0 0,0 0 1 0 0,0 0-1 0 0,0 0 1 0 0,0 0-1 0 0,0 0 0 0 0,0 0 1 0 0,0 0-1 0 0,0 0 1 0 0,1 0-1 0 0,-1 0 1 0 0,0 0-1 0 0,0 1 0 0 0,0-1 1 0 0,0 0-1 0 0,0 0 1 0 0,0 0-1 0 0,0 0 1 0 0,0 0-1 0 0,0 0 0 0 0,0 0 1 0 0,0 0-1 0 0,0 0 1 0 0,0 0-1 0 0,0 0 1 0 0,0 0-1 0 0,0 0 1 0 0,0 1-1 0 0,0-1 0 0 0,0 0 1 0 0,0 0-1 0 0,0 0 1 0 0,0 0-1 0 0,0 0 1 0 0,0 0-1 0 0,0 0 0 0 0,0 0 1 0 0,0 0-1 0 0,0 0 1 0 0,0 1-1 0 0,0-1 1 0 0,0 0-1 0 0,0 0-6 0 0,0 10 412 0 0,0-10-405 0 0,0 0 1 0 0,0 0-1 0 0,0 0 1 0 0,0 0-1 0 0,0 0 0 0 0,0 0 1 0 0,0 0-1 0 0,0 1 1 0 0,0-1-1 0 0,0 0 1 0 0,0 0-1 0 0,0 0 0 0 0,0 0 1 0 0,0 0-1 0 0,0 0 1 0 0,0 0-1 0 0,0 0 0 0 0,0 0 1 0 0,0 0-1 0 0,0 1 1 0 0,0-1-1 0 0,0 0 1 0 0,0 0-1 0 0,0 0 0 0 0,0 0 1 0 0,0 0-1 0 0,0 0 1 0 0,0 0-1 0 0,0 0 0 0 0,1 0 1 0 0,-1 0-1 0 0,0 0 1 0 0,0 0-1 0 0,0 0 1 0 0,0 0-1 0 0,0 0 0 0 0,0 0 1 0 0,0 1-1 0 0,0-1 1 0 0,0 0-1 0 0,0 0 0 0 0,0 0 1 0 0,0 0-1 0 0,1 0 1 0 0,-1 0-1 0 0,0 0 0 0 0,0 0 1 0 0,0 0-1 0 0,0 0 1 0 0,0 0-1 0 0,0 0 1 0 0,0 0-1 0 0,0 0 0 0 0,0 0 1 0 0,0 0-1 0 0,1-1 1 0 0,-1 1-8 0 0,21 0 494 0 0,1 0 80 0 0,48 0 1506 0 0,-38 0-1269 0 0,-14 0-455 0 0,0 0-52 0 0,2 0-64 0 0,0 0-73 0 0,-17 0-139 0 0,-3 0-56 0 0,0 0-61 0 0,0 0-35 0 0,0 0-116 0 0,0 0-191 0 0,0 0 327 0 0,0 0 7 0 0,0 0-16 0 0,0 0-38 0 0,0 0-12 0 0,0 0-39 0 0,0 0-46 0 0,0 0-50 0 0,0 0-54 0 0,0 0-51 0 0,0 0-45 0 0,0 0-39 0 0,0 0-142 0 0,0 0-39 0 0,0 0-171 0 0,0 0-461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43.5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16 120 7968 0 0,'0'0'233'0'0,"0"0"-96"0"0,0 0 35 0 0,0 0 3 0 0,0 0 130 0 0,0 0 243 0 0,0 0 18 0 0,0 0-13 0 0,-3 3-62 0 0,-7 7-31 0 0,8-7-4 0 0,2-1-15 0 0,0 23 292 0 0,2-20-387 0 0,2 0-205 0 0,2 8 120 0 0,-5-8-143 0 0,0 2 36 0 0,0 0 51 0 0,-1 2 68 0 0,1-1-95 0 0,5 3 32 0 0,0 1 29 0 0,-4-1-26 0 0,-2 2 75 0 0,0-10-11 0 0,0-1-42 0 0,3 10-28 0 0,6 1 25 0 0,-6-10-22 0 0,-3-3-29 0 0,0 0-12 0 0,0 0-1 0 0,0 5-40 0 0,0-1 90 0 0,-3-2 338 0 0,0-4-190 0 0,1 0-201 0 0,0 1-103 0 0,1-1-89 0 0,-1 0-113 0 0,-1-4 219 0 0,3-3-78 0 0,1 7 10 0 0,-4-13 42 0 0,-1 7-23 0 0,3 7-27 0 0,0-1-1 0 0,0 1 1 0 0,0 0-1 0 0,0-1 1 0 0,1 1-1 0 0,-1-1 0 0 0,1 1 1 0 0,-1-1-1 0 0,1 1 1 0 0,-1-1-1 0 0,1 0 1 0 0,0 1-1 0 0,0-1 0 0 0,0 0-2 0 0,0-58 0 0 0,0 58 3 0 0,0 1-1 0 0,0-1 1 0 0,0 0 0 0 0,1 0-1 0 0,-1 1 1 0 0,1-1-1 0 0,-1 1 1 0 0,1-1-1 0 0,-1 1 1 0 0,1-1-1 0 0,0 1 1 0 0,1-2-3 0 0,-1 1 2 0 0,0 1 1 0 0,0-1 0 0 0,0 1-1 0 0,-1-1 1 0 0,1 1-1 0 0,0-1 1 0 0,-1 0-1 0 0,1 1 1 0 0,-1-1 0 0 0,0 0-1 0 0,1 0 1 0 0,-1 1-1 0 0,0-1-2 0 0,0-5 0 0 0,-1 5 0 0 0,1 0 0 0 0,0 0 0 0 0,0-1 0 0 0,0 1 0 0 0,1 0 0 0 0,-1 0 0 0 0,0 0 0 0 0,1 0 0 0 0,-1 0 0 0 0,1-1 0 0 0,14-27 0 0 0,-2 15 0 0 0,7 2 0 0 0,-18 12 0 0 0,0 0 0 0 0,0 1 0 0 0,0-1 0 0 0,-1 0 0 0 0,1 0 0 0 0,0-1 0 0 0,-1 1 0 0 0,1 0 0 0 0,-1 0 0 0 0,1-1 0 0 0,-1 1 0 0 0,0-1 0 0 0,1 0 0 0 0,-2 1 0 0 0,0 0 0 0 0,1 0 0 0 0,-1 0 0 0 0,0 0 0 0 0,1 1 0 0 0,-1-1 0 0 0,1 0 0 0 0,-1 0 0 0 0,1 1 0 0 0,-1-1 0 0 0,1 0 0 0 0,0 1 0 0 0,-1-1 0 0 0,1 0 0 0 0,0 1 0 0 0,-1-1 0 0 0,1 1 0 0 0,0-1 0 0 0,0 1 0 0 0,0-1 0 0 0,-1 1 0 0 0,1 0 0 0 0,0 0 0 0 0,0-1 0 0 0,0 1 0 0 0,0 0 0 0 0,0 0 0 0 0,0 0 0 0 0,-1 0 0 0 0,1 0 0 0 0,0 0 0 0 0,0 0 0 0 0,0 0 0 0 0,0 0 0 0 0,0 0 0 0 0,0 1 0 0 0,6-1 0 0 0,4 0 2 0 0,7 1-14 0 0,-2-5-38 0 0,-10 0 41 0 0,-6 3 9 0 0,1 1 0 0 0,0-1 0 0 0,-1 1 0 0 0,1-1-1 0 0,-1 1 1 0 0,1-1 0 0 0,0 1 0 0 0,-1-1 0 0 0,1 1 0 0 0,0-1 0 0 0,0 1 0 0 0,-1 0 0 0 0,1 0 0 0 0,0-1 0 0 0,0 1-1 0 0,-1 0 1 0 0,1 0 0 0 0,0 0 0 0 0,0 0 0 0 0,0 0 0 0 0,-1 0 0 0 0,1 0 0 0 0,0 0 0 0 0,0 0 0 0 0,0 0 0 0 0,0 0-1 0 0,-1 0 1 0 0,2 1 0 0 0,3 9 0 0 0,-5-10 0 0 0,1 1 0 0 0,0-1 0 0 0,0 1 0 0 0,-1-1 0 0 0,1 0 0 0 0,0 0 0 0 0,0 0 0 0 0,0 1 0 0 0,-1-1 0 0 0,1 0 0 0 0,0 0 0 0 0,0 0 0 0 0,0 0 0 0 0,0 0 0 0 0,2-1-3 0 0,5 1 4 0 0,-1 3-52 0 0,7 14 40 0 0,-14-13 11 0 0,0-4 0 0 0,0 0 0 0 0,0 0 0 0 0,0 1 0 0 0,0-1 0 0 0,-1 0 0 0 0,1 0 0 0 0,0 0 0 0 0,0 0 0 0 0,0 0 0 0 0,0 0 0 0 0,0 0 0 0 0,0 0 0 0 0,0 1 0 0 0,0-1 0 0 0,0 0 0 0 0,0 0 0 0 0,0 0 0 0 0,0 0 0 0 0,0 0 0 0 0,0 0 0 0 0,0 0 0 0 0,0 1 0 0 0,0-1 0 0 0,0 0 0 0 0,0 0 0 0 0,0 0 0 0 0,0 0 0 0 0,1 0 0 0 0,-1 0 0 0 0,0 0 0 0 0,0 0 0 0 0,0 0 0 0 0,0 1 0 0 0,0-1 0 0 0,0 0 0 0 0,0 0 0 0 0,0 0 0 0 0,0 0 0 0 0,0 0 0 0 0,0 0 0 0 0,1 0 0 0 0,-1 0 0 0 0,0 0 0 0 0,0 0 0 0 0,0 0 0 0 0,0 0 0 0 0,6 5 0 0 0,-5-5 0 0 0,-1 0 0 0 0,1 0 0 0 0,-1 0 0 0 0,0 1 0 0 0,1-1 0 0 0,-1 0 0 0 0,1 1 0 0 0,-1-1 0 0 0,0 0 0 0 0,1 1 0 0 0,-1-1 0 0 0,0 0 0 0 0,0 1 0 0 0,1-1 0 0 0,-1 1 0 0 0,0-1 0 0 0,0 0 0 0 0,1 1 0 0 0,-1-1 0 0 0,0 1 0 0 0,0-1 0 0 0,0 1 0 0 0,0-1 0 0 0,0 1 0 0 0,0-1 0 0 0,0 1 0 0 0,0-1 0 0 0,0 1 0 0 0,0-1 0 0 0,0 1 0 0 0,0-1 0 0 0,0 1 0 0 0,2 14 0 0 0,3-7 0 0 0,-4-7 0 0 0,0 0 0 0 0,0 1 0 0 0,-1-1 0 0 0,1 1 0 0 0,0-1 0 0 0,-1 1 0 0 0,1-1 0 0 0,-1 1 0 0 0,1-1 0 0 0,-1 1 0 0 0,0-1 0 0 0,1 1 0 0 0,-1-1 0 0 0,0 1 0 0 0,0-1 0 0 0,0 0 0 0 0,0 0 0 0 0,0 0 0 0 0,0-1 0 0 0,0 1 0 0 0,0 0 0 0 0,0 0 0 0 0,0 0 0 0 0,0-1 0 0 0,1 1 0 0 0,-1 0 0 0 0,0 0 0 0 0,1 0 0 0 0,-1 0 0 0 0,4 2 0 0 0,-4-2 0 0 0,0-1 0 0 0,1 0 0 0 0,-1 0 0 0 0,0 0 0 0 0,0 0 0 0 0,0 0 0 0 0,0 0 0 0 0,0 0 0 0 0,0 0 0 0 0,1 0 0 0 0,-1 0 0 0 0,0 0 0 0 0,0 1 0 0 0,0-1 0 0 0,0 0 0 0 0,0 0 0 0 0,0 0 0 0 0,0 0 0 0 0,0 0 0 0 0,0 0 0 0 0,0 1 0 0 0,0-1 0 0 0,0 0 0 0 0,0 0 0 0 0,0 0 0 0 0,1 0 0 0 0,-1 0 0 0 0,0 1 0 0 0,0-1 0 0 0,0 0 0 0 0,0 0 0 0 0,0 0 0 0 0,-1 0 0 0 0,1 0 0 0 0,0 0 0 0 0,0 1 0 0 0,0-1 0 0 0,0 0 0 0 0,0 0 0 0 0,0 0 0 0 0,0 0 0 0 0,0 0 0 0 0,0 1 0 0 0,0-1 0 0 0,0 0 0 0 0,0 0 0 0 0,0 0 0 0 0,-1 0 0 0 0,1 0 0 0 0,0 0 0 0 0,0 0 0 0 0,-5 9 0 0 0,5-9 0 0 0,0 0 0 0 0,0 0 0 0 0,-1 1 0 0 0,1-1 0 0 0,0 0 0 0 0,0 1 0 0 0,0-1 0 0 0,-1 0 0 0 0,1 1 0 0 0,0-1 0 0 0,0 0 0 0 0,0 1 0 0 0,0-1 0 0 0,0 0 0 0 0,0 1 0 0 0,0-1 0 0 0,0 0 0 0 0,0 1 0 0 0,0-1 0 0 0,0 1 0 0 0,0-1 0 0 0,0 0 0 0 0,0 1 0 0 0,0-1 0 0 0,0 0 0 0 0,0 1 0 0 0,1-1 0 0 0,-1 0 0 0 0,0 1 0 0 0,0-1 0 0 0,0 0 0 0 0,1 1 0 0 0,-1-1 0 0 0,0 0 0 0 0,0 0 0 0 0,1 1 0 0 0,-1-1 0 0 0,0 0 0 0 0,0 0 0 0 0,1 1 0 0 0,-1-1 0 0 0,0 0 0 0 0,1 0 0 0 0,-1 0 0 0 0,0 0 0 0 0,1 1 0 0 0,-1-1 0 0 0,0 0 0 0 0,1 0 0 0 0,4 3 0 0 0,-4-2 0 0 0,-1-1 0 0 0,0 0 0 0 0,0 1 0 0 0,1-1 0 0 0,-1 1 0 0 0,0-1 0 0 0,0 1 0 0 0,0-1 0 0 0,0 1 0 0 0,0-1 0 0 0,0 1 0 0 0,0-1 0 0 0,0 1 0 0 0,0-1 0 0 0,0 1 0 0 0,0-1 0 0 0,0 1 0 0 0,0-1 0 0 0,0 1 0 0 0,0-1 0 0 0,0 0 0 0 0,-1 1 0 0 0,1-1 0 0 0,0 1 0 0 0,0-1 0 0 0,-1 1 0 0 0,-6 14 0 0 0,12 0 0 0 0,-13 0 0 0 0,6 0 0 0 0,2 0 11 0 0,0 5 65 0 0,0-12-28 0 0,0-5 23 0 0,0-3 14 0 0,0 2-16 0 0,0 8-5 0 0,0-7 2 0 0,0-3 3 0 0,-3 0-14 0 0,-7 0-69 0 0,8 0-102 0 0,2 0-6 0 0,0 0 23 0 0,0 0-57 0 0,0 0-119 0 0,0 0 6 0 0,0 0-32 0 0,0 2-799 0 0,0 11-53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8:45.4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10680 0 0,'0'0'241'0'0,"0"0"38"0"0,0 0 11 0 0,0 0-28 0 0,0 0-158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59:04.7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501 46 5696 0 0,'0'0'132'0'0,"0"0"17"0"0,0 0 10 0 0,3 0-26 0 0,7-2-106 0 0,-8-5-8 0 0,-2 3 51 0 0,0 4-70 0 0,0-4 347 0 0,1 0-78 0 0,0 0 20 0 0,0 1-95 0 0,4 1 105 0 0,-3 2-173 0 0,1 0 37 0 0,-1 0 454 0 0,-2 0-62 0 0,1 0-220 0 0,-1-1-103 0 0,0 0-90 0 0,0 1-72 0 0,0-1-56 0 0,0 0-40 0 0,0-2-153 0 0,0 1 151 0 0,0 1 91 0 0,0 0 17 0 0,0 1 38 0 0,0-1 50 0 0,0 0 52 0 0,0 1 58 0 0,0-1 64 0 0,0 1 70 0 0,0-1 75 0 0,0 1 82 0 0,-1 0 87 0 0,1-1-459 0 0,-1 1-44 0 0,-1 0 48 0 0,-1 0-99 0 0,-3 1-15 0 0,6-1 8 0 0,-7 0 266 0 0,1 1-100 0 0,0 2-51 0 0,-1 1-31 0 0,-5 1 24 0 0,8-4-91 0 0,-2 0 50 0 0,-1-1-3 0 0,1 2-42 0 0,-4 3 28 0 0,9-4-132 0 0,-1 0 0 0 0,1 0 0 0 0,-1 0 0 0 0,1 0 1 0 0,-1-1-1 0 0,1 1 0 0 0,-1-1 0 0 0,0 1 0 0 0,1-1 0 0 0,-1 1 0 0 0,0-1 0 0 0,0 0 1 0 0,1 0-14 0 0,-15 1 82 0 0,2 5-27 0 0,-2 0 7 0 0,-1-4 36 0 0,2-2-32 0 0,-27 0 158 0 0,26 3-161 0 0,0 1-14 0 0,10-2-28 0 0,-1 0-1 0 0,1-1 1 0 0,0 0 0 0 0,-1 0 0 0 0,1 0-1 0 0,-1-1-20 0 0,-24 0 85 0 0,-43 0 178 0 0,51 0-211 0 0,0 0-36 0 0,22 0-16 0 0,0 0 0 0 0,0 0 0 0 0,1 0 0 0 0,-1 0 0 0 0,0 0 0 0 0,0 0 0 0 0,0 0 0 0 0,1 1 0 0 0,-1-1 0 0 0,0 0 0 0 0,0 0 0 0 0,0 1 0 0 0,1-1 0 0 0,-2 1 0 0 0,0 9 24 0 0,4-5 99 0 0,5 2-60 0 0,-2 5 124 0 0,-4 5 1 0 0,-1 2-124 0 0,0-1-75 0 0,0-12 35 0 0,0-4-15 0 0,0-1 0 0 0,1 1-1 0 0,-1-1 1 0 0,0 1 0 0 0,-1 0 0 0 0,1-1 0 0 0,0 1 0 0 0,0-1 0 0 0,-1 1 0 0 0,1-1 0 0 0,-1 1-1 0 0,0 1-8 0 0,-5 1 42 0 0,6-4-39 0 0,-1 0-1 0 0,1 1 0 0 0,-1-1 1 0 0,1 0-1 0 0,0 0 0 0 0,-1 1 1 0 0,1-1-1 0 0,0 0 0 0 0,-1 1 1 0 0,1-1-1 0 0,0 0 1 0 0,-1 1-1 0 0,1-1 0 0 0,0 1 1 0 0,0-1-1 0 0,-1 0 0 0 0,1 1 1 0 0,0-1-1 0 0,0 1 0 0 0,0-1 1 0 0,0 1-1 0 0,-1-1 1 0 0,1 1-1 0 0,0-1 0 0 0,0 1 1 0 0,0-1-1 0 0,0 0 0 0 0,0 1 1 0 0,0-1-1 0 0,0 1 0 0 0,1-1 1 0 0,-1 1-3 0 0,0 60 24 0 0,0-60-16 0 0,0 1 0 0 0,-1 0 0 0 0,1 0 0 0 0,0-1 0 0 0,-1 1 0 0 0,1 0 1 0 0,-1-1-1 0 0,1 1 0 0 0,-1-1 0 0 0,0 1 0 0 0,0-1 0 0 0,0 1 0 0 0,0-1-8 0 0,0 1 10 0 0,0-1-1 0 0,0 1 0 0 0,1-1 1 0 0,-1 1-1 0 0,0-1 0 0 0,1 1 1 0 0,-1 0-1 0 0,1-1 0 0 0,-1 1 0 0 0,1 0 1 0 0,0 0-1 0 0,0-1 0 0 0,0 1-9 0 0,-1 9 61 0 0,1-8-46 0 0,-1 0 0 0 0,1 1-1 0 0,0-1 1 0 0,0 0 0 0 0,1 0 0 0 0,-1 0-1 0 0,1 0 1 0 0,-1 0 0 0 0,1 0-1 0 0,0 0-14 0 0,4 5 31 0 0,-4-7-25 0 0,0 1 0 0 0,0-1 1 0 0,-1 1-1 0 0,1-1 0 0 0,0 0 0 0 0,-1 1 0 0 0,1-1 1 0 0,-1 1-1 0 0,1 0 0 0 0,-1-1 0 0 0,0 1 0 0 0,1-1 1 0 0,-1 1-1 0 0,0 0-6 0 0,-1 7 16 0 0,1-6-7 0 0,0 0 1 0 0,-1 0 0 0 0,1-1-1 0 0,0 1 1 0 0,1 0 0 0 0,-1-1 0 0 0,0 1-1 0 0,1 0 1 0 0,-1-1 0 0 0,1 1-1 0 0,0 1-9 0 0,6 0 43 0 0,-7-4-42 0 0,0 0 1 0 0,1 0-1 0 0,-1 1 0 0 0,1-1 0 0 0,-1 0 0 0 0,0 1 0 0 0,1-1 1 0 0,-1 0-1 0 0,0 0 0 0 0,1 1 0 0 0,-1-1 0 0 0,0 1 0 0 0,1-1 1 0 0,-1 0-1 0 0,0 1 0 0 0,0-1 0 0 0,0 1 0 0 0,1-1 0 0 0,-1 1 0 0 0,0-1 1 0 0,0 1-1 0 0,0-1 0 0 0,0 0 0 0 0,0 1 0 0 0,0-1 0 0 0,0 1 1 0 0,0-1-1 0 0,0 1 0 0 0,0-1 0 0 0,0 1 0 0 0,0-1 0 0 0,0 1-1 0 0,0 12 12 0 0,0-11 20 0 0,2 1-73 0 0,8 7 82 0 0,-7-8 45 0 0,0-2 8 0 0,0 1-59 0 0,9-1 16 0 0,-2-3-41 0 0,-6-3-10 0 0,-4 5 1 0 0,0 1-1 0 0,1-1 0 0 0,-1 1 1 0 0,0 0-1 0 0,0-1 0 0 0,1 1 1 0 0,-1-1-1 0 0,0 1 0 0 0,1 0 1 0 0,-1-1-1 0 0,0 1 0 0 0,1 0 1 0 0,-1 0-1 0 0,1-1 0 0 0,-1 1 1 0 0,0 0-1 0 0,1 0 0 0 0,-1-1 1 0 0,1 1-1 0 0,-1 0 0 0 0,1 0 1 0 0,-1 0-1 0 0,1 0 0 0 0,-1 0 1 0 0,1 0-1 0 0,-1 0 0 0 0,1 0 1 0 0,-1 0-1 0 0,1 0 0 0 0,-1 0 1 0 0,0 0-1 0 0,1 0 0 0 0,7-1-1 0 0,-1-1 37 0 0,8-10 194 0 0,-6 4-88 0 0,-2 4-80 0 0,10-4 56 0 0,-4 5-88 0 0,-9 3-31 0 0,0-1 1 0 0,1 0-1 0 0,-1-1 1 0 0,0 1-1 0 0,0-1 0 0 0,1-1 1 0 0,10-5 0 0 0,-8 4 0 0 0,-1 0 0 0 0,1 1 0 0 0,6-3 0 0 0,12 1 0 0 0,-12-1 1 0 0,-12 5-2 0 0,0 0 0 0 0,1 1 0 0 0,-1-1 0 0 0,1 0 0 0 0,-1 1 1 0 0,0-1-1 0 0,1 1 0 0 0,-1-1 0 0 0,1 1 0 0 0,-1 0 0 0 0,1 0 1 0 0,-1 0-1 0 0,1 0 1 0 0,36 0-189 0 0,-18 0 92 0 0,-6 2 16 0 0,-5 2 47 0 0,3 2 29 0 0,13-1 5 0 0,-4 5 0 0 0,-9-7 2 0 0,3 1 17 0 0,0 7 47 0 0,-10-7-30 0 0,0 0-1 0 0,0 0 1 0 0,0 0 0 0 0,0-1 0 0 0,1 1-36 0 0,-1-1 33 0 0,0 0 1 0 0,0 1 0 0 0,0 0 0 0 0,0 0 0 0 0,0 0-34 0 0,13 13 21 0 0,-10-9-21 0 0,0-1 0 0 0,0 1 0 0 0,-1 1 0 0 0,4 5 0 0 0,-4-5 0 0 0,-4-4 0 0 0,1 0 0 0 0,-1 0 0 0 0,1 1 0 0 0,-1-1 0 0 0,1 6 0 0 0,1 14 0 0 0,1-10 0 0 0,-5-12 0 0 0,0 0 0 0 0,0 0 0 0 0,0 0 0 0 0,0 1 0 0 0,0-1 0 0 0,-1 0 0 0 0,0 0 0 0 0,1 2 0 0 0,0 15 0 0 0,-1-17 0 0 0,1 1 0 0 0,-1 0 0 0 0,0 0 0 0 0,0 0 0 0 0,0 0 0 0 0,-1-1 0 0 0,1 1 0 0 0,-1 0 0 0 0,0 0 0 0 0,-1 1 0 0 0,-8 13 0 0 0,5 7 0 0 0,-8 2 53 0 0,5-16 7 0 0,0-1 0 0 0,0 0 0 0 0,-1-1 0 0 0,-5 4-60 0 0,1 0 14 0 0,7-7-1 0 0,-1 0 0 0 0,0 0 0 0 0,0-1 0 0 0,-1 0 0 0 0,1-1-13 0 0,-14 10 42 0 0,14-10-37 0 0,-18 13 0 0 0,-16 7-5 0 0,9-4 3 0 0,24-15 16 0 0,1 0 1 0 0,-1-1-1 0 0,0 0 0 0 0,-2 1-19 0 0,-62 16 156 0 0,43-14-121 0 0,22-5-34 0 0,1-1 14 0 0,1-1-1 0 0,-1 1 0 0 0,1-1 1 0 0,-1 0-1 0 0,1-1 0 0 0,-1 1 1 0 0,1-1-1 0 0,-1 0 0 0 0,1-1 1 0 0,-3 0-15 0 0,1 0 16 0 0,-1 0 1 0 0,0 1 0 0 0,1-1 0 0 0,-6 1-17 0 0,9 1 4 0 0,1 0-1 0 0,-1 0 1 0 0,0-1 0 0 0,1 0-1 0 0,-1 0 1 0 0,0 0-4 0 0,-22-11 83 0 0,-23-19 151 0 0,31 18-152 0 0,-3-4 65 0 0,17 14-101 0 0,1-1 0 0 0,-1 1 1 0 0,1-1-1 0 0,0 0 0 0 0,0 0 0 0 0,-1-2-46 0 0,-7-17 240 0 0,7 15-186 0 0,3 6-51 0 0,0 0 1 0 0,1 0 0 0 0,-1 0-1 0 0,0 0 1 0 0,1-1 0 0 0,0 1-1 0 0,0 0 1 0 0,0-2-4 0 0,0-20-5 0 0,1 9-27 0 0,-1 9-31 0 0,0 4 35 0 0,0 1 0 0 0,0-1 0 0 0,0 0 0 0 0,0 1 0 0 0,0-1 0 0 0,0 1 0 0 0,0-1 0 0 0,0 1 0 0 0,1-1 0 0 0,-1 0 0 0 0,1 1 0 0 0,0-2 28 0 0,2 1-94 0 0,-1 2-42 0 0,-1-1-2 0 0,1 1-54 0 0,-1-1-65 0 0,0 0-75 0 0,0 0-82 0 0,-1 0-76 0 0,1 0-69 0 0,-1-1-61 0 0,1 1-55 0 0,-1-1-43 0 0,2 0-815 0 0,0 1 253 0 0,0 0-35 0 0,7 1-2754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04:16.8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2223 529 8464 0 0,'0'0'190'0'0,"0"0"28"0"0,0 0 10 0 0,0 0-73 0 0,0 0-18 0 0,0 0 40 0 0,0 0 143 0 0,0 0 265 0 0,0 0 21 0 0,0 0-255 0 0,0 0-158 0 0,0 0-54 0 0,0 0-1 0 0,0 0 29 0 0,0 0-27 0 0,0 3 28 0 0,0 7 134 0 0,0-8 61 0 0,0-2 12 0 0,0 3-37 0 0,0 12-132 0 0,0 28 79 0 0,0-41-271 0 0,1-1 1 0 0,-1 1-1 0 0,0 0 0 0 0,0-1 1 0 0,1 1-1 0 0,-1 0 0 0 0,1-1 0 0 0,0 1 1 0 0,-1-1-1 0 0,1 1 0 0 0,0 0 1 0 0,0-1-1 0 0,0 1-14 0 0,0-1 15 0 0,0 0 0 0 0,0 1 0 0 0,-1-1-1 0 0,1 1 1 0 0,0 0 0 0 0,-1-1 0 0 0,1 1 0 0 0,-1 0-1 0 0,1-1 1 0 0,-1 1 0 0 0,0 0 0 0 0,0-1 0 0 0,0 1-15 0 0,0 15 103 0 0,0 4-80 0 0,0-16-21 0 0,0-3 1 0 0,1 1 0 0 0,-1-1 1 0 0,0 0-1 0 0,0 1 1 0 0,1-1-1 0 0,-1 0 1 0 0,1 0-1 0 0,0 0 0 0 0,0 1 1 0 0,0-1-1 0 0,0 0 1 0 0,1 1-4 0 0,7 17 71 0 0,-5-10 10 0 0,1 0 16 0 0,-3-2 6 0 0,-1 0 19 0 0,0 2 44 0 0,2 14 212 0 0,7 1-94 0 0,3 0-80 0 0,1-2-62 0 0,4 8-14 0 0,-13-21 10 0 0,0-5-81 0 0,0 0-14 0 0,-1 4 31 0 0,-4-8-60 0 0,1 1 1 0 0,-1-1-1 0 0,1 1 0 0 0,0-1 0 0 0,-1 0 1 0 0,1 1-1 0 0,0-1 0 0 0,0 0 0 0 0,0 0 1 0 0,0 0-1 0 0,0 0 0 0 0,0 0 0 0 0,0 0 1 0 0,0 0-1 0 0,1 1-14 0 0,10 0 128 0 0,-7 0 24 0 0,-4-1-134 0 0,1 1-1 0 0,-1-1 1 0 0,0 0 0 0 0,1 0-1 0 0,-1 0 1 0 0,1 0-1 0 0,-1 0 1 0 0,1-1-1 0 0,-1 1 1 0 0,1 0-1 0 0,0-1 1 0 0,-1 1-1 0 0,1-1 1 0 0,0 0-1 0 0,0 1-17 0 0,1-1 105 0 0,-2-1-11 0 0,2 1-45 0 0,6 1-15 0 0,-7-1-9 0 0,9 0 32 0 0,9 0 10 0 0,-3 0 23 0 0,-5-3-63 0 0,3-9 16 0 0,13-6 21 0 0,-10-10-42 0 0,-17 27-19 0 0,0 0 0 0 0,1 0 0 0 0,-1 0 0 0 0,0 0 0 0 0,0-1 0 0 0,0 1 0 0 0,0 0 0 0 0,0-1 0 0 0,-1 1 0 0 0,1-1 0 0 0,0 1 0 0 0,0-1 0 0 0,-1 1 0 0 0,1-1 0 0 0,-1 1 0 0 0,0-1 0 0 0,1 0 0 0 0,-1 1 0 0 0,0-1 0 0 0,0 0-3 0 0,0-1-4 0 0,0 1-1 0 0,0-1 0 0 0,1 0 0 0 0,-1 1 0 0 0,1-1 0 0 0,0 1 1 0 0,-1-1-1 0 0,1 1 0 0 0,0-1 0 0 0,0 1 0 0 0,1-1 0 0 0,-1 1 0 0 0,1 0 1 0 0,-1 0-1 0 0,1-1 0 0 0,0 1 5 0 0,10-16-36 0 0,-9 6-41 0 0,-3-20-11 0 0,-1 13-12 0 0,1 10 46 0 0,-1-11-75 0 0,5 6-30 0 0,3-4-10 0 0,-5 14 128 0 0,-1-1-1 0 0,0 0 1 0 0,0 0-1 0 0,-1 0 1 0 0,1-1-1 0 0,-1 1 0 0 0,-1-3 42 0 0,1 2-36 0 0,0-9-107 0 0,-2 6 114 0 0,-8-6 17 0 0,7 0 12 0 0,3 2-10 0 0,0 11-46 0 0,0 2-19 0 0,3 2 19 0 0,7 8 50 0 0,6 7 1 0 0,-15-6 6 0 0,-1-6-2 0 0,0-3 1 0 0,1-1 0 0 0,-1 1 0 0 0,0-1 0 0 0,0 1 0 0 0,1 0 0 0 0,-1-1 0 0 0,1 1 0 0 0,-1-1 0 0 0,1 1 0 0 0,0-1 0 0 0,-1 0 0 0 0,1 1 0 0 0,0-1 0 0 0,0 1 0 0 0,4 5 0 0 0,10 24 0 0 0,-14-30 0 0 0,0 1 0 0 0,-1-1 0 0 0,1 1 0 0 0,-1 0 0 0 0,1-1 0 0 0,-1 1 0 0 0,0 0 0 0 0,0-1 0 0 0,1 1 0 0 0,-1 0 0 0 0,0-1 0 0 0,-1 1 0 0 0,1 0 0 0 0,0 0 0 0 0,0-1-1 0 0,-1 1 1 0 0,1 0 0 0 0,-1-1 1 0 0,1 1 0 0 0,-1 0 0 0 0,1-1 0 0 0,0 1-1 0 0,0 0 1 0 0,0 0 0 0 0,0-1 0 0 0,0 1-1 0 0,0 0 1 0 0,0-1 0 0 0,1 1 0 0 0,-1 0-1 0 0,0-1 1 0 0,1 1 0 0 0,0 0 0 0 0,-1-1-1 0 0,1 1 0 0 0,24 56 140 0 0,-22-52-122 0 0,-1 0-1 0 0,1 0 1 0 0,0-1-1 0 0,3 5-17 0 0,-4-7 7 0 0,0-1 0 0 0,0 1 0 0 0,-1 0 1 0 0,1 0-1 0 0,-1 1 0 0 0,0-1 0 0 0,1 0 0 0 0,-1 0 0 0 0,-1 1 1 0 0,1-1-1 0 0,0 0 0 0 0,-1 1 0 0 0,0 0-7 0 0,0-2 1 0 0,0-1 0 0 0,0 1 0 0 0,1-1 0 0 0,-1 1 0 0 0,0 0 0 0 0,1-1 0 0 0,-1 1 0 0 0,1-1-1 0 0,0 1 1 0 0,-1-1 0 0 0,1 0 0 0 0,0 1 0 0 0,0-1 0 0 0,0 1-1 0 0,4 5 0 0 0,10 24 54 0 0,-10-19-44 0 0,5-7-10 0 0,-8-2 3 0 0,0 0-38 0 0,2 5-134 0 0,0-1-73 0 0,-1-3-61 0 0,2-1-556 0 0,8-3-47 0 0</inkml:trace>
  <inkml:trace contextRef="#ctx0" brushRef="#br0" timeOffset="515.77">3010 605 9360 0 0,'0'0'208'0'0,"0"0"33"0"0,0 0 15 0 0,0 0-108 0 0,2 2-77 0 0,5 10 14 0 0,-3-4 40 0 0,-2-5-17 0 0,0 0 38 0 0,4 1 137 0 0,-5-4-264 0 0,-1 0 0 0 0,1 0-1 0 0,-1 1 1 0 0,1-1 0 0 0,-1 0 0 0 0,0 1-1 0 0,1-1 1 0 0,-1 0 0 0 0,0 1 0 0 0,1-1 0 0 0,-1 0-1 0 0,0 1 1 0 0,0-1 0 0 0,1 0 0 0 0,-1 1-1 0 0,0-1 1 0 0,0 1 0 0 0,1-1 0 0 0,-1 1-1 0 0,0-1 1 0 0,0 1 0 0 0,0-1 0 0 0,0 1 0 0 0,0-1-1 0 0,0 0 1 0 0,0 1 0 0 0,0-1 0 0 0,0 1-1 0 0,0-1 1 0 0,0 1 0 0 0,0-1 0 0 0,0 1-19 0 0,0 7 205 0 0,2-2-36 0 0,3 1 35 0 0,1-1-40 0 0,-4-4-124 0 0,-1-1 0 0 0,1 1 0 0 0,-1 0 0 0 0,1-1 0 0 0,-1 1 0 0 0,0 0 0 0 0,0 0 0 0 0,0 0 0 0 0,0 0 0 0 0,0 1-40 0 0,4 22 338 0 0,2-10-70 0 0,2 6 110 0 0,-5-9-227 0 0,4 6 27 0 0,-3-6-59 0 0,1 1 37 0 0,-3-3-19 0 0,1 0 34 0 0,8 13 110 0 0,-3-6-37 0 0,-4-7-80 0 0,-1 1 37 0 0,2 4-29 0 0,8 16 189 0 0,-9-19-232 0 0,0 18 212 0 0,0-23-245 0 0,-1 0-32 0 0,-2-2 24 0 0,0 1 39 0 0,-2 2 70 0 0,0 2-7 0 0,0-8-12 0 0,0-2-2 0 0,0 3 0 0 0,0 7-18 0 0,0-8-73 0 0,0-2-2 0 0,0 0 19 0 0,0-2-11 0 0,0-11-10 0 0,-3-2-14 0 0,-16-27 18 0 0,13 26-85 0 0,5 13 4 0 0,0 0-1 0 0,1 0 0 0 0,-1 0 0 0 0,1 0 0 0 0,0-1 0 0 0,-1 1 0 0 0,1 0 0 0 0,1-1-3 0 0,-3-12 29 0 0,-3 1-19 0 0,3 12-10 0 0,1 0 0 0 0,0 0 0 0 0,0-1 0 0 0,0 1 0 0 0,1 0 0 0 0,-1-1 0 0 0,1 1 0 0 0,0 0 0 0 0,0-1 0 0 0,0-72 71 0 0,0 49-78 0 0,-1 26 7 0 0,1 0 0 0 0,0 0 0 0 0,0 1 0 0 0,0-1-1 0 0,0 0 1 0 0,0 0 0 0 0,0 1 0 0 0,1-1-1 0 0,-1 0 1 0 0,0 0 0 0 0,0 1 0 0 0,0-1 0 0 0,1 0-1 0 0,-1 1 1 0 0,0-1 0 0 0,1 0 0 0 0,-1 1 0 0 0,1-1-1 0 0,-1 0 1 0 0,0 1 0 0 0,1-1 0 0 0,-1 1-1 0 0,1-1 1 0 0,0 1 0 0 0,-1-1 0 0 0,1 1 0 0 0,0-1 0 0 0,-1 1-3 0 0,1 0 0 0 0,-1-1 0 0 0,1 1 1 0 0,-1 0-1 0 0,1-1 0 0 0,-1 1 0 0 0,0-1 1 0 0,1 1-1 0 0,-1-1 0 0 0,1 1 0 0 0,-1-1 1 0 0,0 1-1 0 0,0-1 0 0 0,1 1 0 0 0,-1-1 1 0 0,0 1-1 0 0,0-1 0 0 0,0 0 0 0 0,1 1 1 0 0,-1-1-1 0 0,0 1 0 0 0,0-1 0 0 0,0 0 1 0 0,0 1-1 0 0,0-1 0 0 0,0 1 0 0 0,0-1 3 0 0,0 0-2 0 0,0-1-1 0 0,0 1 0 0 0,0 0 0 0 0,0 0 1 0 0,0-1-1 0 0,0 1 0 0 0,1 0 0 0 0,-1 0 0 0 0,0 0 1 0 0,1-1-1 0 0,-1 1 0 0 0,1 0 0 0 0,-1 0 1 0 0,1 0-1 0 0,0 0 0 0 0,0 0 0 0 0,-1 0 1 0 0,1 0-1 0 0,0 0 0 0 0,0 0 0 0 0,0 0 0 0 0,0 1 1 0 0,0-1-1 0 0,0 0 0 0 0,1 0 3 0 0,10-4-21 0 0,-7-5-22 0 0,23-5 32 0 0,2 10 11 0 0,-22 0 0 0 0,-7 4 0 0 0,1 0 0 0 0,-1 0 0 0 0,1 1 0 0 0,-1-1 0 0 0,0 0 0 0 0,1 1 0 0 0,-1-1 0 0 0,1 1 0 0 0,-1-1 0 0 0,1 1 0 0 0,0 0 0 0 0,-1-1 0 0 0,1 1 0 0 0,0 0 0 0 0,-1 0 0 0 0,1 0 1 0 0,-1 0-1 0 0,1 0 0 0 0,-1-1 0 0 0,1 1 0 0 0,0 0 0 0 0,-1-1 0 0 0,0 1 0 0 0,1-1 0 0 0,-1 0 0 0 0,1 0 0 0 0,-1 1 0 0 0,1-2 0 0 0,0 1-1 0 0,-1 0 1 0 0,1 0-1 0 0,0 0 0 0 0,-1 1 0 0 0,1-1 0 0 0,0 0 0 0 0,0 1 0 0 0,0-1 0 0 0,-1 1 0 0 0,1-1 1 0 0,0 1-1 0 0,0 0 0 0 0,2 0 1 0 0,15 0 53 0 0,-4 0-112 0 0,-2 0-101 0 0,-6 0 31 0 0,-1 0-40 0 0,0 0-5 0 0,-1 0-33 0 0,1 0-36 0 0,-1 0-38 0 0,1 0-40 0 0,-1 0-45 0 0,0 0-45 0 0,0 0-49 0 0,10 0-562 0 0</inkml:trace>
  <inkml:trace contextRef="#ctx0" brushRef="#br0" timeOffset="1183.76">4174 650 7520 0 0,'0'-2'217'0'0,"0"-11"-6"0"0,0 3-136 0 0,0 7-10 0 0,0 1 91 0 0,0 2 178 0 0,-3-3 298 0 0,-7-7 22 0 0,8 8-29 0 0,2 2-129 0 0,-3 0-59 0 0,-3 0-197 0 0,-9-3 385 0 0,10 2-434 0 0,1-1-65 0 0,0 0-41 0 0,1 0-51 0 0,0-1-61 0 0,3 3 30 0 0,0 0 0 0 0,0 0 1 0 0,0 0-1 0 0,-1 0 0 0 0,1 0 1 0 0,0 0-1 0 0,0-1 0 0 0,0 1 1 0 0,0 0-1 0 0,0 0 0 0 0,0 0 1 0 0,0 0-1 0 0,0 0 0 0 0,0 0 1 0 0,0 0-1 0 0,0 0 0 0 0,-1 0 1 0 0,1 0-1 0 0,0 0 1 0 0,0 0-1 0 0,0-1 0 0 0,0 1 1 0 0,0 0-1 0 0,0 0 0 0 0,0 0 1 0 0,-1 0-1 0 0,1 0 0 0 0,0 0 1 0 0,0 0-1 0 0,0 0 0 0 0,0 0 1 0 0,0 0-1 0 0,0 0 0 0 0,0 0 1 0 0,-1 0-1 0 0,1 0 0 0 0,0 1 1 0 0,0-1-1 0 0,0 0 0 0 0,0 0 1 0 0,0 0-1 0 0,0 0 0 0 0,0 0 1 0 0,0 0-1 0 0,-1 0 0 0 0,1 0 1 0 0,0 0-1 0 0,0 0 0 0 0,0 0 1 0 0,0 0-1 0 0,0 1 1 0 0,0-1-1 0 0,0 0 0 0 0,0 0 1 0 0,0 0-1 0 0,0 0 0 0 0,0 0-3 0 0,-9 6 78 0 0,-6-1 181 0 0,-3-3 39 0 0,4-2-149 0 0,12 0-135 0 0,-71 0 607 0 0,65 2-486 0 0,-12 8 1 0 0,9-6-20 0 0,0-5-88 0 0,11 1-28 0 0,-1 0 0 0 0,1 0-1 0 0,-1 0 1 0 0,1 0 0 0 0,0 0-1 0 0,-1 0 1 0 0,1 0 0 0 0,-1 0-1 0 0,1 0 1 0 0,-1 0-1 0 0,1 0 1 0 0,-1 0 0 0 0,1 0-1 0 0,0 0 1 0 0,-1 0 0 0 0,1 0-1 0 0,-1 0 1 0 0,1 1 0 0 0,-1-1-1 0 0,1 0 1 0 0,0 0 0 0 0,-1 1-1 0 0,1-1 1 0 0,0 0 0 0 0,-1 0 0 0 0,-3 7 0 0 0,4-7 0 0 0,0 1 0 0 0,-1-1 0 0 0,1 0 0 0 0,0 1 0 0 0,-1-1 0 0 0,1 1 0 0 0,0-1 0 0 0,0 0 0 0 0,-1 1 0 0 0,1-1 0 0 0,-1 0 0 0 0,1 1 0 0 0,0-1 0 0 0,-1 0 0 0 0,1 0 0 0 0,-1 1 0 0 0,1-1 0 0 0,0 0 0 0 0,-1 0 0 0 0,1 0 0 0 0,-1 0 0 0 0,1 0 0 0 0,-1 0 0 0 0,1 1 0 0 0,-1-1 0 0 0,1 0 0 0 0,-1 0 0 0 0,1 0 0 0 0,-1-1 0 0 0,1 1 0 0 0,-1 0 0 0 0,1 0 0 0 0,-1 0 0 0 0,0 0 0 0 0,0 0 0 0 0,0 0 0 0 0,0 0 0 0 0,1 0 0 0 0,-1 0 0 0 0,0 0 0 0 0,0 0 0 0 0,0 1 0 0 0,1-1 0 0 0,-1 0 0 0 0,0 0 0 0 0,0 1 0 0 0,0 0 0 0 0,1-1 0 0 0,-1 0 0 0 0,1 1 0 0 0,0-1 0 0 0,0 1 0 0 0,0-1 0 0 0,-1 1 0 0 0,1-1 0 0 0,0 1 0 0 0,0-1 0 0 0,0 1 0 0 0,0-1 0 0 0,0 1 0 0 0,0-1 0 0 0,0 1 0 0 0,0-1 0 0 0,0 1 0 0 0,0-1 0 0 0,0 1 0 0 0,0-1 0 0 0,1 0 0 0 0,-1 1 0 0 0,0-1 0 0 0,0 1 0 0 0,0-1 0 0 0,1 1 0 0 0,-1-1 0 0 0,13 15 0 0 0,17 16 0 0 0,-27-29 0 0 0,-1 0 0 0 0,1 1 0 0 0,1-1 0 0 0,-1 0 0 0 0,0 0 0 0 0,2 0 0 0 0,-2-1-2 0 0,0 1 0 0 0,0 0 0 0 0,0 0 0 0 0,0 0 0 0 0,0 1 0 0 0,1 0 2 0 0,13 9-47 0 0,2-4 33 0 0,3 2 15 0 0,-16-6-1 0 0,-1 1 0 0 0,1 0 0 0 0,-1 0 0 0 0,3 3 0 0 0,12 10 0 0 0,-9-11 0 0 0,-5-3 0 0 0,0-1 0 0 0,0 1 0 0 0,-1 1 0 0 0,4 3 0 0 0,-6-6-1 0 0,-1 0 1 0 0,1 0 0 0 0,0-1 0 0 0,-1 1 0 0 0,1 0-1 0 0,0-1 1 0 0,0 0 0 0 0,0 0 0 0 0,0 0-1 0 0,3 1 1 0 0,-3-1 3 0 0,1 0-1 0 0,-1 0 0 0 0,0 0 1 0 0,0 1-1 0 0,0-1 0 0 0,1 1 1 0 0,-1 0-3 0 0,-2 0 6 0 0,1-1-1 0 0,-1 0 1 0 0,1 1 0 0 0,-1-1 0 0 0,0 1 0 0 0,1-1 0 0 0,-1 1-1 0 0,0 0 1 0 0,0 1-6 0 0,4 8 25 0 0,-2-5-7 0 0,0-1 22 0 0,1 0 25 0 0,2 1 39 0 0,-2 0-83 0 0,0 2 59 0 0,-1 3 73 0 0,0 8 137 0 0,-5-1-3 0 0,-1-7-143 0 0,-2-4-74 0 0,-2-2-61 0 0,-6 0 67 0 0,8 6-4 0 0,-18 2 41 0 0,19-11-101 0 0,-8 1 10 0 0,-21-3 114 0 0,17-1-123 0 0,-27 1 46 0 0,42 0-56 0 0,-1 0 0 0 0,0 0 0 0 0,1 0-1 0 0,-1 0 1 0 0,1-1 0 0 0,-1 1 0 0 0,1 0-1 0 0,-1-1 1 0 0,0 0 0 0 0,1 1 0 0 0,0-1-1 0 0,-1 0 1 0 0,1 1 0 0 0,-1-2-3 0 0,-10-3 27 0 0,8 4-21 0 0,0 0-1 0 0,-1 0 1 0 0,1 1 0 0 0,0 0-1 0 0,-1 0 1 0 0,-1 0-6 0 0,-5 0 30 0 0,10 0-30 0 0,-1 0 1 0 0,0 0 0 0 0,0-1-1 0 0,1 1 1 0 0,-1-1-1 0 0,1 1 1 0 0,-1-1-1 0 0,0 1 1 0 0,1-1 0 0 0,-1 0-1 0 0,1 0 1 0 0,-1 0-1 0 0,1 0 1 0 0,0 0-1 0 0,-1 0 1 0 0,1 0 0 0 0,0 0-1 0 0,0-1 1 0 0,0 1-1 0 0,-15-12-1 0 0,6 8-1 0 0,-11-5-20 0 0,15 8-28 0 0,0 2-37 0 0,1-3-81 0 0,1 0 110 0 0,0-2-71 0 0,-11-10-426 0 0,13 13 399 0 0,-1-1-442 0 0,3 3 338 0 0,0 0 131 0 0,0 0-35 0 0,0 0-6 0 0,0-1-37 0 0,0 1-40 0 0,0-1-46 0 0,0 0-51 0 0,0 0-45 0 0,0 0-42 0 0,0 0-35 0 0,0-1-134 0 0,0 1-36 0 0,0-5-1394 0 0</inkml:trace>
  <inkml:trace contextRef="#ctx0" brushRef="#br0" timeOffset="1485.16">4491 635 8696 0 0,'0'0'197'0'0,"0"0"24"0"0,0 0 18 0 0,0 3-34 0 0,0 5-121 0 0,0 0 58 0 0,0 1 61 0 0,0 0 63 0 0,0 1 65 0 0,0-1 67 0 0,0 1 69 0 0,0 0 72 0 0,1-2-340 0 0,0-1-55 0 0,1 0-26 0 0,2 1 0 0 0,0 0 1 0 0,-2-1 1 0 0,-1 0 26 0 0,-1 1 56 0 0,0 1 17 0 0,0-1-35 0 0,0 27 526 0 0,0-23-426 0 0,0 0 89 0 0,2-2-157 0 0,3 1-3 0 0,2 2-17 0 0,-6 1-17 0 0,-1 27 216 0 0,0-33-361 0 0,0 1-47 0 0,0-1 42 0 0,0-4-40 0 0,0-2-122 0 0,0-1 35 0 0,0 2-14 0 0,0-1 88 0 0,0 0 84 0 0,0-1-48 0 0,0 0-66 0 0,0-1-50 0 0,0 1-68 0 0,0 0-36 0 0,0 0-65 0 0,0 0-75 0 0,0 1-83 0 0,0-2 78 0 0,0 0-52 0 0,0 0-45 0 0,0 0-42 0 0,0 0-143 0 0,0 0-39 0 0,0 0-175 0 0,0 0-466 0 0</inkml:trace>
  <inkml:trace contextRef="#ctx0" brushRef="#br0" timeOffset="1744.11">4416 378 9256 0 0,'0'-2'266'0'0,"0"-9"1"0"0,0 9-140 0 0,0 2 39 0 0,0 0 33 0 0,0 0-159 0 0,0 0-114 0 0,0 0-101 0 0,0 0 37 0 0,0 0-39 0 0,0 0-43 0 0,0 0-39 0 0,0 0-359 0 0,0 0-261 0 0,0 0-590 0 0</inkml:trace>
  <inkml:trace contextRef="#ctx0" brushRef="#br0" timeOffset="-2613.61">16 121 8752 0 0,'0'0'197'0'0,"0"0"24"0"0,0 0 19 0 0,0 0 47 0 0,0 0 144 0 0,0 0 66 0 0,0 0 14 0 0,0 0-22 0 0,0 0-94 0 0,0 3-41 0 0,0-3-337 0 0,0 0-1 0 0,0 1 0 0 0,0-1 1 0 0,0 1-1 0 0,0-1 0 0 0,0 1 1 0 0,0-1-1 0 0,0 1 0 0 0,0-1 0 0 0,0 1 1 0 0,0-1-1 0 0,1 1 0 0 0,-1-1 1 0 0,0 0-1 0 0,0 1 0 0 0,1-1 1 0 0,-1 1-1 0 0,0-1 0 0 0,0 0 1 0 0,1 1-1 0 0,-1-1 0 0 0,0 0 1 0 0,1 1-1 0 0,-1-1 0 0 0,0 0 1 0 0,1 1-1 0 0,-1-1 0 0 0,1 0 0 0 0,-1 0 1 0 0,1 0-1 0 0,-1 1 0 0 0,0-1 1 0 0,1 0-1 0 0,-1 0 0 0 0,1 0 1 0 0,-1 0-1 0 0,1 0 0 0 0,-1 0 1 0 0,1 0-1 0 0,-1 0 0 0 0,1 0 1 0 0,0 0-17 0 0,1 0 324 0 0,-2 0-4 0 0,0 0 0 0 0,0 9 38 0 0,0 0-94 0 0,0 3-29 0 0,0 4 50 0 0,2-6-180 0 0,3 1 2 0 0,-4-9-92 0 0,0-1 0 0 0,0 1 0 0 0,0 0 0 0 0,0-1 1 0 0,-1 1-1 0 0,1 0 0 0 0,0 0 0 0 0,-1-1 1 0 0,0 1-1 0 0,1 0 0 0 0,-1 0 0 0 0,0 0 1 0 0,0 1-16 0 0,0 15 87 0 0,0 33 337 0 0,3-34-311 0 0,3-5-10 0 0,-5-11-89 0 0,-1 1 0 0 0,1-1 0 0 0,0 1 1 0 0,0-1-1 0 0,-1 1 0 0 0,1-1 0 0 0,-1 1 1 0 0,0-1-1 0 0,1 1 0 0 0,-1 0 0 0 0,0-1 1 0 0,0 1-1 0 0,0-1 0 0 0,0 1-14 0 0,0 10 58 0 0,0-6-18 0 0,0 1 0 0 0,0-1 0 0 0,0 1 0 0 0,1-1-1 0 0,1 6-39 0 0,3 2 88 0 0,-3-11-68 0 0,-1 1 1 0 0,0-1-1 0 0,0 0 1 0 0,0 0-1 0 0,-1 1 1 0 0,1-1-1 0 0,-1 1 1 0 0,0-1-1 0 0,0 1-20 0 0,1 3 52 0 0,0 1-1 0 0,0-1 0 0 0,0 0 0 0 0,1 1 0 0 0,0-1 0 0 0,1 1-51 0 0,4 15 128 0 0,-3-7-50 0 0,-2-10-38 0 0,0 0 0 0 0,0 1 0 0 0,-1-1 0 0 0,0 1 0 0 0,-1-1-1 0 0,1 1-39 0 0,-1-2 41 0 0,1 1 0 0 0,-1-1 0 0 0,1 0 0 0 0,1 1 0 0 0,-1-1 0 0 0,2 2-41 0 0,2 14 124 0 0,-3-6-78 0 0,-2 22 66 0 0,0 6 55 0 0,0 1 58 0 0,0-1 79 0 0,0-1 96 0 0,0-39-270 0 0,0-3-28 0 0,0 0-7 0 0,0 0-6 0 0,0 2-15 0 0,0-1-208 0 0,0-1 38 0 0,0 1 2 0 0,0-1 121 0 0,0 1 64 0 0,0-1 37 0 0,-1 2 233 0 0,1-2-285 0 0,0 1-47 0 0,0-1-51 0 0,0 1-52 0 0,0 0-59 0 0,0-1-70 0 0,0 1-24 0 0,0-1-58 0 0,0 1-64 0 0,0-1-69 0 0,1 1-73 0 0,-1 0-79 0 0,0-1-82 0 0,0 1-89 0 0,0-1-155 0 0</inkml:trace>
  <inkml:trace contextRef="#ctx0" brushRef="#br0" timeOffset="-1895.29">46 121 8232 0 0,'0'0'182'0'0,"0"0"29"0"0,0 0 14 0 0,3 0-27 0 0,-1 0-143 0 0,1 0 0 0 0,0 0 1 0 0,0 0-1 0 0,-1-1 0 0 0,1 1 0 0 0,0-1 1 0 0,1 0-56 0 0,2-5 365 0 0,-6 5-348 0 0,1 1 0 0 0,-1 0 0 0 0,0-1 0 0 0,0 1 0 0 0,1-1 0 0 0,-1 1 0 0 0,0 0 0 0 0,1-1 0 0 0,-1 1 0 0 0,0 0 0 0 0,1 0-1 0 0,-1-1 1 0 0,0 1 0 0 0,1 0 0 0 0,-1 0 0 0 0,1-1 0 0 0,-1 1 0 0 0,0 0 0 0 0,1 0 0 0 0,-1 0 0 0 0,1 0 0 0 0,-1-1 0 0 0,1 1 0 0 0,-1 0 0 0 0,1 0 0 0 0,-1 0 0 0 0,0 0 0 0 0,1 0 0 0 0,-1 0 0 0 0,1 0 0 0 0,-1 1 0 0 0,1-1 0 0 0,0 0-17 0 0,10 0 332 0 0,3 1-14 0 0,-12-1-272 0 0,0 0 0 0 0,0 0-1 0 0,0 0 1 0 0,0-1 0 0 0,0 1 0 0 0,0-1 0 0 0,0 1 0 0 0,0-1-1 0 0,0 0-45 0 0,6-3 151 0 0,-2-1-40 0 0,-1 3 15 0 0,1 1 45 0 0,2 1 84 0 0,16-1 10 0 0,25 1 251 0 0,-19 3-237 0 0,-15 2-179 0 0,15 2 225 0 0,-12-6-233 0 0,-10-2-84 0 0,-5 1-6 0 0,0 0-1 0 0,0-1 0 0 0,0 1 1 0 0,-1 0-1 0 0,1 1 0 0 0,0-1 0 0 0,0 0 1 0 0,0 1-1 0 0,0-1 0 0 0,-1 1 1 0 0,2 0-2 0 0,-1 1 14 0 0,1 0 1 0 0,0 0 0 0 0,-1-1-1 0 0,1 1 1 0 0,0-1 0 0 0,0 0-1 0 0,0 0 1 0 0,0-1 0 0 0,2 1-15 0 0,-6-1 2 0 0,1 0 1 0 0,-1 0 0 0 0,0 0 0 0 0,1 0-1 0 0,-1 0 1 0 0,0 0 0 0 0,1 0 0 0 0,-1 0-1 0 0,0 0 1 0 0,0 0 0 0 0,1 0 0 0 0,-1 0 0 0 0,0 0-1 0 0,1 0 1 0 0,-1 0 0 0 0,0 1 0 0 0,1-1-1 0 0,-1 0 1 0 0,0 0 0 0 0,0 0 0 0 0,1 0 0 0 0,-1 1-1 0 0,0-1 1 0 0,0 0 0 0 0,0 0 0 0 0,1 1-3 0 0,3 3 28 0 0,-1-1-5 0 0,0 1 0 0 0,1-1 0 0 0,0 1-1 0 0,0-1 1 0 0,1 1-23 0 0,0-2 20 0 0,-4-2-18 0 0,-1 0 1 0 0,1 1-1 0 0,0-1 1 0 0,-1 0-1 0 0,1 1 0 0 0,-1-1 1 0 0,1 0-1 0 0,-1 1 1 0 0,1-1-1 0 0,-1 1 1 0 0,1-1-1 0 0,-1 1 1 0 0,1-1-1 0 0,-1 1 0 0 0,1-1 1 0 0,-1 1-1 0 0,0-1 1 0 0,1 1-1 0 0,-1-1 1 0 0,0 1-1 0 0,0 0 0 0 0,1 0-2 0 0,1 3 9 0 0,23 42 207 0 0,-24-44-201 0 0,0 1 0 0 0,0 0 1 0 0,-1 0-1 0 0,1-1 1 0 0,-1 1-1 0 0,0 0 1 0 0,0 0-1 0 0,0 0 1 0 0,0-1-1 0 0,-1 4-15 0 0,1 9 64 0 0,0-5-31 0 0,2 14 60 0 0,-2-21-76 0 0,-1-1 0 0 0,1 1 0 0 0,0-1 0 0 0,0 1 0 0 0,-1-1 0 0 0,0 0 0 0 0,1 1 0 0 0,-2 1-17 0 0,-11 12 74 0 0,1-2-60 0 0,7-4-14 0 0,5-8 1 0 0,-1 0 0 0 0,0 0 0 0 0,-1 0 0 0 0,1 1 1 0 0,0-1-1 0 0,-1-1 0 0 0,1 1 0 0 0,-1 0 0 0 0,0 0-1 0 0,-9 11 37 0 0,7-9-32 0 0,-1 1 0 0 0,1-1-1 0 0,-1 0 1 0 0,1 0 0 0 0,-1 0 0 0 0,-2 1-5 0 0,-3-1 33 0 0,8-3-30 0 0,0 0 0 0 0,-1 0 0 0 0,1 1 0 0 0,0-1 0 0 0,0 0 0 0 0,0 1 0 0 0,0-1 0 0 0,1 1 0 0 0,-1 0-3 0 0,-7 6 15 0 0,-1-1 0 0 0,1 1 0 0 0,-1-2 0 0 0,-1 1 0 0 0,1-1 0 0 0,-1-1 0 0 0,0 0 0 0 0,0 0 1 0 0,-6 1-16 0 0,-6 7 0 0 0,4-1 0 0 0,17-12 1 0 0,1 1 0 0 0,-1-1 0 0 0,0 1 0 0 0,1-1 0 0 0,-1 0 0 0 0,1 0 0 0 0,-1 0 0 0 0,0 0 0 0 0,1 0 0 0 0,-1 0-1 0 0,-2 0 6 0 0,0 1-1 0 0,0-1 0 0 0,1 1 1 0 0,-1 0-1 0 0,0 0 0 0 0,1 0 1 0 0,-1 0-1 0 0,0 1 0 0 0,1 0 1 0 0,-3 1-6 0 0,-9-1 0 0 0,15-2 0 0 0,-1 0 0 0 0,1 0 0 0 0,-1 0 0 0 0,1 0 0 0 0,-1 0 0 0 0,1 0 0 0 0,-1 0 0 0 0,1 0 0 0 0,-1 0 0 0 0,1 0 0 0 0,-1 0 0 0 0,1 0 0 0 0,-1 0 0 0 0,1 1 0 0 0,-1-1 0 0 0,1 0 0 0 0,0 0 0 0 0,-1 0 0 0 0,1 1 0 0 0,-1-1 0 0 0,1 0 0 0 0,0 1 0 0 0,-1-1 0 0 0,1 0 0 0 0,0 1 0 0 0,-1-1 0 0 0,1 0 0 0 0,0 1 0 0 0,-1-1 0 0 0,1 0 0 0 0,0 1 0 0 0,0 0 0 0 0,-5 5 10 0 0,-5-4 45 0 0,8-2 25 0 0,2 0 33 0 0,0 0-11 0 0,0 0-6 0 0,0 0 1 0 0,2 0 6 0 0,11 0 2 0 0,-8-1-63 0 0,1 1-1 0 0,-1 0 1 0 0,1 0 0 0 0,-1 0 0 0 0,0 1 0 0 0,1 0 0 0 0,4 1-42 0 0,12 6 71 0 0,-14-5-15 0 0,0 1 0 0 0,1 1 0 0 0,4 3-56 0 0,-4-2 27 0 0,-4-2-16 0 0,0-1 0 0 0,0 1 0 0 0,1-1 0 0 0,-1 0 0 0 0,6 1-11 0 0,1 0 32 0 0,-8-3-18 0 0,-1 0 0 0 0,1 0 0 0 0,0 0 0 0 0,0 1 0 0 0,-1 0 0 0 0,1 0 0 0 0,-1 0 0 0 0,1 0-14 0 0,7 5 28 0 0,-5-4-3 0 0,0 1 0 0 0,-1 0 0 0 0,1 0 0 0 0,3 4-25 0 0,34 25 142 0 0,-27-11-28 0 0,-14-19-80 0 0,0 1 0 0 0,1-1-1 0 0,-1 0 1 0 0,1 0-1 0 0,-1 0 1 0 0,1 0 0 0 0,0 0-1 0 0,0 0 1 0 0,1-1-1 0 0,1 2-33 0 0,7 3 142 0 0,-2 3-44 0 0,0 0 1 0 0,3-2 42 0 0,-6-4-62 0 0,2 4 80 0 0,6 4 90 0 0,-3-8-160 0 0,-12-5-86 0 0,0 1-1 0 0,0 0 0 0 0,0 0 0 0 0,0 0 1 0 0,0 0-1 0 0,0 0 0 0 0,0 0 0 0 0,0 0 1 0 0,0 0-1 0 0,1 0 0 0 0,-1 0 0 0 0,0 0 1 0 0,0 0-1 0 0,0 0 0 0 0,0 0 0 0 0,0 0 1 0 0,0 0-1 0 0,0 0 0 0 0,0 0 0 0 0,0 0 1 0 0,0 0-1 0 0,0 1 0 0 0,1-1 0 0 0,-1 0 1 0 0,0 0-1 0 0,0 0 0 0 0,0 0 0 0 0,0 0 1 0 0,0 0-1 0 0,0 0 0 0 0,0 0 0 0 0,0 0 1 0 0,0 0-1 0 0,0 0 0 0 0,0 0 0 0 0,0 0 1 0 0,0 0-1 0 0,0 0 0 0 0,0 1 0 0 0,0-1 1 0 0,0 0-1 0 0,0 0 0 0 0,0 0 0 0 0,0 0 1 0 0,0 0-1 0 0,0 0 0 0 0,0 0 0 0 0,0 0 0 0 0,0 0 1 0 0,0 0-1 0 0,0 0 0 0 0,0 1 0 0 0,0-1 1 0 0,0 0-1 0 0,0 0 0 0 0,0 0 0 0 0,0 0-2 0 0,0 0 6 0 0,0 1-1 0 0,0-1 0 0 0,0 1 1 0 0,0-1-1 0 0,0 1 0 0 0,0-1 1 0 0,0 1-1 0 0,0-1 0 0 0,0 1 1 0 0,1-1-1 0 0,-1 1 0 0 0,0-1 1 0 0,0 1-1 0 0,0-1 0 0 0,1 0 1 0 0,-1 1-1 0 0,0-1 0 0 0,0 1 1 0 0,1-1-1 0 0,-1 0 0 0 0,0 1 1 0 0,1-1-1 0 0,-1 0 0 0 0,0 1 1 0 0,1-1-1 0 0,-1 0 0 0 0,1 0 1 0 0,-1 1-1 0 0,0-1 0 0 0,1 0 1 0 0,-1 0-1 0 0,1 0 0 0 0,-1 0 1 0 0,1 1-1 0 0,-1-1 0 0 0,1 0 1 0 0,-1 0-1 0 0,1 0 0 0 0,-1 0 1 0 0,0 0-1 0 0,1 0 0 0 0,0 0-5 0 0,-1 0 2 0 0,0 0 0 0 0,0 0-1 0 0,0-1 1 0 0,0 1 0 0 0,0 0-1 0 0,0 0 1 0 0,0 0 0 0 0,1 0-1 0 0,-1 0 1 0 0,0 0 0 0 0,0 0-1 0 0,0 0 1 0 0,0 0 0 0 0,0 0-1 0 0,0 0 1 0 0,0 0 0 0 0,0 0-1 0 0,0 0 1 0 0,0 1 0 0 0,0-1-1 0 0,1 0 1 0 0,-1 0 0 0 0,0 0-1 0 0,0 0 1 0 0,0 0 0 0 0,0 0-1 0 0,0 0 1 0 0,0 0 0 0 0,0 0-1 0 0,0 0 1 0 0,0 0 0 0 0,0 0-1 0 0,0 0 1 0 0,0 0 0 0 0,0 0-1 0 0,0 0 1 0 0,0 0 0 0 0,0 1-1 0 0,0-1 1 0 0,0 0-1 0 0,1 0 1 0 0,-1 0 0 0 0,0 0-1 0 0,0 0 1 0 0,0 0 0 0 0,0 0-1 0 0,0 0 1 0 0,0 0 0 0 0,0 0-1 0 0,0 1 1 0 0,0-1 0 0 0,0 0-1 0 0,-1 0 1 0 0,1 0 0 0 0,0 0-1 0 0,0 0 1 0 0,0 0-2 0 0,0 10 89 0 0,0-10-87 0 0,0 0-1 0 0,0 0 0 0 0,0 1 1 0 0,0-1-1 0 0,0 0 0 0 0,0 0 0 0 0,0 0 1 0 0,0 0-1 0 0,0 0 0 0 0,0 0 1 0 0,0 0-1 0 0,0 0 0 0 0,0 0 0 0 0,0 0 1 0 0,0 0-1 0 0,0 1 0 0 0,0-1 1 0 0,0 0-1 0 0,0 0 0 0 0,0 0 0 0 0,0 0 1 0 0,0 0-1 0 0,0 0 0 0 0,0 0 1 0 0,0 0-1 0 0,1 0 0 0 0,-1 0 0 0 0,0 0 1 0 0,0 0-1 0 0,0 1 0 0 0,0-1 1 0 0,0 0-1 0 0,0 0 0 0 0,0 0 0 0 0,0 0 1 0 0,0 0-1 0 0,0 0 0 0 0,0 0 1 0 0,0 0-1 0 0,0 0 0 0 0,1 0 0 0 0,-1 0 1 0 0,0 0-1 0 0,0 0 0 0 0,0 0 1 0 0,0 0-1 0 0,0 0 0 0 0,0 0 0 0 0,0 0 1 0 0,0 0-1 0 0,0 0 0 0 0,0 0 1 0 0,0 0-1 0 0,1 0 0 0 0,-1 0 0 0 0,0 0 1 0 0,0 0-2 0 0,10 0 26 0 0,-8 0 6 0 0,1 2-108 0 0,7 8-62 0 0,-9-8 92 0 0,0-2-22 0 0,-1 1-30 0 0,1-1-52 0 0,-1 0-23 0 0,1 0-53 0 0,-1 0-59 0 0,1 0-68 0 0,0 0-71 0 0,0 0-68 0 0,0 0-59 0 0,0 0-52 0 0,1 0-179 0 0,-1 0-51 0 0,1 0-218 0 0,2 0-579 0 0</inkml:trace>
  <inkml:trace contextRef="#ctx0" brushRef="#br0" timeOffset="-1264.84">727 756 5904 0 0,'0'0'169'0'0,"0"0"-38"0"0,0 0-11 0 0,0 0 83 0 0,0 0 40 0 0,0 0 291 0 0,2 0 11 0 0,0 0-460 0 0,0 0 43 0 0,4 0 234 0 0,2 0 163 0 0,13 0 831 0 0,-15 0-949 0 0,-5 0-379 0 0,0 0 1 0 0,-1 0-1 0 0,1 0 1 0 0,0-1-1 0 0,-1 1 1 0 0,1 0 0 0 0,-1 0-1 0 0,1-1 1 0 0,-1 1-1 0 0,1 0 1 0 0,-1-1-1 0 0,1 1 1 0 0,-1 0 0 0 0,1-1-1 0 0,-1 1 1 0 0,1-1-1 0 0,-1 1 1 0 0,1-1-1 0 0,-1 1 1 0 0,0-1-1 0 0,1 1-28 0 0,-1-1 21 0 0,0 1-1 0 0,0-1 0 0 0,1 1 1 0 0,-1-1-1 0 0,0 1 0 0 0,1 0 0 0 0,-1-1 1 0 0,0 1-1 0 0,1 0 0 0 0,-1-1 1 0 0,0 1-1 0 0,1 0 0 0 0,-1-1 0 0 0,1 1 1 0 0,-1 0-1 0 0,1 0 0 0 0,-1 0 1 0 0,0-1-1 0 0,1 1 0 0 0,-1 0 0 0 0,1 0 1 0 0,-1 0-1 0 0,1 0 0 0 0,-1 0 1 0 0,1 0-1 0 0,-1 0 0 0 0,1 0 0 0 0,-1 0 1 0 0,1 0-1 0 0,-1 0 0 0 0,1 0 1 0 0,-1 0-1 0 0,1 0 0 0 0,-1 1 0 0 0,1-1 1 0 0,-1 0-1 0 0,1 0 0 0 0,-1 0-20 0 0,13 11 354 0 0,-11-10-182 0 0,0 0-45 0 0,1 0 21 0 0,0-1-108 0 0,3-3 36 0 0,-5 3-19 0 0,7-5 89 0 0,2-1 63 0 0,3 4 61 0 0,-2 2-18 0 0,-8 1-180 0 0,0-1 0 0 0,0 0 0 0 0,0 0 0 0 0,0 0 0 0 0,0 0 0 0 0,0-1 0 0 0,0 1 0 0 0,0-1 0 0 0,0 0 0 0 0,1 0-72 0 0,13-6 256 0 0,-14 6-217 0 0,0 0 0 0 0,0 0 0 0 0,0 0 0 0 0,0 1 0 0 0,0-1 0 0 0,0 1 0 0 0,2 0-39 0 0,10-3 213 0 0,-5-2-44 0 0,-2 0-52 0 0,12-4 225 0 0,0 2-92 0 0,10-3 74 0 0,-10 1-62 0 0,3-4-52 0 0,0 1-20 0 0,-11 7-124 0 0,-7-5-44 0 0,8 5 26 0 0,2-8-25 0 0,-2-2 20 0 0,-11 0-33 0 0,-2 7-12 0 0,0-15 79 0 0,0 23-74 0 0,0-1 0 0 0,0 0 0 0 0,0 0 0 0 0,0 0 0 0 0,0 1 0 0 0,0-1 0 0 0,0 0 1 0 0,0 0-1 0 0,0 0 0 0 0,-1 1 0 0 0,1-1 0 0 0,0 0 0 0 0,-1 0 0 0 0,1 0-3 0 0,-11-4 10 0 0,6-5-10 0 0,-22-5 0 0 0,17 10 0 0 0,8 4 0 0 0,-1 0 0 0 0,1 0 0 0 0,0 0 0 0 0,0 0 0 0 0,0-1 0 0 0,0 1 0 0 0,0-1 0 0 0,0 1 0 0 0,1-1 0 0 0,-8-5 4 0 0,7 6-10 0 0,0-1 0 0 0,0 1 0 0 0,-1 0 0 0 0,1 1 0 0 0,0-1 0 0 0,-1 0 0 0 0,1 1 0 0 0,0-1 0 0 0,-1 1 0 0 0,1 0 0 0 0,-1-1 0 0 0,1 1 0 0 0,-1 1 0 0 0,-1-1 6 0 0,3 0 0 0 0,-1 0 0 0 0,0 0 0 0 0,1-1 0 0 0,-1 1 0 0 0,1 0 0 0 0,-1-1 0 0 0,1 1 0 0 0,-1-1 0 0 0,1 1 0 0 0,-1-1 0 0 0,1 0 0 0 0,0 0 0 0 0,-2 0 0 0 0,2 0 0 0 0,-1 0 0 0 0,1 0 0 0 0,-1 0 0 0 0,0 0 0 0 0,1 1 0 0 0,-1-1 0 0 0,0 0 0 0 0,0 1 0 0 0,0-1 0 0 0,1 1 0 0 0,-1 0 0 0 0,0 0 0 0 0,-2 0 0 0 0,-21-3 0 0 0,14-2-3 0 0,11 5 4 0 0,0 0-1 0 0,-1-1 0 0 0,1 1 1 0 0,-1 0-1 0 0,1 0 0 0 0,0-1 1 0 0,-1 1-1 0 0,1 0 1 0 0,-1 0-1 0 0,1 0 0 0 0,-1 0 1 0 0,1 0-1 0 0,-1 0 0 0 0,1 0 1 0 0,0 0-1 0 0,-1 0 0 0 0,1 0 1 0 0,-1 0-1 0 0,1 0 0 0 0,-1 0 1 0 0,0 0-1 0 0,-26 12-69 0 0,19-7 41 0 0,-3 1-1 0 0,0-4 85 0 0,10-2-33 0 0,0 0 1 0 0,1 0-1 0 0,-1 0 0 0 0,0 0 0 0 0,0 0 0 0 0,1 0 1 0 0,-1 1-1 0 0,0-1 0 0 0,0 0 0 0 0,1 1 0 0 0,-1-1 1 0 0,0 0-1 0 0,1 1 0 0 0,-1-1 0 0 0,0 1 0 0 0,1-1 1 0 0,-1 1-24 0 0,0 0 74 0 0,0 1 1 0 0,-1-1 0 0 0,1 1 0 0 0,0 0 0 0 0,0 0 0 0 0,1 0-1 0 0,-1-1 1 0 0,0 1 0 0 0,0 1-75 0 0,-3 8 332 0 0,-2-2-40 0 0,2-6-353 0 0,-6 2-165 0 0,-1 2-183 0 0,10-6 148 0 0,0 1 60 0 0,0 0 51 0 0,0-1 45 0 0,1 1 24 0 0,0 0 38 0 0,1 3 1 0 0,-1-4 5 0 0,0 0-44 0 0,1 6-26 0 0,-1 3 49 0 0,-3 4 45 0 0,-2-8 13 0 0,5-5 0 0 0,-1 0 0 0 0,0 0 0 0 0,1 0 0 0 0,-1-1 0 0 0,1 1 0 0 0,-1 0 0 0 0,1 0 0 0 0,-1 0 0 0 0,1 0 0 0 0,-1 0 0 0 0,1 0 0 0 0,0 0 0 0 0,0 0 0 0 0,-1 0 0 0 0,1 0 0 0 0,0 0 0 0 0,0 0 0 0 0,0 0 0 0 0,0 0 0 0 0,0 0 0 0 0,0 0 0 0 0,1 1 0 0 0,-1-1 0 0 0,0 0 0 0 0,1 0 0 0 0,1 7 0 0 0,1-3 0 0 0,-2 1 0 0 0,1 0 0 0 0,0 0 0 0 0,-1 1 0 0 0,0-1 0 0 0,-1 0 0 0 0,0 5 0 0 0,0-2 1 0 0,-1 11 21 0 0,5-4 29 0 0,0-6-39 0 0,3 8 9 0 0,-5-3 27 0 0,-2-13-42 0 0,0 1 0 0 0,0-1 0 0 0,1 0 0 0 0,-1 0 0 0 0,1 0 1 0 0,-1 0-1 0 0,1 1 0 0 0,0-1 0 0 0,0 0 0 0 0,0 0 0 0 0,1 1-6 0 0,7 18 40 0 0,4 2 9 0 0,-1-3-18 0 0,-7-10 6 0 0,-4-8-32 0 0,0 0 0 0 0,0 0-1 0 0,0 1 1 0 0,0-1 0 0 0,1 0 0 0 0,-1 0-1 0 0,1-1 1 0 0,-1 1 0 0 0,1 0-5 0 0,5 5 26 0 0,-6-5-20 0 0,1 1-1 0 0,0-1 1 0 0,1 0 0 0 0,-1 0-1 0 0,0 0 1 0 0,0-1 0 0 0,1 1-1 0 0,-1-1 1 0 0,1 1-1 0 0,1 0-5 0 0,24 3 75 0 0,6 6-6 0 0,9 2 9 0 0,-15-9-60 0 0,19-3 2 0 0,-16-1-73 0 0,0 1-57 0 0,-2-3-60 0 0,-3-1-65 0 0,-18 1 152 0 0,-3 0-5 0 0,-1 1-23 0 0,0-1-45 0 0,-1 1-17 0 0,0-1-45 0 0,0 1-53 0 0,0-1-59 0 0,0 1-63 0 0,0-1-59 0 0,0 1-53 0 0,0-1-45 0 0,1 1-162 0 0,-1-1-45 0 0,2 0-195 0 0,1-2-524 0 0</inkml:trace>
  <inkml:trace contextRef="#ctx0" brushRef="#br0" timeOffset="-617.72">1830 499 5904 0 0,'0'1'182'0'0,"0"0"-57"0"0,0 1-49 0 0,0-1-44 0 0,0 0-60 0 0,0 1-78 0 0,0 3-414 0 0,0-4 440 0 0,0 0 35 0 0,0 0 44 0 0,0 0 56 0 0,0 0 67 0 0,0 0 78 0 0,0 0 53 0 0,0 1 79 0 0,0-1 85 0 0,0 0 93 0 0,0 1 102 0 0,0-1 108 0 0,0 1 117 0 0,0-1 123 0 0,-2-1-525 0 0,-8 0-3 0 0,7 0-19 0 0,1 0-80 0 0,-3 0-249 0 0,0 1 51 0 0,-5 0 113 0 0,-15-2 389 0 0,18 0-484 0 0,1-1-44 0 0,-2-3 14 0 0,2 1-41 0 0,0 2 26 0 0,0 1 49 0 0,-1 0 85 0 0,-36 1 440 0 0,20 0-384 0 0,3 0-38 0 0,15-2-92 0 0,-5-8-35 0 0,10 9-131 0 0,0 1 0 0 0,0 0 0 0 0,0 0 0 0 0,0 0 0 0 0,0 0 0 0 0,0 0 0 0 0,0 0 0 0 0,0 0 0 0 0,0 0 0 0 0,-1-1 0 0 0,1 1 0 0 0,0 0 0 0 0,0 0 0 0 0,0 0 0 0 0,0 0 0 0 0,0 0 0 0 0,0 0 0 0 0,0 0 0 0 0,0 0 0 0 0,-1 0 0 0 0,1 0 0 0 0,0 0 0 0 0,0 0 0 0 0,0 0 0 0 0,0 0 0 0 0,0 0 0 0 0,0 0 0 0 0,0 0 0 0 0,-1 0 0 0 0,1 0 0 0 0,0 0 0 0 0,0 0 0 0 0,0 0 0 0 0,0 0 0 0 0,0 0 0 0 0,0 0 0 0 0,0 0 0 0 0,-1 0 0 0 0,1 0 0 0 0,0 0 0 0 0,0 0 0 0 0,0 0 0 0 0,0 0 0 0 0,0 0 0 0 0,0 0 0 0 0,0 0 0 0 0,0 0 0 0 0,0 1 0 0 0,0-1 0 0 0,-1 0 0 0 0,1 0 0 0 0,0 0 0 0 0,0 0 0 0 0,0 0 0 0 0,0 0 1 0 0,0 0-1 0 0,0 1-2 0 0,-1 0 13 0 0,-12 8 92 0 0,6-8-40 0 0,-2 0 40 0 0,-3 2-55 0 0,-1 7-20 0 0,7-6 37 0 0,1-4-53 0 0,0 1-15 0 0,5-1 1 0 0,0 1 0 0 0,-1 0 0 0 0,1 0 0 0 0,0-1 0 0 0,-1 1 0 0 0,1 0 0 0 0,0 0 0 0 0,0 0 0 0 0,0-1 0 0 0,0 1 0 0 0,0 0 0 0 0,0 0 0 0 0,0 0 0 0 0,0-1 0 0 0,0 2 0 0 0,-3 12 0 0 0,-9 2 0 0 0,10-14-1 0 0,0 0 1 0 0,1 0 0 0 0,-1 0 0 0 0,1 0 0 0 0,0 1 0 0 0,-1-1 0 0 0,1 1 0 0 0,0-1 0 0 0,1 1 0 0 0,-1-1 0 0 0,0 1 0 0 0,1-1 0 0 0,-1 1 0 0 0,1 1 0 0 0,-1 7 1 0 0,1 1 0 0 0,1 10-1 0 0,0 1 11 0 0,-2-16 12 0 0,1-5-18 0 0,0 0-1 0 0,0 0 1 0 0,0 1 0 0 0,0-1 0 0 0,0 0-1 0 0,1 0 1 0 0,-1 0 0 0 0,1 0-1 0 0,-1 0 1 0 0,1 1-5 0 0,5 8 20 0 0,39 75 302 0 0,-34-67-279 0 0,0-2-33 0 0,-2-6 10 0 0,-1 0 1 0 0,1-1-1 0 0,1 0 0 0 0,7 5-20 0 0,6 6 53 0 0,-20-18-48 0 0,1 0-1 0 0,0-1 0 0 0,-1 1 0 0 0,1-1 0 0 0,0 0 0 0 0,1 0 0 0 0,-1 0 0 0 0,1-1-4 0 0,17 10 39 0 0,-14-6-29 0 0,-7-4-9 0 0,0 0-1 0 0,0 0 1 0 0,1 0 0 0 0,-1 0 0 0 0,0-1 0 0 0,1 1 0 0 0,-1 0-1 0 0,1-1 1 0 0,-1 1 0 0 0,1-1 0 0 0,-1 1 0 0 0,1-1 0 0 0,-1 0-1 0 0,1 1 1 0 0,0-1 0 0 0,0 0-1 0 0,-1 0 4 0 0,1 0 0 0 0,0 0 0 0 0,-1 0 0 0 0,1 1 0 0 0,0-1 0 0 0,-1 1 0 0 0,1-1 0 0 0,0 1 0 0 0,-1 0 0 0 0,1-1 0 0 0,-1 1 0 0 0,1 0 0 0 0,-1 0-4 0 0,1 0 0 0 0,-1 0 0 0 0,1 0 0 0 0,-1 0 0 0 0,1 0 0 0 0,-1-1 1 0 0,1 1-1 0 0,0-1 0 0 0,-1 1 0 0 0,1-1 0 0 0,0 0 0 0 0,-1 1 0 0 0,1-1 0 0 0,0 0 0 0 0,24 0-86 0 0,-8 0-13 0 0,-4 0-33 0 0,1 0-63 0 0,-3 0-29 0 0,0 0-66 0 0,0 0-75 0 0,0 0-86 0 0,-7 0 156 0 0,-3 0 155 0 0,0-1-36 0 0,0 1-5 0 0,-1 0-36 0 0,1-1-42 0 0,-1 0-46 0 0,1 0-51 0 0,-1 0-46 0 0,1 0-42 0 0,-1 0-35 0 0,1 0-138 0 0,0-1-35 0 0,3-3-1430 0 0</inkml:trace>
  <inkml:trace contextRef="#ctx0" brushRef="#br0" timeOffset="66256.33">10856 544 9040 0 0,'0'0'200'0'0,"0"0"33"0"0,0 0 15 0 0,0 3-36 0 0,1 3-168 0 0,4-2-37 0 0,2 1-15 0 0,-5 2 26 0 0,-2-1 50 0 0,0-5-15 0 0,1 1-1 0 0,-1-1 1 0 0,0 1-1 0 0,0 0 1 0 0,1-1 0 0 0,-1 1-1 0 0,1-1 1 0 0,-1 1-1 0 0,1-1 1 0 0,0 1-1 0 0,0-1 1 0 0,-1 0-1 0 0,1 1 1 0 0,0-1-53 0 0,4 7 274 0 0,0 4 303 0 0,5-7-28 0 0,-5 3-217 0 0,3 8-1 0 0,-6-12-227 0 0,2 4 70 0 0,-2-1-43 0 0,1 0-19 0 0,0 4 6 0 0,0-1-5 0 0,0 8 85 0 0,-1-1-51 0 0,1-10-116 0 0,3 11 78 0 0,-5-12-63 0 0,0-1 0 0 0,0 1 0 0 0,0 0 0 0 0,-1 0 0 0 0,0 1-46 0 0,0 17 91 0 0,0 40 218 0 0,0-63-306 0 0,0-1 1 0 0,0 1 0 0 0,0 0 0 0 0,0-1 0 0 0,0 1 0 0 0,0 0 0 0 0,0-1 0 0 0,0 1 0 0 0,-1-1 0 0 0,1 1-1 0 0,0 0 1 0 0,0-1 0 0 0,-1 1 0 0 0,1-1 0 0 0,0 1 0 0 0,-1 0 0 0 0,1-1 0 0 0,0 1 0 0 0,-1-1 0 0 0,1 1-1 0 0,-1-1 1 0 0,1 1 0 0 0,-1-1 0 0 0,1 0 0 0 0,-1 1 0 0 0,0-1-4 0 0,-4 5 95 0 0,3 5 74 0 0,1-1-6 0 0,-3 1 228 0 0,1-7-249 0 0,1 0-57 0 0,-1 0-87 0 0,1-1 148 0 0,2-2-46 0 0,-3 0-10 0 0,-7 0 4 0 0,8 0 28 0 0,2-2 7 0 0,-5-12 23 0 0,-3 3-39 0 0,6 8-21 0 0,1-1-41 0 0,1-4-17 0 0,1 5-6 0 0,-2-11 66 0 0,1-10 17 0 0,3 4-60 0 0,7 0 3 0 0,-4-1-35 0 0,-6 17-6 0 0,1 0 0 0 0,1-1 1 0 0,-1 1-1 0 0,1 0 0 0 0,-1 0 1 0 0,2-2-14 0 0,0 2 27 0 0,0 0 1 0 0,0 0-1 0 0,0 0 0 0 0,1 0 1 0 0,-1 0-28 0 0,25-30 161 0 0,-1 1-8 0 0,-9 15-83 0 0,-3 8-52 0 0,0 2-35 0 0,16-10-84 0 0,-16 7 52 0 0,-7 4 16 0 0,1 0 0 0 0,0 1 0 0 0,1 0-1 0 0,-1 1 34 0 0,7-3-13 0 0,26-15 26 0 0,-29 16 32 0 0,-11 6-41 0 0,0 0 0 0 0,0 0 0 0 0,0 0-1 0 0,0 0 1 0 0,0 0 0 0 0,0 1-1 0 0,1-1 1 0 0,-1 1 0 0 0,0 0 0 0 0,0-1-1 0 0,1 1-3 0 0,12 0 47 0 0,-3 0 7 0 0,-7 0-34 0 0,0 1 0 0 0,0 0 0 0 0,0-1 0 0 0,-1 2 0 0 0,1-1 0 0 0,0 0-1 0 0,0 1 1 0 0,-1 0 0 0 0,1 0 0 0 0,1 2-20 0 0,-4-3 4 0 0,0 0 0 0 0,1 1-1 0 0,-1 0 1 0 0,0-1 0 0 0,-1 1 0 0 0,1 0 0 0 0,0 0-1 0 0,1 2-3 0 0,25 39 0 0 0,-27-41 0 0 0,-1 0 0 0 0,1 0 0 0 0,0 1 0 0 0,-1-1 0 0 0,0 0 0 0 0,1 0 0 0 0,-1 1 0 0 0,0-1 0 0 0,0 0 0 0 0,0 3 0 0 0,1 11 0 0 0,4-2 0 0 0,-4-11 0 0 0,1 0 0 0 0,-1 1 0 0 0,0-1 0 0 0,0 0 0 0 0,-1 1 0 0 0,1-1 0 0 0,-1 0 0 0 0,0 1 0 0 0,0 0 0 0 0,1 13 0 0 0,-1-8 0 0 0,1-1 0 0 0,-2 1 0 0 0,1-1 0 0 0,-1 1 0 0 0,-1 4 0 0 0,-4 2 0 0 0,5-12 0 0 0,0 0 0 0 0,0 0 0 0 0,0 0 0 0 0,0 0 0 0 0,0 1 0 0 0,1-1 0 0 0,-1 0 0 0 0,1 2 0 0 0,1 10 0 0 0,-1-12 0 0 0,1-1 0 0 0,-1 1 0 0 0,0 0 0 0 0,0 0 0 0 0,-1 0 0 0 0,1-1 0 0 0,0 1 0 0 0,-1 0 0 0 0,0 0 0 0 0,0 2 0 0 0,-4 3 0 0 0,4-7 0 0 0,0 0 0 0 0,0 1 0 0 0,1-1 0 0 0,-1 0 0 0 0,0 1 0 0 0,1-1 0 0 0,-1 1 0 0 0,0-1 0 0 0,1 1 0 0 0,0-1 0 0 0,-1 1 0 0 0,1 0 0 0 0,0-1 0 0 0,0 1 0 0 0,0-1 0 0 0,0 0 0 0 0,0 0 0 0 0,0-1 0 0 0,0 1 0 0 0,0 0 0 0 0,0 0 0 0 0,0 0 0 0 0,0-1 0 0 0,0 1 0 0 0,-1 0 0 0 0,1 0 0 0 0,0 0 0 0 0,-1-1 0 0 0,1 2 0 0 0,-11 0-25 0 0,9-2-114 0 0,2 0-74 0 0,0 0 96 0 0,0 0-65 0 0,0 0-84 0 0,0 0 81 0 0,0 0-39 0 0,0 0-45 0 0,0 0-40 0 0,0 0-37 0 0,0 0-35 0 0,0 0-246 0 0,0 0-55 0 0,0 0-804 0 0,0 0-632 0 0,0 0-1200 0 0</inkml:trace>
  <inkml:trace contextRef="#ctx0" brushRef="#br0" timeOffset="66927.89">11733 590 8264 0 0,'0'0'182'0'0,"0"0"29"0"0,0 0 14 0 0,0 0 46 0 0,0 0 142 0 0,3 2 61 0 0,7 8 7 0 0,-8-8-218 0 0,0-1-72 0 0,-1 0-60 0 0,1-1-48 0 0,0 0-31 0 0,3-1-7 0 0,-4 1 11 0 0,-1 0 7 0 0,12 0 399 0 0,0 0-74 0 0,-1 0-63 0 0,1 0-55 0 0,1 0-5 0 0,0 0-48 0 0,26 0 309 0 0,-25 0-333 0 0,1 0 36 0 0,-11 0-193 0 0,0-1 1 0 0,-1 1 0 0 0,1-1-1 0 0,0 0 1 0 0,0 0 0 0 0,-1 0-1 0 0,1 0 1 0 0,-1-1 0 0 0,1 0-1 0 0,2-1-36 0 0,8 0 92 0 0,6 3-42 0 0,-11 1-33 0 0,-3-1 0 0 0,0-1 0 0 0,0 1 1 0 0,0-1-1 0 0,1-1 0 0 0,-1 1 0 0 0,0-1 0 0 0,4-1-17 0 0,-3 0-1 0 0,11 1 59 0 0,-3 2-3 0 0,-14 0-54 0 0,0 0-1 0 0,-1 0 1 0 0,1 0 0 0 0,0 0 0 0 0,0 0-1 0 0,0 0 1 0 0,-1-1 0 0 0,1 1 0 0 0,0 0-1 0 0,0 0 1 0 0,0 0 0 0 0,-1-1 0 0 0,1 1 0 0 0,1-1-1 0 0,0-9 10 0 0,-2 7 44 0 0,-2 1-1 0 0,1 1-52 0 0,-1 0 0 0 0,1 0 0 0 0,0 0 0 0 0,0 0 0 0 0,0 0 0 0 0,0 0 0 0 0,-1 0 0 0 0,1 1 0 0 0,0-1 0 0 0,-1 0 0 0 0,1 1 0 0 0,-1-1 0 0 0,0 1-1 0 0,-33-2-2 0 0,13 2 2 0 0,-36 0-15 0 0,46 2-35 0 0,-3 5 21 0 0,-6 2-19 0 0,20-9 47 0 0,-7 3-3 0 0,1-1 1 0 0,-1 1 0 0 0,1 1 0 0 0,0-1-1 0 0,-1 1 1 0 0,-1 2 3 0 0,-1 2-45 0 0,1-3 36 0 0,0 0 10 0 0,1 7-1 0 0,-2-5 0 0 0,9-7 0 0 0,0 0 0 0 0,0 1 0 0 0,0-1 0 0 0,0 1 0 0 0,0-1 0 0 0,0 1 0 0 0,0 0 0 0 0,0-1 0 0 0,0 1 0 0 0,0 0 0 0 0,1-1 0 0 0,-1 1 0 0 0,0 0 0 0 0,1 0 0 0 0,-1 0 0 0 0,0 0 0 0 0,-4 29-54 0 0,0-22 45 0 0,5-7 9 0 0,-1 1 0 0 0,0-1 0 0 0,0 0 0 0 0,0 1 0 0 0,1-1-1 0 0,-1 1 1 0 0,0-1 0 0 0,1 1 0 0 0,0-1 0 0 0,-1 1 0 0 0,1 0 0 0 0,0-1 0 0 0,0 1 0 0 0,0 0 0 0 0,0-1-3 0 0,0 1 0 0 0,0 0 0 0 0,1 0 0 0 0,-1 0 0 0 0,1 0 0 0 0,-1 0 1 0 0,1 0-1 0 0,0-1 0 0 0,0 1 0 0 0,0 0 0 0 0,0 0 3 0 0,0-1-3 0 0,0 1 0 0 0,0 0 0 0 0,0 0 0 0 0,0 0 0 0 0,-1 0 0 0 0,1-1 0 0 0,-1 1 0 0 0,1 0 0 0 0,-1 0 1 0 0,0 0-1 0 0,1 1 3 0 0,-1-1 0 0 0,0-1 0 0 0,0 1 0 0 0,0-1 0 0 0,1 1 0 0 0,-1 0 0 0 0,0-1 0 0 0,1 1 0 0 0,0-1 0 0 0,-1 1 0 0 0,1-1 0 0 0,0 1 0 0 0,0-1 0 0 0,0 1 0 0 0,0-1 0 0 0,0 0 0 0 0,0 1 0 0 0,0-1 0 0 0,0 0 0 0 0,0 0 0 0 0,1 0 0 0 0,-1 1 0 0 0,0-1 0 0 0,1 0 0 0 0,-1 1 0 0 0,1-1 0 0 0,0 0 0 0 0,-1 0 0 0 0,1 0 0 0 0,0 0 0 0 0,-1 0 0 0 0,1 0 0 0 0,11 2 0 0 0,-11-3 0 0 0,0 1 0 0 0,1-1 0 0 0,-1 1 0 0 0,0-1 0 0 0,0 1 0 0 0,0 0 0 0 0,0 0 0 0 0,0 0 0 0 0,0 0 0 0 0,0 0 0 0 0,0 1 0 0 0,0-1 0 0 0,-1 1 0 0 0,1-1 0 0 0,0 1 3 0 0,0 0 1 0 0,0-1 0 0 0,0 1 0 0 0,1-1 0 0 0,-1 1 0 0 0,0-1 0 0 0,1 0 0 0 0,-1 0 0 0 0,1 0 0 0 0,-1-1 0 0 0,1 1 0 0 0,-1 0 0 0 0,1-1 0 0 0,1 0-4 0 0,6 1-18 0 0,1-1-35 0 0,1 0-48 0 0,0-1-58 0 0,1 1-113 0 0,1 0-110 0 0,-12 0 165 0 0,0 0-35 0 0,4 0-345 0 0,-2 0 79 0 0,0 0-47 0 0,5 0-667 0 0,3 0-528 0 0,7 0-1001 0 0</inkml:trace>
  <inkml:trace contextRef="#ctx0" brushRef="#br0" timeOffset="67454.36">12701 620 7136 0 0,'0'0'165'0'0,"0"0"22"0"0,0 0 6 0 0,-3 0 31 0 0,-1 0-112 0 0,-1 0 53 0 0,-10 3 531 0 0,9 0-431 0 0,1 0-87 0 0,2-1-139 0 0,1 0-43 0 0,-1 0 196 0 0,2 1-66 0 0,1-1-43 0 0,0 1-42 0 0,0 0-17 0 0,-1-1 40 0 0,-13 6 222 0 0,3-1-98 0 0,8-4-46 0 0,2-1-52 0 0,0 1-33 0 0,1 1-32 0 0,0-1-7 0 0,0-1 26 0 0,-26 29 293 0 0,18-13-220 0 0,0 1-36 0 0,-6 17 5 0 0,6-14-52 0 0,6-18-27 0 0,1 0-1 0 0,-1 0 0 0 0,1-1 1 0 0,0 1-1 0 0,0 0 1 0 0,1 0-1 0 0,-1 0 0 0 0,1 3-6 0 0,-1 13 44 0 0,0-17-36 0 0,1 1 1 0 0,-1 0-1 0 0,1 0 1 0 0,0 0-1 0 0,1 0 0 0 0,-1-1 1 0 0,1 1-1 0 0,0 0 1 0 0,-1 0-1 0 0,2 1-8 0 0,7 12 43 0 0,-5-10-29 0 0,-3-7-15 0 0,-2 4 9 0 0,1-4-7 0 0,0 0 0 0 0,0 0 0 0 0,0 0 0 0 0,0 0 0 0 0,0 0 0 0 0,0 0 0 0 0,0 1 0 0 0,0-1 0 0 0,0 0 0 0 0,0 0 0 0 0,0 0 0 0 0,0 0-1 0 0,0 0 1 0 0,0 0 0 0 0,0 0 0 0 0,0 0 0 0 0,0 0 0 0 0,0 0 0 0 0,0 0 0 0 0,0 1 0 0 0,0-1 0 0 0,0 0 0 0 0,0 0 0 0 0,0 0 0 0 0,0 0 0 0 0,0 0 0 0 0,0 0 0 0 0,0 0-1 0 0,0 0 1 0 0,0 0 0 0 0,0 0 0 0 0,0 0 0 0 0,0 0 0 0 0,0 0 0 0 0,0 0 0 0 0,1 0 0 0 0,-1 1 0 0 0,0-1 0 0 0,0 0 0 0 0,0 0 0 0 0,0 0 0 0 0,0 0 0 0 0,0 0-1 0 0,0 0 1 0 0,0 0 0 0 0,0 0 0 0 0,0 0 0 0 0,0 0 0 0 0,1 0 0 0 0,-1 0 0 0 0,0 0 0 0 0,0 0 0 0 0,0 0 0 0 0,0 0 0 0 0,0 0 0 0 0,0 0 0 0 0,0-1-1 0 0,6 1 22 0 0,-3 1-15 0 0,0-1 0 0 0,0 0 0 0 0,0 0-1 0 0,-1 0 1 0 0,1 0 0 0 0,0-1 0 0 0,0 1-1 0 0,-1-1 1 0 0,1 1 0 0 0,0-1-1 0 0,-1 0 1 0 0,1 0 0 0 0,-1 0 0 0 0,1-1-1 0 0,-1 1 1 0 0,1-1 0 0 0,-1 1 0 0 0,2-3-7 0 0,0 1 18 0 0,-1 0 0 0 0,1 1 1 0 0,0-1-1 0 0,0 1 0 0 0,2-2-18 0 0,16-10 66 0 0,-11 0-66 0 0,7-19-180 0 0,-9 13 93 0 0,-8 15 30 0 0,1-1-41 0 0,1 1-53 0 0,-1-2-65 0 0,2 1-17 0 0,-2 0 48 0 0,4-12-275 0 0,-6 10 234 0 0,1-2-89 0 0,-1 4 112 0 0,0 0-38 0 0,0-32-1260 0 0,0 22 882 0 0,0-2 5 0 0,0 10 350 0 0,0 0 37 0 0,0-1 76 0 0,-1 1 61 0 0,-1 1 41 0 0,-2-3 46 0 0,-2-4 0 0 0,4-16-14 0 0,1 12 17 0 0,-1 5 46 0 0,-2-1 118 0 0,-3 1 73 0 0,4 7-98 0 0,1 1 0 0 0,-1-1-1 0 0,1 1 1 0 0,0-1 0 0 0,0-2-139 0 0,-3-32 677 0 0,-5 7-8 0 0,5 15-289 0 0,-6-32 548 0 0,9 30-506 0 0,2 10-152 0 0,-1 2-77 0 0,-1 1-42 0 0,-2-2-23 0 0,-2-5 47 0 0,5 8-66 0 0,0-3 49 0 0,1 3-46 0 0,-5-6 308 0 0,3 8-278 0 0,-1 1-78 0 0,1 0-86 0 0,-1 1 152 0 0,3 2-8 0 0,0 0-4 0 0,0 0-4 0 0,0 0-2 0 0,0 7 17 0 0,-1 1-40 0 0,1 7-10 0 0,-1-12-71 0 0,1-1-1 0 0,0 1 1 0 0,0 0 0 0 0,1 0 0 0 0,-1 0 0 0 0,1 0 0 0 0,-1 0 0 0 0,1 0 0 0 0,1 1-8 0 0,16 39 164 0 0,-15-37-154 0 0,-2 0 0 0 0,1-1 0 0 0,-1 1 0 0 0,0 0 0 0 0,0 0 0 0 0,-1 5-10 0 0,0-8 13 0 0,1 0 0 0 0,-1 0 1 0 0,0 0-1 0 0,1 0 0 0 0,-1 0 1 0 0,1 0-1 0 0,0 0 0 0 0,0 0 1 0 0,2 3-14 0 0,2 8 38 0 0,0 47 108 0 0,0-45-109 0 0,-3-10-10 0 0,-1 0 1 0 0,1 0-1 0 0,-1 1 1 0 0,0-1 0 0 0,-1 1-1 0 0,1-1-27 0 0,-1 54 343 0 0,0-3-45 0 0,0-19-134 0 0,0 1-37 0 0,0-37-122 0 0,0 0 0 0 0,0-1 0 0 0,0 1 0 0 0,0-1 0 0 0,0 1 0 0 0,1 0 0 0 0,-1-1 0 0 0,1 1 0 0 0,-1-1 0 0 0,1 1 0 0 0,0-1 0 0 0,-1 1 0 0 0,1-1 0 0 0,0 0 0 0 0,1 2-5 0 0,2 4 12 0 0,-1 8 25 0 0,-3-10-97 0 0,0 5 101 0 0,0-7-82 0 0,0 0-70 0 0,0-1-25 0 0,0 0-59 0 0,0 0-67 0 0,0-1-78 0 0,0 0 17 0 0,0-1-51 0 0,0 1-47 0 0,0-1-40 0 0,0 0-137 0 0,0 0-39 0 0,0 0-167 0 0,0 1-444 0 0</inkml:trace>
  <inkml:trace contextRef="#ctx0" brushRef="#br0" timeOffset="68100.08">13865 257 10800 0 0,'0'0'241'0'0,"0"0"38"0"0,0 0 13 0 0,0 0-26 0 0,0 0-199 0 0,0-2-39 0 0,-1-5-4 0 0,-1 1 28 0 0,-1 0 54 0 0,-4-1 127 0 0,6 6-9 0 0,-1 0-51 0 0,0 0-44 0 0,1 1-36 0 0,-3 0 21 0 0,-1 0-52 0 0,4 1-14 0 0,0-1 41 0 0,-6-1 148 0 0,2-2-46 0 0,-1-6 82 0 0,6 8-256 0 0,-1 0 0 0 0,1-1 0 0 0,-1 1 0 0 0,0 0 0 0 0,1 0 0 0 0,-1 0 1 0 0,0 0-1 0 0,0 0 0 0 0,0 1 0 0 0,1-1 0 0 0,-1 0 0 0 0,0 0 0 0 0,0 0 0 0 0,0 1 0 0 0,0-1-17 0 0,-12-5 182 0 0,3 1-42 0 0,2 1-61 0 0,7 3-67 0 0,0 1 1 0 0,-1 0-1 0 0,1-1 0 0 0,0 1 0 0 0,-1 0 0 0 0,1-1 0 0 0,0 1 0 0 0,-1 0 1 0 0,1 0-1 0 0,-1 0-12 0 0,-15-2 86 0 0,8-1-57 0 0,0 1 0 0 0,1-1 0 0 0,-1 2 0 0 0,0-1 0 0 0,0 1 0 0 0,0 1 0 0 0,1-1 0 0 0,-1 1 0 0 0,0 1 0 0 0,-7 1-29 0 0,2 3 31 0 0,-3 1 13 0 0,0-4 21 0 0,3-1-13 0 0,9 0-7 0 0,0 0 0 0 0,0 0 1 0 0,1 1-1 0 0,-1-1 1 0 0,1 1-1 0 0,-1 1 1 0 0,1-1-1 0 0,-3 2-45 0 0,-10 10 93 0 0,1-5-215 0 0,-1 1-20 0 0,9-1 82 0 0,-7 21-20 0 0,14-25 71 0 0,0-1 0 0 0,0 1 0 0 0,0-1 0 0 0,1 1 0 0 0,0-1 0 0 0,0 1 0 0 0,0 0 0 0 0,0-1 0 0 0,1 3 9 0 0,0 3 5 0 0,-1-4-5 0 0,0 1 0 0 0,1-1 0 0 0,0 0 0 0 0,0 0 0 0 0,0 0 0 0 0,1 0 0 0 0,2 4 0 0 0,-2-2 0 0 0,0-3 0 0 0,1 1 0 0 0,-1 0 0 0 0,1-1 0 0 0,0 1 0 0 0,0-1 0 0 0,0 0 0 0 0,1 0 0 0 0,0 0 0 0 0,0 0 0 0 0,0-1 0 0 0,0 1 0 0 0,1-1 0 0 0,0-1 0 0 0,0 1 0 0 0,2 1 0 0 0,1 1 0 0 0,0 0 0 0 0,0 1 0 0 0,-1 0 0 0 0,0 0 0 0 0,0 1 0 0 0,0 0 0 0 0,0-1 0 0 0,0 0 0 0 0,5 3 0 0 0,23 16-27 0 0,16 12-126 0 0,-16-11 45 0 0,-5-10 28 0 0,0 1 80 0 0,-12-2 44 0 0,-13-10-16 0 0,0-1 1 0 0,1 0 0 0 0,-1-1-1 0 0,4 3-28 0 0,15 12 61 0 0,-5 5-48 0 0,-5-10-16 0 0,-3-3 12 0 0,-3 1 38 0 0,2 11-36 0 0,-9-22-11 0 0,-1 1 0 0 0,1-1 0 0 0,-1 1 0 0 0,0-1 0 0 0,1 1 0 0 0,-1 0 0 0 0,0-1 0 0 0,0 1 0 0 0,0-1 0 0 0,0 1 0 0 0,0-1 0 0 0,-1 2 0 0 0,1-2 2 0 0,0 0 0 0 0,-1 0 0 0 0,1 0 1 0 0,-1-1-1 0 0,1 1 0 0 0,-1 0 0 0 0,1 0 0 0 0,-1-1 1 0 0,1 1-1 0 0,-1-1 0 0 0,0 1 0 0 0,0 0 0 0 0,0-1-1 0 0,-3 4 34 0 0,-1 6 29 0 0,-5-5 0 0 0,8-1-41 0 0,-4 2 7 0 0,3-5-26 0 0,0 0 1 0 0,0 0-1 0 0,0-1 0 0 0,0 1 1 0 0,0-1-1 0 0,0 0 0 0 0,0 0-4 0 0,-50 0 146 0 0,29-1-98 0 0,11 1-54 0 0,-1 1 33 0 0,-16 0 50 0 0,11-2-61 0 0,4 0-59 0 0,1-2-75 0 0,-4-1-25 0 0,-53-17-518 0 0,68 20 628 0 0,-11-4-158 0 0,-1-6-11 0 0,-1 0 15 0 0,9 8 80 0 0,2-1-49 0 0,-8-20-683 0 0,11 20 677 0 0,1 4 135 0 0,1-1 0 0 0,0 0 0 0 0,0 1 0 0 0,-1-1 0 0 0,1 0 0 0 0,0 1 0 0 0,0-1 1 0 0,0 0-1 0 0,0 1 0 0 0,0-1 0 0 0,0 0 0 0 0,0 0 0 0 0,0 1 0 0 0,0-1 0 0 0,0 0 0 0 0,0 1 0 0 0,1-1 0 0 0,-1 0 0 0 0,0 1 1 0 0,0-1-1 0 0,1 0 27 0 0,11-14-568 0 0</inkml:trace>
  <inkml:trace contextRef="#ctx0" brushRef="#br0" timeOffset="68588.02">14213 575 8384 0 0,'-7'0'142'0'0,"3"0"185"0"0,5 0-187 0 0,1 0-60 0 0,0 0-77 0 0,1 0-53 0 0,-1 0 133 0 0,1 2 96 0 0,-1-1-106 0 0,-1 1-33 0 0,2 1 2 0 0,-1-1 59 0 0,0 0 71 0 0,1 1 112 0 0,-3-3 69 0 0,2-1-113 0 0,0 1-105 0 0,1 0-68 0 0,4 3-20 0 0,-6-3 15 0 0,7 5 61 0 0,3 1 89 0 0,0-4-26 0 0,-4-2-50 0 0,-5-1-87 0 0,0 1-1 0 0,0 0 1 0 0,0 0 0 0 0,0 0-1 0 0,0 1 1 0 0,0-1 0 0 0,1 0-1 0 0,-1 1 1 0 0,0-1 0 0 0,0 1-49 0 0,5 4 138 0 0,4 1 85 0 0,-11-6-208 0 0,1 1 0 0 0,0-1 0 0 0,-1 0 0 0 0,1 0 0 0 0,0 0 0 0 0,-1 0 1 0 0,1 0-1 0 0,0 0 0 0 0,-1 0 0 0 0,1 0 0 0 0,0 0 0 0 0,-1 0 0 0 0,1 0 0 0 0,0 0 1 0 0,-1-1-1 0 0,1 1 0 0 0,0 0 0 0 0,0-1-15 0 0,6-3 140 0 0,5-3 90 0 0,-1 6-41 0 0,19 1 333 0 0,-15 0-316 0 0,-2 0-46 0 0,-8-3 0 0 0,-4 2-142 0 0,0 0 1 0 0,1 0-1 0 0,-1 0 1 0 0,0 0-1 0 0,1 0 0 0 0,-1 0 1 0 0,1 0-1 0 0,0 0 1 0 0,-1 0-1 0 0,1 1 1 0 0,-1-1-1 0 0,1 1 1 0 0,0-1-1 0 0,0 1 1 0 0,0 0-19 0 0,1 0 107 0 0,-1 0-3 0 0,-1 0-100 0 0,-1 0 0 0 0,1 0 0 0 0,-1 0 0 0 0,1 0 0 0 0,-1 0 0 0 0,0 0 0 0 0,1 0 0 0 0,-1 0 0 0 0,1-1 0 0 0,-1 1 0 0 0,1 0 0 0 0,-1 0 0 0 0,1 0 0 0 0,-1 0 0 0 0,0-1 0 0 0,1 1 0 0 0,-1 0 0 0 0,1 0 0 0 0,-1-1 0 0 0,0 1 0 0 0,1 0 0 0 0,-1-1 0 0 0,0 1 0 0 0,1 0 0 0 0,-1-1 0 0 0,0 1 0 0 0,0-1 0 0 0,1 1 0 0 0,-1 0 0 0 0,0-1 0 0 0,0 1 0 0 0,0-1 0 0 0,1 1 0 0 0,-1-1 0 0 0,0 1 0 0 0,0-1 0 0 0,0 1 0 0 0,0-1 0 0 0,0 1 0 0 0,0-1 0 0 0,0 1 0 0 0,0-1-4 0 0,0 1 0 0 0,0 0 1 0 0,0 0 0 0 0,0 0 0 0 0,0 0 0 0 0,0 0 0 0 0,0 0 0 0 0,0 0 0 0 0,0-1 0 0 0,0 1 0 0 0,0 0 0 0 0,0 0 0 0 0,0 0 0 0 0,0 0 0 0 0,0 0 0 0 0,0 0 0 0 0,0 0-1 0 0,0 0 1 0 0,0 0 0 0 0,0 0 0 0 0,0-1 0 0 0,0 1 0 0 0,0 0 0 0 0,0 0 0 0 0,0 0 0 0 0,0 0 0 0 0,0 0 0 0 0,0 0 0 0 0,0 0 0 0 0,0 0 0 0 0,0 0 0 0 0,0 0-1 0 0,0 0 1 0 0,0 0 0 0 0,0 0 0 0 0,0 0 0 0 0,1 0 0 0 0,-1 0 0 0 0,0-1 0 0 0,0 1 0 0 0,0 0 0 0 0,0 0 0 0 0,0 0 0 0 0,0 0 0 0 0,0 0 0 0 0,0 0 0 0 0,0 0 0 0 0,0 0-1 0 0,0 0 1 0 0,1 0 0 0 0,-1 0 0 0 0,0 0 0 0 0,0 0 0 0 0,0 0 0 0 0,0 0 0 0 0,0 0 0 0 0,0 1 0 0 0,0-1-1 0 0,10-3 27 0 0,-9 2-22 0 0,-1 1 0 0 0,0-1 1 0 0,1 0-1 0 0,-1 0 0 0 0,0 1 1 0 0,1-1-1 0 0,-1 0 0 0 0,0 0 1 0 0,0 0-1 0 0,0 1 0 0 0,0-1 1 0 0,0 0-1 0 0,0 0 0 0 0,0-1-5 0 0,0 2 4 0 0,0-1 1 0 0,0 0-1 0 0,0 0 0 0 0,0 0 0 0 0,0 1 0 0 0,0-1 1 0 0,0 0-1 0 0,0 0 0 0 0,0 0 0 0 0,1 1 0 0 0,-1-1 0 0 0,0 0 1 0 0,1 0-1 0 0,-1 0-4 0 0,8-4 11 0 0,-16-8-11 0 0,3 1 12 0 0,-5 7 36 0 0,4-6-26 0 0,6 10-19 0 0,-1 0 0 0 0,1 0-1 0 0,-1 0 1 0 0,1 0 0 0 0,-1 0-1 0 0,1 0 1 0 0,-1 0 0 0 0,1 0-1 0 0,-1 0 1 0 0,0 1 0 0 0,0-1-1 0 0,0 0 1 0 0,1 0 0 0 0,-1 1-1 0 0,0-1 1 0 0,0 0-3 0 0,-14-1 21 0 0,13 2-17 0 0,0 0 0 0 0,1 0 0 0 0,-1-1 0 0 0,1 1-1 0 0,-1 0 1 0 0,1-1 0 0 0,0 1 0 0 0,-1-1 0 0 0,1 1 0 0 0,-1-1 0 0 0,1 0-1 0 0,0 0 1 0 0,-1 0-4 0 0,-10-5 4 0 0,4 5-4 0 0,0 0 0 0 0,0 0 0 0 0,0 1 0 0 0,0 0 0 0 0,-6 0 0 0 0,-5 1 0 0 0,4 1 0 0 0,-1 11 0 0 0,9-6-1 0 0,5-3-1 0 0,-2-1-1 0 0,1 0 1 0 0,0 0 0 0 0,0-1-1 0 0,-1 1 1 0 0,0 0 2 0 0,-3 0-39 0 0,3-1 20 0 0,0 0 1 0 0,1 0-1 0 0,-1 0 1 0 0,1 0-1 0 0,-1 0 1 0 0,0 2 18 0 0,2-2-6 0 0,1-1 0 0 0,0 0 0 0 0,0 1 1 0 0,0-1-1 0 0,0 1 0 0 0,0-1 0 0 0,1 1 0 0 0,-1-1 1 0 0,0 1-1 0 0,1 0 0 0 0,-1-1 0 0 0,1 1 0 0 0,-1 0 0 0 0,1 0 1 0 0,0-1-1 0 0,0 1 0 0 0,0 0 0 0 0,0 0 6 0 0,0 99-10 0 0,0-99 10 0 0,0 0 0 0 0,0 1 0 0 0,0-1 0 0 0,1 0 0 0 0,-1 1 0 0 0,1-1 0 0 0,0 0 0 0 0,-1 0 0 0 0,1 0 0 0 0,0 0 0 0 0,0 0 0 0 0,1 2 0 0 0,7 16 0 0 0,0-2 2 0 0,12 6 76 0 0,-11-15-4 0 0,1-1 0 0 0,9 6-74 0 0,-5-1 101 0 0,-14-11-84 0 0,1-1 1 0 0,-1 1-1 0 0,1 0 1 0 0,0-1-1 0 0,0 0 1 0 0,0 1-1 0 0,0-1 1 0 0,0 0-1 0 0,0 0 1 0 0,0 0-18 0 0,24 4 152 0 0,-14 1-64 0 0,-3-1-37 0 0,5-3-61 0 0,0-2-45 0 0,28 0-160 0 0,-28-3 173 0 0,-1-3 25 0 0,-12 5 18 0 0,1 0 0 0 0,-1 1 0 0 0,0-1 1 0 0,1 0-1 0 0,-1 1 0 0 0,1-1 0 0 0,-1 1 0 0 0,0-1 1 0 0,1 1-1 0 0,-1 0 0 0 0,1 0 0 0 0,0 0 1 0 0,-1 0-2 0 0,18-3 65 0 0,-5-3-64 0 0,-4 2-45 0 0,3-1-150 0 0,-1-1-153 0 0,-4 2 134 0 0,7 1-271 0 0</inkml:trace>
  <inkml:trace contextRef="#ctx0" brushRef="#br0" timeOffset="71431.48">18386 484 8032 0 0,'0'0'233'0'0,"-3"0"-9"0"0,0 0-187 0 0,-4 0-17 0 0,6 0-20 0 0,0 0-1 0 0,0 0 0 0 0,-1 0 0 0 0,1 0 0 0 0,0 0 1 0 0,0 0-1 0 0,0 0 0 0 0,0-1 0 0 0,0 1 0 0 0,0 0 0 0 0,0-1 1 0 0,0 1-1 0 0,0-1 1 0 0,-4-9 0 0 0,1 7 28 0 0,-2 0 59 0 0,-1-1 62 0 0,0 1 64 0 0,3 1 27 0 0,-1 0-8 0 0,-1 1 108 0 0,0 0 64 0 0,-10 1 607 0 0,11 1-733 0 0,0-1-37 0 0,0 0-67 0 0,1 0-50 0 0,0 1-60 0 0,0-1-68 0 0,-2-1 80 0 0,-9 2 87 0 0,8 1-83 0 0,2 8-52 0 0,-23 8-39 0 0,25-15 0 0 0,0 1 0 0 0,0 0 0 0 0,1-1 0 0 0,-1 1 0 0 0,1 0 0 0 0,0 1 11 0 0,-10 16-54 0 0,3-1 35 0 0,0 3-42 0 0,-2 4 53 0 0,1 0 1 0 0,0 7 7 0 0,1-4 2 0 0,8-27-2 0 0,0-1 0 0 0,1 1 0 0 0,-1 0 0 0 0,1-1 0 0 0,0 1 0 0 0,-1 0 0 0 0,1-1 0 0 0,1 1 0 0 0,-1 0 0 0 0,0 0 0 0 0,0-1 0 0 0,1 1 0 0 0,0 0 0 0 0,0-1 0 0 0,-1 1 0 0 0,1-1 0 0 0,1 1 0 0 0,-1 0 0 0 0,5 12 0 0 0,-1 10 0 0 0,-4-22 1 0 0,0 0 0 0 0,1 0 0 0 0,-1 0 0 0 0,1 0 1 0 0,-1 0-1 0 0,1 0 0 0 0,0 0 0 0 0,0-1 0 0 0,2 2-1 0 0,21 1 54 0 0,-14 0-28 0 0,-9-4-24 0 0,-1 0 1 0 0,1-1 0 0 0,-1 1-1 0 0,1 0 1 0 0,0-1-1 0 0,-1 1 1 0 0,1-1-1 0 0,-1 1 1 0 0,1-1-1 0 0,0 0 1 0 0,0 1-1 0 0,-1-1 1 0 0,1 0 0 0 0,0 0-1 0 0,-1 0 1 0 0,1-1-1 0 0,0 1 1 0 0,0 0-1 0 0,0-1-2 0 0,6-4 21 0 0,-7 4-17 0 0,1 1-1 0 0,-1-1 0 0 0,0 0 0 0 0,1 0 0 0 0,-1 1 0 0 0,1-1 0 0 0,-1 0 0 0 0,1 1 0 0 0,-1-1 0 0 0,1 1 0 0 0,-1 0 0 0 0,1 0 0 0 0,0 0 0 0 0,0 0-3 0 0,0-1 6 0 0,0 1 1 0 0,0 0-1 0 0,0-1 0 0 0,0 1 0 0 0,0-1 0 0 0,0 1 0 0 0,0-1 0 0 0,1-1-6 0 0,2-1 12 0 0,1 0-1 0 0,-1 0 1 0 0,1-1-1 0 0,-1 0 1 0 0,4-4-12 0 0,0-6 23 0 0,-8 13-19 0 0,-1 0-1 0 0,1-1 0 0 0,0 1 0 0 0,0 0 0 0 0,-1 0 0 0 0,1-1 0 0 0,0 1 0 0 0,0 0 0 0 0,0 0 1 0 0,0 0-1 0 0,0 0 0 0 0,0 0 0 0 0,2 0-3 0 0,5-4 6 0 0,-7 4-6 0 0,1 1 0 0 0,-1-1-1 0 0,1 0 1 0 0,-1 0 0 0 0,1 0-1 0 0,-1 0 1 0 0,0-1 0 0 0,0 1-1 0 0,0 0 1 0 0,0-1 0 0 0,0 1-1 0 0,0 0 1 0 0,0-1 0 0 0,0 1 0 0 0,0-1-1 0 0,0 1 1 0 0,-1-1 0 0 0,1 0-1 0 0,-1 1 1 0 0,1-2 0 0 0,1-1-8 0 0,-1 0 0 0 0,1-1-1 0 0,1 1 1 0 0,-1 0 0 0 0,0 1 0 0 0,2-3 8 0 0,8-7-52 0 0,-11 12 23 0 0,1-1 1 0 0,-1 0 0 0 0,0 1-1 0 0,1-1 1 0 0,-1 0-1 0 0,0 0 1 0 0,0 0 0 0 0,0 0-1 0 0,0 0 1 0 0,-1-1 0 0 0,1 1-1 0 0,0 0 1 0 0,-1 0-1 0 0,0 0 1 0 0,1-1 28 0 0,1-10-126 0 0,4-1-28 0 0,-1-3-56 0 0,-3 0-9 0 0,-2-6 151 0 0,1-10 34 0 0,-1 22 33 0 0,-1 0 0 0 0,0 0 0 0 0,-1-1 1 0 0,-8-23 24 0 0,5-5 106 0 0,-5 5 70 0 0,5-8 22 0 0,0 14-78 0 0,-6-17 158 0 0,2 2-20 0 0,5 22-108 0 0,4-18 79 0 0,1 25-111 0 0,-1-3 82 0 0,0 11-259 0 0,0-1 117 0 0,0-4 131 0 0,0-4 240 0 0,0 8-58 0 0,0 8-173 0 0,0 7-41 0 0,0 1-146 0 0,0 2-46 0 0,0 56 162 0 0,0 45-12 0 0,0-63-48 0 0,-1-22-19 0 0,-6 13 88 0 0,4-26-87 0 0,1 0 0 0 0,1 0 0 0 0,0 4-73 0 0,0 11 99 0 0,0 11-40 0 0,2-31-59 0 0,-1-1 1 0 0,1 1-1 0 0,0-1 1 0 0,1 1-1 0 0,2 8 0 0 0,-2-9 0 0 0,0-1 0 0 0,-1 1 0 0 0,1-1 0 0 0,-1 1 0 0 0,-1 2 0 0 0,1-1-50 0 0,-1-2 38 0 0,7 14 138 0 0,-4-15-137 0 0,-1 1-94 0 0,-1-2 5 0 0,0 0-39 0 0,-1 1-43 0 0,0 0-49 0 0,0-3-1 0 0,0-1-39 0 0,1 2-373 0 0,-1 0 83 0 0,0-1-53 0 0,2 2-728 0 0,2 2-581 0 0,5 4-1098 0 0</inkml:trace>
  <inkml:trace contextRef="#ctx0" brushRef="#br0" timeOffset="72167.03">19640 121 7920 0 0,'0'0'174'0'0,"0"0"29"0"0,0-2 13 0 0,-1-7-75 0 0,-6 5-69 0 0,0 1-62 0 0,6 3-10 0 0,0-1 0 0 0,0 0 0 0 0,0 1 0 0 0,0-1 0 0 0,0 0 0 0 0,0 0 0 0 0,0 0 0 0 0,0 0 0 0 0,0 0 0 0 0,1 0 0 0 0,-1 0 0 0 0,0-1 0 0 0,-2-5 29 0 0,1 3 47 0 0,0 1 51 0 0,-2 2 52 0 0,-3 1 54 0 0,-2-2 188 0 0,7 2-303 0 0,0-1 1 0 0,0 0-1 0 0,0 0 1 0 0,1 1 0 0 0,-1-2-1 0 0,0 1 1 0 0,1 0 0 0 0,-1 0-1 0 0,1 0 1 0 0,-1-1 0 0 0,1 0-119 0 0,-7-5 516 0 0,3 0-163 0 0,-1 1-78 0 0,-1 1-102 0 0,3 3-132 0 0,0 1-33 0 0,-23-2 429 0 0,24 4-376 0 0,0-1 1 0 0,0 0-1 0 0,0-1 1 0 0,0 1-1 0 0,0 0 1 0 0,0-1 0 0 0,-2 0-62 0 0,0-6 218 0 0,3 4-102 0 0,-13-2 178 0 0,8 2-227 0 0,1 1 1 0 0,-1 0 0 0 0,0 0 0 0 0,1 1-1 0 0,-1 0 1 0 0,0 0 0 0 0,0 0 0 0 0,0 1 0 0 0,0 0-1 0 0,1 1 1 0 0,-1-1 0 0 0,-1 2-68 0 0,-6 3 113 0 0,-3 1 39 0 0,0-5 34 0 0,-10-1 25 0 0,-1 0-50 0 0,10 2-44 0 0,1 5-27 0 0,7-3-37 0 0,-5 1 28 0 0,2 0-37 0 0,-22 12-9 0 0,20-9-3 0 0,12-5-32 0 0,0-1 0 0 0,1 1 0 0 0,-1 0 0 0 0,1 0 0 0 0,0 0 0 0 0,0 0 0 0 0,0 0 0 0 0,0 1 0 0 0,0-1 0 0 0,0 3 0 0 0,-1 1 0 0 0,2-4 0 0 0,0-1 0 0 0,0 1 0 0 0,1 0 0 0 0,-1-1 0 0 0,1 1 0 0 0,0 0 0 0 0,0 0 0 0 0,0 0 0 0 0,0 0 0 0 0,1 2 0 0 0,-1 10 0 0 0,0-7 0 0 0,-1-5 0 0 0,1 0 0 0 0,0 0 0 0 0,0-1 0 0 0,0 1 0 0 0,0 0 0 0 0,0 0 0 0 0,1 0 0 0 0,-1 0 0 0 0,1-1 0 0 0,0 1 0 0 0,0 1 0 0 0,10 18 6 0 0,-3-8-30 0 0,0-1-1 0 0,1 0 0 0 0,6 7 25 0 0,9 6-4 0 0,2-3-1 0 0,-15-14 21 0 0,1 0 0 0 0,0-1-1 0 0,1 0 1 0 0,0-1 0 0 0,6 2-16 0 0,-5-3 13 0 0,-1 1 1 0 0,0 0-1 0 0,0 1 0 0 0,0 1-13 0 0,27 17 1 0 0,-18-13-1 0 0,12 7 0 0 0,26 20 0 0 0,3 18 0 0 0,-46-45 0 0 0,-10-9 0 0 0,-2 0 0 0 0,1 0 0 0 0,0 1 0 0 0,-1 0 0 0 0,0 0 0 0 0,2 3 0 0 0,1 3-1 0 0,0 0 1 0 0,0 1-1 0 0,-2 0 1 0 0,2 4 0 0 0,4 15-52 0 0,-8-24 45 0 0,3 10 12 0 0,-6-16-2 0 0,-1 1 0 0 0,0-1-1 0 0,0 0 1 0 0,0 0 0 0 0,1 0 0 0 0,-1 0 0 0 0,0 0-1 0 0,0 0 1 0 0,-1 0 0 0 0,1 0 0 0 0,0 1 0 0 0,0-1-1 0 0,0 0 1 0 0,-1 0 0 0 0,1 0 0 0 0,-1 0-3 0 0,-9 12 21 0 0,8-12-14 0 0,0 1 0 0 0,1 0 0 0 0,-1-1 0 0 0,1 1 0 0 0,0 0 0 0 0,-1 0 0 0 0,1 0 0 0 0,0 0 0 0 0,-1 2-7 0 0,0 7 12 0 0,2-10-12 0 0,-1 0 0 0 0,1 0 0 0 0,0 0 0 0 0,0-1 0 0 0,0 1 0 0 0,-1 0 0 0 0,1 0 1 0 0,0 0-1 0 0,-1 0 0 0 0,1-1 0 0 0,-1 1 0 0 0,1 0 0 0 0,-1 0 0 0 0,1-1 0 0 0,-1 1 0 0 0,0 0 0 0 0,1-1 1 0 0,-1 1-1 0 0,0 0 0 0 0,1-1 0 0 0,-1 1 0 0 0,0-1 0 0 0,0 1 0 0 0,1-1 0 0 0,-1 0 0 0 0,0 1 1 0 0,0-1-1 0 0,-13 11 0 0 0,12-9 0 0 0,0 1 0 0 0,-1-1 0 0 0,0 0 0 0 0,1 0 0 0 0,-1 0 0 0 0,0 0 0 0 0,-1 0 0 0 0,-20 6 1 0 0,11-5 18 0 0,-8 3 41 0 0,11-1-47 0 0,-7 1 12 0 0,-4-4 32 0 0,-36-2-6 0 0,14 0 32 0 0,40 0-82 0 0,-1 0 0 0 0,1-1 0 0 0,0 1 1 0 0,0-1-1 0 0,0 0 0 0 0,0 0 0 0 0,0 0 0 0 0,0 0 1 0 0,0 0-2 0 0,-12-5 0 0 0,3 4-1 0 0,9 2 1 0 0,1-1 0 0 0,0 1 0 0 0,0-1 0 0 0,-1 1 0 0 0,1-1 0 0 0,0 0 0 0 0,0 0 0 0 0,0 0 0 0 0,0 0 0 0 0,0 0 0 0 0,0 0 0 0 0,0 0 0 0 0,1-1 0 0 0,-1 1 0 0 0,0-1 1 0 0,-5-6-2 0 0,3 4 1 0 0,-1-1 0 0 0,0 1 0 0 0,1 0 0 0 0,-4-1 0 0 0,-2-3-25 0 0,-8-8 47 0 0,14 9-55 0 0,0-2-56 0 0,-1-1-77 0 0,1-3-100 0 0,3 9 137 0 0,0 2 56 0 0,-4-12-31 0 0,4 9-33 0 0,0 2 16 0 0,0 0-44 0 0,0 0-52 0 0,-1-1-58 0 0,1 0-67 0 0,0 0-73 0 0,0 2 60 0 0,0-1-49 0 0,0 1-43 0 0,0-1-39 0 0,-1 0-140 0 0,0-1-37 0 0,-3-7-1460 0 0</inkml:trace>
  <inkml:trace contextRef="#ctx0" brushRef="#br0" timeOffset="75564.5">23904 423 9256 0 0,'0'0'266'0'0,"0"0"1"0"0,0 0-199 0 0,3 0-40 0 0,0 1-137 0 0,-1-1 63 0 0,0 1 54 0 0,-1 0 50 0 0,1 0 67 0 0,-2 1 50 0 0,1 1 85 0 0,-1 1 193 0 0,0 2 49 0 0,1-2-195 0 0,0 0-88 0 0,1 0-47 0 0,10 18 813 0 0,-5-10-577 0 0,-4-6-245 0 0,0-1-35 0 0,-1 2 75 0 0,0 0-43 0 0,-2 6 66 0 0,1 3-2 0 0,14 19 171 0 0,-9-19-309 0 0,13 26 247 0 0,-15-31-242 0 0,-4 5-5 0 0,1 0-7 0 0,5-3 6 0 0,-5-12-69 0 0,0 0-1 0 0,0 0 1 0 0,0 1-1 0 0,-1-1 1 0 0,1 1-1 0 0,-1-1 1 0 0,1 1 0 0 0,-1-1-1 0 0,0 1 1 0 0,1-1-1 0 0,-1 1 1 0 0,0-1 0 0 0,0 1-16 0 0,0 1 14 0 0,0 1 48 0 0,0 11 256 0 0,0-10-235 0 0,0-2 63 0 0,0-3-2 0 0,0 0 0 0 0,0 0 16 0 0,0 0 67 0 0,0 2 28 0 0,0 9 7 0 0,0-9-12 0 0,-3-4-62 0 0,-7-9-27 0 0,8 8-28 0 0,1 0-60 0 0,1-6-23 0 0,1 7-11 0 0,-1-5 10 0 0,0 5-37 0 0,0 0 0 0 0,0 0 0 0 0,0 0 0 0 0,0 0 1 0 0,0 0-1 0 0,0 0 0 0 0,-1-1 0 0 0,1 1 0 0 0,-1 0 0 0 0,0 0-12 0 0,-8-18 81 0 0,8 16-73 0 0,0 1 0 0 0,0-1-1 0 0,0 0 1 0 0,1 1 0 0 0,-1-1 0 0 0,1 1-1 0 0,0-1 1 0 0,0 0 0 0 0,0 1 0 0 0,0-1 0 0 0,0 0-1 0 0,1 1 1 0 0,0-1 0 0 0,0 1 0 0 0,0-2-8 0 0,1 1 3 0 0,0-3 7 0 0,0 0 0 0 0,0 1 0 0 0,0-1 0 0 0,-1 0 1 0 0,0 0-1 0 0,0-6-10 0 0,-1 5 6 0 0,0-1 0 0 0,1 1 1 0 0,0-1-1 0 0,1-3-6 0 0,9-17 45 0 0,1-5-32 0 0,-11 29-13 0 0,1-1 0 0 0,-1 0 0 0 0,2 1 0 0 0,-1 0 0 0 0,0-1 0 0 0,1 1-1 0 0,1-1 1 0 0,0 1 7 0 0,-1-1 0 0 0,2 1-1 0 0,-1 1 1 0 0,0-1 0 0 0,1 1-1 0 0,0 0 1 0 0,0 0 0 0 0,3-2-7 0 0,-4 3 1 0 0,1 0 1 0 0,-1 0 0 0 0,0-1-1 0 0,0 1 1 0 0,-1-1 0 0 0,1 0-1 0 0,1-2-1 0 0,-2 2 0 0 0,0 0 0 0 0,1 0 0 0 0,0 0 0 0 0,0 0 0 0 0,0 1 0 0 0,0 0-1 0 0,2-2 1 0 0,17-6-13 0 0,17-3-107 0 0,-32 12 93 0 0,4-1-1 0 0,0 1-79 0 0,3 2-90 0 0,5 1-155 0 0,-3 0 66 0 0,-10 0 105 0 0,-1 0 32 0 0,7 5-217 0 0,-8-3 173 0 0,1 0-60 0 0,-1-2 37 0 0,0-1-49 0 0,11 3-504 0 0,-1 9-20 0 0</inkml:trace>
  <inkml:trace contextRef="#ctx0" brushRef="#br0" timeOffset="75933.42">24494 544 7792 0 0,'0'0'230'0'0,"2"0"-16"0"0,16 0-210 0 0,-5 0 34 0 0,-2 0 35 0 0,-2 1 38 0 0,-2 0 40 0 0,0 0 42 0 0,0 2 44 0 0,1 0 46 0 0,0 1 48 0 0,-3-2-84 0 0,-1-1-36 0 0,6 0 120 0 0,-1-2-106 0 0,6-2 206 0 0,-3-3-63 0 0,0 1 34 0 0,0 3-85 0 0,-7 2-182 0 0,3 1 64 0 0,18-1 557 0 0,-15 0-484 0 0,-5-1-163 0 0,-1 1-44 0 0,0-1-50 0 0,-1 0-61 0 0,9-5 195 0 0,-12 5-127 0 0,0 0-1 0 0,1 0 0 0 0,-1 1 1 0 0,0-1-1 0 0,1 0 1 0 0,-1 1-1 0 0,1-1 1 0 0,-1 1-1 0 0,1 0 1 0 0,-1 0-1 0 0,1-1 1 0 0,-1 1-1 0 0,1 0-21 0 0,11-2 100 0 0,-4-4-52 0 0,-1 2-25 0 0,12-5 26 0 0,5-3 61 0 0,-12 2-84 0 0,-8 7 31 0 0,-1 3-40 0 0,-1 0-14 0 0,5-14 80 0 0,-4 8-47 0 0,-3 5-34 0 0,-1 1 1 0 0,1-1 0 0 0,0 1 0 0 0,-1-1-1 0 0,1 0 1 0 0,-1 1 0 0 0,1-1 0 0 0,-1 0-1 0 0,0 1 1 0 0,1-1 0 0 0,-1 0 0 0 0,0 0-1 0 0,1 1 1 0 0,-1-1 0 0 0,0 0-1 0 0,0 0 1 0 0,0 0 0 0 0,0 1 0 0 0,1-1-1 0 0,-1 0 1 0 0,0 0 0 0 0,0 0 0 0 0,-1 1-1 0 0,1-1 1 0 0,0 0 0 0 0,0 0-1 0 0,0 0 1 0 0,-1 0-3 0 0,-9-4 151 0 0,2-9 50 0 0,1 3-63 0 0,1 5 27 0 0,0 1-58 0 0,4 2-72 0 0,-1 1 1 0 0,1 0-1 0 0,0-1 0 0 0,-1 1 1 0 0,1-1-1 0 0,0 0 1 0 0,0-1-36 0 0,2 3 14 0 0,-1 0 1 0 0,1 0-1 0 0,-1 0 1 0 0,1 1-1 0 0,0-1 1 0 0,-1 0 0 0 0,0 0-1 0 0,1 0 1 0 0,-1 1-1 0 0,1-1 1 0 0,-1 0 0 0 0,0 0-1 0 0,0 1 1 0 0,1-1-1 0 0,-1 1 1 0 0,0-1 0 0 0,0 1-1 0 0,0-1 1 0 0,0 1-15 0 0,-13-1 117 0 0,8 1-106 0 0,4 0-7 0 0,1 0-1 0 0,-1-1 1 0 0,0 1 0 0 0,1 0-1 0 0,-1-1 1 0 0,0 0 0 0 0,1 1-1 0 0,-1-1 1 0 0,1 0 0 0 0,-2 0-4 0 0,-8-3 40 0 0,-1 8-26 0 0,11-3-14 0 0,-1 0 0 0 0,1-1 0 0 0,-1 1 0 0 0,1 0 0 0 0,-1-1 0 0 0,0 1 0 0 0,1-1 0 0 0,-1 0 0 0 0,0 1 0 0 0,0-1 0 0 0,1 0 0 0 0,1 0 0 0 0,-1 0 0 0 0,1 0 0 0 0,-1-1 0 0 0,1 1 0 0 0,-1 0 0 0 0,1 0 0 0 0,-1 0 0 0 0,1 1 0 0 0,-1-1 0 0 0,1 0 0 0 0,-1 0 0 0 0,1 0 0 0 0,0 0 0 0 0,-1 0 0 0 0,1 1 0 0 0,-1-1 0 0 0,1 0 0 0 0,-1 0 0 0 0,1 0 0 0 0,0 1 0 0 0,-1-1 0 0 0,1 0 0 0 0,0 1 0 0 0,-1-1 0 0 0,1 0 0 0 0,0 1 0 0 0,-1-1 0 0 0,1 1 0 0 0,0-1 0 0 0,0 0 0 0 0,-1 1 0 0 0,-3 6 0 0 0,-24 10 0 0 0,21-10 0 0 0,4-4 0 0 0,-1 0 0 0 0,1 0 0 0 0,0 1 0 0 0,1-1 0 0 0,-1 0 0 0 0,1 1 0 0 0,-3 6 0 0 0,4-7 0 0 0,0-1 0 0 0,0 0 0 0 0,0 0 0 0 0,0 0 0 0 0,-1 0 0 0 0,1 0 0 0 0,-1 0 0 0 0,1 0 0 0 0,-1 0 0 0 0,-5 4 0 0 0,5-4 0 0 0,-1 0 0 0 0,1 0 0 0 0,0 0 0 0 0,0 0 0 0 0,0 1 0 0 0,1-1 0 0 0,-1 0 0 0 0,0 1 0 0 0,1-1 0 0 0,-1 2 0 0 0,-3 22 0 0 0,0-11 0 0 0,3-12 1 0 0,1 0 0 0 0,0 0 1 0 0,0 0-1 0 0,0 0 0 0 0,1 1 1 0 0,-1-1-1 0 0,1 0 0 0 0,0 2-1 0 0,0 121 248 0 0,-1-124-245 0 0,1 1 0 0 0,0-1 0 0 0,0 0-1 0 0,1 0 1 0 0,-1 1 0 0 0,0-1 0 0 0,1 0 0 0 0,-1 0-1 0 0,1 1 1 0 0,0-1 0 0 0,0 0 0 0 0,0 0 0 0 0,0 0-1 0 0,0 0 1 0 0,0 0 0 0 0,1 0 0 0 0,-1 0 0 0 0,0-1-1 0 0,2 2-2 0 0,10 17 3 0 0,-13-18 2 0 0,1 0 1 0 0,0 0-1 0 0,0-1 1 0 0,0 1-1 0 0,0 0 1 0 0,0-1-1 0 0,0 1 1 0 0,1-1-1 0 0,-1 1 0 0 0,0-1 1 0 0,1 1-1 0 0,-1-1 1 0 0,2 1-6 0 0,16 6 45 0 0,7 4 6 0 0,-11 0-77 0 0,-12-9-117 0 0,-1-1 55 0 0,1 0 46 0 0,-1-1 37 0 0,1 2 53 0 0,6 0 143 0 0,-6-2-158 0 0,0-1-54 0 0,1 1-83 0 0,0-1-112 0 0,-2 0 59 0 0,0 0-39 0 0,0 0-40 0 0,0 0-44 0 0,1 0-47 0 0,-1 0-51 0 0,1 0-190 0 0,1 0-96 0 0,0 0-103 0 0,-1 0-111 0 0,7 0-1116 0 0,8 0-1133 0 0</inkml:trace>
  <inkml:trace contextRef="#ctx0" brushRef="#br0" timeOffset="76413.18">25537 408 9672 0 0,'0'0'216'0'0,"0"0"32"0"0,0 0 13 0 0,0 0-104 0 0,2 0-79 0 0,8 0 22 0 0,-8 0-16 0 0,-1-2 93 0 0,-1 1-157 0 0,0 0 0 0 0,0 1 1 0 0,0-1-1 0 0,-1 1 0 0 0,1-1 0 0 0,0 0 1 0 0,0 1-1 0 0,0-1 0 0 0,-1 1 0 0 0,1-1 0 0 0,0 1 1 0 0,-1-1-1 0 0,1 1 0 0 0,-1-1 0 0 0,1 1 1 0 0,0-1-1 0 0,-1 1 0 0 0,1-1 0 0 0,-1 1 1 0 0,1 0-1 0 0,-1-1-20 0 0,-8-4 255 0 0,-3-3 8 0 0,9 5-63 0 0,0 2-91 0 0,-1 1-58 0 0,-1 1-32 0 0,3-1 42 0 0,-13 0 145 0 0,1 0-34 0 0,-48 0 474 0 0,51 2-504 0 0,0 3 24 0 0,-2 1 18 0 0,0-4-20 0 0,5-2-84 0 0,-13-1 93 0 0,7 5 0 0 0,8-1-117 0 0,-15 8 67 0 0,19-11-114 0 0,1 1 0 0 0,-1 0 0 0 0,1 0 0 0 0,-1 1 0 0 0,1-1 0 0 0,0 0 0 0 0,-1 0 0 0 0,1 0 1 0 0,0 1-1 0 0,-1 0-9 0 0,0 3 20 0 0,2-4-18 0 0,0-1 1 0 0,-1 1-1 0 0,1 0 0 0 0,0-1 1 0 0,0 1-1 0 0,-1-1 1 0 0,1 1-1 0 0,-1-1 0 0 0,1 1 1 0 0,0-1-1 0 0,-1 1 1 0 0,1-1-1 0 0,-1 1 0 0 0,1-1 1 0 0,-1 1-1 0 0,0-1 1 0 0,1 0-1 0 0,-1 1 0 0 0,1-1 1 0 0,-1 0-1 0 0,0 0 1 0 0,0 1-3 0 0,-3 1-1 0 0,3-1 1 0 0,-1-1 0 0 0,1 1 0 0 0,0 0 0 0 0,0 0 0 0 0,0 0 0 0 0,0 0 0 0 0,0 0 0 0 0,1 0 0 0 0,-1 0 0 0 0,0 0 0 0 0,0 0 0 0 0,0 1 0 0 0,-1 1 0 0 0,1 3 0 0 0,2 15 0 0 0,-1-19 0 0 0,1 22 0 0 0,0-23 0 0 0,-1 0 0 0 0,0 0 0 0 0,1 0 0 0 0,-1 0 0 0 0,1 0 0 0 0,-1 0 0 0 0,1 0 0 0 0,-1 0 0 0 0,1 0 0 0 0,0-1 0 0 0,-1 1 0 0 0,1 0 0 0 0,0 0 0 0 0,0-1 0 0 0,0 1 0 0 0,-1 0 0 0 0,1-1 0 0 0,0 1 0 0 0,1 0 0 0 0,10 4 0 0 0,-4 7 0 0 0,32 19 0 0 0,-33-25 0 0 0,-1 0 0 0 0,1-1 0 0 0,0 0 0 0 0,1 0 0 0 0,0 0 0 0 0,12 8 0 0 0,-13-8 0 0 0,18 11 0 0 0,16 8 0 0 0,-35-21 0 0 0,-1-1 0 0 0,1 1 0 0 0,-1 1 0 0 0,0-1 0 0 0,0 1 0 0 0,0 0 0 0 0,0 0 0 0 0,-1 0 0 0 0,0 0 0 0 0,0 1 0 0 0,3 3 0 0 0,0 3 0 0 0,-4-5 0 0 0,1 0 0 0 0,0-1 0 0 0,0 1 0 0 0,4 3 0 0 0,-6-7 4 0 0,0 0 0 0 0,-1 1 0 0 0,1-1 0 0 0,-1 1 1 0 0,0-1-1 0 0,1 1 0 0 0,-1-1 0 0 0,0 1 0 0 0,-1 0 1 0 0,1 0-1 0 0,0-1 0 0 0,-1 1 0 0 0,1 0 0 0 0,-1 0 1 0 0,0 0-1 0 0,0-1 0 0 0,0 1 0 0 0,-1 2-4 0 0,1 1-1 0 0,0-4 5 0 0,0-1 1 0 0,0 1-1 0 0,0-1 0 0 0,0 1 1 0 0,0 0-1 0 0,0-1 0 0 0,-1 1 0 0 0,1-1 1 0 0,-1 1-1 0 0,1 0-4 0 0,-13 13 23 0 0,10-13-14 0 0,1 0 1 0 0,-1 0-1 0 0,0 0 1 0 0,0 0 0 0 0,0 0-1 0 0,-1 0-9 0 0,-8 5 55 0 0,0 2 53 0 0,-4 2 36 0 0,-10-3 15 0 0,22-8-133 0 0,0 1 0 0 0,1 0 0 0 0,-1 1 0 0 0,0-1 0 0 0,0 1 0 0 0,1-1 0 0 0,-2 2-26 0 0,-16 8 176 0 0,-6-8 26 0 0,-4 1-9 0 0,14 2-79 0 0,13-5-97 0 0,1 0 1 0 0,0 1 0 0 0,-1-1 0 0 0,1 0 0 0 0,-1-1 0 0 0,0 1 0 0 0,1-1 0 0 0,-1 1-1 0 0,1-1 1 0 0,-1 0 0 0 0,0-1 0 0 0,1 1 0 0 0,-1 0 0 0 0,1-1 0 0 0,-1 0-1 0 0,0 0-17 0 0,-4-2 29 0 0,-1 1 0 0 0,1-1 0 0 0,-1 2 0 0 0,0-1 0 0 0,0 1 0 0 0,0 1 0 0 0,-3-1-29 0 0,11 1 4 0 0,-1 0 0 0 0,0 0-1 0 0,1 0 1 0 0,-1-1 0 0 0,1 1 0 0 0,-1 0 0 0 0,1-1-1 0 0,-1 0 1 0 0,1 1 0 0 0,-1-1 0 0 0,1 0-1 0 0,0 0 1 0 0,-1 0 0 0 0,1 0-4 0 0,-7-3 0 0 0,3 1-50 0 0,-1 1 49 0 0,2 0-1 0 0,2 1-34 0 0,-1 0-32 0 0,1-1-46 0 0,0 0-25 0 0,-1 0-46 0 0,0 0-53 0 0,0-1-60 0 0,-7-8-364 0 0,8 9-8 0 0</inkml:trace>
  <inkml:trace contextRef="#ctx0" brushRef="#br0" timeOffset="73881.39">22241 484 9184 0 0,'0'0'208'0'0,"0"0"33"0"0,0 0 14 0 0,-3 0-42 0 0,-3-1-169 0 0,2-4-37 0 0,-1-2-15 0 0,-9-1-14 0 0,8 4 46 0 0,1 1 60 0 0,-4-5 492 0 0,0 2-116 0 0,-1 0-18 0 0,-6-1 99 0 0,5 3-177 0 0,3 0-93 0 0,5 2-154 0 0,-1-1-6 0 0,-3-1 42 0 0,2 2 41 0 0,-2 1 84 0 0,3 0-87 0 0,-1 1 43 0 0,2 0-202 0 0,-7 0 134 0 0,-10 1 215 0 0,13 1-250 0 0,-17 10 154 0 0,2 4-42 0 0,3 4-39 0 0,17-16-170 0 0,-1 0 0 0 0,1 0 0 0 0,0 0 0 0 0,0 0 0 0 0,-1 3-34 0 0,-9 17 49 0 0,1-4-14 0 0,4-3 27 0 0,5-10-51 0 0,-6 21-3 0 0,6-3 42 0 0,1-13-41 0 0,0-7-7 0 0,1 0-1 0 0,0 1 1 0 0,0-1-1 0 0,0 1 1 0 0,1-1-1 0 0,0 0 1 0 0,0 1-1 0 0,0 0-1 0 0,12 28 49 0 0,2-8-44 0 0,-8-15-8 0 0,-5-6 11 0 0,0-1 0 0 0,1 0 0 0 0,0 1 0 0 0,0-1 0 0 0,0-1 0 0 0,1 1 0 0 0,0 0 0 0 0,-1-1 0 0 0,1 1 0 0 0,3 1-8 0 0,26 12 139 0 0,-29-14-126 0 0,0-1 0 0 0,0-1 0 0 0,1 1 0 0 0,-1 0 0 0 0,0-1 0 0 0,1 0 0 0 0,1 0-13 0 0,13 4 40 0 0,-4 0-28 0 0,-12-3-12 0 0,0-1 0 0 0,0 0 0 0 0,1 0 0 0 0,-1 0 0 0 0,0-1 0 0 0,1 1 0 0 0,-1-1 0 0 0,1 1 1 0 0,-1-1-2 0 0,12 0 1 0 0,-8 0-3 0 0,1 0 0 0 0,-1 0 0 0 0,1 0 0 0 0,-1-1 0 0 0,2-1 2 0 0,1-1-62 0 0,16-6 18 0 0,-15 5-34 0 0,-1 1-87 0 0,-5 1 40 0 0,-1 0-35 0 0,1 1-38 0 0,-1 0-43 0 0,0 0-46 0 0,-1 0-53 0 0,1 1-45 0 0,-1-1-41 0 0,1 1-100 0 0,0-1-37 0 0,2 0-647 0 0,2-3-729 0 0,2-5-1102 0 0</inkml:trace>
  <inkml:trace contextRef="#ctx0" brushRef="#br0" timeOffset="74208.97">22528 91 8496 0 0,'0'0'190'0'0,"3"0"28"0"0,7 0 10 0 0,-10 0-225 0 0,0 0 1 0 0,0 0-1 0 0,0 0 1 0 0,0 0 0 0 0,0 0-1 0 0,0 0 1 0 0,0 0-1 0 0,0 0 1 0 0,1 0-1 0 0,-1 0 1 0 0,0 0-1 0 0,0 0 1 0 0,0 0 0 0 0,0 0-1 0 0,0 0 1 0 0,0 0-1 0 0,0 0 1 0 0,0 0-1 0 0,0 0 1 0 0,0 0-1 0 0,1 0 1 0 0,-1 0 0 0 0,0 0-1 0 0,0 0 1 0 0,0 0-1 0 0,0 0 1 0 0,0 0-1 0 0,0-1 1 0 0,0 1-1 0 0,0 0 1 0 0,0 0 0 0 0,0 0-1 0 0,0 0 1 0 0,0 0-1 0 0,0 0 1 0 0,0 0-1 0 0,0 0 1 0 0,0 0-1 0 0,0 0 1 0 0,0 0 0 0 0,0 0-1 0 0,1 0 1 0 0,-1-1-1 0 0,0 1 1 0 0,0 0-1 0 0,0 0 1 0 0,0 0-1 0 0,0 0 1 0 0,0 0 0 0 0,0 0-1 0 0,0 0 1 0 0,-1 0-1 0 0,1 0 1 0 0,0 0-1 0 0,0-1 1 0 0,0 1-1 0 0,0 0-3 0 0,0 0 77 0 0,0 0-47 0 0,1-1-53 0 0,-1-2-86 0 0,0 1 85 0 0,0 1 43 0 0,0-1 64 0 0,0 1 61 0 0,0 0 81 0 0,0 0 95 0 0,-1 1 110 0 0,2 0-209 0 0,0 1-42 0 0,0-1 74 0 0,0 0-158 0 0,-1 0-33 0 0,1 0-21 0 0,1-1-24 0 0,0 0-7 0 0,-1 1 30 0 0,0 0 39 0 0,0 0 58 0 0,1 0 35 0 0,-1 1 61 0 0,0 0 71 0 0,1 0 81 0 0,3 3-182 0 0,5 1 157 0 0,1 1-29 0 0,-4-2-149 0 0,-3 0-73 0 0,-1 1-51 0 0,2 6 105 0 0,5 6 97 0 0,-5-10-46 0 0,0 3-107 0 0,-1 3 74 0 0,-1 3 81 0 0,-2 3 86 0 0,1 2-126 0 0,3-1-90 0 0,-3-12-97 0 0,0 0 0 0 0,0 0 0 0 0,-1 0 0 0 0,0 7-35 0 0,-1-8 18 0 0,1 0-1 0 0,0 0 1 0 0,0 0-1 0 0,1-1 1 0 0,-1 1-18 0 0,2 1 28 0 0,-1 0-1 0 0,-1 0 1 0 0,1 0 0 0 0,-1 1 0 0 0,-1 0-28 0 0,1 0 31 0 0,-1 0 0 0 0,1 0-1 0 0,1-1 1 0 0,0 1 0 0 0,0 0-31 0 0,0 0 32 0 0,0-1-1 0 0,-1 1 1 0 0,0 0-1 0 0,0 0 1 0 0,-1 0-32 0 0,0 5 53 0 0,0-6-19 0 0,0-1 0 0 0,0 1 0 0 0,0-1 0 0 0,1 1-1 0 0,1 0-33 0 0,3 8 56 0 0,-4-13-43 0 0,0 0-1 0 0,0 0 1 0 0,0 0-1 0 0,0 0 1 0 0,-1 0-1 0 0,1 1 1 0 0,-1-1-1 0 0,0 0 1 0 0,0 1 0 0 0,0-1-1 0 0,0 0 1 0 0,0 0-1 0 0,-1 1-12 0 0,-1 3 18 0 0,1-5-10 0 0,1 0 1 0 0,-1 1-1 0 0,1-1 0 0 0,-1 0 0 0 0,1 0 0 0 0,0 1 1 0 0,0-1-1 0 0,0 0 0 0 0,0 1 0 0 0,0-1 0 0 0,1 0 1 0 0,-1 0-1 0 0,1 0 0 0 0,-1 1 0 0 0,1-1 0 0 0,0 0 0 0 0,0 1-8 0 0,2 17 58 0 0,-3 16 95 0 0,0-22-66 0 0,0-4-60 0 0,0 6 247 0 0,0-8-224 0 0,0-3-69 0 0,0 2-32 0 0,0 1-40 0 0,0 1-46 0 0,0-9-934 0 0</inkml:trace>
  <inkml:trace contextRef="#ctx0" brushRef="#br0" timeOffset="74912">22437 484 8408 0 0,'0'0'190'0'0,"0"0"28"0"0,0 0 8 0 0,3 2-28 0 0,7 8-90 0 0,-7-7 155 0 0,-1-2-91 0 0,1 0-56 0 0,1-1-43 0 0,0 0-11 0 0,-2 1 33 0 0,10 9 352 0 0,-11-10-431 0 0,-1 0 1 0 0,0 0 0 0 0,0 1 0 0 0,0-1 0 0 0,1 0 0 0 0,-1 0-1 0 0,0 0 1 0 0,0 0 0 0 0,1 1 0 0 0,-1-1 0 0 0,0 0 0 0 0,1 0-1 0 0,-1 0 1 0 0,0 0 0 0 0,0 0 0 0 0,1 0 0 0 0,-1 0-1 0 0,0 0 1 0 0,1 0 0 0 0,-1 0 0 0 0,0 0 0 0 0,1 0 0 0 0,-1 0-1 0 0,0 0 1 0 0,1 0 0 0 0,-1 0-17 0 0,3 0 91 0 0,4 0-5 0 0,-3 0 10 0 0,3 0 88 0 0,-3 0-44 0 0,1 0 40 0 0,6-1 9 0 0,9-5 153 0 0,3 0 16 0 0,-9 4-192 0 0,3 0 75 0 0,-1-3-46 0 0,-1-1-52 0 0,15 4 128 0 0,1-1-68 0 0,6-10-20 0 0,-1 1-40 0 0,-7 6-23 0 0,-1 0-75 0 0,48-12-61 0 0,-44 8-153 0 0,-13 5-9 0 0,8 0-139 0 0,-7-5-16 0 0,6 5 2 0 0,1-9-156 0 0,-25 12 419 0 0,1 0 1 0 0,0 1-1 0 0,-1-1 1 0 0,1 1-1 0 0,0 0 1 0 0,0-1-1 0 0,0 1 0 0 0,0 1 1 0 0,0-1-1 0 0,2 0 68 0 0,-2 1-72 0 0,-1-3 36 0 0,11-7 11 0 0,-1 8 2 0 0,-9 2 123 0 0,-3 0 75 0 0,6 0 32 0 0,-1 1-69 0 0,0 2-40 0 0,4 3 62 0 0,-6-4-72 0 0,-1 1 228 0 0,-2-3 4 0 0,0 0-16 0 0,0 0-66 0 0,0 0-22 0 0,0 0-6 0 0,3 5-13 0 0,-1-1-160 0 0,6 15 77 0 0,-6-2 18 0 0,-2-15-118 0 0,0-1 0 0 0,0 1 0 0 0,1 0 1 0 0,-1-1-1 0 0,0 1 0 0 0,1-1 0 0 0,-1 1 1 0 0,1-1-1 0 0,-1 1 0 0 0,1-1 0 0 0,0 0 1 0 0,0 1-1 0 0,0 0-14 0 0,0 0 13 0 0,0-1 0 0 0,0 1-1 0 0,0-1 1 0 0,0 1 0 0 0,0 0 0 0 0,-1 0 0 0 0,1-1-1 0 0,-1 1 1 0 0,1 0 0 0 0,-1 0 0 0 0,0 0 0 0 0,0 0 0 0 0,0 1-13 0 0,0 146 566 0 0,0-147-553 0 0,1-1 0 0 0,-1 1-1 0 0,0 0 1 0 0,0-1 0 0 0,1 1-1 0 0,-1 0 1 0 0,1-1 0 0 0,0 1-1 0 0,-1-1 1 0 0,1 1 0 0 0,0 0-1 0 0,0-1 1 0 0,0 1-13 0 0,0-1 14 0 0,0 0 0 0 0,0 1 0 0 0,-1-1 0 0 0,1 1-1 0 0,0 0 1 0 0,-1-1 0 0 0,1 1 0 0 0,-1 0 0 0 0,1-1 0 0 0,-1 1 0 0 0,0 0 0 0 0,0-1 0 0 0,0 1-14 0 0,0 0 13 0 0,1-1 0 0 0,-1 1 1 0 0,0 0-1 0 0,0-1 0 0 0,1 1 1 0 0,-1-1-1 0 0,1 1 0 0 0,-1-1 1 0 0,1 1-1 0 0,0-1 0 0 0,0 1 1 0 0,-1-1-1 0 0,1 0 0 0 0,0 1-13 0 0,4 5 63 0 0,0 4 35 0 0,5 6 74 0 0,-7-14-41 0 0,-3-3-23 0 0,0 0-11 0 0,2 2-1 0 0,0 0-79 0 0,1 0-1 0 0,-1-1 0 0 0,1 1 1 0 0,-1-1-1 0 0,1 0 0 0 0,-1 0 1 0 0,1 0-1 0 0,0 0 0 0 0,-1 0 1 0 0,1-1-1 0 0,0 1 0 0 0,0-1 1 0 0,-1 1-1 0 0,2-1-16 0 0,14-1 111 0 0,0-3 45 0 0,10-6-21 0 0,-4 3-24 0 0,-15 5-40 0 0,-1-2 1 0 0,0 1 0 0 0,0-1 0 0 0,-1 0-1 0 0,7-5-71 0 0,7-1 20 0 0,-16 9-13 0 0,-1-1 0 0 0,0 0-1 0 0,0 0 1 0 0,0 0 0 0 0,0 0-1 0 0,-1 0 1 0 0,1-1 0 0 0,1-1-7 0 0,13-13 11 0 0,-10 10-12 0 0,0-1 1 0 0,-1 0 0 0 0,1 0 0 0 0,3-7 0 0 0,31-57 71 0 0,-26 41-78 0 0,-15 29 4 0 0,-1 1 0 0 0,1 0 0 0 0,-1-1 0 0 0,0 1-1 0 0,1-1 1 0 0,-1 1 0 0 0,0-1 0 0 0,0 1 0 0 0,0-1-1 0 0,0 1 1 0 0,0-1 0 0 0,0 1 0 0 0,0-1 0 0 0,-1 1-1 0 0,1-1 1 0 0,0 1 0 0 0,-1-1 0 0 0,1 1 0 0 0,-1-1-1 0 0,0 1 1 0 0,1 0 0 0 0,-1-1 0 0 0,0 1 0 0 0,0-1 3 0 0,-5-9-87 0 0,3-2-91 0 0,3 9 94 0 0,0-5-5 0 0,0 6 35 0 0,0 0-36 0 0,0-1-130 0 0,0 2 59 0 0,0 0-41 0 0,0 0-76 0 0,0 0-65 0 0,0-1-70 0 0,0 1-78 0 0,0 0-84 0 0,0 0-92 0 0,0-1-99 0 0,0 1-105 0 0,0-4-1239 0 0,0-3-1198 0 0</inkml:trace>
  <inkml:trace contextRef="#ctx0" brushRef="#br0" timeOffset="72480.84">20079 182 11312 0 0,'0'0'256'0'0,"0"0"34"0"0,0 0 21 0 0,0 0-35 0 0,0 0-208 0 0,0 2-40 0 0,0 4-3 0 0,0-2 30 0 0,0-2 58 0 0,2-1 131 0 0,5 0-92 0 0,-1 1 83 0 0,12 12 739 0 0,-15-10-795 0 0,0-1-33 0 0,1 0-22 0 0,-2 0 123 0 0,-1 0-90 0 0,0-1-57 0 0,-1 2-52 0 0,0 0-10 0 0,1-2 40 0 0,9 11 179 0 0,-1-4-134 0 0,-3 2-46 0 0,-1 14 26 0 0,5-5-9 0 0,8 41 126 0 0,-15-51-172 0 0,1 1 0 0 0,-2 0 0 0 0,0 0 1 0 0,0 0-1 0 0,-1 0 0 0 0,0 3-48 0 0,0 73 377 0 0,-2-44-158 0 0,1-36-176 0 0,-1 0-1 0 0,0 0 0 0 0,0 0 1 0 0,-1 0-1 0 0,0 1-42 0 0,0-1 46 0 0,0 1-1 0 0,0 0 1 0 0,1-1 0 0 0,0 1-1 0 0,1 1-45 0 0,0 3 60 0 0,1 8 47 0 0,-5-4 5 0 0,-21 42 129 0 0,23-43-181 0 0,2-14-59 0 0,0 0 0 0 0,0 0 0 0 0,0 0 0 0 0,0-1 0 0 0,0 1 0 0 0,-1 0-1 0 0,1 0 1 0 0,0 0 0 0 0,0 0 0 0 0,0-1 0 0 0,-1 1 0 0 0,1 0 0 0 0,0 0-1 0 0,-1 0 0 0 0,-9 4 0 0 0,7 5-37 0 0,3-8-43 0 0,0-1-36 0 0,0-4-156 0 0,0 1 199 0 0,0 1-9 0 0,0-1-24 0 0,0 1-47 0 0,0 0-18 0 0,0 0-47 0 0,0 0-54 0 0,0 0-61 0 0,0 0-65 0 0,0 1-60 0 0,0-1-54 0 0,0 1-47 0 0,0 0-165 0 0,0 0-46 0 0,0 0-199 0 0,0 0-535 0 0</inkml:trace>
  <inkml:trace contextRef="#ctx0" brushRef="#br0" timeOffset="73084.47">19988 499 10568 0 0,'0'0'233'0'0,"0"0"39"0"0,0 0 17 0 0,3 0-27 0 0,16-1-175 0 0,-18 1-83 0 0,1-1-1 0 0,-1 1 0 0 0,1 0 1 0 0,0-1-1 0 0,-1 1 1 0 0,1-1-1 0 0,-1 0 1 0 0,1 1-1 0 0,-1-1 1 0 0,1 0-1 0 0,-1 0 1 0 0,0 0-4 0 0,3-1 40 0 0,-1 0 40 0 0,3 0 53 0 0,1 2 66 0 0,9 0 369 0 0,-1 0-88 0 0,0 0-116 0 0,-9 0-233 0 0,0 0-39 0 0,8-2 222 0 0,-5-3-94 0 0,3-1-12 0 0,-8 5-141 0 0,0 1 1 0 0,0-1-1 0 0,0 1 0 0 0,0 0 0 0 0,4 0-67 0 0,22-3 312 0 0,0-7-33 0 0,-2 5-20 0 0,-14 0-87 0 0,1 0 10 0 0,4 3-51 0 0,-14 1-112 0 0,0 1 1 0 0,0-1 0 0 0,-1 1-1 0 0,1-1 1 0 0,3-1-20 0 0,20-9 57 0 0,-22 9-49 0 0,1-1 0 0 0,-1 1 0 0 0,1 0 0 0 0,-1 0 0 0 0,1 1 0 0 0,0 0 0 0 0,0 0 0 0 0,1 0-8 0 0,12-1-3 0 0,-1-4-39 0 0,-14 5 21 0 0,0-1-1 0 0,-1 1 1 0 0,1 0-1 0 0,0 0 1 0 0,5 0 21 0 0,-3 1-82 0 0,7-5-33 0 0,-10 3 37 0 0,0-1-74 0 0,2 0-112 0 0,-3 2 79 0 0,0 1-43 0 0,1-1-47 0 0,1 1-52 0 0,-3 0 216 0 0,0 0-106 0 0,0 0-93 0 0,0 0-76 0 0,0 0-52 0 0,0 0-43 0 0,5 0-1226 0 0,-3 0 1002 0 0,1 0 61 0 0,-3 0 364 0 0,1 0 34 0 0,10 1-447 0 0,-3 2 199 0 0,-2 1 33 0 0,-1 1-66 0 0,-5-3-515 0 0,-1-2 444 0 0,1 0 277 0 0,4 0 54 0 0,-2 0 126 0 0,-1 0 75 0 0,0 0 39 0 0,0 0 33 0 0,1 0 98 0 0,-2 0 1 0 0,0 0 40 0 0,1 3 688 0 0,7 7 51 0 0,-9-9-567 0 0,0 1-59 0 0,0-1-53 0 0,0 0-46 0 0,-1 0-21 0 0,0 0-46 0 0,-1 0-29 0 0,1 1-22 0 0,-2 1 35 0 0,2-2-5 0 0,1 0 40 0 0,-1 0 20 0 0,1 0 42 0 0,0 0 49 0 0,0 1 54 0 0,2 1-34 0 0,12 12 448 0 0,-10-5-264 0 0,-10 2 1 0 0,1-2-133 0 0,3-5-69 0 0,3 0 201 0 0,4 1-214 0 0,-4-4-152 0 0,0-1 0 0 0,0 1 0 0 0,0 0 1 0 0,0 0-1 0 0,0 0 0 0 0,-1 0 0 0 0,1 1 1 0 0,-1-1-1 0 0,0 0 0 0 0,1 2-60 0 0,1 12 330 0 0,-3-10-274 0 0,0 5 107 0 0,0-8-94 0 0,0 0 0 0 0,0 0 1 0 0,1 0-1 0 0,-1 0 0 0 0,1 0 0 0 0,0-1 0 0 0,1 4-69 0 0,2 1 121 0 0,2 1-39 0 0,-5-8-75 0 0,-1 0 1 0 0,1 1-1 0 0,-1-1 0 0 0,1 1 0 0 0,-1-1 1 0 0,1 0-1 0 0,0 1 0 0 0,-1 0 1 0 0,0-1-1 0 0,1 1 0 0 0,-1-1 0 0 0,1 1 1 0 0,-1-1-1 0 0,0 1 0 0 0,1 0 0 0 0,-1-1 1 0 0,0 1-1 0 0,0 0 0 0 0,0-1 0 0 0,1 1 1 0 0,-1 0-1 0 0,0-1 0 0 0,0 1 0 0 0,0 0 1 0 0,0-1-1 0 0,0 1 0 0 0,0 0 0 0 0,0-1 1 0 0,0 1-1 0 0,-1 0 0 0 0,1-1 0 0 0,0 1 1 0 0,0 0-1 0 0,0-1 0 0 0,-1 1 0 0 0,1 0 1 0 0,0-1-1 0 0,-1 1-7 0 0,-2 8 74 0 0,0 14 96 0 0,3-23-163 0 0,0 1 0 0 0,0-1 0 0 0,0 0 0 0 0,0 1 0 0 0,0-1 0 0 0,0 0 0 0 0,0 1 0 0 0,0-1 0 0 0,0 0 0 0 0,0 1 0 0 0,0-1 0 0 0,0 0 0 0 0,0 0 0 0 0,0 1 0 0 0,0-1 0 0 0,1 0 0 0 0,-1 1 0 0 0,0-1 0 0 0,0 0 0 0 0,0 0 0 0 0,0 1 0 0 0,1-1 0 0 0,-1 0 0 0 0,0 0 0 0 0,0 0 0 0 0,1 1-7 0 0,8 12 186 0 0,-9-12-168 0 0,1 0 0 0 0,0 1 0 0 0,-1-1 0 0 0,1 0 0 0 0,-1 1 0 0 0,0-1 0 0 0,0 0 0 0 0,1 1 1 0 0,-1-1-1 0 0,0 1 0 0 0,0-1 0 0 0,0 1 0 0 0,0-1 0 0 0,-1 0 0 0 0,1 1 0 0 0,0-1 0 0 0,0 1 0 0 0,-1-1 0 0 0,1 0 1 0 0,-1 2-19 0 0,-1 0 57 0 0,-1 1-23 0 0,-1 3 0 0 0,2-2 51 0 0,0 1 66 0 0,2 1 104 0 0,0-4-228 0 0,0 2 61 0 0,0 14 365 0 0,0-11-309 0 0,0-5-108 0 0,0 0-52 0 0,0-1 120 0 0,0-2 1 0 0,0 0 5 0 0,-2 0 2 0 0,-5-1-64 0 0,6-2 16 0 0,10-7 87 0 0,-8 9-139 0 0,0 1 1 0 0,0-1 0 0 0,0 0 0 0 0,0 0 0 0 0,0 0 0 0 0,0 0-1 0 0,-1 0 1 0 0,1 0 0 0 0,0 0 0 0 0,-1 0 0 0 0,1 0-1 0 0,0-2-12 0 0,-8-2 96 0 0,6 5-85 0 0,1-1-1 0 0,-1 0 1 0 0,1 0-1 0 0,-1 0 1 0 0,1 0-1 0 0,0 0 1 0 0,-1 0-1 0 0,1 0 0 0 0,0 0 1 0 0,0 0-1 0 0,0 0 1 0 0,0 0-1 0 0,0 0-10 0 0,0-30 301 0 0,1 17-130 0 0,-2-1-31 0 0,-2 4-102 0 0,1 0-34 0 0,-2-10-10 0 0,4 20 6 0 0,0 0-1 0 0,1 0 1 0 0,-1 0-1 0 0,0 0 0 0 0,1 0 1 0 0,-1 0-1 0 0,0-1 1 0 0,1 1-1 0 0,0 0 0 0 0,-1 0 1 0 0,1 0-1 0 0,-1 0 1 0 0,2 0 0 0 0,1-4-9 0 0,0-1-9 0 0,1-1 0 0 0,-1 1 0 0 0,-1-1 0 0 0,1-1 18 0 0,-1 1 1 0 0,1-1 0 0 0,0 1-1 0 0,0 1 1 0 0,1-2-1 0 0,10-8 39 0 0,9-2-24 0 0,-2 1-16 0 0,-9 1 1 0 0,-10 13 0 0 0,-1 0 0 0 0,1 1 0 0 0,0-1 0 0 0,0 1 0 0 0,0-1 0 0 0,1 1 0 0 0,-1-1 0 0 0,1 1 0 0 0,2-1 0 0 0,65-43 0 0 0,-55 33 7 0 0,-14 12-2 0 0,1-1 0 0 0,-1 0-1 0 0,1 1 1 0 0,0-1 0 0 0,0 1-1 0 0,0 0 1 0 0,0 0 0 0 0,0 0-1 0 0,0 0 1 0 0,0-1-5 0 0,24-3 10 0 0,-20 3-10 0 0,1-1 0 0 0,0 0 0 0 0,0-1 0 0 0,1-1 0 0 0,2-3-58 0 0,-7 6-165 0 0,-1 0 72 0 0,1 2 42 0 0,-1 0 33 0 0,1 0 11 0 0,-1-1-33 0 0,0-2-92 0 0,-2 0-32 0 0,1 1-69 0 0,-1 1 99 0 0,0 0-38 0 0,0 0-39 0 0,0 1-38 0 0,0-1-406 0 0,0 1 104 0 0,0 0-52 0 0,0 0-770 0 0,0 0-603 0 0,0 0-1148 0 0</inkml:trace>
  <inkml:trace contextRef="#ctx0" brushRef="#br0" timeOffset="73381.95">21258 484 8952 0 0,'0'2'200'0'0,"0"6"7"0"0,0-1-47 0 0,0 0-41 0 0,0 1-33 0 0,0 9 13 0 0,0 25-11 0 0,0-27 25 0 0,0-4 45 0 0,0 1 82 0 0,0-1 101 0 0,0 0 120 0 0,1-2-219 0 0,0-3-67 0 0,1 1-27 0 0,2 1 5 0 0,0 1 7 0 0,-2-3 0 0 0,-1 1 30 0 0,-1 2 71 0 0,0-3-25 0 0,0 9 243 0 0,3-6-205 0 0,-1-4-171 0 0,9 16 188 0 0,4-2-85 0 0,-3-6-15 0 0,-10-12-18 0 0,-1 0-38 0 0,3 0 40 0 0,0-1-79 0 0,0 0-34 0 0,-1-1 54 0 0,4 1 80 0 0,-5 0-133 0 0,0 0 1 0 0,0 0 0 0 0,0 0 0 0 0,0 0 0 0 0,0 0-1 0 0,0 0 1 0 0,0 1 0 0 0,0-1 0 0 0,0 1 0 0 0,1 0-64 0 0,5 3 150 0 0,-7-3-123 0 0,0 0-1 0 0,1 0 1 0 0,-1 0-1 0 0,1 0 1 0 0,-1-1-1 0 0,0 1 1 0 0,1 0 0 0 0,0-1-1 0 0,-1 0 1 0 0,1 1-1 0 0,-1-1 1 0 0,1 0 0 0 0,-1 0-1 0 0,1 0-26 0 0,0 0 44 0 0,0 0-1 0 0,0 0 1 0 0,0-1-1 0 0,0 1 1 0 0,0-1 0 0 0,-1 1-1 0 0,1-1 1 0 0,0 0-1 0 0,0 0 1 0 0,-1 0-1 0 0,1 0-43 0 0,11-5 256 0 0,-2 4-174 0 0,-10 2-62 0 0,1 0-1 0 0,-1 0 0 0 0,1 0 1 0 0,-1-1-1 0 0,1 1 0 0 0,-1 0 0 0 0,1-1 1 0 0,-1 0-1 0 0,1 1 0 0 0,-1-1 1 0 0,1 0-1 0 0,-1 1 0 0 0,1-2-19 0 0,15-14 152 0 0,-15 13-133 0 0,1 0 0 0 0,-1 1 0 0 0,1-1-1 0 0,-1 1 1 0 0,1 0 0 0 0,0 0 0 0 0,1-1-19 0 0,11-7 97 0 0,5-14-44 0 0,-4-4-29 0 0,-9 10 23 0 0,-2-7-35 0 0,1 11-11 0 0,-5 12-3 0 0,0 1 0 0 0,0-1 0 0 0,0 0 0 0 0,0 0 0 0 0,0 0 0 0 0,-1-1 0 0 0,1 1 0 0 0,0-1 2 0 0,-1 2-5 0 0,0 0 1 0 0,-1-1-1 0 0,1 1 0 0 0,0 0 1 0 0,0 0-1 0 0,0-1 0 0 0,-1 1 1 0 0,1 0-1 0 0,0 0 0 0 0,-1 0 1 0 0,0-1 4 0 0,-8-19-68 0 0,7 9-32 0 0,1 0-46 0 0,1-4-82 0 0,-2 6 46 0 0,-4-2-41 0 0,1 4 71 0 0,-6-15-511 0 0,7 16 442 0 0,1-8-257 0 0,3 0-2 0 0</inkml:trace>
  <inkml:trace contextRef="#ctx0" brushRef="#br0" timeOffset="70534.08">16949 393 8808 0 0,'-2'0'197'0'0,"-6"0"5"0"0,1 0-48 0 0,-1 0-40 0 0,0 0-35 0 0,-7 0 4 0 0,-22 0-29 0 0,26 0-5 0 0,-1 0 48 0 0,-2 0 103 0 0,7 0-56 0 0,0 0 35 0 0,-7 3 0 0 0,0 7-49 0 0,14-10-127 0 0,0 0 1 0 0,0 0-1 0 0,0 1 1 0 0,-1-1-1 0 0,1 0 1 0 0,0 0-1 0 0,0 0 0 0 0,-1 1 1 0 0,1-1-1 0 0,0 0 1 0 0,0 0-1 0 0,-1 0 1 0 0,1 0-1 0 0,0 0 1 0 0,-1 0-1 0 0,1 0 0 0 0,0 0 1 0 0,-1 1-1 0 0,1-1 1 0 0,0 0-1 0 0,0 0 1 0 0,-1 0-1 0 0,1-1 0 0 0,0 1 1 0 0,-1 0-1 0 0,1 0-3 0 0,-3 0 11 0 0,2 0-6 0 0,0 0-1 0 0,0 0 0 0 0,0 0 0 0 0,0 0 1 0 0,0 0-1 0 0,0 0 0 0 0,0 0 1 0 0,0 0-1 0 0,0 1 0 0 0,1-1 0 0 0,-1 0 1 0 0,0 0-1 0 0,0 1 0 0 0,0-1 1 0 0,0 1-1 0 0,0-1 0 0 0,1 1 0 0 0,-1-1 1 0 0,0 1-1 0 0,0-1 0 0 0,1 1 1 0 0,-1 0-1 0 0,0-1 0 0 0,1 1 0 0 0,-1 0 1 0 0,1 0-1 0 0,-1-1 0 0 0,1 1 1 0 0,-1 0-1 0 0,1 0 0 0 0,0 0 0 0 0,-1 0-4 0 0,-1 3 3 0 0,0-1 0 0 0,-1 0-1 0 0,1 0 1 0 0,-1 0-1 0 0,0 0 1 0 0,-2 1-3 0 0,2-1-3 0 0,0-1 0 0 0,0 1 0 0 0,1 0 1 0 0,-1 0-1 0 0,1 0 0 0 0,-2 3 3 0 0,-5 13 19 0 0,1 0 99 0 0,2 0 78 0 0,-1 1 55 0 0,2-4-52 0 0,0-6-142 0 0,4-7-43 0 0,0 0-1 0 0,-1 0 0 0 0,1 0 1 0 0,1 0-1 0 0,-1 0 0 0 0,0 0 0 0 0,1 0 1 0 0,-1 0-1 0 0,1 0 0 0 0,0 2-13 0 0,0 36 104 0 0,0-21-84 0 0,0 2-52 0 0,0 1-82 0 0,-1-14 93 0 0,1-8 19 0 0,0 0 0 0 0,0 0 0 0 0,0 0 0 0 0,0 0 0 0 0,0 0-1 0 0,0 0 1 0 0,0 0 0 0 0,0-1 0 0 0,0 1 0 0 0,0 0 0 0 0,1 0 0 0 0,-1 0 0 0 0,0 0 0 0 0,1 0-1 0 0,-1 0 1 0 0,1 0 2 0 0,3 6-2 0 0,1-1-1 0 0,0 0 1 0 0,1 0 0 0 0,2 2 2 0 0,-3-3 0 0 0,2 2 6 0 0,9 9 52 0 0,-16-16-56 0 0,0 0 0 0 0,1 1 0 0 0,-1-1 0 0 0,0 0 0 0 0,0 0 0 0 0,1 0 0 0 0,-1 1 0 0 0,0-1 0 0 0,0 0 0 0 0,1 0 0 0 0,-1 0 0 0 0,0 0 0 0 0,0 0 0 0 0,1 0 0 0 0,-1 0 0 0 0,0 1 1 0 0,1-1-1 0 0,-1 0 0 0 0,0 0 0 0 0,1 0 0 0 0,-1 0 0 0 0,0 0 0 0 0,1 0 0 0 0,-1 0 0 0 0,0-1 0 0 0,1 1-2 0 0,12 1 10 0 0,-1-1-10 0 0,1 1 0 0 0,-1-2 0 0 0,1 0 1 0 0,7-1-1 0 0,-15-1 0 0 0,1 1 0 0 0,0-1 0 0 0,-1-1 0 0 0,0 1 0 0 0,4-4 0 0 0,0 1 0 0 0,26-24 0 0 0,-27 24-19 0 0,1 1-33 0 0,1-3-45 0 0,5-5-93 0 0,5-11-151 0 0,-11 7 176 0 0,-5 7 12 0 0,0 2 42 0 0,4-6-15 0 0,-6 11 119 0 0,0 0 0 0 0,0 0 0 0 0,0 0 0 0 0,-1 0 0 0 0,1 0 0 0 0,-1-1 0 0 0,0 1 0 0 0,0 0 0 0 0,0-1 0 0 0,-1 1 0 0 0,1-1-1 0 0,-1 1 1 0 0,1-4 7 0 0,-2-16-28 0 0,0 11 16 0 0,1 0 1 0 0,0 0-1 0 0,0 0 0 0 0,2 0 1 0 0,0-6 11 0 0,-1 16 0 0 0,0 0 0 0 0,0 0 0 0 0,-1 0 0 0 0,1 0 0 0 0,-1 0 0 0 0,1 0 0 0 0,-1 0 0 0 0,0 0 0 0 0,0-1 0 0 0,0 1 0 0 0,0 0 0 0 0,0 0 0 0 0,0 0 0 0 0,0-1 0 0 0,-1 1 0 0 0,0 0 0 0 0,1 0 0 0 0,-1 0 0 0 0,0-1 0 0 0,0 1 0 0 0,0-2 0 0 0,0 1 0 0 0,1-1 0 0 0,-1 0 0 0 0,1 0 0 0 0,-1 1 0 0 0,1-1 0 0 0,1 0 0 0 0,-1-2 0 0 0,1-6 0 0 0,-2 12 0 0 0,1-1 0 0 0,0 1 0 0 0,0-1 0 0 0,0 1 0 0 0,0-1 0 0 0,0 1 0 0 0,0-1 0 0 0,0 1 0 0 0,0-1 0 0 0,0 1 0 0 0,0-1 0 0 0,1 1 0 0 0,-1 0 0 0 0,0-1 0 0 0,0 1 0 0 0,0-1 0 0 0,0 1 0 0 0,1-1 0 0 0,-1 1 0 0 0,0 0 0 0 0,0-1 0 0 0,1 1 0 0 0,-1-1 0 0 0,0 1 0 0 0,1 0 0 0 0,-1-1 0 0 0,1 1 0 0 0,-1 0 0 0 0,0 0 0 0 0,1-1 0 0 0,-1 1 0 0 0,1 0 0 0 0,5-4 0 0 0,2-1 17 0 0,-8 5-14 0 0,0 0-1 0 0,1 0 1 0 0,-1 0 0 0 0,0 0-1 0 0,1 0 1 0 0,-1 0-1 0 0,0 0 1 0 0,0 0 0 0 0,1 0-1 0 0,-1 0 1 0 0,0 1-1 0 0,1-1 1 0 0,-1 0 0 0 0,0 0-1 0 0,0 0 1 0 0,1 0-1 0 0,-1 1 1 0 0,0-1 0 0 0,0 0-1 0 0,0 0 1 0 0,1 0-1 0 0,-1 1 1 0 0,0-1 0 0 0,0 0-1 0 0,0 0 1 0 0,0 1-1 0 0,0-1 1 0 0,1 1-3 0 0,2 14 140 0 0,-1-10-21 0 0,0-3-89 0 0,-1-1 0 0 0,0 1 0 0 0,1 0 0 0 0,-1 0 0 0 0,0 0 0 0 0,0 1 0 0 0,-1-1 0 0 0,1 0 0 0 0,0 0 0 0 0,-1 1 0 0 0,1 1-30 0 0,3 9 129 0 0,2 0 39 0 0,-5-12-143 0 0,-1 0-1 0 0,1 1 0 0 0,0-1 1 0 0,-1 0-1 0 0,1 1 0 0 0,-1-1 1 0 0,1 1-1 0 0,-1-1 1 0 0,1 1-1 0 0,-1-1 0 0 0,0 1 1 0 0,0-1-1 0 0,0 1-24 0 0,1 20 133 0 0,-1-18-119 0 0,1 0 0 0 0,-1 0 0 0 0,1-1 0 0 0,0 1 0 0 0,1 0 0 0 0,-1 0 0 0 0,1-1 0 0 0,-1 1 0 0 0,2 0-14 0 0,-2-2 10 0 0,-1 1 0 0 0,1-1 0 0 0,0 0 0 0 0,-1 0 1 0 0,0 1-1 0 0,1-1 0 0 0,-1 0 0 0 0,0 0 1 0 0,0 1-1 0 0,0 1-10 0 0,1 12 58 0 0,12 10 72 0 0,-2-5-6 0 0,-8-5-90 0 0,-3-5-29 0 0,0-8 0 0 0,-1 0 0 0 0,1 1 0 0 0,0-1-1 0 0,0 0 1 0 0,0 0 0 0 0,1 0 0 0 0,-1 0-1 0 0,1 0 1 0 0,0 0 0 0 0,0 0-5 0 0,4 5 10 0 0,-4-7-7 0 0,0 1 1 0 0,-1-1 0 0 0,1 1 0 0 0,0-1 0 0 0,0 0 0 0 0,-1 1 0 0 0,1-1 0 0 0,-1 1 0 0 0,1-1-1 0 0,-1 1 1 0 0,0 0 0 0 0,0-1 0 0 0,1 1 0 0 0,-1 0-4 0 0,0 3-18 0 0,0-2-74 0 0,0-1-72 0 0,0 0-107 0 0,0-1-126 0 0,0 0-112 0 0,0 0 65 0 0,0-1-41 0 0,0 0-579 0 0,0 0-462 0 0,0 0-877 0 0</inkml:trace>
  <inkml:trace contextRef="#ctx0" brushRef="#br0" timeOffset="70959.62">17373 393 10656 0 0,'0'0'241'0'0,"0"0"38"0"0,0 3 10 0 0,-1 5-98 0 0,1 2-77 0 0,0 5-53 0 0,0 24-78 0 0,3-28 67 0 0,2-6 35 0 0,0 0 36 0 0,0 18 154 0 0,1-8-76 0 0,-5-12-151 0 0,0 0-1 0 0,0 0 1 0 0,0 0-1 0 0,0 0 0 0 0,0 1 1 0 0,-1-1-1 0 0,1 0 1 0 0,-1 2-48 0 0,3 11 272 0 0,8-2 43 0 0,-10-12-282 0 0,1-1-1 0 0,-1 1 1 0 0,0-1 0 0 0,1 1 0 0 0,-1-1 0 0 0,0 1-1 0 0,0 0 1 0 0,0 0 0 0 0,0-1 0 0 0,0 1 0 0 0,0 0-33 0 0,0 3 62 0 0,-1-1 0 0 0,1 0 0 0 0,-1 0 0 0 0,0 1 0 0 0,1-1 0 0 0,-2 3-62 0 0,1 3 120 0 0,2 1-9 0 0,4 1 5 0 0,0 0 1 0 0,-5-1-3 0 0,-1-11-99 0 0,0 1 0 0 0,0 0-1 0 0,0-1 1 0 0,0 1 0 0 0,0 0-1 0 0,0 0 1 0 0,1-1 0 0 0,-1 1-1 0 0,0 0 1 0 0,0-1 0 0 0,1 1 0 0 0,-1 0-1 0 0,0-1 1 0 0,1 1 0 0 0,-1-1-1 0 0,0 1 1 0 0,1 0 0 0 0,-1-1-1 0 0,1 1 1 0 0,-1-1 0 0 0,1 1-1 0 0,-1-1 1 0 0,1 0 0 0 0,0 1 0 0 0,-1-1-15 0 0,1 1 15 0 0,-1-1 0 0 0,1 0 0 0 0,-1 1 0 0 0,1-1 0 0 0,-1 0 0 0 0,1 1 0 0 0,-1-1 0 0 0,0 0 0 0 0,1 1 0 0 0,-1-1 0 0 0,0 1 1 0 0,1-1-1 0 0,-1 1 0 0 0,0-1 0 0 0,0 1 0 0 0,1-1 0 0 0,-1 1 0 0 0,0-1 0 0 0,0 1 0 0 0,0 0 0 0 0,0-1 0 0 0,0 1 0 0 0,0-1 1 0 0,0 1-16 0 0,0 2 249 0 0,-2-3-28 0 0,-2 0-105 0 0,-2 3-71 0 0,5-2-4 0 0,0 1 38 0 0,1 0 35 0 0,-1 0 48 0 0,1 0 58 0 0,0 1 67 0 0,-2-3-191 0 0,1 0-92 0 0,1 0 0 0 0,-1 0 0 0 0,1 0 0 0 0,-1 0-1 0 0,1 0 1 0 0,-1 0 0 0 0,1 0 0 0 0,-1 0 0 0 0,1 0 0 0 0,-1-1 0 0 0,1 1-1 0 0,-1 0 1 0 0,1 0 0 0 0,-1 0 0 0 0,1-1 0 0 0,0 1 0 0 0,-1 0 0 0 0,1 0-1 0 0,-1-1 1 0 0,1 1 0 0 0,0 0 0 0 0,-1-1 0 0 0,1 1 0 0 0,0-1 0 0 0,-1 1-1 0 0,1 0 1 0 0,0-1 0 0 0,0 1 0 0 0,-1-1 0 0 0,1 1 0 0 0,0-1 0 0 0,0 1-1 0 0,0-1 1 0 0,0 1 0 0 0,0-1 0 0 0,-1 1 0 0 0,1-1 0 0 0,0 1 0 0 0,0-1-1 0 0,0 1 1 0 0,0-1 0 0 0,1 1 0 0 0,-1-1 0 0 0,0 1 0 0 0,0 0-1 0 0,0-1-3 0 0,3-14 87 0 0,0 8-32 0 0,3-3-37 0 0,2-5-4 0 0,-3 4 70 0 0,-1 2 81 0 0,-2 3-39 0 0,0 1 35 0 0,4-9 273 0 0,4-1-75 0 0,2-1-92 0 0,1 2-109 0 0,-5 6-126 0 0,-1 2-34 0 0,1-1-35 0 0,0 2-39 0 0,-1 0-39 0 0,1 0-44 0 0,-1 2-43 0 0,0 0-48 0 0,2 0 12 0 0,-1 0 84 0 0,0 0 52 0 0,3 0 43 0 0,-2 0 8 0 0,-4 1 29 0 0,0 1-1 0 0,0 0 1 0 0,1 1 0 0 0,-1-1-1 0 0,0 1 1 0 0,4 0 22 0 0,-6 0-8 0 0,-1 0 1 0 0,1 1-1 0 0,0-1 1 0 0,-1 1-1 0 0,1-1 1 0 0,-1 1-1 0 0,3 1 8 0 0,3 2 0 0 0,17 7 0 0 0,-23-10-1 0 0,1 0-1 0 0,0 0 1 0 0,-1 0-1 0 0,1 1 1 0 0,-1-1-1 0 0,1 1 1 0 0,-1 0-1 0 0,0-1 2 0 0,6 12-48 0 0,3-7 26 0 0,-10-5 19 0 0,0-1 0 0 0,0 0 1 0 0,0 1-1 0 0,0-1 0 0 0,0 1 1 0 0,-1 0-1 0 0,1-1 0 0 0,0 1 1 0 0,0 0-1 0 0,0-1 0 0 0,0 1 1 0 0,-1 0-1 0 0,1 0 0 0 0,0 0 1 0 0,-1-1-1 0 0,1 2 3 0 0,4 8-10 0 0,-4-8 10 0 0,0 0 0 0 0,0 0 0 0 0,0 0 0 0 0,0 0 0 0 0,0 0 0 0 0,1 0 0 0 0,-1 0 0 0 0,1 0-1 0 0,0 0 1 0 0,10 13 0 0 0,-10-11 0 0 0,-1 0 0 0 0,-1 0 0 0 0,1 0 0 0 0,0 1 0 0 0,-1-1 0 0 0,0 0 0 0 0,0 0 0 0 0,0 0 0 0 0,-1 4 0 0 0,0 8 0 0 0,1-1-24 0 0,0-3-86 0 0,0-9-18 0 0,0-1 6 0 0,0-2-8 0 0,0 1 81 0 0,0-1 66 0 0,-1 4 196 0 0,1-3-162 0 0,0 1-85 0 0,0-1-112 0 0,0 0-106 0 0,0 0 74 0 0,0-1-39 0 0,0 1-41 0 0,1-1-46 0 0,-1 1-47 0 0,0-1-52 0 0,0 0-283 0 0</inkml:trace>
  <inkml:trace contextRef="#ctx0" brushRef="#br0" timeOffset="68923.06">15059 182 11024 0 0,'0'0'248'0'0,"0"0"34"0"0,0 0 22 0 0,0 0-29 0 0,1 0-207 0 0,1 0-40 0 0,4 0-6 0 0,-2 0 21 0 0,-2 0 46 0 0,-1 2 105 0 0,0 6 55 0 0,4 3 51 0 0,2 2 26 0 0,-5-2-56 0 0,-1-1-96 0 0,5 2-10 0 0,0 1-20 0 0,-4 0-12 0 0,-3-4-65 0 0,1 11 56 0 0,3-4-3 0 0,-1-11-96 0 0,0 1 15 0 0,0 1 0 0 0,0 0 0 0 0,0 0 0 0 0,-1 0 0 0 0,0-1 0 0 0,0 7-39 0 0,-1 2 63 0 0,-1-8-8 0 0,1 0 0 0 0,0 1 0 0 0,1-1 0 0 0,0 1 0 0 0,0 1-55 0 0,4 6 111 0 0,-3-9-55 0 0,0 1-1 0 0,-1-1 1 0 0,0 0 0 0 0,0 1 0 0 0,0-1 0 0 0,-1 1-56 0 0,0 77 171 0 0,0 102 103 0 0,0-125-119 0 0,0-1 77 0 0,0-58-206 0 0,0-2-147 0 0,0 0-32 0 0,0 0 65 0 0,0 0-66 0 0,0 0-82 0 0,0 0 70 0 0,0 0-37 0 0,0 0-41 0 0,0 0-38 0 0,0 0-384 0 0,0 0 90 0 0,0 0-52 0 0,0 0-740 0 0,0 0-584 0 0,0 0-1109 0 0</inkml:trace>
  <inkml:trace contextRef="#ctx0" brushRef="#br0" timeOffset="69145.34">14878 575 10568 0 0,'0'0'308'0'0,"0"0"-2"0"0,0 0-228 0 0,2 0-46 0 0,-1 0-32 0 0,0 0 0 0 0,-1 0 1 0 0,1-1-1 0 0,-1 1 1 0 0,1 0-1 0 0,-1 0 0 0 0,1 0 1 0 0,-1 0-1 0 0,1 0 1 0 0,-1-1-1 0 0,1 1 1 0 0,-1 0-1 0 0,1 0 0 0 0,-1-1 1 0 0,1 1-1 0 0,-1 0 1 0 0,1-1-1 0 0,-1 1 0 0 0,0-1 1 0 0,1 1-1 0 0,-1 0 1 0 0,1-1-1 0 0,-1 1 0 0 0,0-1 0 0 0,7-6 9 0 0,2 5 31 0 0,-7 2-13 0 0,-1 0-1 0 0,1 0 1 0 0,-1 0-1 0 0,1 0 1 0 0,-1-1-1 0 0,1 1 1 0 0,-1-1-1 0 0,1 1 1 0 0,-1-1-1 0 0,0 0 0 0 0,1 1 1 0 0,-1-1-1 0 0,0 0-26 0 0,12-5 210 0 0,-9 5-146 0 0,0 0 0 0 0,0 1 0 0 0,0-1 0 0 0,0 1 1 0 0,4 0-65 0 0,-4 1 67 0 0,0-2 1 0 0,0 1-1 0 0,0 0 1 0 0,0-1-1 0 0,3 0-67 0 0,14-9 384 0 0,-1 4-71 0 0,-13 5-188 0 0,0-1 0 0 0,0 0 0 0 0,0-1 1 0 0,3-1-126 0 0,4-2 179 0 0,-1 2-37 0 0,14 0 57 0 0,-8 0-102 0 0,13-6 84 0 0,-15 7-86 0 0,9-4 52 0 0,-8 0-79 0 0,-9 3-53 0 0,-1 1 1 0 0,2 0-1 0 0,-1 0 1 0 0,0 1-16 0 0,0-1 7 0 0,1 1 1 0 0,-1-1-1 0 0,0-1 1 0 0,0 1-8 0 0,2-3-61 0 0,21-4 5 0 0,-17 6-7 0 0,-2 1-58 0 0,0 1-91 0 0,-4 0-8 0 0,0 0-70 0 0,0 0-77 0 0,0 0-90 0 0,-6 1 134 0 0,0 0-47 0 0,1 0-42 0 0,-1 0-37 0 0,0-1-130 0 0,1 1-37 0 0,7-5-1358 0 0,-11 6 1944 0 0</inkml:trace>
  <inkml:trace contextRef="#ctx0" brushRef="#br0" timeOffset="69625.92">16012 408 6688 0 0,'0'0'197'0'0,"0"0"-56"0"0,0 0-10 0 0,0 0 46 0 0,0 0 147 0 0,0 0 276 0 0,0 0 22 0 0,-3 0-38 0 0,0 0-461 0 0,0-1 94 0 0,-7-3 740 0 0,8 3-779 0 0,1 0-34 0 0,-1-1-44 0 0,1 1-61 0 0,-1 0-71 0 0,1 0-84 0 0,-1-2 314 0 0,-1 1-6 0 0,-9-6-33 0 0,-3 4 45 0 0,-20 3 242 0 0,24 1-323 0 0,11 0-117 0 0,-1 0 1 0 0,1 0-1 0 0,-1 0 1 0 0,1 0-1 0 0,-1 0 1 0 0,1 0 0 0 0,-1 0-1 0 0,1 0 1 0 0,-1 0-1 0 0,1 0 1 0 0,-1 0-1 0 0,1 0 1 0 0,-1 0-1 0 0,1 1 1 0 0,-1-1 0 0 0,1 0-1 0 0,-1 0 1 0 0,1 1-1 0 0,0-1 1 0 0,-1 0-1 0 0,1 0 1 0 0,0 1-1 0 0,-1-1 1 0 0,1 1 0 0 0,0-1-1 0 0,-1 0 1 0 0,1 1-1 0 0,0-1 1 0 0,-1 1-7 0 0,-6 6 126 0 0,4-6-124 0 0,-2-1 39 0 0,-25 1 326 0 0,28-1-347 0 0,-7 0 53 0 0,-6 6 35 0 0,6-1-41 0 0,-4 2 39 0 0,5-2-64 0 0,7-4-37 0 0,-1 0-1 0 0,1-1 0 0 0,0 1 1 0 0,-1 0-1 0 0,1 0 0 0 0,-1-1 1 0 0,0 1-1 0 0,1-1 1 0 0,-1 1-1 0 0,1-1 0 0 0,-3 0-4 0 0,-1 3 43 0 0,-5 10-32 0 0,8 2-11 0 0,1-10 0 0 0,2-4 0 0 0,11 23 0 0 0,-7-13 0 0 0,-1-2 0 0 0,20 16 0 0 0,-7-7-15 0 0,-12-12 6 0 0,0 0-1 0 0,1 0 0 0 0,-1-1 1 0 0,1 0-1 0 0,1 0 1 0 0,3 2 9 0 0,0-2 0 0 0,-9-5 0 0 0,0 0 0 0 0,0 1 0 0 0,0-1 0 0 0,1 0 0 0 0,-1 1 0 0 0,0 0 0 0 0,0-1 0 0 0,-1 1 0 0 0,1-1 0 0 0,0 1 0 0 0,0 0 0 0 0,0 0 0 0 0,0 0 0 0 0,-1-1 0 0 0,1 1 0 0 0,0 0 0 0 0,-1 0 0 0 0,1 1 0 0 0,4 8 0 0 0,-4-8 0 0 0,0 0 0 0 0,0 0 0 0 0,0 0 0 0 0,0 1 0 0 0,1-1 0 0 0,-1-1 0 0 0,1 1 0 0 0,-1 0 0 0 0,1 0 0 0 0,11 13 0 0 0,-9-5 0 0 0,-3-8 0 0 0,0 1 0 0 0,0-1 0 0 0,0 0 0 0 0,1 0 0 0 0,-1 0 0 0 0,0 0 0 0 0,1 0 0 0 0,-1 0 0 0 0,1-1 0 0 0,11 15 0 0 0,-13-15 0 0 0,1 1 0 0 0,-1-1 0 0 0,1 1 0 0 0,-1-1 0 0 0,0 1 0 0 0,0 0 0 0 0,1-1 0 0 0,-1 1 0 0 0,0 0 0 0 0,-1-1 0 0 0,1-1 0 0 0,-2 25 12 0 0,-5-8 40 0 0,-1-3 44 0 0,-2-9-8 0 0,5 1-27 0 0,5-5-57 0 0,0-1-1 0 0,0 0 1 0 0,-1 1 0 0 0,1-1-1 0 0,0 0 1 0 0,0 1 0 0 0,0-1-1 0 0,-1 0 1 0 0,1 1 0 0 0,0-1 0 0 0,-1 0-1 0 0,1 0 1 0 0,0 1 0 0 0,-1-1-1 0 0,1 0 1 0 0,0 0 0 0 0,-1 1-1 0 0,1-1 1 0 0,0 0 0 0 0,-1 0 0 0 0,1 0-1 0 0,-1 0 1 0 0,1 0 0 0 0,0 0-1 0 0,-1 0 1 0 0,1 0 0 0 0,-1 0-1 0 0,1 0 1 0 0,0 0 0 0 0,-1 0 0 0 0,1 0-4 0 0,-5 3 88 0 0,3-2-79 0 0,1 0 1 0 0,0 0 0 0 0,0 0 0 0 0,0 0-1 0 0,-1 0 1 0 0,1 0 0 0 0,0 0 0 0 0,-1 0 0 0 0,1-1-1 0 0,-1 1 1 0 0,1-1 0 0 0,-1 1 0 0 0,1-1-1 0 0,-1 1 1 0 0,0-1 0 0 0,1 0 0 0 0,-1 0 0 0 0,0 0-10 0 0,-9 2 56 0 0,-1 4-24 0 0,11-5-28 0 0,-1 0 0 0 0,1 0 0 0 0,-1-1 0 0 0,1 1 0 0 0,-1 0 1 0 0,0-1-1 0 0,1 1 0 0 0,-1-1 0 0 0,0 1 0 0 0,1-1 0 0 0,-1 0 0 0 0,0 0 0 0 0,0 1-4 0 0,-4-1 10 0 0,-1 0 1 0 0,0 1-1 0 0,1 1 0 0 0,-1-1 1 0 0,1 1-1 0 0,0 0 0 0 0,-1 0-10 0 0,1 0 3 0 0,5-1-6 0 0,-1-1 0 0 0,0 0 0 0 0,0 1 0 0 0,0-1 0 0 0,0 0 0 0 0,0 0 1 0 0,0 0-1 0 0,1 0 0 0 0,-1-1 0 0 0,0 1 0 0 0,0 0 0 0 0,0-1 0 0 0,0 1 1 0 0,1-1-1 0 0,-1 0 0 0 0,0 0 0 0 0,0 1 0 0 0,1-1 0 0 0,-2-1 3 0 0,-5-2-25 0 0,6 3 17 0 0,0 0 0 0 0,-1 1 1 0 0,1-1-1 0 0,0 1 1 0 0,-1-1-1 0 0,1 1 0 0 0,0 0 1 0 0,-1 0-1 0 0,1 0 1 0 0,-1 0-1 0 0,1 1 0 0 0,-3 0 8 0 0,-8 0-73 0 0,-6-5-49 0 0,-5-9 17 0 0,15 6 43 0 0,-1 2-40 0 0,0 0-114 0 0,8 4 156 0 0,-1 0-1 0 0,1 0 1 0 0,0 0 0 0 0,0 0-1 0 0,0 0 1 0 0,0-1 0 0 0,0 1-1 0 0,0-1 1 0 0,1 0 60 0 0,-15-10-437 0 0,1 9-3 0 0</inkml:trace>
  <inkml:trace contextRef="#ctx0" brushRef="#br0" timeOffset="65668.17">10342 529 8608 0 0,'0'0'197'0'0,"0"3"24"0"0,0 1-133 0 0,0 10 145 0 0,3-5-116 0 0,10 19-70 0 0,-13-20-49 0 0,-1-1-3 0 0,2 6 39 0 0,0-4 55 0 0,7 12 316 0 0,-5-16-325 0 0,-2-3-31 0 0,0 0 0 0 0,-1 0-1 0 0,1 0 1 0 0,-1 0 0 0 0,1 1 0 0 0,-1-1 0 0 0,0 0 0 0 0,0 0 0 0 0,0 0 0 0 0,0 0 0 0 0,0 0 0 0 0,0 1 0 0 0,-1-1 0 0 0,1 0-1 0 0,-1 0 1 0 0,1 0 0 0 0,-1 0 0 0 0,0 0 0 0 0,0 0 0 0 0,0 0 0 0 0,0 0 0 0 0,0 0-49 0 0,-1 1 83 0 0,1-1 0 0 0,0 1 0 0 0,0-1 0 0 0,0 1 0 0 0,0 0 0 0 0,1 0 0 0 0,-1 0 1 0 0,1 0-1 0 0,-1 0-83 0 0,1 2 152 0 0,0 0-35 0 0,0 3 35 0 0,0 7 22 0 0,0-8-52 0 0,0-3-10 0 0,0 2 45 0 0,0 0 54 0 0,0 1 64 0 0,0-2-124 0 0,-2 0-38 0 0,-3 4 29 0 0,4-8-128 0 0,0 1 1 0 0,0 0 0 0 0,1-1-1 0 0,-1 1 1 0 0,0 0-1 0 0,0 0 1 0 0,1-1 0 0 0,-1 1-1 0 0,1 0 1 0 0,0 0-1 0 0,-1 0 1 0 0,1 1-15 0 0,0-3 6 0 0,0 1 0 0 0,0 0 0 0 0,0 0 0 0 0,0 0-1 0 0,0 0 1 0 0,0-1 0 0 0,0 1 0 0 0,0 0 0 0 0,0 0 0 0 0,-1 0 0 0 0,1-1 0 0 0,0 1 0 0 0,-1 0 0 0 0,1 0-6 0 0,-10 4 66 0 0,7-2-107 0 0,1 1 103 0 0,1-2-28 0 0,0-1-50 0 0,0 0-37 0 0,0 0-48 0 0,0-1-27 0 0,-1 1-46 0 0,1-1-53 0 0,-1 0-58 0 0,1 0-25 0 0,0 0-51 0 0,1 0-46 0 0,0 0-38 0 0,-1 0-135 0 0,1 0-38 0 0,0 0-162 0 0,0 0-432 0 0</inkml:trace>
  <inkml:trace contextRef="#ctx0" brushRef="#br0" timeOffset="65942.85">10252 499 10680 0 0,'0'0'241'0'0,"0"0"38"0"0,0 0 11 0 0,0 0-28 0 0,0 0-197 0 0,0-3-37 0 0,0 0 17 0 0,0 1-119 0 0,1 0-126 0 0,0 1 52 0 0,-1 0-33 0 0,1 0-34 0 0,0 1-33 0 0,1-1-35 0 0,-1 1-35 0 0,1-1-36 0 0,-1 1-35 0 0,1 0-38 0 0,1 0-37 0 0,3 0-972 0 0,3 0-821 0 0</inkml:trace>
  <inkml:trace contextRef="#ctx0" brushRef="#br0" timeOffset="63104.89">7938 121 8656 0 0,'-2'0'-7'0'0,"0"0"60"0"0,1 0 53 0 0,-1 0 47 0 0,1 1 83 0 0,0-1 46 0 0,0 0 103 0 0,0 1 244 0 0,2 1 5 0 0,0-1-241 0 0,0 0-100 0 0,0 1-43 0 0,0-1-83 0 0,0 0-45 0 0,1 1-51 0 0,-1-1-57 0 0,2 1-80 0 0,-1 1-97 0 0,4 3 344 0 0,0 3-46 0 0,0 1-18 0 0,1 5 12 0 0,2 5 106 0 0,-3-5-80 0 0,0 6-6 0 0,-5-14-89 0 0,1 0 1 0 0,0 0 0 0 0,1 0 0 0 0,1 2-61 0 0,3 6 98 0 0,-2-7-23 0 0,-1 1 1 0 0,0-1-1 0 0,0 1 1 0 0,0 3-76 0 0,-1 4 109 0 0,0-4 31 0 0,0 0 1 0 0,5 11-141 0 0,1 0 185 0 0,-1 1 0 0 0,3 14-185 0 0,-9-26 62 0 0,-1-4-17 0 0,1-1 1 0 0,0 0-1 0 0,0 1 0 0 0,0-1 1 0 0,1 0-1 0 0,1 0-45 0 0,7 21 127 0 0,-3 12 20 0 0,-3-13-41 0 0,3 2 44 0 0,-4-18-108 0 0,-2-6-21 0 0,0 0 1 0 0,0 0 0 0 0,-1 0-1 0 0,0 0 1 0 0,1 5-22 0 0,-2-7 13 0 0,0 0 1 0 0,0 1-1 0 0,0-1 0 0 0,0 0 1 0 0,-1 0-1 0 0,0 0 1 0 0,1 0-1 0 0,-2 1-13 0 0,1 0 5 0 0,0-2-4 0 0,1-1 0 0 0,-1 1 0 0 0,0 0 0 0 0,1-1 0 0 0,0 1 0 0 0,-1 0 0 0 0,1-1 0 0 0,0 1 0 0 0,0 0 0 0 0,0 0 0 0 0,0-1 0 0 0,0 1 0 0 0,0 0 0 0 0,0 0 0 0 0,1-1 0 0 0,-1 1 0 0 0,1 0 0 0 0,-1 0 0 0 0,1-1 0 0 0,-1 1 0 0 0,1-1 0 0 0,0 1-1 0 0,0 0 4 0 0,-1-1 0 0 0,1 1 0 0 0,-1-1 0 0 0,1 1 0 0 0,-1 0 0 0 0,0-1 0 0 0,0 1 0 0 0,0-1 0 0 0,0 1 0 0 0,0 0 0 0 0,0-1 1 0 0,0 1-1 0 0,0-1 0 0 0,-1 1 0 0 0,1 0 0 0 0,-1-1 0 0 0,1 1 0 0 0,-1-1 0 0 0,0 1 0 0 0,1-1 0 0 0,-1 0 0 0 0,0 1 1 0 0,-1 0-5 0 0,1 0 4 0 0,0-1 0 0 0,0 1 0 0 0,0 0 0 0 0,1 0 0 0 0,-1-1 0 0 0,0 1 0 0 0,1 0 0 0 0,-1 0 0 0 0,1 0 0 0 0,0 0-4 0 0,0-2 1 0 0,0 0 0 0 0,0 0-1 0 0,0 1 1 0 0,0-1 0 0 0,0 0 0 0 0,0 0-1 0 0,0 0 1 0 0,0 0 0 0 0,0 0 0 0 0,0 0-1 0 0,0 0 1 0 0,0 0 0 0 0,0 0 0 0 0,0 0-1 0 0,0 0 1 0 0,0 1 0 0 0,0-1 0 0 0,0 0-1 0 0,0 0 1 0 0,0 0 0 0 0,0 0 0 0 0,0 0-1 0 0,0 0 1 0 0,0 0 0 0 0,0 0 0 0 0,0 0-1 0 0,0 0 1 0 0,0 0 0 0 0,0 0 0 0 0,0 1-1 0 0,0-1 1 0 0,0 0 0 0 0,0 0 0 0 0,0 0-1 0 0,0 0 1 0 0,1 0 0 0 0,-1 0 0 0 0,0 0-1 0 0,0 0 1 0 0,0 0 0 0 0,0 0 0 0 0,0 0-1 0 0,0 0 1 0 0,0 0 0 0 0,0 0 0 0 0,0 0-1 0 0,0 0 1 0 0,0 0 0 0 0,1 0 0 0 0,-1 0-1 0 0,0 0 1 0 0,0 0 0 0 0,0 0 0 0 0,0 0-1 0 0,0 0 1 0 0,0 0 0 0 0,0 0-1 0 0,2 0-210 0 0,-1 0 85 0 0,0 0 73 0 0,0 0 62 0 0,0 0 47 0 0,0 0 35 0 0,1 2 473 0 0,-1-1-467 0 0,-1 0-93 0 0,0-1-49 0 0,1 1-38 0 0,-1 0-41 0 0,0-1-47 0 0,0 1-51 0 0,0 0-55 0 0,0 0-60 0 0,1 0-64 0 0,-1 0-222 0 0,0 0-127 0 0,0 0 325 0 0,1-1-36 0 0,-1 1-36 0 0,0 0-37 0 0,0-1-1400 0 0,0 0-1099 0 0</inkml:trace>
  <inkml:trace contextRef="#ctx0" brushRef="#br0" timeOffset="63474.75">7999 212 9152 0 0,'-5'0'280'0'0,"1"0"-35"0"0,4 0 154 0 0,5 0-97 0 0,4 1-70 0 0,23-3 276 0 0,-24 0-244 0 0,0-2-141 0 0,-7 3-100 0 0,0 0 0 0 0,1 0 0 0 0,-1 0 1 0 0,1 0-1 0 0,-1 1 0 0 0,1-1 0 0 0,-1 0 1 0 0,1 1-1 0 0,-1 0 0 0 0,1-1 1 0 0,-1 1-1 0 0,1 0 0 0 0,0 0 0 0 0,-1 0-23 0 0,14-1 198 0 0,9 1 45 0 0,-2 3-108 0 0,-7 1-53 0 0,0-1 21 0 0,0 1 0 0 0,0 1 0 0 0,0 0 0 0 0,1 2-103 0 0,-10-4 25 0 0,0-1 1 0 0,0 0 0 0 0,1 0 0 0 0,-1-1 0 0 0,6 1-26 0 0,18 6 65 0 0,-9 5-15 0 0,-7-3-18 0 0,26 10 34 0 0,-14-3-60 0 0,12 13-57 0 0,-9-7 20 0 0,-11-10-11 0 0,4 4 3 0 0,-4-1 34 0 0,9 5 5 0 0,-8-7 0 0 0,1 14-12 0 0,23 30-112 0 0,-41-54 108 0 0,1 0-1 0 0,-1 0 1 0 0,0 1 0 0 0,0-1 0 0 0,0 1 0 0 0,0 1 16 0 0,-1-1-3 0 0,1 0 0 0 0,0-1 1 0 0,0 1-1 0 0,0-1 0 0 0,0 0 0 0 0,2 2 3 0 0,-3-4 5 0 0,1 1 4 0 0,0-1 1 0 0,0 1 0 0 0,-1 0 0 0 0,0 0 0 0 0,1 0-1 0 0,-1 2-9 0 0,2 17 75 0 0,-2-18-64 0 0,-1 0 0 0 0,1 0 1 0 0,0 1-1 0 0,0-1 1 0 0,2 4-12 0 0,-2-5 5 0 0,0-1 0 0 0,0 1 0 0 0,0 0 0 0 0,0 0 0 0 0,0 0 0 0 0,-1 0 0 0 0,0 0 0 0 0,1 0 0 0 0,-1 0 0 0 0,0 0 0 0 0,-1 0 0 0 0,1 3-5 0 0,-15 29 64 0 0,1-11-43 0 0,2-5 22 0 0,9-12-31 0 0,0 0-1 0 0,-1 0 1 0 0,0-1-1 0 0,0 1 1 0 0,0-1 0 0 0,-1 0-1 0 0,0-1 1 0 0,0 1 0 0 0,-1-1-1 0 0,0 0 1 0 0,-5 4-12 0 0,-4 4 18 0 0,14-12-14 0 0,-1 1 1 0 0,1 0 0 0 0,-1-1-1 0 0,0 1 1 0 0,0-1-1 0 0,0 0 1 0 0,0 0 0 0 0,0 0-1 0 0,0 0 1 0 0,0 1-5 0 0,-10 1 9 0 0,8-2-7 0 0,0 0 0 0 0,0 0-1 0 0,0 1 1 0 0,1-1 0 0 0,-1 1-1 0 0,1 0 1 0 0,-1 0 0 0 0,0 0-2 0 0,0 1 6 0 0,0-1 1 0 0,-1 0 0 0 0,1 0 0 0 0,-1 0 0 0 0,0-1-1 0 0,1 0 1 0 0,-1 0 0 0 0,0 0 0 0 0,0 0 0 0 0,-2-1-7 0 0,-14 1 45 0 0,-21-2-45 0 0,7 0 21 0 0,-23 1 86 0 0,57 0-106 0 0,-1 0 0 0 0,0 0 0 0 0,1 0-1 0 0,-1-1 1 0 0,1 1 0 0 0,-1 0 0 0 0,1-1 0 0 0,-1 0 0 0 0,1 1 0 0 0,-1-1 0 0 0,1 0-1 0 0,-1 0 1 0 0,1 0 0 0 0,0 0-1 0 0,-7-3-1 0 0,-5-1 1 0 0,12 3-26 0 0,0 0-51 0 0,0 1-53 0 0,0-1-56 0 0,0 1-40 0 0,0 0-52 0 0,1 0-54 0 0,-1 0-55 0 0,-1 0-56 0 0,1 1-59 0 0,-1-1-59 0 0,-1 1-62 0 0,1 0-1034 0 0,2 0-947 0 0</inkml:trace>
  <inkml:trace contextRef="#ctx0" brushRef="#br0" timeOffset="64028.49">8770 665 7856 0 0,'2'3'60'0'0,"1"0"-63"0"0,0-1 6 0 0,-1 1 83 0 0,0-1 80 0 0,1 0 115 0 0,-1-2-96 0 0,25 0-168 0 0,-8 0 78 0 0,-3 0 93 0 0,-1 0 109 0 0,-2 0 35 0 0,3 0 90 0 0,-6 1-248 0 0,1 0 9 0 0,-3-2-33 0 0,0 0 7 0 0,1-1 39 0 0,1-2-33 0 0,-1-1-19 0 0,-1 3-13 0 0,0 1 18 0 0,2 0 51 0 0,-1 2-53 0 0,-5-1-105 0 0,-1 1 0 0 0,1-1 1 0 0,-1 0-1 0 0,1-1 0 0 0,-1 1 1 0 0,1 0-1 0 0,-1-1 0 0 0,1 0 1 0 0,0 0-43 0 0,7-3 46 0 0,6-3 19 0 0,-2 5 8 0 0,-13 2-62 0 0,0 0 0 0 0,-1 0 0 0 0,1-1 0 0 0,0 1 0 0 0,-1 0 0 0 0,1-1 0 0 0,0 1 0 0 0,-1-1 1 0 0,1 0-1 0 0,-1 0 0 0 0,1 1 0 0 0,-1-1 0 0 0,1 0-11 0 0,-1 0 15 0 0,1 0 0 0 0,-1 0 0 0 0,1 0-1 0 0,-1 0 1 0 0,1 1 0 0 0,0-1 0 0 0,-1 1 0 0 0,1-1 0 0 0,0 1-1 0 0,-1 0 1 0 0,1-1 0 0 0,0 1 0 0 0,0 0-15 0 0,25 0 269 0 0,-22-2-139 0 0,9-8 6 0 0,-2 7-16 0 0,-10 3-2 0 0,-2 0-38 0 0,3-3-9 0 0,7-7 14 0 0,-8 8-11 0 0,1-1 11 0 0,7-7 4 0 0,-8 8-19 0 0,-4-1-17 0 0,-8-7-28 0 0,7 8 47 0 0,3 2-67 0 0,-1 0 0 0 0,1 0 0 0 0,-1 0 0 0 0,1 0 0 0 0,-1 0-1 0 0,0 0 1 0 0,1 0 0 0 0,-1 0 0 0 0,1 0 0 0 0,-1 0 0 0 0,1 0 0 0 0,-1 0-1 0 0,1 0 1 0 0,-1 0 0 0 0,1-1 0 0 0,-1 1 0 0 0,1 0 0 0 0,-1 0-5 0 0,-5-7 41 0 0,6 7-40 0 0,0-1 1 0 0,-1 1-1 0 0,1-1 1 0 0,-1 1 0 0 0,1-1-1 0 0,0 1 1 0 0,-1-1-1 0 0,1 1 1 0 0,-1 0-1 0 0,1-1 1 0 0,-1 1-1 0 0,1 0 1 0 0,-1-1-1 0 0,1 1 1 0 0,-1 0-1 0 0,1-1 1 0 0,-1 1 0 0 0,1 0-1 0 0,-1 0 1 0 0,0 0-1 0 0,1 0 1 0 0,-1 0-1 0 0,0-1-1 0 0,-4-1 43 0 0,-11-12-8 0 0,11 14-20 0 0,5 0-15 0 0,0 0 0 0 0,0 0 1 0 0,0 0-1 0 0,0 0 0 0 0,0 0 1 0 0,0 1-1 0 0,0-1 0 0 0,-1 0 1 0 0,1 0-1 0 0,0 0 0 0 0,0 0 1 0 0,0 0-1 0 0,0 0 0 0 0,0 0 0 0 0,0 0 1 0 0,0 0-1 0 0,0 0 0 0 0,-1 0 1 0 0,1 0-1 0 0,0 0 0 0 0,0 0 1 0 0,0 0-1 0 0,0 0 0 0 0,0 0 0 0 0,0 0 1 0 0,0 0-1 0 0,-1-1 0 0 0,1 1 1 0 0,0 0-1 0 0,0 0 0 0 0,0 0 1 0 0,0 0-1 0 0,0 0 0 0 0,0 0 1 0 0,0 0-1 0 0,0 0 0 0 0,0 0 0 0 0,0 0 1 0 0,0 0-1 0 0,-1-1 0 0 0,1 1 1 0 0,0 0-1 0 0,0 0 0 0 0,0 0 1 0 0,0 0-1 0 0,0 0 0 0 0,-4-7 10 0 0,4 7-9 0 0,-1 0-1 0 0,1-1 1 0 0,0 1-1 0 0,0-1 1 0 0,0 1-1 0 0,-1 0 1 0 0,1-1-1 0 0,0 1 1 0 0,0 0-1 0 0,-1 0 1 0 0,1-1-1 0 0,0 1 1 0 0,-1 0-1 0 0,1 0 0 0 0,0-1 1 0 0,-1 1-1 0 0,1 0 1 0 0,0 0-1 0 0,-1 0 1 0 0,1 0-1 0 0,-1-1 1 0 0,1 1-1 0 0,0 0 1 0 0,-1 0-1 0 0,1 0 1 0 0,-1 0-1 0 0,1 0 1 0 0,0 0-1 0 0,-1 0 1 0 0,1 0-1 0 0,-1 0 0 0 0,-4-2 70 0 0,-35-23 88 0 0,33 21-89 0 0,-1 5-66 0 0,5-1 9 0 0,-14 0 53 0 0,-11 0-56 0 0,26 0-9 0 0,1 0 0 0 0,-1 0 0 0 0,0 1 0 0 0,1-1 0 0 0,-1 0 0 0 0,1 1 0 0 0,-1-1 0 0 0,1 1 0 0 0,-1 0 0 0 0,1-1 0 0 0,-1 1 0 0 0,1 0 0 0 0,0 0 0 0 0,-1 0 0 0 0,-5 4 0 0 0,2-3 0 0 0,4-2 0 0 0,1 0 0 0 0,-1 1 0 0 0,0-1 0 0 0,1 0 0 0 0,-1 0 0 0 0,1 1 0 0 0,-1-1 0 0 0,0 1 0 0 0,1-1 0 0 0,-1 0 0 0 0,1 1 0 0 0,0-1 0 0 0,-1 1 0 0 0,1-1 0 0 0,-1 1 0 0 0,1 0 0 0 0,0-1 0 0 0,-1 1 0 0 0,1-1 0 0 0,0 1 0 0 0,0 0 0 0 0,-1 0 0 0 0,-1 3 0 0 0,1-2 0 0 0,-1-1 0 0 0,1 1 0 0 0,-1-1 0 0 0,1 1 0 0 0,-1-1 0 0 0,1 0 0 0 0,-1 1 0 0 0,0-1 0 0 0,0 0 0 0 0,1 0 0 0 0,-1 0 0 0 0,0-1 0 0 0,-2 2 0 0 0,3-2 0 0 0,-1 1 0 0 0,1-1 0 0 0,0 1 0 0 0,0 0 0 0 0,0-1 0 0 0,0 1 0 0 0,0 0 0 0 0,0 0 0 0 0,0 0 0 0 0,0 0 0 0 0,0 0 0 0 0,0 0 0 0 0,1 0 0 0 0,-1 0 0 0 0,-15 30 0 0 0,15-28-9 0 0,0 1 1 0 0,0 0 0 0 0,1 0-1 0 0,-1 0 1 0 0,1-1 0 0 0,0 1 0 0 0,0 0-1 0 0,0 0 1 0 0,0 0 0 0 0,1 1 8 0 0,0 15-43 0 0,-2-11 35 0 0,1-6 8 0 0,0 1 0 0 0,0-1-1 0 0,0 1 1 0 0,0-1 0 0 0,0 1-1 0 0,1-1 1 0 0,-1 1 0 0 0,1-1 0 0 0,0 2 0 0 0,4 5 0 0 0,-4-7 0 0 0,0 0 0 0 0,1 0 0 0 0,-1 0 0 0 0,-1 0 0 0 0,1 0 0 0 0,0 0 0 0 0,-1 0 0 0 0,1 0 0 0 0,-1 3 0 0 0,0-2 0 0 0,1-1-1 0 0,-1 1 1 0 0,1-1 0 0 0,0 1 0 0 0,0-1 0 0 0,0 1 0 0 0,0-1 0 0 0,1 0 0 0 0,0 0 0 0 0,0 1 0 0 0,21 32 27 0 0,-13-22 7 0 0,4 6 2 0 0,0-1 0 0 0,1 0 0 0 0,1-1 0 0 0,1-1-36 0 0,-14-14 0 0 0,0-1 1 0 0,0 1 0 0 0,1-1 0 0 0,-1 0 0 0 0,1 0 0 0 0,-1-1 0 0 0,1 1 0 0 0,0-1 0 0 0,-1 1 0 0 0,1-1 0 0 0,2 0-1 0 0,26 10 66 0 0,-25-6-37 0 0,-6-4-25 0 0,1 0-1 0 0,-1 0 0 0 0,1-1 1 0 0,-1 1-1 0 0,0 0 0 0 0,1-1 1 0 0,0 1-1 0 0,-1-1 0 0 0,1 1 1 0 0,-1-1-1 0 0,1 0 1 0 0,-1 1-1 0 0,1-1 0 0 0,0 0 1 0 0,0 0-4 0 0,8 0 23 0 0,-7 1-13 0 0,1-1 1 0 0,-1 0-1 0 0,1 0 0 0 0,-1 0 1 0 0,1 0-1 0 0,-1-1 1 0 0,0 0-1 0 0,1 1 1 0 0,1-2-11 0 0,6-2-21 0 0,6-1-50 0 0,0-1-44 0 0,11-7-27 0 0</inkml:trace>
  <inkml:trace contextRef="#ctx0" brushRef="#br0" timeOffset="64711.27">10010 302 8176 0 0,'0'0'182'0'0,"0"0"29"0"0,-3-2 13 0 0,-17-17-82 0 0,17 15-64 0 0,1-1-67 0 0,-3-7-11 0 0,0 9 12 0 0,0 1 77 0 0,2-3 128 0 0,1-1 86 0 0,-3 3 37 0 0,-1 0-38 0 0,-2-1 86 0 0,2-3-39 0 0,1-6 321 0 0,-6 8-139 0 0,6-5-62 0 0,-5 4-31 0 0,-3-1-108 0 0,9 5-215 0 0,-4 0 86 0 0,-16 1 346 0 0,9 1-280 0 0,7 0-182 0 0,2 1-54 0 0,-2-1 41 0 0,-2 0 19 0 0,-11 0 59 0 0,12 0-86 0 0,-18 2 0 0 0,23-1-62 0 0,0 0-1 0 0,0 1 1 0 0,0 0 0 0 0,1-1 0 0 0,-1 1 0 0 0,-1 2-2 0 0,-3 1 0 0 0,7-4 0 0 0,0 0 0 0 0,0 0 0 0 0,-1 0 0 0 0,1 0 0 0 0,-1 0 0 0 0,1-1 0 0 0,0 1 0 0 0,-1-1 0 0 0,1 1 0 0 0,-1-1 0 0 0,0 1 0 0 0,1-1 0 0 0,-1 0 0 0 0,1 1 0 0 0,-1-1 0 0 0,0 0 0 0 0,-13 2 0 0 0,0 11 0 0 0,-7 10 0 0 0,19-20 0 0 0,-2-1 0 0 0,3-2 0 0 0,1 1 0 0 0,0-1 0 0 0,0 1 0 0 0,0 0 0 0 0,0-1 0 0 0,0 1 0 0 0,0 0 0 0 0,0 0 0 0 0,0 0 0 0 0,0 0 0 0 0,0 0 0 0 0,0 0 0 0 0,0 0 0 0 0,0 0 0 0 0,0 1 0 0 0,1-1 0 0 0,0-1 0 0 0,0 1 0 0 0,0 0 0 0 0,0 0 0 0 0,-1 0 0 0 0,1 0 0 0 0,0 0 0 0 0,1-1 0 0 0,-1 1 0 0 0,0 0 0 0 0,0 0 0 0 0,0 0 0 0 0,1 0 0 0 0,0 5 0 0 0,-2 10 0 0 0,0-12 0 0 0,1 0 0 0 0,0 0 0 0 0,-1 1 0 0 0,2-1 0 0 0,-1 0 0 0 0,0 0 0 0 0,1 0 0 0 0,0 0 0 0 0,1 4 0 0 0,1-3 0 0 0,-1 1 0 0 0,1 0 0 0 0,1 0 0 0 0,-1 0 0 0 0,1-1 0 0 0,0 1 0 0 0,1-1 0 0 0,-3-3 0 0 0,-1 0 0 0 0,1 0 0 0 0,0 1 0 0 0,-1-1 0 0 0,1 0 0 0 0,-1 1 0 0 0,0-1 0 0 0,0 1 0 0 0,0 0 0 0 0,0-1 0 0 0,0 1 0 0 0,0 0 0 0 0,0 1 0 0 0,0 0 0 0 0,0 1 0 0 0,1-1 0 0 0,0-1 0 0 0,0 1 0 0 0,2 3 0 0 0,3 4 0 0 0,-4-5 0 0 0,1 0 0 0 0,0-1 0 0 0,0 1 0 0 0,4 3 0 0 0,-6-7 0 0 0,0 0 0 0 0,0 0 0 0 0,-1 1 0 0 0,1-1 0 0 0,-1 0 0 0 0,1 1 0 0 0,-1-1 0 0 0,0 1 0 0 0,0-1 0 0 0,0 1 0 0 0,-1 0 0 0 0,1 0 0 0 0,0 1 0 0 0,1 0 0 0 0,-1 0 0 0 0,1 0 0 0 0,-1 0 0 0 0,1 0 0 0 0,2 3 0 0 0,-1-2-1 0 0,0 1 1 0 0,-1-1 0 0 0,0 1-1 0 0,0-1 1 0 0,0 1 0 0 0,0 5 0 0 0,-1-6 4 0 0,0 1-1 0 0,1-1 1 0 0,0 1 0 0 0,0-1 0 0 0,0 0 0 0 0,3 5-4 0 0,-3-8 13 0 0,-1 0 1 0 0,1 1-1 0 0,-1-1 1 0 0,1 1-1 0 0,-1 0 0 0 0,0-1 1 0 0,0 1-1 0 0,0 0 1 0 0,0 0-1 0 0,0 0 1 0 0,-1 0-1 0 0,0 0 0 0 0,1 0 1 0 0,-1 0-1 0 0,0 1-13 0 0,1 14 81 0 0,5-3-30 0 0,0 0 19 0 0,-4 3 44 0 0,-3-10-60 0 0,1 13 61 0 0,3-8 18 0 0,2-5-61 0 0,-4-7-56 0 0,0 1 0 0 0,0-1 0 0 0,0 0 0 0 0,-1 1 0 0 0,1-1 0 0 0,0 1 0 0 0,-1-1 0 0 0,1 1 0 0 0,-1-1 0 0 0,0 1 0 0 0,1 0 0 0 0,-1-1 0 0 0,0 1 0 0 0,0 0-16 0 0,1 9 110 0 0,-1-8-79 0 0,0 0 0 0 0,0 0 0 0 0,0 0-1 0 0,0 0 1 0 0,0 0 0 0 0,0 0 0 0 0,-1 0 0 0 0,0 0-1 0 0,1 0 1 0 0,-1 1-31 0 0,-10 9 79 0 0,9-11-10 0 0,2-2-2 0 0,0 0-31 0 0,0 0-146 0 0,0 0-67 0 0,0 0 76 0 0,0 0-64 0 0,0 0-82 0 0,0 0 75 0 0,0 0-37 0 0,0 0-42 0 0,0 0-39 0 0,0 0-393 0 0,0 0 94 0 0,0 0-54 0 0,0 0-756 0 0,0 0-598 0 0,0 0-1135 0 0</inkml:trace>
  <inkml:trace contextRef="#ctx0" brushRef="#br0" timeOffset="65371.89">9435 650 7744 0 0,'0'0'174'0'0,"0"0"29"0"0,3 0 12 0 0,9 0-35 0 0,3-2-75 0 0,-9-1-38 0 0,1-1 96 0 0,-1 2 58 0 0,-2 1-82 0 0,-1 0-1 0 0,1 0 1 0 0,0 1-1 0 0,-1-1 1 0 0,1 1 0 0 0,3 0-139 0 0,7-2 248 0 0,7-3 198 0 0,1-1-11 0 0,-8 4-204 0 0,0 2 88 0 0,0 0-57 0 0,3-3 6 0 0,-2-2-68 0 0,-3 1-57 0 0,9 1 25 0 0,-6 3-52 0 0,23 0 217 0 0,-27 0-270 0 0,-2 0-45 0 0,9-2 42 0 0,-3-4-17 0 0,-13 5-36 0 0,0 0 0 0 0,1 0 0 0 0,-1 0 0 0 0,0 0 0 0 0,1 1 0 0 0,-1-1 0 0 0,1 0 0 0 0,-1 1 0 0 0,1 0 0 0 0,-1 0 0 0 0,1 0 0 0 0,1 0-7 0 0,22 0 30 0 0,-6 0-65 0 0,-3 0-46 0 0,0 0-60 0 0,-3 0-31 0 0,-1 0-58 0 0,-1 0-64 0 0,0 0-71 0 0,5 0-272 0 0</inkml:trace>
  <inkml:trace contextRef="#ctx0" brushRef="#br0" timeOffset="62136.7">6850 575 8696 0 0,'-3'2'46'0'0,"1"1"-25"0"0,-1 0 4 0 0,0-1 37 0 0,1 0 40 0 0,0 1 60 0 0,2-3 77 0 0,3 1-123 0 0,2-1-37 0 0,2 1-27 0 0,-6 0-52 0 0,0-1 0 0 0,-1 1 0 0 0,1 0 0 0 0,0-1 0 0 0,0 1 0 0 0,0 0 0 0 0,-1 0 0 0 0,1 0 0 0 0,0 0 0 0 0,-1-1 0 0 0,1 1 0 0 0,-1 0 0 0 0,1 0 0 0 0,-1 0 0 0 0,1 0 0 0 0,-1 1 0 0 0,6 8 0 0 0,0-6 23 0 0,0 0 48 0 0,2 0 77 0 0,0 2 74 0 0,-1 1 25 0 0,5 4 230 0 0,5 5 259 0 0,-12-11-522 0 0,0 0-34 0 0,-1-1-64 0 0,-1 0-37 0 0,0 1-43 0 0,-1-1-49 0 0,3 5 185 0 0,0 2 7 0 0,3-1-40 0 0,-4-5-65 0 0,0 0 1 0 0,0 1-1 0 0,-1-1 0 0 0,1 1 0 0 0,-1 0 0 0 0,0 1-74 0 0,-1-2 49 0 0,1 8 93 0 0,-3-13-140 0 0,0 0 0 0 0,0 0 0 0 0,0 0 0 0 0,0 0-1 0 0,0 0 1 0 0,0 0 0 0 0,0 0 0 0 0,0 0 0 0 0,0 1 0 0 0,0-1 0 0 0,0 0-1 0 0,0 0 1 0 0,0 0 0 0 0,0 0 0 0 0,0 0 0 0 0,0 0 0 0 0,0 0 0 0 0,0 0-1 0 0,0 0 1 0 0,0 0 0 0 0,0 0 0 0 0,0 1 0 0 0,0-1 0 0 0,0 0-1 0 0,0 0 1 0 0,0 0 0 0 0,0 0 0 0 0,0 0 0 0 0,0 0 0 0 0,0 0 0 0 0,0 0-1 0 0,0 0 1 0 0,1 0 0 0 0,-1 0 0 0 0,0 0 0 0 0,0 0 0 0 0,0 0-1 0 0,0 0 1 0 0,0 0 0 0 0,0 0 0 0 0,0 0 0 0 0,0 0 0 0 0,0 0 0 0 0,0 0-1 0 0,0 0 1 0 0,1 0 0 0 0,-1 0 0 0 0,0 0 0 0 0,0 0 0 0 0,0 0-1 0 0,0 0 1 0 0,0 0 0 0 0,0 0 0 0 0,0 0 0 0 0,0 0 0 0 0,0 0 0 0 0,0 0-2 0 0,1 1 8 0 0,0-1 1 0 0,0 0-1 0 0,0 1 1 0 0,0-1-1 0 0,0 0 1 0 0,0 1-1 0 0,0-1 1 0 0,0 1-1 0 0,0 0 1 0 0,-1-1-1 0 0,1 1 1 0 0,0 0-1 0 0,0-1 1 0 0,-1 1-1 0 0,1 0 1 0 0,0 0-1 0 0,-1 0 1 0 0,1 0-1 0 0,-1-1 1 0 0,1 1-1 0 0,-1 0 1 0 0,0 0-1 0 0,1 0-8 0 0,7 11 73 0 0,-5-9-8 0 0,1-2-33 0 0,4-2-7 0 0,-8 1-15 0 0,10 0 77 0 0,0 0-108 0 0,0 0-104 0 0,4 0-148 0 0,-13 0 242 0 0,1 0-96 0 0,-2 0-33 0 0,1 0-58 0 0,-1 0-104 0 0,0-1-122 0 0,0 1-109 0 0,0 0 79 0 0,1 0-41 0 0,0-2-603 0 0,3-2-456 0 0,5-4-891 0 0,-9 7 2422 0 0</inkml:trace>
  <inkml:trace contextRef="#ctx0" brushRef="#br0" timeOffset="62475.14">7152 529 8696 0 0,'0'0'197'0'0,"0"0"24"0"0,0 0 18 0 0,0 0 34 0 0,0 0 114 0 0,0 0 49 0 0,0 0 11 0 0,0 0-21 0 0,0 0-87 0 0,0 0-34 0 0,0 0-7 0 0,0 0-14 0 0,0 3-52 0 0,0 22 172 0 0,3-20-211 0 0,-2-4-173 0 0,0 1 0 0 0,0-1 0 0 0,0 0 0 0 0,0 1 1 0 0,0-1-1 0 0,0 1 0 0 0,-1-1 0 0 0,1 1 0 0 0,0 0 0 0 0,-1-1 0 0 0,1 1 0 0 0,-1 0 1 0 0,1 1-21 0 0,0 29 298 0 0,-1-27-261 0 0,0 7 25 0 0,1-4-9 0 0,-1 0 0 0 0,0-1 0 0 0,-1 1 0 0 0,-1 7-53 0 0,-3 1 68 0 0,3-10-32 0 0,1 1-1 0 0,-1-1 1 0 0,1 0-1 0 0,0 1 0 0 0,0-1 1 0 0,1 1-36 0 0,1 30 204 0 0,0-19-80 0 0,-1-1-1 0 0,-1 1 1 0 0,-2 13-124 0 0,-10 37 269 0 0,0-3-66 0 0,12-56-164 0 0,0 0 1 0 0,0 0 0 0 0,1 0 0 0 0,0 0-41 0 0,-2 25 95 0 0,-2-11-38 0 0,1-8-7 0 0,1 1 0 0 0,0-1 1 0 0,1 4-50 0 0,1 2 58 0 0,0-10-10 0 0,0 1 0 0 0,0-1 0 0 0,-3 9-48 0 0,-2 3 90 0 0,3-13-31 0 0,0 0 0 0 0,0 0 0 0 0,1 1-1 0 0,1 1-58 0 0,0 26 194 0 0,0-1 46 0 0,0 72 581 0 0,0-107-806 0 0,-1-1 0 0 0,1 1 0 0 0,0 0 0 0 0,0-1 0 0 0,-1 1 0 0 0,1 0 0 0 0,-1-1 0 0 0,0 1 0 0 0,1-1 0 0 0,-1 1-1 0 0,0 0 1 0 0,0-1 0 0 0,0 1-15 0 0,0-1 14 0 0,0 0 0 0 0,0 1 0 0 0,1-1 0 0 0,-1 1 0 0 0,0 0 0 0 0,1-1 0 0 0,-1 1 0 0 0,1 0 0 0 0,-1-1 0 0 0,1 1 0 0 0,0 0 0 0 0,0-1 0 0 0,0 1-14 0 0,0 3 31 0 0,0 2 2 0 0,0 9 54 0 0,-3-11-13 0 0,-7 5-75 0 0,7-7-80 0 0,3-3 0 0 0,0 0-66 0 0,0 0-127 0 0,0 0 1 0 0,0 0-35 0 0,0-3-821 0 0,0-10-56 0 0</inkml:trace>
  <inkml:trace contextRef="#ctx0" brushRef="#br0" timeOffset="2370.61">4930 559 7488 0 0,'0'0'217'0'0,"-3"0"-6"0"0,-4 0-141 0 0,4 0-16 0 0,1 0 76 0 0,2 0 148 0 0,0 3 243 0 0,-1-1-389 0 0,1-1-39 0 0,0 2 4 0 0,-3 1 67 0 0,2-3-66 0 0,-1 0 51 0 0,1-1 40 0 0,-2 0 65 0 0,1 1 77 0 0,-1-1 89 0 0,3 2-4 0 0,-3 8-18 0 0,-6-7-63 0 0,6-3-30 0 0,3 0-7 0 0,0 0-6 0 0,0 0-18 0 0,0 0-8 0 0,0 2-2 0 0,3 10-32 0 0,7 1-35 0 0,-8-10-92 0 0,-1 0-40 0 0,0-1-26 0 0,-3 1-23 0 0,1-1 2 0 0,1 0 25 0 0,1 1 26 0 0,2 0 43 0 0,1 1-21 0 0,0 2 35 0 0,9 17 373 0 0,-9-14-322 0 0,-4-9-174 0 0,2 5 85 0 0,2 2 97 0 0,3-3-93 0 0,-2-2-84 0 0,-4-1-7 0 0,1 0-1 0 0,-1 0 1 0 0,1 1 0 0 0,-1-1 0 0 0,1 0-1 0 0,-1 1 1 0 0,0-1 0 0 0,0 1 0 0 0,0 0 0 0 0,0-1-1 0 0,0 1 1 0 0,0 0 0 0 0,0-1 0 0 0,0 2-1 0 0,9 30 45 0 0,-6-18 31 0 0,-2-11-47 0 0,1-1 1 0 0,-1 1-1 0 0,0 0 0 0 0,1-1 1 0 0,0 0-1 0 0,0 1 0 0 0,0-1 1 0 0,0 0-1 0 0,0 0 0 0 0,2 0-29 0 0,6 8 108 0 0,1 0 10 0 0,-1 0 33 0 0,21 21 285 0 0,-22-22-338 0 0,-2-1-48 0 0,-4-4 89 0 0,-4 0-81 0 0,1 0-13 0 0,25 10 209 0 0,-24-13-126 0 0,1 1-1 0 0,7 7-6 0 0,-8-8-1 0 0,-2-2 0 0 0,0 0-5 0 0,0 0-23 0 0,0 0-11 0 0,0 0-1 0 0,3 0-1 0 0,12 0 2 0 0,-7-1-38 0 0,-8 1-43 0 0,0 0 1 0 0,0 0-1 0 0,1 0 1 0 0,-1 0 0 0 0,0 0-1 0 0,0 0 1 0 0,0 0-1 0 0,0-1 1 0 0,1 1-1 0 0,-1 0 1 0 0,0 0-1 0 0,0 0 1 0 0,0 0-1 0 0,0 0 1 0 0,1 0-1 0 0,-1-1 1 0 0,0 1-1 0 0,0 0 1 0 0,0 0 0 0 0,0 0-1 0 0,0 0 1 0 0,0 0-1 0 0,0-1 1 0 0,0 1-1 0 0,1 0 1 0 0,-1 0-1 0 0,0 0 1 0 0,0-1-1 0 0,0 1 1 0 0,0 0-1 0 0,0 0 1 0 0,0-1-1 0 0,3-5 4 0 0,1 4-3 0 0,-1 1 0 0 0,5-14 51 0 0,6-18 15 0 0,-14 18-60 0 0,-1 3-7 0 0,1 5 0 0 0,-1 5 0 0 0,1 0 0 0 0,0 0 0 0 0,0 0 0 0 0,0 0 0 0 0,1 0 0 0 0,-1-1 0 0 0,0 1 0 0 0,1 0 0 0 0,-1 0 0 0 0,1 0 0 0 0,4-6 1 0 0,-4 6 3 0 0,0 1-1 0 0,0 0 1 0 0,-1-1 0 0 0,1 1 0 0 0,0 0 0 0 0,-1-1-1 0 0,1 1 1 0 0,-1-1 0 0 0,1 0 0 0 0,-1 1-1 0 0,0-1 1 0 0,1 1 0 0 0,-1-1 0 0 0,0 0-4 0 0,0-12 9 0 0,-1 7-8 0 0,1 0-1 0 0,0 1 0 0 0,1-1 0 0 0,0 0 0 0 0,0-3 0 0 0,6-2 0 0 0,-7 10 0 0 0,1 1 0 0 0,0 0 0 0 0,0-1 0 0 0,-1 1 0 0 0,1 0 0 0 0,-1-1 0 0 0,1 1 0 0 0,-1-1 0 0 0,0 1 0 0 0,1-1 0 0 0,-1 1 0 0 0,0-1 0 0 0,0 1 0 0 0,0-42 0 0 0,0 41 0 0 0,0 0 0 0 0,0 1 0 0 0,0-1 0 0 0,0 1 0 0 0,1-1 0 0 0,-1 0 0 0 0,1 1 0 0 0,-1-1 0 0 0,1 1 0 0 0,-1-1 0 0 0,1 1 0 0 0,0-1 0 0 0,-1 1 0 0 0,1 0 0 0 0,1-2 0 0 0,3-4 0 0 0,10-23 0 0 0,-14 28 0 0 0,-1 0 0 0 0,1-1 0 0 0,0 1 0 0 0,-1 0 0 0 0,1 0 0 0 0,-1 0 0 0 0,0-1 0 0 0,0 1 0 0 0,0 1 0 0 0,0 0 0 0 0,0 0 0 0 0,0 0 0 0 0,0 0 0 0 0,1 0 0 0 0,-1 0 0 0 0,0 0 0 0 0,0 0 0 0 0,1 0 0 0 0,-1 0 0 0 0,0 0 0 0 0,1 0 0 0 0,-1 0 0 0 0,1 0 0 0 0,-1 1 0 0 0,1-1 0 0 0,0 0 0 0 0,-1 0 0 0 0,1 1 0 0 0,0-1 0 0 0,-1 0 0 0 0,1 1 0 0 0,0-1 0 0 0,0 0 0 0 0,0 1 0 0 0,0-1 0 0 0,4 0 0 0 0,-1-1 0 0 0,5-13 0 0 0,-8 14-1 0 0,-1 0-1 0 0,1 0 0 0 0,0 0 1 0 0,-1 0-1 0 0,1 0 0 0 0,0 0 0 0 0,0 1 1 0 0,0-1-1 0 0,0 0 0 0 0,0 0 1 0 0,0 1-1 0 0,0-1 0 0 0,0 1 0 0 0,1-1 2 0 0,9-2-85 0 0,-8 3-12 0 0,-3-5-123 0 0,2 1 61 0 0,7-4-208 0 0,-4 5 150 0 0,-2 1 38 0 0,0 0-52 0 0,0 0-66 0 0,-1 0-76 0 0,-1 2 92 0 0,0-1-41 0 0,-1 1-35 0 0,0-1-34 0 0,1 1-249 0 0,-1 0-54 0 0,0 0-813 0 0,0 0-635 0 0,0 0-1210 0 0</inkml:trace>
  <inkml:trace contextRef="#ctx0" brushRef="#br0" timeOffset="61042.94">5716 650 7136 0 0,'-13'-38'208'0'0,"11"32"-96"0"0,4 5-26 0 0,8 3-44 0 0,-7 3-36 0 0,-1 0 34 0 0,-1-4-236 0 0,0 0 110 0 0,0-1 96 0 0,1 0 82 0 0,-1 1 54 0 0,1-1 48 0 0,1 0 206 0 0,4 0 612 0 0,-5 0-761 0 0,0 0-62 0 0,0 0-82 0 0,0 0-112 0 0,0 0 211 0 0,-2 0 62 0 0,0 0 27 0 0,3 0 8 0 0,7 0-14 0 0,-8 0-62 0 0,1-3-31 0 0,13-7 39 0 0,-12 8-175 0 0,0 0-1 0 0,0 0 0 0 0,0-1 0 0 0,-1 1 0 0 0,1-1 0 0 0,2-3-59 0 0,4-4 90 0 0,-6 5-15 0 0,-4 0-58 0 0,1 0-11 0 0,6 2 24 0 0,-7 3-29 0 0,0 0-1 0 0,1 0 0 0 0,-1 0 1 0 0,0 0-1 0 0,0 0 0 0 0,0 0 1 0 0,0 0-1 0 0,1 0 0 0 0,-1 0 1 0 0,0 0-1 0 0,0 0 0 0 0,0 0 1 0 0,0-1-1 0 0,1 1 0 0 0,-1 0 1 0 0,0 0-1 0 0,0 0 0 0 0,0 0 1 0 0,0 0-1 0 0,0 0 0 0 0,0 0 1 0 0,1-1-1 0 0,-1 1 0 0 0,0 0 1 0 0,0 0-1 0 0,0 0 0 0 0,0 0 1 0 0,0 0-1 0 0,0-1 0 0 0,0 1 1 0 0,0 0-1 0 0,0 0 0 0 0,0 0 1 0 0,0 0-1 0 0,0-1 0 0 0,0 1 1 0 0,0 0-1 0 0,1-9 44 0 0,0-8 51 0 0,-4 2-42 0 0,-7 3-32 0 0,6 6 43 0 0,4 1-36 0 0,-1 0-13 0 0,-8 3 5 0 0,-28 3 104 0 0,28 0-129 0 0,7 0 5 0 0,0 0 0 0 0,0 0 0 0 0,1 0 0 0 0,-1 0 0 0 0,0 0 0 0 0,1 0 0 0 0,-1 1 0 0 0,1-1 0 0 0,-1 0 0 0 0,1 1 0 0 0,0 0 0 0 0,-1-1 0 0 0,1 0 0 0 0,-1 1 0 0 0,1-1 0 0 0,-1 0 0 0 0,1 0 0 0 0,-1 0 0 0 0,0 0 0 0 0,0 0 0 0 0,0 0 0 0 0,-10 2 0 0 0,10-3 0 0 0,0 0 0 0 0,-1 1 0 0 0,1 0 0 0 0,0-1 0 0 0,0 1 0 0 0,0 0 0 0 0,0 0 0 0 0,0 0 0 0 0,0 0 0 0 0,0 0 0 0 0,0 1 0 0 0,0-1 0 0 0,0 0 0 0 0,1 1 0 0 0,-10 8 10 0 0,1-1 1 0 0,-2 0 0 0 0,1-1-1 0 0,-1 0 1 0 0,0-1 0 0 0,-11 5-11 0 0,18-9 0 0 0,1 0 0 0 0,-1 1 0 0 0,1-1 0 0 0,0 1 0 0 0,0 0 0 0 0,1 0 0 0 0,-2 2 0 0 0,-4 4 0 0 0,7-9 0 0 0,1 0 0 0 0,0 1 0 0 0,-1-1 0 0 0,1 1 0 0 0,0-1 0 0 0,0 1 0 0 0,-1 0 0 0 0,1-1 0 0 0,1 1 0 0 0,-1 0 0 0 0,-1 1 0 0 0,2-1 0 0 0,0-1 0 0 0,0 0 0 0 0,0 0 0 0 0,1 0 0 0 0,-1 0 0 0 0,0 0 0 0 0,0 0 0 0 0,1 0 0 0 0,-1 0 0 0 0,0 0 0 0 0,1 0 0 0 0,-1 0 0 0 0,1 1 0 0 0,5 12 0 0 0,-5-11 0 0 0,0-1 0 0 0,-1 1 0 0 0,1 0 0 0 0,-1 0 0 0 0,0 0 0 0 0,1-1 0 0 0,-1 1 0 0 0,0 0 0 0 0,-1 0 0 0 0,1 0 0 0 0,-1-1 0 0 0,1 1 0 0 0,-1 0 0 0 0,0 1 0 0 0,0-3 3 0 0,0 1 0 0 0,1-1 0 0 0,-1 1 0 0 0,0-1 0 0 0,1 1-1 0 0,-1 0 1 0 0,1-1 0 0 0,0 1 0 0 0,0 0 0 0 0,-1-1 0 0 0,1 1 0 0 0,0 0 0 0 0,0-1 0 0 0,0 1 0 0 0,1 0 0 0 0,-1-1 0 0 0,1 2-3 0 0,0 1 8 0 0,1-1-1 0 0,0 0 0 0 0,-1 0 1 0 0,1 0-1 0 0,1 0 1 0 0,-1 0-1 0 0,0-1 1 0 0,1 1-1 0 0,1 0-7 0 0,-3-1 5 0 0,1 0-1 0 0,-1 0 1 0 0,1 0-1 0 0,-1 0 1 0 0,0 0-1 0 0,0 0 1 0 0,0 0 0 0 0,0 1-1 0 0,0-1 1 0 0,0 0-1 0 0,0 0 1 0 0,-1 1 0 0 0,1-1-5 0 0,-1 1 8 0 0,1-1 1 0 0,-1 1 0 0 0,1-1 0 0 0,0 0-1 0 0,0 0 1 0 0,0 1 0 0 0,0-1 0 0 0,0 0-1 0 0,1 0 1 0 0,-1 0 0 0 0,0 0 0 0 0,1 0-1 0 0,0 0-8 0 0,8 8 62 0 0,1 0 0 0 0,0-1 0 0 0,1 0 0 0 0,0-1 0 0 0,1 0 0 0 0,3 2-62 0 0,16 3 171 0 0,2-2 68 0 0,-18-7-152 0 0,26 7 82 0 0,-39-10-156 0 0,-1-1 1 0 0,1 1-1 0 0,0-1 1 0 0,-1 1-1 0 0,1-1 1 0 0,0 0-1 0 0,1 0-13 0 0,10-2 41 0 0,0 1 0 0 0,-1-2-1 0 0,1 0 1 0 0,1-1-41 0 0,-8 3 10 0 0,1 0 1 0 0,-1 0-1 0 0,0 0 1 0 0,7 2-11 0 0,16-3 39 0 0,36-13 41 0 0,7-10-66 0 0,-65 23-73 0 0,0 0-121 0 0,-2 0-31 0 0,-1 1-70 0 0,1 0-73 0 0,-1-1-75 0 0,1 1-78 0 0,0-1-81 0 0,0 0-82 0 0,1-1-86 0 0,9-3-1007 0 0,10-3-1006 0 0,-25 9 2744 0 0</inkml:trace>
  <inkml:trace contextRef="#ctx0" brushRef="#br0" timeOffset="61939.67">6351 257 8576 0 0,'-25'0'197'0'0,"20"0"24"0"0,5 0 17 0 0,2 0 20 0 0,-1 0-376 0 0,0 0 99 0 0,1 0 84 0 0,0 0 69 0 0,0 0 117 0 0,7 0 631 0 0,-5 0-564 0 0,-2 0-136 0 0,-1 0-141 0 0,0 0-41 0 0,-1 0 4 0 0,0 0 0 0 0,1 0 0 0 0,-1 0 0 0 0,0 0 0 0 0,0 0 0 0 0,0 0 0 0 0,0 0 1 0 0,0 0-1 0 0,0 0 0 0 0,0 0 0 0 0,0 0 0 0 0,0 0 0 0 0,0 0 0 0 0,0 0 0 0 0,1 0 0 0 0,-1 0 0 0 0,0 0 0 0 0,0 0 0 0 0,0 0 0 0 0,0 0 0 0 0,0 0 0 0 0,0 0 0 0 0,0 0 0 0 0,0 0 0 0 0,0 0 0 0 0,0 0 0 0 0,0 0 0 0 0,0 0 0 0 0,1 0 0 0 0,-1 0 0 0 0,0 1 0 0 0,0-1 0 0 0,0 0 0 0 0,0 0 0 0 0,0 0 0 0 0,0 0 0 0 0,0 0 0 0 0,0 0 0 0 0,0 0 0 0 0,0 0 0 0 0,0 0 0 0 0,0 0 0 0 0,0 0 0 0 0,0 1 0 0 0,0-1 0 0 0,0 0 0 0 0,0 0 0 0 0,0 0 0 0 0,0 0 0 0 0,0 0 1 0 0,0 0-1 0 0,0 0 0 0 0,0 0 0 0 0,0 0 0 0 0,0 0 0 0 0,0 0 0 0 0,0 1-4 0 0,0 2 54 0 0,0 0 0 0 0,0-1 1 0 0,0 1-1 0 0,1 0 0 0 0,-1 0 1 0 0,1 0-1 0 0,0 0 1 0 0,0 0-55 0 0,-1-1 22 0 0,1 0 0 0 0,0 0 1 0 0,1 0-1 0 0,-1-1 1 0 0,0 1-1 0 0,1 0 1 0 0,-1-1-1 0 0,1 1-22 0 0,-1 0 17 0 0,1 0 1 0 0,-1 0-1 0 0,1-1 0 0 0,-1 1 0 0 0,0 0 0 0 0,0 0 0 0 0,0 0 1 0 0,0 0-1 0 0,0 1 0 0 0,0-1 0 0 0,-1 0 0 0 0,1 0 0 0 0,-1 0 0 0 0,0 1-17 0 0,4 9 74 0 0,1 3 28 0 0,-4-12-79 0 0,1 0-1 0 0,-1 0 0 0 0,0 1 1 0 0,-1-1-1 0 0,1 0 1 0 0,0 1-1 0 0,-1-1 0 0 0,0 0 1 0 0,0 1-23 0 0,1 2 32 0 0,-1 0 0 0 0,1 0 0 0 0,0-1-1 0 0,1 1 1 0 0,-1 0 0 0 0,1-1 0 0 0,0 1 0 0 0,0-1 0 0 0,1 1-32 0 0,10 28 170 0 0,-9-18-84 0 0,-2-4 34 0 0,2 0 1 0 0,4 11-121 0 0,22 50 325 0 0,-28-68-302 0 0,0 0-1 0 0,0 1 1 0 0,0-1 0 0 0,-1 1-1 0 0,1-1 1 0 0,-1 6-23 0 0,6 17 77 0 0,4-6 9 0 0,-2-5-35 0 0,3 11-17 0 0,-3-5-18 0 0,-7-19-7 0 0,0-1-4 0 0,0 0 1 0 0,-1 0-1 0 0,1 0 1 0 0,-1 0-1 0 0,0 1 0 0 0,0-1 1 0 0,0 0-1 0 0,0 1 1 0 0,0-1-1 0 0,-1 0 1 0 0,0 1-1 0 0,0-1 1 0 0,0 2-6 0 0,0-3 4 0 0,0 0 0 0 0,0 1-1 0 0,0-1 1 0 0,0 0 0 0 0,0 1 0 0 0,1-1 0 0 0,-1 0 0 0 0,1 1 0 0 0,-1-1 0 0 0,1 0-1 0 0,0 0 1 0 0,0 0 0 0 0,0 0 0 0 0,0 0 0 0 0,0 1 0 0 0,0-2 0 0 0,1 1 0 0 0,-1 0-1 0 0,1 0 1 0 0,-1 0-4 0 0,1-1 3 0 0,-1 0 1 0 0,0 0-1 0 0,0 0 0 0 0,0 1 0 0 0,1-1 0 0 0,-1 0 1 0 0,-1 1-1 0 0,1-1 0 0 0,0 0 0 0 0,0 1 0 0 0,0-1 1 0 0,-1 1-1 0 0,1 0 0 0 0,-1-1 0 0 0,1 1 0 0 0,-1-1 1 0 0,0 1-1 0 0,0 0 0 0 0,1-1 0 0 0,-1 1-3 0 0,-1-1 2 0 0,1-1-1 0 0,0 1 1 0 0,0-1-1 0 0,0 1 0 0 0,0-1 1 0 0,0 1-1 0 0,0-1 1 0 0,0 1-1 0 0,0-1 1 0 0,0 1-1 0 0,0-1 1 0 0,0 1-1 0 0,0-1 1 0 0,0 1-1 0 0,1-1 0 0 0,-1 0 1 0 0,0 1-1 0 0,0-1 1 0 0,1 1-1 0 0,-1-1 1 0 0,0 1-1 0 0,0-1 1 0 0,1 0-1 0 0,-1 1 0 0 0,0-1 1 0 0,1 1-1 0 0,-1-1 1 0 0,0 0-1 0 0,1 0 1 0 0,-1 1-1 0 0,1-1 1 0 0,-1 0-1 0 0,1 0 0 0 0,-1 1 1 0 0,1-1-1 0 0,-1 0 1 0 0,0 0-1 0 0,1 0 1 0 0,-1 0-1 0 0,1 0 1 0 0,-1 0-1 0 0,1 0 1 0 0,-1 0-1 0 0,1 0 0 0 0,-1 0 1 0 0,1 0-2 0 0,-1 0 1 0 0,0 0 0 0 0,0 0 0 0 0,0 0 0 0 0,1 0 0 0 0,-1 0 0 0 0,0 0-1 0 0,0 0 1 0 0,0 0 0 0 0,0 0 0 0 0,0 0 0 0 0,0 0 0 0 0,0 0 0 0 0,0 0 0 0 0,0 0 0 0 0,0 0 0 0 0,1 0 0 0 0,-1 0 0 0 0,0 0 0 0 0,0 0 0 0 0,0 0 0 0 0,0 0-1 0 0,0 0 1 0 0,0 0 0 0 0,0 0 0 0 0,0 0 0 0 0,0 1 0 0 0,0-1 0 0 0,0 0 0 0 0,0 0 0 0 0,0 0 0 0 0,1 0 0 0 0,-1 0 0 0 0,0 0 0 0 0,0 0 0 0 0,0 0 0 0 0,0 0 0 0 0,0 0-1 0 0,0 0 1 0 0,0 0 0 0 0,0 0 0 0 0,0 1 0 0 0,0-1 0 0 0,0 0 0 0 0,0 0 0 0 0,0 0 0 0 0,0 0 0 0 0,0 0 0 0 0,0 0 0 0 0,0 0 0 0 0,0 0 0 0 0,0 0 0 0 0,0 0-1 0 0,0 0 1 0 0,0 1 0 0 0,0-1 0 0 0,0 0 0 0 0,0 0-1 0 0,0 8 17 0 0,0 9 25 0 0,0-14-130 0 0,0-3 55 0 0,0 0-17 0 0,0 0-22 0 0,0 0-40 0 0,0 0-18 0 0,0 0-40 0 0,0 0-45 0 0,0 0-51 0 0,0 0-55 0 0,0 0-51 0 0,0 0-46 0 0,0 0-39 0 0,0 0-137 0 0,0 0-38 0 0,0 0-165 0 0,0 0-441 0 0</inkml:trace>
  <inkml:trace contextRef="#ctx0" brushRef="#br0" timeOffset="79401.75">1 1572 8408 0 0,'0'0'190'0'0,"0"0"28"0"0,0 0 8 0 0,2 0-28 0 0,7-1-160 0 0,16-10-35 0 0,-16 6 28 0 0,-2 1 32 0 0,1-4 105 0 0,8-5 153 0 0,-9 11-249 0 0,1 1-38 0 0,-7 1-29 0 0,1 0 1 0 0,-1 0-1 0 0,1 0 0 0 0,-1-1 0 0 0,1 1 0 0 0,-1-1 0 0 0,1 1 0 0 0,-1-1 0 0 0,1 1 1 0 0,-1-1-1 0 0,1 0 0 0 0,-1 1 0 0 0,1-2-5 0 0,0 1 2 0 0,-1 0 0 0 0,1 0 0 0 0,0 0 0 0 0,-1 0 0 0 0,1 1 0 0 0,0-1 0 0 0,0 1 0 0 0,-1-1 0 0 0,1 1 1 0 0,0-1-1 0 0,0 1 0 0 0,0 0 0 0 0,1 0-2 0 0,0 0 0 0 0,0 0 0 0 0,0 0 0 0 0,-1 0 0 0 0,1-1 0 0 0,0 1 0 0 0,-1-1 0 0 0,2 0 0 0 0,4-6 15 0 0,-8 7-14 0 0,0 0 1 0 0,0-1-1 0 0,1 1 1 0 0,-1-1-1 0 0,0 1 1 0 0,1 0 0 0 0,-1-1-1 0 0,0 1 1 0 0,1 0-1 0 0,-1-1 1 0 0,1 1-1 0 0,-1 0 1 0 0,0 0-1 0 0,1-1 1 0 0,-1 1 0 0 0,1 0-1 0 0,-1 0 1 0 0,1 0-1 0 0,-1 0 1 0 0,1 0-1 0 0,-1 0 1 0 0,1 0-1 0 0,-1 0 1 0 0,1 0-1 0 0,-1 0 1 0 0,1 0 0 0 0,-1 0-1 0 0,1 0 1 0 0,-1 0-2 0 0,3 0 1 0 0,-1 0 0 0 0,1 0 0 0 0,-1-1-1 0 0,0 1 1 0 0,1-1 0 0 0,-1 1 0 0 0,1-1 0 0 0,-1 0 0 0 0,0 0 0 0 0,1 0 0 0 0,0-1-1 0 0,12-4 37 0 0,1 5 52 0 0,7 1 66 0 0,29 0 60 0 0,-36 1-158 0 0,-1 5-15 0 0,-13-5-35 0 0,0 1 1 0 0,0-1 0 0 0,0-1-1 0 0,1 1 1 0 0,-1 0 0 0 0,1 0-1 0 0,-1-1 1 0 0,0 0 0 0 0,1 1-1 0 0,-1-1 1 0 0,3 0-8 0 0,98 0 11 0 0,-100 0-12 0 0,-1 0 0 0 0,1 0 1 0 0,-1 0-1 0 0,1 0 0 0 0,-1 1 1 0 0,1-1-1 0 0,-1 1 1 0 0,0 0-1 0 0,1 0 0 0 0,-1 0 1 0 0,0 0-1 0 0,2 0 1 0 0,-2 1 3 0 0,0-1 0 0 0,1 0 1 0 0,-1 0-1 0 0,0-1 0 0 0,1 1 0 0 0,-1 0 0 0 0,1-1 1 0 0,-1 1-1 0 0,1-1 0 0 0,-1 0 0 0 0,1 0 0 0 0,1 0-3 0 0,27 0 266 0 0,2 0-47 0 0,0 0-40 0 0,0 0-34 0 0,27 0 58 0 0,77 0 179 0 0,-131 0-359 0 0,1 1 0 0 0,-1-1 0 0 0,0 1 0 0 0,0 0 0 0 0,0 1 0 0 0,1 0-23 0 0,15 4 62 0 0,4-4 20 0 0,0 0-1 0 0,1-1 1 0 0,13-3-82 0 0,2 1 43 0 0,-1 0-29 0 0,-27 0-2 0 0,1 1 1 0 0,0 1-1 0 0,-1 0 1 0 0,8 2-13 0 0,0 2 0 0 0,-16-4 0 0 0,-1 1 0 0 0,0-1 0 0 0,0 0 0 0 0,1-1 0 0 0,-1 1 0 0 0,1-1 0 0 0,-1 0 0 0 0,0 0 0 0 0,3-1 0 0 0,16-4 0 0 0,-15 2 0 0 0,0 2 0 0 0,0-1 0 0 0,0 1 0 0 0,9 0 0 0 0,148 1 64 0 0,-141-1-40 0 0,-1-2 0 0 0,0 0 0 0 0,13-5-24 0 0,20-2 90 0 0,-28 6-7 0 0,0 3 34 0 0,-3 0 49 0 0,1-2-1 0 0,0-1 0 0 0,1-1-165 0 0,0 0 106 0 0,8-1-79 0 0,0-1-70 0 0,28-5-73 0 0,-49 10 79 0 0,0 1 1 0 0,13 1 36 0 0,17-2 11 0 0,-14-3 40 0 0,-17 2-8 0 0,0 1 0 0 0,0 0 0 0 0,9 1-43 0 0,40 1 71 0 0,35 0-60 0 0,177 0-11 0 0,-256 1 0 0 0,0 1 1 0 0,17 3-1 0 0,-16-2-8 0 0,0-1 0 0 0,20 1 8 0 0,114-3-47 0 0,209 0 90 0 0,-233 0-102 0 0,-108 1 56 0 0,0 0 1 0 0,11 4 2 0 0,-12-2 24 0 0,1 0 0 0 0,9-1-24 0 0,164-2 19 0 0,261 0-91 0 0,-439 0 73 0 0,0 2 1 0 0,17 3-2 0 0,-17-2 25 0 0,0-1 0 0 0,17 1-25 0 0,107-3 11 0 0,-120 0-11 0 0,-3 1 4 0 0,1-1 0 0 0,-1-1 0 0 0,6-2-4 0 0,0-1 25 0 0,-10 1-8 0 0,1 1 0 0 0,0 0 0 0 0,11 1-17 0 0,12 1 46 0 0,-9 1-3 0 0,0-1 1 0 0,26-4-44 0 0,3-6 11 0 0,0 5-11 0 0,-27 0 0 0 0,-17 2 0 0 0,0 1 0 0 0,0 0 0 0 0,6 1 0 0 0,18 1-8 0 0,15-3 8 0 0,5-6-52 0 0,-28 5 49 0 0,8 4 46 0 0,-16 1-11 0 0,32 0 39 0 0,-25 0-14 0 0,0-1 0 0 0,26-4-57 0 0,-26-1 12 0 0,-8 2 33 0 0,0 0-1 0 0,14 1-44 0 0,212 2 315 0 0,-227-1-309 0 0,0-1-1 0 0,9-2-5 0 0,-6 1 0 0 0,0 0 0 0 0,13 1 0 0 0,4 3 0 0 0,0-1 0 0 0,0-1 0 0 0,4-1 0 0 0,-13-3 0 0 0,-12 1 0 0 0,0 2 0 0 0,0 1 0 0 0,1 0 0 0 0,7 0-1 0 0,25-5 1 0 0,-24 2 11 0 0,26 0-11 0 0,-31 3 26 0 0,1-1 0 0 0,11-3-26 0 0,-15 2 7 0 0,0 0 0 0 0,9 2-7 0 0,143 1 113 0 0,-2 0-49 0 0,32 0-34 0 0,106 0-33 0 0,-147 0 3 0 0,-93 0-37 0 0,0 0 37 0 0,67 0 89 0 0,-3 0 80 0 0,175 0 329 0 0,-213 0-372 0 0,0 0-37 0 0,18 0-49 0 0,0 0-94 0 0,-73 2 39 0 0,-3 3-40 0 0,-17-2-33 0 0,1 0-1 0 0,17-1 89 0 0,172-2 114 0 0,-119 0-100 0 0,10 0-81 0 0,-51 0-13 0 0,-1 0-38 0 0,-25-1 121 0 0,-1-1 0 0 0,14-3-3 0 0,-16 2 41 0 0,1 0 0 0 0,11 2-41 0 0,12 1 87 0 0,-9 1 61 0 0,1-1 1 0 0,13-4-149 0 0,-20 0 75 0 0,10-2-21 0 0,-1 4-47 0 0,-4 0-13 0 0,14-4-60 0 0,-28 2 23 0 0,0 2 0 0 0,9 0 43 0 0,140 2-10 0 0,-141-1 15 0 0,29-5-5 0 0,-31 2 79 0 0,26 0-79 0 0,41 4 113 0 0,-29 0-109 0 0,-42-1-50 0 0,1-1 1 0 0,8-2 45 0 0,-5 0-50 0 0,0 2 0 0 0,12 0 50 0 0,-8 1-11 0 0,26-5 11 0 0,-24 2 1 0 0,29 0-1 0 0,-10 5 0 0 0,-16 0 0 0 0,0-1 0 0 0,23-4 0 0 0,-29-1 0 0 0,-8 2 6 0 0,-1 0 0 0 0,18 1-6 0 0,6 3 35 0 0,-9-1 17 0 0,1 0 1 0 0,13-4-53 0 0,-20 0 14 0 0,-8 1-13 0 0,0 0 0 0 0,16 1-1 0 0,271 2-105 0 0,-177 0 114 0 0,-112-1-9 0 0,-1 0 0 0 0,19-5 0 0 0,-17 3 0 0 0,0 1 0 0 0,19 0 0 0 0,1199 2 120 0 0,-1224-1-122 0 0,0 0 1 0 0,0-1-1 0 0,4-2 2 0 0,-4 1-16 0 0,0 1 0 0 0,1 1-1 0 0,3 0 17 0 0,245 1 52 0 0,-90 0-50 0 0,-165 0-9 0 0,1 0 1 0 0,0 1-1 0 0,0 1 1 0 0,0-1 0 0 0,2 2 6 0 0,-3-1-7 0 0,1 0 1 0 0,0 0-1 0 0,0-1 1 0 0,0-1 0 0 0,2 1 6 0 0,1545-1 251 0 0,-889 0-183 0 0,-639-2-67 0 0,24-4-1 0 0,-24 2 0 0 0,25 1 0 0 0,91 3 0 0 0,256 0 0 0 0,-380 0 0 0 0,-1 2 0 0 0,1 0 0 0 0,0 1 0 0 0,-1 0 0 0 0,0 0 0 0 0,1-2 0 0 0,0 0 0 0 0,489-1 65 0 0,690 0-66 0 0,-1168 1 0 0 0,25 5 1 0 0,-24-2 0 0 0,28 0 0 0 0,333-4 0 0 0,-362 1 0 0 0,29 5 0 0 0,-29-2 1 0 0,29 0-1 0 0,514-4-1 0 0,-548 1 1 0 0,-1 1 0 0 0,8 3 0 0 0,-16-3-10 0 0,1 0-1 0 0,0 0 0 0 0,0-2 1 0 0,0 0-1 0 0,6-1 11 0 0,6-4-9 0 0,-3 1 8 0 0,1 2 0 0 0,8 0 1 0 0,254 2-92 0 0,0 0 36 0 0,1065 0-19 0 0,-1311 2 75 0 0,18 4 0 0 0,-18-2 0 0 0,17-1 0 0 0,905-3 0 0 0,-917 2 0 0 0,19 4 0 0 0,-20-2 0 0 0,16-1 0 0 0,175-3 0 0 0,-186-1 0 0 0,18-5 0 0 0,-19 1 0 0 0,19 2 0 0 0,983 3 0 0 0,-1020 1 0 0 0,34 6 0 0 0,-35-3 0 0 0,31-1 0 0 0,114-3 0 0 0,-160 1-1 0 0,0 0 1 0 0,0 2 0 0 0,1 0 0 0 0,-3 0 3 0 0,0-1 1 0 0,1 0 0 0 0,0-2-4 0 0,38 0 46 0 0,26 0-38 0 0,-71 0-5 0 0,0 0 1 0 0,0 1-1 0 0,3 1-3 0 0,20 5 43 0 0,0-14-32 0 0,-27 6-11 0 0,0 1 0 0 0,0 0 0 0 0,0 0 0 0 0,0 1 0 0 0,0-1 0 0 0,0 2 0 0 0,0-1 0 0 0,0 0 0 0 0,0 1 0 0 0,4 2 0 0 0,-7-3 0 0 0,1 0 0 0 0,-1 0 0 0 0,1-1 0 0 0,-1 0 0 0 0,0 1 0 0 0,1-1 0 0 0,-1 0 0 0 0,1 0 0 0 0,1-1 0 0 0,7 0 0 0 0,-9 1-169 0 0,1 0 65 0 0,0 0 56 0 0,-1 0 46 0 0,5 0 98 0 0,10 0 281 0 0,-13 0-322 0 0,1 0-73 0 0,-3 0-38 0 0,0 0-41 0 0,0 0-46 0 0,1 0-51 0 0,-1 0-77 0 0,1 0-72 0 0,-1 0-78 0 0,0 0-86 0 0,1 0-92 0 0,-1 0-98 0 0,0 0-105 0 0,1 0-113 0 0,2 0-1009 0 0,3 0-1094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8:53.2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6824 0 0,'0'0'149'0'0,"0"0"23"0"0,0 0 13 0 0,-1 0-56 0 0,-1 0-7 0 0,2 0-48 0 0,-1 0-33 0 0,-3 0 32 0 0,2 0 45 0 0,1 0-5 0 0,0 0 44 0 0,-1 0 52 0 0,1 0 59 0 0,1 2 330 0 0,0 5-291 0 0,-1 16 500 0 0,2-16-603 0 0,1-1-74 0 0,3 2-8 0 0,-4-7-96 0 0,0 0-1 0 0,0 1 0 0 0,0-1 1 0 0,-1 0-1 0 0,1 1 0 0 0,0-1 1 0 0,-1 1-1 0 0,1-1 0 0 0,-1 1 1 0 0,0 0-1 0 0,1-1 0 0 0,-1 1 1 0 0,0-1-1 0 0,0 1-25 0 0,1 13 209 0 0,2-1-45 0 0,0-2-39 0 0,1-1-33 0 0,-2-5-53 0 0,1 11 152 0 0,-4-1-45 0 0,0 0 5 0 0,5 1 47 0 0,8 18 107 0 0,-3-12-141 0 0,-5-11-105 0 0,1 23 202 0 0,5-12-180 0 0,-7-14-25 0 0,-2-4-41 0 0,0 1-4 0 0,9 9 53 0 0,-7-2-60 0 0,-3-12-23 0 0,0 0-21 0 0,0-1-24 0 0,0 0-37 0 0,0 0-18 0 0,0 1-37 0 0,0-1-44 0 0,0 0-47 0 0,0 0-51 0 0,0 0-48 0 0,0 0-43 0 0,0 0-37 0 0,0 0-127 0 0,0 0-36 0 0,0 0-1308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0:06.8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0 204 7368 0 0,'0'0'165'0'0,"0"0"22"0"0,0 0 10 0 0,0-2-16 0 0,3-11-143 0 0,3 5-21 0 0,-2 4 46 0 0,-4 4-63 0 0,4-4 296 0 0,-1 1-97 0 0,-1 0-50 0 0,0 2-85 0 0,0-3 26 0 0,0 1 42 0 0,0-2 12 0 0,-2 5-108 0 0,1-1 0 0 0,-1 0 0 0 0,0 1 0 0 0,0-1-1 0 0,1 1 1 0 0,-1-1 0 0 0,1 0 0 0 0,-1 1 0 0 0,0-1 0 0 0,1 1-1 0 0,-1-1 1 0 0,1 1 0 0 0,-1 0 0 0 0,1-1 0 0 0,-1 1 0 0 0,1-1 0 0 0,-1 1-1 0 0,1 0 1 0 0,0-1 0 0 0,-1 1 0 0 0,1 0 0 0 0,0 0-36 0 0,4-3 137 0 0,-2 1 10 0 0,2-1 49 0 0,13-14 588 0 0,-11 10-479 0 0,-1-1-78 0 0,-4 5-161 0 0,-1 0-38 0 0,2-1 73 0 0,-3 3-79 0 0,0 0 1 0 0,0 1-1 0 0,1-1 0 0 0,-1 1 1 0 0,0-1-1 0 0,1 0 0 0 0,-1 1 1 0 0,0-1-1 0 0,1 1 0 0 0,-1-1 1 0 0,1 1-1 0 0,-1-1 0 0 0,1 1 1 0 0,-1 0-1 0 0,1-1 0 0 0,-1 1 1 0 0,1 0-1 0 0,0-1 0 0 0,-1 1 1 0 0,1 0-1 0 0,-1-1 0 0 0,1 1-22 0 0,4-2 87 0 0,-2 0-7 0 0,1-1 0 0 0,-1 1 0 0 0,0-1 0 0 0,0 1 0 0 0,-1-1 0 0 0,3-2-80 0 0,-3 2 70 0 0,1 0 0 0 0,0 0 1 0 0,0 0-1 0 0,0 1 1 0 0,0-1-1 0 0,2-1-70 0 0,6 0 191 0 0,-1-1-37 0 0,9-1 74 0 0,17-9 111 0 0,-22 12-206 0 0,7 3-21 0 0,-13 1-59 0 0,10-1 80 0 0,1 0-68 0 0,4-3-39 0 0,-16 1-8 0 0,-6 1-15 0 0,0 1 0 0 0,0 0-1 0 0,0-1 1 0 0,0 1 0 0 0,0 0 0 0 0,0-1 0 0 0,-1 1 0 0 0,1 0 0 0 0,0 0 0 0 0,0 0 0 0 0,0 0 0 0 0,0 0 0 0 0,0 0-1 0 0,0 0 1 0 0,0 0 0 0 0,0 1 0 0 0,0-1 0 0 0,0 0 0 0 0,0 0 0 0 0,-1 1 0 0 0,1-1 0 0 0,1 1-3 0 0,5 1-2 0 0,18 3 2 0 0,-18-2 0 0 0,-1 0 0 0 0,1 0 0 0 0,5 5 0 0 0,4 0 0 0 0,-6-3 0 0 0,-9-5 0 0 0,0 1 0 0 0,0-1 0 0 0,0 0 0 0 0,0 1 0 0 0,1-1 0 0 0,-1 1 0 0 0,-1-1 0 0 0,1 1 0 0 0,0 0 0 0 0,0-1 0 0 0,0 1 0 0 0,0 0 0 0 0,0 0 0 0 0,-1 0 0 0 0,1 0 0 0 0,0-1 0 0 0,-1 1 0 0 0,1 1 0 0 0,15 28 12 0 0,-12-11 40 0 0,-5 10-43 0 0,0-19 2 0 0,2 14 42 0 0,-2 14-45 0 0,-5-18 6 0 0,-3-8 24 0 0,6-9-37 0 0,0 1 1 0 0,1-1-1 0 0,-1 1 0 0 0,1 0 1 0 0,0 0-1 0 0,0 0 0 0 0,1 0 1 0 0,-1 2-2 0 0,-8 15 10 0 0,-10 1 37 0 0,17-20-46 0 0,1 0-1 0 0,0 0 1 0 0,-1 0-1 0 0,1 0 1 0 0,0 1 0 0 0,1-1-1 0 0,-1 1 1 0 0,0-1-1 0 0,1 1 1 0 0,-1 0 0 0 0,1 0-1 0 0,-1 6 0 0 0,-4 7 10 0 0,-14 4 33 0 0,10 5-32 0 0,-10-7-11 0 0,10 0 10 0 0,-4-3 20 0 0,8-10-24 0 0,1 0 0 0 0,0 1 0 0 0,1 0 0 0 0,-3 2-6 0 0,1 3 0 0 0,2-5 0 0 0,0 0 0 0 0,0-1 0 0 0,0 1 0 0 0,-4 3 0 0 0,4-4 12 0 0,0-1 1 0 0,0 1-1 0 0,0 0 1 0 0,1 1-1 0 0,0-1-12 0 0,-1 1 16 0 0,1-1 0 0 0,-1 0-1 0 0,0 0 1 0 0,0 0 0 0 0,0-1-16 0 0,-5 7 12 0 0,3 1 41 0 0,4-9-27 0 0,0 1-1 0 0,0-1 1 0 0,0 0-1 0 0,0 0 1 0 0,0 0 0 0 0,-1 1-26 0 0,-2 1 50 0 0,1 0 0 0 0,1 1 0 0 0,-1-1 1 0 0,1 1-1 0 0,0 0 0 0 0,0 1-50 0 0,0-2 37 0 0,0 1 15 0 0,3-5-47 0 0,0-1 1 0 0,0 1 0 0 0,0-1-1 0 0,-1 1 1 0 0,1-1-1 0 0,0 0 1 0 0,0 1 0 0 0,0-1-1 0 0,-1 1 1 0 0,1-1-1 0 0,0 0 1 0 0,0 1 0 0 0,-1-1-1 0 0,1 0 1 0 0,0 1-1 0 0,-1-1 1 0 0,1 0 0 0 0,0 1-1 0 0,-1-1 1 0 0,1 0-1 0 0,-1 0 1 0 0,1 0 0 0 0,0 1-1 0 0,-1-1 1 0 0,1 0-1 0 0,-1 0 1 0 0,1 0 0 0 0,-1 0-1 0 0,1 0 1 0 0,0 0-1 0 0,-1 0 1 0 0,1 0 0 0 0,-1 0-1 0 0,1 0 1 0 0,-1 0 0 0 0,1 0-6 0 0,-3 0 127 0 0,3 1 14 0 0,0 0-90 0 0,0 6-113 0 0,0-5 78 0 0,0-1 34 0 0,0 0 48 0 0,0 0 60 0 0,0 0 71 0 0,0-1 82 0 0,3 0-215 0 0,6 0 145 0 0,-1 0-105 0 0,0 0-75 0 0,14 0-17 0 0,-11 0 16 0 0,-10 0-56 0 0,1 0 0 0 0,0 0-1 0 0,0 0 1 0 0,-1-1 0 0 0,1 1 0 0 0,0-1 0 0 0,-1 1 0 0 0,1-1 0 0 0,-1 0 0 0 0,1 1-1 0 0,-1-1 1 0 0,1 0 0 0 0,-1 0-4 0 0,1 0 4 0 0,-1 0 0 0 0,1 0 1 0 0,-1 0-1 0 0,1 1 0 0 0,0-1 0 0 0,-1 0 0 0 0,1 1 0 0 0,-1-1 0 0 0,1 1 0 0 0,0 0 1 0 0,0-1-1 0 0,-1 1 0 0 0,1 0-4 0 0,0 0 5 0 0,0 0 0 0 0,-1 0-1 0 0,1 0 1 0 0,0-1 0 0 0,-1 1 0 0 0,1-1 0 0 0,0 1 0 0 0,-1-1 0 0 0,1 0 0 0 0,-1 0 0 0 0,1 1 0 0 0,-1-1-1 0 0,1 0-4 0 0,-1 0 2 0 0,1 0-1 0 0,-1 0 0 0 0,1 0 0 0 0,-1 0 0 0 0,1 1 0 0 0,-1-1 1 0 0,1 1-1 0 0,0-1 0 0 0,-1 1 0 0 0,1 0 0 0 0,0-1 0 0 0,0 1 0 0 0,-1 0-1 0 0,13-1 41 0 0,3-5-23 0 0,-2 0-17 0 0,15 4-1 0 0,-26 2 0 0 0,0 0 0 0 0,0 0 0 0 0,0 0 0 0 0,0-1 0 0 0,4-1 0 0 0,12-8 11 0 0,8 5 32 0 0,-14 2-37 0 0,-6 0 7 0 0,1 1 0 0 0,0 1 1 0 0,0-1-1 0 0,0 1 0 0 0,0 1 0 0 0,2 0-13 0 0,22 0 46 0 0,22 0-39 0 0,-53 0-7 0 0,-1 0 0 0 0,1-1 0 0 0,-1 1 0 0 0,1 0 0 0 0,-1-1 0 0 0,1 1 0 0 0,0-1 0 0 0,-1 1 0 0 0,0-1 0 0 0,1 0 0 0 0,-1 1 0 0 0,1-1 0 0 0,-1 0 0 0 0,0 0 0 0 0,7-4 0 0 0,7 3 0 0 0,-8 2-2 0 0,-1 0-35 0 0,0 0-36 0 0,0-1-38 0 0,0-1-40 0 0,9-8-284 0 0,0 8-20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8:53.4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 0 9096 0 0,'0'0'200'0'0,"0"0"33"0"0,0 0 16 0 0,-2 0-31 0 0,-16 0-52 0 0,10 0 50 0 0,6 0 134 0 0,2 0-249 0 0,0 0-109 0 0,0 0-82 0 0,0 0-105 0 0,0 0-123 0 0,0 0-109 0 0,0 0 47 0 0,-1 0-41 0 0,-1 0-508 0 0,-2 0-408 0 0,-4 0-771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8:53.8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212 63 6240 0 0,'0'0'182'0'0,"2"-3"-8"0"0,8-9-138 0 0,-7 3-19 0 0,-3 5 43 0 0,0 4-60 0 0,0-2 126 0 0,2 1 143 0 0,1 1-147 0 0,-1 0-34 0 0,0 0 0 0 0,1-3 40 0 0,-3 2-55 0 0,0-1 43 0 0,1 1 72 0 0,-1-2 85 0 0,1 1 103 0 0,0-1 120 0 0,-1 4-323 0 0,-1-1-37 0 0,-1 0 41 0 0,-1 0-88 0 0,-3-1-15 0 0,5 1 9 0 0,1 0-77 0 0,0 0 0 0 0,0 0 0 0 0,0 0 1 0 0,0 0-1 0 0,0 0 0 0 0,0 1 0 0 0,0-1 0 0 0,0 0 1 0 0,0 0-1 0 0,0 0 0 0 0,0 0 0 0 0,-1 0 1 0 0,1 0-1 0 0,0 0 0 0 0,0 0 0 0 0,0-1 0 0 0,0 1 1 0 0,0 0-1 0 0,0 0 0 0 0,0 0 0 0 0,0 0 1 0 0,0 0-1 0 0,0 0 0 0 0,0 0 0 0 0,0 0 0 0 0,-1 0 1 0 0,1 0-1 0 0,0 0 0 0 0,0 0 0 0 0,0 0 1 0 0,0 0-1 0 0,0 0 0 0 0,0 0 0 0 0,0 0 0 0 0,0 0 1 0 0,0 0-1 0 0,0-1 0 0 0,0 1 0 0 0,0 0 1 0 0,0 0-1 0 0,0 0 0 0 0,0 0 0 0 0,0 0 0 0 0,0 0 1 0 0,0 0-1 0 0,0 0 0 0 0,0 0 0 0 0,0 0 1 0 0,0-1-1 0 0,0 1 0 0 0,0 0 0 0 0,0 0 0 0 0,0 0 1 0 0,0 0-1 0 0,0 0 0 0 0,0 0 0 0 0,0 0-6 0 0,0-1 18 0 0,0 1 1 0 0,0-1-1 0 0,0 1 0 0 0,0-1 0 0 0,-1 1 0 0 0,1 0 0 0 0,0-1 0 0 0,0 1 0 0 0,0-1 1 0 0,-1 1-1 0 0,1 0 0 0 0,0-1 0 0 0,0 1 0 0 0,-1-1 0 0 0,1 1 0 0 0,0 0 0 0 0,-1-1 1 0 0,1 1-1 0 0,0 0 0 0 0,-1 0 0 0 0,1-1 0 0 0,-1 1 0 0 0,1 0 0 0 0,-1 0 0 0 0,1 0 1 0 0,-1-1-19 0 0,-18-3 467 0 0,-5 4-65 0 0,12 0-244 0 0,1 1-39 0 0,3-1-53 0 0,2 0-40 0 0,-27 0 338 0 0,18 0-231 0 0,0 0-40 0 0,13 0-83 0 0,0 0 0 0 0,1 1 1 0 0,-1-1-1 0 0,0 0 0 0 0,1 1 0 0 0,-1-1 0 0 0,0 1 0 0 0,1-1 0 0 0,-1 1 0 0 0,1 0 0 0 0,-1 0 0 0 0,1 0 0 0 0,-1 0-10 0 0,1 0 5 0 0,-1 0 0 0 0,1 0 0 0 0,-1-1 0 0 0,1 1-1 0 0,-1 0 1 0 0,0-1 0 0 0,1 1 0 0 0,-1-1-1 0 0,0 1 1 0 0,1-1 0 0 0,-1 0 0 0 0,0 0 0 0 0,0 0-5 0 0,2 0 5 0 0,-1 0 1 0 0,0 0 0 0 0,0 0-1 0 0,0 0 1 0 0,1 0 0 0 0,-1 0 0 0 0,0 0-1 0 0,0 1 1 0 0,0-1 0 0 0,0 0-1 0 0,1 0 1 0 0,-1 1 0 0 0,0-1 0 0 0,0 1-6 0 0,-4 9 80 0 0,-2-7-66 0 0,7-3-14 0 0,0 0 0 0 0,-1 0 0 0 0,1 0 0 0 0,0 0 1 0 0,0 0-1 0 0,0 0 0 0 0,0 0 0 0 0,-1 0 0 0 0,1 0 0 0 0,0 0 0 0 0,0 0 0 0 0,0 0 0 0 0,0 1 0 0 0,-1-1 0 0 0,1 0 0 0 0,0 0 0 0 0,0 0 0 0 0,0 0 0 0 0,0 0 0 0 0,0 0 1 0 0,0 0-1 0 0,-1 1 0 0 0,1-1 0 0 0,0 0 0 0 0,0 0 0 0 0,0 0 0 0 0,0 0 0 0 0,0 1 0 0 0,0-1 0 0 0,0 0 0 0 0,0 0 0 0 0,0 0 0 0 0,0 0 0 0 0,0 1 0 0 0,0-1 1 0 0,0 0-1 0 0,-2 26-13 0 0,2 10-116 0 0,0-27 102 0 0,0-7 27 0 0,0-1 0 0 0,1 1 0 0 0,-1 0 0 0 0,0-1 0 0 0,1 1 0 0 0,-1 0 0 0 0,1-1 0 0 0,0 1 0 0 0,-1-1 0 0 0,1 1 0 0 0,0-1 0 0 0,0 1 0 0 0,0-1 0 0 0,0 1 0 0 0,0-1 0 0 0,0 0 0 0 0,1 0 0 0 0,-1 0 0 0 0,0 1 0 0 0,12 13 0 0 0,-9-5-7 0 0,-3-8 4 0 0,-1-1 0 0 0,1 1 0 0 0,-1-1 1 0 0,1 0-1 0 0,0 1 0 0 0,0-1 0 0 0,0 0 0 0 0,-1 0 0 0 0,1 1 0 0 0,0-1 0 0 0,1 0 0 0 0,-1 0 0 0 0,0 0 0 0 0,0 0 0 0 0,0-1 0 0 0,1 2 3 0 0,69 43-21 0 0,-65-41 11 0 0,-1 1 0 0 0,1-1 0 0 0,-1 1 0 0 0,3 3 10 0 0,10 9-13 0 0,23 9 13 0 0,-4-4 0 0 0,-24-13 0 0 0,0 0 0 0 0,0 1 0 0 0,6 7 0 0 0,1-4 0 0 0,-18-12 0 0 0,0 0 0 0 0,-1-1 0 0 0,1 1 0 0 0,0 0 0 0 0,0 0 0 0 0,-1 1 0 0 0,1-1 0 0 0,-1 0 0 0 0,1 0 0 0 0,-1 1 0 0 0,0-1 0 0 0,1 1 0 0 0,-1 0 0 0 0,2 11 12 0 0,-3-5 45 0 0,0-1-41 0 0,-3-2 37 0 0,-8 2-29 0 0,-3 1 46 0 0,12-4-58 0 0,-3 2 6 0 0,-5-4 11 0 0,0-1 1 0 0,0 0-1 0 0,-1-1 0 0 0,1 0 0 0 0,-6-1-29 0 0,-1 1 18 0 0,-8 0 33 0 0,-28 0-48 0 0,46-1-51 0 0,-1-6 146 0 0,6 4-115 0 0,-1 1-74 0 0,0 0-101 0 0,1 2 49 0 0,0 0-36 0 0,0 0-230 0 0,2 0-115 0 0,-1 0 69 0 0,1 0-45 0 0,0 0-595 0 0,0 0-476 0 0,0 0-903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8:55.8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7368 0 0,'0'0'165'0'0,"0"0"22"0"0,0 0 10 0 0,0 3-16 0 0,1 3-113 0 0,5 6 27 0 0,-3-7 2 0 0,-1 1 83 0 0,0-3-47 0 0,-2 1 33 0 0,1 0 38 0 0,-1 1 43 0 0,1 2-40 0 0,1-1-50 0 0,3 4 6 0 0,1 1-59 0 0,8 16 95 0 0,-9-2-80 0 0,20 25 196 0 0,-24-44-283 0 0,0-1 0 0 0,0 0 0 0 0,-1 0 0 0 0,0 1 0 0 0,0 3-32 0 0,-1-4 34 0 0,1 0-1 0 0,1 1 1 0 0,-1-1-1 0 0,1 0 1 0 0,0 4-34 0 0,12 16 169 0 0,-1 0 39 0 0,-9-3-75 0 0,-3-12-52 0 0,0 1 24 0 0,1 0 8 0 0,5 1 14 0 0,0 0 3 0 0,-4-2-12 0 0,-2-3-47 0 0,0-6-49 0 0,-1 1 0 0 0,1-1-1 0 0,0 1 1 0 0,0-1-1 0 0,0 1 1 0 0,1 0-1 0 0,-1-1 1 0 0,0 1 0 0 0,0-1-1 0 0,1 1 1 0 0,-1-1-1 0 0,2 2-21 0 0,4 1 94 0 0,-6-3-89 0 0,1-1 1 0 0,-1 0-1 0 0,1 0 1 0 0,-1 1-1 0 0,0-1 1 0 0,1 0-1 0 0,-1 0 1 0 0,0 1-1 0 0,1-1 1 0 0,-1 0-1 0 0,0 1 1 0 0,1-1-1 0 0,-1 1 1 0 0,0-1-1 0 0,0 0 1 0 0,1 1-1 0 0,-1-1 1 0 0,0 1-1 0 0,0-1 1 0 0,0 1-1 0 0,0-1 1 0 0,0 1-1 0 0,1-1 1 0 0,-1 1-1 0 0,0-1 1 0 0,0 1-1 0 0,0-1 1 0 0,0 0-1 0 0,0 1 1 0 0,-1-1-1 0 0,1 1 1 0 0,0 0-6 0 0,0 0 131 0 0,0 0-82 0 0,0 1-95 0 0,0 0-152 0 0,0-1 153 0 0,0 0 73 0 0,0 0 110 0 0,0 1 106 0 0,0-2-70 0 0,0 1 37 0 0,0 0 42 0 0,0-1 44 0 0,0 1 47 0 0,0 0 52 0 0,-2-1-204 0 0,1 0-184 0 0,1 0 1 0 0,-1 0 0 0 0,1 0 0 0 0,-1 0-1 0 0,1 0 1 0 0,-1 0 0 0 0,1 0 0 0 0,0 0-1 0 0,-1 0 1 0 0,1 0 0 0 0,-1-1-1 0 0,1 1 1 0 0,-1 0 0 0 0,1 0 0 0 0,0 0-1 0 0,-1-1 1 0 0,1 1 0 0 0,-1 0 0 0 0,1 0-1 0 0,0-1 1 0 0,-1 1 0 0 0,1 0 0 0 0,0-1-1 0 0,0 1 1 0 0,-1 0 0 0 0,1-1 0 0 0,0 1-1 0 0,0-1 1 0 0,-1 1-9 0 0,0-15 317 0 0,1 12-254 0 0,0-1-1 0 0,0 1 1 0 0,0 0-1 0 0,0-1 1 0 0,-1 1-1 0 0,0 0 1 0 0,1-1-63 0 0,-5-6 111 0 0,4 7-81 0 0,0 0-1 0 0,-1 0 0 0 0,1 0 0 0 0,0 1 0 0 0,1-2 1 0 0,-1 1-1 0 0,1 0 0 0 0,-1 0 0 0 0,1 0 0 0 0,0-2-28 0 0,0-35 185 0 0,0-1-90 0 0,0 0-72 0 0,0-1-52 0 0,0 40 16 0 0,0 0 0 0 0,0 1 0 0 0,1-1 0 0 0,-1 0-1 0 0,0 1 1 0 0,1-1 0 0 0,-1 0 0 0 0,1 1 0 0 0,0-1 0 0 0,0 1 0 0 0,-1-1-1 0 0,1 1 1 0 0,0-1 12 0 0,0 1-10 0 0,0-1 0 0 0,0 1 0 0 0,0-1-1 0 0,0 1 1 0 0,-1-1 0 0 0,1 1 0 0 0,-1-1 0 0 0,1 0-1 0 0,-1 1 1 0 0,1-1 0 0 0,-1 0 0 0 0,0 0 0 0 0,0 1 10 0 0,0-3-2 0 0,0 1 0 0 0,1 0 0 0 0,-1 0 1 0 0,1 0-1 0 0,0 0 0 0 0,0 0 1 0 0,0 0-1 0 0,0 0 0 0 0,1-2 2 0 0,3-5 0 0 0,-3 2 0 0 0,-2 7 0 0 0,0 0 0 0 0,1-1 0 0 0,-1 1 0 0 0,0 0 0 0 0,1 0 0 0 0,-1-1 0 0 0,1 1 0 0 0,-1 0 0 0 0,1 0 0 0 0,0 0 0 0 0,0 0 0 0 0,-1 0 0 0 0,1 0 0 0 0,0 0 0 0 0,0 0 0 0 0,0 0 0 0 0,0 0 0 0 0,0 1 0 0 0,0-1 0 0 0,0 0 0 0 0,0 0 0 0 0,12-4 0 0 0,-8-5 0 0 0,8 5 0 0 0,20-9 0 0 0,-18 14 0 0 0,-6 2 0 0 0,8 1-12 0 0,-3 8-58 0 0,-13-10 60 0 0,1 1 0 0 0,-1-1 0 0 0,1 0 0 0 0,-1 1 0 0 0,1-1 0 0 0,0 0 0 0 0,-1 0 0 0 0,1 0 0 0 0,0 0 0 0 0,0 0 0 0 0,0-1 10 0 0,10 3-46 0 0,-9-2 36 0 0,-1-1 1 0 0,0 1 0 0 0,0-1 0 0 0,0 1-1 0 0,0 0 1 0 0,1 0 0 0 0,-1 0-1 0 0,0 0 1 0 0,0 0 0 0 0,-1 0-1 0 0,1 0 1 0 0,0 1 0 0 0,0-1 0 0 0,0 1 9 0 0,20 21-19 0 0,-3-4 29 0 0,0 0 49 0 0,-17-18-58 0 0,-1 1 0 0 0,1-1-1 0 0,-1 1 1 0 0,0 0 0 0 0,0 0 0 0 0,0 0 0 0 0,0 0-1 0 0,0 0 1 0 0,0 0 0 0 0,0 0 0 0 0,-1 0-1 0 0,1 0 1 0 0,-1 1-1 0 0,2 17-2 0 0,-2-6 31 0 0,-1 3 50 0 0,1-16-67 0 0,0 0 0 0 0,0 1-1 0 0,0-1 1 0 0,0 0 0 0 0,0 1 0 0 0,-1-1-1 0 0,1 0 1 0 0,-1 1 0 0 0,1-1 0 0 0,-1 1-12 0 0,1-1 3 0 0,-1 0 0 0 0,1-1 1 0 0,-1 1-1 0 0,1-1 0 0 0,-1 1 0 0 0,1 0 1 0 0,-1-1-1 0 0,0 1 0 0 0,1-1 1 0 0,-1 0-1 0 0,1 1 0 0 0,-1-1 0 0 0,0 1 1 0 0,0-1-4 0 0,-12 3-11 0 0,-2-3-43 0 0,12-1 31 0 0,0 1-1 0 0,-1 0 1 0 0,1 0-1 0 0,0 0 1 0 0,-1 1 0 0 0,1-1-1 0 0,0 1 1 0 0,0 0-1 0 0,-3 1 24 0 0,-2 3-17 0 0,-1 1-2 0 0,-1-5-36 0 0,-9-1-58 0 0,18 0 94 0 0,-1 0 0 0 0,0 0 0 0 0,0 0 0 0 0,1-1 0 0 0,-1 1 0 0 0,0-1-1 0 0,1 1 1 0 0,-1-1 0 0 0,1 1 0 0 0,-1-1 0 0 0,1 0 0 0 0,-1 0 0 0 0,1 0 19 0 0,-1 0-19 0 0,1 0 0 0 0,-1 0 1 0 0,1 0-1 0 0,-1 1 1 0 0,1-1-1 0 0,-1 0 0 0 0,0 1 1 0 0,1-1-1 0 0,-1 1 0 0 0,0 0 1 0 0,1 0-1 0 0,-1-1 1 0 0,0 1 18 0 0,0 0 49 0 0,-1 1-76 0 0,-2-1-125 0 0,1 0-46 0 0,-6-1-323 0 0,7 0 391 0 0,0 0 34 0 0,-12-12-397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8:56.1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10680 0 0,'0'0'241'0'0,"0"0"38"0"0,0 0 11 0 0,0 0-28 0 0,0 0-197 0 0,3 0-37 0 0,9 0-17 0 0,3 0-11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8:56.3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10912 0 0,'0'0'248'0'0,"0"0"34"0"0,0 0 20 0 0,0 0-38 0 0,0 0-156 0 0,0 0-23 0 0,0 0 10 0 0,0 0 1 0 0,0 0 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8:54.4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347 349 7744 0 0,'0'0'174'0'0,"0"0"29"0"0,0 0 12 0 0,0-3-35 0 0,-2-9-144 0 0,-5 2-14 0 0,1 4 57 0 0,6 6-79 0 0,-1-1-42 0 0,0 0 40 0 0,-2-2 100 0 0,0 0 70 0 0,1 0 57 0 0,-8-7 663 0 0,5 7-559 0 0,3 1-182 0 0,-1 1-50 0 0,-3-2 176 0 0,1 1-49 0 0,-2-2 86 0 0,2 1-142 0 0,0 0-35 0 0,-2-2 219 0 0,0 1-262 0 0,-7-2 147 0 0,-8-4 123 0 0,9 4-176 0 0,0 3-14 0 0,-8 3-28 0 0,13 1-74 0 0,-10-1 100 0 0,1 0-74 0 0,-34 0 8 0 0,28 0 11 0 0,18-1-104 0 0,4 2-12 0 0,-6 2 21 0 0,-10 6 42 0 0,4-4-45 0 0,8 6-15 0 0,-5-6 0 0 0,10-5 0 0 0,0 0 0 0 0,0 0 0 0 0,-1 1 0 0 0,1-1 0 0 0,0 0 0 0 0,0 1 0 0 0,0-1 0 0 0,0 0 0 0 0,0 0 0 0 0,0 1 0 0 0,0-1 0 0 0,-1 0 0 0 0,1 1 0 0 0,0-1 0 0 0,0 0 0 0 0,0 1 0 0 0,0-1 0 0 0,0 0 0 0 0,0 1 0 0 0,1-1 0 0 0,-1 0 0 0 0,0 1 0 0 0,0-1 0 0 0,0 0 0 0 0,0 1 0 0 0,0-1 0 0 0,0 0 0 0 0,0 1 0 0 0,1-1 0 0 0,-1 0 0 0 0,0 1 0 0 0,10 4-16 0 0,8 22-135 0 0,-5-14 96 0 0,7 6-12 0 0,-8-3 60 0 0,3 4-1 0 0,-10-16-5 0 0,0 1 0 0 0,0-1 0 0 0,0 0 0 0 0,3 2 13 0 0,-4-3-2 0 0,1 1 1 0 0,-1-1-1 0 0,-1 1 1 0 0,1 0-1 0 0,0 0 1 0 0,-1 0-1 0 0,0 1 1 0 0,1 0 1 0 0,13 17-12 0 0,8-2-36 0 0,-15-8 34 0 0,1 3 37 0 0,-6-7 20 0 0,0 0 0 0 0,0 0 0 0 0,-1 0 0 0 0,1 4-43 0 0,5 9 160 0 0,-5-9-98 0 0,-2 3-100 0 0,-3-14 26 0 0,0 1-1 0 0,1 0 1 0 0,-1-1 0 0 0,0 1-1 0 0,1 0 1 0 0,0-1 0 0 0,-1 1-1 0 0,1-1 1 0 0,0 1 0 0 0,0-1-1 0 0,0 2 13 0 0,0-2-7 0 0,0-1 0 0 0,-1 1 1 0 0,1 0-1 0 0,0 0 0 0 0,-1 0 0 0 0,1 0 0 0 0,-1 0 0 0 0,0 0 0 0 0,1 0 0 0 0,-1 0 0 0 0,0 0 0 0 0,1 0 0 0 0,-1 0 0 0 0,0 0 0 0 0,0 0 0 0 0,0 0 0 0 0,0 0 0 0 0,0 0 0 0 0,0 1 0 0 0,0-1 0 0 0,-1 0 0 0 0,1 0 0 0 0,0 0 0 0 0,-1 0 7 0 0,-11 14-18 0 0,1 0 33 0 0,11-14-9 0 0,0 0 0 0 0,-1 0 0 0 0,1 0-1 0 0,-1-1 1 0 0,1 1 0 0 0,-1 0 0 0 0,1 0 0 0 0,-1-1 0 0 0,1 1 0 0 0,-1 0 0 0 0,0 0 0 0 0,1-1 0 0 0,-1 1-1 0 0,0-1 1 0 0,0 1 0 0 0,1-1 0 0 0,-1 1 0 0 0,0-1 0 0 0,0 1 0 0 0,0-1 0 0 0,0 0 0 0 0,0 1 0 0 0,1-1 0 0 0,-1 0-1 0 0,0 0 1 0 0,0 0 0 0 0,0 0-6 0 0,-14 1 93 0 0,-18-3 12 0 0,31 2-99 0 0,0 0 0 0 0,-1-1 0 0 0,1 0 0 0 0,0 1 0 0 0,0-1 0 0 0,0 0 0 0 0,0 0 0 0 0,0 0 0 0 0,1-1 0 0 0,-1 1 0 0 0,0 0 0 0 0,0-1 0 0 0,0 0-6 0 0,1 1 1 0 0,0 0 0 0 0,0-1-1 0 0,0 1 1 0 0,-1 0 0 0 0,1 0-1 0 0,0 0 1 0 0,-1 0 0 0 0,1 0-1 0 0,-1 1 1 0 0,1-1 0 0 0,-1 0-1 0 0,1 1 1 0 0,-1-1 0 0 0,1 1-1 0 0,-1-1 1 0 0,1 1 0 0 0,-1-1-1 0 0,0 1 1 0 0,1 0 0 0 0,-1 0-1 0 0,0 0-4 0 0,1 0 0 0 0,0 0 0 0 0,0 0 0 0 0,-1 0 0 0 0,1-1 0 0 0,0 1 0 0 0,-1 0 0 0 0,1-1 0 0 0,0 1 0 0 0,0-1 0 0 0,0 1 0 0 0,-1-1 0 0 0,1 0 4 0 0,-1 0-21 0 0,1-1 0 0 0,-1 1 0 0 0,1-1 1 0 0,0 0-1 0 0,-1 1 0 0 0,1-1 1 0 0,0 0-1 0 0,0 0 0 0 0,0 0 0 0 0,0 0 21 0 0,-1-1-36 0 0,1 0 1 0 0,-1 0-1 0 0,1 0 0 0 0,-1 0 0 0 0,0 1 0 0 0,-2-2 36 0 0,3 3-208 0 0,0-1 112 0 0,0 1 93 0 0,0 0 139 0 0,-1-1 77 0 0,1 2-185 0 0,1-1-43 0 0,-1 1-39 0 0,1-1-46 0 0,-1 0-52 0 0,0 1-60 0 0,1-1-15 0 0,-1 0-51 0 0,0 0-55 0 0,0 1-60 0 0,0-1-62 0 0,0 0-68 0 0,0-1-72 0 0,0 1-75 0 0,-3-3-926 0 0,-5-4-900 0 0</inkml:trace>
  <inkml:trace contextRef="#ctx0" brushRef="#br0" timeOffset="295.45">408 1 8744 0 0,'0'0'257'0'0,"0"0"-2"0"0,0 0-141 0 0,0 0-35 0 0,0 0 92 0 0,0 0 186 0 0,0 0 335 0 0,0 0 39 0 0,0 0-307 0 0,0 0-192 0 0,0 0-68 0 0,0 2-8 0 0,0 4-34 0 0,-1 17 216 0 0,2-15-269 0 0,1-2-48 0 0,3 2 27 0 0,-4-7-38 0 0,0 1 0 0 0,0-1 1 0 0,0 0-1 0 0,-1 1 1 0 0,1-1-1 0 0,0 1 1 0 0,-1-1-1 0 0,1 1 0 0 0,-1-1 1 0 0,0 1-1 0 0,1-1 1 0 0,-1 1-1 0 0,0 0 1 0 0,0-1-11 0 0,0 1 11 0 0,0 0 0 0 0,0-1 0 0 0,1 1 0 0 0,-1-1 0 0 0,0 1 0 0 0,1-1 1 0 0,-1 0-1 0 0,1 1 0 0 0,-1-1 0 0 0,1 1 0 0 0,0-1 0 0 0,0 0 0 0 0,0 1-11 0 0,5 10 89 0 0,-5-7-58 0 0,-1-1-1 0 0,1 1 1 0 0,-1-1 0 0 0,0 1 0 0 0,0 2-31 0 0,3 19 133 0 0,7-4-13 0 0,-5 14-96 0 0,5-11-24 0 0,-9-18 0 0 0,0 1 0 0 0,-1-1 0 0 0,0 1 0 0 0,-1 3 0 0 0,1-3 0 0 0,0 0 0 0 0,0 0 0 0 0,0 0 0 0 0,1 0 0 0 0,0-1 0 0 0,1 3 0 0 0,8 10 0 0 0,5 48 10 0 0,-14-64-1 0 0,0 1-1 0 0,0-1 0 0 0,-1 0 1 0 0,0 1-1 0 0,1-1 0 0 0,-2 1-8 0 0,3 12 4 0 0,4-2-4 0 0,-5-12 2 0 0,0 0 0 0 0,0 0 0 0 0,0 1 0 0 0,0-1 0 0 0,0 0 1 0 0,-1 0-1 0 0,1 1 0 0 0,-1 1-2 0 0,0-4 6 0 0,0 0 0 0 0,0 0 1 0 0,0 1-1 0 0,0-1 0 0 0,0 0 0 0 0,0 0 1 0 0,0 1-1 0 0,1-1 0 0 0,-1 0 0 0 0,0 0 1 0 0,1 1-1 0 0,-1-1 0 0 0,1 0 0 0 0,-1 0 0 0 0,1 0 1 0 0,0 0-1 0 0,0 1-6 0 0,5 9 57 0 0,-3 19 56 0 0,-3-22-115 0 0,0-4-39 0 0,0-2-46 0 0,0-1-104 0 0,0-1-193 0 0,0 0-28 0 0,0 0-4 0 0</inkml:trace>
  <inkml:trace contextRef="#ctx0" brushRef="#br0" timeOffset="582.18">438 454 9328 0 0,'0'0'208'0'0,"0"0"33"0"0,0 0 15 0 0,1 0-108 0 0,1 0-77 0 0,6-1-30 0 0,3-4-33 0 0,-5 1 20 0 0,1 1 53 0 0,-2 2 17 0 0,1 0 43 0 0,7 0 109 0 0,-2-3-39 0 0,10-7 123 0 0,-16 8-242 0 0,1 0-1 0 0,-1 0 1 0 0,1 0-1 0 0,5-1-91 0 0,12-7 14 0 0,-16 7-14 0 0,0 1 0 0 0,0 0 0 0 0,7-2 0 0 0,3 1 0 0 0,-10 3 0 0 0,0-1 0 0 0,0 0 0 0 0,0 0 0 0 0,0-1 0 0 0,1 0 0 0 0,4-2-19 0 0,14-2 49 0 0,-18 5-57 0 0,0 1-41 0 0,2 0-97 0 0,-1-1-113 0 0,-4 1 19 0 0,0-1-57 0 0,0 1-51 0 0,0-1-43 0 0,1 0-257 0 0,1 0-51 0 0,5 0-714 0 0,6 2-816 0 0</inkml:trace>
  <inkml:trace contextRef="#ctx0" brushRef="#br0" timeOffset="949.77">998 485 6000 0 0,'0'0'174'0'0,"2"2"-7"0"0,11 8-64 0 0,-11-9-32 0 0,0 0-1 0 0,1 0 1 0 0,-1-1 0 0 0,0 1 0 0 0,1-1 0 0 0,-1 1-1 0 0,0-1 1 0 0,1 0 0 0 0,0 0-71 0 0,7-1 247 0 0,-1 1 36 0 0,1-1 53 0 0,0 1 59 0 0,30 0 107 0 0,-40 0-498 0 0,0 0 1 0 0,0 0-1 0 0,0 0 1 0 0,0 0-1 0 0,0 0 1 0 0,1 0-1 0 0,-1 0 1 0 0,0 0-1 0 0,0 0 1 0 0,0 0-1 0 0,0 0 1 0 0,0 0-1 0 0,0 0 1 0 0,0 0-1 0 0,0 0 1 0 0,0 0-1 0 0,0 0 1 0 0,1 0-1 0 0,-1 0 1 0 0,0 0-1 0 0,0 0 1 0 0,0 0-1 0 0,0 0 1 0 0,0 0-1 0 0,0 0 0 0 0,0 0 1 0 0,0 0-1 0 0,0 0 1 0 0,0-1-1 0 0,0 1 1 0 0,0 0-1 0 0,0 0 1 0 0,0 0-1 0 0,1 0 1 0 0,-1 0-1 0 0,0 0 1 0 0,0 0-1 0 0,0 0 1 0 0,0 0-1 0 0,0 0 1 0 0,0 0-1 0 0,0 0 1 0 0,0-1-1 0 0,0 1 1 0 0,0 0-1 0 0,0 0 1 0 0,0 0-1 0 0,0 0 1 0 0,0 0-1 0 0,0 0 1 0 0,0 0-1 0 0,0 0 1 0 0,0 0-1 0 0,0 0 1 0 0,0 0-1 0 0,0-1 1 0 0,0 1-5 0 0,0-1 27 0 0,0 0 1 0 0,0 0 0 0 0,1 0-1 0 0,-1 0 1 0 0,1 1 0 0 0,-1-1-1 0 0,1 0 1 0 0,-1 0-1 0 0,1 0 1 0 0,0 0 0 0 0,-1 1-1 0 0,1-1 1 0 0,0 0 0 0 0,-1 0-1 0 0,1 1 1 0 0,0-1-1 0 0,0 1 1 0 0,0-1 0 0 0,0 1-1 0 0,0-1 1 0 0,0 1 0 0 0,0-1-1 0 0,0 1-27 0 0,10-8 246 0 0,-8 6-107 0 0,0 0-49 0 0,-1 2-32 0 0,1 0-31 0 0,-1 0-14 0 0,0-1 31 0 0,3-9 116 0 0,8 5-27 0 0,-12 4-131 0 0,0 1 0 0 0,0-1 1 0 0,0 0-1 0 0,0 0 0 0 0,0 0 0 0 0,0 0 1 0 0,0 0-1 0 0,0 0 0 0 0,0 0 0 0 0,0 0 0 0 0,0 0 1 0 0,0-1-3 0 0,2-12 8 0 0,-4 4 30 0 0,1 7 6 0 0,0 0 160 0 0,0 1 55 0 0,0-9 12 0 0,0 9-26 0 0,-2-1-112 0 0,-3-2-91 0 0,2 3-27 0 0,1-1 0 0 0,0 1 0 0 0,0 0 0 0 0,-1 0 0 0 0,0 0 0 0 0,1 0 0 0 0,-1 0 0 0 0,-1 0-15 0 0,-10-1 76 0 0,12 3-63 0 0,1 0 0 0 0,-1-1 1 0 0,0 1-1 0 0,1 0 0 0 0,-1-1 1 0 0,1 1-1 0 0,-1-1 0 0 0,1 1 1 0 0,-1-1-1 0 0,1 1 0 0 0,-1-1 1 0 0,1 0-1 0 0,0 0 0 0 0,-1 0 1 0 0,1 0-1 0 0,0 0 0 0 0,0 0 1 0 0,-1-1-14 0 0,-2 0 116 0 0,1 1-54 0 0,-8 3-9 0 0,9-1-16 0 0,-3 1 11 0 0,-4 1-11 0 0,5 0 18 0 0,-2 0 48 0 0,-3 1 66 0 0,-11 9 55 0 0,10 2-11 0 0,1-8-133 0 0,-2 4 32 0 0,3 1 25 0 0,-3 7 28 0 0,-3 0-72 0 0,0 2-50 0 0,10-17-40 0 0,1 1 0 0 0,1 0 0 0 0,-1 0 0 0 0,1 0 0 0 0,0 0-3 0 0,-4 13 39 0 0,0-1-25 0 0,3-6-13 0 0,1-8-2 0 0,1 1 0 0 0,1 0 0 0 0,-1 0 1 0 0,0 0-1 0 0,1 0 0 0 0,0 0 0 0 0,0 0 1 0 0,0-1-1 0 0,0 1 0 0 0,1 0 0 0 0,0 0 1 0 0,0 0 0 0 0,1 5-16 0 0,1-1 0 0 0,0 0 0 0 0,1 0 1 0 0,1 2 15 0 0,-3-7 0 0 0,1-1 0 0 0,0 1 0 0 0,0-1 0 0 0,0 1 0 0 0,0-1 0 0 0,0 0 0 0 0,0 0 0 0 0,0 0 0 0 0,1-1 0 0 0,2 2 0 0 0,1 0 0 0 0,0 0 0 0 0,1 0 0 0 0,-1 0 0 0 0,1-1 0 0 0,3 1 0 0 0,-7-2 0 0 0,1 0-1 0 0,-1-1 1 0 0,1 1 0 0 0,0-1-1 0 0,0 0 1 0 0,0-1 0 0 0,-1 1 0 0 0,1-1-1 0 0,0 0 1 0 0,-1 0 0 0 0,1 0 0 0 0,3-2 0 0 0,8-1-13 0 0,-4 1-43 0 0,16-3 48 0 0,-20 4-57 0 0,0 1-71 0 0,-4 0 11 0 0,0 0-39 0 0,1 0-44 0 0,-1 1-49 0 0,-1-1-52 0 0,1 0-50 0 0,-1 1-46 0 0,1 0-39 0 0,0-1-133 0 0,-1 1-39 0 0,2 0-160 0 0,1 0-431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8:50.6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1 6448 0 0,'0'0'190'0'0,"0"0"-45"0"0,0 0 4 0 0,0 0 64 0 0,0 0 194 0 0,0 0 357 0 0,0 0 32 0 0,0 0-329 0 0,0 0-194 0 0,0 0-51 0 0,0 0 44 0 0,0 0 111 0 0,0 0-22 0 0,0 0-30 0 0,0 0-113 0 0,0 0-55 0 0,0 0-11 0 0,0 0 10 0 0,0 0 49 0 0,0 0 19 0 0,0 2 7 0 0,0 8-1 0 0,0-7-4 0 0,0-3-2 0 0,0 0 0 0 0,0 2-38 0 0,0 6-147 0 0,0 12 13 0 0,0-4-14 0 0,0-5 20 0 0,0-1 43 0 0,0 1 73 0 0,0-9-159 0 0,1-1 1 0 0,-1 1-1 0 0,0-1 1 0 0,1 1-1 0 0,-1-1 1 0 0,1 1-1 0 0,-1-1 1 0 0,1 1-1 0 0,0-1 1 0 0,-1 0-1 0 0,1 1 1 0 0,0-1-16 0 0,6 12 128 0 0,-6-2-10 0 0,-1 0 6 0 0,0 11 69 0 0,3-10-120 0 0,3 1-28 0 0,-5-10-41 0 0,0 0 0 0 0,0 0 0 0 0,0 0 1 0 0,0 1-1 0 0,-1-1 0 0 0,1 0 1 0 0,-1 0-5 0 0,0 20 81 0 0,0-4-6 0 0,0 5-27 0 0,0-21-42 0 0,1 0 1 0 0,-1 0 0 0 0,0 0-1 0 0,1 0 1 0 0,-1 0-1 0 0,1 0 1 0 0,0 0-1 0 0,0 0 1 0 0,2 3-7 0 0,2 8 32 0 0,-3 0-5 0 0,-1 0 1 0 0,0 1 0 0 0,-1-1-1 0 0,-1 9-27 0 0,1 1 50 0 0,1-6 45 0 0,5-3-25 0 0,0 0 6 0 0,-4 0 27 0 0,-2 1 8 0 0,0-2-44 0 0,0 31 19 0 0,1-34-38 0 0,5 1-17 0 0,-5-11-26 0 0,0 1-1 0 0,0-1 1 0 0,0 1 0 0 0,0-1-1 0 0,-1 1 1 0 0,1 0 0 0 0,-1-1-1 0 0,1 1 1 0 0,-1 0 0 0 0,0-1-1 0 0,1 1 1 0 0,-1 0 0 0 0,0 0-5 0 0,0 7 14 0 0,0 9 60 0 0,0-15-16 0 0,0-3 7 0 0,0 2-11 0 0,0 5-76 0 0,0-3-95 0 0,0-2-126 0 0,0-2-5 0 0,0 0-35 0 0,0 0-759 0 0,0 0-50 0 0,0 0-10 0 0</inkml:trace>
  <inkml:trace contextRef="#ctx0" brushRef="#br0" timeOffset="1036.56">1 122 6216 0 0,'0'0'133'0'0,"0"0"23"0"0,0 0 15 0 0,0 0 41 0 0,0 0 105 0 0,0 0 47 0 0,0 0 11 0 0,0 0-13 0 0,2 0-54 0 0,-1 0-296 0 0,-1 0 1 0 0,0 0-1 0 0,1 0 0 0 0,-1 0 0 0 0,1 0 0 0 0,-1 0 0 0 0,0 0 0 0 0,1 0 0 0 0,-1 0 0 0 0,1 0 0 0 0,-1-1 0 0 0,0 1 0 0 0,1 0 0 0 0,-1 0 0 0 0,0 0 0 0 0,1 0 0 0 0,-1-1 0 0 0,0 1 1 0 0,1 0-1 0 0,-1 0 0 0 0,0-1 0 0 0,1 1 0 0 0,-1 0 0 0 0,0-1 0 0 0,0 1 0 0 0,1 0 0 0 0,-1-1 0 0 0,0 1 0 0 0,0 0 0 0 0,0-1 0 0 0,1 1-12 0 0,3-7 196 0 0,3 3-5 0 0,-7 3-181 0 0,1 1 0 0 0,-1 0 0 0 0,0 0 0 0 0,1 0 0 0 0,-1-1 0 0 0,0 1 0 0 0,1 0 0 0 0,-1 0 0 0 0,0-1 0 0 0,1 1 0 0 0,-1 0 0 0 0,0 0 0 0 0,0-1 0 0 0,1 1 0 0 0,-1 0 0 0 0,0-1 0 0 0,0 1 0 0 0,0-1 0 0 0,0 1 0 0 0,1 0 0 0 0,-1-1 0 0 0,0 1 0 0 0,0 0 0 0 0,0-1 0 0 0,0 1 0 0 0,0-1 0 0 0,0 1 0 0 0,0-1 0 0 0,0 1 0 0 0,0 0 0 0 0,0-1-10 0 0,0 1 4 0 0,0 0-1 0 0,0 0 1 0 0,0 0 0 0 0,0 0 0 0 0,0 0-1 0 0,0 0 1 0 0,0-1 0 0 0,0 1-1 0 0,0 0 1 0 0,0 0 0 0 0,0 0-1 0 0,0 0 1 0 0,0 0 0 0 0,0 0-1 0 0,0 0 1 0 0,0 0 0 0 0,0 0 0 0 0,0 0-1 0 0,0-1 1 0 0,0 1 0 0 0,0 0-1 0 0,0 0 1 0 0,0 0 0 0 0,0 0-1 0 0,0 0 1 0 0,0 0 0 0 0,0 0 0 0 0,0 0-1 0 0,0 0 1 0 0,0 0 0 0 0,0 0-1 0 0,0 0 1 0 0,0 0 0 0 0,1 0-1 0 0,-1 0 1 0 0,0-1 0 0 0,0 1-1 0 0,0 0 1 0 0,0 0 0 0 0,0 0 0 0 0,0 0-1 0 0,0 0 1 0 0,0 0 0 0 0,0 0-1 0 0,0 0 1 0 0,0 0 0 0 0,1 0-1 0 0,-1 0 1 0 0,0 0 0 0 0,0 0 0 0 0,0 0-1 0 0,0 0 1 0 0,0 0 0 0 0,0 0-1 0 0,0 0 1 0 0,0 0 0 0 0,0 1-4 0 0,1-1 13 0 0,0-1 1 0 0,-1 1-1 0 0,1 0 1 0 0,0 0-1 0 0,-1 0 1 0 0,1 0-1 0 0,-1 0 1 0 0,1-1-1 0 0,0 1 1 0 0,-1 0-1 0 0,1 0 1 0 0,-1-1-1 0 0,1 1 1 0 0,-1-1-1 0 0,1 1 1 0 0,-1 0-1 0 0,1-1 1 0 0,-1 1-1 0 0,0-1 1 0 0,1 1-1 0 0,-1-1 1 0 0,1 1-1 0 0,-1-1-13 0 0,0 0 12 0 0,1 1 0 0 0,-1-1 0 0 0,0 1 0 0 0,1-1 0 0 0,-1 1-1 0 0,1-1 1 0 0,-1 1 0 0 0,1 0 0 0 0,-1-1 0 0 0,1 1-1 0 0,-1 0 1 0 0,1-1 0 0 0,-1 1 0 0 0,1 0 0 0 0,-1-1 0 0 0,1 1-1 0 0,0 0 1 0 0,-1 0 0 0 0,1 0 0 0 0,-1 0 0 0 0,1-1 0 0 0,0 1-1 0 0,0 0-11 0 0,1 0 162 0 0,1-2-2 0 0,-2 1-142 0 0,0 0 0 0 0,1-1 0 0 0,-1 1 0 0 0,1 0 0 0 0,-1 1 0 0 0,1-1 0 0 0,0 0 0 0 0,-1 0 0 0 0,1 1 0 0 0,0-1 0 0 0,0 1 0 0 0,-1-1 0 0 0,2 1-18 0 0,29-2 214 0 0,-29 2-198 0 0,-2 0-6 0 0,1 0 1 0 0,-1 0 0 0 0,1 0-1 0 0,0-1 1 0 0,-1 1 0 0 0,1 0-1 0 0,-1-1 1 0 0,1 0 0 0 0,-1 1-1 0 0,1-1 1 0 0,-1 0 0 0 0,0 0-1 0 0,1 1 1 0 0,-1-1 0 0 0,0 0-1 0 0,0 0 1 0 0,1-1 0 0 0,-1 1-11 0 0,3-2 83 0 0,-1 2-37 0 0,5 2-11 0 0,-5-1-7 0 0,21 0 74 0 0,12 0-26 0 0,-35 0-73 0 0,-1 0 0 0 0,1 0-1 0 0,-1 0 1 0 0,1 0 0 0 0,-1 0-1 0 0,1 0 1 0 0,-1 0 0 0 0,1 0-1 0 0,-1 0 1 0 0,1 0 0 0 0,-1 0-1 0 0,1 0 1 0 0,-1 0 0 0 0,0 0-1 0 0,1 1 1 0 0,-1-1-1 0 0,1 0 1 0 0,-1 0 0 0 0,1 0-1 0 0,-1 1 1 0 0,0-1 0 0 0,1 0-1 0 0,-1 1 1 0 0,0-1 0 0 0,1 0-1 0 0,-1 1 1 0 0,0-1 0 0 0,1 0-1 0 0,-1 1 1 0 0,0-1 0 0 0,0 1-1 0 0,1 0-2 0 0,3 5 57 0 0,21 9 119 0 0,-21-10-78 0 0,-3 2-67 0 0,-1-1-8 0 0,5 1 7 0 0,-4-5-23 0 0,0-1 0 0 0,0 0 0 0 0,-1 1 0 0 0,1-1 0 0 0,0 1 0 0 0,-1-1 0 0 0,1 1 0 0 0,-1-1 0 0 0,1 1 0 0 0,-1-1 0 0 0,0 1 0 0 0,1-1 0 0 0,-1 1 0 0 0,0 0-7 0 0,0-1 5 0 0,0 1 0 0 0,0 0 0 0 0,1 0 0 0 0,-1-1 0 0 0,0 1 0 0 0,1 0 0 0 0,-1-1 0 0 0,1 1 0 0 0,0-1 0 0 0,0 1 0 0 0,-1-1 0 0 0,1 1 0 0 0,0-1-5 0 0,0 1 4 0 0,0-1 0 0 0,0 1 0 0 0,0-1 0 0 0,0 1 0 0 0,-1 0 0 0 0,1-1 0 0 0,-1 1 0 0 0,1-1 0 0 0,-1 1 0 0 0,1 0 0 0 0,-1 0 0 0 0,0-1 0 0 0,0 1-4 0 0,1 9 16 0 0,-1-8-9 0 0,0 1 1 0 0,0-1-1 0 0,0 0 1 0 0,0 0-1 0 0,0 0 1 0 0,0 0-1 0 0,-1 0 1 0 0,0 0-1 0 0,1 0 1 0 0,-2 0-8 0 0,-18 39 143 0 0,10-23-57 0 0,-2-4-58 0 0,-1 0 45 0 0,9-4-26 0 0,3-10-46 0 0,1 0 1 0 0,0 0 0 0 0,-1 0 0 0 0,1 0 0 0 0,-1 0 0 0 0,1 0 0 0 0,-1 0 0 0 0,0 0-1 0 0,1 0 1 0 0,-1 0 0 0 0,0 0 0 0 0,1-1 0 0 0,-1 1 0 0 0,0 0 0 0 0,0 0 0 0 0,0-1-1 0 0,0 1 1 0 0,-1 0-2 0 0,-10 4 43 0 0,7 5-22 0 0,-5-5 49 0 0,5 2 26 0 0,5-7-89 0 0,0 0 0 0 0,0 1 0 0 0,-1-1 0 0 0,1 0 0 0 0,0 1 0 0 0,0-1 0 0 0,0 0 0 0 0,-1 1 0 0 0,1-1 0 0 0,0 0 0 0 0,-1 1 0 0 0,1-1 0 0 0,0 0 0 0 0,-1 0 0 0 0,1 1 0 0 0,0-1 0 0 0,-1 0 0 0 0,1 0 0 0 0,0 0 0 0 0,-1 0 0 0 0,1 0 0 0 0,-1 1 0 0 0,1-1 0 0 0,0 0 0 0 0,-1 0 0 0 0,1 0 0 0 0,-1 0 0 0 0,1 0 0 0 0,0 0 0 0 0,-1 0 0 0 0,1 0-7 0 0,-3 0 175 0 0,1 0-29 0 0,-3 0-126 0 0,-4 0-31 0 0,2 1-47 0 0,6-1 54 0 0,1 0-1 0 0,0 0 1 0 0,-1 1-1 0 0,1-1 0 0 0,-1 0 1 0 0,1 0-1 0 0,0 1 1 0 0,-1-1-1 0 0,1 0 0 0 0,0 1 1 0 0,-1-1-1 0 0,1 0 1 0 0,0 1-1 0 0,-1-1 0 0 0,1 0 1 0 0,0 1-1 0 0,0-1 1 0 0,0 1-1 0 0,-1-1 1 0 0,1 1-1 0 0,0-1 0 0 0,0 0 1 0 0,0 1-1 0 0,0-1 1 0 0,0 1-1 0 0,0-1 0 0 0,0 1 1 0 0,0-1-1 0 0,0 1 1 0 0,0-1 4 0 0,0 3-59 0 0,0-6 146 0 0,0-7 19 0 0,0 10-104 0 0,0 0-1 0 0,0 0 1 0 0,0 0-1 0 0,0 0 0 0 0,0 0 1 0 0,0 0-1 0 0,0 0 1 0 0,0-1-1 0 0,0 1 1 0 0,0 0-1 0 0,0 0 0 0 0,0 0 1 0 0,0 0-1 0 0,0 0 1 0 0,0 0-1 0 0,0 0 0 0 0,0 0 1 0 0,0 0-1 0 0,0 0 1 0 0,0 0-1 0 0,0-1 1 0 0,0 1-1 0 0,0 0 0 0 0,0 0 1 0 0,0 0-1 0 0,0 0 1 0 0,0 0-1 0 0,0 0 1 0 0,0 0-1 0 0,0 0 0 0 0,0 0 1 0 0,0 0-1 0 0,0 0 1 0 0,0 0-1 0 0,1 0 1 0 0,-1 0-1 0 0,0 0 0 0 0,0 0 1 0 0,0 0-1 0 0,0 0 1 0 0,0-1-1 0 0,0 1 1 0 0,0 0-1 0 0,0 0 0 0 0,0 0 1 0 0,0 0-1 0 0,0 0 1 0 0,1 0-1 0 0,-1 0 1 0 0,0 0-1 0 0,0 0 0 0 0,0 0 1 0 0,0 1-1 0 0,0-1 1 0 0,0 0-1 0 0,0 0 1 0 0,0 0-2 0 0,4 0 11 0 0,-4 0-7 0 0,24-13-31 0 0,-22 12 1 0 0,0 1 0 0 0,1-1 1 0 0,-1 1-1 0 0,0-1 1 0 0,0 1-1 0 0,0 0 1 0 0,1 0-1 0 0,-1 0 0 0 0,2 0 26 0 0,0 1-52 0 0,1 1-63 0 0,3 5 88 0 0,-7-6 27 0 0,1-1 1 0 0,-1 1-1 0 0,0 0 0 0 0,1-1 1 0 0,-1 1-1 0 0,0-1 1 0 0,1 1-1 0 0,-1-1 0 0 0,1 0 1 0 0,-1 0-1 0 0,1 1 1 0 0,1-1-1 0 0,-2 0 2 0 0,1 0 1 0 0,-1 0-1 0 0,1 0 1 0 0,-1 1 0 0 0,1-1-1 0 0,0 0 1 0 0,-1 1-1 0 0,1 0 1 0 0,-1-1 0 0 0,0 1-1 0 0,1 0 1 0 0,-1 0-1 0 0,1 0 1 0 0,-1 0-3 0 0,7 3 40 0 0,2 1 21 0 0,-8-4-47 0 0,0 0 0 0 0,0 0 0 0 0,0 0 0 0 0,0 0 0 0 0,0 1 0 0 0,0-1 0 0 0,0 0 0 0 0,0 1 1 0 0,0 0-15 0 0,26 16 176 0 0,-13 9-160 0 0,0 4-16 0 0,-10-1-12 0 0,-1-23-12 0 0,-2-5 19 0 0,-1 0 0 0 0,0 0 1 0 0,0 1-1 0 0,0-1 0 0 0,0 0 1 0 0,0 0-1 0 0,-1 1 0 0 0,1 0 5 0 0,-1-2 2 0 0,0 1 0 0 0,0-1 0 0 0,0 0 0 0 0,0 0-1 0 0,0 1 1 0 0,0-1 0 0 0,0 0 0 0 0,-1 0 0 0 0,1 0 0 0 0,0 1 0 0 0,-1-1-1 0 0,1 0 1 0 0,-1 0-2 0 0,-4 7 46 0 0,4-7-32 0 0,1 0 0 0 0,-1 1 0 0 0,0-1 0 0 0,0 1-1 0 0,0-1 1 0 0,1 1 0 0 0,-1-1 0 0 0,1 1 0 0 0,-1-1 0 0 0,1 1 0 0 0,0-1 0 0 0,0 1-1 0 0,0 0 1 0 0,-1-1-14 0 0,1 1 13 0 0,0 0-1 0 0,0-1 1 0 0,0 1-1 0 0,0-1 1 0 0,-1 1-1 0 0,1-1 1 0 0,-1 1-1 0 0,1-1 1 0 0,-1 1-1 0 0,0-1 1 0 0,0 1-1 0 0,1-1 1 0 0,-1 0-1 0 0,0 1-12 0 0,-4 6 51 0 0,0 1 26 0 0,3-6-47 0 0,0 0-1 0 0,1 1 1 0 0,-1-1-1 0 0,1 0 0 0 0,-1 1 1 0 0,1-1-1 0 0,0 1 1 0 0,0 2-30 0 0,-1-1 111 0 0,-2 0-67 0 0,0-2-8 0 0,1 1 0 0 0,-1-1 0 0 0,1 1 0 0 0,-1-1 0 0 0,-2 1-36 0 0,-7 1 124 0 0,9 1-21 0 0,4-6-95 0 0,0 1 0 0 0,0-1 0 0 0,-1 1 0 0 0,1-1 0 0 0,0 1 0 0 0,-1-1 0 0 0,1 0 0 0 0,-1 1 0 0 0,1-1 0 0 0,0 1 0 0 0,-1-1-1 0 0,1 0 1 0 0,-1 0 0 0 0,1 1 0 0 0,-1-1 0 0 0,1 0 0 0 0,-1 0 0 0 0,1 1 0 0 0,-1-1 0 0 0,1 0 0 0 0,-1 0 0 0 0,1 0 0 0 0,-1 0 0 0 0,0 0-1 0 0,1 0 1 0 0,-1 0 0 0 0,1 0 0 0 0,-1 0 0 0 0,1 0 0 0 0,-1 0 0 0 0,1 0 0 0 0,-1 0 0 0 0,0-1-8 0 0,-3 1 37 0 0,1 1 1 0 0,-1-1 0 0 0,0 1-1 0 0,0 0 1 0 0,1 0-1 0 0,-1 0 1 0 0,0 0 0 0 0,1 1-1 0 0,-1 0 1 0 0,-2 1-38 0 0,-10 1 79 0 0,-13-5-64 0 0,14 0 31 0 0,1 1-50 0 0,-15 0-180 0 0,24-2 116 0 0,-6-6 65 0 0,-3 3 77 0 0,9 3-6 0 0,-5-8-46 0 0,8 8-64 0 0,1 1-66 0 0,1 1-119 0 0,0 0-18 0 0,0 0 83 0 0,0 0 16 0 0,0-1-125 0 0,0-1 58 0 0,0 1 49 0 0,0 0 43 0 0,0 0 26 0 0,0 0 33 0 0,0-3-105 0 0,0 3 21 0 0,0-2-555 0 0</inkml:trace>
  <inkml:trace contextRef="#ctx0" brushRef="#br0" timeOffset="1679.3">862 394 5840 0 0,'0'0'132'0'0,"0"0"17"0"0,0 0 11 0 0,0-3-21 0 0,0-3-97 0 0,-2 2 16 0 0,-1 2 56 0 0,0 0-9 0 0,-1 1 17 0 0,3-1 24 0 0,0 0-9 0 0,1-1 44 0 0,-1 0 53 0 0,1-2 63 0 0,0-5 201 0 0,0 10-489 0 0,0 0 0 0 0,0 0 0 0 0,0 0 0 0 0,0 0 0 0 0,0 0 0 0 0,0 0 0 0 0,0-1 0 0 0,1 1 0 0 0,-1 0 0 0 0,0 0 0 0 0,0 0 0 0 0,0 0 0 0 0,0 0 0 0 0,-1 0-1 0 0,1 0 1 0 0,0 0 0 0 0,0 0 0 0 0,0 0 0 0 0,0 0 0 0 0,0-1 0 0 0,0 1 0 0 0,0 0 0 0 0,0 0 0 0 0,0 0 0 0 0,0 0 0 0 0,0 0 0 0 0,0 0 0 0 0,0 0 0 0 0,0 0-1 0 0,0 0 1 0 0,0 0 0 0 0,0 0 0 0 0,0 0 0 0 0,0 0 0 0 0,0 0 0 0 0,-1 0 0 0 0,1-1 0 0 0,0 1 0 0 0,0 0 0 0 0,0 0 0 0 0,0 0 0 0 0,0 0 0 0 0,0 0 0 0 0,0 0 0 0 0,0 0-1 0 0,0 0 1 0 0,0 0 0 0 0,0 0 0 0 0,-1 0 0 0 0,1 0 0 0 0,0 0 0 0 0,0 0 0 0 0,0 0 0 0 0,0 0 0 0 0,0 0 0 0 0,0 0 0 0 0,0 1-9 0 0,-4-2 135 0 0,1 1 53 0 0,-6-5 557 0 0,5 3-477 0 0,3 1-168 0 0,-1-1-35 0 0,1 1-40 0 0,0 0-47 0 0,-1 0 188 0 0,0 0-39 0 0,-1-1 32 0 0,-1 2-85 0 0,-1 1-48 0 0,3-1 62 0 0,-8 0 116 0 0,-13 0 175 0 0,13 3-156 0 0,6 3-70 0 0,4-5-143 0 0,-1-1-1 0 0,1 1 1 0 0,0-1 0 0 0,0 0 0 0 0,-1 1-1 0 0,1-1 1 0 0,0 0 0 0 0,-1 1 0 0 0,1-1 0 0 0,0 0-1 0 0,-1 1 1 0 0,1-1 0 0 0,0 0 0 0 0,-1 1-1 0 0,1-1 1 0 0,-1 0 0 0 0,1 0 0 0 0,-1 0 0 0 0,1 1-1 0 0,0-1 1 0 0,-1 0 0 0 0,1 0 0 0 0,-1 0-1 0 0,1 0 1 0 0,-1 0 0 0 0,1 0 0 0 0,-1 0 0 0 0,1 0-1 0 0,-1 0 1 0 0,1 0 0 0 0,-1 0 0 0 0,0 0-10 0 0,-11 2 186 0 0,2 3-78 0 0,8-4-95 0 0,1 0-1 0 0,-1 0 0 0 0,1 0 1 0 0,-1-1-1 0 0,1 1 1 0 0,-1 0-1 0 0,0-1 1 0 0,1 1-1 0 0,-1-1 0 0 0,0 0 1 0 0,1 0-1 0 0,-1 1 1 0 0,0-1-13 0 0,0 0 11 0 0,0 0 1 0 0,0 1 0 0 0,0-1 0 0 0,0 1-1 0 0,0-1 1 0 0,0 1 0 0 0,0 0 0 0 0,1 0 0 0 0,-1 0-1 0 0,0 0 1 0 0,0 0 0 0 0,1 0 0 0 0,-1 0-1 0 0,0 1-11 0 0,-22 22 84 0 0,16-15-76 0 0,5-6-8 0 0,0 1 0 0 0,0 0 0 0 0,0-1 0 0 0,1 1 0 0 0,0 0 0 0 0,-1 2 0 0 0,-9 14 0 0 0,11-18 0 0 0,-1 1 0 0 0,0 0 0 0 0,1-1 0 0 0,-1 1 0 0 0,1 0 0 0 0,0 0 0 0 0,0 0 0 0 0,0 0 0 0 0,0 0 0 0 0,0 0 0 0 0,1 0 0 0 0,0 0 0 0 0,-1 3 0 0 0,1-3 0 0 0,0 0 0 0 0,-1 0 0 0 0,1 0 0 0 0,-1 0 0 0 0,0 1 0 0 0,1-1 0 0 0,-2 0 0 0 0,1 0 0 0 0,-1 1 0 0 0,-2 7 0 0 0,-11 34 0 0 0,14-42 0 0 0,0 1 0 0 0,0-1 0 0 0,1 1 0 0 0,-1 0 0 0 0,1-1 0 0 0,0 1 0 0 0,0-1 0 0 0,1 1 0 0 0,-1-1 0 0 0,1 1 0 0 0,0-1 0 0 0,-1 1 0 0 0,2-1 0 0 0,-1 1 0 0 0,2 2 0 0 0,-2-2 0 0 0,0 0 0 0 0,1-1 0 0 0,-1 1 0 0 0,0 0 0 0 0,-1 0 0 0 0,1 0 0 0 0,-1 1 0 0 0,0-2 0 0 0,0 0 0 0 0,1 0 0 0 0,-1 0 0 0 0,0 0 0 0 0,1 0 0 0 0,0 0 0 0 0,0 0 0 0 0,0 0 0 0 0,0 0 0 0 0,1 2 0 0 0,3 5 0 0 0,6 15 0 0 0,-7-17 0 0 0,-2-4-1 0 0,-2-3 1 0 0,1 0 0 0 0,-1-1-1 0 0,0 1 1 0 0,0 0 0 0 0,1-1 0 0 0,-1 1 0 0 0,0-1 0 0 0,1 1-1 0 0,-1-1 1 0 0,1 1 0 0 0,-1-1 0 0 0,1 1 0 0 0,-1-1-1 0 0,1 1 1 0 0,-1-1 0 0 0,1 0 0 0 0,-1 1 0 0 0,1-1-1 0 0,0 0 1 0 0,-1 1 0 0 0,1-1 0 0 0,0 0 0 0 0,4 2-6 0 0,6 4-27 0 0,-6-3 31 0 0,1 0 0 0 0,-1 0-1 0 0,1 0 1 0 0,0-1 0 0 0,0 0 0 0 0,0 0-1 0 0,0-1 1 0 0,0 1 0 0 0,6-1 2 0 0,-10-1 0 0 0,-1 0 0 0 0,1 0 0 0 0,-1 0 0 0 0,1-1 0 0 0,-1 1 0 0 0,1-1 0 0 0,-1 1 0 0 0,0-1 0 0 0,1 1 0 0 0,-1-1 0 0 0,1 0 0 0 0,-1 1 0 0 0,0-1 0 0 0,12-5 0 0 0,-1 2 0 0 0,-9 4 0 0 0,-1 0 0 0 0,0-1 0 0 0,0 1 0 0 0,0-1 0 0 0,0 0 0 0 0,1 0 0 0 0,-1 0 0 0 0,0 0 0 0 0,0 0 0 0 0,-1 0 0 0 0,1 0 0 0 0,0-1 0 0 0,0 1 0 0 0,0-1 0 0 0,9-9-6 0 0,1 0 52 0 0,10-10 145 0 0,-15 14-55 0 0,0 0 0 0 0,-1-1 1 0 0,4-5-137 0 0,6-10 150 0 0,3-6-84 0 0,-3 5-18 0 0,9-19-48 0 0,-16 20 7 0 0,2-13 49 0 0,-3 7-26 0 0,-7 26-17 0 0,-1 0 1 0 0,1 0-1 0 0,0 0 0 0 0,-1 0 1 0 0,0-1-1 0 0,0 1 0 0 0,0 0 1 0 0,0-1-14 0 0,2-12 73 0 0,4 4 0 0 0,-6 10-61 0 0,1 1 0 0 0,0 0 0 0 0,0-1-1 0 0,-1 1 1 0 0,1-1 0 0 0,0 1 0 0 0,-1-1 0 0 0,0 0-1 0 0,1 1 1 0 0,-1-1 0 0 0,0 1 0 0 0,0-1 0 0 0,0 0 0 0 0,0 1-12 0 0,0-8 42 0 0,-1 6-34 0 0,1 1 0 0 0,0-1 0 0 0,0 0 0 0 0,0 0 0 0 0,0 0 0 0 0,0 0 0 0 0,1 0 0 0 0,-1 1 0 0 0,1-1 0 0 0,0 0 0 0 0,0 0-8 0 0,11-12 43 0 0,1 2-16 0 0,-11 10 49 0 0,-2 3-2 0 0,0 0-8 0 0,0-2-13 0 0,0 0-48 0 0,0 3 16 0 0,0 9 42 0 0,1 6-1 0 0,1-8-64 0 0,0-5 8 0 0,0 0-1 0 0,-1 1 0 0 0,1-1 1 0 0,-1 1-1 0 0,0 0 0 0 0,0-1 1 0 0,0 1-1 0 0,0 0 0 0 0,-1 0 1 0 0,1 3-6 0 0,-1-4 0 0 0,0 0 0 0 0,0 0 0 0 0,0 0 0 0 0,1 0 0 0 0,0 0 0 0 0,-1 0 0 0 0,1 0 0 0 0,0 0 0 0 0,2 3 0 0 0,2 8 0 0 0,0 14 0 0 0,5-8 0 0 0,-5 5 0 0 0,5-4-15 0 0,-5 4-44 0 0,11 10 45 0 0,-3-12 14 0 0,-1-3 0 0 0,-8-10 0 0 0,-3-9 0 0 0,-1 1 0 0 0,0-1 0 0 0,1 0 0 0 0,-1 0 0 0 0,1 0 0 0 0,-1 0 0 0 0,1 0 0 0 0,-1 0 0 0 0,1 0 0 0 0,0-1 0 0 0,0 1 0 0 0,-1 0 0 0 0,1 0 0 0 0,0 0 0 0 0,0-1 0 0 0,0 1 0 0 0,0 0 0 0 0,0 0 0 0 0,4 1 2 0 0,-4-2 0 0 0,-1 0-1 0 0,1 1 1 0 0,0-1-1 0 0,-1 0 1 0 0,1 1 0 0 0,-1-1-1 0 0,1 0 1 0 0,-1 1 0 0 0,1-1-1 0 0,-1 1 1 0 0,1-1 0 0 0,-1 0-1 0 0,1 1 1 0 0,-1-1-1 0 0,1 1 1 0 0,-1 0 0 0 0,0-1-1 0 0,1 1 1 0 0,-1-1 0 0 0,0 1-1 0 0,0 0 1 0 0,1 0-2 0 0,1 3-2 0 0,1 1-51 0 0,5 1 100 0 0,-4-4-82 0 0,-1-1-66 0 0,0-1-49 0 0,0 1-77 0 0,0-1-90 0 0,0 0-104 0 0,0 0-118 0 0,-1 0 221 0 0,-1 0-35 0 0,1 0-36 0 0,-1 0-38 0 0,1 0-40 0 0,0 0-42 0 0,-2 0 373 0 0,6 0-1633 0 0,3 0-1007 0 0</inkml:trace>
  <inkml:trace contextRef="#ctx0" brushRef="#br0" timeOffset="2239.75">1664 394 6704 0 0,'0'0'149'0'0,"0"0"23"0"0,0 0 12 0 0,0-3-25 0 0,-3-9-127 0 0,1 8 34 0 0,-2-2 116 0 0,-2-1 151 0 0,-5-3 308 0 0,-1 0 34 0 0,3 5-283 0 0,2 2-138 0 0,0 2-95 0 0,5 1-145 0 0,-1 1 83 0 0,-2-1 179 0 0,-8-1 546 0 0,10 0-635 0 0,-1 0-83 0 0,-4-4 66 0 0,7 4-141 0 0,0 0-1 0 0,-1 1 1 0 0,1-1 0 0 0,-1 0-1 0 0,1 0 1 0 0,0 1 0 0 0,-1-1-1 0 0,0 1 1 0 0,1-1-1 0 0,-1 1 1 0 0,1 0 0 0 0,-1-1-1 0 0,1 1 1 0 0,-1 0-29 0 0,-26 0 409 0 0,13 0-226 0 0,7 3-70 0 0,-12 7-7 0 0,12-7-18 0 0,2-2-70 0 0,0 0-20 0 0,2 1 1 0 0,-20 11 55 0 0,20-7-44 0 0,4-5-10 0 0,0-1 0 0 0,-1 1 0 0 0,1-1 0 0 0,0 0 0 0 0,0 1 0 0 0,-1-1 0 0 0,1 1 0 0 0,0-1 0 0 0,-1 0 0 0 0,1 1 0 0 0,0-1 0 0 0,-1 0 0 0 0,1 0 0 0 0,-1 1 0 0 0,1-1 0 0 0,0 0 0 0 0,-1 0 0 0 0,1 0 0 0 0,-1 1 0 0 0,1-1 0 0 0,-1 0 0 0 0,1 0 0 0 0,-1 0 0 0 0,1 0 1 0 0,-1 0-1 0 0,1 0 0 0 0,-1 0 0 0 0,1 0 0 0 0,0 0 0 0 0,-1 0 0 0 0,1 0 0 0 0,-1 0 0 0 0,0 0 0 0 0,0-1 0 0 0,0 1 0 0 0,0 0 0 0 0,1 0 0 0 0,-1 1 0 0 0,0-1 0 0 0,0 0 0 0 0,0 0 0 0 0,1 0 0 0 0,-1 0 0 0 0,0 1 0 0 0,0-1 0 0 0,0 0 0 0 0,0 1 0 0 0,-4 9 0 0 0,-1-6-1 0 0,1 0 4 0 0,3 8-59 0 0,0-1 46 0 0,-8-6 10 0 0,10-5-1 0 0,-1 0 1 0 0,1 0 0 0 0,0 1-1 0 0,0-1 1 0 0,0 0 0 0 0,0 1-1 0 0,-1-1 1 0 0,1 0 0 0 0,0 0-1 0 0,0 1 1 0 0,0-1-1 0 0,0 0 1 0 0,0 1 0 0 0,0-1-1 0 0,0 0 1 0 0,0 1 0 0 0,0-1-1 0 0,0 0 1 0 0,0 1 0 0 0,0-1-1 0 0,0 0 1 0 0,0 1 0 0 0,0-1-1 0 0,0 0 1 0 0,1 1 0 0 0,-1-1-1 0 0,0 0 1 0 0,0 1 0 0 0,0-1-1 0 0,0 0 1 0 0,1 1 0 0 0,9 4-43 0 0,-10-5 42 0 0,1 1-1 0 0,-1 0 0 0 0,0 0 1 0 0,1-1-1 0 0,-1 1 1 0 0,0 0-1 0 0,0 0 0 0 0,1-1 1 0 0,-1 1-1 0 0,0 0 1 0 0,0 0-1 0 0,0 0 0 0 0,0 0 1 0 0,0-1-1 0 0,0 1 2 0 0,2 14-40 0 0,-1-14 39 0 0,-1 0 1 0 0,1 0-1 0 0,-1 0 0 0 0,1 0 0 0 0,0 0 0 0 0,0-1 1 0 0,0 1-1 0 0,-1 0 0 0 0,1-1 0 0 0,0 1 0 0 0,0-1 0 0 0,0 1 1 0 0,0-1-1 0 0,0 1 0 0 0,0-1 0 0 0,1 1 1 0 0,8 5 3 0 0,8 22-70 0 0,-11-21 56 0 0,-4-4 1 0 0,0 1 1 0 0,0-1 0 0 0,0-1 0 0 0,1 1 0 0 0,-1 0-1 0 0,1-1 10 0 0,6 3-10 0 0,-8-4 10 0 0,0 0 0 0 0,1 0 0 0 0,-1 0 0 0 0,0 0 0 0 0,0 1 0 0 0,0-1 0 0 0,0 1 0 0 0,-1-1 0 0 0,1 1 0 0 0,74 74 0 0 0,-73-74 0 0 0,0 1 0 0 0,0-1 0 0 0,0 0 0 0 0,0 0 0 0 0,0 0 0 0 0,2 0 0 0 0,-2 0 0 0 0,0-1 0 0 0,1 1 0 0 0,-1 0 0 0 0,0 0 0 0 0,0 1 0 0 0,0 0 0 0 0,3 2-1 0 0,0 2 4 0 0,12 11 29 0 0,-2-5 139 0 0,-9-11-5 0 0,-3-2-27 0 0,0 0 47 0 0,-4 3 44 0 0,0-2-202 0 0,-1 1 0 0 0,1-1 0 0 0,0 1 0 0 0,-1-1 0 0 0,1 0 0 0 0,0 1 1 0 0,-1-1-1 0 0,0 1 0 0 0,1-1 0 0 0,-1 0 0 0 0,0 0 0 0 0,0 1 0 0 0,0-1-28 0 0,-2 2 41 0 0,1 0-37 0 0,0 0 121 0 0,1 2 24 0 0,0-2-53 0 0,1-2-89 0 0,0-1 0 0 0,0 1-1 0 0,0-1 1 0 0,0 0 0 0 0,-1 1-1 0 0,1-1 1 0 0,0 0 0 0 0,0 1 0 0 0,-1-1-1 0 0,1 0 1 0 0,0 1 0 0 0,-1-1-1 0 0,1 0 1 0 0,0 0 0 0 0,-1 1 0 0 0,1-1-1 0 0,0 0 1 0 0,-1 0 0 0 0,1 0-1 0 0,-1 0 1 0 0,1 1 0 0 0,0-1-1 0 0,-1 0 1 0 0,1 0 0 0 0,-1 0 0 0 0,1 0-1 0 0,0 0 1 0 0,-1 0 0 0 0,1 0-1 0 0,-1 0 1 0 0,1 0 0 0 0,-1 0 0 0 0,1 0-7 0 0,-5 2 148 0 0,2 0-128 0 0,0 0 1 0 0,0 0 0 0 0,0-1 0 0 0,-1 1-1 0 0,1-1 1 0 0,-1 0 0 0 0,1 0 0 0 0,0 0 0 0 0,-1 0-1 0 0,0-1 1 0 0,1 1 0 0 0,-1-1 0 0 0,-1 0-21 0 0,2 0 6 0 0,1 0 0 0 0,0 0 0 0 0,-1-1 1 0 0,1 1-1 0 0,0 0 0 0 0,-1-1 1 0 0,1 0-1 0 0,0 1 0 0 0,-1-2-6 0 0,-19-8 81 0 0,9 8-49 0 0,3-1-17 0 0,3 0 4 0 0,3 2-12 0 0,1-1 1 0 0,0 1-1 0 0,-1-1 0 0 0,1 0 0 0 0,0 0 0 0 0,0 0 0 0 0,0-1 1 0 0,0 1-1 0 0,0-1 0 0 0,-1-2-7 0 0,1 1-11 0 0,3 3 4 0 0,0 0 0 0 0,0 1 0 0 0,-1-1-1 0 0,1 1 1 0 0,0-1 0 0 0,-1 0 0 0 0,1 1-1 0 0,0-1 1 0 0,-1 1 0 0 0,1-1 0 0 0,-1 1-1 0 0,1-1 1 0 0,-1 1 0 0 0,1 0-1 0 0,-1-1 1 0 0,1 1 0 0 0,-1-1 0 0 0,1 1-1 0 0,-1 0 1 0 0,0 0 0 0 0,1-1 0 0 0,-1 1 7 0 0,-4-2-37 0 0,4 1 28 0 0,0 1 0 0 0,0-1 0 0 0,0 0-1 0 0,1 1 1 0 0,-1-1 0 0 0,0 0 0 0 0,0 0 0 0 0,1 0-1 0 0,-1 0 1 0 0,0 1 0 0 0,1-1 0 0 0,-1 0 0 0 0,1 0-1 0 0,-1 0 1 0 0,1 0 0 0 0,0-1 9 0 0,-3-3-76 0 0,-1 0-33 0 0,-2 0-122 0 0,6 5 212 0 0,-1 0 0 0 0,1 0-1 0 0,-1-1 1 0 0,1 1 0 0 0,0 0-1 0 0,-1 0 1 0 0,1-1-1 0 0,0 1 1 0 0,-1 0 0 0 0,1-1-1 0 0,0 1 1 0 0,-1-1 0 0 0,1 1-1 0 0,0 0 1 0 0,0-1-1 0 0,-1 1 1 0 0,1-1 0 0 0,0 1-1 0 0,0-1 1 0 0,0 1 0 0 0,0 0-1 0 0,-1-1 1 0 0,1 1 0 0 0,0-1-1 0 0,0 1 1 0 0,0-1-1 0 0,0 1 1 0 0,0-1 0 0 0,0 1-1 0 0,0-1 1 0 0,1 1 0 0 0,-1-1 19 0 0,0 0-205 0 0,0 1 89 0 0,0-1 73 0 0,0 0 56 0 0,0 1 46 0 0,1-3 141 0 0,-1 2-130 0 0,0 0-80 0 0,0 0-47 0 0,0 0-59 0 0,0 0-71 0 0,0 0-31 0 0,-1 0-63 0 0,1 0-69 0 0,0 1-77 0 0,-1-1-83 0 0,1 0-88 0 0,-1 0-97 0 0,0 0-101 0 0,-3-3-899 0 0,-4-4-823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01.4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424 2 7344 0 0,'0'0'165'0'0,"0"0"22"0"0,0 0 9 0 0,0 0 50 0 0,0 0 152 0 0,0 0 67 0 0,0 0 14 0 0,-3 0-29 0 0,0 0-345 0 0,-1 0 92 0 0,-1 0 98 0 0,-8 0 475 0 0,8 0-542 0 0,2 0-94 0 0,0 0-47 0 0,1 0-58 0 0,0 0-68 0 0,-1 0 383 0 0,3 0-18 0 0,-2 0-71 0 0,-2-1-168 0 0,2 1-47 0 0,-1 0-1 0 0,1 0 1 0 0,0 0-1 0 0,0 0 1 0 0,-1 0-1 0 0,1 1 1 0 0,0-1-1 0 0,0 1 1 0 0,-2 0-40 0 0,-10 6 165 0 0,10-6-128 0 0,1 0 0 0 0,0 0-1 0 0,-1 0 1 0 0,1-1 0 0 0,-1 1 0 0 0,1-1 0 0 0,-4 0-37 0 0,-9 1 153 0 0,-3-1 35 0 0,-4 0-32 0 0,21 0-143 0 0,0 0 0 0 0,1 0 0 0 0,-1 0 0 0 0,1 0 1 0 0,-1 0-1 0 0,0 1 0 0 0,1-1 0 0 0,-1 1 0 0 0,1-1 0 0 0,-1 1 1 0 0,1 0-1 0 0,-1-1 0 0 0,1 1 0 0 0,-1 0-13 0 0,-10 5 78 0 0,-13-1 44 0 0,5 5-22 0 0,-5-5-66 0 0,5 5 25 0 0,7-6-46 0 0,11-4-8 0 0,0 0 0 0 0,0 1 0 0 0,-1-1 0 0 0,1 1-1 0 0,0 0 1 0 0,0 0 0 0 0,0 0 0 0 0,0 0 0 0 0,0 0 0 0 0,0 0 0 0 0,0 0-1 0 0,0 1 1 0 0,1-1 0 0 0,-1 1-5 0 0,-1 0 2 0 0,1 0 0 0 0,-1 0-1 0 0,1 0 1 0 0,-1 0 0 0 0,0 0 0 0 0,-2 0-2 0 0,-11 7 9 0 0,5 1 38 0 0,-14 20-36 0 0,24-29-11 0 0,1-1 0 0 0,0 0 0 0 0,0 1 0 0 0,0-1 0 0 0,-1 1 0 0 0,1-1 0 0 0,0 1 0 0 0,0-1 0 0 0,0 1 0 0 0,0-1 0 0 0,0 1 0 0 0,0-1 0 0 0,0 1 0 0 0,0-1 0 0 0,0 1 0 0 0,0-1 0 0 0,0 1 0 0 0,0-1 0 0 0,0 1 0 0 0,0-1 0 0 0,1 0 0 0 0,-1 1 0 0 0,0-1 0 0 0,0 1 0 0 0,0-1 0 0 0,1 1 0 0 0,11 14 0 0 0,3-3 0 0 0,-1-5 0 0 0,-6-4 0 0 0,-1 1 0 0 0,1 0 0 0 0,-1 1 0 0 0,0 0 0 0 0,0 0 0 0 0,0 0 0 0 0,4 5 0 0 0,-4-2 0 0 0,-5-5 0 0 0,1-1 0 0 0,0 1 0 0 0,0 0 0 0 0,0-1 0 0 0,0 1 0 0 0,0-1 0 0 0,0 0 0 0 0,2 1 0 0 0,25 9 0 0 0,-17-7 0 0 0,-1 0 0 0 0,-1 0 0 0 0,1 1 0 0 0,-1 1 0 0 0,1 0 0 0 0,3 5 0 0 0,-7-5 0 0 0,1 0 0 0 0,0-1 0 0 0,1 0 0 0 0,0-1 0 0 0,-1 1 0 0 0,1 0 0 0 0,-1 0 0 0 0,0 1 0 0 0,-1 0 0 0 0,7 4 0 0 0,13 9 0 0 0,-8 5-15 0 0,5-4-44 0 0,8 21 45 0 0,-26-35 14 0 0,-1 1 0 0 0,0-1 0 0 0,0 1 0 0 0,-1 0 0 0 0,0 1 0 0 0,3 5 0 0 0,-7-10 0 0 0,0 1 0 0 0,0 0 0 0 0,-1-1 0 0 0,1 1 0 0 0,-1-1 0 0 0,0 1 0 0 0,-1 0 0 0 0,1-1 0 0 0,-1 1 0 0 0,1-1 0 0 0,-2 4 0 0 0,-8 10 0 0 0,5-8 0 0 0,5-9 1 0 0,0 0 0 0 0,-1 0 0 0 0,1 0-1 0 0,-1 0 1 0 0,1 0 0 0 0,-1 0 0 0 0,1 0 0 0 0,-1 0 0 0 0,0 0 0 0 0,1 0 0 0 0,-1 0 0 0 0,0 0 0 0 0,0 0 0 0 0,0-1 0 0 0,1 1 0 0 0,-1 0 0 0 0,0-1 0 0 0,-1 1-1 0 0,-58 29 356 0 0,46-26-291 0 0,-7-4-10 0 0,13-1-28 0 0,-18 2 64 0 0,20-1-82 0 0,0 1 1 0 0,0-1-1 0 0,0 0 1 0 0,0-1-1 0 0,0 0 0 0 0,1 0 1 0 0,-4-1-10 0 0,-3-3 34 0 0,11 4-31 0 0,-1 0 0 0 0,1 0 0 0 0,-1 0 1 0 0,1 1-1 0 0,-1-1 0 0 0,1 1 1 0 0,-1-1-1 0 0,1 1 0 0 0,-1-1 1 0 0,1 1-1 0 0,-1 0 0 0 0,0 0 1 0 0,1 0-1 0 0,-1 0-3 0 0,-3 0 11 0 0,1-1 0 0 0,0 1 1 0 0,-1-1-1 0 0,1 0 0 0 0,-4-1-11 0 0,3 0 3 0 0,1 0-1 0 0,-1 0 0 0 0,1 0 1 0 0,0 0-1 0 0,-1-1 0 0 0,1 1 1 0 0,0-1-1 0 0,1 0 0 0 0,-2-1-2 0 0,-18-19-4 0 0,20 20-34 0 0,1-2 11 0 0,0 1-14 0 0,2 2-21 0 0,-1 0-25 0 0,1 0-45 0 0,-1 1-57 0 0,0 0-68 0 0,0 0-35 0 0,0 0-57 0 0,-1 1-49 0 0,1-1-45 0 0,-2 0-548 0 0,1 0-100 0 0,0-3-765 0 0,1-5-1057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03.0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290 30 7072 0 0,'-3'0'202'0'0,"-7"-2"1"0"0,8-5-130 0 0,2 4-13 0 0,0 3-60 0 0,0-2 148 0 0,0 1 168 0 0,0 1 284 0 0,0 0 22 0 0,0 0-259 0 0,0 0-153 0 0,-1 0-44 0 0,0 0-39 0 0,-1-1 34 0 0,-1 1-85 0 0,-2 1-59 0 0,3-1 6 0 0,1 0 40 0 0,-12 0 193 0 0,11 0 0 0 0,-1-2 26 0 0,2 1-251 0 0,-12-9 262 0 0,12 10-278 0 0,0-1-1 0 0,1 1 1 0 0,-1 0-1 0 0,0 0 0 0 0,1 0 1 0 0,-1 0-1 0 0,0 0 1 0 0,0 0-1 0 0,1 0 0 0 0,-1 0 1 0 0,0 0-1 0 0,1 0 1 0 0,-1 0-1 0 0,0 1 0 0 0,1-1 1 0 0,-1 0-1 0 0,0 0 1 0 0,0 1-15 0 0,-6 3 141 0 0,5-3-111 0 0,1 0-1 0 0,0 0 0 0 0,-1 0 1 0 0,1 0-1 0 0,-1-1 0 0 0,1 1 1 0 0,-1-1-1 0 0,1 1 0 0 0,-1-1 0 0 0,1 1 1 0 0,-1-1-1 0 0,1 0 0 0 0,-1 0 1 0 0,0 0-30 0 0,-9 2 179 0 0,-1 4 23 0 0,0 0-9 0 0,2-5-27 0 0,-1 1-34 0 0,-1 4 6 0 0,5-1-60 0 0,-6 0 82 0 0,8 5-27 0 0,-7-3-100 0 0,-4 4-39 0 0,12-7 5 0 0,-12 14-27 0 0,13-15 15 0 0,1 1-1 0 0,0 0 1 0 0,1-1-1 0 0,-1 1 1 0 0,-1 4 13 0 0,-4 10-72 0 0,-1-4-32 0 0,4-4 84 0 0,0 3 54 0 0,1 3 44 0 0,2 1 36 0 0,0-2-71 0 0,0-11-38 0 0,1 1 0 0 0,0-1 0 0 0,0 0 0 0 0,0 0 1 0 0,0 0-1 0 0,1 1 0 0 0,-1-1 0 0 0,1 0 1 0 0,1 3-6 0 0,11 16-36 0 0,-1 0-59 0 0,-9-19 65 0 0,-3-3 24 0 0,0 0 0 0 0,0-1-1 0 0,1 1 1 0 0,-1-1 0 0 0,0 1 0 0 0,1 0-1 0 0,-1-1 1 0 0,0 1 0 0 0,1-1 0 0 0,-1 1-1 0 0,1-1 1 0 0,-1 1 0 0 0,1-1-1 0 0,-1 0 1 0 0,1 1 0 0 0,-1-1 0 0 0,1 1-1 0 0,-1-1 1 0 0,1 0 0 0 0,0 0 0 0 0,-1 1-1 0 0,1-1 7 0 0,4 2-11 0 0,-4-1 15 0 0,0 0-1 0 0,0-1 1 0 0,0 1-1 0 0,0 0 1 0 0,0 0 0 0 0,0 0-1 0 0,0 0 1 0 0,0 0-1 0 0,0 0 1 0 0,0 0-1 0 0,0 0 1 0 0,0 1-4 0 0,-1-1 5 0 0,0 0 1 0 0,1-1-1 0 0,-1 1 1 0 0,0 0-1 0 0,1 0 1 0 0,-1 0-1 0 0,1-1 0 0 0,-1 1 1 0 0,1 0-1 0 0,0-1 1 0 0,-1 1-1 0 0,1 0 1 0 0,0-1-1 0 0,-1 1 0 0 0,1-1 1 0 0,0 1-1 0 0,0-1 1 0 0,-1 1-1 0 0,1-1 1 0 0,0 0-1 0 0,0 1 0 0 0,0-1 1 0 0,0 0-1 0 0,-1 0 1 0 0,1 0-1 0 0,0 1-5 0 0,9 2 47 0 0,0 7 38 0 0,-5-9-81 0 0,0 0-1 0 0,1 0 1 0 0,-1-1-1 0 0,0 1 1 0 0,0-1-1 0 0,3 0-3 0 0,45-1-2 0 0,-31 0 1 0 0,-18 1-4 0 0,-1-1 1 0 0,1 0-1 0 0,0 0 1 0 0,-1 0 0 0 0,1 0-1 0 0,-1-1 1 0 0,1 1 0 0 0,-1-1-1 0 0,0 0 1 0 0,1 0-1 0 0,-1 0 1 0 0,2-3 4 0 0,6-2-43 0 0,4 1-72 0 0,-1 1 64 0 0,-3 1-2 0 0,-1-1-52 0 0,-3 2-21 0 0,4-3-158 0 0,1 0-121 0 0,4-6-72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03.2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7072 0 0,'0'0'202'0'0,"3"0"1"0"0,3 1-143 0 0,-5 2 67 0 0,-4 1 62 0 0,-1 0 56 0 0,4-4-234 0 0,0 0 0 0 0,0 0 0 0 0,-1 1 0 0 0,1-1 0 0 0,0 0 0 0 0,0 0 0 0 0,0 0 0 0 0,0 0 0 0 0,0 0 0 0 0,0 0 0 0 0,0 0 0 0 0,0 0-1 0 0,0 0 1 0 0,-1 0 0 0 0,1 0 0 0 0,0 0 0 0 0,0 1 0 0 0,0-1 0 0 0,0 0 0 0 0,0 0 0 0 0,0 0 0 0 0,0 0 0 0 0,0 0 0 0 0,0 0 0 0 0,0 0-1 0 0,0 1 1 0 0,0-1 0 0 0,0 0 0 0 0,0 0 0 0 0,0 0 0 0 0,0 0 0 0 0,0 0 0 0 0,0 0 0 0 0,0 0 0 0 0,0 1 0 0 0,0-1 0 0 0,0 0 0 0 0,0 0-1 0 0,0 0 1 0 0,0 0 0 0 0,0 0 0 0 0,0 0 0 0 0,0 0 0 0 0,1 1 0 0 0,-1-1 0 0 0,0 0 0 0 0,0 0 0 0 0,0 0 0 0 0,0 0 0 0 0,0 0 0 0 0,0 0-1 0 0,0 0 1 0 0,0 0 0 0 0,0 0 0 0 0,1 0 0 0 0,-1 0 0 0 0,0 0-11 0 0,10 10 640 0 0,-8-7-16 0 0,1-1-93 0 0,0 2-366 0 0,0-1-47 0 0,1 8 112 0 0,-2-4-86 0 0,-2 2 89 0 0,0-3 0 0 0,1 2 80 0 0,-1-6-266 0 0,1 13 230 0 0,3-9-100 0 0,3-3 74 0 0,-7-3-245 0 0,0 0 0 0 0,0-1 0 0 0,0 1 0 0 0,1 0 0 0 0,-1 0 1 0 0,0 0-1 0 0,0 0 0 0 0,0 0 0 0 0,0 0 0 0 0,0 0 1 0 0,0 0-1 0 0,0 0 0 0 0,0 0 0 0 0,0 0 0 0 0,0 0 0 0 0,0 0 1 0 0,1 0-1 0 0,-1 0 0 0 0,0 0 0 0 0,0 1 0 0 0,0-1 0 0 0,0 0 1 0 0,0 0-1 0 0,0 0 0 0 0,0 0 0 0 0,0 0 0 0 0,0 0 1 0 0,0 0-1 0 0,0 0 0 0 0,0 0 0 0 0,0 0 0 0 0,1 0 0 0 0,-1 0 1 0 0,0 0-1 0 0,0 0 0 0 0,0 0 0 0 0,0 0 0 0 0,0 1 0 0 0,0-1 1 0 0,0 0-1 0 0,0 0 0 0 0,0 0 0 0 0,0 0 0 0 0,0 0 1 0 0,0 0-1 0 0,0 0 0 0 0,0 0 0 0 0,0 0 0 0 0,0 0 0 0 0,0 0 1 0 0,0 1-1 0 0,0-1 0 0 0,0 0 0 0 0,0 0 0 0 0,0 0 0 0 0,0 0 1 0 0,0 0-7 0 0,0 4 138 0 0,1 0-38 0 0,1 0-18 0 0,1 2-4 0 0,2 2 10 0 0,-3-2 9 0 0,-1 0 31 0 0,0 1 59 0 0,-1-6-333 0 0,0 0 46 0 0,0 0 43 0 0,0-1 36 0 0,0 0 53 0 0,0 1 65 0 0,0-1 366 0 0,0 1-347 0 0,0-1-110 0 0,0 1-46 0 0,0 0-57 0 0,0 0-65 0 0,0 1-44 0 0,0-1-67 0 0,0 1-70 0 0,0 1-79 0 0,0-1-85 0 0,0 1-90 0 0,0 0-98 0 0,0 1-103 0 0,0-4-904 0 0,0 0-976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0:07.4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10304 0 0,'0'0'233'0'0,"0"0"39"0"0,0 0 15 0 0,0 0 39 0 0,0 0-98 0 0,0 0 35 0 0,0 0 304 0 0,0 0 10 0 0,0 0-20 0 0,3 0-105 0 0,0 0-320 0 0,0 1 86 0 0,0-1 53 0 0,4 4 430 0 0,-3-1-336 0 0,-2-1-230 0 0,0 0-47 0 0,1 1-58 0 0,0 0-68 0 0,12 20 398 0 0,-2-1-145 0 0,-1 1-66 0 0,-10-14-75 0 0,-1 2 37 0 0,1 4 25 0 0,4 3-34 0 0,-2-8-42 0 0,-1-1 10 0 0,5 13 69 0 0,-6-16-103 0 0,-1 0 0 0 0,0 0 0 0 0,1 0 0 0 0,-2 0 0 0 0,1 0-1 0 0,-1 2-35 0 0,2 9 113 0 0,3 0-21 0 0,1-3-25 0 0,0 11 47 0 0,0 4 7 0 0,2-5 12 0 0,-7-21-123 0 0,1 4 34 0 0,1 0-1 0 0,-1 1 0 0 0,-1 0 1 0 0,1-1-1 0 0,-1 9-43 0 0,1 1 114 0 0,4-1-32 0 0,0-1 2 0 0,-4 0 33 0 0,-1 0 5 0 0,5 0-36 0 0,0 0 4 0 0,-4 0 36 0 0,-3-4-14 0 0,1-7-81 0 0,-1-1 0 0 0,1 0 1 0 0,0 0-1 0 0,0 0 0 0 0,1 0 0 0 0,-1 0 1 0 0,1 0-1 0 0,-1 0 0 0 0,1 0 0 0 0,0 1-31 0 0,4 3 66 0 0,-4-5-51 0 0,0-1-1 0 0,0 0 1 0 0,-1 1 0 0 0,1-1 0 0 0,0 1-1 0 0,-1-1 1 0 0,1 1 0 0 0,-1-1 0 0 0,1 1-1 0 0,-1-1 1 0 0,0 1 0 0 0,1-1 0 0 0,-1 1-1 0 0,0 0-14 0 0,0 3 68 0 0,-1 3-11 0 0,1 5 59 0 0,0-5 68 0 0,0-2 83 0 0,0-3-85 0 0,1-1 38 0 0,-2-3-950 0 0,0-1 101 0 0,0 1 84 0 0,0-1 69 0 0,0 1-30 0 0,-4-2-765 0 0,4 2 677 0 0,0 0 13 0 0,0 1-103 0 0,0-2-560 0 0,0 2-34 0 0,1-1-2677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03.4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15 9040 0 0,'0'0'200'0'0,"0"0"33"0"0,0 0 15 0 0,0-2-36 0 0,-1-2-157 0 0,-2-2-98 0 0,0 4 71 0 0,0 1 91 0 0,0 1-13 0 0,0 0 38 0 0,3 0-373 0 0,0 0-43 0 0,0 0-38 0 0,0 0-33 0 0,0 0-585 0 0,0 0-628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04.8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9792 0 0,'0'0'222'0'0,"0"0"30"0"0,0 0 18 0 0,0 0-117 0 0,2 0-80 0 0,14 0-30 0 0,-9 0 0 0 0,-4 0 2 0 0,-1 0 93 0 0,-2 3 157 0 0,0-3-268 0 0,0 1-1 0 0,0-1 1 0 0,0 1-1 0 0,0-1 1 0 0,0 1-1 0 0,0-1 1 0 0,0 1-1 0 0,0-1 1 0 0,0 0-1 0 0,0 1 1 0 0,1-1-1 0 0,-1 1 1 0 0,0-1-1 0 0,0 1 1 0 0,0-1-1 0 0,1 0 1 0 0,-1 1-1 0 0,0-1 1 0 0,0 1-1 0 0,1-1 1 0 0,-1 0-1 0 0,0 1 1 0 0,1-1-1 0 0,-1 0 1 0 0,1 1 0 0 0,-1-1-1 0 0,0 0 1 0 0,1 0-1 0 0,-1 0 1 0 0,1 1-1 0 0,-1-1 1 0 0,1 0-1 0 0,-1 0 1 0 0,1 0-1 0 0,-1 0 1 0 0,0 0-1 0 0,1 0 1 0 0,-1 0-1 0 0,1 0 1 0 0,-1 0-1 0 0,1 0 1 0 0,0 0-27 0 0,-1 0 9 0 0,0 0 0 0 0,0 0 0 0 0,0 0 0 0 0,0 0 1 0 0,0 0-1 0 0,0 0 0 0 0,0 0 0 0 0,0 0 1 0 0,0 0-1 0 0,1 0 0 0 0,-1 0 0 0 0,0 0 0 0 0,0 0 1 0 0,0 0-1 0 0,0 0 0 0 0,0 0 0 0 0,0 0 1 0 0,0 0-1 0 0,0 0 0 0 0,0 0 0 0 0,0 0 0 0 0,0 0 1 0 0,1 0-1 0 0,-1 0 0 0 0,0 0 0 0 0,0 1 0 0 0,0-1 1 0 0,0 0-1 0 0,0 0 0 0 0,0 0 0 0 0,0 0 1 0 0,0 0-1 0 0,0 0 0 0 0,0 0 0 0 0,0 0 0 0 0,0 0 1 0 0,0 0-1 0 0,0 0 0 0 0,0 0 0 0 0,0 0 0 0 0,0 1 1 0 0,0-1-1 0 0,0 0 0 0 0,0 0 0 0 0,0 0 1 0 0,0 0-1 0 0,0 0 0 0 0,0 0 0 0 0,0 0 0 0 0,0 0 1 0 0,0 0-1 0 0,0 0 0 0 0,0 0 0 0 0,0 1 1 0 0,0-1-1 0 0,0 0 0 0 0,0 0-9 0 0,2 8 240 0 0,3 3-12 0 0,2 2-23 0 0,-6-2-13 0 0,2 2 3 0 0,2-4-104 0 0,-4-7-87 0 0,0-1 1 0 0,0 1-1 0 0,-1-1 0 0 0,1 1 1 0 0,0-1-1 0 0,-1 1 1 0 0,1 0-1 0 0,-1-1 0 0 0,1 1 1 0 0,-1 0-1 0 0,0-1 1 0 0,0 1-1 0 0,0 0-4 0 0,0 21 64 0 0,0 30-61 0 0,0-52-2 0 0,0 0 1 0 0,0 0 0 0 0,0 0-1 0 0,0 0 1 0 0,1 0-1 0 0,-1 0 1 0 0,0 0 0 0 0,0 0-1 0 0,1 0 1 0 0,-1 1 0 0 0,0-1-1 0 0,1 0 1 0 0,-1-1 0 0 0,1 1-1 0 0,0 0 1 0 0,-1 0 0 0 0,1 1-2 0 0,5 9 46 0 0,-4-6-27 0 0,-2 0-1 0 0,1-1 1 0 0,-1 1 0 0 0,1-1 0 0 0,-1 3-19 0 0,0 6-7 0 0,0-11-105 0 0,-1-2 36 0 0,1 0-58 0 0,-1 0-72 0 0,1 0 60 0 0,-1 0-32 0 0,0 0-36 0 0,0 0-33 0 0,-1 0-338 0 0,0 1 80 0 0,1-1-46 0 0,-2 2-651 0 0,1 2-513 0 0,1 4-975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05.0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61 7488 0 0,'0'-2'217'0'0,"0"-11"-6"0"0,0 5-143 0 0,0 4 32 0 0,0 1 264 0 0,0 1-80 0 0,0 0-69 0 0,0 0-57 0 0,0 0-48 0 0,0 0-34 0 0,0-5 137 0 0,0 5-86 0 0,0 0 82 0 0,0 1-60 0 0,0 0 33 0 0,0 0 37 0 0,0 0 43 0 0,0 0 45 0 0,0 0 49 0 0,0-1 55 0 0,0 1 57 0 0,0 1-884 0 0,1 0-110 0 0,-1 0 71 0 0,0 0-42 0 0,2 0-585 0 0,2 0-461 0 0,5 0-876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05.4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0 197 5584 0 0,'0'0'124'0'0,"3"0"17"0"0,15 0 121 0 0,6 0-213 0 0,-12 0-23 0 0,6 1 111 0 0,-10-2-23 0 0,0-2 34 0 0,9-4 284 0 0,-14 6-359 0 0,0 0 0 0 0,0 0 0 0 0,0 0 0 0 0,0 1 0 0 0,0-1 0 0 0,0 1 0 0 0,2 0-73 0 0,9-2 363 0 0,-5-3-71 0 0,3-1-3 0 0,13 1 175 0 0,-12-1-159 0 0,-5 2-26 0 0,4 2 35 0 0,2-2-20 0 0,2-8-16 0 0,-1 0-22 0 0,-4 7-125 0 0,-1-1-42 0 0,-1 2-59 0 0,4-1-30 0 0,-8-5 0 0 0,5 5 0 0 0,-5-6 0 0 0,5 6 0 0 0,-9 5 0 0 0,-1-1 0 0 0,0 0 0 0 0,1 1 0 0 0,-1-1 0 0 0,0 0 0 0 0,0 0 0 0 0,1 0 0 0 0,-1 1 0 0 0,0-1 0 0 0,0 0 0 0 0,0 0 0 0 0,0 0 0 0 0,0 0 0 0 0,0 0 0 0 0,-3-14 0 0 0,-9 0 0 0 0,5 7 7 0 0,5 7 0 0 0,1-1 1 0 0,-1 0-1 0 0,1 0 1 0 0,-1 1-1 0 0,0-1 1 0 0,1 1-1 0 0,-1-1 1 0 0,0 1-1 0 0,0 0 1 0 0,0-1 0 0 0,0 1-1 0 0,0 0 1 0 0,-1 0-1 0 0,1 1 1 0 0,0-1-1 0 0,0 0 1 0 0,-1 1-1 0 0,-1-1-7 0 0,-41 1 318 0 0,15 0-32 0 0,15 4-116 0 0,0 8 25 0 0,-1 0-26 0 0,3-5-87 0 0,-7 2 21 0 0,14-5-74 0 0,0 0 0 0 0,-1 0 0 0 0,2 0 0 0 0,-1 1 1 0 0,0 0-1 0 0,0 1-29 0 0,4-4 7 0 0,1-1 1 0 0,-1 1 0 0 0,1 0-1 0 0,0 0 1 0 0,0 0 0 0 0,0 0-1 0 0,0 0 1 0 0,0 0 0 0 0,0 1-1 0 0,0-1 1 0 0,1 0 0 0 0,-1 2-8 0 0,-3 8 36 0 0,-6-2 17 0 0,5 13-42 0 0,2-16-7 0 0,0 0 0 0 0,0-1 1 0 0,-4 7-5 0 0,-2 2 40 0 0,6-11-29 0 0,4 1-13 0 0,4 2 31 0 0,2 7 40 0 0,-6-8-35 0 0,-1 1 4 0 0,4-2 39 0 0,0-1-70 0 0,-1 0 12 0 0,1-1 0 0 0,-1 1 0 0 0,1-1-1 0 0,0 0 1 0 0,2 1-19 0 0,12 4 61 0 0,-12-6-60 0 0,0 0 1 0 0,0 0-1 0 0,0-1 1 0 0,0 0 0 0 0,0 0-1 0 0,6-1-1 0 0,15 1 53 0 0,28-1 11 0 0,-50 0-28 0 0,-2-1-71 0 0,1 0-69 0 0,-2 1-62 0 0,1-1-58 0 0,-1 0-54 0 0,0-1-50 0 0,1 1-45 0 0,-1-1-108 0 0,1 1-47 0 0,0-1-40 0 0,1 1-34 0 0,6-1-1015 0 0,7 2-928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05.9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409 3 5904 0 0,'0'0'132'0'0,"0"0"17"0"0,0 0 11 0 0,-3 0 41 0 0,0 0-118 0 0,0 0 48 0 0,-7 5 448 0 0,7-3-358 0 0,0 1-76 0 0,1-2-118 0 0,1 0-38 0 0,-1 2 451 0 0,2-3 73 0 0,-2 0-251 0 0,1 0-59 0 0,0 1-51 0 0,0-1-43 0 0,-1 0-22 0 0,1 0-37 0 0,-2-1 17 0 0,2 1-13 0 0,0 0 56 0 0,1 0-101 0 0,0 0 0 0 0,0 0 1 0 0,0 0-1 0 0,0 0 1 0 0,-1 0-1 0 0,1 0 0 0 0,0 0 1 0 0,0 0-1 0 0,0 0 0 0 0,0 0 1 0 0,0 0-1 0 0,0 0 1 0 0,0 0-1 0 0,0 0 0 0 0,0 0 1 0 0,0 0-1 0 0,-1 0 1 0 0,1 0-1 0 0,0 0 0 0 0,0 0 1 0 0,0 0-1 0 0,0 0 0 0 0,0 0 1 0 0,0 0-1 0 0,0 0 1 0 0,0-1-1 0 0,0 1 0 0 0,0 0 1 0 0,0 0-1 0 0,0 0 0 0 0,0 0 1 0 0,0 0-1 0 0,-1 0 1 0 0,1 0-1 0 0,0 0 0 0 0,0 0 1 0 0,0 0-1 0 0,0 0 1 0 0,0 0-1 0 0,0 0 0 0 0,0-1 1 0 0,0 1-1 0 0,0 0 0 0 0,0 0 1 0 0,0 0-1 0 0,0 0 1 0 0,0 0-1 0 0,0 0 0 0 0,0 0 1 0 0,0 0-1 0 0,0 0 0 0 0,0 0 1 0 0,0 0-1 0 0,0-1 1 0 0,0 1-1 0 0,0 0 0 0 0,0 0-9 0 0,-1-4 204 0 0,-1 0 34 0 0,1 4-165 0 0,-1-1 1 0 0,1 0 0 0 0,0 1-1 0 0,0-1 1 0 0,-1 1 0 0 0,1-1-1 0 0,0 1 1 0 0,-1-1 0 0 0,1 1-1 0 0,0 0 1 0 0,-2 0-74 0 0,-10-1 472 0 0,3 1-200 0 0,2 0-86 0 0,1 1-47 0 0,-2-1-49 0 0,1 1-110 0 0,-21-2 79 0 0,0 0-29 0 0,10 1 19 0 0,4 1 30 0 0,3 2 52 0 0,0 3 32 0 0,3-1 2 0 0,-5-3 42 0 0,14-2-207 0 0,-3 0 34 0 0,1 0 1 0 0,-1 0-1 0 0,0 0 0 0 0,1 0 1 0 0,-1 1-1 0 0,0-1 1 0 0,0 1-35 0 0,-5 6 94 0 0,8-6-92 0 0,0-1-1 0 0,-1 0 0 0 0,1 1 0 0 0,0-1 1 0 0,-1 1-1 0 0,1-1 0 0 0,0 0 1 0 0,-1 1-1 0 0,1-1 0 0 0,-1 0 1 0 0,1 0-1 0 0,0 1 0 0 0,-1-1 0 0 0,1 0 1 0 0,-1 0-1 0 0,1 1 0 0 0,-1-1 1 0 0,1 0-1 0 0,-1 0 0 0 0,1 0 1 0 0,-1 0-1 0 0,1 0 0 0 0,-1 0 0 0 0,1 0 1 0 0,-1 0-1 0 0,1 0 0 0 0,-1 0 1 0 0,1 0-1 0 0,-1 0-1 0 0,0 0 5 0 0,-1 0 0 0 0,1 0-1 0 0,-1 0 1 0 0,0 1 0 0 0,1-1 0 0 0,-1 1 0 0 0,1-1 0 0 0,-1 1-1 0 0,1-1 1 0 0,-1 1 0 0 0,1 0 0 0 0,0 0 0 0 0,-1 0 0 0 0,1 0-5 0 0,-7 3 9 0 0,-4 1 34 0 0,6 6-32 0 0,-4-6-11 0 0,5 5 0 0 0,-5-5 0 0 0,10-5 0 0 0,-1 1 0 0 0,1 0 0 0 0,0 0 0 0 0,0-1 0 0 0,-1 1 0 0 0,1 0 0 0 0,0 0 0 0 0,0 0 0 0 0,0-1 0 0 0,0 1 0 0 0,0 0 0 0 0,0 0 0 0 0,0 0 0 0 0,0 0 0 0 0,0 1 0 0 0,0-1 0 0 0,0 1 0 0 0,0 0 0 0 0,1-1 0 0 0,-1 1 0 0 0,1-1 0 0 0,-1 1 0 0 0,1-1 0 0 0,-1 1 0 0 0,1-1 0 0 0,0 1 0 0 0,0-1 0 0 0,0 0 0 0 0,0 1 0 0 0,3 6 0 0 0,1 1 0 0 0,-4-6 0 0 0,0-1 0 0 0,0 0 0 0 0,0 0 0 0 0,0 0 0 0 0,1 0 0 0 0,-1 0 0 0 0,1 0 0 0 0,-1 0 0 0 0,1 0 0 0 0,5 5 0 0 0,-6-5 0 0 0,1 0 0 0 0,0 0 0 0 0,0 0 0 0 0,1 0 0 0 0,-1 0 0 0 0,0 0 0 0 0,1 0 0 0 0,-1-1 0 0 0,1 1 0 0 0,1-1 0 0 0,8 3 0 0 0,-10-4 0 0 0,1 0 0 0 0,-1 1 0 0 0,0-1 0 0 0,0 1 0 0 0,0 0 0 0 0,0 0 0 0 0,0 0 0 0 0,0 0 0 0 0,0 0 0 0 0,0 0 0 0 0,0 0 0 0 0,0 1 0 0 0,0-1 0 0 0,0 1 0 0 0,7 7 0 0 0,1-1 0 0 0,0 0 0 0 0,1 0 0 0 0,22 17 0 0 0,-23-15 0 0 0,1 0 0 0 0,0-1 0 0 0,1-1 0 0 0,2 1 0 0 0,-12-7 0 0 0,3 1 0 0 0,-1 0 0 0 0,0 0 0 0 0,0 0 0 0 0,0 1 0 0 0,-1-1 1 0 0,3 4-1 0 0,27 27-12 0 0,-20-18-31 0 0,-13-15 43 0 0,1 1-1 0 0,-1-1 0 0 0,1 1 1 0 0,-1 0-1 0 0,0-1 0 0 0,1 1 1 0 0,-1 0-1 0 0,0-1 1 0 0,0 1-1 0 0,0 0 0 0 0,0-1 1 0 0,-1 1-1 0 0,1 0 0 0 0,0-1 1 0 0,-1 1-1 0 0,1-1 1 0 0,-1 2 0 0 0,-12 12 0 0 0,8-11 0 0 0,0 0 1 0 0,-1 0 0 0 0,1 0 0 0 0,-1-1 0 0 0,0 0 0 0 0,-1 0-1 0 0,2 0 7 0 0,-9 0 35 0 0,-7-3-22 0 0,13-1-12 0 0,-26 2 48 0 0,-28-2 1 0 0,55 1-49 0 0,0-1 0 0 0,1 0 1 0 0,-1-1-1 0 0,0 0 0 0 0,0 0 1 0 0,1 0-1 0 0,-5-3-8 0 0,-10-3 7 0 0,10 4-30 0 0,-2-2-44 0 0,8 4 47 0 0,1 0-89 0 0,2 1-31 0 0,-1-1-71 0 0,1 1-84 0 0,-1 0-97 0 0,0 0-111 0 0,2 0 206 0 0,0 0-33 0 0,-1 0-35 0 0,1 1-36 0 0,-1-1-38 0 0,1 0-40 0 0,-5-3-1230 0 0,-3-4-971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07.7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7792 0 0,'0'0'230'0'0,"0"0"-64"0"0,0 0-14 0 0,0 0 51 0 0,0 0 170 0 0,0 0 312 0 0,0 0 19 0 0,0 0-33 0 0,0 0-402 0 0,0 3-36 0 0,0 4 53 0 0,0 15 297 0 0,3-9-229 0 0,1-6-225 0 0,-3-7-116 0 0,0 1 1 0 0,-1 0-1 0 0,1 0 0 0 0,-1-1 1 0 0,1 1-1 0 0,-1 0 0 0 0,1 0 1 0 0,-1-1-1 0 0,1 1 0 0 0,-1 0 1 0 0,0 0-1 0 0,1 0 0 0 0,-1 0 1 0 0,0 0-1 0 0,0 0 0 0 0,0 0 1 0 0,1-1-1 0 0,-1 1 0 0 0,0 0 1 0 0,-1 0-1 0 0,1 0 1 0 0,0 0-1 0 0,0 0 0 0 0,0 0 1 0 0,0 0-1 0 0,-1 0 0 0 0,1 0-13 0 0,-4 5 92 0 0,3-5-80 0 0,0 0 1 0 0,0 0-1 0 0,1-1 1 0 0,-1 1-1 0 0,1 0 1 0 0,-1 0-1 0 0,1 0 1 0 0,-1 0-1 0 0,1 0 1 0 0,-1 0-1 0 0,1 0 1 0 0,0 0-1 0 0,0 0 1 0 0,0 0-1 0 0,-1 0 1 0 0,1 0-1 0 0,0 0 1 0 0,0 0-1 0 0,0 0 1 0 0,0 0-1 0 0,1 0 1 0 0,-1 0-1 0 0,0 0 1 0 0,0 0-1 0 0,1 1-12 0 0,1 6 39 0 0,5 14 89 0 0,-3 9 55 0 0,-4-8-161 0 0,0 21 116 0 0,0-29-128 0 0,0 1-45 0 0,0-4-41 0 0,0 0-53 0 0,0 0-61 0 0,0 0-73 0 0,0-11 57 0 0,0-1-35 0 0,0 1-333 0 0,0-1 76 0 0,0 0-47 0 0,0 1-647 0 0,0-1-510 0 0,0 0-969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08.0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15 9016 0 0,'-13'-12'265'0'0,"10"9"-4"0"0,3 3-98 0 0,0 0-44 0 0,0 0 125 0 0,0 0 225 0 0,0 0 19 0 0,0 0-206 0 0,0 0-137 0 0,0 0-57 0 0,0 0-20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08.4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91 7568 0 0,'2'0'166'0'0,"8"0"29"0"0,-10-1-191 0 0,0 1-1 0 0,0 0 1 0 0,0 0 0 0 0,1 0-1 0 0,-1 0 1 0 0,0 0 0 0 0,0 0-1 0 0,0 0 1 0 0,0 0 0 0 0,0 0-1 0 0,0 0 1 0 0,0 0 0 0 0,0 0 0 0 0,0 0-1 0 0,0 0 1 0 0,1 0 0 0 0,-1 0-1 0 0,0 0 1 0 0,0 0 0 0 0,0 0-1 0 0,0 0 1 0 0,0 1 0 0 0,0-1-1 0 0,0 0 1 0 0,0 0 0 0 0,0 0-1 0 0,0 0 1 0 0,0 0 0 0 0,0 0-1 0 0,0 0 1 0 0,1 0 0 0 0,-1 0-1 0 0,0 0 1 0 0,0 0 0 0 0,0 0-1 0 0,0 0 1 0 0,0 0 0 0 0,0 0-1 0 0,0 1 1 0 0,0-1 0 0 0,0 0-1 0 0,0 0 1 0 0,0 0 0 0 0,0 0-1 0 0,0 0 1 0 0,0 0 0 0 0,0 0-1 0 0,0 0 1 0 0,0 0 0 0 0,0 0-1 0 0,0 0 1 0 0,0 1 0 0 0,0-1-1 0 0,0 0 1 0 0,0 0 0 0 0,0 0-1 0 0,0 0-3 0 0,2 13 184 0 0,12 14-119 0 0,-8-19 48 0 0,-1 2 95 0 0,0 3 157 0 0,6-8 10 0 0,-8-1-185 0 0,0 2-40 0 0,4 7 66 0 0,-5-9-143 0 0,0 11 161 0 0,-2-14-218 0 0,0 0 0 0 0,0 0 0 0 0,0 0 0 0 0,0-1 0 0 0,0 1 0 0 0,0 0 0 0 0,0 0 0 0 0,0 0 1 0 0,1-1-1 0 0,-1 1 0 0 0,0 0 0 0 0,0 0 0 0 0,1-1 0 0 0,-1 1 0 0 0,1 0-16 0 0,5 3 152 0 0,-6-4-142 0 0,1 1 0 0 0,-1-1 0 0 0,1 0 1 0 0,-1 0-1 0 0,0 1 0 0 0,1-1 0 0 0,-1 0 1 0 0,1 1-1 0 0,-1-1 0 0 0,0 0 0 0 0,1 1 1 0 0,-1-1-1 0 0,0 1 0 0 0,0-1 0 0 0,1 0 1 0 0,-1 1-1 0 0,0-1 0 0 0,0 1 0 0 0,0-1 1 0 0,0 1-1 0 0,1-1 0 0 0,-1 1 0 0 0,0-1 1 0 0,0 0-1 0 0,0 1 0 0 0,0-1 0 0 0,0 1 1 0 0,0-1-1 0 0,0 1 0 0 0,0-1 0 0 0,0 1 1 0 0,-1 0-11 0 0,1 5 86 0 0,2 11 243 0 0,-2-16-318 0 0,0-1 0 0 0,0 0 0 0 0,0 1 0 0 0,1-1-1 0 0,-1 1 1 0 0,0-1 0 0 0,0 0 0 0 0,1 1 0 0 0,-1-1 0 0 0,0 0 0 0 0,1 1-1 0 0,-1-1 1 0 0,0 0 0 0 0,1 0 0 0 0,-1 1 0 0 0,1-1 0 0 0,-1 0 0 0 0,0 0-1 0 0,1 0 1 0 0,-1 1 0 0 0,1-1 0 0 0,-1 0 0 0 0,1 0 0 0 0,-1 0 0 0 0,0 0 0 0 0,1 0-1 0 0,-1 0 1 0 0,1 0 0 0 0,-1 0 0 0 0,1 0-11 0 0,1 0 118 0 0,-4 2-1 0 0,-8 12 130 0 0,7-2-30 0 0,3-10 8 0 0,0-2-26 0 0,0 0-9 0 0,0 0-4 0 0,0 0-8 0 0,0 0-22 0 0,0 0-10 0 0,0 0-2 0 0,0 0 5 0 0,0 0 23 0 0,0 0 11 0 0,0 0 1 0 0,1-3-56 0 0,0-1-45 0 0,-2-3-13 0 0,1-4-51 0 0,2 6 17 0 0,8-7 27 0 0,0 1-4 0 0,-5 4-53 0 0,0-11-6 0 0,5-10 10 0 0,-7 16 8 0 0,-3 9-11 0 0,0 1-1 0 0,1 0 1 0 0,-1 0 0 0 0,1 0-1 0 0,0-1 1 0 0,-1 1 0 0 0,1 0-1 0 0,0 0 1 0 0,0 0-1 0 0,0 0 1 0 0,1 0 0 0 0,-1 0-1 0 0,0 1 1 0 0,1-1 0 0 0,0 0-7 0 0,1-1 15 0 0,-1-1 0 0 0,1 0 0 0 0,-1 0 0 0 0,0 0 0 0 0,1 0 0 0 0,-2 0 0 0 0,1 0 0 0 0,0-1-15 0 0,8-17 8 0 0,0 4-7 0 0,-9 15-8 0 0,0 1 1 0 0,0 0 0 0 0,0 0 0 0 0,1-1 0 0 0,-1 1-1 0 0,0 0 1 0 0,1 0 0 0 0,0 0 0 0 0,-1 1 0 0 0,1-1-1 0 0,0 0 1 0 0,1 0 6 0 0,7-3-15 0 0,-8 4 15 0 0,1 0 0 0 0,-1 0 0 0 0,0 0 0 0 0,0 0 0 0 0,0-1 0 0 0,0 1 0 0 0,0-1 0 0 0,0 1 1 0 0,0-1-1 0 0,-1 0 0 0 0,1 1 1 0 0,0 0 0 0 0,-1-1 0 0 0,1 1 0 0 0,0 0 0 0 0,0 0-1 0 0,0 0 1 0 0,0 0 0 0 0,0 0 0 0 0,0 0 0 0 0,0 0 0 0 0,1 1-1 0 0,-1-1 1 0 0,0 1 0 0 0,0 0 0 0 0,1 0 0 0 0,-1 0 0 0 0,0 0 0 0 0,2 0-1 0 0,1-3 77 0 0,5-7 4 0 0,-10 10-80 0 0,1 0 0 0 0,-1 0 0 0 0,0 0 1 0 0,0 0-1 0 0,0 0 0 0 0,0 0 0 0 0,0-1 0 0 0,0 1 0 0 0,0 0 0 0 0,0 0 0 0 0,0 0 0 0 0,0 0 0 0 0,0 0 0 0 0,0 0 0 0 0,1 0 0 0 0,-1 0 0 0 0,0 0 1 0 0,0 0-1 0 0,0 0 0 0 0,0 0 0 0 0,0 0 0 0 0,0 0 0 0 0,0-1 0 0 0,0 1 0 0 0,1 0 0 0 0,-1 0 0 0 0,0 0 0 0 0,0 0 0 0 0,0 0 0 0 0,0 0 1 0 0,0 0-1 0 0,0 0 0 0 0,0 0 0 0 0,1 0 0 0 0,-1 1 0 0 0,0-1 0 0 0,0 0 0 0 0,0 0 0 0 0,0 0 0 0 0,0 0 0 0 0,0 0 0 0 0,0 0 0 0 0,1 0 1 0 0,-1 0-1 0 0,0 0 0 0 0,0 0 0 0 0,0 0 0 0 0,0 0 0 0 0,0 0 0 0 0,0 0 0 0 0,0 1 0 0 0,0-1 0 0 0,0 0 0 0 0,0 0 0 0 0,0 0 0 0 0,0 0 1 0 0,0 0-2 0 0,34 34 76 0 0,-10-10-68 0 0,-20-19-9 0 0,0 0 1 0 0,0 0 0 0 0,-1 0 0 0 0,0 0 0 0 0,0 1 0 0 0,-1-1 0 0 0,1 1 0 0 0,-1 0 0 0 0,1 5 0 0 0,3 5 38 0 0,0 0 47 0 0,-2-2 3 0 0,-5 7-23 0 0,1-13-43 0 0,0 18-78 0 0,0 26-193 0 0,0-51 247 0 0,0 0 1 0 0,0-1 0 0 0,0 1 0 0 0,0 0 0 0 0,0 0 0 0 0,0 0 0 0 0,0-1-1 0 0,0 1 1 0 0,0 0 0 0 0,1 0 0 0 0,-1 0 0 0 0,0-1 0 0 0,1 1 0 0 0,-1 1 1 0 0,10 3 0 0 0,-8-4-2 0 0,-1 6 4 0 0,-1 10-16 0 0,0-15-37 0 0,0-2-36 0 0,0 0-62 0 0,0 0-148 0 0,0 0-244 0 0,0 0-16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12.2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10080 0 0,'0'0'230'0'0,"0"0"30"0"0,0 0 18 0 0,0 0 23 0 0,0 0 90 0 0,0 0 38 0 0,0 2 10 0 0,1 4-223 0 0,1 0-58 0 0,1 0-27 0 0,4 2-11 0 0,-5-6-7 0 0,-1 1-42 0 0,0 0-27 0 0,-1 1-25 0 0,1 1 29 0 0,3 3 18 0 0,2 2 40 0 0,-4 3 50 0 0,-2 21 193 0 0,0 1-65 0 0,0 0-59 0 0,0 0-48 0 0,0 6-19 0 0,0 1-44 0 0,0 83 99 0 0,3-112-157 0 0,2-3-35 0 0,-4-9-21 0 0,0 1 1 0 0,-1-1-1 0 0,1 1 0 0 0,0-1 0 0 0,0 1 0 0 0,-1 0 0 0 0,1-1 1 0 0,-1 1-1 0 0,1 0 0 0 0,-1-1 0 0 0,0 1 0 0 0,0 0 1 0 0,0 0-1 0 0,0 56-16 0 0,0-56-26 0 0,0-2-59 0 0,0 0-40 0 0,0 0-139 0 0,0 0-254 0 0,0 0-16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12.5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10384 0 0,'0'0'301'0'0,"0"0"4"0"0,1 0-177 0 0,0 0-50 0 0,6 1 151 0 0,-3 4 245 0 0,0 2-1 0 0,7-2 227 0 0,-9-1-346 0 0,2 2-86 0 0,0 1-68 0 0,-1-1-50 0 0,-1-2-44 0 0,2 5 108 0 0,0 0-16 0 0,5 6 46 0 0,-7-12-212 0 0,-1-1-1 0 0,1 1 1 0 0,-1 0-1 0 0,0-1 1 0 0,0 1-1 0 0,0 0 1 0 0,0 0-1 0 0,-1 0-31 0 0,3 24 167 0 0,2 9-34 0 0,3-6-37 0 0,7 34 96 0 0,-10-24-102 0 0,-5-13-16 0 0,0 11-8 0 0,0 66 23 0 0,0-59-17 0 0,0-43-68 0 0,0 1 0 0 0,0-1 0 0 0,0 1 0 0 0,1-1 0 0 0,-1 1 0 0 0,1-1 0 0 0,-1 0 0 0 0,1 1 0 0 0,0-1-1 0 0,0 0 1 0 0,1 2-4 0 0,-1-2 3 0 0,0 1 0 0 0,0-1 0 0 0,0 0 0 0 0,0 0 0 0 0,0 1-1 0 0,-1-1 1 0 0,1 1 0 0 0,-1-1 0 0 0,1 1 0 0 0,-1-1 0 0 0,0 2-3 0 0,0 17 0 0 0,0 1-50 0 0,0-19-57 0 0,0-3-48 0 0,0 0-225 0 0,0 0 282 0 0,0 0 5 0 0,0 0-17 0 0,0 0-38 0 0,0 0-13 0 0,0 0-39 0 0,0 0-45 0 0,0 0-51 0 0,0 0-55 0 0,0 0-50 0 0,0 0-45 0 0,0 0-39 0 0,0 0-142 0 0,0 0-39 0 0,0 0-170 0 0,0 0-461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0:07.8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7072 0 0,'0'0'202'0'0,"0"2"1"0"0,0 2-169 0 0,0 5-25 0 0,0-1 19 0 0,2-3 73 0 0,1-3 68 0 0,0 0 50 0 0,0 0 102 0 0,-2-2-280 0 0,-1 0 1 0 0,0 1-1 0 0,1-1 0 0 0,-1 1 1 0 0,0-1-1 0 0,1 1 1 0 0,-1-1-1 0 0,0 1 1 0 0,0 0-1 0 0,0-1 0 0 0,1 1 1 0 0,-1-1-1 0 0,0 1 1 0 0,0-1-1 0 0,0 1 1 0 0,0 0-1 0 0,0-1 1 0 0,0 1-1 0 0,0-1 0 0 0,0 1-41 0 0,0 12 791 0 0,0 0-37 0 0,0 0-37 0 0,0 1-37 0 0,0-1-39 0 0,0 0-39 0 0,0 1-40 0 0,0-1-40 0 0,0 1-42 0 0,0-1-41 0 0,0 0-42 0 0,0 1-44 0 0,0-1-44 0 0,0 0-44 0 0,0 0-45 0 0,0 0-47 0 0,2 1 11 0 0,8 0 20 0 0,-7-12-33 0 0,-3 3-70 0 0,0 0-85 0 0,0-2-16 0 0,0-1-104 0 0,0-2-65 0 0,0 0-14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12.9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84 153 5384 0 0,'0'0'116'0'0,"0"0"17"0"0,0 0 12 0 0,3 0-14 0 0,-3 0-129 0 0,1 0-1 0 0,-1 0 0 0 0,1 0 1 0 0,-1 0-1 0 0,1 0 0 0 0,-1 0 1 0 0,1 0-1 0 0,0 0 1 0 0,-1-1-1 0 0,1 1 0 0 0,-1 0 1 0 0,1 0-1 0 0,-1-1 1 0 0,1 1-1 0 0,-1 0 0 0 0,0-1 1 0 0,1 1-1 0 0,-1 0 0 0 0,1-1 1 0 0,-1 1-1 0 0,0-1 1 0 0,1 1-1 0 0,-1-1 0 0 0,1 1-1 0 0,-1-1 0 0 0,0 0 0 0 0,1 1 0 0 0,-1-1-1 0 0,1 1 1 0 0,-1-1 0 0 0,1 1 0 0 0,-1-1-1 0 0,1 1 1 0 0,-1-1 0 0 0,1 1 0 0 0,-1-1-1 0 0,1 1 1 0 0,0 0 0 0 0,-1-1-1 0 0,1 1 1 0 0,0 0 0 0 0,-1 0 0 0 0,1 0-1 0 0,0-1 1 0 0,0 1 0 0 0,-1 0 0 0 0,1 0-1 0 0,0 0 1 0 0,-1 0 0 0 0,1 0 0 0 0,7 0 31 0 0,0 0 65 0 0,-1 0 69 0 0,-2 0 75 0 0,0-2 342 0 0,3-4-243 0 0,-6 5-231 0 0,0 0 0 0 0,0 0 0 0 0,0 0 0 0 0,0 0 1 0 0,1 1-1 0 0,-1-1 0 0 0,0 1 0 0 0,1 0 0 0 0,1 0-108 0 0,7-1 262 0 0,-11 1-249 0 0,1 0 1 0 0,-1 0 0 0 0,1 1 0 0 0,-1-1-1 0 0,1 0 1 0 0,-1 0 0 0 0,1 0 0 0 0,-1 0-1 0 0,1 0 1 0 0,-1-1 0 0 0,1 1-1 0 0,-1 0 1 0 0,1 0 0 0 0,-1 0 0 0 0,0 0-1 0 0,1 0 1 0 0,-1-1 0 0 0,1 1 0 0 0,-1 0-1 0 0,1 0 1 0 0,-1-1 0 0 0,0 1-1 0 0,1 0 1 0 0,-1-1 0 0 0,0 1 0 0 0,1 0-1 0 0,-1-1 1 0 0,0 1 0 0 0,0-1 0 0 0,1 1-1 0 0,-1 0 1 0 0,0-1-14 0 0,5-5 207 0 0,-1 3-49 0 0,2-1-44 0 0,7-3 22 0 0,-9 5-100 0 0,2 2 5 0 0,1-1 6 0 0,-2-3 71 0 0,6-4-46 0 0,-10 7-70 0 0,0 1 0 0 0,1-1 1 0 0,-1 1-1 0 0,1-1 1 0 0,-1 1-1 0 0,1-1 0 0 0,-1 1 1 0 0,0 0-1 0 0,1 0 1 0 0,1 0-3 0 0,-3 0 0 0 0,1 0 1 0 0,0 0 0 0 0,0 0 0 0 0,0 0 0 0 0,0 0-1 0 0,-1 0 1 0 0,1 0 0 0 0,0-1 0 0 0,0 1-1 0 0,0 0 1 0 0,-1 0 0 0 0,1-1 0 0 0,0 1-1 0 0,0-1 0 0 0,4-9 55 0 0,3 7-7 0 0,-3 4 39 0 0,-6-5 2 0 0,2-6-54 0 0,-1 9-7 0 0,0-5 30 0 0,-1-12 224 0 0,0 18-272 0 0,1-1 1 0 0,0 1-1 0 0,0-1 1 0 0,0 1-1 0 0,-1 0 1 0 0,1-1-1 0 0,0 1 1 0 0,-1 0-1 0 0,1-1 1 0 0,0 1-1 0 0,-1 0 1 0 0,1-1 0 0 0,0 1-1 0 0,-1 0 1 0 0,1 0-1 0 0,0-1 1 0 0,-1 1-1 0 0,1 0 1 0 0,-1 0-1 0 0,1 0 1 0 0,0 0-1 0 0,-1-1 1 0 0,1 1-1 0 0,-1 0 1 0 0,1 0 0 0 0,-1 0-1 0 0,1 0 1 0 0,-1 0-1 0 0,1 0 1 0 0,-1 0-11 0 0,-4-2 253 0 0,1-1-160 0 0,-1 0 37 0 0,-7-2 147 0 0,8 4-155 0 0,0 0 0 0 0,0 0 0 0 0,0 1 0 0 0,-1-1 0 0 0,1 1 0 0 0,-4 0-122 0 0,-2 2 189 0 0,1 1-42 0 0,-6 4 106 0 0,-1 2-58 0 0,0 0-46 0 0,-1 1-35 0 0,10-5-64 0 0,0 1-1 0 0,0-1 1 0 0,0 1-1 0 0,1 1 0 0 0,-1-1 1 0 0,2 1-1 0 0,-6 6-49 0 0,-6 13 18 0 0,5-17-17 0 0,11-8 2 0 0,-1 0 0 0 0,1 0 0 0 0,-1 0 0 0 0,1 0 0 0 0,0 1 0 0 0,0-1 0 0 0,-1 0 0 0 0,1 1 0 0 0,0-1 0 0 0,0 1 0 0 0,0-1 0 0 0,1 1 1 0 0,-1-1-1 0 0,0 1 0 0 0,1 0 0 0 0,-1-1 0 0 0,0 2-3 0 0,-2 4 3 0 0,0 0 0 0 0,-1 0-1 0 0,0-1 1 0 0,-2 2-3 0 0,2-1 0 0 0,-1-1 0 0 0,2 1 0 0 0,-1 0 0 0 0,0 1 0 0 0,-2 9 0 0 0,5-16 0 0 0,1 0 0 0 0,-1 0 0 0 0,1 0 0 0 0,-1 1 0 0 0,1-1 0 0 0,0 0 0 0 0,-1 0 0 0 0,1 0 0 0 0,0 0 0 0 0,0 1 0 0 0,0-1 0 0 0,0 0 0 0 0,0 0 0 0 0,0 1 0 0 0,0-1 0 0 0,0 0 0 0 0,0 0 0 0 0,1 0 0 0 0,-1 1 0 0 0,0-1 0 0 0,1 0 0 0 0,-1 0 0 0 0,1 0 0 0 0,0 0 0 0 0,-1 0 0 0 0,1 0 0 0 0,1 14 10 0 0,1 1 44 0 0,-1-11-33 0 0,-1-3-15 0 0,0 0 1 0 0,0 0-1 0 0,0 0 0 0 0,1 0 1 0 0,-1 0-1 0 0,1 0 0 0 0,-1 0 1 0 0,1 0-1 0 0,-1 0 0 0 0,1 0-6 0 0,9 1 53 0 0,-7-3-186 0 0,0 0 48 0 0,0 0 40 0 0,0 0 35 0 0,4 0 59 0 0,9 0 160 0 0,-12 0-197 0 0,0 0-61 0 0,1 0-113 0 0,-3 0 29 0 0,0 0-41 0 0,1 0-62 0 0,-1 0-56 0 0,1 0-62 0 0,0 0-66 0 0,-1 0-71 0 0,1 0-78 0 0,0 0-80 0 0,0 0-88 0 0,6 0-926 0 0,8 0-942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16.8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1 212 8352 0 0,'2'0'190'0'0,"8"0"9"0"0,-1 0-44 0 0,12 0 50 0 0,-2 0-107 0 0,26 0 8 0 0,-44 0-56 0 0,1 0 0 0 0,-1 0 0 0 0,1 0 0 0 0,-1-1 0 0 0,1 1 0 0 0,-1 0 0 0 0,1-1 0 0 0,-1 1 1 0 0,1-1-1 0 0,-1 0 0 0 0,0 1 0 0 0,1-1 0 0 0,-1 0-50 0 0,11-5 390 0 0,5 4 3 0 0,-4 2-75 0 0,-6-1-113 0 0,2-1 45 0 0,42-16 432 0 0,-41 14-568 0 0,-3 1-32 0 0,-7 3-75 0 0,0 0-1 0 0,1-1 0 0 0,-1 1 1 0 0,0 0-1 0 0,0 0 0 0 0,0 0 1 0 0,1 0-1 0 0,-1 0 1 0 0,0 0-1 0 0,0 0 0 0 0,0 0 1 0 0,1 0-1 0 0,-1 0 0 0 0,0 0 1 0 0,0-1-1 0 0,0 1 0 0 0,0 0 1 0 0,1 0-1 0 0,-1 0 1 0 0,0 0-1 0 0,0 0 0 0 0,0-1 1 0 0,0 1-1 0 0,0 0 0 0 0,0 0 1 0 0,0 0-1 0 0,1-1 0 0 0,-1 1 1 0 0,0 0-1 0 0,0 0 1 0 0,0 0-1 0 0,0-1 0 0 0,0 1 1 0 0,0 0-1 0 0,0-1-6 0 0,2-10 90 0 0,-1 10-86 0 0,0-1 0 0 0,0 1 0 0 0,0 0 0 0 0,0 0 0 0 0,0 0-1 0 0,0 0 1 0 0,0 0 0 0 0,0 0 0 0 0,1 0 0 0 0,-1 1 0 0 0,0-1 0 0 0,0 0 0 0 0,1 1 0 0 0,-1-1 0 0 0,2 0-4 0 0,5-3 46 0 0,-7 4-45 0 0,0-1 0 0 0,1 0 1 0 0,-1 0-1 0 0,0 1 0 0 0,0-1 1 0 0,0 0-1 0 0,-1 0 0 0 0,1 0 1 0 0,0 0-1 0 0,0 0 0 0 0,0 0 1 0 0,0-1-2 0 0,4-11 0 0 0,1 9-2 0 0,-6 4 2 0 0,1-1 0 0 0,-1 1 1 0 0,1 0-1 0 0,-1 0 1 0 0,1-1-1 0 0,-1 1 0 0 0,0 0 1 0 0,1-1-1 0 0,-1 1 1 0 0,0 0-1 0 0,1-1 0 0 0,-1 1 1 0 0,0 0-1 0 0,0-1 1 0 0,1 1-1 0 0,-1-1 0 0 0,0 1 1 0 0,0-1-1 0 0,0 1 1 0 0,0 0-1 0 0,1-1 0 0 0,-1 1 1 0 0,0-1-1 0 0,0 1 1 0 0,0-1-1 0 0,0 1 0 0 0,0-1 1 0 0,0 1-1 0 0,0-1 0 0 0,0 1 1 0 0,0-1-1 0 0,-1 0 0 0 0,2-5 16 0 0,-1 4-12 0 0,0-1 0 0 0,0 1-1 0 0,0 0 1 0 0,0 0 0 0 0,0 0 0 0 0,-1 0-1 0 0,1 0 1 0 0,-1 0 0 0 0,1 0 0 0 0,-1-1-4 0 0,-3-3-3 0 0,3 6 4 0 0,1-1 0 0 0,-1 1 0 0 0,0-1-1 0 0,1 0 1 0 0,-1 1 0 0 0,1-1 0 0 0,-1 0 0 0 0,1 1 0 0 0,0-1 0 0 0,-1 0-1 0 0,1 1 1 0 0,0-1 0 0 0,-1 0 0 0 0,1 0 0 0 0,0 1 0 0 0,0-1 0 0 0,0 0-1 0 0,0 0 1 0 0,-1 0 0 0 0,1 0 0 0 0,0 1 0 0 0,1-1 0 0 0,-1 0 0 0 0,0 0-1 0 0,0 0 1 0 0,0 1 0 0 0,0-1 0 0 0,1-1-1 0 0,3 0 46 0 0,-3 2-44 0 0,-1 0 1 0 0,0 0 0 0 0,1 0-1 0 0,-1 0 1 0 0,0 0-1 0 0,1-1 1 0 0,-1 1 0 0 0,0 0-1 0 0,1 0 1 0 0,-1 0-1 0 0,0 0 1 0 0,1-1 0 0 0,-1 1-1 0 0,0 0 1 0 0,0 0-1 0 0,1 0 1 0 0,-1-1-1 0 0,0 1 1 0 0,0 0 0 0 0,1 0-1 0 0,-1-1 1 0 0,0 1-1 0 0,0 0 1 0 0,0-1 0 0 0,0 1-1 0 0,0 0 1 0 0,1-1-1 0 0,-1 1 1 0 0,0 0 0 0 0,0-1-1 0 0,0 1 1 0 0,0 0-1 0 0,0-1 1 0 0,0 1 0 0 0,0 0-1 0 0,0-1 1 0 0,0 1-1 0 0,0 0 1 0 0,0-1-1 0 0,0 1 1 0 0,0 0 0 0 0,0-1-1 0 0,-1 1 1 0 0,1 0-1 0 0,0-1 1 0 0,0 1 0 0 0,0 0-1 0 0,0 0 1 0 0,-1-1-1 0 0,1 1 1 0 0,0 0 0 0 0,0 0-1 0 0,0-1 1 0 0,-1 1-1 0 0,1 0 1 0 0,0 0-1 0 0,0-1 1 0 0,-1 1 0 0 0,1 0-1 0 0,-1 0-2 0 0,-19-13 90 0 0,15 11 4 0 0,3 2 28 0 0,-22 0 52 0 0,-11 0-20 0 0,23 0-94 0 0,-8 2 5 0 0,2 6-52 0 0,13-6-3 0 0,-6 6 38 0 0,1 2-18 0 0,9-9-27 0 0,0 0 0 0 0,1 0 0 0 0,-1 0 0 0 0,0 0 0 0 0,0 0 0 0 0,0 0 0 0 0,-1 0 0 0 0,1 0 0 0 0,0-1 0 0 0,0 1 0 0 0,0 0 0 0 0,0-1 0 0 0,-1 1 0 0 0,0 0-3 0 0,-9 1 10 0 0,9-2-8 0 0,0 0 1 0 0,1 1 0 0 0,-1-1-1 0 0,0 0 1 0 0,1 1 0 0 0,-1-1-1 0 0,1 1 1 0 0,-1-1-1 0 0,1 1 1 0 0,-1 0 0 0 0,1 0-1 0 0,-1 0 1 0 0,1 0 0 0 0,0 0-1 0 0,-1 0 1 0 0,1 0-1 0 0,0 0 1 0 0,0 0 0 0 0,0 1-1 0 0,0-1 1 0 0,0 1-3 0 0,-17 23 11 0 0,6-15-11 0 0,11-9 0 0 0,-1 1 0 0 0,0-1 0 0 0,0 1 0 0 0,0 0 0 0 0,1 0 0 0 0,-1 0 0 0 0,1 0 0 0 0,-1 0 0 0 0,1 0 0 0 0,0 0 0 0 0,0 1 0 0 0,-10 9 0 0 0,9-10 0 0 0,1 0 0 0 0,-1-1 0 0 0,1 1 0 0 0,-1 0 0 0 0,1 0 0 0 0,0 0 0 0 0,-1 0 0 0 0,1 0 0 0 0,0 1 0 0 0,0 1 0 0 0,0 0 0 0 0,0 1 0 0 0,1-1 0 0 0,0 0 0 0 0,0 3 0 0 0,0 1 0 0 0,0-5 0 0 0,-1-1 0 0 0,1 1 0 0 0,0 0 0 0 0,0 0 0 0 0,0 0 0 0 0,1-1 0 0 0,-1 1 0 0 0,1 0 0 0 0,0 0 0 0 0,-1-1 0 0 0,1 1 0 0 0,0-1 0 0 0,0 1 0 0 0,1 0 0 0 0,-1-1 0 0 0,1 0 0 0 0,-1 1 0 0 0,1-1 0 0 0,0 1 0 0 0,2 1 1 0 0,0 1 0 0 0,1-1-1 0 0,-1 0 1 0 0,1 0 0 0 0,0 0 0 0 0,0-1 0 0 0,0 0 0 0 0,1 0 0 0 0,-1 0 0 0 0,1 0 0 0 0,1-1-1 0 0,20 3 43 0 0,-11 1-33 0 0,-13-5-14 0 0,0 1-1 0 0,0-1 1 0 0,0 0-1 0 0,1-1 1 0 0,-1 1-1 0 0,0 0 1 0 0,2-1 4 0 0,0 0-70 0 0,-2 3-32 0 0,2 1 105 0 0,1-1-124 0 0,-3-2 12 0 0,0 0-34 0 0,0 0-34 0 0,1 0-36 0 0,-1-1-36 0 0,1 1-37 0 0,0-1-38 0 0,0 0-39 0 0,0 0-40 0 0,0 0-40 0 0,0 0-42 0 0,0 0-42 0 0,-1 0 100 0 0,9 0-1198 0 0,6 0-919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18.1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9672 0 0,'0'0'216'0'0,"0"0"32"0"0,0 0 13 0 0,1 1-104 0 0,1 1-79 0 0,19 20-12 0 0,-17-17-15 0 0,-3-1 41 0 0,0 0 40 0 0,2 3 63 0 0,7 11 326 0 0,-7-6-266 0 0,1 4 109 0 0,7-1 48 0 0,-10-13-379 0 0,1-1 1 0 0,-1 1-1 0 0,0 0 1 0 0,1 0-1 0 0,-1 0 1 0 0,0 0-1 0 0,0 0 1 0 0,0 0 0 0 0,-1 0-1 0 0,1 0 1 0 0,0 0-1 0 0,-1 0 1 0 0,1 2-34 0 0,0 31 440 0 0,-2-14-213 0 0,4-3-69 0 0,3-2-27 0 0,-5-13-99 0 0,1 0 0 0 0,-1 0 0 0 0,0 0 0 0 0,-1 0 0 0 0,1 1 0 0 0,0-1 0 0 0,-1 2-32 0 0,-2 5 164 0 0,0-7-135 0 0,-8 18 56 0 0,10-20-79 0 0,0 0 1 0 0,0 0-1 0 0,-1 0 0 0 0,1 0 1 0 0,0 0-1 0 0,0 0 1 0 0,0 0-1 0 0,0 0 1 0 0,1 0-1 0 0,-1 0 0 0 0,0 0 1 0 0,0 0-1 0 0,1 0 1 0 0,-1 0-1 0 0,0 0-6 0 0,11 15 90 0 0,-9-1-17 0 0,-2-3-46 0 0,0-9 34 0 0,-2-3 15 0 0,-9 0-4 0 0,9 0 15 0 0,2 0-13 0 0,0 0-8 0 0,0 0-2 0 0,0 0 0 0 0,0-3-11 0 0,0-12-19 0 0,0 8 8 0 0,0-3 42 0 0,2-16-61 0 0,-1 23-19 0 0,1-5 10 0 0,0 0 0 0 0,1 0 0 0 0,0 1 0 0 0,2-4-14 0 0,5-7 10 0 0,-7 6 11 0 0,-3 10-19 0 0,0-1 1 0 0,1 1-1 0 0,0 0 0 0 0,-1 0 1 0 0,1 0-1 0 0,0 0 0 0 0,0 0 1 0 0,0 0-1 0 0,0 0 0 0 0,0 0 1 0 0,1 0-1 0 0,-1 0 0 0 0,1 0 1 0 0,-1 1-3 0 0,60-60 0 0 0,-58 58 0 0 0,1-1 0 0 0,0 1 0 0 0,0 0 0 0 0,0 0 0 0 0,0 0 0 0 0,1 1 0 0 0,-1 0 0 0 0,1 0 0 0 0,1-1 0 0 0,24-9 0 0 0,2 0 0 0 0,-30 12 0 0 0,0-1 0 0 0,0 1 0 0 0,0 0 0 0 0,0 0 0 0 0,0 0 0 0 0,0 0 0 0 0,0 0 0 0 0,0 1 0 0 0,0-1 0 0 0,0 1 0 0 0,0-1 0 0 0,0 1 0 0 0,0 0 0 0 0,1 0 0 0 0,13 7-1 0 0,25 14 3 0 0,-38-20-4 0 0,1 0 1 0 0,-1 1 0 0 0,0-1 0 0 0,-1 1 0 0 0,1 0 0 0 0,0 0-1 0 0,-1 0 1 0 0,0 0 0 0 0,0 0 0 0 0,2 3 1 0 0,10 25-56 0 0,2 16 63 0 0,-11-32-11 0 0,1-2 4 0 0,-1 5 0 0 0,-3 37 0 0 0,-2-50 58 0 0,0 0-45 0 0,0 8-111 0 0,0-8 83 0 0,0-2 38 0 0,0 0 36 0 0,0 1 53 0 0,0-1 61 0 0,0 0 70 0 0,0 1 83 0 0,2-4-223 0 0,-1 0-97 0 0,0 0 0 0 0,0 0-1 0 0,0-1 1 0 0,-1 1 0 0 0,1 0 0 0 0,0 0 0 0 0,-1-1 0 0 0,1 1-1 0 0,0 0 1 0 0,0-1 0 0 0,-1 1 0 0 0,1-1 0 0 0,-1 1 0 0 0,1-1-1 0 0,0 1 1 0 0,-1-1 0 0 0,1 1 0 0 0,-1-1 0 0 0,1 0 0 0 0,-1 1 0 0 0,0-1-1 0 0,1 0 1 0 0,-1 1 0 0 0,0-1 0 0 0,1 0 0 0 0,-1 0-6 0 0,15-19 144 0 0,-14 19-140 0 0,0-1 1 0 0,1 0 0 0 0,-1 0-1 0 0,0 0 1 0 0,0 0 0 0 0,0 0-1 0 0,0 0 1 0 0,0 0 0 0 0,-1 0-1 0 0,1 0 1 0 0,-1 0 0 0 0,1-1-5 0 0,-1 1 8 0 0,1-1 1 0 0,-1 1 0 0 0,1-1-1 0 0,0 0 1 0 0,0 1 0 0 0,1-1-1 0 0,-1 1 1 0 0,0 0 0 0 0,1 0-1 0 0,-1-1 1 0 0,1 1 0 0 0,0-1-9 0 0,1 1 2 0 0,0-1 1 0 0,0 0-1 0 0,-1 0 1 0 0,1 0-1 0 0,-1-1 1 0 0,0 1-1 0 0,0 0 1 0 0,0-1-1 0 0,-1 0 1 0 0,1 1-1 0 0,-1-1 1 0 0,0 0-1 0 0,0-1-2 0 0,4-10 38 0 0,-2 8-36 0 0,1 1-1 0 0,0-1 1 0 0,0 1-1 0 0,0 0 1 0 0,1 0-1 0 0,0 0 1 0 0,0 1-1 0 0,4-4-1 0 0,1-6 0 0 0,-9 14 1 0 0,-1 1-1 0 0,0-1 1 0 0,1 0-1 0 0,-1 0 0 0 0,1 0 1 0 0,-1 0-1 0 0,1 1 1 0 0,-1-1-1 0 0,1 0 0 0 0,0 1 1 0 0,-1-1-1 0 0,1 0 1 0 0,0 1-1 0 0,0-1 0 0 0,-1 1 1 0 0,1-1-1 0 0,0 1 1 0 0,0-1-1 0 0,0 1 0 0 0,0-1 1 0 0,-1 1-1 0 0,1 0 1 0 0,0 0-1 0 0,0-1 0 0 0,0 1 1 0 0,0 0-1 0 0,0 0 0 0 0,9 0 34 0 0,-7-1-30 0 0,-1 1 0 0 0,1 0 0 0 0,0 0 0 0 0,0 0 0 0 0,-1 0 0 0 0,1 0 0 0 0,0 0 0 0 0,-1 1 0 0 0,1 0 0 0 0,0-1-1 0 0,0 2-3 0 0,12 25 256 0 0,-7-10-102 0 0,-1-3-45 0 0,-2-1-35 0 0,-7 4-25 0 0,0-1-11 0 0,6-2 18 0 0,6 8 2 0 0,-9-16-57 0 0,0 0 1 0 0,0 0-1 0 0,-1 0 0 0 0,0 0 0 0 0,0 2-1 0 0,0-6 3 0 0,0 0 0 0 0,0 0-1 0 0,1-1 1 0 0,-1 1-1 0 0,0 0 1 0 0,1-1-1 0 0,0 1 1 0 0,-1 0-1 0 0,1-1 1 0 0,0 1-1 0 0,0-1 1 0 0,-1 1-1 0 0,2-1-2 0 0,-1 1 2 0 0,-1-1-1 0 0,1 1 1 0 0,0-1-1 0 0,0 1 1 0 0,-1-1-1 0 0,1 1 1 0 0,0-1-1 0 0,-1 1 1 0 0,0 0-1 0 0,1 0 1 0 0,-1-1-1 0 0,0 1 0 0 0,0 0-1 0 0,0 26-77 0 0,0-26 35 0 0,0-2-44 0 0,0 0-23 0 0,0 0-102 0 0,0 0-189 0 0,0 0 219 0 0,1 1-35 0 0,1-1-72 0 0,-1 1 97 0 0,0 0-38 0 0,1-1-40 0 0,0 1-38 0 0,2 2-409 0 0,-1-2 105 0 0,1 1-54 0 0,1 1-775 0 0,-1-1-608 0 0,-3-2-1157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18.4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31 137 10304 0 0,'0'0'233'0'0,"3"0"39"0"0,10 0 102 0 0,-2 0-185 0 0,-1 0-122 0 0,-5 0-77 0 0,-1 0-35 0 0,5-1 54 0 0,-3-1 26 0 0,1-2 63 0 0,0-1-16 0 0,-2 3 39 0 0,1 1 56 0 0,1 1 93 0 0,-6 0-244 0 0,8 1 127 0 0,-3-5-15 0 0,6-8-117 0 0,1-3 22 0 0,-8 4-33 0 0,5-6 1 0 0,-7 10 41 0 0,-3-1-54 0 0,-1 5 6 0 0,1-25 176 0 0,0 26-16 0 0,0-1-4 0 0,0 3-154 0 0,0 0 1 0 0,1-1 0 0 0,-1 1-1 0 0,0-1 1 0 0,-1 1 0 0 0,1-1-1 0 0,0 1 1 0 0,0-1 0 0 0,0 1-1 0 0,0 0 1 0 0,0-1 0 0 0,0 1-1 0 0,0-1 1 0 0,-1 1 0 0 0,1 0-1 0 0,0-1 1 0 0,0 1 0 0 0,-1-1-1 0 0,1 1 1 0 0,0 0 0 0 0,-1-1-1 0 0,1 1 1 0 0,0 0 0 0 0,-1 0-1 0 0,1-1 1 0 0,0 1-1 0 0,-1 0 1 0 0,1 0 0 0 0,0-1-1 0 0,-1 1-6 0 0,-18-1 270 0 0,12 1-185 0 0,-6 2-13 0 0,-8 8-13 0 0,12-5-40 0 0,6-3-7 0 0,1-1 1 0 0,0 1-1 0 0,0-1 1 0 0,-1 1 0 0 0,1 0-1 0 0,0 0 1 0 0,0 0-13 0 0,-18 26 53 0 0,17-22-34 0 0,-1 0 0 0 0,0 0 0 0 0,-1 0 0 0 0,-2 2-19 0 0,-5 3 21 0 0,-10 11 18 0 0,20-20-38 0 0,1-1 1 0 0,0 1-1 0 0,0-1 0 0 0,0 1 1 0 0,0 0-1 0 0,1-1 0 0 0,-1 1 1 0 0,0 0-1 0 0,1 0 0 0 0,-1 0 1 0 0,1 0-1 0 0,-1-1 0 0 0,1 1 1 0 0,0 1-2 0 0,0 27 60 0 0,2-15-36 0 0,1-11-11 0 0,0 0 0 0 0,1 0 0 0 0,-1 0 0 0 0,0 0 0 0 0,3 0-13 0 0,-2 0 11 0 0,-4-4-9 0 0,0 1 0 0 0,0-1 1 0 0,1 0-1 0 0,-1 0 1 0 0,0 0-1 0 0,0 1 1 0 0,0-1-1 0 0,1 0 1 0 0,-1 0-1 0 0,0 0 1 0 0,1 0-1 0 0,-1 0 1 0 0,0 1-1 0 0,0-1 0 0 0,1 0 1 0 0,-1 0-1 0 0,0 0 1 0 0,1 0-1 0 0,-1 0 1 0 0,0 0-1 0 0,1 0 1 0 0,-1 0-1 0 0,0 0 1 0 0,1 0-1 0 0,-1 0 1 0 0,0 0-3 0 0,3 0 5 0 0,0 0 0 0 0,0 0 1 0 0,-1 1-1 0 0,1-1 0 0 0,0 1 1 0 0,0 0-1 0 0,0 0-5 0 0,15 7 59 0 0,-3-4-42 0 0,3-5-43 0 0,-4 1-29 0 0,-2 0 58 0 0,-1 1-79 0 0,1-1-78 0 0,1-1-83 0 0,0-2-93 0 0,-6 0 189 0 0,-1 1-19 0 0,-3 1 12 0 0,0-1-47 0 0,0 1-59 0 0,0 0-66 0 0,-1 0 10 0 0,0 1-44 0 0,0-1-40 0 0,0 1-33 0 0,0 0-125 0 0,0 0-34 0 0,4 0-1291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18.8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17 364 8576 0 0,'-3'14'184'0'0,"-6"-1"50"0"0,6-9-28 0 0,2-1-92 0 0,1 1-60 0 0,1 1-39 0 0,-1-3 34 0 0,0 23-1 0 0,0 10-56 0 0,2-23 52 0 0,3-3 94 0 0,-2-4-1 0 0,0 2 41 0 0,-2-3-128 0 0,0 1 36 0 0,0 5 171 0 0,-1 25 777 0 0,-1-25-795 0 0,1-1-78 0 0,0-8-155 0 0,0-1 0 0 0,0 1 0 0 0,0-1 0 0 0,0 1 0 0 0,0-1 0 0 0,0 1 0 0 0,0-1 0 0 0,0 1 0 0 0,0-1 0 0 0,0 1 0 0 0,0-1 0 0 0,0 0 0 0 0,0 1 0 0 0,0-1 0 0 0,1 1 0 0 0,-1-1 0 0 0,0 1 0 0 0,0-1 0 0 0,0 1 0 0 0,1-1 0 0 0,-1 0 0 0 0,0 1 0 0 0,1-1 0 0 0,-1 0 0 0 0,0 1 0 0 0,1-1 0 0 0,-1 0 0 0 0,0 1 0 0 0,1-1 0 0 0,-1 0 0 0 0,1 0 0 0 0,0 1-6 0 0,5 3 82 0 0,-6-3-73 0 0,1-1-1 0 0,-1 1 0 0 0,0 0 0 0 0,1 0 1 0 0,-1-1-1 0 0,0 1 0 0 0,0 0 1 0 0,0 0-1 0 0,0 0 0 0 0,0 0 0 0 0,1-1 1 0 0,-1 1-1 0 0,-1 0 0 0 0,1 1-8 0 0,0 10 92 0 0,0-9-8 0 0,0-3 10 0 0,0 0 7 0 0,0 0 24 0 0,0-3 17 0 0,0 3-136 0 0,0-1 0 0 0,0 1 0 0 0,0 0 0 0 0,0-1 0 0 0,0 1 0 0 0,0-1 0 0 0,0 1 0 0 0,0 0 0 0 0,0-1 0 0 0,1 1 0 0 0,-1-1 0 0 0,0 1 0 0 0,0 0 0 0 0,0-1 0 0 0,0 1 0 0 0,1 0 0 0 0,-1-1 0 0 0,0 1 1 0 0,0 0-1 0 0,1-1 0 0 0,-1 1 0 0 0,0 0 0 0 0,0-1 0 0 0,1 1 0 0 0,-1 0 0 0 0,0 0 0 0 0,1-1 0 0 0,-1 1 0 0 0,0 0 0 0 0,1 0 0 0 0,-1 0-6 0 0,7-5 93 0 0,-2-5 8 0 0,5 5-18 0 0,-3-7 1 0 0,4-4-22 0 0,4 1-70 0 0,19-19 71 0 0,-26 26-18 0 0,-1-1-1 0 0,-1 1 1 0 0,1-1-1 0 0,-1 0 1 0 0,1-5-45 0 0,4-4 57 0 0,2 1 39 0 0,4-3 56 0 0,10-8 120 0 0,-19 21-193 0 0,3-1-11 0 0,1 3 65 0 0,-6 4-18 0 0,0 0 0 0 0,0 0 0 0 0,0 1 0 0 0,0 0 0 0 0,3 0-115 0 0,2 1 162 0 0,-11-2-158 0 0,0 1 0 0 0,0 0 0 0 0,0 0 0 0 0,0 0 0 0 0,1 0-1 0 0,-1 0 1 0 0,0 0 0 0 0,0 0 0 0 0,0 0 0 0 0,0 0 0 0 0,0 0 0 0 0,0 0 0 0 0,0 0 0 0 0,0 0-1 0 0,0 0 1 0 0,0 0 0 0 0,0 0 0 0 0,1 0 0 0 0,-1 0 0 0 0,0 0 0 0 0,0 0 0 0 0,0 1 0 0 0,0-1-1 0 0,0 0 1 0 0,0 0 0 0 0,0 0 0 0 0,0 0 0 0 0,0 0 0 0 0,0 0 0 0 0,0 0 0 0 0,0 0-1 0 0,0 0 1 0 0,0 0 0 0 0,1 0 0 0 0,-1 0 0 0 0,0 0 0 0 0,0 0 0 0 0,0 0 0 0 0,0 1 0 0 0,0-1-1 0 0,0 0 1 0 0,0 0 0 0 0,0 0 0 0 0,0 0 0 0 0,0 0 0 0 0,0 0 0 0 0,0 0 0 0 0,0 0-1 0 0,0 0 1 0 0,0 0 0 0 0,0 1 0 0 0,0-1 0 0 0,0 0 0 0 0,0 0 0 0 0,0 0 0 0 0,0 0 0 0 0,0 0-4 0 0,-1 4 84 0 0,1-2-47 0 0,0 0 1 0 0,0 1-1 0 0,0-1 1 0 0,0 0-1 0 0,1 0 0 0 0,-1 1 1 0 0,0-1-1 0 0,1 0 1 0 0,0 2-38 0 0,4 4 54 0 0,3 6-15 0 0,4 9 12 0 0,-10-19-46 0 0,-1 1 0 0 0,-1 16-4 0 0,0 25 9 0 0,2-31 33 0 0,1-10-138 0 0,-1-1 36 0 0,2 3 27 0 0,1 0 204 0 0,-5-6-177 0 0,0-1-102 0 0,0 0-92 0 0,-1 1 54 0 0,1-1-36 0 0,0 1-37 0 0,0 0-42 0 0,0 0-44 0 0,0 1-47 0 0,2 1-336 0 0,9 7-17 0 0,-9-8-6 0 0</inkml:trace>
  <inkml:trace contextRef="#ctx0" brushRef="#br0" timeOffset="354.91">788 1 9792 0 0,'0'0'222'0'0,"0"0"30"0"0,0 0 18 0 0,1 0-117 0 0,1 0-80 0 0,2 0-37 0 0,2 2-26 0 0,-2 4 24 0 0,0 2 70 0 0,0-1 52 0 0,-1-2 60 0 0,-2-4 38 0 0,0 1-56 0 0,0-1-47 0 0,-1 1-41 0 0,1 0-20 0 0,-1 0-37 0 0,-1 3 16 0 0,1-2-15 0 0,0-1 65 0 0,0 2 3 0 0,1 0 0 0 0,-1 0 0 0 0,1 1 0 0 0,1-1 0 0 0,0 4-122 0 0,5 13 360 0 0,-6-10-220 0 0,-3-2-36 0 0,-3 6 98 0 0,0 0 8 0 0,3 3-46 0 0,2 0-44 0 0,0-3-34 0 0,0 34 114 0 0,0-23-76 0 0,0-1-28 0 0,1-12-38 0 0,0 0-1 0 0,-2-1 1 0 0,1 1-1 0 0,-2 0 1 0 0,0 2-58 0 0,-2 1 51 0 0,2-10-27 0 0,0 0-1 0 0,0 0 0 0 0,1 1 0 0 0,0-1 0 0 0,1 1 0 0 0,-1-1-23 0 0,1 67 119 0 0,0-71-115 0 0,0 0 1 0 0,0-1 0 0 0,1 1-1 0 0,-1-1 1 0 0,0 1-1 0 0,1 0 1 0 0,-1-1 0 0 0,0 1-1 0 0,1-1 1 0 0,0 1-1 0 0,-1-1 1 0 0,1 1-1 0 0,0-1 1 0 0,0 1-5 0 0,5 10 19 0 0,-3 13 61 0 0,-5-14-33 0 0,0-3-52 0 0,-6 2-114 0 0,7-9 108 0 0,0 0-220 0 0,0 0 75 0 0,1 0 65 0 0,-1 0 54 0 0,0 0 81 0 0,1 3 270 0 0,0-3-275 0 0,0 0-76 0 0,0 0-34 0 0,0-1-43 0 0,1 1-49 0 0,-1 0-56 0 0,0-1-37 0 0,0 1-57 0 0,0-1-62 0 0,0 1-66 0 0,0-1-71 0 0,0 1-77 0 0,0-1-80 0 0,0 1-85 0 0,0-1-1070 0 0,0 0-1033 0 0</inkml:trace>
  <inkml:trace contextRef="#ctx0" brushRef="#br0" timeOffset="604.9">607 394 11792 0 0,'0'0'342'0'0,"0"0"-118"0"0,0 0-102 0 0,0 0-35 0 0,2-3-52 0 0,7-3-8 0 0,6 1-54 0 0,-6 4 38 0 0,0 1 52 0 0,-2 0 20 0 0,-1 0 42 0 0,-3 0-56 0 0,9-2 205 0 0,-4-3-42 0 0,5-1 22 0 0,4 4-2 0 0,-13 3-205 0 0,1-2 0 0 0,-1 1 0 0 0,0 0 0 0 0,1-1-1 0 0,-1 0 1 0 0,1 0-47 0 0,4-1 32 0 0,1-1 2 0 0,0 1-1 0 0,0 0 1 0 0,0 0 0 0 0,0 1-1 0 0,2 1-33 0 0,17-3 73 0 0,13-7-56 0 0,-23 5-17 0 0,-14 4 33 0 0,-1-1-39 0 0,0 1-39 0 0,1-1-37 0 0,-1 1-35 0 0,0-1-33 0 0,5-1-242 0 0,-4 1 97 0 0,0 0-40 0 0,5-2-435 0 0,0 1-117 0 0,1 1-89 0 0,7 0-785 0 0,9 1-1000 0 0</inkml:trace>
  <inkml:trace contextRef="#ctx0" brushRef="#br0" timeOffset="822.83">1650 243 9792 0 0,'0'0'222'0'0,"0"0"30"0"0,0 0 18 0 0,0-1-117 0 0,0-1-80 0 0,0-3-35 0 0,-1 5-37 0 0,1 0-1 0 0,0-1 1 0 0,0 1 0 0 0,0-1-1 0 0,0 1 1 0 0,0 0 0 0 0,-1-1-1 0 0,1 1 1 0 0,0 0-1 0 0,0-1 1 0 0,-1 1 0 0 0,1 0-1 0 0,0 0 1 0 0,0-1 0 0 0,-1 1-1 0 0,1 0 1 0 0,0 0-1 0 0,-1-1 1 0 0,1 1 0 0 0,0 0-1 0 0,-1 0 0 0 0,-6-1 75 0 0,5 0 54 0 0,-1-1 150 0 0,0-1-132 0 0,-1 0 35 0 0,-15-8 512 0 0,11 7-421 0 0,0 0-28 0 0,8 4-241 0 0,-8-2 161 0 0,1 1-37 0 0,-9-1 87 0 0,-6-8 11 0 0,16 9-183 0 0,0 0-1 0 0,0 1 1 0 0,1-1 0 0 0,-1 1 0 0 0,-3 0-43 0 0,-52 0 75 0 0,60 0-75 0 0,-1 0-1 0 0,1 1 1 0 0,-1-1 0 0 0,0 0 0 0 0,1 1 0 0 0,-1-1 0 0 0,1 1 0 0 0,-1-1 0 0 0,1 1 0 0 0,-1 0 0 0 0,1-1 0 0 0,0 1 0 0 0,-1 0 0 0 0,1 0 0 0 0,-7 4 11 0 0,-22 10 43 0 0,17-10-54 0 0,13-4 0 0 0,-1 0 0 0 0,1 0 0 0 0,0 0 0 0 0,-1 0 0 0 0,1 0 0 0 0,0 0 0 0 0,0 0 0 0 0,0 0 0 0 0,-1 0 0 0 0,1 0 0 0 0,0 0 0 0 0,0 0 0 0 0,1 0 0 0 0,-1 0 0 0 0,-1 9 0 0 0,0-5 0 0 0,1-1 0 0 0,0 1 0 0 0,0-1 0 0 0,0 1 0 0 0,0 0 0 0 0,1-1 0 0 0,0 1 0 0 0,-1-1 0 0 0,2 3 0 0 0,5 9 0 0 0,-1 0 0 0 0,2 11 0 0 0,-3-10 0 0 0,1 0 0 0 0,5 11 0 0 0,-8-21-1 0 0,0 0 1 0 0,-1-1-1 0 0,0 2 1 0 0,0 2 0 0 0,4 10 12 0 0,-1-5 19 0 0,-3-12-28 0 0,-1 0 0 0 0,0 0-1 0 0,0 0 1 0 0,0 1 0 0 0,-1-1 0 0 0,1 0 0 0 0,-1 1 0 0 0,0 0-3 0 0,0-1 0 0 0,1 1 0 0 0,-1-1 0 0 0,0 0 0 0 0,1 0 0 0 0,0 0 0 0 0,-1 0 0 0 0,1 0 0 0 0,2 2 0 0 0,0 11 0 0 0,-3-15-1 0 0,0 0 1 0 0,0 1 0 0 0,0-1 0 0 0,-1 1 0 0 0,1-1 0 0 0,-1 0 0 0 0,1 1 0 0 0,-1-1 0 0 0,1 0 0 0 0,-1 1 0 0 0,0-1 1 0 0,0 1 1 0 0,0-1 0 0 0,1 1-1 0 0,-1-1 1 0 0,1 1 0 0 0,-1-1-1 0 0,1 1 1 0 0,0-1 0 0 0,0 1 0 0 0,-1 0-2 0 0,0 8 52 0 0,-4-6 34 0 0,-1 0 16 0 0,0 7 51 0 0,5-10-142 0 0,1 0 0 0 0,-1 0 0 0 0,1 0 0 0 0,-1 0 1 0 0,1 0-1 0 0,-1 0 0 0 0,1-1 0 0 0,-1 1 0 0 0,0 0 0 0 0,1 0 1 0 0,-1 0-1 0 0,0-1 0 0 0,0 1 0 0 0,0 0 0 0 0,0-1 1 0 0,0 1-12 0 0,-2 0 41 0 0,1 0 1 0 0,-1 0 0 0 0,0-1 0 0 0,1 1-1 0 0,-1-1 1 0 0,0 0 0 0 0,0 0 0 0 0,0 0-1 0 0,1 0 1 0 0,-4-1-42 0 0,-9 1 171 0 0,-2 0-34 0 0,-28 1 118 0 0,22-5-175 0 0,10-2-32 0 0,12 5-45 0 0,-1 0-1 0 0,1 1 0 0 0,0-1 1 0 0,-1 0-1 0 0,1 1 1 0 0,-1-1-1 0 0,1 1 1 0 0,-1 0-1 0 0,1-1 0 0 0,-1 1 1 0 0,1 0-1 0 0,-1 0 1 0 0,1 0-3 0 0,-5-1-23 0 0,-5-3 59 0 0,8 3-67 0 0,0-1-50 0 0,1 1-10 0 0,1-1-35 0 0,-1 1-40 0 0,0 0-46 0 0,0 0-79 0 0,0 1-59 0 0,0-1-52 0 0,0 1-45 0 0,0-1-41 0 0,0 1-32 0 0,-2-2-595 0 0,-2-2-786 0 0,-3-5-1090 0 0,9 9 2990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17.1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10368 0 0,'5'0'233'0'0,"2"-1"-65"0"0,7 1 269 0 0,0 4-265 0 0,7 6-102 0 0,-15-8-65 0 0,0 1 55 0 0,-3 2 79 0 0,-1 0 53 0 0,5-1 75 0 0,-7-4-249 0 0,1 1 0 0 0,-1-1 0 0 0,0 0-1 0 0,1 0 1 0 0,-1 1 0 0 0,1-1 0 0 0,-1 0-1 0 0,0 1 1 0 0,1-1 0 0 0,-1 0 0 0 0,0 1-1 0 0,0-1 1 0 0,1 1 0 0 0,-1-1 0 0 0,0 0 0 0 0,0 1-1 0 0,1-1 1 0 0,-1 1 0 0 0,0-1 0 0 0,0 1-1 0 0,0-1 1 0 0,0 1 0 0 0,0-1 0 0 0,0 0-1 0 0,0 1 1 0 0,0-1 0 0 0,0 1 0 0 0,0-1-1 0 0,0 1 1 0 0,0-1 0 0 0,0 1 0 0 0,0 0-18 0 0,1 6 192 0 0,0-1-48 0 0,5 3 41 0 0,-5-7-165 0 0,-1-1 0 0 0,1 1 0 0 0,0-1 0 0 0,0 1 0 0 0,-1-1 0 0 0,1 1 0 0 0,0 0 0 0 0,-1-1 0 0 0,0 1 0 0 0,1 0 0 0 0,-1-1 0 0 0,0 1 0 0 0,0 0-20 0 0,2 12 120 0 0,3 2-24 0 0,1-1-29 0 0,-5-10-47 0 0,0-1 1 0 0,-1 1 0 0 0,1-1 0 0 0,-1 1 0 0 0,0-1 0 0 0,-1 2-21 0 0,1 12 73 0 0,-1 11 6 0 0,0-11-38 0 0,0-1 0 0 0,2 0 1 0 0,0 0-1 0 0,3 16-41 0 0,-1-23 10 0 0,1 10 7 0 0,-8 0 19 0 0,1-10-19 0 0,-2 18-3 0 0,4-26-14 0 0,0 0 1 0 0,0 0-1 0 0,1 0 0 0 0,-1 0 1 0 0,0 0-1 0 0,1 1 1 0 0,0-1-1 0 0,0 0 1 0 0,-1 0-1 0 0,1 0 1 0 0,1 0-1 0 0,-1 1 1 0 0,0-1-1 0 0,0 0 1 0 0,1 0-1 0 0,-1 0 1 0 0,1 0-1 0 0,0 0 1 0 0,0 2-1 0 0,0-3 1 0 0,7 21 49 0 0,-6-18-49 0 0,-1-1 1 0 0,1 1-1 0 0,-1 0 1 0 0,0 0 0 0 0,0-1-1 0 0,-1 1 1 0 0,1 0 0 0 0,-1 0-1 0 0,0 3-1 0 0,0 12 47 0 0,0-10-52 0 0,0-6-61 0 0,0-3-4 0 0,0 2-20 0 0,0 2-51 0 0,0 2-140 0 0,0-3-253 0 0,0-3-16 0 0</inkml:trace>
  <inkml:trace contextRef="#ctx0" brushRef="#br0" timeOffset="345.06">318 455 9272 0 0,'25'-13'208'0'0,"-13"9"-53"0"0,-8 4-57 0 0,1 0 1 0 0,-1 0 0 0 0,0 0-1 0 0,0 0 1 0 0,3 1-99 0 0,-2-1 75 0 0,0 1-46 0 0,-3-1-31 0 0,-1 0 1 0 0,1-1-1 0 0,-1 1 0 0 0,1 0 1 0 0,-1 0-1 0 0,1-1 1 0 0,-1 1-1 0 0,1-1 1 0 0,-1 0-1 0 0,1 1 1 0 0,-1-1-1 0 0,0 0 0 0 0,0 0 2 0 0,5-2 35 0 0,1 0 49 0 0,3 2 73 0 0,-3 1-24 0 0,-1 0 8 0 0,0 0 43 0 0,2-2 52 0 0,0 0 65 0 0,0-1-104 0 0,7-2 217 0 0,4-2 114 0 0,-7 3-242 0 0,-2 0-136 0 0,-5 3-117 0 0,0 0-33 0 0,8-2 105 0 0,-1 1-29 0 0,-5-1 8 0 0,0-2 32 0 0,1-2 62 0 0,10-5-119 0 0,-14 11-52 0 0,0-2 0 0 0,0 1 0 0 0,-1 0 1 0 0,1-1-1 0 0,2-2-7 0 0,-5 4 0 0 0,0-1 0 0 0,1 1 0 0 0,-1 0 0 0 0,0 0 0 0 0,0 0 0 0 0,1 0 0 0 0,-1 0 0 0 0,0 0 0 0 0,1 0 0 0 0,-1 1 0 0 0,1-1 0 0 0,-1 0 0 0 0,1 1 0 0 0,-1-1 0 0 0,1 1 0 0 0,0 0 0 0 0,-1-1 0 0 0,1 1 0 0 0,0 0 0 0 0,0 0 0 0 0,-2 0 0 0 0,1 0 0 0 0,0 0 0 0 0,0 0 0 0 0,0 0 0 0 0,-1 0 0 0 0,1 0 0 0 0,0 0 0 0 0,0 0 0 0 0,0-1 0 0 0,-1 1 0 0 0,1 0 0 0 0,0 0 0 0 0,0-1 0 0 0,0 0 0 0 0,4-9 0 0 0,-3 10 3 0 0,4-3-4 0 0,-4 1 52 0 0,-12-8-30 0 0,6 5 24 0 0,4 0-33 0 0,-1 0-2 0 0,-9 2 30 0 0,-14 3 94 0 0,15 1-75 0 0,-2-2-9 0 0,8 1-36 0 0,0-1-1 0 0,0 1 0 0 0,0 0 0 0 0,0 0 1 0 0,0 1-1 0 0,-1-1 0 0 0,1 1 0 0 0,0-1 1 0 0,0 1-1 0 0,0 0-13 0 0,-5 3 9 0 0,-4 2 27 0 0,-1-1 20 0 0,8-3-36 0 0,1 0 0 0 0,-1 0-1 0 0,1 1 1 0 0,-1 0-1 0 0,-2 2-19 0 0,1 0 40 0 0,0 0-1 0 0,0 0 0 0 0,0 1 0 0 0,1-1 0 0 0,0 1 1 0 0,-4 6-40 0 0,2-1 37 0 0,4-5-24 0 0,-1-1-1 0 0,0 1 1 0 0,0-1 0 0 0,-4 5-13 0 0,4-6 9 0 0,1 0 0 0 0,-1 1 0 0 0,1-1 0 0 0,0 1 0 0 0,0 0 0 0 0,1 0 0 0 0,0 1 0 0 0,-2 3-9 0 0,3-5 0 0 0,1 0 0 0 0,-1 1 0 0 0,1-1 0 0 0,-1 0 0 0 0,2 3 0 0 0,-2-3 2 0 0,2 0 0 0 0,-1 0 0 0 0,0 1 0 0 0,1-1 0 0 0,0 3-2 0 0,0-3 9 0 0,1 0 0 0 0,-1-1 0 0 0,1 1 0 0 0,0 0 0 0 0,-1-1 0 0 0,2 1-1 0 0,-1-1 1 0 0,0 1 0 0 0,1-1 0 0 0,0 0 0 0 0,-1 0 0 0 0,2 0-9 0 0,0-1 7 0 0,0 0-1 0 0,0-1 1 0 0,0 1 0 0 0,0-1 0 0 0,0 0 0 0 0,1 0-7 0 0,-1 0 7 0 0,1 0 1 0 0,-1 0-1 0 0,0 0 0 0 0,0 1 1 0 0,0 0-1 0 0,2 0-7 0 0,20 9 49 0 0,-6-9-83 0 0,4-2-121 0 0,12 0-205 0 0,-6 0 34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15.8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106 318 9728 0 0,'0'0'222'0'0,"0"0"30"0"0,-2 0 18 0 0,-5 0-117 0 0,1-2-80 0 0,1-1-41 0 0,-5-2-18 0 0,2 9 2 0 0,3 0 42 0 0,5-4-58 0 0,-2 2 276 0 0,-1-1-105 0 0,1-1-66 0 0,-1-1-52 0 0,1 0 16 0 0,-1 1 66 0 0,1 1 70 0 0,-1 2 116 0 0,0 0-142 0 0,-5 5 109 0 0,0 1-64 0 0,2 1-83 0 0,4 0-102 0 0,-1-5 41 0 0,2-3-79 0 0,-1-1 1 0 0,1 1-1 0 0,0-1 1 0 0,0 1-1 0 0,0 0 1 0 0,0 0-1 0 0,1 0 1 0 0,-1 0-1 0 0,0-1 1 0 0,1 1-1 0 0,-1 0 1 0 0,1 0-1 0 0,0 2-1 0 0,-2 31-3 0 0,2-24 3 0 0,0-9 0 0 0,1-1 0 0 0,-1 1 0 0 0,0-1 0 0 0,0 1 0 0 0,1-1 0 0 0,-1 1 0 0 0,1-1 0 0 0,-1 1 0 0 0,1-1 0 0 0,-1 0 0 0 0,1 1 0 0 0,0-1 0 0 0,0 0 0 0 0,5 12 0 0 0,-4 6 0 0 0,-2-18 0 0 0,0 1 0 0 0,0-1 0 0 0,0 1 0 0 0,0 0 0 0 0,0-1 0 0 0,0 1 0 0 0,1 0 0 0 0,-1-1 0 0 0,0 1 0 0 0,1 0 0 0 0,0-1 0 0 0,-1 1 0 0 0,1-1 0 0 0,0 1 0 0 0,-1-1 0 0 0,1 1 0 0 0,0-1 0 0 0,0 0 0 0 0,0 1 0 0 0,1-1 0 0 0,-1 0 0 0 0,0 0 0 0 0,0 0 0 0 0,1 0 0 0 0,8 4 0 0 0,-8-4 0 0 0,0 0 0 0 0,0 0 0 0 0,0 0 0 0 0,0 0 0 0 0,0 1 0 0 0,0-1 0 0 0,0 1 0 0 0,0-1 0 0 0,0 1 0 0 0,3 2 0 0 0,0 0 0 0 0,1 0 0 0 0,0 0 0 0 0,-1-1 0 0 0,1 0 0 0 0,1 0 0 0 0,-2 0 0 0 0,-2-2 5 0 0,0-1 1 0 0,-1 1 0 0 0,1 0 0 0 0,0-1 0 0 0,0 1 0 0 0,0-1-1 0 0,0 0 1 0 0,0 0 0 0 0,-1 0 0 0 0,1-1 0 0 0,1 1-6 0 0,4-1 44 0 0,116 1 408 0 0,-105-2-385 0 0,-7-2 52 0 0,0 0 0 0 0,9-4-119 0 0,3-2 87 0 0,-21 9-73 0 0,1 0 1 0 0,-1 0 0 0 0,1 0 0 0 0,-1-1 0 0 0,0 0 0 0 0,1 0 0 0 0,-1 0 0 0 0,0 0 0 0 0,0 0 0 0 0,0-1-15 0 0,6-10 27 0 0,6-18-27 0 0,-15 31 0 0 0,1 0-1 0 0,-1 0 1 0 0,0-1 0 0 0,0 1 0 0 0,1 0 0 0 0,-1 0 0 0 0,0-1 0 0 0,0 1 0 0 0,0 0 0 0 0,0-1 0 0 0,0 1 0 0 0,1 0 0 0 0,-1-1 0 0 0,0 1 0 0 0,0 0 0 0 0,0-1 0 0 0,0 1 0 0 0,0-1 0 0 0,0 1 0 0 0,0 0 0 0 0,0-1 0 0 0,0 1 0 0 0,0 0 0 0 0,-1-1-1 0 0,1 1 1 0 0,0 0 0 0 0,0-1 0 0 0,0 1 0 0 0,0 0 0 0 0,0-1 0 0 0,-1 1 0 0 0,1 0 0 0 0,0 0 0 0 0,0-1 0 0 0,0 1 0 0 0,-1 0 0 0 0,1-1 0 0 0,0 1 0 0 0,0 0 0 0 0,-1 0 0 0 0,1 0 0 0 0,0-1 0 0 0,-1 1 0 0 0,1 0 0 0 0,0 0 0 0 0,-1 0 0 0 0,-6-7 12 0 0,2-15 31 0 0,4 19-43 0 0,0 0-1 0 0,0 0 1 0 0,0 0 0 0 0,-1 1 0 0 0,0-1 0 0 0,1 0-1 0 0,-1 1 1 0 0,0-1 0 0 0,0 1 0 0 0,-1-1 0 0 0,-13-11-60 0 0,4 6-15 0 0,0-3-36 0 0,9 8 71 0 0,0 1 1 0 0,0-1 0 0 0,-1 1-1 0 0,1 0 1 0 0,0 0-1 0 0,-1 1 1 0 0,0-1-1 0 0,1 1 1 0 0,-1-1 0 0 0,0 1-1 0 0,-2 0 40 0 0,-10-4-144 0 0,1-1-35 0 0,4 0 40 0 0,-1-1-40 0 0,-11-5-242 0 0,8 9 86 0 0,0 3-7 0 0</inkml:trace>
  <inkml:trace contextRef="#ctx0" brushRef="#br0" timeOffset="406.06">983 212 6952 0 0,'0'-6'86'0'0,"0"-9"185"0"0,1 11-211 0 0,1 2-37 0 0,4-3-23 0 0,-6 5 0 0 0,1 0 0 0 0,-1 0 0 0 0,1-1 0 0 0,-1 1 0 0 0,0 0 0 0 0,1 0 0 0 0,-1-1 0 0 0,1 1 0 0 0,-1 0 0 0 0,0-1 0 0 0,0 1 0 0 0,1 0 0 0 0,-1-1 0 0 0,0 1 0 0 0,1-1 0 0 0,-1 1 0 0 0,0-1 0 0 0,0 1 0 0 0,0 0 0 0 0,0-1 0 0 0,1 1 0 0 0,-1-1 0 0 0,0 1 0 0 0,0-1 0 0 0,0 1 0 0 0,0-1 0 0 0,0 1 0 0 0,0-1 0 0 0,0 1 0 0 0,0-1 0 0 0,0 1 0 0 0,-1-1 0 0 0,2-6 38 0 0,1 1 68 0 0,0 1 52 0 0,1 0 37 0 0,3-9 424 0 0,-5 6-379 0 0,-1 6-156 0 0,0-9 445 0 0,-1-11 814 0 0,-1 15-933 0 0,0 1-89 0 0,1 3-205 0 0,-1 1-35 0 0,0-1-40 0 0,0 1-42 0 0,-1-1 296 0 0,2 0-106 0 0,0 1-67 0 0,2-1-74 0 0,-1 0-32 0 0,-1 2 68 0 0,-5-4 91 0 0,-2 1-34 0 0,-3-3 69 0 0,8 5-34 0 0,0 1-66 0 0,0 0-42 0 0,0 1-43 0 0,-1 0-9 0 0,2-1 33 0 0,-6-3 35 0 0,7 3-66 0 0,0 0 0 0 0,-1 0 1 0 0,1 0-1 0 0,-1 0 0 0 0,1 1 0 0 0,-1-1 1 0 0,1 1-1 0 0,-1-1 0 0 0,1 1 0 0 0,-1-1 1 0 0,1 1-1 0 0,-1 0 0 0 0,1 0 1 0 0,-1 0-19 0 0,-9-2 118 0 0,-1-4 11 0 0,11 5-111 0 0,-1 0 0 0 0,1 0 0 0 0,-1 1 0 0 0,1-1 0 0 0,-1 0 0 0 0,0 1-1 0 0,1-1 1 0 0,-1 1 0 0 0,0-1 0 0 0,1 1 0 0 0,-1 0 0 0 0,0 0 0 0 0,0 0-18 0 0,-13 0 161 0 0,0 0-58 0 0,0 0-54 0 0,0 0-48 0 0,13 0 3 0 0,1-1-1 0 0,0 1 0 0 0,-1 0 1 0 0,1 1-1 0 0,-1-1 0 0 0,1 0 1 0 0,-1 0-1 0 0,1 1 0 0 0,0-1 1 0 0,-1 1-1 0 0,1-1 0 0 0,0 1 1 0 0,-1-1-1 0 0,1 1 0 0 0,0 0 1 0 0,-1 0-4 0 0,-19 10 69 0 0,16-9-42 0 0,-18 11 37 0 0,8 15-64 0 0,-5 18 0 0 0,18-43 0 0 0,0 0 0 0 0,0 0 0 0 0,1 1 0 0 0,0-1 0 0 0,-1 1 0 0 0,1 0 0 0 0,1-1 0 0 0,-1 1 0 0 0,0 0 0 0 0,1-1 0 0 0,0 4 0 0 0,0 129-80 0 0,1-124 77 0 0,0 0 0 0 0,1 0 0 0 0,0-1 0 0 0,1 1 0 0 0,1 1 3 0 0,1 6-1 0 0,-1-3 1 0 0,-2-10 0 0 0,0 1 0 0 0,-1-1 0 0 0,0 1 0 0 0,0-1 0 0 0,0 4 0 0 0,-1-7 5 0 0,0 0 1 0 0,1 0-1 0 0,-1 0 1 0 0,0 0-1 0 0,1 0 1 0 0,0 0-1 0 0,0 0 1 0 0,0 0-1 0 0,0 0 1 0 0,1 2-6 0 0,3 5 25 0 0,10 35-9 0 0,-14-42-16 0 0,-1 0 0 0 0,1-1 0 0 0,0 0 0 0 0,0 1 0 0 0,0-1 0 0 0,0 0 0 0 0,0 0 0 0 0,0 0 0 0 0,0 0 0 0 0,1 0 0 0 0,-1 0 0 0 0,1 0 0 0 0,-1 0 0 0 0,2 0 0 0 0,9 13 0 0 0,-10 0-18 0 0,-2-14 15 0 0,0 0 1 0 0,0 0 0 0 0,0-1-1 0 0,0 1 1 0 0,0 0 0 0 0,0 0-1 0 0,1 0 1 0 0,-1-1-1 0 0,0 1 1 0 0,0 0 0 0 0,1 0-1 0 0,-1-1 1 0 0,0 1 0 0 0,1 0-1 0 0,-1 0 3 0 0,2 0-87 0 0,-1 0 53 0 0,0 0 45 0 0,2 0 65 0 0,-1 0 20 0 0,-1 0-91 0 0,0 0-70 0 0,0 1-87 0 0,-1-1-57 0 0,0 1-90 0 0,1 1-101 0 0,-1 0-116 0 0,0-3 196 0 0,0 0-48 0 0,0 0-43 0 0,0 0-38 0 0,0 0-132 0 0,0 0-37 0 0,0 0-1367 0 0</inkml:trace>
  <inkml:trace contextRef="#ctx0" brushRef="#br0" timeOffset="665.77">620 303 11048 0 0,'-2'0'324'0'0,"1"1"-239"0"0,-4-1-11 0 0,5 0-72 0 0,-1 0 0 0 0,1 0 1 0 0,0 0-1 0 0,0 0 1 0 0,0 0-1 0 0,0 0 0 0 0,0 0 1 0 0,0 0-1 0 0,0 0 1 0 0,0 0-1 0 0,0 0 1 0 0,-1 0-1 0 0,1 0 0 0 0,0 0 1 0 0,0 0-1 0 0,0 0 1 0 0,0-1-1 0 0,0 1 0 0 0,0 0 1 0 0,0 0-1 0 0,0 0 1 0 0,0 0-1 0 0,0 0 1 0 0,0 0-1 0 0,0 0 0 0 0,0 0 1 0 0,0 0-1 0 0,0-1 1 0 0,0 1-1 0 0,0 0 0 0 0,0 0 1 0 0,0 0-1 0 0,0 0 1 0 0,0 0-1 0 0,0 0 0 0 0,0 0 1 0 0,0 0-1 0 0,0-1 1 0 0,0 1-1 0 0,0 0 1 0 0,0 0-1 0 0,0 0 0 0 0,0 0 1 0 0,0 0-3 0 0,2-4 97 0 0,4-3 43 0 0,-5 6 16 0 0,1 0-35 0 0,1 0 40 0 0,1 1-69 0 0,1 1-24 0 0,-3-1 44 0 0,6 0 127 0 0,0 0-35 0 0,0 0-35 0 0,0 0-36 0 0,0 0-35 0 0,-1 0-36 0 0,-1 0-37 0 0,-1 0-35 0 0,-1 0 12 0 0,-1 0-1 0 0,0 0 1 0 0,0-1 0 0 0,0 1 0 0 0,0-1 0 0 0,0 0 0 0 0,0 0 0 0 0,0 0 0 0 0,3-1-2 0 0,8-4 9 0 0,-7 5 0 0 0,-1 0 0 0 0,1 0-1 0 0,0 1 1 0 0,0 0 0 0 0,-1 0-1 0 0,7 1-8 0 0,-6 0 1 0 0,0-1-1 0 0,-1 0 0 0 0,1 0 0 0 0,0-1 0 0 0,-1 1 1 0 0,7-3-1 0 0,-4 0-25 0 0,-3 1-65 0 0,-2 1-18 0 0,0-1-53 0 0,0 1-63 0 0,-1 0-74 0 0,0 1 0 0 0,0-1-48 0 0,0 1-44 0 0,0-1-39 0 0,1 1-127 0 0,0 0-38 0 0,7 0-1319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14.9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283 76 7424 0 0,'2'0'166'0'0,"-1"0"-65"0"0,1 0-50 0 0,0 0-38 0 0,4 0-75 0 0,-3 0 59 0 0,-1 0 48 0 0,1 0 68 0 0,-1 0 61 0 0,-1 0 87 0 0,1 0 100 0 0,-1 0 116 0 0,-2 0-462 0 0,-1 0 0 0 0,0-1 0 0 0,0 1-1 0 0,1-1 1 0 0,-1 1 0 0 0,0-1 0 0 0,1 0 0 0 0,-1 0 0 0 0,1 1-1 0 0,-1-1 1 0 0,1 0 0 0 0,-1 0 0 0 0,1-1 0 0 0,0 1 0 0 0,-1-1-15 0 0,2 2 2 0 0,0 0 1 0 0,0 0 0 0 0,0 0-1 0 0,-1 0 1 0 0,1 0-1 0 0,0-1 1 0 0,0 1 0 0 0,0 0-1 0 0,0 0 1 0 0,-1 0-1 0 0,1 0 1 0 0,0 0 0 0 0,0 0-1 0 0,0 0 1 0 0,-1 0-1 0 0,1 0 1 0 0,0 0 0 0 0,0 0-1 0 0,0-1 1 0 0,0 1-1 0 0,-1 0 1 0 0,1 0 0 0 0,0 0-1 0 0,0 0 1 0 0,0 1-1 0 0,-1-1 1 0 0,1 0 0 0 0,0 0-1 0 0,0 0 1 0 0,0 0-1 0 0,-1 0 1 0 0,1 0 0 0 0,0 0-1 0 0,0 0 1 0 0,0 0-1 0 0,0 0 1 0 0,-1 1 0 0 0,1-1-1 0 0,0 0 1 0 0,0 0-1 0 0,0 0 1 0 0,0 0 0 0 0,-1 0-3 0 0,-3 2 26 0 0,-6 4 45 0 0,4-3 5 0 0,2-1 69 0 0,-2-2 142 0 0,0 1-154 0 0,-2 0 74 0 0,-2 2 87 0 0,-16 6 465 0 0,16-5-521 0 0,4-1-87 0 0,0 0-35 0 0,0 0-46 0 0,1 0-51 0 0,-30 28 469 0 0,11-12-285 0 0,14-8-142 0 0,1 1-33 0 0,-21 24 37 0 0,23-25-56 0 0,3-6 5 0 0,1 1-1 0 0,-1 0 1 0 0,0-1 0 0 0,-4 4-14 0 0,4-4 4 0 0,0-1 0 0 0,1 0 0 0 0,0 1 1 0 0,0 0-1 0 0,0 0-4 0 0,-3 13 43 0 0,13-1-14 0 0,-1-6 19 0 0,4-6-21 0 0,-5 5 37 0 0,0-7-38 0 0,0 0 0 0 0,0-1 0 0 0,0 1 0 0 0,0-1 1 0 0,0 0-27 0 0,-1-1 11 0 0,-1-1 0 0 0,0 1 0 0 0,1-1 0 0 0,-1 1 0 0 0,0-1 0 0 0,1 0 0 0 0,2 0-11 0 0,12-1 40 0 0,-2 0-36 0 0,1-1-1 0 0,-1 0 1 0 0,9-4-4 0 0,4 0 10 0 0,-13 1 11 0 0,-1 1 0 0 0,12-7-21 0 0,4-1-31 0 0,-4 3-49 0 0,-12 7 36 0 0,18-7-58 0 0,-29 7 95 0 0,0 1-1 0 0,-1-2 0 0 0,1 1 1 0 0,-1 0-1 0 0,0-1 1 0 0,0 1-1 0 0,0-1 0 0 0,0 0 8 0 0,19-15-66 0 0,-19 17 60 0 0,-1-1-1 0 0,0 1 1 0 0,0-1-1 0 0,1 0 1 0 0,-1 0-1 0 0,-1 0 1 0 0,1 0-1 0 0,0 0 1 0 0,0 0-1 0 0,-1 0 1 0 0,1-1-1 0 0,-1 1 1 0 0,0-1 6 0 0,11-15 0 0 0,-10 16 0 0 0,0 0 0 0 0,-1-1 0 0 0,1 1 0 0 0,-1 0 0 0 0,1-1 0 0 0,-1 1 0 0 0,0 0 0 0 0,0-1 0 0 0,0 0 0 0 0,-1 1 0 0 0,1-1 0 0 0,-1 0 0 0 0,1 1 0 0 0,-1-1 0 0 0,0 0 0 0 0,0-2 0 0 0,0-9-23 0 0,1-5-51 0 0,-1 14 41 0 0,-1 0 0 0 0,1 1-1 0 0,-1-1 1 0 0,0 0 0 0 0,0 0 0 0 0,0 0-1 0 0,-2-3 34 0 0,-5-7-54 0 0,5 10 75 0 0,1 0-40 0 0,-3-7-125 0 0,2 4-5 0 0,-1 0-38 0 0,-2-3-149 0 0,-1 2-46 0 0,-8-7-214 0 0</inkml:trace>
  <inkml:trace contextRef="#ctx0" brushRef="#br0" timeOffset="352.29">630 137 10424 0 0,'8'7'109'0'0,"-5"-5"-43"0"0,0 1 0 0 0,0 1 0 0 0,0-1 0 0 0,0 0 0 0 0,-1 1 0 0 0,1 0-66 0 0,2 8 287 0 0,-1-9-182 0 0,2 2 40 0 0,-3 5-83 0 0,-3-9-61 0 0,0 0 1 0 0,1 0-1 0 0,-1-1 1 0 0,0 1-1 0 0,0 0 1 0 0,1 0-1 0 0,-1 0 1 0 0,0 0 0 0 0,1-1-1 0 0,-1 1 1 0 0,1 0-1 0 0,-1 0 1 0 0,1-1-1 0 0,0 1 1 0 0,-1 0-1 0 0,1-1 1 0 0,0 1-1 0 0,-1-1 1 0 0,1 1-1 0 0,0-1 1 0 0,0 1 0 0 0,-1-1-1 0 0,1 1 1 0 0,0-1-1 0 0,0 0 1 0 0,0 1-2 0 0,0 0 1 0 0,1 0 0 0 0,0 1 1 0 0,-1-1-1 0 0,1 1 0 0 0,-1-1 1 0 0,0 1-1 0 0,1-1 0 0 0,-1 1 1 0 0,0 0-1 0 0,0 0 0 0 0,0 0-1 0 0,3 7 47 0 0,0-1 40 0 0,-1-2 45 0 0,2 4 97 0 0,7 14 233 0 0,-11-15-225 0 0,-1-6-76 0 0,0-3-58 0 0,0 0-9 0 0,0 0 0 0 0,0 0 15 0 0,0 0 10 0 0,0 0 1 0 0,0 0 1 0 0,0 0 7 0 0,0 0 7 0 0,0 0 1 0 0,0 0-6 0 0,0 0-22 0 0,0 0-10 0 0,1-3-4 0 0,0-1-41 0 0,-2-8 21 0 0,0 5 14 0 0,1 2-8 0 0,0 1 35 0 0,2-11-10 0 0,1 4 6 0 0,1-1 0 0 0,0 1 0 0 0,1 0-111 0 0,1-2 75 0 0,0 2-36 0 0,25-24 177 0 0,-25 25-184 0 0,-5 6-23 0 0,1 1-1 0 0,0 0 0 0 0,0 0 1 0 0,0 0-1 0 0,0 1 1 0 0,0-1-1 0 0,1 0 1 0 0,-1 1-1 0 0,1 0 0 0 0,-1-1 1 0 0,1 1-9 0 0,6-4 8 0 0,12-8 24 0 0,-5 7 19 0 0,11 2-35 0 0,-12-1-16 0 0,-12 5 0 0 0,0 0 0 0 0,0 0 0 0 0,0 0 0 0 0,0 0 0 0 0,0 0 0 0 0,0 1 0 0 0,0-1 0 0 0,0 1 0 0 0,3 0 0 0 0,6 0 0 0 0,-4-1 0 0 0,-1 1 0 0 0,1 1 0 0 0,0-1 0 0 0,7 2 0 0 0,32 13 18 0 0,-37-11 4 0 0,-1 0 0 0 0,0 0 0 0 0,5 4-22 0 0,-8-4 19 0 0,0 0-1 0 0,0 1 0 0 0,-1-1 0 0 0,0 1 1 0 0,1 0-1 0 0,-2 1 0 0 0,1-1 0 0 0,0 1 0 0 0,-1 0 1 0 0,0 0-1 0 0,2 7-18 0 0,12 16 11 0 0,-14-24-11 0 0,0 1 0 0 0,0 0 0 0 0,0 1 0 0 0,-1-1 0 0 0,0 1-1 0 0,0 2 1 0 0,0 21 1 0 0,-3-26-1 0 0,0 0 0 0 0,0 0 0 0 0,0 0 0 0 0,1 0 0 0 0,0 4 0 0 0,5 7 0 0 0,-5-12 0 0 0,0 0 0 0 0,0 1 0 0 0,0-1 0 0 0,0 0 0 0 0,0 0 0 0 0,-1 1 0 0 0,1-1 0 0 0,-1 2 0 0 0,0-2-159 0 0,0 1 61 0 0,0 0 50 0 0,0-1 42 0 0,0 4 85 0 0,0 8 241 0 0,0-11-280 0 0,0 1-68 0 0,0-3-32 0 0,0 1-37 0 0,0-1-43 0 0,0 1-47 0 0,0 0-73 0 0,0 0-67 0 0,0-1-72 0 0,0 1-79 0 0,0 0-86 0 0,0 0-91 0 0,0 0-98 0 0,0 0-103 0 0,0 3-1076 0 0,0 3-1100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13.2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281 288 8520 0 0,'0'0'190'0'0,"0"0"28"0"0,-3 0 11 0 0,-7-3-21 0 0,9 0-177 0 0,-1 0-25 0 0,-3-1 24 0 0,-5-1 36 0 0,4 1 82 0 0,0-2 168 0 0,6 6-316 0 0,-2-1 230 0 0,1 0-41 0 0,-2-1 88 0 0,2 2-166 0 0,0 0-33 0 0,0 0-17 0 0,-1 0-15 0 0,-1 0 30 0 0,3 0-17 0 0,-1-1 36 0 0,-4-5 300 0 0,2 1-54 0 0,-7 3-79 0 0,3 3-73 0 0,-8 6 343 0 0,10-4-358 0 0,-1-1-42 0 0,0 0-58 0 0,0-1-77 0 0,4-1 13 0 0,0 0 1 0 0,0 0-1 0 0,0 1 1 0 0,1-1-1 0 0,-1 1 1 0 0,0-1-1 0 0,0 1 1 0 0,1 0-1 0 0,-1 0 1 0 0,1-1-1 0 0,-1 1 1 0 0,1 0-1 0 0,-1 1 1 0 0,1-1-1 0 0,-1 0 1 0 0,1 0-1 0 0,0 1 1 0 0,0-1-11 0 0,-15 11 53 0 0,6-7-23 0 0,9-5-28 0 0,-1 1 0 0 0,1-1 0 0 0,0 1 0 0 0,-1-1 1 0 0,1 1-1 0 0,0 0 0 0 0,-1 0 0 0 0,1 0 0 0 0,0 0 0 0 0,0 0 1 0 0,0 0-1 0 0,0 0 0 0 0,0 0 0 0 0,0 0 0 0 0,0 1 0 0 0,0-1-2 0 0,-9 21 45 0 0,8-18-26 0 0,1 1 0 0 0,-1-1 0 0 0,0 0 0 0 0,0 0 0 0 0,0 0 0 0 0,-1-1 0 0 0,0 1 1 0 0,0 0-20 0 0,-1 1 22 0 0,0-1 1 0 0,1 1-1 0 0,0 0 1 0 0,0-1-1 0 0,0 1 1 0 0,0 1-1 0 0,1-1 1 0 0,0 0-1 0 0,0 1 1 0 0,0-1-1 0 0,0 4-22 0 0,-1 1 83 0 0,0 0 0 0 0,-1 0 0 0 0,-1 2-83 0 0,4-11 6 0 0,1 0-1 0 0,-1 0 1 0 0,1 0 0 0 0,-1-1-1 0 0,1 1 1 0 0,-1 0 0 0 0,1 0-1 0 0,-1 0 1 0 0,1 0-1 0 0,0-1 1 0 0,0 1 0 0 0,-1 0-1 0 0,1 0 1 0 0,0 0 0 0 0,0 0-1 0 0,0 0 1 0 0,0 0 0 0 0,0 0-1 0 0,0 0 1 0 0,0 0 0 0 0,0 0-1 0 0,1-1 1 0 0,-1 1 0 0 0,0 0-1 0 0,0 0 1 0 0,1 0 0 0 0,-1 0-1 0 0,1 0 1 0 0,-1-1 0 0 0,1 1-1 0 0,-1 0 1 0 0,1 0-6 0 0,0 0 3 0 0,0 1 3 0 0,-1 0 0 0 0,1 0 0 0 0,-1 0 0 0 0,0-1 0 0 0,1 1 0 0 0,-1 0 0 0 0,0 0 0 0 0,0 0 0 0 0,0 0 0 0 0,0 0 0 0 0,-1 1-6 0 0,1-2 8 0 0,0 1 0 0 0,0 0 0 0 0,0 0 0 0 0,0 0 0 0 0,0-1 0 0 0,0 1 0 0 0,1 0 0 0 0,-1 0 0 0 0,0-1 0 0 0,1 1 0 0 0,0 1-8 0 0,2 1 15 0 0,0 0 0 0 0,0 0-1 0 0,0-1 1 0 0,1 1 0 0 0,1 1-15 0 0,-1-1 10 0 0,1-1 55 0 0,2-2-52 0 0,-1 0-1 0 0,6 9 62 0 0,-11-10-71 0 0,-1 0 0 0 0,0 0-1 0 0,0 1 1 0 0,0-1 0 0 0,1 0-1 0 0,-1 0 1 0 0,0 0 0 0 0,0 1-1 0 0,1-1 1 0 0,-1 0 0 0 0,0 0-1 0 0,1 0 1 0 0,-1 0 0 0 0,0 0-1 0 0,0 0 1 0 0,1 0 0 0 0,-1 0-1 0 0,0 0 1 0 0,1 0 0 0 0,-1 0-1 0 0,0 0 1 0 0,1 0 0 0 0,-1 0-1 0 0,0 0 1 0 0,1 0 0 0 0,-1 0-3 0 0,25-2 53 0 0,-22 1-199 0 0,1 0 58 0 0,-1 0 51 0 0,0 0 40 0 0,3-1 94 0 0,8-4 277 0 0,-9 4-309 0 0,-1 0-64 0 0,0 0-80 0 0,0 0-97 0 0,1 0-119 0 0,-3 2 96 0 0,0-1-36 0 0,0 0-39 0 0,1 0-42 0 0,-1 0-45 0 0,0 0-47 0 0,1 0-49 0 0,-1 0-52 0 0,1 0-54 0 0,-1 0-57 0 0,8-3-1182 0 0,8-4-1026 0 0</inkml:trace>
  <inkml:trace contextRef="#ctx0" brushRef="#br0" timeOffset="296.89">643 16 8384 0 0,'-4'0'54'0'0,"-6"0"-7"0"0,5 0 14 0 0,0 0 58 0 0,-1 0 89 0 0,7-1-111 0 0,1-1 10 0 0,0-1 25 0 0,2 0 40 0 0,0-1 115 0 0,-2 2 489 0 0,-2 2 37 0 0,0 0-335 0 0,0 0-205 0 0,0 0-61 0 0,0 0 26 0 0,0 0 84 0 0,0 0-30 0 0,0 0-15 0 0,0 0-44 0 0,0 1-52 0 0,-1 1-78 0 0,1 2-49 0 0,1 1-31 0 0,-1-2 42 0 0,0 13-6 0 0,0 1 38 0 0,0 2 43 0 0,0 56 508 0 0,0-55-520 0 0,0 0-49 0 0,0-6-62 0 0,1-9-18 0 0,-1 1 1 0 0,1-1-1 0 0,0 0 1 0 0,0 0-1 0 0,0 0 1 0 0,2 2 0 0 0,-2-2 2 0 0,1 0 0 0 0,-1 0 1 0 0,0 0-1 0 0,0 0 0 0 0,0 1 0 0 0,-1 1-2 0 0,0 3-159 0 0,0 0 53 0 0,0-1 49 0 0,0 1 42 0 0,0 1 40 0 0,0-1 37 0 0,0 8 102 0 0,0 22 307 0 0,0-28-362 0 0,0 1-41 0 0,0-2-54 0 0,0 1-55 0 0,0 0-66 0 0,0 0-76 0 0,0-1-52 0 0,0 0-77 0 0,0 1-83 0 0,0 0-91 0 0,0 0-98 0 0,0 1-106 0 0,0 0-112 0 0,0 0-121 0 0,0-13-919 0 0,0 0-1048 0 0</inkml:trace>
  <inkml:trace contextRef="#ctx0" brushRef="#br0" timeOffset="936.29">462 394 7920 0 0,'0'0'174'0'0,"2"-3"29"0"0,5-2-66 0 0,0 2-33 0 0,10-1 27 0 0,23 3-30 0 0,-22 2-51 0 0,-17-2-3 0 0,1 1 0 0 0,-1 0 0 0 0,1 0-1 0 0,-1 0 1 0 0,1-1 0 0 0,-1 1 0 0 0,1-1 0 0 0,-1 1 0 0 0,0-1 0 0 0,1 0 0 0 0,-1 1 0 0 0,0-1 0 0 0,1 0-47 0 0,10-5 364 0 0,-6 5-247 0 0,1 0 35 0 0,16 0 423 0 0,-9 1-225 0 0,-5 0-149 0 0,-3-1-68 0 0,0 0-41 0 0,9-6 295 0 0,-6 3-128 0 0,2 0 49 0 0,-1-1-119 0 0,8-1 99 0 0,0 4-28 0 0,-7 2-152 0 0,-5 1-37 0 0,1-1 0 0 0,0 0 0 0 0,-1-1 0 0 0,1 1 0 0 0,4-2-71 0 0,4-4 139 0 0,0 1-63 0 0,3 3-85 0 0,-4 2-27 0 0,-6 1 7 0 0,-1-1 0 0 0,1 0-1 0 0,-1-1 1 0 0,1 0 0 0 0,0 0 29 0 0,8-4-56 0 0,-5 2-34 0 0,-1 0-51 0 0,2 2-60 0 0,0 0-66 0 0,18 1-469 0 0,0 0-29 0 0</inkml:trace>
  <inkml:trace contextRef="#ctx0" brushRef="#br0" timeOffset="1206.79">1218 333 9904 0 0,'12'13'222'0'0,"-9"-11"30"0"0,0 1 20 0 0,1 2-143 0 0,-1 1-46 0 0,1 9-15 0 0,-3 21-45 0 0,-1-23 41 0 0,1-1 75 0 0,1-2 69 0 0,2 0 62 0 0,2 1 57 0 0,-4-4-50 0 0,-3-1-41 0 0,-5 6 146 0 0,5-10-338 0 0,0-1-1 0 0,0 1 1 0 0,0-1 0 0 0,0 1 0 0 0,1-1-1 0 0,-1 1 1 0 0,1 0 0 0 0,-1-1-1 0 0,1 1 1 0 0,-1 0 0 0 0,1 1-44 0 0,0-1 31 0 0,2 30 631 0 0,-1-25-530 0 0,1-1-41 0 0,2 0-53 0 0,0-1-67 0 0,-2-3 103 0 0,-2 1-14 0 0,0-3-60 0 0,0 1 1 0 0,0-1-1 0 0,0 1 1 0 0,1 0-1 0 0,-1-1 1 0 0,0 1-1 0 0,0 0 1 0 0,0-1-1 0 0,1 1 1 0 0,-1-1-1 0 0,0 1 1 0 0,1-1-1 0 0,-1 1 1 0 0,0-1-1 0 0,1 1 1 0 0,-1-1 0 0 0,1 1-1 0 0,-1-1 1 0 0,1 1-1 0 0,-1-1 1 0 0,1 0-1 0 0,-1 1 1 0 0,1-1-1 0 0,-1 1 0 0 0,1-1 1 0 0,-1 0-1 0 0,1 1 1 0 0,-1-1-1 0 0,1 0 0 0 0,-1 1 1 0 0,1-1-1 0 0,-1 1 1 0 0,1-1-1 0 0,-1 1 1 0 0,0-1-1 0 0,1 1 1 0 0,-1-1-1 0 0,0 1 1 0 0,0 0-1 0 0,1-1 0 0 0,-1 1 1 0 0,0-1-1 0 0,0 1 1 0 0,0 0-1 0 0,0-1 1 0 0,0 1-1 0 0,0 0 0 0 0,0 1 31 0 0,0-2-70 0 0,0 0-81 0 0,0 0-81 0 0,0 0 56 0 0,0 0-34 0 0,0 0-37 0 0,0 0-35 0 0,0 0-344 0 0,0 0 80 0 0,0 0-48 0 0,0 0-662 0 0,0 0-521 0 0,0 0-988 0 0</inkml:trace>
  <inkml:trace contextRef="#ctx0" brushRef="#br0" timeOffset="1383.24">1188 258 7256 0 0,'0'-11'37'0'0,"0"1"83"0"0,0-4 100 0 0,0-12 120 0 0,0 25-337 0 0,0 0-1 0 0,0 1 1 0 0,0-1-1 0 0,0 0 0 0 0,0 0 1 0 0,0 0-1 0 0,-1 1 1 0 0,1-1-1 0 0,0 0 1 0 0,0 0-1 0 0,0 0 1 0 0,-1 1-1 0 0,1-1 1 0 0,-1-1-3 0 0,-5 0 13 0 0,2 2 34 0 0,4 0-47 0 0,-2 0 97 0 0,2 0 111 0 0,0 0 180 0 0,0 0 11 0 0,0 0-38 0 0,0 0-264 0 0,0 0 6 0 0,0 0 29 0 0,0 0-17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11.5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349 17 7584 0 0,'-3'0'222'0'0,"-4"-2"-90"0"0,4-2-47 0 0,-2-2-52 0 0,5 5-33 0 0,-1 1 0 0 0,0-1 0 0 0,0 1 0 0 0,1 0 0 0 0,-1 0 0 0 0,0-1 0 0 0,0 1 0 0 0,0 0 0 0 0,1 0 0 0 0,-1 0 0 0 0,0 0 0 0 0,0 0 0 0 0,0 0 0 0 0,0 0 0 0 0,-3 0 18 0 0,0 0 33 0 0,-4-1 135 0 0,-2 1 124 0 0,-13 0 541 0 0,17 1-630 0 0,0 2-50 0 0,-1 1 129 0 0,5-3-250 0 0,1 0-1 0 0,0 0 0 0 0,-1 0 1 0 0,1-1-1 0 0,-1 1 1 0 0,1 0-1 0 0,-1-1 0 0 0,1 1 1 0 0,-1-1-1 0 0,1 0 0 0 0,-1 1 1 0 0,0-1-1 0 0,1 0 1 0 0,-1 0-50 0 0,-17 2 389 0 0,5 3-71 0 0,1 4-96 0 0,-1 5-120 0 0,14-14-100 0 0,-3 3 14 0 0,1-1-1 0 0,-1 0 1 0 0,0 0-1 0 0,1-1 1 0 0,-1 1 0 0 0,-3 1-16 0 0,3-2 9 0 0,-1 1 0 0 0,1 0 0 0 0,-1 1 1 0 0,1-1-1 0 0,0 1 0 0 0,-3 2-9 0 0,-37 38 87 0 0,40-40-79 0 0,1 0-1 0 0,0 0 1 0 0,0 0 0 0 0,0 0 0 0 0,1 0-1 0 0,-1 1 1 0 0,1-1 0 0 0,-1 1 0 0 0,1-1-1 0 0,0 1 1 0 0,1-1 0 0 0,-1 2-8 0 0,-9 27 107 0 0,-23 42 200 0 0,23-45-255 0 0,6-13-11 0 0,5 4-20 0 0,-1-11-13 0 0,3 8 34 0 0,-2-15-41 0 0,1 0 1 0 0,-1 0-1 0 0,0 0 1 0 0,0-1-1 0 0,1 1 1 0 0,-1 0 0 0 0,1-1-1 0 0,0 1-1 0 0,10 13 0 0 0,-8-5-3 0 0,2 2 35 0 0,0-7-56 0 0,2-3-63 0 0,3-1-91 0 0,-4 0 41 0 0,7 2 3 0 0,-9-2 48 0 0,-1 1-65 0 0,-1-1-9 0 0,0 1-53 0 0,1-1-63 0 0,-1 1-71 0 0,-1-1 68 0 0,-1-1-39 0 0,2 1-418 0 0,1-1-282 0 0,1 0-658 0 0,-5 0 1675 0 0</inkml:trace>
  <inkml:trace contextRef="#ctx0" brushRef="#br0" timeOffset="350.05">651 47 8208 0 0,'5'0'37'0'0,"-2"1"64"0"0,0-1 78 0 0,-3 0 135 0 0,-2 0-44 0 0,0-1-171 0 0,0 0-95 0 0,0 0-91 0 0,-3-6 311 0 0,5 7-206 0 0,0 0 1 0 0,0-1-1 0 0,0 1 0 0 0,-1-1 1 0 0,1 1-1 0 0,0 0 1 0 0,0-1-1 0 0,-1 1 1 0 0,1 0-1 0 0,0 0 0 0 0,0-1 1 0 0,-1 1-1 0 0,1 0 1 0 0,0 0-1 0 0,-1-1 0 0 0,1 1 1 0 0,0 0-1 0 0,-1 0 1 0 0,1 0-1 0 0,-1 0 1 0 0,1-1-1 0 0,0 1 0 0 0,-1 0 1 0 0,1 0-1 0 0,-1 0 1 0 0,1 0-1 0 0,0 0 0 0 0,-1 0 1 0 0,1 0-1 0 0,-1 0 1 0 0,1 0-19 0 0,-3 0 449 0 0,1 3-2 0 0,-12 7-8 0 0,0-8-70 0 0,14-2-353 0 0,-1 0 1 0 0,1 0-1 0 0,-1 0 0 0 0,1 0 1 0 0,-1 0-1 0 0,1 0 1 0 0,-1 0-1 0 0,1 0 1 0 0,-1 0-1 0 0,1 0 1 0 0,-1 0-1 0 0,1 0 1 0 0,-1 0-1 0 0,1 1 0 0 0,-1-1 1 0 0,1 0-1 0 0,0 0 1 0 0,-1 0-1 0 0,1 1 1 0 0,-1-1-1 0 0,1 0 1 0 0,0 1-1 0 0,-1-1 1 0 0,1 0-1 0 0,0 1 1 0 0,-1-1-1 0 0,1 0 0 0 0,0 1 1 0 0,-1-1-1 0 0,1 0 1 0 0,0 1-1 0 0,0 0-16 0 0,-5 5 216 0 0,0-2-110 0 0,0-2-39 0 0,4-1-60 0 0,0-1 0 0 0,0 0-1 0 0,0 1 1 0 0,0-1-1 0 0,0 1 1 0 0,0-1 0 0 0,0 1-1 0 0,0 0 1 0 0,0-1-1 0 0,0 1 1 0 0,1 0 0 0 0,-1 0-1 0 0,0 0 1 0 0,1-1-1 0 0,-1 1 1 0 0,0 1-7 0 0,-9 20 124 0 0,6-11-36 0 0,-2 1 91 0 0,-4 6 66 0 0,5 7 10 0 0,-1-10-129 0 0,1 0-29 0 0,3 0-64 0 0,2-1-52 0 0,0 20-113 0 0,0-19 107 0 0,0-14 26 0 0,0 0 0 0 0,0-1 0 0 0,0 1 1 0 0,0 0-1 0 0,0-1 0 0 0,1 1 0 0 0,-1 0 1 0 0,0 0-1 0 0,0-1 0 0 0,0 1 1 0 0,1 0-1 0 0,-1-1 0 0 0,0 1 0 0 0,1-1 1 0 0,-1 1-1 0 0,1 0 0 0 0,-1-1 1 0 0,0 1-1 0 0,1-1 0 0 0,-1 1 0 0 0,1-1 1 0 0,0 1-1 0 0,-1-1 0 0 0,1 1 0 0 0,0-1-1 0 0,-1 0 2 0 0,0 1 0 0 0,1-1 0 0 0,-1 0 0 0 0,1 1 0 0 0,-1-1-1 0 0,1 0 1 0 0,-1 1 0 0 0,0-1 0 0 0,1 1 0 0 0,-1-1 0 0 0,0 0 0 0 0,1 1-1 0 0,-1-1 1 0 0,0 1 0 0 0,0-1 0 0 0,1 1 0 0 0,-1 0 0 0 0,0-1-1 0 0,0 1 1 0 0,0-1 0 0 0,0 1 0 0 0,0-1 0 0 0,0 1 0 0 0,0 0-2 0 0,3 4 48 0 0,3 0-75 0 0,1-2 39 0 0,11 1 102 0 0,-2-3 39 0 0,8-1 122 0 0,-7 0-78 0 0,-2-4-22 0 0,0-8 39 0 0,0 0-3 0 0,-9 9-125 0 0,6-3 56 0 0,3-5-7 0 0,-13 10-123 0 0,-1 0 0 0 0,0 0 0 0 0,0 0-1 0 0,0-1 1 0 0,0 1 0 0 0,0 0 0 0 0,-1-1-1 0 0,1 1 1 0 0,0-1 0 0 0,0 1-12 0 0,1-13 111 0 0,-1 2-25 0 0,6-3-45 0 0,2-6 25 0 0,2-2-38 0 0,-9 13 25 0 0,-2-12-39 0 0,-2 10-62 0 0,1 9 46 0 0,0 1 0 0 0,0-1-1 0 0,-1 0 1 0 0,1 0 0 0 0,-1 1 0 0 0,0-1 0 0 0,1 1 0 0 0,-2-1 2 0 0,-4-5-53 0 0,0 1-65 0 0,-1 0-89 0 0,1 0-115 0 0,3 4 102 0 0,1 0-42 0 0,0 1-45 0 0,0-1-47 0 0,2 2 7 0 0,1 1-50 0 0,-1-1-46 0 0,1 1-40 0 0,0 0-141 0 0,0 0-39 0 0,0 0-171 0 0,0 0-459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0:03.1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205 0 5472 0 0,'0'0'124'0'0,"0"0"17"0"0,0 0 10 0 0,0 0-50 0 0,-2 0-6 0 0,0 0-3 0 0,-2 0-36 0 0,2 0 40 0 0,1 0-5 0 0,0 0 37 0 0,0 0 42 0 0,-1 0 49 0 0,2 3 262 0 0,0 7 0 0 0,0-10-473 0 0,0 0 1 0 0,0 0-1 0 0,0 0 0 0 0,0 0 0 0 0,0 0 0 0 0,0 1 0 0 0,0-1 0 0 0,0 0 0 0 0,0 0 0 0 0,0 0 0 0 0,0 0 0 0 0,0 0 0 0 0,0 0 0 0 0,0 0 0 0 0,0 0 1 0 0,0 0-1 0 0,0 0 0 0 0,0 0 0 0 0,0 1 0 0 0,0-1 0 0 0,0 0 0 0 0,0 0 0 0 0,0 0 0 0 0,0 0 0 0 0,0 0 0 0 0,0 0 0 0 0,0 0 0 0 0,0 0 0 0 0,0 0 1 0 0,0 0-1 0 0,0 0 0 0 0,0 0 0 0 0,0 0 0 0 0,-1 0 0 0 0,1 1 0 0 0,0-1 0 0 0,0 0 0 0 0,0 0 0 0 0,0 0 0 0 0,0 0 0 0 0,0 0 0 0 0,0 0 0 0 0,0 0 1 0 0,0 0-1 0 0,0 0 0 0 0,0 0 0 0 0,-1 0 0 0 0,1 0 0 0 0,0 0 0 0 0,0 0 0 0 0,0 0 0 0 0,0 0 0 0 0,0 0 0 0 0,0 0 0 0 0,0 0 0 0 0,0 0 0 0 0,0 0-8 0 0,-12 2 420 0 0,-2 8 58 0 0,12-7-195 0 0,-1-2-102 0 0,1-1-66 0 0,-1 0-71 0 0,0 0-32 0 0,1 1 66 0 0,-3 9 159 0 0,-9-1 30 0 0,3-3-110 0 0,-4 9-44 0 0,-6 5 2 0 0,16-13-42 0 0,1-1 37 0 0,-1 3 49 0 0,-8 15 193 0 0,9-17-253 0 0,0 0 0 0 0,1 1 1 0 0,-2 6-100 0 0,-4 12 111 0 0,6-17-98 0 0,-5 13 72 0 0,6-18-78 0 0,1 0 1 0 0,-1-1-1 0 0,1 1 0 0 0,0 0 0 0 0,0 0 0 0 0,1 0 1 0 0,-1 0-1 0 0,1 3-7 0 0,0 7 40 0 0,0-10-34 0 0,0 0 0 0 0,0 0-1 0 0,0 0 1 0 0,0-1 0 0 0,-1 1-1 0 0,0 0 1 0 0,0 0-6 0 0,-2 5 18 0 0,3-9-13 0 0,-1 1 1 0 0,1 0-1 0 0,0 0 0 0 0,-1 0 1 0 0,1 0-1 0 0,0 0 0 0 0,0-1 1 0 0,0 1-1 0 0,0 0 0 0 0,0 0 1 0 0,0 0-1 0 0,0 0 0 0 0,0 0 1 0 0,0 0-1 0 0,0 0 0 0 0,0 0 1 0 0,0-1-1 0 0,1 1 0 0 0,-1 0 1 0 0,0 0-1 0 0,1 0 0 0 0,-1 0 1 0 0,1-1-1 0 0,-1 1 0 0 0,1 0 1 0 0,-1 0-1 0 0,1 0-5 0 0,-1-1 2 0 0,1 2 14 0 0,-1 0 0 0 0,1 0 0 0 0,-1 0 0 0 0,1 0 1 0 0,-1 1-1 0 0,0-1 0 0 0,0 0 0 0 0,0 0 0 0 0,0 0 0 0 0,0 0 0 0 0,-1 1-16 0 0,1-1 12 0 0,0-1 0 0 0,0 1-1 0 0,0 0 1 0 0,0-1 0 0 0,0 1 0 0 0,1-1 0 0 0,-1 1-1 0 0,0-1 1 0 0,1 1 0 0 0,-1 0 0 0 0,1-1-12 0 0,24 45 228 0 0,-22-41-211 0 0,1 1 59 0 0,2-2 43 0 0,-1-2-65 0 0,7 5 108 0 0,24 10 303 0 0,-23-14-367 0 0,-1-2-59 0 0,11-2 126 0 0,6-5-25 0 0,-16 1-41 0 0,3 0 69 0 0,0-3-16 0 0,27-20 317 0 0,-32 21-360 0 0,8-8 131 0 0,-2-1-48 0 0,-4 1-48 0 0,-4 3-44 0 0,1-8 106 0 0,-2 11-145 0 0,6-8 10 0 0,-14 16-60 0 0,1-1 0 0 0,0 0 0 0 0,-1 1 0 0 0,1-1 1 0 0,-1 1-1 0 0,0-1 0 0 0,0 0 0 0 0,0 0 0 0 0,1 0-11 0 0,-1-48 200 0 0,0-19-31 0 0,-4 46-113 0 0,3 21-53 0 0,0-1 0 0 0,0 0 0 0 0,-1 0 1 0 0,1 1-1 0 0,-1-1 0 0 0,0 1 0 0 0,0-1-3 0 0,-10-16 53 0 0,7 9-36 0 0,4 8-10 0 0,0 0 0 0 0,0 0 0 0 0,0 0 0 0 0,0 0 0 0 0,0 0 0 0 0,-1 0 0 0 0,1 0 0 0 0,-1 0 0 0 0,0 0-7 0 0,-5-5 11 0 0,4 3-10 0 0,0 1-1 0 0,0 0 0 0 0,0 0 1 0 0,-1 1-1 0 0,1-1 0 0 0,-1 0 0 0 0,-7-1-2 0 0,0-2 2 0 0,0-4-79 0 0,7 7-32 0 0,-1 0 60 0 0,-13-2 25 0 0,8 4-65 0 0,5 1-11 0 0,0-1-49 0 0,-2 1-148 0 0,4 0 101 0 0,-1 1-35 0 0,-1-1-182 0 0,1 0-94 0 0,3 0 264 0 0,0 0-34 0 0,0 0-371 0 0,1 0 96 0 0,-1 0-48 0 0,0 2-702 0 0,-3 2-549 0 0,-5 5-1048 0 0</inkml:trace>
  <inkml:trace contextRef="#ctx0" brushRef="#br0" timeOffset="528.37">220 454 5008 0 0,'0'0'108'0'0,"0"0"17"0"0,0 0 13 0 0,-2 2-15 0 0,-6 5-92 0 0,6-6-31 0 0,1 0-1 0 0,0 0 1 0 0,-1-1-1 0 0,1 1 1 0 0,0-1 0 0 0,-1 1-1 0 0,1-1 1 0 0,-1 0-1 0 0,1 1 1 0 0,-1-1-1 0 0,1 0 1 0 0,-2 0 0 0 0,-5 1 21 0 0,4 1 46 0 0,2 2 47 0 0,1 2 52 0 0,1-6-159 0 0,0 0 0 0 0,0 0 0 0 0,0 0 0 0 0,0 0 0 0 0,0 0 0 0 0,0 0 0 0 0,0 0 0 0 0,0 0 0 0 0,0 0 0 0 0,0 1 0 0 0,0-1 0 0 0,0 0 0 0 0,0 0 0 0 0,0 0 0 0 0,0 0 0 0 0,0 0 1 0 0,0 0-1 0 0,0 0 0 0 0,0 0 0 0 0,0 0 0 0 0,0 0 0 0 0,0 0 0 0 0,0 1 0 0 0,0-1 0 0 0,0 0 0 0 0,0 0 0 0 0,0 0 0 0 0,0 0 0 0 0,0 0 0 0 0,0 0 0 0 0,0 0 0 0 0,-1 0 0 0 0,1 0 0 0 0,0 0 0 0 0,0 0 0 0 0,0 0 0 0 0,0 0 0 0 0,0 0 0 0 0,0 0 0 0 0,0 0 0 0 0,0 0 1 0 0,0 0-1 0 0,0 0 0 0 0,0 0 0 0 0,-1 0 0 0 0,1 0 0 0 0,0 0 0 0 0,0 0 0 0 0,0 0 0 0 0,0 0 0 0 0,0 0 0 0 0,0 0 0 0 0,0 0 0 0 0,0 0 0 0 0,0 0 0 0 0,0 0 0 0 0,-1 0-7 0 0,-39 0 1248 0 0,38 0-825 0 0,-1 0 1 0 0,1 0-405 0 0,-1 0 36 0 0,-3 0 143 0 0,-1 0 79 0 0,-10 0 475 0 0,12 0-547 0 0,0 0-35 0 0,0 0-33 0 0,0 0-93 0 0,5 0-42 0 0,0 0 0 0 0,-1 0-1 0 0,1 0 1 0 0,0 0 0 0 0,0 0 0 0 0,0 0 0 0 0,0 0-1 0 0,0 0 1 0 0,0 0 0 0 0,0 0 0 0 0,0 0 0 0 0,0 0-1 0 0,0 0 1 0 0,-1 0 0 0 0,1 0 0 0 0,0 0 0 0 0,0 0-1 0 0,0 0 1 0 0,0 0 0 0 0,0 0 0 0 0,0 0 0 0 0,0 0-1 0 0,0 0 1 0 0,0 0 0 0 0,0 0 0 0 0,0 0 0 0 0,0 0-1 0 0,-1 0 1 0 0,1 1 0 0 0,0-1 0 0 0,0 0 0 0 0,0 0-1 0 0,0 0 1 0 0,0 0 0 0 0,0 0 0 0 0,0 0 0 0 0,0 0-1 0 0,0 0 1 0 0,0 0 0 0 0,0 0 0 0 0,0 0 0 0 0,0 0-1 0 0,0 1 1 0 0,0-1 0 0 0,0 0 0 0 0,0 0 0 0 0,0 0-1 0 0,0 0 1 0 0,0 0 0 0 0,0 0 0 0 0,0 0 0 0 0,0 0-1 0 0,0 0 1 0 0,0 0 0 0 0,0 0 0 0 0,0 1 0 0 0,0-1-2 0 0,0 1 4 0 0,0-1 0 0 0,0 1 0 0 0,0 0 0 0 0,-1 0 0 0 0,1-1 0 0 0,0 1 0 0 0,-1 0 0 0 0,1 0 0 0 0,0-1 1 0 0,-1 1-1 0 0,1 0 0 0 0,-1-1 0 0 0,1 1 0 0 0,-1-1 0 0 0,1 1 0 0 0,-1 0 0 0 0,0-1 0 0 0,1 1 0 0 0,-1-1 0 0 0,0 0 0 0 0,1 1 0 0 0,-1-1 1 0 0,0 1-1 0 0,1-1 0 0 0,-1 0-4 0 0,-1 1 6 0 0,1 0 1 0 0,-1 0-1 0 0,1 0 1 0 0,0 0 0 0 0,0 0-1 0 0,-1 0 1 0 0,1 0-1 0 0,0 0 1 0 0,0 0 0 0 0,0 1-7 0 0,0-1 1 0 0,1 0 1 0 0,-1 0-1 0 0,1 1 0 0 0,-1-1 1 0 0,1 0-1 0 0,0 0 1 0 0,-1 0-1 0 0,1 1 1 0 0,0-1-1 0 0,0 0 1 0 0,0 2-2 0 0,0-3 0 0 0,0 1 0 0 0,0 0 0 0 0,0-1 0 0 0,0 1 0 0 0,0-1 0 0 0,0 1 0 0 0,0 0 0 0 0,0-1 0 0 0,-1 1 0 0 0,1 0 0 0 0,0-1 0 0 0,0 1 0 0 0,-1-1 0 0 0,1 1 0 0 0,0 0 0 0 0,-1-1 0 0 0,1 1 0 0 0,-1-1 0 0 0,1 1 0 0 0,0-1 0 0 0,-1 1 0 0 0,1-1 0 0 0,-1 0 0 0 0,1 1 0 0 0,-1-1 0 0 0,0 1 0 0 0,1-1 0 0 0,-1 0 0 0 0,1 1 0 0 0,-1-1 0 0 0,1 1 0 0 0,-1-1 0 0 0,1 1 0 0 0,-1-1 0 0 0,1 1 0 0 0,-1-1 0 0 0,1 1 0 0 0,0-1 0 0 0,-1 1 0 0 0,1-1 0 0 0,0 1 0 0 0,0 0 0 0 0,-1-1 0 0 0,1 1 0 0 0,0-1 0 0 0,0 1 0 0 0,0 0 0 0 0,0-1 0 0 0,0 1 0 0 0,0 0 0 0 0,0-1 0 0 0,0 1 0 0 0,0 0 0 0 0,0 0 0 0 0,0 1 0 0 0,-1-1 0 0 0,1 1 0 0 0,0-1 0 0 0,0 1 0 0 0,-1-1 0 0 0,1 1 0 0 0,-1-1 0 0 0,0 1 0 0 0,1-1 0 0 0,-1 0 0 0 0,0 1 0 0 0,0-1 0 0 0,-5 12 0 0 0,4-2 0 0 0,1 0 0 0 0,0 1 0 0 0,1-1 0 0 0,1 12 0 0 0,0-6 0 0 0,-1-15 0 0 0,0-1 0 0 0,0 1 0 0 0,0 0 0 0 0,0-1 0 0 0,0 1 0 0 0,1-1 0 0 0,-1 1 0 0 0,1 0 0 0 0,-1-1 0 0 0,1 1 0 0 0,0-1 0 0 0,-1 1 0 0 0,1-1 0 0 0,0 0 0 0 0,5 11 0 0 0,-1 8 0 0 0,-4-16 0 0 0,0 1 0 0 0,0-1 0 0 0,1 1 0 0 0,-1-1 0 0 0,1 0 0 0 0,0 0 0 0 0,1 2 0 0 0,6 8 0 0 0,-6-11 0 0 0,-1 0 0 0 0,1 1 0 0 0,-1-1 0 0 0,0 1 0 0 0,0 0 0 0 0,-1 0 0 0 0,1-1 0 0 0,0 3 0 0 0,0 2 0 0 0,-2-6 0 0 0,0 1 0 0 0,1 0 0 0 0,-1 0 0 0 0,1-1 0 0 0,0 1 0 0 0,0-1 0 0 0,0 1 0 0 0,0-1 0 0 0,0 1 0 0 0,1-1 0 0 0,-1 1 0 0 0,1-1 0 0 0,-1 0 0 0 0,1 0 0 0 0,0 0 0 0 0,0 0 0 0 0,0 0 0 0 0,0 0 0 0 0,0-1 0 0 0,0 1 0 0 0,1 0 0 0 0,30 15 0 0 0,-29-15 0 0 0,-1 0 0 0 0,1 0 0 0 0,0 0 0 0 0,0-1 0 0 0,0 0 0 0 0,0 0 0 0 0,-1 0 0 0 0,2 0 0 0 0,1 0 0 0 0,39 1 0 0 0,-43-2 0 0 0,10 0-2 0 0,-10 1 3 0 0,1-1 1 0 0,0 0-1 0 0,0 0 1 0 0,-1 0-1 0 0,1 0 1 0 0,0 0-1 0 0,0-1 1 0 0,0 1-1 0 0,-1-1 1 0 0,1 0-1 0 0,1 0-1 0 0,15-11 77 0 0,5-1 8 0 0,-18 11-56 0 0,1 0 0 0 0,-1-1 1 0 0,0 1-1 0 0,1-1 0 0 0,-1-1 1 0 0,-1 1-1 0 0,1-1 0 0 0,0 0 1 0 0,-1 0-1 0 0,0-1 0 0 0,0 1 1 0 0,3-4-30 0 0,4-4 60 0 0,-8 8-46 0 0,0 0 0 0 0,0-1 0 0 0,0 1 0 0 0,0-1 0 0 0,-1 0 0 0 0,1 0 0 0 0,-1 0 0 0 0,0 0 0 0 0,0-2-14 0 0,9-11 43 0 0,-10 15-39 0 0,0 0-1 0 0,0 0 0 0 0,-1 0 0 0 0,1 0 0 0 0,-1 0 1 0 0,1-1-4 0 0,1-16 63 0 0,-3-3 101 0 0,0-32 116 0 0,0 52-278 0 0,0 1 0 0 0,0-1-1 0 0,0 1 1 0 0,-1-1 0 0 0,1 1 0 0 0,-1-1 0 0 0,0 1 0 0 0,0-1 0 0 0,1 1 0 0 0,-2 0 0 0 0,1-2-2 0 0,-2 0 0 0 0,-1-1-1 0 0,1 0 1 0 0,-1 1 0 0 0,0-1 0 0 0,-1 1 0 0 0,-8-8-12 0 0,-1-1-69 0 0,-2-7-114 0 0,14 16 197 0 0,1 1-82 0 0,0 1-63 0 0,0 0-71 0 0,0 0-72 0 0,0 1-75 0 0,-1 0-76 0 0,0 1-80 0 0,-1 0-80 0 0,0-1-84 0 0,-4 1-698 0 0,-2 0-784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10.7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153 393 6216 0 0,'0'0'133'0'0,"0"0"23"0"0,0 0 15 0 0,2-2-15 0 0,8-9-74 0 0,-8 10 1 0 0,-1 0 92 0 0,-1-2 150 0 0,0-7 10 0 0,0 8 3 0 0,0 2 13 0 0,0 0 8 0 0,0-3 1 0 0,0-7-4 0 0,0 8-18 0 0,0 2-8 0 0,0 0-2 0 0,0 0-3 0 0,0 0-12 0 0,0 0-7 0 0,0-3-2 0 0,-2-4-132 0 0,-3 3 41 0 0,-3 3 42 0 0,-3 1 41 0 0,4 0-122 0 0,6 0-168 0 0,1 0 0 0 0,-1 0 0 0 0,1 0 0 0 0,-1 0-1 0 0,1 0 1 0 0,-1 0 0 0 0,0 0 0 0 0,1 0 0 0 0,-1 1-1 0 0,1-1 1 0 0,-1 0 0 0 0,1 0 0 0 0,-1 1 0 0 0,1-1 0 0 0,0 0-1 0 0,-1 1 1 0 0,1-1 0 0 0,-1 0 0 0 0,1 1 0 0 0,-1-1-1 0 0,1 1 1 0 0,0-1 0 0 0,0 1 0 0 0,-1 0-6 0 0,1-1 4 0 0,-1 1 0 0 0,1-1 0 0 0,-1 1 0 0 0,1-1 0 0 0,-1 1 0 0 0,1-1 0 0 0,-1 1 0 0 0,1-1 0 0 0,-1 1 1 0 0,1-1-1 0 0,-1 1 0 0 0,0-1 0 0 0,1 0 0 0 0,-1 1 0 0 0,0-1 0 0 0,1 0 0 0 0,-1 0 0 0 0,0 0 0 0 0,1 1 0 0 0,-1-1 0 0 0,0 0 0 0 0,0 0 0 0 0,1 0 1 0 0,-1 0-1 0 0,0 0-4 0 0,0 0 2 0 0,0 0 0 0 0,0 0 0 0 0,0 0 0 0 0,1 0 0 0 0,-1 1 0 0 0,0-1 0 0 0,0 0 0 0 0,0 1 0 0 0,0-1 0 0 0,0 1 0 0 0,0-1 0 0 0,1 1 0 0 0,-1-1 0 0 0,0 1 0 0 0,0-1 0 0 0,1 1 1 0 0,-1 0-1 0 0,1-1 0 0 0,-1 1 0 0 0,0 0 0 0 0,1 0 0 0 0,-1 0 0 0 0,1-1 0 0 0,-1 1 0 0 0,1 0 0 0 0,0 0 0 0 0,-1 0-2 0 0,-9 14 9 0 0,4-10-9 0 0,4-2 0 0 0,-1-1 0 0 0,0 1 0 0 0,1 0 0 0 0,0 0 0 0 0,-1 0 0 0 0,1 0 0 0 0,0 0 0 0 0,1 0 0 0 0,-1 1 0 0 0,1-1 0 0 0,-1 1 0 0 0,0 2 0 0 0,-11 17 0 0 0,1-3 0 0 0,-3 10-60 0 0,14-28 58 0 0,1 0 1 0 0,-1-1 0 0 0,1 1 0 0 0,-1 0-1 0 0,1 0 1 0 0,0 0 0 0 0,0 0 0 0 0,0 0-1 0 0,0 0 1 0 0,0 0 0 0 0,0 0 1 0 0,0 8 2 0 0,0 15-2 0 0,0-18 0 0 0,1-4 0 0 0,11 20 0 0 0,-9-17 0 0 0,-3-5 0 0 0,0-1 0 0 0,0 1 0 0 0,0-1 0 0 0,1 1 0 0 0,-1-1 0 0 0,0 1 0 0 0,0-1 0 0 0,1 0 0 0 0,-1 1 0 0 0,0-1 0 0 0,0 1 0 0 0,1-1 0 0 0,-1 0 0 0 0,0 1 0 0 0,1-1 0 0 0,-1 0 0 0 0,1 0 0 0 0,-1 1 0 0 0,1-1 0 0 0,-1 0 0 0 0,0 0 0 0 0,1 1 0 0 0,-1-1 0 0 0,1 0 0 0 0,-1 0 0 0 0,1 0 0 0 0,-1 0 0 0 0,1 0 0 0 0,-1 0 0 0 0,1 0 0 0 0,-1 0 0 0 0,1 0 0 0 0,-1 0 0 0 0,1 0 0 0 0,-1 0 0 0 0,1 0 0 0 0,-1 0 0 0 0,1 0 0 0 0,0 0 1 0 0,0 0 0 0 0,-1 0 0 0 0,1 0 1 0 0,0 1-1 0 0,0-1 0 0 0,0 0 0 0 0,0 1 1 0 0,0-1-1 0 0,0 0 0 0 0,0 1 1 0 0,0-1-1 0 0,-1 1 0 0 0,1 0 0 0 0,0-1 1 0 0,0 1-1 0 0,-1 0 0 0 0,1-1 0 0 0,0 1-1 0 0,-1 0 2 0 0,1 0-1 0 0,0-1 0 0 0,-1 1 0 0 0,1 0 0 0 0,0-1 0 0 0,-1 1 1 0 0,1-1-1 0 0,0 1 0 0 0,0-1 0 0 0,0 0 0 0 0,-1 1 1 0 0,1-1-1 0 0,0 0 0 0 0,0 1 0 0 0,0-1 0 0 0,0 0 0 0 0,0 0 1 0 0,-1 0-1 0 0,1 0 0 0 0,0 1 0 0 0,0-1 0 0 0,0-1 0 0 0,0 1 1 0 0,0 0-1 0 0,0 0 0 0 0,0 0 0 0 0,0 0 0 0 0,-1-1 1 0 0,1 1-1 0 0,0 0 0 0 0,0-1 0 0 0,0 1 0 0 0,-1-1 0 0 0,1 1 1 0 0,0-1-2 0 0,4-1 0 0 0,1-1 0 0 0,0 0 0 0 0,0 0 0 0 0,0-1 0 0 0,-1 0 0 0 0,1 0 0 0 0,-1 0 0 0 0,14-8 0 0 0,-18 12 0 0 0,1-1 0 0 0,0 0 0 0 0,-1 0 0 0 0,1 1 0 0 0,-1-1 0 0 0,1 0 0 0 0,-1 0 0 0 0,1 0 0 0 0,-1-1 0 0 0,0 1 0 0 0,0 0 0 0 0,1 0 0 0 0,-1-1 0 0 0,0 1 0 0 0,0-1 0 0 0,0 1 0 0 0,0-2 0 0 0,2-10-2 0 0,1-2-28 0 0,7 0-56 0 0,-4 8 34 0 0,-4 4 29 0 0,1 0-1 0 0,-1 0 1 0 0,0 0-1 0 0,-1-1 0 0 0,1 1 1 0 0,-1-1 23 0 0,16-40-87 0 0,0-3 21 0 0,-8 29 66 0 0,-5-7 13 0 0,1 12 33 0 0,-5 11-34 0 0,0 1 0 0 0,0 0 0 0 0,-1 0 1 0 0,1-1-1 0 0,-1 1 0 0 0,1 0 0 0 0,-1-1 0 0 0,1 1 1 0 0,-1-1-1 0 0,0 1 0 0 0,0-1-12 0 0,3-3 119 0 0,7-5-7 0 0,-7 7-34 0 0,-3 6-23 0 0,0-2-54 0 0,0 1 0 0 0,0-1 0 0 0,1 1 0 0 0,-1-1 0 0 0,0 0 0 0 0,1 1 0 0 0,-1-1 0 0 0,1 0 0 0 0,0 1 0 0 0,-1-1 0 0 0,2 0-1 0 0,4 13 0 0 0,-1 11 0 0 0,1-13 0 0 0,-5-10 0 0 0,0-1 0 0 0,0 1 0 0 0,-1-1 0 0 0,1 0 0 0 0,0 1 0 0 0,-1 0 0 0 0,1-1 0 0 0,-1 1 0 0 0,0-1 0 0 0,1 1 0 0 0,-1-1 0 0 0,0 1 0 0 0,0 0 0 0 0,0 0 0 0 0,0 53 0 0 0,0-53 0 0 0,0-1 0 0 0,0 1 0 0 0,0-1 0 0 0,0 1 0 0 0,0-1 0 0 0,1 1 0 0 0,-1 0 0 0 0,0-1 0 0 0,1 1 0 0 0,0-1 0 0 0,-1 0 0 0 0,1 1 0 0 0,0-1 0 0 0,0 1 0 0 0,-1-1 0 0 0,1 0 0 0 0,1 1 0 0 0,4 6 0 0 0,9 19 0 0 0,-12-21 0 0 0,0 1 0 0 0,0-1 0 0 0,1 0 0 0 0,0 0 0 0 0,1-1 0 0 0,3 5 0 0 0,-4-6 0 0 0,-1 0 0 0 0,0 0 0 0 0,0 0 0 0 0,0 0 0 0 0,0 0 0 0 0,-1 0 0 0 0,1 1 0 0 0,-1-1 0 0 0,0 2 0 0 0,0 0 0 0 0,4 6 0 0 0,14 3 0 0 0,-13-2 0 0 0,21 2 0 0 0,-15-13-40 0 0,-11-2-163 0 0,1 3-50 0 0,9 9-3 0 0</inkml:trace>
  <inkml:trace contextRef="#ctx0" brushRef="#br0" timeOffset="348.16">712 0 11048 0 0,'0'0'324'0'0,"0"0"-4"0"0,0 0-252 0 0,2 3-24 0 0,1-1-60 0 0,-1 0 46 0 0,3 2 107 0 0,-1 1 83 0 0,-2-3-103 0 0,0 0 0 0 0,-1-1-1 0 0,0 1 1 0 0,1 0 0 0 0,-1 0 0 0 0,0 0-1 0 0,0 0 1 0 0,1 2-117 0 0,-1 6 315 0 0,0-2-53 0 0,1-2-54 0 0,3 1 24 0 0,1 0-66 0 0,-5-6-130 0 0,1 1 1 0 0,-1-1-1 0 0,1 1 0 0 0,-1 0 0 0 0,0-1 0 0 0,1 1 1 0 0,-1 0-1 0 0,0 0 0 0 0,0 0 0 0 0,0 1-36 0 0,0 1 60 0 0,-1 0 0 0 0,1 0-1 0 0,-1 1 1 0 0,1-1 0 0 0,-2 3-60 0 0,1-3 53 0 0,0 0 0 0 0,1 0-1 0 0,-1 0 1 0 0,0 1 0 0 0,2 2-53 0 0,8 13 136 0 0,-5 8-59 0 0,-1-13-43 0 0,-2-9-18 0 0,0 1 0 0 0,0-1 0 0 0,-1 1 0 0 0,0-1 0 0 0,-1 0 0 0 0,1 1-16 0 0,-1 114 213 0 0,0-111-201 0 0,1 0-1 0 0,0-1 1 0 0,1 1 0 0 0,1 3-12 0 0,-1-3 20 0 0,0 0 0 0 0,0 0 1 0 0,-1 0-1 0 0,0 4-20 0 0,-1-12 4 0 0,0 1 1 0 0,0-1 0 0 0,0 1-1 0 0,1-1 1 0 0,-1 0-1 0 0,1 1 1 0 0,-1-1 0 0 0,1 1-1 0 0,0-1 1 0 0,0 0-1 0 0,1 2-4 0 0,0-2 5 0 0,-1 0 0 0 0,0 1 0 0 0,-1-1 0 0 0,1 0 0 0 0,0 1 0 0 0,0-1-1 0 0,-1 0 1 0 0,0 1 0 0 0,1-1 0 0 0,-1 1 0 0 0,0 1-5 0 0,0 2 24 0 0,-1-4-21 0 0,1 0 1 0 0,0-1 0 0 0,0 1-1 0 0,0-1 1 0 0,0 1-1 0 0,0 0 1 0 0,1-1-1 0 0,-1 1 1 0 0,0-1-1 0 0,1 1 1 0 0,-1-1 0 0 0,1 2-4 0 0,2-1-37 0 0,1 0 73 0 0,-2-1-5 0 0,-1 0-39 0 0,0 1-28 0 0,0-1-37 0 0,-1 1-24 0 0,1-1-36 0 0,-1 2-44 0 0,0 0-47 0 0,0-2-12 0 0,0 1-40 0 0,0 1-380 0 0,0-1 86 0 0,1-1-55 0 0,1 2-738 0 0,2-1-585 0 0,4-1-1108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09.3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167 0 4320 0 0,'0'0'99'0'0,"0"0"11"0"0,0 0 9 0 0,0 0-30 0 0,0 0 21 0 0,0 0 66 0 0,0 0 177 0 0,0 0 321 0 0,0 0 29 0 0,0 0-15 0 0,0 0-93 0 0,0 0-41 0 0,0 0-8 0 0,0 0-230 0 0,0 0-134 0 0,0 0-38 0 0,0 0 20 0 0,0 0 59 0 0,0 0-20 0 0,0 0 17 0 0,0 0 82 0 0,0 0 33 0 0,0 0 8 0 0,0 0-25 0 0,0 0-104 0 0,0 0-44 0 0,0 0-8 0 0,0 0-10 0 0,0 0-35 0 0,0 0-18 0 0,0 0-3 0 0,0 3 0 0 0,0 8 177 0 0,0 1-33 0 0,0 15 140 0 0,0 0-128 0 0,0-1-121 0 0,0-24-123 0 0,0-1 0 0 0,0 1 0 0 0,0 0 0 0 0,0-1 0 0 0,1 1 0 0 0,-1-1 0 0 0,1 1 0 0 0,-1-1 0 0 0,1 1 0 0 0,0-1 0 0 0,-1 0 0 0 0,1 1 1 0 0,1 0-9 0 0,-1 0 7 0 0,0-1 1 0 0,0 1-1 0 0,-1-1 1 0 0,1 1 0 0 0,0 0-1 0 0,0 0 1 0 0,-1-1-1 0 0,1 1 1 0 0,-1 0 0 0 0,0 0-1 0 0,0 0 1 0 0,1 0 0 0 0,-1 1-8 0 0,0 2 18 0 0,1 0 0 0 0,0 0 1 0 0,0 0-1 0 0,0 0 0 0 0,2 4-18 0 0,-1-4 17 0 0,-1 1 0 0 0,1-1-1 0 0,-1 1 1 0 0,0-1 0 0 0,-1 1 0 0 0,1 0-17 0 0,-1 9 31 0 0,-1-9-15 0 0,1 0 0 0 0,0 0 0 0 0,0 0 0 0 0,1 1 0 0 0,0-1 1 0 0,0 0-17 0 0,14 29 128 0 0,-10-24-103 0 0,-4-9-15 0 0,0 1-1 0 0,1 0 0 0 0,-1 0 0 0 0,-1 0 0 0 0,1 0 0 0 0,0 0 0 0 0,-1 0 1 0 0,1 0-1 0 0,-1 0 0 0 0,0 3-9 0 0,0 5 8 0 0,-1-4-7 0 0,1-1-1 0 0,0 1 1 0 0,1-1-1 0 0,0 1 1 0 0,1 4-1 0 0,-2-10 0 0 0,0 0 0 0 0,0-1 0 0 0,0 1 0 0 0,1 0 0 0 0,-1 0 0 0 0,0-1 0 0 0,1 1 0 0 0,-1 0 0 0 0,1-1 0 0 0,-1 1 0 0 0,0-1 0 0 0,1 1 0 0 0,0 0 0 0 0,-1-1 0 0 0,1 1 0 0 0,-1-1 0 0 0,1 0 0 0 0,-1 1 0 0 0,0-1 0 0 0,1 0-1 0 0,-1 0 1 0 0,0 1 0 0 0,1-1 0 0 0,-1 1 0 0 0,0-1 0 0 0,0 0 0 0 0,0 1 0 0 0,1-1 0 0 0,-1 0 0 0 0,0 1 0 0 0,0-1 0 0 0,0 1 0 0 0,0-1 0 0 0,0 1 0 0 0,1-1 0 0 0,-1 0 0 0 0,0 1 0 0 0,0 0 0 0 0,1 40 11 0 0,-1-39 48 0 0,0-2 26 0 0,0 3-26 0 0,0 7-38 0 0,0-8-2 0 0,0 1-136 0 0,0 1 28 0 0,0-4 86 0 0,0 0 1 0 0,0 1-1 0 0,0-1 1 0 0,0 0-1 0 0,0 0 1 0 0,0 0-1 0 0,0 0 1 0 0,0 0-1 0 0,0 0 1 0 0,-1 0-1 0 0,1 1 1 0 0,0-1-1 0 0,0 0 1 0 0,0 0-1 0 0,0 0 1 0 0,0 0-1 0 0,0 0 1 0 0,0 0-1 0 0,0 0 1 0 0,0 0-1 0 0,0 0 1 0 0,0 0-1 0 0,-1 1 1 0 0,1-1-1 0 0,0 0 1 0 0,0 0-1 0 0,0 0 1 0 0,0 0-1 0 0,0 0 1 0 0,0 0-1 0 0,0 0 1 0 0,-1 0-1 0 0,1 0 1 0 0,0 0-1 0 0,0 0 1 0 0,0 0-1 0 0,0 0 1 0 0,0 0-1 0 0,0 0 1 0 0,0 0-1 0 0,-1 0 1 0 0,1 0-1 0 0,0 0 3 0 0,-2-1-83 0 0,0-1-63 0 0,0 0-88 0 0,0 0-113 0 0,1 1 120 0 0,0 1-35 0 0,1-1-353 0 0,-1 1 84 0 0,1-1-47 0 0,0 1-681 0 0,0 0-536 0 0,0 0-1019 0 0</inkml:trace>
  <inkml:trace contextRef="#ctx0" brushRef="#br0" timeOffset="703.52">0 288 9216 0 0,'0'0'208'0'0,"0"0"33"0"0,3 0 14 0 0,-3 0-248 0 0,1 0 1 0 0,-1 0 0 0 0,1 0-1 0 0,0 0 1 0 0,-1-1 0 0 0,1 1-1 0 0,-1 0 1 0 0,1 0 0 0 0,-1 0-1 0 0,1 0 1 0 0,-1-1 0 0 0,1 1 0 0 0,-1 0-1 0 0,1-1 1 0 0,-1 1 0 0 0,1 0-1 0 0,-1-1 1 0 0,0 1 0 0 0,1 0-1 0 0,-1-1 1 0 0,0 1 0 0 0,1-1-1 0 0,-1 1 1 0 0,1-1-8 0 0,4-5 54 0 0,5 4-36 0 0,-3 2-26 0 0,8 0 8 0 0,-6-3 81 0 0,-3 0 45 0 0,0 0 33 0 0,23-12 714 0 0,-16 11-537 0 0,-3 2-158 0 0,-1 1-77 0 0,3 0 84 0 0,-1-4-17 0 0,1-1-50 0 0,-9 5-90 0 0,0 1-1 0 0,-1-1 1 0 0,1 1 0 0 0,0 0 0 0 0,0 0 0 0 0,0 0-1 0 0,0 0-27 0 0,18 0 129 0 0,-4-3-97 0 0,-12 1-32 0 0,2-1-2 0 0,-1 1-1 0 0,0 1 1 0 0,1-1 0 0 0,-1 1-1 0 0,1 0 1 0 0,0 0 0 0 0,0 1 2 0 0,8 1-104 0 0,-1 0-1 0 0,1-1-43 0 0,-7-2 15 0 0,0 0-35 0 0,-4-1 36 0 0,0 1-35 0 0,0-1-98 0 0,1 0-58 0 0,2 2-60 0 0,2 0-61 0 0,2 1-67 0 0,0 0-36 0 0,28 0-1450 0 0,-22 0 1175 0 0,3 0 1 0 0,-11 0 462 0 0,1 0 44 0 0,-3 0 91 0 0,1 0 38 0 0,0 0 44 0 0,-1 0 46 0 0,1 0 50 0 0,-1 0 55 0 0,0 0 58 0 0,0 0 62 0 0,-5 0-43 0 0,-1 0 122 0 0,1 0 214 0 0,38 0 927 0 0,-37 0-901 0 0,-3 6-132 0 0,1-1-62 0 0,0 0-54 0 0,0-1-46 0 0,1 1-19 0 0,0 0-43 0 0,7 7 66 0 0,-6-7-86 0 0,1 0 41 0 0,-2-1-2 0 0,1 1 36 0 0,-3-4-89 0 0,1 1 0 0 0,-1 0 0 0 0,1 0 0 0 0,-1-1 0 0 0,0 1 0 0 0,1 0 0 0 0,-1 0 0 0 0,0 0 0 0 0,0-1 0 0 0,0 1 0 0 0,-1 1-58 0 0,1-1 64 0 0,0 0 1 0 0,0 0-1 0 0,0-1 1 0 0,0 1-1 0 0,0 0 0 0 0,0 0 1 0 0,0 0-1 0 0,1 0 1 0 0,-1-1-1 0 0,1 1 0 0 0,0 1-64 0 0,2 2 163 0 0,3 10 226 0 0,-5-14-358 0 0,-1 1 1 0 0,1-1-1 0 0,-1 0 0 0 0,0 1 0 0 0,0-1 1 0 0,1 1-1 0 0,-1-1 0 0 0,0 1 1 0 0,0-1-1 0 0,-1 0 0 0 0,1 1 1 0 0,0-1-1 0 0,0 1 0 0 0,-1-1 1 0 0,1 1-32 0 0,-6 10 322 0 0,1-3-97 0 0,3 2-54 0 0,2 5-39 0 0,0 0 44 0 0,0 56 831 0 0,0-70-808 0 0,0 1 1 0 0,0 3-93 0 0,0-2-73 0 0,0-2-49 0 0,0-2-59 0 0,0 0-3 0 0,0 0-53 0 0,0 0-69 0 0,0 0-113 0 0,0 0-131 0 0,0 0-118 0 0,0 0 76 0 0,0 0-44 0 0,0 0-625 0 0,0 0-491 0 0,0 0-936 0 0</inkml:trace>
  <inkml:trace contextRef="#ctx0" brushRef="#br0" timeOffset="968.54">620 137 8832 0 0,'0'0'258'0'0,"0"0"2"0"0,0-1-193 0 0,3-1-39 0 0,7-8 9 0 0,-8 7 99 0 0,0 3-33 0 0,0 0-25 0 0,0 0-41 0 0,-1 0-41 0 0,1 0-38 0 0,-1 0-36 0 0,0-1-34 0 0,1 0-206 0 0,-1 0 109 0 0,-1 0-38 0 0,1-1-343 0 0,-1-1-247 0 0,0-3-562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08.7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62 151 9728 0 0,'0'0'284'0'0,"0"0"1"0"0,3 3-100 0 0,5 9 222 0 0,-5-2-45 0 0,-2-4-76 0 0,-1 1 59 0 0,1 1 69 0 0,-1 1 80 0 0,0-3-98 0 0,1 5-96 0 0,5 1 41 0 0,0 0-21 0 0,-4-2-57 0 0,-3-3-145 0 0,1 3-3 0 0,3 3 16 0 0,2-5-69 0 0,-4-7-49 0 0,0 1-1 0 0,0-1 1 0 0,-1 1-1 0 0,1-1 0 0 0,0 0 1 0 0,-1 1-1 0 0,1-1 1 0 0,-1 1-1 0 0,1 0 1 0 0,-1-1-1 0 0,0 1 0 0 0,1-1 1 0 0,-1 1-1 0 0,0 0-12 0 0,0 5-54 0 0,0-2 49 0 0,0 8 141 0 0,0-7-108 0 0,0-2-47 0 0,0 1-39 0 0,0 2-58 0 0,0 1-67 0 0,0 2-78 0 0,0 3-89 0 0,0-3-616 0 0,0-8-55 0 0,0-2-16 0 0</inkml:trace>
  <inkml:trace contextRef="#ctx0" brushRef="#br0" timeOffset="265.15">32 61 7696 0 0,'0'0'225'0'0,"-2"-3"-8"0"0,-2-1-181 0 0,-2-4-26 0 0,3-10-41 0 0,3 12 82 0 0,0 2 58 0 0,0 2 101 0 0,-2 1 244 0 0,1 1-187 0 0,-1 0-99 0 0,1 0-67 0 0,-4-2-16 0 0,3 1-1 0 0,0-1 88 0 0,2 2-39 0 0,-1-1 40 0 0,1 0 18 0 0,0 0 40 0 0,-1 0 42 0 0,1 0 47 0 0,1 0 51 0 0,-1 0 54 0 0,0 0 59 0 0,1-1 61 0 0,-1 2-633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06.6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334 121 7368 0 0,'0'0'165'0'0,"-2"0"22"0"0,-11-2 10 0 0,12 1-182 0 0,0 0 0 0 0,0 0 0 0 0,0 1 1 0 0,0-1-1 0 0,0 0 0 0 0,0 0 0 0 0,0 0 0 0 0,0 0 0 0 0,0 0 0 0 0,0 0 0 0 0,1 0 0 0 0,-1-1-15 0 0,-3-4-43 0 0,2 2 36 0 0,-4-1 82 0 0,2 3 47 0 0,-1 3 115 0 0,-2-1 19 0 0,2-2-129 0 0,-3-2 51 0 0,7 3-142 0 0,0 0 1 0 0,-1 0 0 0 0,1 0 0 0 0,-1 0 0 0 0,1 1-1 0 0,-1-1 1 0 0,1 0 0 0 0,-1 1 0 0 0,1 0-1 0 0,-1-1 1 0 0,1 1 0 0 0,-1 0 0 0 0,0 0 0 0 0,1 0-1 0 0,-2 0-36 0 0,-55 0 438 0 0,45 2-349 0 0,4 4-35 0 0,1-2-32 0 0,-2 1-7 0 0,8-4-8 0 0,0 0 1 0 0,-1 0 0 0 0,1 0-1 0 0,0 0 1 0 0,0 1 0 0 0,0-1 0 0 0,0 0-1 0 0,1 1 1 0 0,-1 0-8 0 0,-5 5 12 0 0,4-3 0 0 0,0-1-1 0 0,0 0 1 0 0,-1 0-1 0 0,1-1 1 0 0,-1 1-1 0 0,0 0-11 0 0,-5 1 16 0 0,6-3-10 0 0,1 0 0 0 0,0 0-1 0 0,0 0 1 0 0,0 1-1 0 0,0-1 1 0 0,0 0 0 0 0,0 1-1 0 0,0-1 1 0 0,0 1-6 0 0,-5 5 9 0 0,5-5-4 0 0,0 0 1 0 0,0 0-1 0 0,0 0 1 0 0,0 0-1 0 0,0 0 1 0 0,0 1-1 0 0,0-1 1 0 0,1 1-1 0 0,-1-1 1 0 0,0 2-6 0 0,-1 8 10 0 0,3-9-7 0 0,0-1 1 0 0,-1 0 0 0 0,1 0 0 0 0,-1 0 0 0 0,0 1 0 0 0,0-1 0 0 0,0 0 0 0 0,0 0 0 0 0,0 0-1 0 0,0 0 1 0 0,-1-1 0 0 0,1 1 0 0 0,0 0 0 0 0,-1 0-4 0 0,0 0 1 0 0,0 0-1 0 0,1 0 1 0 0,-1 0-1 0 0,1 0 1 0 0,0 1-1 0 0,-1-1 1 0 0,1 1-1 0 0,0-1 1 0 0,1 0 0 0 0,-1 1-1 0 0,0 0 1 0 0,1-1-1 0 0,-1 1 1 0 0,1-1-1 0 0,0 1 1 0 0,0 0-1 0 0,0-1 1 0 0,0 1 0 0 0,0 0-1 0 0,1 0 0 0 0,-1 8 0 0 0,0 47 0 0 0,0-51 0 0 0,-1-5 0 0 0,1 0 0 0 0,0 0 0 0 0,0 0 0 0 0,0 0 0 0 0,0 0 0 0 0,1 0 0 0 0,-1 0 0 0 0,1 0 0 0 0,-1 0 0 0 0,1 1 0 0 0,12 12 0 0 0,-8-11 13 0 0,0 0 1 0 0,1 0 0 0 0,-1 0 0 0 0,1-1-1 0 0,0 0 1 0 0,1 0-14 0 0,-2 0 14 0 0,0-2 2 0 0,-1 0 1 0 0,1 0-1 0 0,-1 0 1 0 0,1-1-1 0 0,-1 0 0 0 0,1 0 1 0 0,0 0-1 0 0,-1 0 1 0 0,3-1-17 0 0,3 0 56 0 0,16-1 95 0 0,1-6-18 0 0,-19 6-99 0 0,9-5 157 0 0,-14 5-137 0 0,0 0 0 0 0,1 0 0 0 0,-1-1 0 0 0,0 1 0 0 0,0-1 0 0 0,-1 1 0 0 0,2-2-54 0 0,2-2 77 0 0,7-5 103 0 0,3 1-91 0 0,-11 8-77 0 0,0-1-1 0 0,-1 0 1 0 0,1 0-1 0 0,-1-1 0 0 0,0 1 1 0 0,4-5-12 0 0,1-8 62 0 0,-6 4-48 0 0,-3 9-10 0 0,0 1 0 0 0,1 0 0 0 0,0 0 0 0 0,-1 0-1 0 0,1-1 1 0 0,0 1 0 0 0,0 0 0 0 0,0 0 0 0 0,0 0 0 0 0,0 0 0 0 0,1 1 0 0 0,-1-1 0 0 0,0 0 0 0 0,1 0-4 0 0,0 1 1 0 0,-1-1-1 0 0,1 0 1 0 0,-1 1 0 0 0,0-1 0 0 0,0 0-1 0 0,0 0 1 0 0,0 0 0 0 0,0 0-1 0 0,0 0 1 0 0,0 0 0 0 0,0 0 0 0 0,-1 0-1 0 0,1-1 0 0 0,0-30 23 0 0,-2 15 36 0 0,1 15-54 0 0,0 0 0 0 0,0 0 1 0 0,-1 0-1 0 0,1 0 1 0 0,-1 0-1 0 0,0 0 0 0 0,0-1-5 0 0,-7-14 59 0 0,7 18-57 0 0,1-1 1 0 0,0 0 0 0 0,0 0-1 0 0,-1 0 1 0 0,1 1 0 0 0,0-1 0 0 0,0 0-1 0 0,0 0 1 0 0,0 0 0 0 0,0 0-1 0 0,0 1 1 0 0,0-1 0 0 0,0 0-1 0 0,0 0 1 0 0,1 0 0 0 0,-1 1 0 0 0,0-1-1 0 0,0 0 1 0 0,1 0 0 0 0,-1 1-1 0 0,0-1 1 0 0,1 0 0 0 0,-1 0-1 0 0,1 1 1 0 0,-1-1 0 0 0,1 1 0 0 0,-1-1-1 0 0,1 0 1 0 0,0 1-3 0 0,-1-1 5 0 0,1 0 0 0 0,0 1 0 0 0,-1-1 0 0 0,1 1 0 0 0,-1-1 0 0 0,1 0 0 0 0,-1 1 0 0 0,0-1 0 0 0,1 0 0 0 0,-1 0 0 0 0,0 1 0 0 0,1-1 0 0 0,-1 0 0 0 0,0 0 0 0 0,0 0 0 0 0,0 1 0 0 0,1-1 0 0 0,-1 0 0 0 0,0 0 0 0 0,0 0-1 0 0,0 1 1 0 0,0-1 0 0 0,-1 0 0 0 0,1 0 0 0 0,0 0 0 0 0,0 0 0 0 0,0 1 0 0 0,-1-1 0 0 0,1 0-5 0 0,-10-12 82 0 0,7 8-16 0 0,-9 36-52 0 0,11-30-14 0 0,1 1 0 0 0,-1 0 0 0 0,1 0 0 0 0,0 0 0 0 0,0 0 0 0 0,0 0 0 0 0,0 0 0 0 0,0-1 0 0 0,0 1 0 0 0,1 0 0 0 0,-1 0 0 0 0,1 0 0 0 0,-1 0 0 0 0,1-1 0 0 0,0 1 0 0 0,-1 0 0 0 0,1 0 0 0 0,0-1 0 0 0,1 2 0 0 0,2 5 0 0 0,-2 9 0 0 0,-2-15 0 0 0,0-1 0 0 0,0 0 0 0 0,0 1 0 0 0,0-1 0 0 0,0 0 0 0 0,1 1 0 0 0,-1-1 0 0 0,1 0 0 0 0,-1 1 0 0 0,1 0 0 0 0,3 5 0 0 0,-3-6 0 0 0,0 1 0 0 0,0-1 0 0 0,0 1 0 0 0,0-1 0 0 0,-1 0 0 0 0,1 1 0 0 0,0 0 0 0 0,-1-1 0 0 0,0 1 0 0 0,1-1 0 0 0,-1 1 0 0 0,0-1 0 0 0,0 1 0 0 0,0 0 0 0 0,0 0 0 0 0,2 14-41 0 0,2-1-83 0 0,2-1-88 0 0,2-1-91 0 0,2 0-96 0 0,1 0-98 0 0,1-1-103 0 0,0 0-107 0 0,-1-1 23 0 0,-5-5-877 0 0,3 3-887 0 0</inkml:trace>
  <inkml:trace contextRef="#ctx0" brushRef="#br0" timeOffset="428.91">607 0 9016 0 0,'0'0'265'0'0,"0"0"-4"0"0,0 0-194 0 0,0 3-39 0 0,0 0-44 0 0,1 1 40 0 0,2 4 125 0 0,2 3 163 0 0,4 4 297 0 0,-3-4-187 0 0,-3-5-182 0 0,2 3 139 0 0,-1-1-68 0 0,0-1-144 0 0,1 1-35 0 0,4 13 123 0 0,-6-11-103 0 0,2 2 89 0 0,6 6 37 0 0,-6 7-152 0 0,0-10-80 0 0,-4-12-41 0 0,1 0 0 0 0,-1 0 0 0 0,0 0-1 0 0,-1 1 1 0 0,1-1 0 0 0,0 0 0 0 0,-1 1-1 0 0,0 0-4 0 0,2 14 53 0 0,4-3-32 0 0,0 0-7 0 0,-5 3 25 0 0,-1 0-21 0 0,0 0 8 0 0,0-3 35 0 0,0 0 39 0 0,0 5 58 0 0,0-18 2 0 0,0-2 32 0 0,0-2 0 0 0,0-10-17 0 0,-1-7-8 0 0,1 16-144 0 0,0 0 0 0 0,0 0 1 0 0,0 1-1 0 0,0-1 0 0 0,1 0 1 0 0,-1 1-1 0 0,1-1 0 0 0,0 0 1 0 0,0 1-24 0 0,4-6 51 0 0,-5 7-43 0 0,1-1-1 0 0,0 1 1 0 0,0 0 0 0 0,0-1-1 0 0,-1 1 1 0 0,1-1-1 0 0,0 1 1 0 0,-1-1-1 0 0,1 1 1 0 0,-1-1 0 0 0,0 0-1 0 0,0 1 1 0 0,0-1-1 0 0,1 0 1 0 0,-2 0-8 0 0,1-9 8 0 0,0 4 7 0 0,0 0 0 0 0,0 1 0 0 0,0-1 1 0 0,1 1-1 0 0,1-6-15 0 0,8-8 39 0 0,-7 8 8 0 0,-2 8-23 0 0,0 0 0 0 0,1 1 0 0 0,-1-1 0 0 0,1 0-1 0 0,-1 1 1 0 0,1-1 0 0 0,0 1 0 0 0,1-1-24 0 0,11-23 110 0 0,2-1-16 0 0,-1 10-72 0 0,-9 12-22 0 0,0 0 0 0 0,1 0 0 0 0,-1 1 0 0 0,1 0 0 0 0,2 0 0 0 0,-5 3 0 0 0,-1 0 0 0 0,1 0 0 0 0,0 1 0 0 0,0-1 0 0 0,0 1 0 0 0,0 0 0 0 0,0 1 0 0 0,0-1 0 0 0,0 1 0 0 0,0-1 0 0 0,0 1 0 0 0,0 0 0 0 0,1 0 0 0 0,-1-1 0 0 0,0 1 0 0 0,0-1 0 0 0,0 0 0 0 0,0-1 0 0 0,0 1 0 0 0,1-1 0 0 0,-3 1 0 0 0,0 0 0 0 0,0 0 0 0 0,0 0 0 0 0,0 1 0 0 0,0-1 0 0 0,0 1 0 0 0,1-1 0 0 0,-1 1 0 0 0,0 0 0 0 0,0 0 0 0 0,1 0 0 0 0,-1 0 0 0 0,0 0 0 0 0,0 1 0 0 0,0-1 0 0 0,2 1 0 0 0,16 9 0 0 0,-8-7 0 0 0,-8-2 7 0 0,0 0-1 0 0,0 1 1 0 0,-1-1-1 0 0,1 0 1 0 0,0 1 0 0 0,-1 0-1 0 0,1 0 1 0 0,-1 1-7 0 0,15 8 15 0 0,0 3-98 0 0,-10-8 5 0 0,0 0-1 0 0,0 1 1 0 0,-1 0-1 0 0,0 1 1 0 0,-1 0-1 0 0,3 3 79 0 0,-3-3-23 0 0,-3-4 23 0 0,-1-1 0 0 0,1 1-1 0 0,-1-1 1 0 0,0 1 0 0 0,0 0-1 0 0,0 0 1 0 0,0 0 0 0 0,0 0-1 0 0,-1 0 1 0 0,0 0 0 0 0,1 4 0 0 0,-2-6 0 0 0,0 1 0 0 0,0-1 0 0 0,0 0 0 0 0,1 1 0 0 0,-1-1 0 0 0,1 1 0 0 0,0-1 0 0 0,-1 0 0 0 0,1 1 0 0 0,0-1 0 0 0,1 2 0 0 0,0-2 0 0 0,-1 0 0 0 0,0 0 0 0 0,0 1 0 0 0,-1-1 0 0 0,1 0 0 0 0,0 1 0 0 0,-1-1 0 0 0,0 1 0 0 0,1-1 0 0 0,-1 1 0 0 0,0 1 0 0 0,0 10-39 0 0,0-4-61 0 0,0 44-331 0 0,0-41 105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03.9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484 106 7744 0 0,'0'0'174'0'0,"0"0"29"0"0,0-2 12 0 0,-3-11-35 0 0,3 12-177 0 0,-1 0 0 0 0,0 0 0 0 0,1 0 0 0 0,-1 0 0 0 0,0 0 0 0 0,0 0 0 0 0,0 0 0 0 0,0 0 0 0 0,0 0 0 0 0,0 0 0 0 0,0 1 0 0 0,-1-2-3 0 0,-9-2 34 0 0,1-1 104 0 0,3-3 114 0 0,4 1-64 0 0,3 7-167 0 0,0 0-1 0 0,0-1 1 0 0,0 1-1 0 0,0-1 1 0 0,0 1-1 0 0,-1-1 1 0 0,1 1-1 0 0,0 0 1 0 0,0-1-1 0 0,-1 1 1 0 0,1 0 0 0 0,0-1-1 0 0,0 1 1 0 0,-1 0-1 0 0,1-1 1 0 0,0 1-1 0 0,-1 0 1 0 0,1-1-1 0 0,-1 1 1 0 0,1 0-1 0 0,0 0 1 0 0,-1-1 0 0 0,1 1-1 0 0,-1 0 1 0 0,1 0-1 0 0,0 0 1 0 0,-1 0-1 0 0,1 0 1 0 0,-1 0-1 0 0,1 0 1 0 0,-1 0-1 0 0,1 0 1 0 0,-1 0 0 0 0,1 0-1 0 0,0 0 1 0 0,-1 0-21 0 0,-4-3 469 0 0,-9-7 20 0 0,3 8-63 0 0,6-1 30 0 0,4 2-400 0 0,-2-1 57 0 0,-4-4 84 0 0,1 4-17 0 0,0 1 24 0 0,-1 0 92 0 0,-3-1-75 0 0,1-2-51 0 0,7 2-148 0 0,0 1 1 0 0,1 1-1 0 0,-1-1 1 0 0,0 0-1 0 0,1 0 1 0 0,-1 1-1 0 0,0-1 1 0 0,0 0-1 0 0,0 1 0 0 0,0 0 1 0 0,0 0-1 0 0,0-1-22 0 0,-3 1 31 0 0,0 0 4 0 0,-5 0 73 0 0,-18 0-16 0 0,21 0-66 0 0,1 0-11 0 0,5 0-12 0 0,-1 0-1 0 0,1 0 1 0 0,-1 0-1 0 0,1 0 1 0 0,0 0 0 0 0,-1 1-1 0 0,1-1 1 0 0,-1 0-1 0 0,1 1 1 0 0,0-1 0 0 0,-1 1-1 0 0,1-1 1 0 0,0 1 0 0 0,-1 0-1 0 0,1-1 1 0 0,0 2-3 0 0,-21 9 45 0 0,14-6-22 0 0,7-4-20 0 0,-1 0-1 0 0,1-1 1 0 0,0 1-1 0 0,-1 0 1 0 0,1 0 0 0 0,-1-1-1 0 0,1 1 1 0 0,-1-1 0 0 0,1 1-1 0 0,-1-1 1 0 0,1 0-1 0 0,-1 0 1 0 0,0 1 0 0 0,1-1-3 0 0,0-1 0 0 0,1 1 0 0 0,-1 0 0 0 0,1 0 0 0 0,-1 0 0 0 0,1 0 0 0 0,-1 0 0 0 0,1 0 0 0 0,-1 0 0 0 0,1 0 0 0 0,-1 0 0 0 0,1 0 0 0 0,-1 1 0 0 0,1-1 0 0 0,0 0 0 0 0,-1 0 0 0 0,1 0 0 0 0,-1 0 0 0 0,1 1 0 0 0,-1-1 0 0 0,1 0 0 0 0,0 0 0 0 0,-1 1 0 0 0,1-1 0 0 0,0 0 0 0 0,-1 1 0 0 0,1-1 0 0 0,0 0 0 0 0,-1 1 0 0 0,1-1 0 0 0,0 1 0 0 0,0-1 0 0 0,-1 1 0 0 0,-3 5 0 0 0,-6-1 0 0 0,9-4 0 0 0,1 0 0 0 0,0-1 0 0 0,-1 1 0 0 0,1 0 0 0 0,0 0 0 0 0,0 0 0 0 0,0-1 0 0 0,-1 1 0 0 0,1 0 0 0 0,0 0 0 0 0,0 0 0 0 0,0-1 0 0 0,0 1 0 0 0,0 1 0 0 0,0 58 0 0 0,0-48 0 0 0,-1-9 0 0 0,1 0 0 0 0,0 0 0 0 0,0 0 0 0 0,0 0 0 0 0,0 0 0 0 0,1 0 0 0 0,-1 0 0 0 0,1 0 0 0 0,0 0 0 0 0,0 1 0 0 0,8 11 0 0 0,-6-9 0 0 0,1 1 0 0 0,-1-1 0 0 0,3 8 0 0 0,-1 11 0 0 0,10 10 0 0 0,-12-28 0 0 0,1 0 0 0 0,0 0 0 0 0,0 0 0 0 0,1 0 0 0 0,0 0 0 0 0,-1-1 0 0 0,0 1 0 0 0,0 0 0 0 0,0 2 0 0 0,11 26 0 0 0,-12-23 0 0 0,-3-9 0 0 0,0-1 0 0 0,1 0 0 0 0,0 0 0 0 0,-1 0 0 0 0,1 0 0 0 0,0 1 0 0 0,0-1 0 0 0,0 0 0 0 0,0 0 0 0 0,0-1 0 0 0,1 1 0 0 0,-1 0 0 0 0,1 0 0 0 0,-1 0 0 0 0,4 3 0 0 0,-1 0 0 0 0,-1 1 0 0 0,1-1 0 0 0,-1 1 0 0 0,0 0 0 0 0,0 1 0 0 0,0-2 0 0 0,-1-1 3 0 0,-1 1-6 0 0,-1 16 56 0 0,0-9-51 0 0,0 25 125 0 0,0-28-107 0 0,0-9-19 0 0,0 0 0 0 0,0 0-1 0 0,0 1 1 0 0,0-1 0 0 0,0 0 0 0 0,0 0-1 0 0,0 0 1 0 0,0 0 0 0 0,0 0 0 0 0,0 0-1 0 0,0 0 1 0 0,0 0 0 0 0,0 0 0 0 0,0 0-1 0 0,0 0 1 0 0,0 1 0 0 0,0-1 0 0 0,0 0-1 0 0,0 0 1 0 0,0 0 0 0 0,0 0 0 0 0,0 0-1 0 0,0 0 1 0 0,-1 0 0 0 0,1 0 0 0 0,0 0-1 0 0,0 0 1 0 0,0 0 0 0 0,0 0 0 0 0,0 1-1 0 0,0-1 1 0 0,0 0 0 0 0,0 0 0 0 0,0 0-1 0 0,0 0 1 0 0,0 0 0 0 0,0 0 0 0 0,0 0-1 0 0,0 0 1 0 0,-1 0 0 0 0,1 0 0 0 0,0 0-1 0 0,0 0 1 0 0,0 0 0 0 0,0 0 0 0 0,0 0-1 0 0,0 0 1 0 0,0 0 0 0 0,0 0 0 0 0,0 0-1 0 0,0 0 1 0 0,-1 0 0 0 0,1 0 0 0 0,0 0-1 0 0,0 0 1 0 0,0 0 0 0 0,0 0-1 0 0,-6 0-2 0 0,2 0-43 0 0,2 0-48 0 0,1 0-108 0 0,1 0-186 0 0,0 0 204 0 0,0 0 83 0 0,0 0-34 0 0,0 0-9 0 0,0 0-34 0 0,0 0-39 0 0,0 0-43 0 0,0 0-47 0 0,0 0-44 0 0,0 0-38 0 0,0 0-35 0 0,0 0-121 0 0,0 0-35 0 0,0 0-1272 0 0</inkml:trace>
  <inkml:trace contextRef="#ctx0" brushRef="#br0" timeOffset="593.23">0 333 5064 0 0,'0'0'108'0'0,"0"0"17"0"0,0 0 14 0 0,3 0-10 0 0,19 0-91 0 0,-13 0 51 0 0,-5 0 11 0 0,1 0 42 0 0,-2 0 229 0 0,-1-3 12 0 0,3-1-256 0 0,1 1 35 0 0,7-1 243 0 0,18 3 548 0 0,-28 1-872 0 0,2-1 137 0 0,-1 0-38 0 0,8-4 273 0 0,-6 1-149 0 0,-2 3-110 0 0,0-1 39 0 0,2 1 154 0 0,1 1 106 0 0,9 0-46 0 0,0 0-91 0 0,1 0-76 0 0,-1 0-63 0 0,6 0-3 0 0,40 0 214 0 0,-35 0-197 0 0,-4 0 65 0 0,-12 0-103 0 0,1 0 35 0 0,-7-3-4 0 0,-4 2-202 0 0,0 0 0 0 0,0 0 1 0 0,0 0-1 0 0,0 0 0 0 0,0 0 1 0 0,0 0-1 0 0,1 0 1 0 0,-1 1-1 0 0,0-1 0 0 0,1 0 1 0 0,-1 1-1 0 0,2-1-22 0 0,30-1 319 0 0,-8 3-157 0 0,-21-1-315 0 0,-1 0 59 0 0,0 0 50 0 0,-1 0 44 0 0,2 0 90 0 0,0 0 277 0 0,-3 0-304 0 0,-1 0-62 0 0,1 0-40 0 0,-1 0-35 0 0,0 0-40 0 0,0 0-45 0 0,0 0-67 0 0,1 0-63 0 0,-1 0-69 0 0,1 0-75 0 0,0 0-81 0 0,0 0-87 0 0,0 0-92 0 0,0 0-100 0 0,-1 0-993 0 0,0 0-1018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01.8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64 8840 0 0,'0'0'197'0'0,"0"0"24"0"0,0 2 19 0 0,0-1-229 0 0,0 0 0 0 0,0-1-1 0 0,0 1 1 0 0,0 0-1 0 0,0-1 1 0 0,0 1-1 0 0,0 0 1 0 0,0-1-1 0 0,0 1 1 0 0,1 0 0 0 0,-1-1-1 0 0,0 1 1 0 0,0 0-1 0 0,1-1 1 0 0,-1 1-1 0 0,0-1 1 0 0,1 1-11 0 0,5 9 55 0 0,3 14-36 0 0,-6-16 25 0 0,1 2 90 0 0,4 4 26 0 0,-6-9-71 0 0,3 5 52 0 0,-2-2-18 0 0,-1 1 22 0 0,-1 2 59 0 0,-1-6-111 0 0,1 0 1 0 0,-1 0 0 0 0,1 0-1 0 0,1 0 1 0 0,1 4-94 0 0,3 14 285 0 0,-4-7-142 0 0,-3 11 135 0 0,0 23 177 0 0,2-36-349 0 0,2-1-43 0 0,3-1 48 0 0,-5-11-94 0 0,0 0 0 0 0,0 1-1 0 0,-1-1 1 0 0,1 1 0 0 0,0-1 0 0 0,-1 1 0 0 0,1-1 0 0 0,-1 1 0 0 0,0 0-1 0 0,0-1 1 0 0,1 1 0 0 0,-1-1 0 0 0,0 1 0 0 0,0 0-17 0 0,0 2 27 0 0,0 0 0 0 0,1-1 0 0 0,0 1 0 0 0,-1 0 0 0 0,1 0 0 0 0,1-1 0 0 0,-1 1 0 0 0,0-1 1 0 0,1 1-1 0 0,1 2-27 0 0,-2-4 24 0 0,0 0 1 0 0,0 1-1 0 0,-1-1 1 0 0,1 1-1 0 0,-1-1 1 0 0,0 1 0 0 0,1-1-1 0 0,-1 2-24 0 0,-1 21 127 0 0,0-15-84 0 0,1 65 509 0 0,0-72-610 0 0,0-3-10 0 0,0 0 18 0 0,0 0-16 0 0,0 0-45 0 0,0 0-112 0 0,0 0-202 0 0,0 0-20 0 0,0 0 163 0 0,0 0 54 0 0,0 0-51 0 0,-3-3-210 0 0,1 1 249 0 0,-4-6-220 0 0,5 5 245 0 0,-1 0-17 0 0,2-1-65 0 0,-1 1-79 0 0,1-1-96 0 0,0 1-68 0 0,0 0-98 0 0,0-1-221 0 0,0-2-534 0 0</inkml:trace>
  <inkml:trace contextRef="#ctx0" brushRef="#br0" timeOffset="290.39">31 64 6936 0 0,'0'0'157'0'0,"-2"0"23"0"0,-1 0-90 0 0,2 0-148 0 0,0 0 81 0 0,-1 0 43 0 0,-1 0 40 0 0,-2 0 54 0 0,-1 0 65 0 0,-1 0 74 0 0,9-3-27 0 0,3 0-163 0 0,-1 0 0 0 0,1 0 0 0 0,0 0 1 0 0,0 0-1 0 0,0 1 0 0 0,5-2-109 0 0,9-5 297 0 0,-11 4-190 0 0,-7 4-85 0 0,1 0 0 0 0,-1 1 0 0 0,0-1 0 0 0,1 0 0 0 0,-1 0 0 0 0,1 1 0 0 0,-1-1 0 0 0,1 1 0 0 0,-1-1 1 0 0,1 1-1 0 0,0 0 0 0 0,-1 0 0 0 0,1-1 0 0 0,0 1-22 0 0,11-1 156 0 0,4-5-30 0 0,-2 1-32 0 0,-2 3 11 0 0,-1 0 1 0 0,1 1 0 0 0,0 1 0 0 0,0 0 0 0 0,8 1-106 0 0,17 0 231 0 0,-31-1-199 0 0,0 0 1 0 0,-1 1 0 0 0,1-1-1 0 0,0 2 1 0 0,-1-1 0 0 0,1 0-1 0 0,-1 1 1 0 0,1 0 0 0 0,-1 1-1 0 0,2 0-32 0 0,25 9 143 0 0,-27-10-111 0 0,-1-1-1 0 0,1 1 1 0 0,-1 0-1 0 0,1 0 1 0 0,-1 1 0 0 0,0 0-1 0 0,2 1-31 0 0,7 5 13 0 0,0 1 1 0 0,8 9-14 0 0,1 3 48 0 0,-3-6-37 0 0,-17-14-11 0 0,-1-1 0 0 0,1 1 0 0 0,-1 0 0 0 0,1 0 0 0 0,-1 0 0 0 0,0 1 0 0 0,1 0 0 0 0,3 13 0 0 0,-4-7 0 0 0,4 4-1 0 0,-5-12 2 0 0,-1 0 0 0 0,1 1 0 0 0,0-1 1 0 0,-1 0-1 0 0,1 1 0 0 0,0-1 0 0 0,-1 1 0 0 0,0-1 0 0 0,1 1 0 0 0,-1-1 0 0 0,0 1 0 0 0,0-1 0 0 0,0 1-1 0 0,1 17 91 0 0,-2 20 36 0 0,1-37-117 0 0,0 0 0 0 0,-1 1 0 0 0,1-1 0 0 0,-1 0-1 0 0,1 0 1 0 0,-1 0 0 0 0,0 0 0 0 0,0 0 0 0 0,0 0 0 0 0,0 0-1 0 0,0-1 1 0 0,0 1 0 0 0,-1 0 0 0 0,1 0-10 0 0,-3 3 123 0 0,3 2-76 0 0,1-1-10 0 0,-2-4-21 0 0,0 1 1 0 0,0-1 0 0 0,0 1 0 0 0,0-1 0 0 0,0 0 0 0 0,0 0 0 0 0,-1 0 0 0 0,1 0-1 0 0,-1 0 1 0 0,1-1 0 0 0,-1 1 0 0 0,0-1 0 0 0,0 1-17 0 0,-2 0 26 0 0,1 1 1 0 0,0-1 0 0 0,1 1-1 0 0,-1 0 1 0 0,-1 1-27 0 0,4-3 4 0 0,-1 1 1 0 0,1-1-1 0 0,0 0 1 0 0,0 0-1 0 0,0 0 1 0 0,-1 0-1 0 0,1 0 1 0 0,0 0-1 0 0,-1 0 1 0 0,1-1-1 0 0,-1 1 1 0 0,1 0 0 0 0,-1-1-1 0 0,0 1 1 0 0,1-1-1 0 0,-1 0 1 0 0,1 1-1 0 0,-1-1 1 0 0,0 0-1 0 0,0 0-4 0 0,1 0 4 0 0,-1 0 0 0 0,0 1 1 0 0,1-1-1 0 0,-1 0 0 0 0,0 1 0 0 0,1-1 0 0 0,-1 1 0 0 0,0-1 0 0 0,1 1 0 0 0,-1 0 0 0 0,1 0 1 0 0,-1 0-1 0 0,1 0-4 0 0,-1 0 4 0 0,1 0 0 0 0,-1-1 0 0 0,1 1 0 0 0,-1 0 0 0 0,1 0 0 0 0,-1-1 0 0 0,0 1 0 0 0,1-1 1 0 0,-1 1-1 0 0,0-1 0 0 0,1 0 0 0 0,-1 0 0 0 0,0 0-4 0 0,-2 0-107 0 0,-1 0 79 0 0,1 0 52 0 0,-6 0 88 0 0,4 0-108 0 0,2 0-62 0 0,1 0-63 0 0,0 0-39 0 0,0 0-64 0 0,0 0-72 0 0,0 0-81 0 0,0 0-89 0 0,0 0-99 0 0,0 0-107 0 0,0 0-115 0 0,-4 0-741 0 0,-2 0-868 0 0</inkml:trace>
  <inkml:trace contextRef="#ctx0" brushRef="#br0" timeOffset="804.54">727 230 6648 0 0,'0'0'149'0'0,"0"0"23"0"0,2 0 12 0 0,2 1-79 0 0,-4-1-77 0 0,24-14 30 0 0,-9 12-77 0 0,-7 2 38 0 0,-1-3 55 0 0,1-1 79 0 0,1-2 154 0 0,4 4 119 0 0,-6 2-192 0 0,8 0 241 0 0,-6-3-194 0 0,7-6 45 0 0,-13 6-256 0 0,1 1-1 0 0,0 0 0 0 0,0 0 1 0 0,0 0-1 0 0,0 0 1 0 0,0 0-1 0 0,0 1 1 0 0,1 0-1 0 0,1 0-69 0 0,-1-2 195 0 0,20-22 189 0 0,-21 22-203 0 0,-1 2-95 0 0,5 2-20 0 0,-8-1-41 0 0,2 0 137 0 0,-2-1-28 0 0,0-1-58 0 0,3-10 23 0 0,7 0 6 0 0,-7 9-17 0 0,-3 1-6 0 0,0-9-5 0 0,0 4-13 0 0,0-1-51 0 0,-3 3 30 0 0,-17-14 35 0 0,15 13-71 0 0,5 6-4 0 0,-1 0-1 0 0,1-1 0 0 0,0 1 0 0 0,0 0 1 0 0,-1 0-1 0 0,1 0 0 0 0,0-1 0 0 0,0 1 1 0 0,-1 0-1 0 0,1 0 0 0 0,0 0 0 0 0,0 0 1 0 0,-1 0-1 0 0,1 0 0 0 0,0 0 0 0 0,-1-1 1 0 0,1 1-1 0 0,0 0 0 0 0,-1 0 0 0 0,1 0 1 0 0,0 0-1 0 0,0 0 0 0 0,-1 0 0 0 0,1 0 1 0 0,0 1-1 0 0,-1-1-2 0 0,-19-3 92 0 0,13-4-8 0 0,6 7-80 0 0,1-1 1 0 0,0 1-1 0 0,0-1 0 0 0,-1 1 0 0 0,1 0 1 0 0,0-1-1 0 0,-1 1 0 0 0,1 0 0 0 0,-1-1 0 0 0,1 1 1 0 0,0 0-1 0 0,-1 0 0 0 0,1-1 0 0 0,-1 1 1 0 0,1 0-1 0 0,-1 0 0 0 0,1 0 0 0 0,-1-1 0 0 0,1 1 1 0 0,-1 0-1 0 0,1 0 0 0 0,-1 0 0 0 0,1 0 1 0 0,-1 0-1 0 0,1 0 0 0 0,0 0 0 0 0,-1 0 0 0 0,1 0 1 0 0,-1 1-5 0 0,-1-1 12 0 0,0 0 1 0 0,1 0-1 0 0,-1 0 1 0 0,0 1 0 0 0,1-1-1 0 0,-1 0 1 0 0,0 1 0 0 0,1 0-1 0 0,-1-1 1 0 0,1 1 0 0 0,-1 0-1 0 0,1 0 1 0 0,-1 0-13 0 0,1 0 14 0 0,-1 0-1 0 0,1 0 1 0 0,-1 0 0 0 0,1-1 0 0 0,-1 1 0 0 0,1 0 0 0 0,-1-1-1 0 0,0 1 1 0 0,1-1 0 0 0,-1 0 0 0 0,0 0 0 0 0,0 1 0 0 0,1-1-14 0 0,-1 0 13 0 0,0 0 0 0 0,1 0 0 0 0,-1 0 0 0 0,1 1 0 0 0,-1-1 0 0 0,1 0 0 0 0,-1 1 0 0 0,1 0 1 0 0,-1-1-1 0 0,1 1 0 0 0,-1 0 0 0 0,1 0 0 0 0,0-1 0 0 0,-1 2-13 0 0,-6 2 65 0 0,-2 1 46 0 0,9-5-98 0 0,0 0 0 0 0,0 1 0 0 0,0-1 0 0 0,0 1 0 0 0,-1-1 0 0 0,1 1 0 0 0,1-1-1 0 0,-1 1 1 0 0,0-1 0 0 0,0 1 0 0 0,0 0 0 0 0,0 0 0 0 0,0 0 0 0 0,1-1 0 0 0,-1 1 0 0 0,0 0 0 0 0,1 0 0 0 0,-1 1-13 0 0,-1 3 64 0 0,1-1-11 0 0,-4 4 26 0 0,-5 8 62 0 0,8-13-136 0 0,0 1 0 0 0,0-1 0 0 0,0 1 0 0 0,1 0 0 0 0,-1-1 1 0 0,0 3-6 0 0,1 4 0 0 0,0-1 0 0 0,0 0 0 0 0,1 1 0 0 0,0-1 0 0 0,0 1 0 0 0,1 9 0 0 0,-1-17 0 0 0,0-1 0 0 0,-1 1 0 0 0,1 0 0 0 0,-1-1 0 0 0,1 1 0 0 0,-1 0 0 0 0,1-1 0 0 0,-1 1 0 0 0,0-1 0 0 0,0 2 0 0 0,-3 8 0 0 0,8 1 0 0 0,-3-11 0 0 0,0 1 0 0 0,-1-1 0 0 0,1 1 0 0 0,0-1 0 0 0,-1 1 0 0 0,1 0 0 0 0,-1-1 0 0 0,0 1 0 0 0,1 0 0 0 0,-1 0 0 0 0,0 0 0 0 0,0-1 0 0 0,0 0 0 0 0,0 0 0 0 0,0 0 0 0 0,0 0 0 0 0,0 0 0 0 0,0 0 0 0 0,1 0 0 0 0,-1 0 0 0 0,0 0 0 0 0,1 1 0 0 0,-1-1 0 0 0,1 0 0 0 0,-1 0 0 0 0,1-1 0 0 0,-1 1 0 0 0,1 0 0 0 0,0 0 0 0 0,-1 0 0 0 0,1 0 0 0 0,0 0 0 0 0,0-1 0 0 0,0 1 0 0 0,0 0 0 0 0,0-1 0 0 0,-1 1 0 0 0,1-1 0 0 0,0 1 0 0 0,0-1 0 0 0,1 1 0 0 0,-1-1 0 0 0,0 0 0 0 0,1 1 0 0 0,7 3 0 0 0,-4-1-1 0 0,2 0-1 0 0,-2 0 0 0 0,1 0 1 0 0,0 0-1 0 0,-1 1 1 0 0,1 0-1 0 0,-1 1 2 0 0,-3-3-4 0 0,0-1-1 0 0,0 1 1 0 0,0-1 0 0 0,0 0 0 0 0,0 0-1 0 0,0 1 1 0 0,1-1 0 0 0,-1 0-1 0 0,0-1 1 0 0,1 1 0 0 0,-1 0 0 0 0,0-1-1 0 0,1 1 1 0 0,-1-1 4 0 0,37 1-48 0 0,-20-2 39 0 0,-10 1 98 0 0,-2 0-64 0 0,-2 0-38 0 0,1 0-42 0 0,-1 0-28 0 0,-1 0-41 0 0,1 0-46 0 0,0 0-52 0 0,-1 0-5 0 0,0 0-43 0 0,-1 0-46 0 0,1 0-49 0 0,0 0-51 0 0,0 0-55 0 0,-1 0-59 0 0,1 0-61 0 0,8 0-1079 0 0,6 0-953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24.3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214 92 7568 0 0,'0'0'166'0'0,"0"0"29"0"0,0 0 14 0 0,0-3-25 0 0,0-3-128 0 0,0 2 22 0 0,0 2 78 0 0,0 1 178 0 0,-2 1 300 0 0,1 0-607 0 0,1 1 1 0 0,-1-1 0 0 0,1 0 0 0 0,0 0 0 0 0,-1 0-1 0 0,1-1 1 0 0,-1 1 0 0 0,1 0 0 0 0,0 0-1 0 0,-1 0 1 0 0,1 0 0 0 0,-1 0 0 0 0,1 0-1 0 0,0 0 1 0 0,-1-1 0 0 0,1 1 0 0 0,0 0 0 0 0,-1 0-1 0 0,1-1 1 0 0,0 1 0 0 0,-1 0 0 0 0,1 0-1 0 0,0-1 1 0 0,0 1 0 0 0,-1 0 0 0 0,1-1-1 0 0,0 1 1 0 0,0 0 0 0 0,0-1 0 0 0,-1 1 0 0 0,1-1-29 0 0,-4-5 437 0 0,-7 1 82 0 0,6-5-50 0 0,-5 5-10 0 0,6-2-143 0 0,4 7-296 0 0,-1-1-1 0 0,1 1 0 0 0,0 0 0 0 0,0-1 0 0 0,0 1 0 0 0,-1 0 1 0 0,1-1-1 0 0,0 1 0 0 0,0 0 0 0 0,-1-1 0 0 0,1 1 0 0 0,0 0 0 0 0,-1 0 1 0 0,1-1-1 0 0,0 1 0 0 0,-1 0 0 0 0,1 0 0 0 0,0 0 0 0 0,-1-1 1 0 0,1 1-1 0 0,-1 0 0 0 0,1 0 0 0 0,0 0 0 0 0,-1 0 0 0 0,1 0 0 0 0,-1 0 1 0 0,1 0-1 0 0,0 0 0 0 0,-1 0 0 0 0,1 0 0 0 0,-1 0-18 0 0,-4-2 418 0 0,-6-5-78 0 0,3 3-117 0 0,2-1 36 0 0,4 3-131 0 0,0-2-11 0 0,0 1-9 0 0,0 1 1 0 0,-2 1 117 0 0,0 1-60 0 0,0 0 46 0 0,-2 0-44 0 0,-1 0-55 0 0,0 0-54 0 0,-1 0-55 0 0,-7 2-4 0 0,14-1-1 0 0,0-1 1 0 0,0 1 0 0 0,0 0 0 0 0,1 0 0 0 0,-1-1 0 0 0,0 1 0 0 0,0 0 0 0 0,1 0 0 0 0,-1 0 0 0 0,0 0 0 0 0,1 0 0 0 0,-1-1 0 0 0,1 1 0 0 0,-1 0 0 0 0,1 0 0 0 0,0 1 0 0 0,-7 9 18 0 0,-3-6 67 0 0,-3 18 69 0 0,11-19-137 0 0,-13 27-2 0 0,14-29-15 0 0,0 1 0 0 0,1 0 0 0 0,-1-1 0 0 0,1 1 0 0 0,-1 0 0 0 0,1 0 0 0 0,0-1 0 0 0,0 1 0 0 0,0 0 0 0 0,1 2 0 0 0,0 10 0 0 0,-2 3-1 0 0,1 29 3 0 0,0-45-3 0 0,1 1 0 0 0,-1 0 0 0 0,1 0 0 0 0,-1-1 0 0 0,1 1 0 0 0,0 0 0 0 0,0-1 0 0 0,0 1 0 0 0,0-1 0 0 0,1 1 0 0 0,-1-1 0 0 0,1 1 0 0 0,-1-1 1 0 0,2 1 0 0 0,-2-2-5 0 0,1 1 0 0 0,-1-1 1 0 0,0 1-1 0 0,0 0 0 0 0,0-1 1 0 0,0 1-1 0 0,0 0 1 0 0,0 0-1 0 0,0 0 0 0 0,0 0 1 0 0,0 0 4 0 0,1 20-9 0 0,-2-20 9 0 0,0 0 0 0 0,1 0 0 0 0,-1 1 0 0 0,1-1 0 0 0,-1 0 0 0 0,1 0 0 0 0,0 1 0 0 0,0-1 0 0 0,0 0 0 0 0,0 0 0 0 0,0 0 0 0 0,1 0 0 0 0,-1 0 0 0 0,1-1 0 0 0,-1 1 0 0 0,1 0 0 0 0,0-1 0 0 0,-1 1 0 0 0,1-1 0 0 0,1 1 0 0 0,-1 0 0 0 0,1 0 0 0 0,-1 1 0 0 0,0-1 0 0 0,1 1 0 0 0,-1-1 0 0 0,-1 1 0 0 0,3 2 0 0 0,-2-1 1 0 0,-2-3-3 0 0,0 0 0 0 0,1-1 0 0 0,-1 1 0 0 0,0-1 0 0 0,0 1 0 0 0,1-1 0 0 0,-1 1 0 0 0,1 0 0 0 0,-1-1 1 0 0,0 1-1 0 0,1-1 0 0 0,-1 1 0 0 0,1-1 0 0 0,-1 0 0 0 0,1 1 0 0 0,0-1 0 0 0,-1 0 0 0 0,1 1 0 0 0,-1-1 0 0 0,1 0 0 0 0,0 1 0 0 0,-1-1 2 0 0,5 2-12 0 0,3 3 2 0 0,4 1 7 0 0,-2-4-40 0 0,-5-2-149 0 0,-1 0 98 0 0,0 0 67 0 0,6 0 48 0 0,-3 0-75 0 0,-4 0-47 0 0,1 0-73 0 0,-1 0-39 0 0,0 0-75 0 0,0 0-84 0 0,-1 0-95 0 0,1 0-104 0 0,0 0-117 0 0,-2 0 297 0 0,0 0-32 0 0,0 0-35 0 0,0 0-35 0 0,1 0-1347 0 0,-1 0-1041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24.6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9072 0 0,'0'0'200'0'0,"0"0"33"0"0,0 0 15 0 0,0 2-36 0 0,0 14-109 0 0,0 26 365 0 0,0-40-449 0 0,0-1 0 0 0,0 1 1 0 0,1-1-1 0 0,-1 1 0 0 0,0-1 0 0 0,1 1 1 0 0,-1-1-1 0 0,1 0 0 0 0,-1 1 1 0 0,1-1-1 0 0,0 1 0 0 0,0-1 1 0 0,-1 0-20 0 0,7 12 151 0 0,-6-3-61 0 0,-1 2 42 0 0,0 6 95 0 0,4 2 54 0 0,8 16-14 0 0,-3-13-100 0 0,-5-11-93 0 0,2 5 88 0 0,5 8 135 0 0,-6-18-179 0 0,1 2 35 0 0,-1-2-34 0 0,0 3-4 0 0,0 2 83 0 0,5 11 229 0 0,0-10-222 0 0,-5-7-139 0 0,-2-3-22 0 0,0-1-1 0 0,-1 1 0 0 0,1 0 0 0 0,0-1 0 0 0,1 0 0 0 0,-1 0 0 0 0,2 1-43 0 0,12 4 184 0 0,-9-4-117 0 0,3 2 39 0 0,1-1 39 0 0,2-3 44 0 0,-1-4 46 0 0,-10 2-188 0 0,10-6 193 0 0,2 0 37 0 0,14-8 358 0 0,-10 1-263 0 0,-2-6-40 0 0,2-8 16 0 0,-13 19-256 0 0,-2 2-3 0 0,2-2 16 0 0,-1 2-35 0 0,-1 0-20 0 0,-1-1-1 0 0,1 1 1 0 0,-2-1 0 0 0,2-4-50 0 0,-1 5 14 0 0,6-27 96 0 0,-8 14-89 0 0,-1-12-19 0 0,0 6 50 0 0,0 25-51 0 0,0-1-1 0 0,0 0 1 0 0,-1 1 0 0 0,1-1 0 0 0,-1 0 0 0 0,1 1 0 0 0,-1-1-1 0 0,1 0 1 0 0,-1 1 0 0 0,0-1 0 0 0,0 1 0 0 0,0-1-1 0 0,0 1 0 0 0,0-1 1 0 0,0 1 0 0 0,1-1 0 0 0,-1 1 0 0 0,0-1 0 0 0,0 1-1 0 0,1-1 1 0 0,-1 0 0 0 0,1 1 0 0 0,0-1 0 0 0,-1 0-1 0 0,1 1 1 0 0,0-1 0 0 0,0 0-1 0 0,0-8 32 0 0,1-9-10 0 0,-1 18-23 0 0,0 0 0 0 0,0 0 0 0 0,0 0 0 0 0,0 0 0 0 0,-1 0 0 0 0,1 0 0 0 0,0 0 0 0 0,0 0 0 0 0,-1 0-1 0 0,1 0 1 0 0,-1 0 0 0 0,1 0 0 0 0,-1 0 1 0 0,-5-3-37 0 0,1-1 0 0 0,4-1-14 0 0,1 4-44 0 0,0 2-106 0 0,0 0-166 0 0,0 0 200 0 0,0 0-43 0 0,0 0-76 0 0,0 0 95 0 0,0 0-39 0 0,0 0-41 0 0,0 0-39 0 0,0 0-415 0 0,0 0 105 0 0,0 0-54 0 0,0 0-790 0 0,0 0-617 0 0,0 0-1176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25.0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8552 0 0,'0'0'190'0'0,"0"0"28"0"0,0 0 11 0 0,0 3-21 0 0,0 0-174 0 0,-1-1-33 0 0,1-1-1 0 0,0 1 1 0 0,0 0 0 0 0,0 0 0 0 0,0-1 0 0 0,1 1-1 0 0,-1 0 1 0 0,0 0 0 0 0,1-1 0 0 0,-1 1 0 0 0,1 1-1 0 0,6 1 44 0 0,-3 0 97 0 0,-2 5 104 0 0,0 3 92 0 0,2-4-54 0 0,2 5 27 0 0,-4 3-25 0 0,-2 0-14 0 0,3-5-31 0 0,5 6 47 0 0,-7-14-242 0 0,0 0 0 0 0,0 0 0 0 0,0 0 1 0 0,-1 0-1 0 0,1 0 0 0 0,-1 0 1 0 0,0 2-46 0 0,0 5 160 0 0,2-3-44 0 0,4 9 93 0 0,-2-8-86 0 0,-2-1 0 0 0,-1 0 22 0 0,-1 3 52 0 0,1 0-76 0 0,1-1 36 0 0,10 21 439 0 0,-6-18-383 0 0,1 0-71 0 0,-5 1 52 0 0,-2-10 7 0 0,0-3 39 0 0,0 0 15 0 0,0 0 1 0 0,0 0-27 0 0,0 0-110 0 0,0 0-45 0 0,0 0-8 0 0,0 0 3 0 0,0 0 23 0 0,0 0 11 0 0,0 0 0 0 0,0 0-3 0 0,-2-3-17 0 0,0 1-65 0 0,1 1-13 0 0,0 1 1 0 0,0-1-1 0 0,1 0 0 0 0,-1 0 0 0 0,0 0 0 0 0,1 0 0 0 0,-1 0 1 0 0,0 0-1 0 0,1 0 0 0 0,-1 0 0 0 0,1 0 0 0 0,-1 0-5 0 0,-1-18 125 0 0,2-6-113 0 0,3-5 3 0 0,2 15 17 0 0,-3 12-22 0 0,-1 0 1 0 0,0 0-1 0 0,0 0 1 0 0,-1 0 0 0 0,1 0-1 0 0,0 0 1 0 0,-1 0-1 0 0,0 0 1 0 0,0-1-11 0 0,0 3 4 0 0,1-1 1 0 0,-1 1-1 0 0,0-1 1 0 0,0 0-1 0 0,1 1 1 0 0,-1-1 0 0 0,1 0-1 0 0,-1 1 1 0 0,1-1-1 0 0,0 1 1 0 0,0 0-1 0 0,-1-1 1 0 0,1 1-1 0 0,0-1 1 0 0,0 1-1 0 0,0 0 1 0 0,1 0-1 0 0,-1 0 1 0 0,0-1-1 0 0,1 1-4 0 0,21-21 47 0 0,-21 19-35 0 0,0-2-1 0 0,1 0-5 0 0,-3 5-6 0 0,0-1 0 0 0,0 0 0 0 0,1 1 1 0 0,-1-1-1 0 0,0 1 0 0 0,0-1 0 0 0,1 0 0 0 0,-1 1 0 0 0,1-1 1 0 0,-1 1-1 0 0,1-1 0 0 0,-1 1 0 0 0,1 0 0 0 0,-1-1 1 0 0,1 1-1 0 0,-1-1 0 0 0,1 1 0 0 0,-1 0 0 0 0,1-1 1 0 0,0 1-1 0 0,-1 0 0 0 0,1 0 0 0 0,4-3 0 0 0,40-22 0 0 0,-14 20 0 0 0,14-20 0 0 0,-43 24-2 0 0,-1 1 0 0 0,1-1 0 0 0,0 1 0 0 0,0-1 0 0 0,0 1 0 0 0,-1 0 0 0 0,1 0 0 0 0,0 0 0 0 0,0 0 0 0 0,0 0 0 0 0,1 0 2 0 0,8 1-56 0 0,0-4-100 0 0,-7 1 14 0 0,0-1-48 0 0,1 0-110 0 0,0 1-70 0 0,0 0-67 0 0,2 1-63 0 0,9 1-646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25.6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228 17 8840 0 0,'0'0'197'0'0,"0"0"24"0"0,0 0 19 0 0,2 0-29 0 0,9 0-122 0 0,-10 0-13 0 0,0 0 82 0 0,-1 0 122 0 0,-2 0 0 0 0,-3-1-130 0 0,1 0-58 0 0,-5-4 26 0 0,5 3-61 0 0,0 0 47 0 0,1 1 4 0 0,0-1 39 0 0,0 2 11 0 0,0-1 36 0 0,-1 1 42 0 0,0 0 45 0 0,2-1-176 0 0,-2 1 46 0 0,-14 0 624 0 0,9 0-491 0 0,4 1-152 0 0,0 1-84 0 0,-2 3 79 0 0,5-4-106 0 0,1 0 1 0 0,0-1-1 0 0,-1 1 0 0 0,1 0 1 0 0,-1 0-1 0 0,1-1 1 0 0,-1 1-1 0 0,1-1 0 0 0,-1 1 1 0 0,1-1-1 0 0,-1 0 0 0 0,0 0 1 0 0,1 1-1 0 0,-1-1-21 0 0,-11 2 151 0 0,3 3-37 0 0,9-4-100 0 0,0 0 0 0 0,-1 0 0 0 0,0 0 0 0 0,1 0 0 0 0,-1-1 1 0 0,1 1-1 0 0,-1-1 0 0 0,0 1 0 0 0,1-1 0 0 0,-1 0 0 0 0,0 1 0 0 0,1-1 0 0 0,-1 0-14 0 0,0 0 7 0 0,1 0 0 0 0,0 0 0 0 0,0 0-1 0 0,-1 0 1 0 0,1 0 0 0 0,0 0 0 0 0,0 1-1 0 0,0-1 1 0 0,-1 0 0 0 0,1 1 0 0 0,0-1-1 0 0,0 1 1 0 0,0 0 0 0 0,0-1 0 0 0,0 1 0 0 0,0 0-1 0 0,0-1 1 0 0,0 1 0 0 0,0 0 0 0 0,0 0-1 0 0,0 0 1 0 0,1 0 0 0 0,-1 0 0 0 0,0 0 0 0 0,0 1-7 0 0,-4 11 66 0 0,-5-8-52 0 0,4 5-14 0 0,5-9 0 0 0,1 0 0 0 0,0 0 0 0 0,-1 0 0 0 0,1 0 0 0 0,-1 0 0 0 0,0 0 0 0 0,1 0 0 0 0,-1 0 0 0 0,0 0 0 0 0,1-1 0 0 0,-1 1 0 0 0,0 0 0 0 0,0 0 0 0 0,0-1 0 0 0,0 1 0 0 0,0 0 0 0 0,0-1 1 0 0,0 0 0 0 0,1 1 0 0 0,-1-1 1 0 0,0 0-1 0 0,0 1 0 0 0,0-1 1 0 0,1 1-1 0 0,-1-1 0 0 0,0 1 0 0 0,0-1 1 0 0,1 1-1 0 0,-1-1 0 0 0,0 1 0 0 0,1 0 1 0 0,-1 0-1 0 0,1-1 0 0 0,-1 1 1 0 0,1 0-1 0 0,-1 0 0 0 0,1-1 0 0 0,0 1 1 0 0,-1 0-1 0 0,1 0 0 0 0,0 0 1 0 0,0 0-1 0 0,-1 0 0 0 0,1 0 0 0 0,0-1 1 0 0,0 1-1 0 0,0 0 0 0 0,0 0 1 0 0,0 0-1 0 0,0 0 0 0 0,1 0 0 0 0,-1 0 1 0 0,0 0-2 0 0,0 6 7 0 0,0-3 2 0 0,0 1-4 0 0,0 3 45 0 0,3 2-55 0 0,7-5-59 0 0,-5 5 36 0 0,6-2-21 0 0,5 2 38 0 0,2 5 11 0 0,1-7 0 0 0,-16-7 0 0 0,0 0 0 0 0,0 0 0 0 0,-1 0 0 0 0,1 0 0 0 0,0 0 0 0 0,-1 1 0 0 0,1-1 0 0 0,-1 1 0 0 0,0 0 0 0 0,1-1 0 0 0,-1 1 0 0 0,0 0 0 0 0,2 2 0 0 0,-4-3 0 0 0,1 1 0 0 0,-1-1 0 0 0,1 0 0 0 0,0 0 0 0 0,-1 0 0 0 0,1 0 0 0 0,0 0 0 0 0,0-1 0 0 0,0 1 0 0 0,0 0 0 0 0,0 0 0 0 0,0 0 0 0 0,0-1 0 0 0,0 1 0 0 0,0-1 0 0 0,0 1 0 0 0,0-1 0 0 0,1 1 0 0 0,-1-1 0 0 0,0 1 0 0 0,0-1 0 0 0,1 0 0 0 0,0 1 0 0 0,0-1 0 0 0,0 1 0 0 0,0-1 0 0 0,0 1 0 0 0,0 0 0 0 0,0 0 0 0 0,0 0 0 0 0,0 0 0 0 0,-1 0 0 0 0,1 1 0 0 0,0-1 0 0 0,0 2 0 0 0,5 4 0 0 0,-4-4 0 0 0,0 0 0 0 0,1 0 0 0 0,-1 0 0 0 0,0 0 0 0 0,1 0 0 0 0,0-1 0 0 0,6 3 0 0 0,-8-4 0 0 0,0 0 0 0 0,0 0 0 0 0,0 0 0 0 0,0 0 0 0 0,0 1 0 0 0,0-1 0 0 0,0 1 0 0 0,0-1 0 0 0,0 1 0 0 0,5 5-1 0 0,-3-4-1 0 0,-1 0 1 0 0,0 0-1 0 0,0 0 0 0 0,-1 1 1 0 0,1-1-1 0 0,0 1 2 0 0,12 26-53 0 0,-15-29 53 0 0,1 0 0 0 0,-1 0 0 0 0,1 1 0 0 0,-1-1 0 0 0,0 0 1 0 0,1 0-1 0 0,-1 0 0 0 0,0 0 0 0 0,0 0 0 0 0,0 0 1 0 0,0 0-1 0 0,0 1 0 0 0,0-1 0 0 0,0 0 0 0 0,0 0 1 0 0,0 0-1 0 0,0 0 0 0 0,-1 1 0 0 0,-4 4 26 0 0,-2-3 41 0 0,7-3-66 0 0,0 0 1 0 0,-1 0 0 0 0,1 0-1 0 0,0-1 1 0 0,0 1 0 0 0,0 0-1 0 0,0 0 1 0 0,0 0 0 0 0,0 0-1 0 0,0 0 1 0 0,0 0 0 0 0,0 0-1 0 0,0 0 1 0 0,-1 0 0 0 0,1 0 0 0 0,0 0-1 0 0,0 0 1 0 0,0 1 0 0 0,0-1-1 0 0,0 0 1 0 0,0 0 0 0 0,0 0-1 0 0,0 0 1 0 0,0 0 0 0 0,0 0-1 0 0,0 0 1 0 0,0 0 0 0 0,-1 0-1 0 0,1 0 1 0 0,0 0 0 0 0,0 0-1 0 0,0 0 1 0 0,0 0 0 0 0,0 0 0 0 0,0 0-1 0 0,0 0 1 0 0,0 1 0 0 0,0-1-1 0 0,0 0 1 0 0,0 0 0 0 0,0 0-1 0 0,0 0 1 0 0,0 0 0 0 0,0 0-1 0 0,0 0 1 0 0,0 0 0 0 0,0 0-1 0 0,0 0 1 0 0,0 0 0 0 0,0 1-1 0 0,0-1 1 0 0,0 0 0 0 0,0 0 0 0 0,0 0-1 0 0,0 0 1 0 0,0 0 0 0 0,0 0-2 0 0,0 1 9 0 0,0 0 1 0 0,-1 0 0 0 0,1 0 0 0 0,-1 0 0 0 0,1 0 0 0 0,-1 0 0 0 0,1 0 0 0 0,-1 0 0 0 0,1 0 0 0 0,-1 0 0 0 0,0 0 0 0 0,0-1 0 0 0,1 1 0 0 0,-1 0 0 0 0,0-1 0 0 0,0 1 0 0 0,0 0 0 0 0,0-1 0 0 0,0 1-1 0 0,0-1 1 0 0,0 1 0 0 0,0-1 0 0 0,0 0 0 0 0,0 1 0 0 0,0-1 0 0 0,0 0 0 0 0,0 0 0 0 0,0 0-10 0 0,-1 1 25 0 0,-1 0 0 0 0,1 0 1 0 0,0 0-1 0 0,0 0 0 0 0,-1 0 0 0 0,1 1 0 0 0,0-1 1 0 0,-1 1-26 0 0,-1 5 80 0 0,4-7-76 0 0,0 1 0 0 0,-1-1-1 0 0,1 0 1 0 0,0 1 0 0 0,0-1-1 0 0,-1 1 1 0 0,1-1 0 0 0,0 0 0 0 0,-1 1-1 0 0,1-1 1 0 0,0 0 0 0 0,-1 0-1 0 0,1 1 1 0 0,-1-1 0 0 0,1 0-1 0 0,0 0 1 0 0,-1 1 0 0 0,1-1-1 0 0,-1 0 1 0 0,1 0 0 0 0,-1 0-1 0 0,1 0 1 0 0,-1 0 0 0 0,1 0-1 0 0,-1 0 1 0 0,1 0 0 0 0,-1 0-1 0 0,1 0 1 0 0,-1 0 0 0 0,1 0-1 0 0,0 0 1 0 0,-1 0-4 0 0,-45 0 176 0 0,16 0-158 0 0,15-3-18 0 0,0-9 10 0 0,-13-16 54 0 0,28 28-77 0 0,-1-1-1 0 0,1 1 1 0 0,0-1-1 0 0,-1 1 1 0 0,1-1-1 0 0,0 0 1 0 0,-1 1-1 0 0,1-1 1 0 0,0 1-1 0 0,0-1 1 0 0,0 0-1 0 0,-1 1 1 0 0,1-1-1 0 0,0 0 1 0 0,0 1-1 0 0,0-1 1 0 0,0 0-1 0 0,0 1 1 0 0,0-1-1 0 0,0 0 1 0 0,1 1-1 0 0,-1-1 1 0 0,0 1-1 0 0,0-1 14 0 0,1-1-112 0 0,-1-3-90 0 0,0-5-110 0 0,0 7 167 0 0,0-1-64 0 0,0 2 7 0 0,0 0-52 0 0,0 0-63 0 0,0-1-70 0 0,0 2 43 0 0,0-1-47 0 0,0 1-41 0 0,0-1-36 0 0,0 0-134 0 0,0 1-36 0 0,0-5-1401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8:51.6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469 31 5936 0 0,'0'0'169'0'0,"0"0"-39"0"0,0 0-12 0 0,0 0 36 0 0,0 0 123 0 0,0 0 229 0 0,0 0 20 0 0,0 0-12 0 0,0 0-56 0 0,0 0-30 0 0,0 0-4 0 0,0 0-24 0 0,0 0-102 0 0,0 0-46 0 0,0 0-10 0 0,0 0 0 0 0,0 0 12 0 0,0 0 2 0 0,0 0 0 0 0,0 0 0 0 0,3-3 0 0 0,7-7 0 0 0,-8 8 0 0 0,-2 2-2 0 0,0 0-4 0 0,0 0-2 0 0,0 0 0 0 0,0 0-11 0 0,0 0-45 0 0,-2 0-21 0 0,-8 0-57 0 0,8 0-35 0 0,1 0 57 0 0,1-3-28 0 0,0 0-46 0 0,0-4 15 0 0,0 7-75 0 0,0 0-1 0 0,0 0 1 0 0,0 0 0 0 0,0 0 0 0 0,0 0 0 0 0,0-1 0 0 0,0 1 0 0 0,0 0 0 0 0,0 0 0 0 0,0 0 0 0 0,0 0 0 0 0,0 0 0 0 0,0 0 0 0 0,0 0 0 0 0,0 0 0 0 0,0 0 0 0 0,0 0 0 0 0,0-1 0 0 0,0 1 0 0 0,0 0 0 0 0,0 0 0 0 0,0 0 0 0 0,0 0 0 0 0,0 0 0 0 0,0 0 0 0 0,0 0 0 0 0,0 0 0 0 0,0 0 0 0 0,0 0-1 0 0,0 0 1 0 0,0 0 0 0 0,0 0 0 0 0,0 0 0 0 0,0-1 0 0 0,0 1 0 0 0,-1 0 0 0 0,1 0 0 0 0,0 0 0 0 0,0 0 0 0 0,0 0 0 0 0,0 0 0 0 0,0 0 0 0 0,0 0 0 0 0,0 0 0 0 0,0 0 0 0 0,0 0 0 0 0,0 0 0 0 0,-1 0 0 0 0,1 0 0 0 0,0 0 0 0 0,0 0 0 0 0,0 0 0 0 0,0 0 0 0 0,0 0 0 0 0,0 0 0 0 0,0 0 0 0 0,0 0-2 0 0,-3 0 20 0 0,-2 0 37 0 0,-22 0 342 0 0,19 0-353 0 0,7 0-42 0 0,1 0 1 0 0,-1 0-1 0 0,0 0 0 0 0,1 0 0 0 0,-1 0 0 0 0,0 1 1 0 0,1-1-1 0 0,-1 0 0 0 0,0 0 0 0 0,1 0 1 0 0,-1 0-1 0 0,1 1 0 0 0,-1-1 0 0 0,0 0 0 0 0,1 1 1 0 0,-1-1-1 0 0,1 0 0 0 0,-1 1 0 0 0,1-1 0 0 0,-1 1 1 0 0,1-1-1 0 0,-1 1 0 0 0,1-1 0 0 0,0 1 0 0 0,-1-1 1 0 0,1 1-5 0 0,-1 0 3 0 0,1-1 1 0 0,0 1 0 0 0,-1-1-1 0 0,1 1 1 0 0,-1-1 0 0 0,1 1-1 0 0,-1-1 1 0 0,1 0 0 0 0,-1 1 0 0 0,1-1-1 0 0,-1 1 1 0 0,1-1 0 0 0,-1 0-1 0 0,1 0 1 0 0,-1 1 0 0 0,0-1-1 0 0,1 0 1 0 0,-1 0 0 0 0,0 0-1 0 0,1 1 1 0 0,-1-1 0 0 0,0 0-1 0 0,1 0 1 0 0,-1 0 0 0 0,0 0 0 0 0,1 0-4 0 0,-16-1 54 0 0,12 0-53 0 0,0 1 0 0 0,0 0 0 0 0,-1 0 0 0 0,1 0 0 0 0,0 0 0 0 0,0 0 0 0 0,0 1 0 0 0,0 0 1 0 0,-4 1-2 0 0,0 3 0 0 0,7-4 1 0 0,0 0 0 0 0,-1-1 0 0 0,1 1 0 0 0,0 0 0 0 0,-1 0-1 0 0,1-1 1 0 0,-1 1 0 0 0,1-1 0 0 0,-1 1 0 0 0,1-1 0 0 0,-1 0 0 0 0,0 1 0 0 0,1-1 0 0 0,-1 0-1 0 0,0 0 7 0 0,0 0 1 0 0,1 0-1 0 0,-1 0 0 0 0,0 1 1 0 0,1-1-1 0 0,-1 1 0 0 0,0-1 1 0 0,1 1-1 0 0,-1 0 1 0 0,1-1-1 0 0,-1 1 0 0 0,1 0 1 0 0,-1 0-8 0 0,1 0 3 0 0,-1 0 1 0 0,1 0-1 0 0,-1 0 1 0 0,1 0-1 0 0,-1-1 1 0 0,1 1-1 0 0,-1-1 1 0 0,0 1-1 0 0,1-1 1 0 0,-1 0-1 0 0,0 1 1 0 0,0-1-1 0 0,1 0-3 0 0,-1 0 4 0 0,0 0 0 0 0,1 0 0 0 0,-1 0 0 0 0,1 1 0 0 0,-1-1 0 0 0,1 0 0 0 0,-1 1 0 0 0,1-1 0 0 0,-1 1 0 0 0,1 0-1 0 0,-1 0 1 0 0,1-1 0 0 0,-1 2-4 0 0,0-1 1 0 0,1 0-1 0 0,-1 0 0 0 0,0 0 0 0 0,1-1 0 0 0,-1 1 0 0 0,0 0 1 0 0,0-1-1 0 0,1 1 0 0 0,-1-1 0 0 0,0 1 0 0 0,0-1 0 0 0,0 0 1 0 0,-1 0-1 0 0,-1 0 0 0 0,0 0 0 0 0,0 1 0 0 0,0 0 0 0 0,1 0 0 0 0,-1 0 0 0 0,0 0 0 0 0,1 0 0 0 0,-1 1 0 0 0,1-1 0 0 0,-3 3 0 0 0,-24 1 0 0 0,22-1 0 0 0,7-3 4 0 0,-1 0 0 0 0,1 0-1 0 0,0 0 1 0 0,-1-1 0 0 0,1 1 0 0 0,-1 0-1 0 0,1-1 1 0 0,-1 1 0 0 0,1-1 0 0 0,-1 1 0 0 0,0-1-1 0 0,1 0 1 0 0,-1 0 0 0 0,0 0-4 0 0,0 0 1 0 0,0 0 0 0 0,-1 0 1 0 0,1 0-1 0 0,0 0 0 0 0,-1 0 0 0 0,1 0 1 0 0,0 1-1 0 0,-1-1 0 0 0,1 1 0 0 0,0 0 1 0 0,-1 0-1 0 0,1 0 0 0 0,0 0 0 0 0,0 0 1 0 0,0 0-1 0 0,0 0 0 0 0,0 1 1 0 0,0 0-2 0 0,-5 1 81 0 0,-2-3-62 0 0,7-1-6 0 0,-2 1 24 0 0,3-1-70 0 0,0 1 7 0 0,-1 2 37 0 0,-3 1 82 0 0,-2 1 34 0 0,-3 1 68 0 0,-3-3-227 0 0,11-2 74 0 0,2 0 38 0 0,0 7 9 0 0,0 3-66 0 0,0 19 12 0 0,0-5 38 0 0,0-3-73 0 0,2-6 0 0 0,8 0 0 0 0,-7 0 0 0 0,-3 10 10 0 0,0 11 136 0 0,0-34-144 0 0,0-1-1 0 0,0 1 0 0 0,0 0 0 0 0,1-1 0 0 0,-1 1 0 0 0,1 0 0 0 0,-1-1 1 0 0,1 1-1 0 0,0 0 0 0 0,-1-1 0 0 0,1 1 0 0 0,0-1 0 0 0,0 1-1 0 0,0-1 5 0 0,0 1-1 0 0,0-1 0 0 0,0 1 1 0 0,0-1-1 0 0,-1 1 1 0 0,1-1-1 0 0,-1 1 0 0 0,1 0 1 0 0,-1-1-1 0 0,0 1 1 0 0,1 0-1 0 0,-1-1 0 0 0,0 1-4 0 0,0 13 25 0 0,-1-9-12 0 0,1 1-1 0 0,0 0 0 0 0,1 0 1 0 0,0-1-1 0 0,0 4-12 0 0,5 2 27 0 0,-5-10-23 0 0,0-1-1 0 0,0 0 1 0 0,-1 1-1 0 0,1-1 1 0 0,0 1 0 0 0,-1-1-1 0 0,1 1 1 0 0,-1 0-1 0 0,0-1 1 0 0,1 1 0 0 0,-1-1-1 0 0,0 1 1 0 0,0 0-1 0 0,0 0-3 0 0,-1 15 76 0 0,2 34 285 0 0,1-34-292 0 0,5-4-47 0 0,-7-12-22 0 0,1 0 0 0 0,0 1 0 0 0,0-1 0 0 0,-1 1 0 0 0,1-1 0 0 0,-1 0 0 0 0,1 1 0 0 0,-1-1 0 0 0,0 1 0 0 0,1-1 0 0 0,-1 1 0 0 0,0-1 0 0 0,0 1 0 0 0,0 49-38 0 0,0 1 83 0 0,0 9 92 0 0,0 35 173 0 0,0-93-306 0 0,0 0 0 0 0,-1 0 0 0 0,1 0 0 0 0,-1-1 0 0 0,1 1 0 0 0,-1 0 0 0 0,-1 2-4 0 0,-6 12 49 0 0,7-14-40 0 0,1 0 0 0 0,-1 0-1 0 0,0 0 1 0 0,1 0 0 0 0,0 0-1 0 0,0 1 1 0 0,0-1 0 0 0,0 0-1 0 0,0 0 1 0 0,0 0-9 0 0,1 9 20 0 0,-1 8 69 0 0,0-6-37 0 0,0 13 0 0 0,0-13-24 0 0,0-13-26 0 0,0 0 0 0 0,0-1 0 0 0,0 1 0 0 0,0 0 0 0 0,0-1 1 0 0,0 1-1 0 0,0 0 0 0 0,0-1 0 0 0,-1 1 0 0 0,1-1 0 0 0,0 1 0 0 0,0 0 0 0 0,-1-1 0 0 0,1 1 0 0 0,0-1 0 0 0,-1 1 0 0 0,1-1 1 0 0,-1 1-1 0 0,1-1 0 0 0,0 1 0 0 0,-1-1 0 0 0,1 1 0 0 0,-1-1 0 0 0,1 1 0 0 0,-1-1 0 0 0,0 0-2 0 0,1 1 3 0 0,-1-1-1 0 0,1 1 1 0 0,-1-1-1 0 0,1 0 1 0 0,-1 1-1 0 0,1-1 1 0 0,-1 1-1 0 0,1-1 1 0 0,-1 1 0 0 0,1-1-1 0 0,0 1 1 0 0,-1-1-1 0 0,1 1 1 0 0,0 0-1 0 0,0-1 1 0 0,-1 1-1 0 0,1 0 1 0 0,0-1-1 0 0,0 1 1 0 0,0-1-1 0 0,0 1 1 0 0,0 0 0 0 0,0-1-1 0 0,0 1 1 0 0,0 0-1 0 0,0 0-2 0 0,0 21 97 0 0,0-17-87 0 0,0-2 56 0 0,0-1 1 0 0,0 11-42 0 0,0 3 27 0 0,0-10-47 0 0,0-4 0 0 0,0 4 25 0 0,0 7 41 0 0,0-11 78 0 0,0-2 15 0 0,-1 4-66 0 0,1-2 77 0 0,0 0-154 0 0,0 1-68 0 0,1 3-90 0 0,-1 5-114 0 0,0-8 151 0 0,0-3 7 0 0,0 0 32 0 0,0 0-14 0 0,0 0-46 0 0,0 0-122 0 0,0 0-220 0 0,0 0 349 0 0,0 0 4 0 0,0 0-19 0 0,0 0-47 0 0,0 0-15 0 0,0 0-47 0 0,0 0-54 0 0,0 0-61 0 0,0 0-64 0 0,0 0-62 0 0,0 0-53 0 0,0 0-48 0 0,0 0-168 0 0,0 0-47 0 0,0 0-204 0 0,0 0-550 0 0</inkml:trace>
  <inkml:trace contextRef="#ctx0" brushRef="#br0" timeOffset="604.25">61 711 4744 0 0,'0'0'135'0'0,"0"3"55"0"0,0 7 130 0 0,0-10-313 0 0,0 0-1 0 0,0 0 1 0 0,0 0-1 0 0,0 0 1 0 0,0 0-1 0 0,0 0 1 0 0,0 0-1 0 0,0 0 1 0 0,0 0-1 0 0,0 0 1 0 0,0 1-1 0 0,0-1 1 0 0,0 0 0 0 0,0 0-1 0 0,0 0 1 0 0,0 0-1 0 0,0 0 1 0 0,0 0-1 0 0,0 0 1 0 0,0 0-1 0 0,0 0 1 0 0,0 0-1 0 0,0 1 1 0 0,0-1-1 0 0,0 0 1 0 0,0 0-1 0 0,0 0 1 0 0,0 0-1 0 0,0 0 1 0 0,0 0-1 0 0,0 0 1 0 0,-1 0 0 0 0,1 0-1 0 0,0 0 1 0 0,0 0-1 0 0,0 0 1 0 0,0 0-1 0 0,0 0 1 0 0,0 0-1 0 0,0 0 1 0 0,0 0-1 0 0,0 0 1 0 0,0 0-1 0 0,0 0 1 0 0,0 0-1 0 0,-1 0 1 0 0,1 0-1 0 0,0 0 1 0 0,0 0-1 0 0,0 0 1 0 0,0 0 0 0 0,0 0-1 0 0,0 0 1 0 0,0 0-1 0 0,0 0 1 0 0,0 0-1 0 0,0 0-6 0 0,-1 0-243 0 0,0 0 55 0 0,1 0 53 0 0,-1 0 50 0 0,0 0 47 0 0,0 0 45 0 0,0 0 41 0 0,0 0 39 0 0,0 0 66 0 0,0 0 47 0 0,-1 0 43 0 0,1 0 39 0 0,-1 0 99 0 0,1 0 41 0 0,-2 0 267 0 0,1 0 46 0 0,0 0 514 0 0,0 0-453 0 0,2 0-186 0 0,0 0-73 0 0,0 0-248 0 0,1 0-41 0 0,0 0-48 0 0,0 0-53 0 0,0 0-57 0 0,1 0-64 0 0,0 0-69 0 0,1 0-73 0 0,3 0 310 0 0,-1 0 34 0 0,9 0 362 0 0,-7 0-309 0 0,-4 0-204 0 0,-1 0-39 0 0,0 0-48 0 0,-1 0-54 0 0,4 0 338 0 0,0 0-4 0 0,-2 0-229 0 0,0 0-1 0 0,0-1 0 0 0,0 1 1 0 0,-1-1-1 0 0,1 1 1 0 0,0-1-1 0 0,0-1-40 0 0,15-5 247 0 0,-8 3-27 0 0,3 3-36 0 0,0 2-38 0 0,-1-1-37 0 0,-2 1-27 0 0,-7-1-22 0 0,1 0 0 0 0,0 0-1 0 0,-1-1 1 0 0,1 1 0 0 0,0-1 0 0 0,3-1-60 0 0,6-4 186 0 0,-8 3-140 0 0,-2 3-22 0 0,0-1 0 0 0,-1 0 1 0 0,1 1-1 0 0,0 0 1 0 0,0-1-1 0 0,-1 1 0 0 0,1 0 1 0 0,0 1-1 0 0,0-1 1 0 0,0 0-25 0 0,12-3 103 0 0,-7-1-53 0 0,-7 3-39 0 0,0 0 0 0 0,1 0 0 0 0,-1 0-1 0 0,0 0 1 0 0,1 1 0 0 0,-1-1-1 0 0,1 1 1 0 0,-1-1 0 0 0,1 1 0 0 0,-1-1-1 0 0,1 1 1 0 0,0 0 0 0 0,-1 0 0 0 0,1 0-12 0 0,0 0 12 0 0,-1 0-1 0 0,1-1 1 0 0,-1 1-1 0 0,1 0 1 0 0,0-1-1 0 0,-1 1 0 0 0,1-1 1 0 0,-1 1-1 0 0,1-1 1 0 0,-1 1-1 0 0,0-1 1 0 0,1 0-1 0 0,-1 0 0 0 0,1 0-10 0 0,5-4 47 0 0,9-3 36 0 0,0 0-66 0 0,13-6-22 0 0,-12 10 26 0 0,12 5 78 0 0,-17-1-75 0 0,-7-2 40 0 0,3-4-82 0 0,6 1 88 0 0,-6 4-53 0 0,1 0-48 0 0,-3 1-31 0 0,1 0-42 0 0,-4 0 30 0 0,-1 0-21 0 0,-1 1-69 0 0,0 0-84 0 0,0-1 74 0 0,-1 1-38 0 0,2 0-255 0 0,0 1-111 0 0,-1 0-94 0 0,1 0-75 0 0,0 0 35 0 0,-1-1-32 0 0,1 1-1287 0 0,-1-2-1154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0:08.9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 9872 0 0,'5'0'96'0'0,"7"0"33"0"0,-8 0-39 0 0,0 0 76 0 0,1 0 99 0 0,-5 1-105 0 0,0 1-82 0 0,0-2-78 0 0,0 4 37 0 0,-3 2-26 0 0,3-6 29 0 0,0 0 75 0 0,-1 1 67 0 0,0-1 60 0 0,1 0 116 0 0,-1 0 61 0 0,0 0 146 0 0,0 0 363 0 0,-1 0 130 0 0,1 0-386 0 0,0 0-161 0 0,0 0-61 0 0,1 0-137 0 0,-1 0-67 0 0,0 1-76 0 0,1-1-89 0 0,-1 10 716 0 0,1-5-572 0 0,0 0-42 0 0,0-1-73 0 0,1-2-46 0 0,-1 0-55 0 0,0-2-61 0 0,0 3 136 0 0,0-3-39 0 0,0 0-74 0 0,0 0-34 0 0,0 0-110 0 0,0 0 68 0 0,0 0-73 0 0,0 0 59 0 0,0 0-33 0 0,0 0-37 0 0,0 0-43 0 0,0 0-45 0 0,0 0-43 0 0,0 0-40 0 0,0 0-36 0 0,0 0-257 0 0,0 0-59 0 0,0 0-46 0 0,0 0-35 0 0,0 0-1419 0 0,0 0-1258 0 0</inkml:trace>
  <inkml:trace contextRef="#ctx0" brushRef="#br0" timeOffset="283.8">212 0 9904 0 0,'3'0'222'0'0,"0"0"5"0"0,0 0-45 0 0,0 0-39 0 0,0 0-34 0 0,1 0 7 0 0,1 0-62 0 0,10 0-41 0 0,-8 0 52 0 0,-4 0 12 0 0,0 0 41 0 0,0 0 49 0 0,0 0 56 0 0,0 0 513 0 0,-3 0 28 0 0,0 3-22 0 0,0 7-104 0 0,0-8-44 0 0,0-2-8 0 0,2 0-36 0 0,9 0-141 0 0,-9 0-66 0 0,-2 0-14 0 0,3 0-37 0 0,0 0-219 0 0,4 0-6 0 0,-5 0 5 0 0,-2 3-18 0 0,0 1-32 0 0,0 3-39 0 0,0 1-39 0 0,0-2-44 0 0,0-4 0 0 0,0-2-72 0 0,0 0-87 0 0,0 0 77 0 0,0 0-41 0 0,0 0-43 0 0,0 0-42 0 0,0 0-38 0 0,0 0-34 0 0,0 0-247 0 0,0 0-57 0 0,0 0-805 0 0,0 0-634 0 0,0 0-1204 0 0</inkml:trace>
  <inkml:trace contextRef="#ctx0" brushRef="#br0" timeOffset="581.29">515 0 7688 0 0,'12'13'166'0'0,"-9"-11"29"0"0,-3-2 14 0 0,2 0-25 0 0,5 0-122 0 0,-3 0 38 0 0,-2 0 212 0 0,0 0-66 0 0,0 0-55 0 0,-1 0-49 0 0,1 0-29 0 0,-1 0-37 0 0,2 0 139 0 0,-1 0-40 0 0,0 0 688 0 0,-2 0-19 0 0,0 0-111 0 0,0 0-49 0 0,0 0-10 0 0,0 0-34 0 0,0 0-136 0 0,0 0-66 0 0,3 3-12 0 0,7 7-38 0 0,-8-9-210 0 0,0 0-84 0 0,1 0-54 0 0,1-1-41 0 0,-1 0 37 0 0,-2 1 52 0 0,-1-1 44 0 0,0 1 70 0 0,-10 9-180 0 0,7-8 10 0 0,3-2-110 0 0,0 0-73 0 0,0 0-16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25.9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10712 0 0,'0'0'241'0'0,"0"0"38"0"0,3 3 11 0 0,6 10-19 0 0,-6 1-187 0 0,-3-13-84 0 0,0-1 1 0 0,0 1-1 0 0,0-1 0 0 0,0 1 1 0 0,0-1-1 0 0,0 1 1 0 0,0-1-1 0 0,0 1 0 0 0,0-1 1 0 0,0 1-1 0 0,0-1 1 0 0,1 1-1 0 0,-1-1 0 0 0,0 1 1 0 0,0-1-1 0 0,0 1 0 0 0,1-1 1 0 0,-1 0-1 0 0,0 1 1 0 0,0-1-1 0 0,1 1 0 0 0,-1-1 1 0 0,0 0-1 0 0,1 1 0 0 0,-1-1 1 0 0,1 0-1 0 0,-1 0 1 0 0,0 1-1 0 0,1-1 0 0 0,6 8 0 0 0,-6 6 14 0 0,-1-8 17 0 0,0 0 44 0 0,1 1 60 0 0,2 0 80 0 0,7 10 316 0 0,-5 9 21 0 0,-2-18-347 0 0,0-1-35 0 0,1 5 83 0 0,-1 6-9 0 0,-3-9-106 0 0,0-1-35 0 0,0 2 13 0 0,0 9 82 0 0,0-12-101 0 0,0 3 42 0 0,1 1-37 0 0,5 1-15 0 0,-5-11-77 0 0,0 1-1 0 0,0-1 0 0 0,0 1 1 0 0,-1-1-1 0 0,1 1 1 0 0,0-1-1 0 0,-1 1 0 0 0,1 0 1 0 0,-1-1-1 0 0,0 1 1 0 0,1 0-1 0 0,-1 0 1 0 0,0-1-10 0 0,0 1-162 0 0,0 0 54 0 0,0-1 46 0 0,0 0 42 0 0,0 0 39 0 0,0 0 36 0 0,0 1 96 0 0,0 1 289 0 0,0-2-339 0 0,0 0-39 0 0,0 0-53 0 0,0 1-53 0 0,0-1-64 0 0,0 1-74 0 0,0 0-51 0 0,0 1-74 0 0,0-1-81 0 0,0 1-88 0 0,0 0-96 0 0,0 1-103 0 0,0-1-110 0 0,0 2-117 0 0,0-5-973 0 0,0 0-1071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26.1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9 10912 0 0,'0'0'248'0'0,"0"0"34"0"0,-3 0 20 0 0,-7-3-38 0 0,4-1-118 0 0,3 2-70 0 0,-1 6-4 0 0,2-2-8 0 0,-1 1 218 0 0,3-3 7 0 0,0 0-126 0 0,0 0-91 0 0,0 0-51 0 0,0 0-49 0 0,0 0-39 0 0,0 0 3 0 0,0 0-37 0 0,0 0-16 0 0,0 0-36 0 0,0 0-42 0 0,0 0-47 0 0,0 0-49 0 0,0 0-47 0 0,0 0-41 0 0,0 0-37 0 0,0 0-123 0 0,0 0-35 0 0,0 0-1275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27.2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303 77 7640 0 0,'0'0'224'0'0,"3"0"-12"0"0,3-1-170 0 0,-1-5-43 0 0,-4-3 3 0 0,-1 2 44 0 0,0 3 15 0 0,0 2 113 0 0,-2 1 199 0 0,1 1-343 0 0,1 0 0 0 0,0 0 0 0 0,-1 0 0 0 0,1 0 0 0 0,-1 0 0 0 0,1 0 0 0 0,0 0 0 0 0,-1 0 0 0 0,1 0 0 0 0,-1 0 0 0 0,1 0 0 0 0,0 0 0 0 0,-1 0 0 0 0,1-1 0 0 0,0 1 0 0 0,-1 0 0 0 0,1 0 1 0 0,0 0-1 0 0,-1-1 0 0 0,1 1 0 0 0,0 0 0 0 0,-1-1 0 0 0,1 1 0 0 0,0 0 0 0 0,0-1 0 0 0,-1 1 0 0 0,1 0 0 0 0,0-1 0 0 0,0 1 0 0 0,0 0 0 0 0,-1-1-30 0 0,-3-5 512 0 0,0 3-141 0 0,-2-1-89 0 0,-1 1-70 0 0,0-1-50 0 0,3 2-47 0 0,-4-2 106 0 0,-2 0 3 0 0,-2-3 51 0 0,1 4-2 0 0,-2 2-73 0 0,0 1-57 0 0,2 1-41 0 0,1 0-12 0 0,-1-1 64 0 0,-3 0 18 0 0,1 0-41 0 0,7 1-85 0 0,0-1-1 0 0,0 1 1 0 0,0 1 0 0 0,0-1 0 0 0,0 1 0 0 0,0 0 0 0 0,0 0 0 0 0,1 1 0 0 0,-2 0-46 0 0,3-1 19 0 0,-15 7 44 0 0,1-7 11 0 0,17-2-70 0 0,1 0 0 0 0,-1 0 0 0 0,0 0 1 0 0,0 0-1 0 0,1 1 0 0 0,-1-1 1 0 0,0 0-1 0 0,0 0 0 0 0,1 0 0 0 0,-1 1 1 0 0,0-1-1 0 0,1 0 0 0 0,-1 1 1 0 0,0-1-1 0 0,1 1 0 0 0,-1-1 0 0 0,1 1 1 0 0,-1-1-1 0 0,1 1 0 0 0,-1-1 0 0 0,1 1 1 0 0,-1 0-1 0 0,1-1 0 0 0,-1 1 1 0 0,1 0-1 0 0,0-1 0 0 0,-1 1 0 0 0,1 0 1 0 0,0 0-5 0 0,-1 0 1 0 0,1 0 0 0 0,-1 0 1 0 0,1 1-1 0 0,-1-1 0 0 0,0 0 1 0 0,0 0-1 0 0,1 0 0 0 0,-1-1 1 0 0,0 1-1 0 0,0 0 0 0 0,0 0 1 0 0,0 0-1 0 0,0-1 0 0 0,0 1 1 0 0,0 0-2 0 0,-7 1-3 0 0,8-2 3 0 0,-1 0-1 0 0,1 0 0 0 0,0 0 1 0 0,0 0-1 0 0,0 0 0 0 0,-1 0 1 0 0,1 0-1 0 0,0 0 0 0 0,0 0 1 0 0,-1 0-1 0 0,1 0 0 0 0,0 1 1 0 0,0-1-1 0 0,0 0 0 0 0,-1 0 1 0 0,1 0-1 0 0,0 0 0 0 0,0 0 1 0 0,0 0-1 0 0,0 1 0 0 0,-1-1 1 0 0,1 0-1 0 0,0 0 0 0 0,0 0 1 0 0,0 0-1 0 0,0 1 1 0 0,0-1-1 0 0,0 0 0 0 0,0 0 1 0 0,-1 0-1 0 0,1 1 0 0 0,0-1 1 0 0,0 0-1 0 0,0 0 1 0 0,-1 27-67 0 0,1-19 38 0 0,0 9-2 0 0,0-15 31 0 0,0 1 0 0 0,1-1 0 0 0,-1 0 0 0 0,0 0 0 0 0,1 0 0 0 0,0 0 0 0 0,-1 0 0 0 0,1 0 0 0 0,0 0 0 0 0,0 0 0 0 0,0 0 0 0 0,0 0 0 0 0,0 0 0 0 0,1-1 0 0 0,-1 1 0 0 0,2 1 0 0 0,17 17 0 0 0,-4-3 0 0 0,0-1 0 0 0,8 4 0 0 0,3 0 0 0 0,-14-6 0 0 0,-10-11 0 0 0,0 1 0 0 0,0-1 0 0 0,1 1 0 0 0,-1-1 0 0 0,1 0 0 0 0,0-1 0 0 0,0 1 0 0 0,3 1 0 0 0,16 8-11 0 0,0 1 0 0 0,-1 1 1 0 0,-1 0-1 0 0,-1 2 0 0 0,0 1 1 0 0,18 18 10 0 0,-26-20 0 0 0,-9 0 0 0 0,-3-14 0 0 0,0-1-1 0 0,0 1 1 0 0,0-1 0 0 0,0 1 0 0 0,0-1 0 0 0,0 1 0 0 0,0-1 0 0 0,0 1 0 0 0,0-1 0 0 0,0 1 0 0 0,0-1 0 0 0,0 0 0 0 0,0 1 0 0 0,-1-1 0 0 0,1 1 0 0 0,0-1-1 0 0,0 1 1 0 0,0-1 0 0 0,-1 0 0 0 0,1 1 0 0 0,0-1 0 0 0,-1 1 0 0 0,1-1 0 0 0,0 0 0 0 0,-1 1 0 0 0,1-1 0 0 0,0 0 0 0 0,-1 1 0 0 0,1-1 0 0 0,0 0 0 0 0,-1 0 0 0 0,0 1 0 0 0,-5 3 16 0 0,2 2 24 0 0,4-5-39 0 0,-1-1 1 0 0,1 0-1 0 0,0 1 1 0 0,0-1-1 0 0,-1 1 1 0 0,1-1-1 0 0,0 0 1 0 0,-1 1 0 0 0,1-1-1 0 0,0 0 1 0 0,-1 1-1 0 0,1-1 1 0 0,0 0-1 0 0,-1 1 1 0 0,1-1 0 0 0,-1 0-1 0 0,1 0 1 0 0,-1 0-1 0 0,1 0 1 0 0,0 1-1 0 0,-1-1 1 0 0,1 0-1 0 0,-1 0 1 0 0,1 0 0 0 0,-1 0-1 0 0,1 0 1 0 0,-1 0-1 0 0,1 0 1 0 0,-1 0-1 0 0,1 0 1 0 0,-1 0 0 0 0,0 0-2 0 0,0 0 5 0 0,-1 0 1 0 0,1 0 0 0 0,-1 0 0 0 0,1 0 0 0 0,-1 1-1 0 0,1-1 1 0 0,-1 1 0 0 0,1-1 0 0 0,0 1 0 0 0,-1 0 0 0 0,1-1-1 0 0,0 1 1 0 0,-1 0-6 0 0,-10 5 21 0 0,9-5-16 0 0,0 0 1 0 0,0-1 0 0 0,1 1-1 0 0,-1-1 1 0 0,0 1 0 0 0,0-1 0 0 0,0 0-1 0 0,1 0 1 0 0,-1-1 0 0 0,0 1-1 0 0,0 0 1 0 0,0-1 0 0 0,1 0 0 0 0,-2 0-6 0 0,1-1 1 0 0,-1 1 0 0 0,1-1-1 0 0,-1 0 1 0 0,1 1 0 0 0,-1 0 0 0 0,1 0 0 0 0,-1 0 0 0 0,0 1 0 0 0,1-1 0 0 0,-1 1 0 0 0,-3 0-1 0 0,-5 0 17 0 0,9 1-13 0 0,0-1 0 0 0,-1 0 0 0 0,1 0 0 0 0,-1 0 0 0 0,1-1 0 0 0,-1 1 0 0 0,1-1 1 0 0,-1 0-1 0 0,0 0-4 0 0,-4-1-2 0 0,-1-1 1 0 0,1 0-1 0 0,-1 0 0 0 0,0 0 0 0 0,1-1 0 0 0,0-1 0 0 0,0 1 0 0 0,0-1 1 0 0,-3-3 1 0 0,5 1-60 0 0,3 4-10 0 0,1 0-30 0 0,1 1-52 0 0,0 0-27 0 0,0 0-55 0 0,0 1-65 0 0,0-1-73 0 0,1-1-107 0 0,-1 1-101 0 0,-1-1-111 0 0,1 0-120 0 0,-3-3-885 0 0,-5-3-965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28.6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7848 0 0,'4'4'5'0'0,"1"1"62"0"0,1 0 67 0 0,0 1 52 0 0,6 6 304 0 0,-11-10-407 0 0,1 0 0 0 0,-1-1-1 0 0,0 1 1 0 0,0 0 0 0 0,0 0-1 0 0,0-1 1 0 0,0 1 0 0 0,0 0-1 0 0,-1 0 1 0 0,1 0 0 0 0,0 0-1 0 0,-1 0 1 0 0,0 0 0 0 0,1 1-83 0 0,0 5 320 0 0,1 0-76 0 0,4 4 15 0 0,2-1-89 0 0,2 8 91 0 0,-6-3 20 0 0,-4-3-104 0 0,1 6 16 0 0,4-4-73 0 0,-3-8-74 0 0,-1-1 0 0 0,1 0 1 0 0,-1 1-1 0 0,0-1 0 0 0,0 1 0 0 0,-1-1-46 0 0,-1 6 71 0 0,1 8 54 0 0,3-4 10 0 0,-1-11-109 0 0,1 1 13 0 0,-1 1 0 0 0,-1 0 0 0 0,1 0 1 0 0,-1 0-1 0 0,0-1 0 0 0,0 7-39 0 0,-1 27 166 0 0,0 16 61 0 0,0-19-30 0 0,0-7 22 0 0,0 1 71 0 0,-2-26-171 0 0,-9 5 1 0 0,11-9 25 0 0,1-1-79 0 0,0 1-57 0 0,3-1-64 0 0,-3 0 70 0 0,0 1 30 0 0,0-1 38 0 0,0 0 46 0 0,-1 0 57 0 0,1 0 63 0 0,-1 0 75 0 0,-1 0-319 0 0,1 0 0 0 0,-1 0 0 0 0,1 0 0 0 0,-1 0 0 0 0,1 0 0 0 0,0 0 0 0 0,-1 0 0 0 0,1 0 0 0 0,-1 0 0 0 0,1 0 0 0 0,0 0 0 0 0,-1-1 0 0 0,1 1 0 0 0,-1 0 0 0 0,1 0 0 0 0,0 0 0 0 0,-1 0 0 0 0,1-1 0 0 0,0 1 1 0 0,-1 0-1 0 0,1 0 0 0 0,0-1 0 0 0,-1 1 0 0 0,1 0 0 0 0,0-1 0 0 0,-1 1 0 0 0,1 0 0 0 0,0-1 0 0 0,0 1 0 0 0,0 0 0 0 0,-1-1 0 0 0,1 1 0 0 0,0-1 0 0 0,0 1 0 0 0,0 0 0 0 0,0-1 0 0 0,0 1 0 0 0,0-1 0 0 0,0 1 1 0 0,0 0-1 0 0,0-1 0 0 0,0 1 0 0 0,0-1 0 0 0,0 1 0 0 0,0-1 0 0 0,0 1 0 0 0,0-1-5 0 0,0 0 14 0 0,0-1 1 0 0,0 0-1 0 0,0 0 0 0 0,-1 1 1 0 0,1-1-1 0 0,0 0 0 0 0,-1 1 1 0 0,1-1-1 0 0,-2-1-14 0 0,-8-9 35 0 0,7 7 24 0 0,2-3-49 0 0,0 1-2 0 0,-10-18 50 0 0,8 21-39 0 0,1 0-1 0 0,0 0 1 0 0,0 0 0 0 0,1 0 0 0 0,-1 0-1 0 0,1 0 1 0 0,0 0 0 0 0,0-1 0 0 0,0 1 0 0 0,1-1-19 0 0,-1-31 157 0 0,0 18-74 0 0,1 1 1 0 0,1-1-1 0 0,2-14-83 0 0,12-33 206 0 0,-12 55-201 0 0,-1 0 1 0 0,2 1-1 0 0,-1 0 1 0 0,1-1-1 0 0,1 1 1 0 0,-1 1-1 0 0,2-1 1 0 0,-1 1-1 0 0,1 0 1 0 0,0 0-1 0 0,1 0 1 0 0,0 1-1 0 0,0 0 1 0 0,1 1 0 0 0,1-2-7 0 0,-6 6 1 0 0,-1 1 0 0 0,0-1 0 0 0,1 0 0 0 0,-1-1 0 0 0,0 1 0 0 0,0 0 0 0 0,0-1 0 0 0,0 1 0 0 0,0-1 0 0 0,0 0 0 0 0,-1 1 0 0 0,0 0 0 0 0,0 0 0 0 0,1 0 0 0 0,-1 1 0 0 0,1-1 0 0 0,-1 0 0 0 0,1 1 0 0 0,0-1 0 0 0,-1 1 0 0 0,1 0 0 0 0,0-1 0 0 0,0 1 0 0 0,2-1 0 0 0,11-10 1 0 0,1 0-14 0 0,-2 9-28 0 0,1 5 30 0 0,-4 6 3 0 0,-4-1-37 0 0,3 3 39 0 0,6 7 1 0 0,-14-6 6 0 0,-2-6-2 0 0,0-2-2 0 0,0-1-1 0 0,0 1 0 0 0,1-1 0 0 0,-1 1 1 0 0,1-1-1 0 0,0 1 0 0 0,0-1 0 0 0,0 0 1 0 0,0 1-1 0 0,0-1 4 0 0,0-1-2 0 0,0 1 1 0 0,0-1-1 0 0,0 1 1 0 0,-1-1 0 0 0,1 1-1 0 0,-1-1 1 0 0,1 1-1 0 0,-1-1 1 0 0,0 1-1 0 0,0 0 1 0 0,1-1-1 0 0,-1 1 1 0 0,0-1-1 0 0,0 1 1 0 0,-1 0-1 0 0,1-1 1 0 0,0 1 0 0 0,-1 1 1 0 0,-5 8 0 0 0,6-11 0 0 0,-1 1 0 0 0,1 0 0 0 0,-1-1 0 0 0,1 1 0 0 0,-1 0 0 0 0,1 0 0 0 0,-1-1 0 0 0,1 1 0 0 0,0 0 0 0 0,-1 0 0 0 0,1 0 0 0 0,0-1 0 0 0,0 1 0 0 0,0 0 0 0 0,0 0 0 0 0,-1 0 0 0 0,1 0 0 0 0,0 0 0 0 0,1-1 0 0 0,-1 1 0 0 0,0 0 0 0 0,0 0 0 0 0,0 0 0 0 0,0 0 0 0 0,1-1 0 0 0,-1 2-1 0 0,12 14 1 0 0,-11-16 0 0 0,0 0 0 0 0,-1 1 0 0 0,1-1 0 0 0,-1 1 0 0 0,1-1 0 0 0,0 1 0 0 0,-1-1 0 0 0,1 1 0 0 0,-1-1 0 0 0,0 1 0 0 0,1-1 0 0 0,-1 1 0 0 0,1 0 0 0 0,-1-1 0 0 0,0 1 0 0 0,0 0 0 0 0,1-1 0 0 0,-1 1 0 0 0,0 0 0 0 0,0 0 0 0 0,0-1 0 0 0,0 1 0 0 0,0 0 0 0 0,0-1 0 0 0,0 1 0 0 0,0 0 0 0 0,0 0 0 0 0,0-1 0 0 0,0 1 0 0 0,0 0 0 0 0,0 0 0 0 0,-1-1 0 0 0,1 1 0 0 0,0 0 0 0 0,-1-1 0 0 0,1 1 0 0 0,0-1 0 0 0,-1 1 0 0 0,1 0 0 0 0,-1-1 0 0 0,1 1 0 0 0,-1-1 0 0 0,1 1 0 0 0,-1-1 0 0 0,1 1 0 0 0,-1-1 0 0 0,1 1 0 0 0,-1-1 0 0 0,-4 4 0 0 0,2 1 0 0 0,-7 16 0 0 0,9-20 0 0 0,1 1 0 0 0,-1-1 0 0 0,0 0 0 0 0,0 0 0 0 0,1 0 0 0 0,-1-1 0 0 0,0 1 0 0 0,0 0 0 0 0,0 0 0 0 0,0 0 0 0 0,0-1 0 0 0,0 1 0 0 0,-1 0 0 0 0,1-1 0 0 0,0 1 0 0 0,0-1 0 0 0,0 1 0 0 0,-1-1 0 0 0,1 0 0 0 0,0 0 0 0 0,-1 1 0 0 0,-5 1 0 0 0,-18 8 0 0 0,21-9 1 0 0,-1 0-1 0 0,1 0 1 0 0,0 0-1 0 0,-1-1 1 0 0,1 0-1 0 0,0 0 1 0 0,-1 0-1 0 0,-8-1-29 0 0,0 1-84 0 0,11-1 36 0 0,2 1-71 0 0,0-1-85 0 0,0 1 69 0 0,0-1-39 0 0,0 0-42 0 0,0 0-38 0 0,0-1-387 0 0,-1 0 89 0 0,1 1-52 0 0,-2-2-750 0 0,-2 1-592 0 0,-4 1-1123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28.9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10656 0 0,'0'0'309'0'0,"0"0"3"0"0,0 0-128 0 0,0 0-55 0 0,0 0 133 0 0,0 0 239 0 0,0 0 19 0 0,0 0-29 0 0,0 0-339 0 0,0 0 36 0 0,0 0 82 0 0,0 0-12 0 0,0 0-198 0 0,0 0-114 0 0,0 0-96 0 0,0 0 27 0 0,0 0-36 0 0,0 0-39 0 0,0 0-39 0 0,0 0-335 0 0,0 0 68 0 0,0 0-51 0 0,0 0-665 0 0,0 0-533 0 0,0 0-1006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29.2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12552 0 0,'0'0'281'0'0,"0"0"40"0"0,0 0 23 0 0,0 0-141 0 0,0 0-96 0 0,0 0-31 0 0,-3 0-44 0 0,-7 0 24 0 0,8 0 15 0 0,2 0 84 0 0,0 0 144 0 0,0 0 12 0 0,0 0-139 0 0,0 0-100 0 0,0 0-58 0 0,0 0-56 0 0,0 0 11 0 0,0 0-19 0 0,0 0-24 0 0,0 0-41 0 0,0 0-19 0 0,0 0-42 0 0,0 0-46 0 0,0 0-54 0 0,0 0-56 0 0,0 0-54 0 0,0 0-46 0 0,0 0-42 0 0,0 0-141 0 0,0 0-40 0 0,0 0-171 0 0,0 0-456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27.5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 1 11376 0 0,'0'0'256'0'0,"0"0"34"0"0,0 0 21 0 0,0 0-35 0 0,0 0-145 0 0,0 0 57 0 0,0 0 41 0 0,0 0 10 0 0,0 0-18 0 0,0 2-77 0 0,0 0-130 0 0,0-1 0 0 0,1 1 0 0 0,-1-1 0 0 0,0 0 0 0 0,1 1 0 0 0,-1-1 0 0 0,1 1 0 0 0,-1-1 0 0 0,1 0 0 0 0,0 2-14 0 0,7 11 97 0 0,-6-4-1 0 0,1-3 64 0 0,1 3-77 0 0,12 33 277 0 0,-11-28-252 0 0,-1 4 81 0 0,-4 6-8 0 0,-1-20-144 0 0,1-1 0 0 0,0 0-1 0 0,0 0 1 0 0,0 1 0 0 0,1-1 0 0 0,0 4-37 0 0,0-5 24 0 0,0 0 1 0 0,0 0-1 0 0,1 0 1 0 0,-1 0 0 0 0,1 0-1 0 0,0-1 1 0 0,0 2-25 0 0,5 7 109 0 0,-1 2 34 0 0,-5-7-86 0 0,0-1 0 0 0,0 0 1 0 0,-1 1-1 0 0,1-1 1 0 0,-1 1-1 0 0,-1 5-57 0 0,1-4 64 0 0,-1 0-1 0 0,1 0 1 0 0,1-1 0 0 0,0 1-1 0 0,0 3-63 0 0,12 24 194 0 0,-11-28-160 0 0,1-1-1 0 0,-1 0 1 0 0,0 1 0 0 0,-1 0 0 0 0,1-1-1 0 0,-1 1 1 0 0,0 0 0 0 0,0 0-1 0 0,-1 0-33 0 0,0 14 115 0 0,0 53 165 0 0,-2-65-230 0 0,2-7-48 0 0,-1-1-1 0 0,1 1 1 0 0,0-1-1 0 0,-1 0 1 0 0,1 1 0 0 0,-1-1-1 0 0,1 0 1 0 0,0 0-1 0 0,-1 1 1 0 0,1-1-1 0 0,-1 0 1 0 0,1 0-1 0 0,-1 0 1 0 0,1 1-1 0 0,-1-1 1 0 0,1 0-1 0 0,-1 0 1 0 0,1 0 0 0 0,-1 0-1 0 0,1 0 1 0 0,-1 0-1 0 0,0 0-1 0 0,1 0 1 0 0,0 0 0 0 0,0 0 0 0 0,0 0 0 0 0,0 0 0 0 0,0 0 0 0 0,0 0 0 0 0,0 0 0 0 0,0 0 0 0 0,0 0 0 0 0,-1 0 0 0 0,1 0 0 0 0,0 0 1 0 0,0 0-1 0 0,0 0 0 0 0,0 0 0 0 0,0 0 0 0 0,0 0 0 0 0,0 0 0 0 0,0 0 0 0 0,0 0 0 0 0,0 0 0 0 0,0 0 0 0 0,-1 0 0 0 0,1 0 0 0 0,0 0 0 0 0,0 0 0 0 0,0 0 0 0 0,0 0 0 0 0,0 0 0 0 0,0 0 0 0 0,0 0 0 0 0,0 0 0 0 0,0 0 0 0 0,0 1 0 0 0,0-1 0 0 0,0 0 0 0 0,0 0 0 0 0,0 0 0 0 0,0 0 0 0 0,0 0 0 0 0,0 0 0 0 0,0 0 0 0 0,0 0 0 0 0,0 0 0 0 0,0 0 0 0 0,0 0 1 0 0,0 1-1 0 0,0-1 0 0 0,0 0 0 0 0,0 0 0 0 0,0 0 0 0 0,0 0 0 0 0,0 0 0 0 0,0 0 0 0 0,0 0 0 0 0,0 0 0 0 0,0 0-1 0 0,0 4 74 0 0,0-1-37 0 0,0-1-59 0 0,0-3-107 0 0,1-3-82 0 0,-2 0 1 0 0,-2-13-717 0 0,-7 4 248 0 0,8 11-7 0 0</inkml:trace>
  <inkml:trace contextRef="#ctx0" brushRef="#br0" timeOffset="270.34">1 197 10536 0 0,'0'0'233'0'0,"0"0"39"0"0,0 0 17 0 0,0 0-27 0 0,0-2-94 0 0,0-2-83 0 0,0 1 70 0 0,1 0 74 0 0,3-5 372 0 0,-2 6-418 0 0,0 0-72 0 0,0 1-33 0 0,0 0-42 0 0,0 0-49 0 0,8-4 373 0 0,-2 1-101 0 0,4-5-6 0 0,6-5 106 0 0,1 7-104 0 0,1 3-78 0 0,1 2-55 0 0,22-4 50 0 0,-28 1-119 0 0,-13 4-40 0 0,1-1 0 0 0,0 1 0 0 0,0 0 0 0 0,0 1 0 0 0,0-1 0 0 0,0 0 1 0 0,1 1-1 0 0,-1 0 0 0 0,3 0-13 0 0,10 0-46 0 0,1 0-37 0 0,36 0-253 0 0,-45-1 227 0 0,-1-1-46 0 0,-2 0-53 0 0,0-1-59 0 0,-1 0-65 0 0,2 1-71 0 0,0 0-78 0 0,3 1-83 0 0,19 1-717 0 0</inkml:trace>
  <inkml:trace contextRef="#ctx0" brushRef="#br0" timeOffset="568.79">439 273 7632 0 0,'5'0'58'0'0,"5"0"-69"0"0,-6 0 71 0 0,1 0 99 0 0,-2 0-28 0 0,0 0 42 0 0,-3 2 11 0 0,1 6-121 0 0,1-6-12 0 0,0 0 35 0 0,1-3-67 0 0,-1 1 47 0 0,1 1 82 0 0,-1 0 78 0 0,-1 0-69 0 0,1 0 33 0 0,8 10 323 0 0,-7-9-12 0 0,-2-1-286 0 0,1-1-39 0 0,2 1 77 0 0,2-2-77 0 0,2 1-38 0 0,-2-1-23 0 0,-3 1 14 0 0,5 0 85 0 0,0 1-42 0 0,10 0 88 0 0,-14-1-210 0 0,0 0-1 0 0,0-1 1 0 0,0 1-1 0 0,-1-1 1 0 0,1 0 0 0 0,2 0-50 0 0,-4 0 15 0 0,5-2 41 0 0,1 1 0 0 0,0 0 0 0 0,-1 0 0 0 0,1 1 1 0 0,7-1-57 0 0,-13 2 14 0 0,0 0 1 0 0,0 0 0 0 0,0 0 0 0 0,0-1 0 0 0,-1 1 0 0 0,1-1 0 0 0,0 1 0 0 0,0-1 0 0 0,-1 0-1 0 0,1 1 1 0 0,0-1 0 0 0,-1 0 0 0 0,2-1-15 0 0,-1 1 14 0 0,-1 0 0 0 0,0 0 0 0 0,1 1 0 0 0,-1-1 0 0 0,1 0 0 0 0,-1 1 0 0 0,1-1 0 0 0,-1 1 0 0 0,1 0-1 0 0,-1-1 1 0 0,1 1 0 0 0,-1 0 0 0 0,2 0-14 0 0,15-3 155 0 0,1-5-31 0 0,-16 6-88 0 0,5-2 109 0 0,-2-1-48 0 0,2-3-1 0 0,-8 7-90 0 0,1-1 1 0 0,0 1-1 0 0,0 0 1 0 0,0 0-1 0 0,0 0 1 0 0,0 1 0 0 0,0-1-1 0 0,0 0 1 0 0,1 0-1 0 0,-1 0 1 0 0,0 1-1 0 0,0-1 1 0 0,0 1-1 0 0,1-1-6 0 0,21-1 88 0 0,-23 2-86 0 0,0 0-1 0 0,0 0 1 0 0,0 0-1 0 0,0 0 1 0 0,1 0-1 0 0,-1 0 1 0 0,0 0-1 0 0,0 0 1 0 0,0 0-1 0 0,0 0 1 0 0,0 0-1 0 0,0 0 1 0 0,1 0-1 0 0,-1 0 1 0 0,0 0-1 0 0,0 0 1 0 0,0 0-1 0 0,0 0 1 0 0,0 0-1 0 0,0 0 1 0 0,1 0-1 0 0,-1 0 1 0 0,0 0-1 0 0,0 0 1 0 0,0 0-1 0 0,0 0 1 0 0,0 0-1 0 0,0 0 1 0 0,1 0-1 0 0,-1 0 1 0 0,0 0-1 0 0,0 0 1 0 0,0 0-1 0 0,0-1 1 0 0,0 1-1 0 0,0 0 1 0 0,0 0-1 0 0,0 0 1 0 0,1 0-1 0 0,-1 0 1 0 0,0 0-1 0 0,0 0 1 0 0,0 0-1 0 0,0-1 1 0 0,0 1 0 0 0,0 0-1 0 0,0 0 1 0 0,0 0-1 0 0,0 0 1 0 0,0 0-1 0 0,0 0 1 0 0,0-1-1 0 0,0 1 1 0 0,0 0-2 0 0,0-13 66 0 0,2-2-52 0 0,4 9-14 0 0,-6 5 0 0 0,1 1 0 0 0,-1-1 0 0 0,1 1 0 0 0,-1 0 0 0 0,0-1 0 0 0,1 1 0 0 0,-1-1 0 0 0,0 1 0 0 0,1-1 0 0 0,-1 1 0 0 0,0-1 0 0 0,0 1 0 0 0,0-1 0 0 0,1 0 0 0 0,-1 1 0 0 0,0-1 0 0 0,0 1 0 0 0,0-1 0 0 0,0 0 0 0 0,-1 0 0 0 0,1 0 0 0 0,0-1 0 0 0,-1 1 0 0 0,1 0 0 0 0,-1 0 0 0 0,0 0 0 0 0,1 0 0 0 0,-1 0 0 0 0,0 0 0 0 0,0 0 0 0 0,1 0 0 0 0,-1 0 0 0 0,0 1 0 0 0,-1-1 0 0 0,2 0 0 0 0,0 0 0 0 0,-1 1 0 0 0,1-1 0 0 0,-1 0 0 0 0,1 1 0 0 0,0-1 0 0 0,-1 0 0 0 0,1 1 0 0 0,0-1 0 0 0,0 0 0 0 0,0 0 0 0 0,-1 1 0 0 0,1-1 0 0 0,0 0 0 0 0,0 0 0 0 0,0 1 0 0 0,0-1 0 0 0,0 0 0 0 0,0 0 0 0 0,1 1 0 0 0,-3-9 20 0 0,2 8-16 0 0,-1 1-1 0 0,1-1 0 0 0,-1 1 0 0 0,1 0 0 0 0,-1-1 0 0 0,1 1 1 0 0,-1 0-1 0 0,1 0 0 0 0,-1-1 0 0 0,0 1 0 0 0,1 0 0 0 0,-1 0 0 0 0,0 0 1 0 0,1 0-1 0 0,-1 0 0 0 0,1 0 0 0 0,-1 0 0 0 0,0 0 0 0 0,1 0 1 0 0,-1 0-4 0 0,0 0 1 0 0,1 0 1 0 0,-1 0 0 0 0,1 0 0 0 0,-1 0 0 0 0,1 0 0 0 0,-1 0-1 0 0,1 0 1 0 0,-1 0 0 0 0,1 0 0 0 0,-1 0 0 0 0,1 0-1 0 0,-1 0 1 0 0,1 0 0 0 0,0 0 0 0 0,-1 0 0 0 0,1 0 0 0 0,-1-1-1 0 0,1 1 1 0 0,-1 0 0 0 0,1 0 0 0 0,-1-1 0 0 0,1 1 0 0 0,0 0-1 0 0,-1-1 1 0 0,1 1 0 0 0,0 0 0 0 0,-1-1 0 0 0,1 1 0 0 0,0 0-1 0 0,-1-1 1 0 0,1 1 0 0 0,0-1 0 0 0,0 1 0 0 0,-1-1-1 0 0,1 1 1 0 0,0-1 0 0 0,0 1 0 0 0,0-1 0 0 0,0 1 0 0 0,0-1-1 0 0,0 1 1 0 0,0-1 0 0 0,0 1 0 0 0,0-1 0 0 0,0 1 0 0 0,0-1-2 0 0,0-1 74 0 0,-3 4-4 0 0,-8 5-26 0 0,-2 3-2 0 0,10 1 32 0 0,2-9-60 0 0,1 0 0 0 0,0 0 0 0 0,0 0 0 0 0,-1-1 0 0 0,1 1 0 0 0,-1 0 0 0 0,1 0 0 0 0,-1 0 0 0 0,0 0-14 0 0,-16 23 90 0 0,5-9-28 0 0,5-5 8 0 0,3 0 16 0 0,3 0 34 0 0,0 0-18 0 0,0 0 0 0 0,-1-1 0 0 0,0 1 0 0 0,-1 0 0 0 0,-3 7-102 0 0,1 0 85 0 0,0 2-48 0 0,1-1-62 0 0,3 1-78 0 0,1 33-121 0 0,0-42 212 0 0,0-2 35 0 0,0-7-9 0 0,0 0-1 0 0,1 1 1 0 0,-1-1 0 0 0,0 0-1 0 0,1 0 1 0 0,0 0 0 0 0,-1 0-1 0 0,1 0 1 0 0,0 0 0 0 0,0 0-1 0 0,0 0 1 0 0,1 0 0 0 0,-1 0-1 0 0,0 0 1 0 0,1-1 0 0 0,-1 1-14 0 0,8 7 42 0 0,1 0-34 0 0,2 2-72 0 0,-8-8 30 0 0,-1 0-1 0 0,1-1 0 0 0,0 1 1 0 0,0-1-1 0 0,0 1 0 0 0,0-1 1 0 0,0-1-1 0 0,1 1 1 0 0,-1-1-1 0 0,0 1 0 0 0,1-1 1 0 0,3 0 34 0 0,29 3-279 0 0,-15-4 19 0 0,-18 0 128 0 0,-2 0-39 0 0,0-1-65 0 0,0 0-116 0 0,-2 1 352 0 0,2-1-227 0 0,0 0-34 0 0,2-1-348 0 0,0 0 87 0 0,1 0-47 0 0,3 0-664 0 0,4 0-513 0 0,7 1-987 0 0,-19 1 2708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26.4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10656 0 0,'0'0'241'0'0,"0"0"38"0"0,0 0 10 0 0,0 0-33 0 0,0 0-192 0 0,0 2-36 0 0,3 8-17 0 0,0-8-10 0 0,4 1 46 0 0,-4 6 138 0 0,-3 3 58 0 0,0-9-174 0 0,0 0 1 0 0,0 0-1 0 0,0 0 0 0 0,0 0 0 0 0,0 0 0 0 0,1 0 0 0 0,0 1-69 0 0,2 5 136 0 0,3 10 99 0 0,-3-12-113 0 0,0 0 39 0 0,5 11 124 0 0,-7-16-238 0 0,0 1-1 0 0,0 0 0 0 0,-1 0 1 0 0,1 0-1 0 0,-1 0 0 0 0,0 0 1 0 0,1 2-47 0 0,-1-3 31 0 0,0-1 1 0 0,0 1 0 0 0,0 0 0 0 0,0-1 0 0 0,0 1 0 0 0,1-1 0 0 0,-1 1 0 0 0,1 0-1 0 0,-1-1 1 0 0,1 1 0 0 0,0-1 0 0 0,-1 1 0 0 0,1-1 0 0 0,0 0-32 0 0,5 11 228 0 0,-1 14 154 0 0,0-16-179 0 0,3 5 152 0 0,-4-8-189 0 0,0 0-37 0 0,0 4-45 0 0,1 14 57 0 0,-3-19-90 0 0,1-1 1 0 0,-1 0-1 0 0,1 0 0 0 0,-1 0 0 0 0,2 0-51 0 0,6 0 120 0 0,5 20 105 0 0,-13-23-117 0 0,-2-2-17 0 0,0 0-10 0 0,0 0-1 0 0,0 0 8 0 0,7 0 18 0 0,4 0 65 0 0,-10 0-162 0 0,0 0 1 0 0,-1-1-1 0 0,1 1 0 0 0,0 0 0 0 0,0-1 1 0 0,0 1-1 0 0,-1 0 0 0 0,1-1 0 0 0,0 1 1 0 0,-1-1-1 0 0,1 0 0 0 0,0 1 0 0 0,-1-1 1 0 0,1 1-1 0 0,-1-1 0 0 0,1 0 0 0 0,-1 1 1 0 0,1-1-1 0 0,-1 0 0 0 0,1 0 0 0 0,-1 1 1 0 0,0-1-1 0 0,1 0 0 0 0,-1 0 0 0 0,0 0-9 0 0,13-14 82 0 0,4-13 20 0 0,-13 26-84 0 0,2-3 12 0 0,-4-9-19 0 0,-3 12-9 0 0,1-1-1 0 0,0 1 0 0 0,0 0 0 0 0,0 0 0 0 0,1 0 0 0 0,-1-1 1 0 0,1 1-1 0 0,-1 0 0 0 0,1 0 0 0 0,-1 0 0 0 0,1-1-1 0 0,2-2 17 0 0,4-12 22 0 0,-4-8-35 0 0,-3 11 0 0 0,0-23 23 0 0,3 17-87 0 0,2 8-10 0 0,-4 11 58 0 0,0-1 0 0 0,0 1-1 0 0,0-1 1 0 0,-1 1 0 0 0,1-1-1 0 0,0 1 1 0 0,-1-1 0 0 0,0 1-1 0 0,1-1 1 0 0,-1 0 0 0 0,0 1-1 0 0,0-1 1 0 0,0 1-1 0 0,0-1 13 0 0,0-12-84 0 0,0 4-17 0 0,0 1-51 0 0,0-1-90 0 0,0 2-49 0 0,0 1-97 0 0,0-1-113 0 0,0 4 203 0 0,0 1-34 0 0,0 1 67 0 0,0 1-34 0 0,0-2-392 0 0,1 0 104 0 0,-1 1-48 0 0,2-2-737 0 0,2-2-573 0 0,4-4-1095 0 0</inkml:trace>
  <inkml:trace contextRef="#ctx0" brushRef="#br0" timeOffset="279.65">454 182 7464 0 0,'0'0'216'0'0,"2"0"-11"0"0,-1 0-203 0 0,-1 0 0 0 0,1 0 0 0 0,0 0 0 0 0,-1 0 0 0 0,1 0 0 0 0,-1 0 0 0 0,1 0 0 0 0,-1 1 0 0 0,1-1-1 0 0,-1 0 1 0 0,1 0 0 0 0,-1 1 0 0 0,1-1 0 0 0,-1 0 0 0 0,1 1 0 0 0,-1-1 0 0 0,1 0 0 0 0,-1 1 0 0 0,0-1 0 0 0,1 0 0 0 0,-1 1 0 0 0,0-1 0 0 0,1 1 0 0 0,-1 0-2 0 0,1-1-1 0 0,-1 1 1 0 0,0 0 0 0 0,1-1 0 0 0,-1 1 0 0 0,1-1 0 0 0,-1 1-1 0 0,1-1 1 0 0,-1 1 0 0 0,1-1 0 0 0,0 0 0 0 0,-1 1 0 0 0,1-1 0 0 0,0 0-1 0 0,-1 1 1 0 0,1-1 0 0 0,0 0 0 0 0,-1 0 0 0 0,1 1 0 0 0,0-1 0 0 0,-1 0-1 0 0,1 0 1 0 0,0 0 0 0 0,-1 0 0 0 0,1 0 0 0 0,0 0 0 0 0,13 0 371 0 0,30 0 1219 0 0,-39-3-1237 0 0,-3 1-285 0 0,1-1 36 0 0,8-8 336 0 0,-6 7-280 0 0,-2 1-74 0 0,-2 1-69 0 0,2-1 172 0 0,-2 1-64 0 0,0 0-42 0 0,-2-1-38 0 0,1 0-15 0 0,1 1 37 0 0,11-5 210 0 0,4-3-44 0 0,-3-3-61 0 0,-11 10-75 0 0,-1 1-35 0 0,0-5-4 0 0,0 1-13 0 0,0 4-25 0 0,9-17 107 0 0,-9 19-124 0 0,-1-1 0 0 0,1 0 0 0 0,-1 1 0 0 0,1-1 0 0 0,-1 0 0 0 0,1 1 0 0 0,-1-1 0 0 0,1 1 0 0 0,0-1 0 0 0,-1 1 0 0 0,1-1 0 0 0,0 1 0 0 0,-1 0 1 0 0,1-1-1 0 0,0 1 0 0 0,0 0 0 0 0,-1 0 0 0 0,1-1 0 0 0,0 1 0 0 0,0 0-3 0 0,-1 0 1 0 0,0 0 0 0 0,0 0 0 0 0,0 0 0 0 0,0 0 0 0 0,0 0 0 0 0,0 0 0 0 0,0 0 1 0 0,1 0-1 0 0,-1 0 0 0 0,0 0 0 0 0,0 0 0 0 0,0 0 0 0 0,0 0 0 0 0,0 0 0 0 0,0 0 1 0 0,0 0-1 0 0,0 0 0 0 0,0 0 0 0 0,0 0 0 0 0,1 0 0 0 0,-1 0 0 0 0,0 0 0 0 0,0 0 1 0 0,0 0-1 0 0,0 0 0 0 0,0 0 0 0 0,0 0 0 0 0,0 0 0 0 0,0 0 0 0 0,0 0 0 0 0,0 0 1 0 0,0-1-1 0 0,0 1 0 0 0,0 0 0 0 0,0 0 0 0 0,0 0 0 0 0,0 0 0 0 0,0 0 0 0 0,1 0 1 0 0,-1 0-1 0 0,0 0 0 0 0,0 0 0 0 0,0 0 0 0 0,0 0 0 0 0,0 0 0 0 0,0-1 0 0 0,0 1 1 0 0,0 0-1 0 0,0 0 0 0 0,0 0 0 0 0,0 0 0 0 0,0 0 0 0 0,0 0 0 0 0,0 0 0 0 0,-1 0 0 0 0,1 0 1 0 0,0 0-2 0 0,0-2 53 0 0,0 0-39 0 0,0-5-85 0 0,0 3 66 0 0,0 0 90 0 0,0 2 21 0 0,0-1 53 0 0,0 1 64 0 0,0 0 73 0 0,-2 2-44 0 0,-2 0-171 0 0,1 0 0 0 0,-1 0 1 0 0,0 1-1 0 0,1 0 0 0 0,-1-1 1 0 0,0 1-82 0 0,2 0 31 0 0,1 0 0 0 0,-1-1 0 0 0,0 1 1 0 0,0 0-1 0 0,1 0 0 0 0,-1 0 1 0 0,1 0-1 0 0,-1 0 0 0 0,0 1 1 0 0,1-1-1 0 0,0 0 0 0 0,-1 1 0 0 0,1-1 1 0 0,0 1-1 0 0,0-1 0 0 0,0 1 1 0 0,0 0-1 0 0,0-1 0 0 0,0 1 1 0 0,0 0-1 0 0,0 1-31 0 0,-2 9 153 0 0,2-8-96 0 0,0-1 0 0 0,0 1 0 0 0,-1 0 1 0 0,1 0-1 0 0,-1-1 0 0 0,0 1 0 0 0,0-1 1 0 0,0 1-58 0 0,-9 13 68 0 0,2 1-33 0 0,4-8-34 0 0,1 0-1 0 0,1-1 1 0 0,-1 1-1 0 0,2 1 1 0 0,-1-1-1 0 0,1 0 1 0 0,1 1 0 0 0,-1 6-1 0 0,2 26 2 0 0,0 20 60 0 0,0-61-62 0 0,1-1 0 0 0,-1 1 0 0 0,0 0 0 0 0,0-1 0 0 0,1 1 0 0 0,-1-1 0 0 0,1 1 0 0 0,-1-1 0 0 0,1 1 0 0 0,0-1 0 0 0,0 1 0 0 0,-1-1 0 0 0,1 0 0 0 0,0 1 0 0 0,4 6 0 0 0,-2-2-1 0 0,1 1 2 0 0,9-5-13 0 0,-9-2 4 0 0,0 0 0 0 0,0 1 0 0 0,-1-1 1 0 0,1 1-1 0 0,0 0 0 0 0,0 0 0 0 0,-1 1 1 0 0,1-1-1 0 0,-1 1 0 0 0,3 1 8 0 0,-5-2-9 0 0,0-1-1 0 0,0 0 0 0 0,0 1 1 0 0,0-1-1 0 0,0 0 1 0 0,0 0-1 0 0,1 0 1 0 0,-1 0-1 0 0,0 0 0 0 0,0 0 1 0 0,0 0-1 0 0,0 0 1 0 0,0 0-1 0 0,0 0 0 0 0,0-1 1 0 0,1 1 9 0 0,15-7-198 0 0,-10 3 61 0 0,13 2-304 0 0,8 2-20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19:23.4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92 7424 0 0,'0'0'166'0'0,"0"0"29"0"0,0 0 12 0 0,0 0-68 0 0,0 0-2 0 0,0 0 57 0 0,0 0 174 0 0,0 0 323 0 0,0 0 21 0 0,0 0-28 0 0,0 0-143 0 0,0 0-58 0 0,0 0-16 0 0,0 0-41 0 0,0 0-301 0 0,0 0 20 0 0,0 0 55 0 0,0 3-10 0 0,2 5-68 0 0,3 3 3 0 0,-4-10-107 0 0,0 1 0 0 0,0 0 1 0 0,0-1-1 0 0,0 1 0 0 0,-1 0 0 0 0,1 0 0 0 0,0-1 1 0 0,-1 1-1 0 0,0 0 0 0 0,1 0 0 0 0,-1 0 1 0 0,0 1-19 0 0,0 28 232 0 0,0 0-53 0 0,0 7-14 0 0,0 20 33 0 0,0-47-166 0 0,1 1 3 0 0,0 1-1 0 0,1-1 0 0 0,1 0 1 0 0,2 8-35 0 0,-4-16 8 0 0,0 3 13 0 0,0 0 1 0 0,0 0 0 0 0,-1 1 0 0 0,0 5-22 0 0,2 18 38 0 0,3-9-25 0 0,-3-12 9 0 0,0 0 0 0 0,0 1 0 0 0,-1-1 0 0 0,-1 2-22 0 0,0 6 37 0 0,0-11-28 0 0,0 0-1 0 0,0 0 1 0 0,0 0 0 0 0,1 0-1 0 0,1 3-8 0 0,2 6 23 0 0,-2-10-16 0 0,0 1 0 0 0,0-1-1 0 0,-1 0 1 0 0,0 1 0 0 0,-1-1 0 0 0,1 1-7 0 0,-1 0 9 0 0,1 0 0 0 0,0 0 1 0 0,0 0-1 0 0,1-1 0 0 0,-1 1 0 0 0,4 5-9 0 0,-4-7-1 0 0,2 12 0 0 0,-4-15 2 0 0,1-1 0 0 0,0 0 0 0 0,1 1 1 0 0,-1-1-1 0 0,0 0 0 0 0,0 1 0 0 0,1-1 0 0 0,-1 0 0 0 0,0 1 0 0 0,1 0-1 0 0,9 15 43 0 0,-7 8-32 0 0,-3 8 42 0 0,-1-26-49 0 0,-1-4-39 0 0,-8-10-173 0 0,8 3-14 0 0,1 1 98 0 0,0-1 60 0 0,2-1 31 0 0,0 3-42 0 0,-1 0 40 0 0,-1 1 1 0 0,1-1 0 0 0,0 0 0 0 0,0 0-1 0 0,-1 1 1 0 0,1-1 0 0 0,-1 1 0 0 0,0-1-1 0 0,1 0 1 0 0,-1 1 0 0 0,0-1 0 0 0,0 1-1 0 0,0-1 35 0 0,-5-10-294 0 0,5 2 26 0 0,2-26-430 0 0,-1-8-62 0 0,-1 22 431 0 0,-2 0 44 0 0,-1 5 93 0 0,0 1 19 0 0,1 0-42 0 0,2 4 37 0 0,0 0-35 0 0,2-5-93 0 0,-1-7-47 0 0,-3-8-81 0 0,-7-1-78 0 0,-4-25-91 0 0,7 26 345 0 0,-1 2 73 0 0,0 0 94 0 0,-1 1 116 0 0,5 3-17 0 0,5 3 52 0 0,0 12 10 0 0,-3-2 85 0 0,-5-2-2 0 0,1 5 2 0 0,4 2 12 0 0,3 0 33 0 0,2-1 72 0 0,2 1-147 0 0,-4 6-93 0 0,0 1 0 0 0,0 0 0 0 0,0-1 0 0 0,-1 1 0 0 0,1-1 0 0 0,0 1 0 0 0,-1-1 0 0 0,1 1 0 0 0,-1-1 0 0 0,1 0 0 0 0,-1-1-32 0 0,2-2 152 0 0,3 1-103 0 0,-2 1-12 0 0,1-1 0 0 0,-1 1 1 0 0,1-1-1 0 0,-1 0 0 0 0,1-2-37 0 0,-2 2 28 0 0,2-3 79 0 0,3 3 45 0 0,-3 2-83 0 0,27-23 463 0 0,-22 20-349 0 0,-6 4-144 0 0,-1 0 1 0 0,0 0-1 0 0,0 0 0 0 0,0 0 0 0 0,0-1 0 0 0,0 1 0 0 0,0-1 0 0 0,0 1 1 0 0,0-1-40 0 0,1-1 72 0 0,1 0 1 0 0,0 1-1 0 0,0-1 1 0 0,0 1-1 0 0,0 0 1 0 0,0 0-1 0 0,0 0 1 0 0,2 0-73 0 0,10-3 162 0 0,-11 3-132 0 0,8-1 100 0 0,0 2-34 0 0,10 2 24 0 0,-12 0-70 0 0,-9-1-44 0 0,-1 0 1 0 0,1 0 0 0 0,0 0 0 0 0,-1 0 0 0 0,1 0 0 0 0,0 1 0 0 0,-1-1 0 0 0,1 1 0 0 0,-1-1-1 0 0,1 1 1 0 0,-1 0 0 0 0,1-1 0 0 0,-1 1 0 0 0,0 0 0 0 0,1 1-7 0 0,6 2 9 0 0,-7-3-9 0 0,1-1 0 0 0,-1 1 0 0 0,0-1 0 0 0,1 1 0 0 0,-1 0 0 0 0,0-1 0 0 0,1 1 0 0 0,-1 0 0 0 0,0 0 0 0 0,0 0 0 0 0,0 0 0 0 0,0 0 0 0 0,0 0 0 0 0,0 0 0 0 0,0 0 0 0 0,0 0 0 0 0,-1 1 0 0 0,1-1 0 0 0,0 0 0 0 0,-1 1 0 0 0,1-1 0 0 0,-1 0 0 0 0,1 1 0 0 0,-1 0 0 0 0,9 20 0 0 0,3-3 15 0 0,-10-17-10 0 0,-1 0-1 0 0,1 0 0 0 0,-1 0 0 0 0,1 1 0 0 0,-1-1 0 0 0,0 0 1 0 0,0 1-1 0 0,0-1 0 0 0,0 1 0 0 0,0 0 0 0 0,-1-1 1 0 0,1 1-1 0 0,-1 0 0 0 0,0-1 0 0 0,1 1 0 0 0,-2 2-4 0 0,2 6 16 0 0,-1-4-9 0 0,0 0 1 0 0,0-1-1 0 0,0 1 1 0 0,-1-1 0 0 0,-1 6-8 0 0,-3 2 0 0 0,3-11 0 0 0,1 0 0 0 0,0 1 0 0 0,0-1 0 0 0,0 0 0 0 0,1 1 0 0 0,-1-1 0 0 0,1 0 0 0 0,-1 1 0 0 0,1-1 0 0 0,1 9 0 0 0,-1-8 0 0 0,1-1 0 0 0,-1 1 0 0 0,0-1 0 0 0,0 1 0 0 0,-1-1 0 0 0,1 1 0 0 0,-1-1 0 0 0,0 0 0 0 0,0 2 0 0 0,-3 6-1 0 0,2-3 3 0 0,0 0 0 0 0,-1-1 0 0 0,0 1-1 0 0,0-1 1 0 0,-1 1 0 0 0,0-1 0 0 0,0-1 0 0 0,-1 1 0 0 0,-4 5-2 0 0,1-5 33 0 0,4-3 3 0 0,0 0-1 0 0,-1 1 1 0 0,1 0 0 0 0,-1 2-36 0 0,1 0 29 0 0,-6 5 21 0 0,-6 0-33 0 0,12-10-14 0 0,1 0 0 0 0,0 0 0 0 0,0 1 0 0 0,0-1 0 0 0,1 1 0 0 0,-3 2-3 0 0,3-2 6 0 0,-1 0 0 0 0,0 0-1 0 0,0 0 1 0 0,0-1 0 0 0,0 1 0 0 0,-3 1-6 0 0,-39 16 11 0 0,32-10-1 0 0,11-7 44 0 0,6-3 10 0 0,6 0-69 0 0,-9 0 10 0 0,0 0-5 0 0,1 0 0 0 0,0 0 0 0 0,-1 0 0 0 0,1 1 0 0 0,-1-1 0 0 0,1 0 0 0 0,-1 1 0 0 0,1 0 1 0 0,-1-1-1 0 0,1 1 0 0 0,-1 0 0 0 0,1 0 0 0 0,-1-1 0 0 0,0 2 0 0 0,7 2 9 0 0,23 9 151 0 0,-4-2-3 0 0,-12-2-92 0 0,7 2 30 0 0,-2-5-88 0 0,-16-5-22 0 0,1 0-1 0 0,-1 0 1 0 0,0 1 0 0 0,0 0 0 0 0,0 0 0 0 0,0 0 0 0 0,1 0 15 0 0,22 16-123 0 0,-9-6 72 0 0,-13-8 40 0 0,1-1 0 0 0,-1-1 0 0 0,1 1 0 0 0,0-1 0 0 0,0 0 0 0 0,3 1 11 0 0,-5-2-9 0 0,0 0 1 0 0,1 0-1 0 0,-1 1 0 0 0,0 0 1 0 0,0 0-1 0 0,0 0 0 0 0,0 0 1 0 0,0 1-1 0 0,-1-1 1 0 0,1 1-1 0 0,2 3 9 0 0,1 1-13 0 0,-4-4 13 0 0,0 1 0 0 0,0-1 0 0 0,1 0 0 0 0,-1-1 0 0 0,1 1 0 0 0,0 0 0 0 0,26 12 0 0 0,-18-10 10 0 0,-7 5 33 0 0,6-8-14 0 0,-11-2-27 0 0,0 0-1 0 0,0 0 1 0 0,0 0 0 0 0,0 0-1 0 0,0 0 1 0 0,0 0-1 0 0,0 0 1 0 0,0 0 0 0 0,0 0-1 0 0,0 0 1 0 0,0 0-1 0 0,1 0 1 0 0,-1 0 0 0 0,0 0-1 0 0,0 0 1 0 0,0 0-1 0 0,0 0 1 0 0,0 0-1 0 0,0 0 1 0 0,0 0 0 0 0,0 0-1 0 0,0 0 1 0 0,0 0-1 0 0,0 0 1 0 0,0 0 0 0 0,1 0-1 0 0,-1 1 1 0 0,0-1-1 0 0,0 0 1 0 0,0 0 0 0 0,0 0-1 0 0,0 0 1 0 0,0 0-1 0 0,0 0 1 0 0,0 0 0 0 0,0 0-1 0 0,0 0 1 0 0,0 0-1 0 0,0 0 1 0 0,0 0-1 0 0,0 0 1 0 0,0 1 0 0 0,0-1-1 0 0,0 0 1 0 0,0 0-1 0 0,0 0 1 0 0,0 0 0 0 0,0 0-1 0 0,0 0 1 0 0,0 0-1 0 0,0 0 1 0 0,0 0 0 0 0,0 0-1 0 0,0 1 1 0 0,0-1-1 0 0,0 0 1 0 0,0 0-2 0 0,0 10 99 0 0,0-8-94 0 0,1-2-88 0 0,-1 0-83 0 0,1 0 40 0 0,0 0-34 0 0,-1 0-36 0 0,1 0-35 0 0,1 0-322 0 0,0 0 70 0 0,0 0-48 0 0,1 0-632 0 0,-1 0-504 0 0,-2 0-955 0 0</inkml:trace>
  <inkml:trace contextRef="#ctx0" brushRef="#br0" timeOffset="447.46">743 606 6776 0 0,'0'0'198'0'0,"0"3"-11"0"0,0-1-134 0 0,0 1-42 0 0,2 2-73 0 0,1-4 74 0 0,1 0 99 0 0,0-1 44 0 0,0 1 82 0 0,6 1 271 0 0,-6 1-288 0 0,0 0 232 0 0,3-9-97 0 0,-6 6-347 0 0,1-2 282 0 0,1 1-108 0 0,-1 0-68 0 0,1 3-62 0 0,-1-1-7 0 0,1-1 58 0 0,-1-2 65 0 0,1 0 105 0 0,7-8 112 0 0,-9 9-210 0 0,1 0-40 0 0,1-1 36 0 0,1 2-86 0 0,1 1-43 0 0,-3-1 59 0 0,1 0-2 0 0,0 0-1 0 0,-1-1 1 0 0,1 1 0 0 0,0-1-1 0 0,-1 0 1 0 0,1 0-1 0 0,-1 0 1 0 0,3-1-99 0 0,1-1 130 0 0,-1 0-36 0 0,4-1-43 0 0,-1-2 60 0 0,-6 4-58 0 0,1 0 0 0 0,-1 0 0 0 0,0 0 0 0 0,0 0 0 0 0,0-1 0 0 0,-1 1 0 0 0,1-1 0 0 0,0 1 0 0 0,-1-2-53 0 0,2-7 158 0 0,0 6 50 0 0,7-5-24 0 0,-8 5-107 0 0,-2-5-56 0 0,0 5 22 0 0,-2-20 21 0 0,2 25-62 0 0,0 0 0 0 0,0 0 1 0 0,0-1-1 0 0,-1 1 0 0 0,1 0 0 0 0,0 0 1 0 0,0-1-1 0 0,0 1 0 0 0,-1 0 1 0 0,1 0-1 0 0,0 0 0 0 0,0 0 1 0 0,-1-1-1 0 0,1 1 0 0 0,0 0 1 0 0,0 0-1 0 0,-1 0 0 0 0,1 0 1 0 0,0 0-1 0 0,0 0 0 0 0,-1 0 0 0 0,1 0 1 0 0,0 0-1 0 0,-1 0 0 0 0,1 0 1 0 0,0 0-1 0 0,0 0 0 0 0,-1 0 1 0 0,1 0-1 0 0,0 0 0 0 0,0 0 1 0 0,-1 0-1 0 0,1 0-2 0 0,-5 1 63 0 0,5-4-10 0 0,0 2-52 0 0,0 1 1 0 0,0-1-1 0 0,0 1 0 0 0,0-1 1 0 0,0 1-1 0 0,0-1 0 0 0,-1 1 1 0 0,1-1-1 0 0,0 1 0 0 0,0-1 1 0 0,0 1-1 0 0,-1-1 0 0 0,1 1 1 0 0,0 0-1 0 0,-1-1 0 0 0,1 1 1 0 0,0-1-1 0 0,-1 1 0 0 0,1 0 1 0 0,0-1-1 0 0,-1 1 0 0 0,1 0 1 0 0,-1-1-1 0 0,1 1 0 0 0,-1 0 1 0 0,1 0-1 0 0,-1-1 0 0 0,1 1 1 0 0,-1 0-1 0 0,1 0 0 0 0,-1 0 1 0 0,1 0-1 0 0,-1 0-1 0 0,-21-1 63 0 0,12 1-15 0 0,5 3 97 0 0,3-1-131 0 0,-3 3 86 0 0,-10 10 231 0 0,9-12-271 0 0,0 0-10 0 0,5-3-46 0 0,1 1 1 0 0,-1-1 0 0 0,0 0-1 0 0,1 1 1 0 0,-1-1 0 0 0,1 0-1 0 0,-1 1 1 0 0,1-1 0 0 0,-1 1-1 0 0,1-1 1 0 0,-1 1 0 0 0,1-1-1 0 0,-1 1 1 0 0,1-1 0 0 0,0 1-1 0 0,-1 0 1 0 0,1-1 0 0 0,0 1-1 0 0,-1 0 1 0 0,1-1 0 0 0,0 1 0 0 0,0 0-1 0 0,0-1 1 0 0,0 1 0 0 0,-1 0-1 0 0,1-1 1 0 0,0 1-5 0 0,0 1 6 0 0,-3 8 22 0 0,-9 23 76 0 0,10-30-103 0 0,0 1 0 0 0,0-1 0 0 0,1 1 0 0 0,0-1 1 0 0,-1 1-1 0 0,1 0 0 0 0,1 0 0 0 0,-1-1 0 0 0,1 1 1 0 0,-1 3-2 0 0,1-4 2 0 0,0-1 1 0 0,0 1 0 0 0,0 0 0 0 0,-1-1-1 0 0,1 1 1 0 0,-1-1 0 0 0,1 1 0 0 0,-1-1-1 0 0,0 1 1 0 0,0-1 0 0 0,0 1 0 0 0,-1 0-3 0 0,1-1 2 0 0,0 0 1 0 0,0 0-1 0 0,0 0 1 0 0,0 0 0 0 0,1 0-1 0 0,-1 1 1 0 0,1-1-1 0 0,-1 0 1 0 0,1 0-1 0 0,0 1 1 0 0,0-1 0 0 0,0 1-3 0 0,0 57 0 0 0,0-59 0 0 0,0-1 0 0 0,0 1 0 0 0,0-1 0 0 0,-1 1 0 0 0,1-1 0 0 0,0 1 0 0 0,0-1 0 0 0,0 1 0 0 0,1-1 0 0 0,-1 1 0 0 0,0-1 0 0 0,0 1 0 0 0,0-1 0 0 0,0 0 0 0 0,0 1 0 0 0,1-1 0 0 0,-1 1 0 0 0,0-1 0 0 0,0 1 0 0 0,0-1 0 0 0,1 0 0 0 0,-1 1 0 0 0,0-1 0 0 0,1 0 0 0 0,-1 1 0 0 0,0-1 0 0 0,1 0 0 0 0,-1 1 0 0 0,1-1 0 0 0,-1 0 0 0 0,0 0 0 0 0,1 1 0 0 0,6 3 0 0 0,-2 6 0 0 0,5-5 0 0 0,-6 1 0 0 0,-4-5 0 0 0,0-1 0 0 0,1 1 0 0 0,-1-1 0 0 0,0 1 0 0 0,0-1 0 0 0,1 0 0 0 0,-1 1 0 0 0,0-1 0 0 0,1 0 0 0 0,-1 1 0 0 0,0-1 0 0 0,1 0 0 0 0,-1 1 0 0 0,1-1 0 0 0,-1 0 0 0 0,0 0 0 0 0,1 0 0 0 0,-1 1 0 0 0,1-1 0 0 0,-1 0 0 0 0,1 0 0 0 0,-1 0 0 0 0,1 0 0 0 0,-1 0 0 0 0,1 0 0 0 0,-1 0 0 0 0,1 0 0 0 0,-1 0 0 0 0,0 0 0 0 0,1 0 0 0 0,-1 0 0 0 0,1 0 0 0 0,4-1 0 0 0,-3 2 0 0 0,22 11 0 0 0,-24-11-2 0 0,1-1 1 0 0,0 0-1 0 0,0 0 1 0 0,0 1 0 0 0,-1-1-1 0 0,1 0 1 0 0,0 0-1 0 0,0 0 1 0 0,0 0 0 0 0,0 0-1 0 0,0 0 1 0 0,0 0 0 0 0,-1 0-1 0 0,1-1 1 0 0,0 1-1 0 0,0 0 1 0 0,0 0 0 0 0,-1-1-1 0 0,1 1 1 0 0,0 0-1 0 0,0-1 1 0 0,-1 1 0 0 0,1-1-1 0 0,0 1 1 0 0,0-1 0 0 0,0 0 1 0 0,9-5-31 0 0,5 4 3 0 0,-7 2-31 0 0,-4 0-60 0 0,2-3-135 0 0,14-7-219 0 0,-16 8 260 0 0,-3 2 101 0 0,0 0-36 0 0,0 0-8 0 0,0 0-36 0 0,0 0-41 0 0,0 0-47 0 0,1 0-48 0 0,0 0-47 0 0,0 0-41 0 0,0 0-36 0 0,2 0-130 0 0,-1 0-35 0 0,7 0-1359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1:40.6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8272 0 0,'0'0'241'0'0,"0"2"-10"0"0,0 2-194 0 0,2 5-26 0 0,3-1 37 0 0,-2-4 31 0 0,0 1 40 0 0,-2 1 42 0 0,0 1 42 0 0,2 6 348 0 0,2-3-99 0 0,0-2-128 0 0,-2-2-10 0 0,0 0-55 0 0,0-1-43 0 0,-1 1-32 0 0,2 1 36 0 0,-4-5-154 0 0,1-1 0 0 0,0 1 0 0 0,-1 0 0 0 0,0 0 0 0 0,1 0 0 0 0,-1 0 0 0 0,0 0 0 0 0,0 0 0 0 0,0 0 0 0 0,0-1 0 0 0,0 2-66 0 0,-1 6 248 0 0,1-5-182 0 0,1-1 0 0 0,-1 0 1 0 0,0-1-1 0 0,1 1 0 0 0,0 0 1 0 0,-1 0-1 0 0,2 2-66 0 0,6 12 265 0 0,-7-14-222 0 0,0-1-1 0 0,-1 1 1 0 0,1 0-1 0 0,0-1 1 0 0,-1 1-1 0 0,0 0 1 0 0,0-1 0 0 0,1 1-1 0 0,-2 0 1 0 0,1 0-43 0 0,-1 11 150 0 0,0 5-37 0 0,1-2-95 0 0,0-1 58 0 0,0-1-87 0 0,0 9 72 0 0,0-16-104 0 0,0-4-89 0 0,0-3 21 0 0,0 1-36 0 0,0-1-62 0 0,0 0-55 0 0,0 1-62 0 0,0-1-66 0 0,0 1-73 0 0,0 0-79 0 0,0 0-84 0 0,0 1-91 0 0,0-1-1026 0 0,0-1-1004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0:19.3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169 31 5008 0 0,'0'0'144'0'0,"-2"0"1"0"0,-1 0-329 0 0,0 0 63 0 0,0 0 61 0 0,0 0 55 0 0,0 0 51 0 0,0 0 48 0 0,0 0 41 0 0,-1 0 38 0 0,-2 0 259 0 0,-1 0 96 0 0,0 0 49 0 0,-8 0 824 0 0,10 0-1002 0 0,1 0-35 0 0,-1 0-39 0 0,1 0-61 0 0,0 0-71 0 0,0 0-85 0 0,-1 3 94 0 0,-20 12 154 0 0,20-9-300 0 0,1 2-34 0 0,-2 3-6 0 0,2-6 31 0 0,3 2-38 0 0,1-1-1 0 0,-13 9 33 0 0,12-14-38 0 0,0 0 1 0 0,-1 1-1 0 0,1-1 1 0 0,0 0-1 0 0,0 0 1 0 0,0 1-1 0 0,0-1 1 0 0,0 1-1 0 0,0-1 1 0 0,1 1-1 0 0,-1-1 1 0 0,0 1-1 0 0,1-1 1 0 0,-1 1-1 0 0,1 0 1 0 0,-1-1-1 0 0,1 1 1 0 0,0 0-1 0 0,0 0-3 0 0,-1 27 11 0 0,0-16-11 0 0,1 0 0 0 0,0-1 0 0 0,1 1 0 0 0,2 13 0 0 0,23 47 0 0 0,-19-52 28 0 0,-3-7 63 0 0,0-4 19 0 0,5 10 181 0 0,0-8-65 0 0,6 7-16 0 0,-11-13-186 0 0,-3-4-22 0 0,0 0-1 0 0,0 0 0 0 0,1 0 1 0 0,-1-1-1 0 0,1 1 1 0 0,-1 0-1 0 0,1-1 0 0 0,-1 1 1 0 0,1-1-1 0 0,0 1 1 0 0,0-1-1 0 0,0 0 0 0 0,0 0 1 0 0,2 1-2 0 0,-1 0 27 0 0,1 1-42 0 0,3 1-28 0 0,-2-2 77 0 0,1-1 76 0 0,1-1 107 0 0,0 0-69 0 0,-3 1-12 0 0,0-1 0 0 0,1-1 0 0 0,-1 1-1 0 0,1-1 1 0 0,-1 1 0 0 0,2-2-136 0 0,4-2 241 0 0,-1-4-38 0 0,2-8 160 0 0,-4 5 41 0 0,6 3-46 0 0,-11 5-332 0 0,2-2 56 0 0,13-19 340 0 0,-13 16-286 0 0,1-1-10 0 0,-1 0-27 0 0,3-4 2 0 0,-4 0 4 0 0,-3-8-18 0 0,-1 13-45 0 0,3-2 21 0 0,5 2-15 0 0,-6 7-46 0 0,-1 1-1 0 0,0 0 1 0 0,1 0 0 0 0,-1 0 0 0 0,0-1 0 0 0,1 1 0 0 0,-1 0 0 0 0,0-1-1 0 0,1 1 1 0 0,-1 0 0 0 0,0-1 0 0 0,0 1 0 0 0,1 0 0 0 0,-1-1 0 0 0,0 1-1 0 0,0 0 1 0 0,0-1 0 0 0,0 1 0 0 0,0-1 0 0 0,1 1 0 0 0,-1-1-1 0 0,0 1 1 0 0,0 0 0 0 0,0-1 0 0 0,0 1 0 0 0,0-1 0 0 0,0 1 0 0 0,0 0-1 0 0,0-1 1 0 0,0 1 0 0 0,-1-1 0 0 0,1 1 0 0 0,0-1 0 0 0,0 1 0 0 0,0 0-1 0 0,0-1 1 0 0,-1 1 0 0 0,1 0 0 0 0,0-1 0 0 0,0 1-2 0 0,-13-23 56 0 0,0 0-17 0 0,11 9-40 0 0,2 13 2 0 0,0 0 0 0 0,0 0-1 0 0,0 0 1 0 0,0 0 0 0 0,0 1 0 0 0,0-1-1 0 0,0 0 1 0 0,0 0 0 0 0,0 0-1 0 0,-1 1 1 0 0,1-1 0 0 0,0 0 0 0 0,-1 0-1 0 0,1 1 1 0 0,-1-1-1 0 0,-9-5 40 0 0,9 5-39 0 0,0 1 0 0 0,0-1-1 0 0,0 1 1 0 0,0-1 0 0 0,0 1 0 0 0,0-1 0 0 0,0 1 0 0 0,0-1 0 0 0,0 0-1 0 0,0 1 1 0 0,1-1 0 0 0,-1 0 0 0 0,0 0 0 0 0,1 0 0 0 0,-1 0-1 0 0,0 0 1 0 0,-4-14-1 0 0,5 14-3 0 0,-1 0 0 0 0,0 0 0 0 0,0 0 0 0 0,0 0 1 0 0,1 0-1 0 0,-1 0 0 0 0,0 0 0 0 0,0 0 1 0 0,0 0-1 0 0,0 0 0 0 0,-1 0 0 0 0,1 0 3 0 0,-4-1-35 0 0,4 2 22 0 0,1 0 0 0 0,-1-1 0 0 0,0 1 0 0 0,1 0 0 0 0,-1 0 0 0 0,1-1 0 0 0,-1 1 0 0 0,1-1 0 0 0,-1 1 0 0 0,1 0 0 0 0,-1-1 0 0 0,1 1 1 0 0,-1-1-1 0 0,1 1 0 0 0,-1-1 0 0 0,1 0 0 0 0,0 1 0 0 0,-1-1 0 0 0,1 1 0 0 0,0-1 0 0 0,0 0 0 0 0,-1 0 13 0 0,-1-3-54 0 0,-2-2-52 0 0,2 3-57 0 0,0 1-75 0 0,1 1 73 0 0,0 0-35 0 0,0 0-40 0 0,1 1-36 0 0,-1-1-373 0 0,1 1 89 0 0,-1 0-49 0 0,1 0-719 0 0,0 0-564 0 0,0 0-1074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1:40.8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 8984 0 0,'0'0'200'0'0,"0"0"33"0"0,0 0 15 0 0,0-2 19 0 0,0-8 53 0 0,0 7 28 0 0,0 3 4 0 0,0 0 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1:42.1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348 16 8928 0 0,'0'0'200'0'0,"-3"0"33"0"0,2 0-202 0 0,-1-1 1 0 0,0 1-1 0 0,1-1 0 0 0,-1 1 0 0 0,0-1 1 0 0,1 1-1 0 0,-1-1 0 0 0,0 0 1 0 0,0-1-32 0 0,-13-4 171 0 0,5 4-129 0 0,-4 2 23 0 0,0 0 112 0 0,3 0 39 0 0,0 0 44 0 0,-27 0 701 0 0,22 0-596 0 0,-1 0-88 0 0,8 0-189 0 0,0 0-41 0 0,5 0-13 0 0,0 0 0 0 0,1 1 1 0 0,-1 0-1 0 0,0-1 1 0 0,0 1-1 0 0,1 1 0 0 0,-1-1 1 0 0,1 0-1 0 0,-1 1 1 0 0,-2 1-35 0 0,-6 2 160 0 0,7 5-16 0 0,3-8-133 0 0,0-1 0 0 0,0 1 0 0 0,-1-1 0 0 0,1 0 0 0 0,0 0-1 0 0,0 0 1 0 0,-1 0 0 0 0,0 0-11 0 0,2-1 3 0 0,0 1 0 0 0,0-1 0 0 0,0 0 0 0 0,0 0 0 0 0,0 1 0 0 0,0-1 0 0 0,0 1 0 0 0,0-1 0 0 0,0 1 0 0 0,0-1 0 0 0,0 1 0 0 0,0-1 0 0 0,0 1 0 0 0,0 0 0 0 0,0-1 0 0 0,1 1 0 0 0,-1 0 0 0 0,0 0 0 0 0,1 0 0 0 0,-1 0 0 0 0,0 0 0 0 0,1 0-1 0 0,-1 0 1 0 0,1 0 0 0 0,0 0 0 0 0,-1 0 0 0 0,1 0 0 0 0,0 0-3 0 0,-3 4 43 0 0,-9 7-32 0 0,-1 3-11 0 0,10 1 0 0 0,4-15 0 0 0,-1 1 0 0 0,0-1 0 0 0,0 1 0 0 0,0 0 0 0 0,1-1 0 0 0,-1 1 0 0 0,1-1 0 0 0,-1 1 0 0 0,1-1 0 0 0,0 0 0 0 0,0 1 0 0 0,-1-1 0 0 0,1 1 0 0 0,0-1 0 0 0,4 7 0 0 0,0 2 0 0 0,-5-9 0 0 0,0 0 0 0 0,0 1 0 0 0,1-1 0 0 0,-1 0 0 0 0,1 0 0 0 0,-1 0 0 0 0,1 0 0 0 0,0 0 0 0 0,-1-1 0 0 0,1 1 0 0 0,0 0 0 0 0,0 0 0 0 0,-1 0 0 0 0,1 0 0 0 0,0-1 0 0 0,0 1 0 0 0,0 0 0 0 0,1 0 0 0 0,15 11-39 0 0,4 12-99 0 0,1 3 27 0 0,16 5 116 0 0,-20-19 50 0 0,0-1 0 0 0,13 5-55 0 0,0-1 21 0 0,-25-13-21 0 0,1 0 0 0 0,-1 1 0 0 0,-1-1 0 0 0,1 1 0 0 0,-1 1 0 0 0,6 3 0 0 0,-6-3-11 0 0,1 0 1 0 0,0-1-1 0 0,0 0 1 0 0,2 2 10 0 0,-4-4-9 0 0,0 0 0 0 0,0 0-1 0 0,-1 0 1 0 0,1 1 0 0 0,-1 0 0 0 0,0 0 0 0 0,0 0-1 0 0,0 0 1 0 0,0 0 0 0 0,0 1 0 0 0,-1-1 0 0 0,1 1 9 0 0,-1 11-54 0 0,-2 12 40 0 0,0-11 60 0 0,0-14 46 0 0,-2 1 42 0 0,-2 3 1 0 0,0 1 47 0 0,-7 12 258 0 0,-1-11-233 0 0,0-5-121 0 0,-1-1-35 0 0,-22 13 34 0 0,27-12-67 0 0,0 0 0 0 0,-1-1 1 0 0,1 0-1 0 0,-1-1 0 0 0,1 0 0 0 0,-1 0 0 0 0,-8-1-18 0 0,-55 0 74 0 0,40 0-67 0 0,10 0-41 0 0,0 0-48 0 0,20 0 59 0 0,1 0 0 0 0,-1 0 1 0 0,0-1-1 0 0,1 1 0 0 0,-1 0 0 0 0,1-1 0 0 0,-1 1 0 0 0,1-1 0 0 0,-1 0 0 0 0,1 1 1 0 0,-1-1-1 0 0,1 0 0 0 0,0 0 0 0 0,-1 0 23 0 0,-6-4-116 0 0,6 4 101 0 0,-1 0-56 0 0,0 0-53 0 0,1 0-50 0 0,-1 0-101 0 0,1 0-63 0 0,-1 0-58 0 0,1-1-52 0 0,0 1-47 0 0,0-1-40 0 0,-1-3-636 0 0,1-1-489 0 0,1-3-940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1:42.9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31 8144 0 0,'0'0'234'0'0,"0"0"6"0"0,0 0-74 0 0,0 0-36 0 0,0 0 138 0 0,0 0 255 0 0,0 3 21 0 0,0-1-428 0 0,0 1 35 0 0,0 15 694 0 0,0-12-657 0 0,0-2-58 0 0,1-1-34 0 0,0 1-40 0 0,0-2-50 0 0,3 6 104 0 0,2 2 40 0 0,-4 3 33 0 0,-2-1-11 0 0,0 8 131 0 0,3-4-54 0 0,-1-9-180 0 0,2 3 67 0 0,-1 2 49 0 0,-1 2 56 0 0,-1 3 61 0 0,-1-3-127 0 0,0 28 438 0 0,3-27-426 0 0,3-3 10 0 0,-5-11-175 0 0,0 0-1 0 0,-1 1 1 0 0,1-1-1 0 0,0 1 1 0 0,-1-1-1 0 0,1 1 1 0 0,-1-1-1 0 0,1 1 1 0 0,-1 0-1 0 0,0-1 1 0 0,0 1-1 0 0,0-1 1 0 0,1 1-1 0 0,-2 0-21 0 0,1 16 105 0 0,0 33 252 0 0,3-32-279 0 0,1-4-26 0 0,2 6 61 0 0,-3 4 61 0 0,-3-3 72 0 0,0 13 210 0 0,0-32-344 0 0,0-3 4 0 0,0 0 18 0 0,0 0 8 0 0,0 0 2 0 0,0 0 7 0 0,0 0 28 0 0,2-3 11 0 0,8-7 2 0 0,-7 7-33 0 0,-2 0-74 0 0,-1-1-45 0 0,-1-1-27 0 0,1 3 33 0 0,-1-31 263 0 0,0 10-162 0 0,1-1-37 0 0,0 16-73 0 0,1 0 0 0 0,-1-1 0 0 0,2 1-1 0 0,-1 0-36 0 0,5-7 42 0 0,-5 12-35 0 0,0 0 0 0 0,0 1 0 0 0,0-1 0 0 0,0-1 0 0 0,-1 1 0 0 0,1 0 0 0 0,-1 0 0 0 0,1 0-1 0 0,-1-3-6 0 0,0-39 104 0 0,0 1-45 0 0,0-48-46 0 0,0 87-13 0 0,0 4 0 0 0,-1 0 0 0 0,1 1 0 0 0,0-1 0 0 0,0 0 0 0 0,0 0 0 0 0,0 0 0 0 0,0 0 0 0 0,1 0 0 0 0,-1 0 0 0 0,0 0 0 0 0,0 0 0 0 0,0 0 0 0 0,1 0 0 0 0,-1 0 0 0 0,1 0 0 0 0,-1 1 0 0 0,1-1 0 0 0,-1 0 0 0 0,1 0 0 0 0,-1 0 0 0 0,1 1 0 0 0,0-1 0 0 0,-1 0 0 0 0,1 1 0 0 0,0-1 0 0 0,-1 0 0 0 0,1 1 0 0 0,0-1 0 0 0,0 1 0 0 0,0 0 0 0 0,0-1 0 0 0,-1 1 0 0 0,2-1 0 0 0,-1 1 1 0 0,0-1 0 0 0,0 0 0 0 0,-1 1 0 0 0,1-1 0 0 0,0 0 0 0 0,0 0 0 0 0,0 1 0 0 0,-1-1 0 0 0,1 0 0 0 0,-1 0 0 0 0,1 0-1 0 0,0 0 1 0 0,-1 0 0 0 0,0 0 0 0 0,1 0 0 0 0,-1 0-1 0 0,7-10 57 0 0,-1 7-10 0 0,-6 4-44 0 0,1-1 0 0 0,-1 1 0 0 0,1 0 0 0 0,-1 0 1 0 0,0-1-1 0 0,1 1 0 0 0,-1 0 0 0 0,0-1 0 0 0,1 1 0 0 0,-1 0 0 0 0,0-1 0 0 0,1 1 0 0 0,-1 0 0 0 0,0-1 0 0 0,0 1 0 0 0,1-1 0 0 0,-1 1 0 0 0,0-1 0 0 0,0 1 0 0 0,0 0 0 0 0,0-1 0 0 0,0 1 0 0 0,1-1 0 0 0,-1 1 0 0 0,0-1 0 0 0,0 1 0 0 0,0-1 0 0 0,0 1 0 0 0,0-1 0 0 0,-1 1 0 0 0,1-1 0 0 0,0 0-3 0 0,2-8 34 0 0,3 5-81 0 0,1 0-85 0 0,-1-6-125 0 0,2 5 40 0 0,9-3-53 0 0,-11 6 165 0 0,17-10-646 0 0,-14 8 511 0 0,-6 4 217 0 0,0-1-40 0 0,0 0-41 0 0,-1 1-42 0 0,1 0-43 0 0,0 0-43 0 0,0 0-44 0 0,0 0-46 0 0,0 0-27 0 0,0 0-43 0 0,0 0-44 0 0,0-1-44 0 0,0 1-44 0 0,1 0-46 0 0,-1-1-47 0 0,1 0-46 0 0,7-3-1445 0 0,7-4-1188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1:43.2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7256 0 0,'0'3'165'0'0,"0"11"-52"0"0,0 22 256 0 0,0-24-293 0 0,0-1-47 0 0,2 2-4 0 0,3-4 54 0 0,0 1 70 0 0,-2 6 70 0 0,-4-7-27 0 0,0 2 15 0 0,2-2-26 0 0,0-2 17 0 0,1 2 56 0 0,3 1-38 0 0,-1 0-24 0 0,-2-2-20 0 0,-1 0 22 0 0,0 1 62 0 0,3 20 264 0 0,-3-25-441 0 0,0 0 0 0 0,0-1 0 0 0,0 1 0 0 0,1-1 0 0 0,0 1 0 0 0,1 1-79 0 0,3 6 274 0 0,-1 0-48 0 0,1 9 127 0 0,-5-16-276 0 0,0 0-1 0 0,0 1 1 0 0,1-1 0 0 0,0 0 0 0 0,0 0-1 0 0,0 0 1 0 0,0 1-77 0 0,3 3 176 0 0,2 4 143 0 0,3 5 173 0 0,-6-12-369 0 0,0 0-37 0 0,10 9 184 0 0,5 5 89 0 0,-7-7-91 0 0,1 1 71 0 0,-10-10-169 0 0,-3-3-2 0 0,2 0 0 0 0,10-3-12 0 0,2-7 24 0 0,-12 8-4 0 0,1-1 33 0 0,3-4-68 0 0,9-20 265 0 0,-11 19-305 0 0,-4 7-100 0 0,6-13 105 0 0,-4 10-91 0 0,-1 0 0 0 0,0 0 0 0 0,0-1 0 0 0,0 1 0 0 0,-1-3-15 0 0,-4-6 40 0 0,1 5-16 0 0,2 5-19 0 0,1 0 0 0 0,0 0 0 0 0,0 0 0 0 0,0-1 0 0 0,0 1 0 0 0,0 0 0 0 0,1 0 0 0 0,-1-1 0 0 0,1 1 0 0 0,0 0 0 0 0,0 0 0 0 0,0 0 0 0 0,2-2-5 0 0,0-4-1 0 0,-2 7 2 0 0,-1 0-1 0 0,0 1 0 0 0,1-1 0 0 0,-1 0 0 0 0,0 0 0 0 0,0 0 0 0 0,0 0 0 0 0,0 0 0 0 0,-1 1 1 0 0,1-1-1 0 0,0 0 0 0 0,-1 0 0 0 0,1 0 0 0 0,-1 1 0 0 0,1-1 0 0 0,-1 0 0 0 0,0 0 0 0 0,0 1 0 0 0,0-1 0 0 0,-4-10 9 0 0,3-18 47 0 0,2 26-39 0 0,0 0 0 0 0,-1 0 0 0 0,1 0 0 0 0,0 0 0 0 0,-2-4-17 0 0,-8-12 88 0 0,5-8 0 0 0,1 13-38 0 0,1 5-71 0 0,0-1-70 0 0,1 0-88 0 0,1-2-109 0 0,1 12 268 0 0,0 0-1 0 0,0 1 0 0 0,0-1 1 0 0,0 1-1 0 0,0-1 1 0 0,0 0-1 0 0,0 1 1 0 0,0-1-1 0 0,0 0 1 0 0,-1 1-1 0 0,1-1 0 0 0,0 0 1 0 0,0 1-1 0 0,-1-1 1 0 0,1 1-1 0 0,0-1 1 0 0,-1 1-1 0 0,1-1 0 0 0,-1 1 1 0 0,1-1-1 0 0,-1 1 1 0 0,1-1-1 0 0,-1 1 1 0 0,1-1-1 0 0,-1 1 1 0 0,1 0 20 0 0,-6-5-304 0 0,4-5-54 0 0,2-6-148 0 0,0 1-6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1:46.5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1 121 7136 0 0,'0'0'165'0'0,"0"0"22"0"0,0 0 6 0 0,0 2-28 0 0,0 6-235 0 0,0 1 82 0 0,0 0 74 0 0,0 0 65 0 0,0 1 58 0 0,0 0 48 0 0,0 9 372 0 0,1-9-327 0 0,5 2 23 0 0,0 0-16 0 0,-4-1-37 0 0,-2 14 366 0 0,0 36 955 0 0,0-42-1156 0 0,0-1-59 0 0,2-8-124 0 0,3-1-60 0 0,-4-7-163 0 0,0-1 1 0 0,0 1-1 0 0,0 0 0 0 0,0 0 0 0 0,-1-1 1 0 0,1 1-1 0 0,0 0 0 0 0,-1 0 0 0 0,0 0 0 0 0,1 0 1 0 0,-1-1-1 0 0,0 2-31 0 0,0-1 99 0 0,0 0-33 0 0,0 3-11 0 0,0 6 0 0 0,0-7-4 0 0,0-1 41 0 0,0 0 13 0 0,0-1 36 0 0,0 1 42 0 0,0-1 50 0 0,0 0 53 0 0,0-1 61 0 0,0 1 66 0 0,0-1 72 0 0,0-11-139 0 0,0-3-62 0 0,-1 1-99 0 0,1-1-36 0 0,0-13 54 0 0,1 2-112 0 0,2 6-91 0 0,3 6 15 0 0,-6 11-11 0 0,1-1 0 0 0,0 1-1 0 0,0 0 1 0 0,-1-1 0 0 0,1 1-1 0 0,0-1 1 0 0,-1 0 0 0 0,0 1-1 0 0,1-1 1 0 0,-1 1 0 0 0,0-1-1 0 0,0 0 1 0 0,0 1 0 0 0,0-1-4 0 0,0-7 8 0 0,-1 5-8 0 0,1 1 0 0 0,0-1 1 0 0,0 1-1 0 0,0-1 0 0 0,0 1 1 0 0,1-1-1 0 0,0 1 0 0 0,-1-1 0 0 0,2 0 0 0 0,-1-2-7 0 0,1 1 16 0 0,0-1 0 0 0,0 0 0 0 0,0 0 0 0 0,1 1 0 0 0,0 0 0 0 0,0-1 0 0 0,0 1-1 0 0,3-3-8 0 0,2 1 0 0 0,-5 4 0 0 0,0 0 0 0 0,0-1 0 0 0,0 1 0 0 0,0 0 0 0 0,0-1 0 0 0,-1 0 0 0 0,3-6 0 0 0,-4 8 0 0 0,0 0 0 0 0,0 0 0 0 0,0 0 0 0 0,0 0 0 0 0,0 0 0 0 0,1 0 0 0 0,-1 0 0 0 0,1 0 0 0 0,0 0 0 0 0,10-13 0 0 0,-11 14 0 0 0,-1 0 0 0 0,0 0 0 0 0,1 1 0 0 0,-1-1 0 0 0,1 0 0 0 0,-1 0 0 0 0,1 1 0 0 0,-1-1 0 0 0,1 0 0 0 0,-1 1 0 0 0,1-1 0 0 0,0 0 0 0 0,-1 1 0 0 0,1-1 0 0 0,0 1 0 0 0,0-1 0 0 0,-1 1 0 0 0,1-1 0 0 0,0 1 0 0 0,0 0 0 0 0,0-1 0 0 0,0 1 0 0 0,-1 0 0 0 0,1 0 0 0 0,0-1 0 0 0,0 1 0 0 0,9-3 0 0 0,0-9 0 0 0,0 5 0 0 0,0 0 0 0 0,0 1 0 0 0,0 0 0 0 0,1 1 0 0 0,0 1 0 0 0,10-4 0 0 0,-18 7 0 0 0,0 0 0 0 0,-1 1 0 0 0,0-1 0 0 0,1 0 0 0 0,-1 0 0 0 0,0 0 0 0 0,0 0 0 0 0,0 0 0 0 0,0 0 0 0 0,0-1 0 0 0,0 1 0 0 0,0-1 0 0 0,0 0 0 0 0,0 0 0 0 0,0 1 0 0 0,0-1 0 0 0,-1 1 0 0 0,1-1 0 0 0,0 1 0 0 0,0 0 0 0 0,0 0 0 0 0,0 0 0 0 0,0 0 0 0 0,0 0 0 0 0,1 0 0 0 0,-1 1 0 0 0,0-1 0 0 0,0 1 0 0 0,1-1 0 0 0,-1 1 0 0 0,0 0 0 0 0,0 0 0 0 0,1 0 0 0 0,0 0 0 0 0,4 1 0 0 0,-4-2 0 0 0,20-11 0 0 0,-8 9 0 0 0,0 3 0 0 0,-2 0 11 0 0,-11 0 12 0 0,-2 0-109 0 0,0 0-12 0 0,0 0 18 0 0,0 0-51 0 0,0 0-102 0 0,0 0-253 0 0,0 0-455 0 0,0 0-45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1:45.2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470 78 9672 0 0,'0'0'216'0'0,"0"0"32"0"0,0-3 13 0 0,0 3-255 0 0,0 0 0 0 0,0-1 0 0 0,0 1-1 0 0,0 0 1 0 0,0 0 0 0 0,0-1 0 0 0,0 1 0 0 0,0 0 0 0 0,0 0 0 0 0,0-1 0 0 0,0 1-1 0 0,0 0 1 0 0,0-1 0 0 0,0 1 0 0 0,0 0 0 0 0,0 0 0 0 0,0-1 0 0 0,0 1-1 0 0,0 0 1 0 0,0 0 0 0 0,0-1 0 0 0,-1 1 0 0 0,1 0 0 0 0,0 0 0 0 0,0 0 0 0 0,0-1-1 0 0,0 1 1 0 0,-1 0 0 0 0,1 0 0 0 0,0 0 0 0 0,0 0 0 0 0,0-1 0 0 0,-1 1-6 0 0,-4-4 66 0 0,-5-12-43 0 0,4 8-6 0 0,2 4 44 0 0,1 1 244 0 0,1 2-106 0 0,-1 0-63 0 0,-1 1-52 0 0,0 0-13 0 0,2 0 40 0 0,-6-5 148 0 0,-1 0 84 0 0,-1 2 71 0 0,5 1 23 0 0,-8-7 5 0 0,9 8-281 0 0,0 0 1 0 0,1 0 0 0 0,-1 0 0 0 0,0 0-1 0 0,-3 1-161 0 0,-24-1 824 0 0,9 2-355 0 0,7 0-202 0 0,1-1-90 0 0,6 2-62 0 0,4 3-44 0 0,3-4-69 0 0,1-1 1 0 0,-1 1-1 0 0,1-1 1 0 0,0 1-1 0 0,-1-1 0 0 0,1 1 1 0 0,-1-1-1 0 0,0 1 0 0 0,1-1 1 0 0,-1 1-1 0 0,1-1 0 0 0,-1 0 1 0 0,0 1-1 0 0,1-1 0 0 0,-1 0 1 0 0,0 0-1 0 0,1 1 0 0 0,-1-1 1 0 0,0 0-1 0 0,1 0 0 0 0,-1 0 1 0 0,0 0-1 0 0,0 0 0 0 0,1 0 1 0 0,-1 0-3 0 0,-6 0 21 0 0,7 0-18 0 0,-1 0-1 0 0,0-1 1 0 0,0 1 0 0 0,0 0 0 0 0,0 0-1 0 0,0 0 1 0 0,0 0 0 0 0,0 0 0 0 0,0 0-1 0 0,1 1 1 0 0,-1-1 0 0 0,0 0 0 0 0,0 0-1 0 0,0 0 1 0 0,0 1 0 0 0,0-1 0 0 0,1 1-1 0 0,-1-1 1 0 0,0 1 0 0 0,0-1 0 0 0,1 1-1 0 0,-1-1 1 0 0,0 1 0 0 0,1-1 0 0 0,-1 1-1 0 0,0 0 1 0 0,1-1 0 0 0,-1 1 0 0 0,1 0-1 0 0,-1 0 1 0 0,1 0 0 0 0,-1-1 0 0 0,1 1-1 0 0,0 0 1 0 0,-1 0 0 0 0,1 0-3 0 0,-12 14 22 0 0,-1 0 26 0 0,8-2-36 0 0,-1-9-9 0 0,5-3-1 0 0,1-1 0 0 0,-1 0-1 0 0,1 0 1 0 0,-1 0-1 0 0,1 1 1 0 0,0-1-1 0 0,-1 0 1 0 0,1 1 0 0 0,0-1-1 0 0,-1 0 1 0 0,1 1-1 0 0,0-1 1 0 0,0 1-1 0 0,-1-1 1 0 0,1 0 0 0 0,0 1-1 0 0,0-1 1 0 0,-1 1-1 0 0,1-1 1 0 0,0 1 0 0 0,0-1-1 0 0,0 1 1 0 0,0-1-1 0 0,0 1 1 0 0,0-1-1 0 0,0 0 1 0 0,0 1 0 0 0,0-1-1 0 0,0 1 1 0 0,0-1-1 0 0,0 1 1 0 0,0 0-2 0 0,-1 31 25 0 0,0-19-5 0 0,1 0 1 0 0,0 1 0 0 0,1-1-1 0 0,0 1 1 0 0,2 5-21 0 0,3-7 13 0 0,-5-10-8 0 0,-1-1-1 0 0,1 0 1 0 0,0 1-1 0 0,0-1 1 0 0,-1 1 0 0 0,1-1-1 0 0,-1 1 1 0 0,1-1-1 0 0,-1 1 1 0 0,0 0-1 0 0,0-1 1 0 0,0 1 0 0 0,0 0-1 0 0,0-1-4 0 0,1 4 11 0 0,-1 0 0 0 0,1 0-1 0 0,0 0 1 0 0,1 0 0 0 0,1 4-11 0 0,-2-4 17 0 0,1 1 1 0 0,-1-1-1 0 0,1 1 0 0 0,-2 0 0 0 0,1-1 0 0 0,0 2-17 0 0,-1-1 20 0 0,1 1-1 0 0,0 0 1 0 0,0 0-1 0 0,0 0 1 0 0,1 0-1 0 0,2 5-19 0 0,-2-8 11 0 0,-1 0 1 0 0,0-1-1 0 0,0 1 0 0 0,-1-1 0 0 0,1 0 0 0 0,-1 1 0 0 0,0-1 0 0 0,0 1 0 0 0,0-1 0 0 0,-1 2-11 0 0,1 7 18 0 0,-1 3-9 0 0,1-8 10 0 0,0 1-1 0 0,0-1 0 0 0,1 1 1 0 0,0-1-1 0 0,0 2-18 0 0,4 7 35 0 0,-3-12-27 0 0,-1 0 1 0 0,1-1-1 0 0,-1 1 1 0 0,0 0-1 0 0,-1 0 1 0 0,1-1-1 0 0,-1 1 1 0 0,1 0 0 0 0,-1 0-1 0 0,-1 0 1 0 0,1 0-1 0 0,0 0 1 0 0,-1-1-1 0 0,0 1 1 0 0,0 1-9 0 0,-1 1 12 0 0,-6 22 38 0 0,6-4-46 0 0,2-10 8 0 0,0 17 40 0 0,0-25-53 0 0,-2 12 4 0 0,2-18-4 0 0,0 1 1 0 0,0-1-1 0 0,0 0 1 0 0,-1 1-1 0 0,1-1 0 0 0,0 1 1 0 0,0-1-1 0 0,-1 0 1 0 0,1 1-1 0 0,0-1 0 0 0,-1 0 1 0 0,1 0-1 0 0,0 1 1 0 0,-1-1-1 0 0,1 0 1 0 0,-1 0-1 0 0,1 1 0 0 0,0-1 1 0 0,-1 0-1 0 0,1 0 1 0 0,-1 0-1 0 0,1 0 1 0 0,-1 0-1 0 0,1 1 0 0 0,-1-1 1 0 0,1 0-1 0 0,0 0 1 0 0,-1 0-1 0 0,1 0 0 0 0,-1-1 1 0 0,-1 1-77 0 0,2 0-4 0 0,0 0 23 0 0,0 0-19 0 0,0 0-52 0 0,0 0-133 0 0,0 0-239 0 0,0 0 380 0 0,0 0 10 0 0,0 0-14 0 0,0 0-41 0 0,0 0-10 0 0,0-1-42 0 0,0 1-47 0 0,0-1-53 0 0,0 0-57 0 0,0 0-52 0 0,0 0-48 0 0,0 0-42 0 0,0-1-148 0 0,0 1-41 0 0,0-1-181 0 0,0-2-487 0 0</inkml:trace>
  <inkml:trace contextRef="#ctx0" brushRef="#br0" timeOffset="532.63">1 274 9096 0 0,'0'0'200'0'0,"0"0"33"0"0,0 0 16 0 0,2 3-31 0 0,-1-2-208 0 0,6 5 48 0 0,0-3 31 0 0,-1-1 49 0 0,1-4 81 0 0,1-3 18 0 0,2 0 104 0 0,2 2 91 0 0,-1 2-89 0 0,0-5 22 0 0,2 0-9 0 0,0 4-44 0 0,-5 1-194 0 0,1 0 41 0 0,36-15 753 0 0,-32 10-704 0 0,-2 2-93 0 0,-11 4-115 0 0,16-5 265 0 0,-2 1-81 0 0,-6 2-91 0 0,-1 0 0 0 0,1 0 0 0 0,0 1 0 0 0,3 0-93 0 0,13 1 225 0 0,-17-1-159 0 0,0 0 1 0 0,0 0-1 0 0,0 0 0 0 0,6-3-66 0 0,10-1 89 0 0,1 3-73 0 0,34 2-6 0 0,-55 0-4 0 0,0-1 0 0 0,0 1 0 0 0,0 0-1 0 0,1-1 1 0 0,-1 1 0 0 0,0-1 0 0 0,0 0 0 0 0,0 0-1 0 0,2-2-5 0 0,10-2 2 0 0,14 1-9 0 0,17 5 60 0 0,-15-1-35 0 0,11 0-178 0 0,-41 0 159 0 0,-1 0 0 0 0,0 0 0 0 0,0 0 0 0 0,0 0 0 0 0,0 0 0 0 0,0 0 0 0 0,0 0 0 0 0,0 0 0 0 0,0 0 0 0 0,0 0 0 0 0,0 0 0 0 0,0 0 0 0 0,1 0 0 0 0,-1 0 0 0 0,0 0 1 0 0,0 0-1 0 0,0 0 0 0 0,0 0 0 0 0,0 0 0 0 0,0 0 0 0 0,0 0 0 0 0,0 0 0 0 0,0 0 0 0 0,0 1 0 0 0,0-1 0 0 0,0 0 0 0 0,1 0 0 0 0,-1 0 0 0 0,0 0 0 0 0,0 0 1 0 0,0 0-1 0 0,0 0 0 0 0,0 0 0 0 0,0 0 0 0 0,0 0 0 0 0,0 0 0 0 0,0 0 0 0 0,0 0 0 0 0,0 0 0 0 0,0 1 0 0 0,0-1 0 0 0,0 0 0 0 0,0 0 0 0 0,0 0 0 0 0,0 0 0 0 0,0 0 1 0 0,0 0-1 0 0,0 0 0 0 0,0 0 0 0 0,0 0 0 0 0,0 0 0 0 0,0 0 0 0 0,0 1 0 0 0,0-1 0 0 0,0 0 0 0 0,0 0 0 0 0,0 0 1 0 0,3 12 0 0 0,7 1 60 0 0,-7-6 4 0 0,-3 1-67 0 0,-1-5 8 0 0,1 4-5 0 0,1-5 0 0 0,-1 0 0 0 0,0 0 0 0 0,0 0 0 0 0,0 0 0 0 0,-1 0 0 0 0,1 0 0 0 0,0 0 0 0 0,-1 0 0 0 0,1 0 0 0 0,-1 1 0 0 0,-4 5 0 0 0,4-7 0 0 0,0 0 0 0 0,0 1 0 0 0,0-1 0 0 0,1 1 0 0 0,-1-1 0 0 0,0 0 0 0 0,1 1 0 0 0,-1 0 0 0 0,1-1 0 0 0,0 1 0 0 0,-1-1 0 0 0,1 1 0 0 0,0-1 0 0 0,0 1 0 0 0,0 5 0 0 0,0-5 0 0 0,1 0 0 0 0,-1 0 0 0 0,0 0 0 0 0,-1 0 0 0 0,1 0 0 0 0,0 1 0 0 0,0-1 0 0 0,-1 0 0 0 0,0 0 0 0 0,0 1 0 0 0,0 0 1 0 0,-1 0 0 0 0,0 1 0 0 0,1 0 0 0 0,-1-1 0 0 0,1 1 0 0 0,0 0 1 0 0,1 0-1 0 0,-1 0 0 0 0,0 1-1 0 0,1 17 96 0 0,0-15-55 0 0,0-5-29 0 0,0 0-1 0 0,0 0 1 0 0,0 0 0 0 0,0 0-1 0 0,0 0 1 0 0,0 0 0 0 0,-1 0-1 0 0,1 0 1 0 0,-1 0 0 0 0,0 1-12 0 0,1-2 3 0 0,-5 13 52 0 0,10 0-41 0 0,-5-13-14 0 0,1 1 0 0 0,0 1 0 0 0,0-1 0 0 0,-1 0 0 0 0,1 0 0 0 0,-1 0 0 0 0,0 0 0 0 0,0 0 0 0 0,0 1 0 0 0,0-1 0 0 0,0 0 0 0 0,0 1 0 0 0,1 11 0 0 0,9-4 0 0 0,-5 10 0 0 0,2-15 0 0 0,-3-2 0 0 0,2 7 0 0 0,-6-9 0 0 0,0 0 0 0 0,1 0 0 0 0,-1 0 0 0 0,1 0 0 0 0,-1 0 0 0 0,1 0 0 0 0,0 0 0 0 0,-1 0 0 0 0,1 0 0 0 0,0-1 0 0 0,0 1 0 0 0,-1 0 0 0 0,1 0 0 0 0,0-1 0 0 0,0 1 0 0 0,0 0 0 0 0,10 4-8 0 0,6 5-90 0 0,-11-7-2 0 0,3-3 82 0 0,-6-1 4 0 0,3 2 6 0 0,-4-1 7 0 0,0 0 1 0 0,1 0 0 0 0,-1 0 0 0 0,0 0 0 0 0,0 0-1 0 0,0-1 1 0 0,0 1 0 0 0,0-1 0 0 0,0 1 0 0 0,1-1 0 0 0,2-2 0 0 0,1 0 0 0 0,0 0 0 0 0,0 0 0 0 0,0 0 0 0 0,-1-1 0 0 0,1 0 0 0 0,-1-1 0 0 0,4-4 10 0 0,8-9 21 0 0,-13 10-11 0 0,-1-5-5 0 0,0 4 3 0 0,9-25 37 0 0,-11 33-52 0 0,-1 0 1 0 0,1 1 0 0 0,-1-1-1 0 0,1 0 1 0 0,-1 0 0 0 0,1 0 0 0 0,-1-1 0 0 0,1 1 0 0 0,-1 0 0 0 0,0 0 0 0 0,0 0 0 0 0,0 0 0 0 0,1 0 0 0 0,-1 0 0 0 0,0-1-4 0 0,-5-10 9 0 0,4 11-9 0 0,0-1 0 0 0,1 1 0 0 0,-1-1 0 0 0,1 0 0 0 0,-1 0 0 0 0,1 0 0 0 0,0 0 0 0 0,0 0 1 0 0,0 0-1 0 0,0 0 0 0 0,0 0 0 0 0,0 0 0 0 0,1-8 9 0 0,-2 7-2 0 0,1-1 0 0 0,0 0 0 0 0,-1 0 0 0 0,0 1 1 0 0,1-1-1 0 0,-2 0 0 0 0,1 0-7 0 0,-1-1 3 0 0,0 0 0 0 0,0 1 1 0 0,-1 0-1 0 0,0-1 0 0 0,0 1-3 0 0,-18-21-30 0 0,-4 1-60 0 0,-4-5-107 0 0,4-2-117 0 0,20 25 255 0 0,-6-9-116 0 0,5 11 77 0 0,-3-1-39 0 0,5 2 79 0 0,0 0-71 0 0,-9-10-483 0 0,9 9 415 0 0,2 2 135 0 0,-1-1-368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1:43.5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6688 0 0,'0'0'197'0'0,"0"0"-58"0"0,0 0-17 0 0,0 0 38 0 0,0 0 127 0 0,0 0 241 0 0,0 0 15 0 0,0 0-13 0 0,0 0-55 0 0,0 0-24 0 0,0 3-3 0 0,2 13 108 0 0,0-6-213 0 0,2-2-92 0 0,1-2-41 0 0,-5-6-193 0 0,1 1 1 0 0,-1-1-1 0 0,0 0 1 0 0,0 0-1 0 0,0 1 1 0 0,1-1-1 0 0,-1 0 1 0 0,0 0-1 0 0,0 1 1 0 0,0-1 0 0 0,0 0-1 0 0,0 0 1 0 0,1 1-1 0 0,-1-1 1 0 0,0 0-1 0 0,0 1 1 0 0,0-1-1 0 0,0 0 1 0 0,0 1-1 0 0,0-1 1 0 0,0 0-1 0 0,0 0 1 0 0,0 1 0 0 0,0-1-1 0 0,0 0 1 0 0,0 1-18 0 0,0 29 652 0 0,0 0-110 0 0,0 0-96 0 0,0 1-83 0 0,0-2-85 0 0,0 0-49 0 0,0 20 79 0 0,0 69 308 0 0,0-81-378 0 0,0 1 59 0 0,-1-35-288 0 0,1 1 0 0 0,-1 0 0 0 0,1 0 0 0 0,-1 0 0 0 0,0-1-1 0 0,0 1 1 0 0,-1-1 0 0 0,1 1 0 0 0,-1-1 0 0 0,-1 3-9 0 0,0 3 2 0 0,2 11 67 0 0,2-8-90 0 0,-1 5-67 0 0,0-15-102 0 0,0-1-226 0 0,0-1-412 0 0,0 0-46 0 0</inkml:trace>
  <inkml:trace contextRef="#ctx0" brushRef="#br0" timeOffset="455.18">198 409 8984 0 0,'0'0'200'0'0,"0"0"33"0"0,0 0 15 0 0,3 0-36 0 0,16 0-172 0 0,-7 0 112 0 0,-2 0 136 0 0,6 0 261 0 0,-10-1-339 0 0,-1 0-42 0 0,0-1-7 0 0,1-2 39 0 0,1 0 30 0 0,-1 2-29 0 0,0 1 18 0 0,1 0 62 0 0,-3 2-172 0 0,-2-1-59 0 0,1 0 1 0 0,-1 0-1 0 0,0 0 0 0 0,0 0 0 0 0,1-1 0 0 0,-1 1 1 0 0,0 0-1 0 0,0-1 0 0 0,2 0-50 0 0,7-5 191 0 0,-3 2-66 0 0,1 0 1 0 0,-1 0 0 0 0,1 1-1 0 0,1-1-125 0 0,11 1 244 0 0,-7 0-52 0 0,1-9 12 0 0,1-1-10 0 0,-6 9-69 0 0,-2 0-38 0 0,4-5-6 0 0,4-7 41 0 0,26-26 271 0 0,-39 39-300 0 0,-2-1-41 0 0,-2-4-7 0 0,1 5-11 0 0,0-13 120 0 0,0-2-70 0 0,0 5-88 0 0,0 0-62 0 0,-3-2 66 0 0,3 14 1 0 0,-1-1 1 0 0,0 1 0 0 0,0 0-1 0 0,1 0 1 0 0,-1 0 0 0 0,0 0-1 0 0,0 0 1 0 0,0 0 0 0 0,0 1-1 0 0,0-1 1 0 0,0 0 0 0 0,-1 0-2 0 0,-5-2 35 0 0,7 3-31 0 0,-1 0 0 0 0,1 0 0 0 0,0 0 0 0 0,-1 0 1 0 0,1-1-1 0 0,-1 1 0 0 0,1 0 0 0 0,-1 0 0 0 0,1 0 1 0 0,0-1-1 0 0,-1 1 0 0 0,1 0 0 0 0,0-1 1 0 0,-1 1-1 0 0,1 0 0 0 0,0 0 0 0 0,-1-1 0 0 0,1 1 1 0 0,0-1-1 0 0,0 1 0 0 0,-1 0 0 0 0,1-1 0 0 0,0 1 1 0 0,0-1-1 0 0,0 1 0 0 0,0 0 0 0 0,0-1 0 0 0,-1 1 1 0 0,1-1-1 0 0,0 1 0 0 0,0-1 0 0 0,0 1 1 0 0,0-1-1 0 0,0 1 0 0 0,0-1 0 0 0,1 1-4 0 0,-1 0 2 0 0,0 0-1 0 0,0 0 0 0 0,0 0 1 0 0,0 0-1 0 0,0-1 1 0 0,0 1-1 0 0,0 0 1 0 0,0 0-1 0 0,0 0 0 0 0,0 0 1 0 0,0 0-1 0 0,0 0 1 0 0,0 0-1 0 0,0 0 1 0 0,0 0-1 0 0,0 0 0 0 0,0 0 1 0 0,0-1-1 0 0,0 1 1 0 0,0 0-1 0 0,0 0 1 0 0,0 0-1 0 0,-1 0 0 0 0,1 0 1 0 0,0 0-1 0 0,0 0 1 0 0,0 0-1 0 0,0 0 1 0 0,0 0-1 0 0,0 0 0 0 0,0 0 1 0 0,0 0-1 0 0,0 0 1 0 0,0-1-1 0 0,0 1 1 0 0,0 0-1 0 0,0 0 0 0 0,0 0 1 0 0,-1 0-1 0 0,1 0 1 0 0,0 0-1 0 0,0 0 1 0 0,0 0-1 0 0,0 0 0 0 0,0 0 1 0 0,0 0-1 0 0,0 0 1 0 0,0 0-1 0 0,0 0 1 0 0,0 0-1 0 0,0 0 0 0 0,-1 0 1 0 0,1 0-1 0 0,0 0 1 0 0,0 0-1 0 0,0 0 1 0 0,0 0-2 0 0,-3 0 26 0 0,-15 1 160 0 0,14 1-158 0 0,-1 8 51 0 0,-6-4-15 0 0,-2 1-47 0 0,9-5-18 0 0,-6 2 3 0 0,8-4-2 0 0,1 0 0 0 0,0 0 0 0 0,0 1 0 0 0,0-1 0 0 0,0 1 0 0 0,0-1 0 0 0,0 1 0 0 0,0-1 0 0 0,0 1 0 0 0,0 0 0 0 0,-1 0 0 0 0,-7 12 52 0 0,-3 7-31 0 0,-3-10 22 0 0,8-2-29 0 0,1 0 0 0 0,1 0 1 0 0,0 1-1 0 0,0 0 0 0 0,-3 7-14 0 0,-17 29 3 0 0,19-32-3 0 0,0-1 0 0 0,1 1 0 0 0,-3 12 0 0 0,5-17 0 0 0,3-6 0 0 0,-1 1 0 0 0,0-1 0 0 0,1 0 0 0 0,-1 1 0 0 0,1-1 0 0 0,0 0 0 0 0,0 1 0 0 0,0-1 0 0 0,0 1 0 0 0,0-1 0 0 0,0 0 0 0 0,1 1 0 0 0,-1-1 0 0 0,1 1 0 0 0,0-1 0 0 0,-1 0 0 0 0,1 0 0 0 0,0 1 0 0 0,2 1 0 0 0,-2-2 0 0 0,0 1 0 0 0,0-1 0 0 0,0 1 0 0 0,0-1 0 0 0,0 1 0 0 0,0 0 0 0 0,-1-1 0 0 0,0 1 0 0 0,1 0 0 0 0,-1 0 0 0 0,0-2 0 0 0,0 1 0 0 0,0-1 0 0 0,0 1 0 0 0,0-1 0 0 0,0 1 0 0 0,0-1 0 0 0,1 1 0 0 0,-1-1 0 0 0,0 0 0 0 0,1 1 0 0 0,-1-1 0 0 0,1 0 0 0 0,0 1 0 0 0,-1-1 0 0 0,1 0 0 0 0,0 1 0 0 0,11 19 0 0 0,-10-16 0 0 0,1-2-1 0 0,1 1 0 0 0,-1 0 0 0 0,1 0 1 0 0,1 0 0 0 0,-1 0-11 0 0,1 0-53 0 0,2-4 52 0 0,-2 1 4 0 0,-1 1-14 0 0,0 0 1 0 0,0 0-1 0 0,0-1 1 0 0,-1 0 0 0 0,1 1-1 0 0,1-1 1 0 0,0 0 21 0 0,7 0-103 0 0,4-1-57 0 0,-14 0 180 0 0,0 0-36 0 0,0 0-40 0 0,-1 0-38 0 0,1 0-41 0 0,0 0-41 0 0,0 0-41 0 0,0 0-42 0 0,0 0-44 0 0,0 0-44 0 0,0 0-45 0 0,0 0-45 0 0,-1 0-47 0 0,1 0-47 0 0,0 0-48 0 0,0 0-49 0 0,4 0-1315 0 0,3 0-1104 0 0</inkml:trace>
  <inkml:trace contextRef="#ctx0" brushRef="#br0" timeOffset="963.2">924 121 6656 0 0,'0'0'197'0'0,"2"-2"-16"0"0,4-4-123 0 0,-2 2 28 0 0,-1 1 181 0 0,-1 1-57 0 0,0 0-47 0 0,-1 1-42 0 0,2-1 39 0 0,0-2 20 0 0,-2 3-31 0 0,-1 0 205 0 0,0 1-79 0 0,-1 0-70 0 0,1-1-59 0 0,-2 0-31 0 0,1 1-51 0 0,-3-2 16 0 0,3 2-13 0 0,0 0 69 0 0,1-2-112 0 0,-1 0 66 0 0,1-1 139 0 0,-1-1 75 0 0,1-2 173 0 0,0 2-188 0 0,-1 1-100 0 0,-1 1-69 0 0,-8 0 413 0 0,10 2-525 0 0,0 0 0 0 0,0 0 0 0 0,0 0 0 0 0,0 0 0 0 0,0 0 0 0 0,0 0 0 0 0,0 0 0 0 0,0 0 0 0 0,-1 0 0 0 0,1 0 0 0 0,0 0 0 0 0,0 0 0 0 0,0 0 0 0 0,0 0 0 0 0,0 0 0 0 0,0 0 0 0 0,0 0 0 0 0,0 0 0 0 0,0 0-1 0 0,0 0 1 0 0,0 0 0 0 0,-1 0 0 0 0,1 0 0 0 0,0 0 0 0 0,0 0 0 0 0,0 0 0 0 0,0 0 0 0 0,0 0 0 0 0,0-1 0 0 0,0 1 0 0 0,0 0 0 0 0,0 0 0 0 0,0 0 0 0 0,0 0 0 0 0,0 0 0 0 0,0 0 0 0 0,0 0 0 0 0,0 0 0 0 0,0 0 0 0 0,0 0 0 0 0,0 0 0 0 0,0 0 0 0 0,0-1 0 0 0,-1 1 0 0 0,1 0 0 0 0,0 0 0 0 0,0 0 0 0 0,0 0 0 0 0,0 0 0 0 0,1 0 0 0 0,-1 0 0 0 0,0 0 0 0 0,0 0 0 0 0,0 0 0 0 0,0 0 0 0 0,0-1 0 0 0,0 1-8 0 0,0 0 17 0 0,0 0 1 0 0,0-1-1 0 0,0 1 1 0 0,0-1-1 0 0,0 1 1 0 0,0-1-1 0 0,0 1 1 0 0,0 0-1 0 0,0-1 1 0 0,-1 1-1 0 0,1 0 1 0 0,0-1-1 0 0,0 1 1 0 0,0-1 0 0 0,0 1-1 0 0,-1 0 1 0 0,1-1-1 0 0,0 1 1 0 0,0 0-1 0 0,0-1 1 0 0,-1 1-1 0 0,1 0 1 0 0,0 0-1 0 0,-1-1 1 0 0,1 1-1 0 0,0 0 1 0 0,-1 0-1 0 0,1-1 1 0 0,0 1-1 0 0,-1 0 1 0 0,1 0-18 0 0,-7-5 285 0 0,3-1-29 0 0,0 1-47 0 0,-6 4-65 0 0,0-1-6 0 0,-1-3-47 0 0,4 0-11 0 0,1 3 21 0 0,0 1 29 0 0,-1 0 51 0 0,0 1-60 0 0,-3 0 22 0 0,-5 0-28 0 0,7 0-27 0 0,-1 0 75 0 0,-3 0 106 0 0,1 3-109 0 0,-3 7 19 0 0,11-8-74 0 0,1 0-42 0 0,-1-2-28 0 0,-1 0-31 0 0,-2 1 10 0 0,-5 7 7 0 0,5-1 35 0 0,-8 10-42 0 0,14-13-14 0 0,0-4 0 0 0,0 1 0 0 0,0-1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1 0 0 0,0-1 0 0 0,0 0 0 0 0,0 0 0 0 0,0 0 0 0 0,0 0 0 0 0,-1 0 0 0 0,1 0 0 0 0,0 0 0 0 0,0 0 0 0 0,0 0 0 0 0,0 0 0 0 0,0 0 0 0 0,0 0 0 0 0,0 0 0 0 0,0 0 0 0 0,-7 5 0 0 0,7-5 0 0 0,-1 0 0 0 0,1 0 0 0 0,0 1 0 0 0,-1-1 0 0 0,1 0 0 0 0,-1 0 0 0 0,1 1 0 0 0,0-1 0 0 0,-1 0 0 0 0,1 1 0 0 0,0-1 0 0 0,-1 1 0 0 0,1-1 0 0 0,0 0 0 0 0,0 1 0 0 0,-1-1 0 0 0,1 1 0 0 0,0-1 0 0 0,0 1 0 0 0,0-1 0 0 0,0 0 0 0 0,0 1 0 0 0,0-1 0 0 0,-1 1 0 0 0,1-1 0 0 0,0 1 0 0 0,0-1 0 0 0,0 1 0 0 0,1-1 0 0 0,-1 1 0 0 0,0-1 0 0 0,0 1 0 0 0,-1 11 0 0 0,1 4 0 0 0,14 17 0 0 0,-10-24 0 0 0,-3-6 0 0 0,0-1 0 0 0,0 0 0 0 0,0 0 0 0 0,0 0 0 0 0,1 0 0 0 0,-1 0 0 0 0,1 0 0 0 0,-1 0 0 0 0,1 0 0 0 0,9 10-7 0 0,-8-9-2 0 0,-1 0 1 0 0,1 1-1 0 0,0-1 1 0 0,1 0 0 0 0,-1-1-1 0 0,0 1 1 0 0,1 0 0 0 0,0-1-1 0 0,-1 0 1 0 0,2 1 8 0 0,7 0-21 0 0,-8-2 17 0 0,0 0 0 0 0,0 0 0 0 0,-1 1 0 0 0,1-1 0 0 0,0 1 0 0 0,-1 0 0 0 0,1 0 0 0 0,-1 0 4 0 0,10 5 3 0 0,0 0 0 0 0,0-1 0 0 0,0 0 1 0 0,2-1-4 0 0,-2 0 12 0 0,0 0 1 0 0,0 1 0 0 0,-1 0 0 0 0,1 2-13 0 0,-9-6-5 0 0,0 0 1 0 0,0 0-1 0 0,0 0 1 0 0,0-1-1 0 0,0 1 1 0 0,3 0 4 0 0,-4-1-3 0 0,0-1-1 0 0,-1 1 1 0 0,1 0 0 0 0,0 0 0 0 0,-1 0 0 0 0,1 1 0 0 0,-1-1 0 0 0,0 1 0 0 0,1-1 0 0 0,-1 1 0 0 0,0 0 0 0 0,0 0 3 0 0,14 12 0 0 0,14 15 0 0 0,-28-27 0 0 0,-1 0 0 0 0,1 0 0 0 0,-1 0 0 0 0,0 0 0 0 0,0 0 0 0 0,0 0 0 0 0,0 0 0 0 0,0 0 0 0 0,0 0 0 0 0,0 0 0 0 0,-1 0 0 0 0,1 1 0 0 0,-1-1 0 0 0,1 2 0 0 0,1 11 0 0 0,9-3 21 0 0,-9-8 71 0 0,-1-1-40 0 0,-2 5-9 0 0,1-5-12 0 0,0-1-18 0 0,0-1 0 0 0,0 1 0 0 0,-1 0 0 0 0,1-1 0 0 0,0 1 0 0 0,-1 0 0 0 0,0-1 0 0 0,1 1 0 0 0,-1 0 0 0 0,0-1 0 0 0,0 1-1 0 0,1-1 1 0 0,-2 1-13 0 0,1-1 11 0 0,1 0 0 0 0,-1 1 0 0 0,0 0 0 0 0,0-1 0 0 0,1 1 0 0 0,-1-1 0 0 0,0 1 0 0 0,1 0 0 0 0,0-1 0 0 0,-1 1 0 0 0,1 0 0 0 0,0-1 0 0 0,0 1-11 0 0,0-1 6 0 0,0 1 0 0 0,-1-1 0 0 0,1 0 0 0 0,0 0 0 0 0,0 0 0 0 0,-1 0 0 0 0,1 0 0 0 0,-1 1 0 0 0,1-1 0 0 0,-1 0 0 0 0,0 0-1 0 0,1 0 1 0 0,-1 0 0 0 0,0-1 0 0 0,1 1 0 0 0,-1 0 0 0 0,0 0 0 0 0,0 0 0 0 0,0-1 0 0 0,-1 2-6 0 0,-24 12 101 0 0,7-4-80 0 0,4 3-21 0 0,14-12 1 0 0,-1 1 0 0 0,1-1 0 0 0,-1 1 1 0 0,0-1-1 0 0,0 1 0 0 0,0-1 0 0 0,0 0 0 0 0,0 0 0 0 0,0 0 0 0 0,0 0-1 0 0,-19 5 33 0 0,14-5-28 0 0,0 1 0 0 0,0 0 0 0 0,0 1 0 0 0,-2 1-5 0 0,4-1 0 0 0,0-1 0 0 0,-1 0 0 0 0,1 0 0 0 0,0-1 0 0 0,-1 1 0 0 0,1-1 0 0 0,-1 0 0 0 0,1 0 0 0 0,-5-1 0 0 0,6 0 0 0 0,0 1-1 0 0,1-1 1 0 0,-1 1-1 0 0,0 0 0 0 0,1 0 1 0 0,-1 0-1 0 0,1 1 1 0 0,-3 0 0 0 0,4-1-4 0 0,1 0 1 0 0,-1 0 0 0 0,0 0 0 0 0,0 0 0 0 0,0-1-1 0 0,0 1 1 0 0,0-1 0 0 0,0 1 0 0 0,0-1 0 0 0,0 0-1 0 0,0 0 1 0 0,0 0 0 0 0,0 0 0 0 0,0 0 0 0 0,0 0-1 0 0,0 0 1 0 0,0-1 0 0 0,0 1 0 0 0,0-1 0 0 0,0 0-1 0 0,0 1 4 0 0,-2-2-80 0 0,0 0 58 0 0,-6-3 58 0 0,6 3-47 0 0,-1-1-67 0 0,0 0-104 0 0,1 0-77 0 0,0 0-120 0 0,2 1 137 0 0,0 1-37 0 0,0-1-41 0 0,0-1-43 0 0,1 2-171 0 0,-1 0-102 0 0,0-1-84 0 0,1 0-69 0 0,-2 0-248 0 0,-1-2-595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1:41.2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 8088 0 0,'0'0'234'0'0,"0"0"72"0"0,0 0 128 0 0,3 2 57 0 0,0 1-355 0 0,1 1 116 0 0,6 7 457 0 0,-7-8-507 0 0,0 1-69 0 0,-2-3-110 0 0,0 1-34 0 0,8 17 558 0 0,1 2 47 0 0,4 2-70 0 0,-13-21-490 0 0,1 0 19 0 0,0 1 1 0 0,-1 0-1 0 0,1 0 1 0 0,-1 0-1 0 0,1 0 1 0 0,-1 1-54 0 0,1 6 168 0 0,-1 2 79 0 0,0 2-41 0 0,2 0-54 0 0,2 2-18 0 0,5 9 23 0 0,-2-3-15 0 0,-2-7-13 0 0,4 8 4 0 0,-6-16-80 0 0,-1 0 1 0 0,0 1 0 0 0,2 5-54 0 0,-1 4 76 0 0,-3-12-54 0 0,-1 0 1 0 0,2-1 0 0 0,-1 1 0 0 0,0-1-1 0 0,1 1 1 0 0,0-1 0 0 0,0 0 0 0 0,1 1-23 0 0,2 3 48 0 0,-4-7-37 0 0,0 0 0 0 0,0 1 0 0 0,0-1 1 0 0,0 0-1 0 0,0 1 0 0 0,-1-1 0 0 0,1 0 0 0 0,0 1 1 0 0,-1-1-1 0 0,1 1 0 0 0,-1-1 0 0 0,0 1 0 0 0,1 0 1 0 0,-1-1-1 0 0,0 1 0 0 0,0-1 0 0 0,0 2-11 0 0,0-1 11 0 0,-1 1 0 0 0,1-1 0 0 0,1 0 0 0 0,-1 1 0 0 0,0-1 0 0 0,0 0 0 0 0,1 0 0 0 0,0 1 0 0 0,-1-1 0 0 0,1 0 0 0 0,0 0 0 0 0,0 0 0 0 0,0 0 0 0 0,0 0 0 0 0,0 0 0 0 0,1 0 1 0 0,-1 0-1 0 0,1 0 0 0 0,0 0-11 0 0,10 14 115 0 0,-9-2 3 0 0,-3-13-110 0 0,0 0 1 0 0,0-1-1 0 0,0 1 1 0 0,0 0 0 0 0,0 0-1 0 0,0-1 1 0 0,0 1-1 0 0,1 0 1 0 0,-1-1-1 0 0,0 1 1 0 0,0 0-1 0 0,1-1 1 0 0,-1 1-1 0 0,0 0 1 0 0,1-1-1 0 0,-1 1 1 0 0,1-1 0 0 0,-1 1-1 0 0,1-1 1 0 0,-1 1-1 0 0,1-1 1 0 0,-1 1-1 0 0,1-1 1 0 0,-1 1-1 0 0,1-1-8 0 0,0 0 9 0 0,-1 1-1 0 0,1-1 1 0 0,-1 0 0 0 0,1 1-1 0 0,-1-1 1 0 0,0 0-1 0 0,1 1 1 0 0,-1-1-1 0 0,0 1 1 0 0,1-1-1 0 0,-1 1 1 0 0,0-1-1 0 0,1 1 1 0 0,-1-1 0 0 0,0 1-1 0 0,0-1 1 0 0,1 1-1 0 0,-1-1 1 0 0,0 1-1 0 0,0-1 1 0 0,0 1-1 0 0,0-1 1 0 0,0 1 0 0 0,0 0-9 0 0,0 1 198 0 0,0-2 24 0 0,0 0 1 0 0,3 0-21 0 0,-1 0-82 0 0,1 0-54 0 0,0 0 7 0 0,-1 0-10 0 0,-2 1-57 0 0,0-1 0 0 0,0 0-1 0 0,0 0 1 0 0,0 0-1 0 0,0 0 1 0 0,0 0-1 0 0,0 0 1 0 0,0 0-1 0 0,0 0 1 0 0,1 0-1 0 0,-1 0 1 0 0,0 0 0 0 0,0 0-1 0 0,0 0 1 0 0,0 0-1 0 0,0 0 1 0 0,0 0-1 0 0,0 0 1 0 0,0 0-1 0 0,0 0 1 0 0,0 0-1 0 0,0-1 1 0 0,1 1 0 0 0,-1 0-1 0 0,0 0 1 0 0,0 0-1 0 0,0 0 1 0 0,0 0-1 0 0,0 0 1 0 0,0 0-1 0 0,0 0 1 0 0,0 0-1 0 0,0 0 1 0 0,0 0-1 0 0,0 0 1 0 0,0 0 0 0 0,0 0-1 0 0,0 0 1 0 0,0-1-1 0 0,0 1 1 0 0,0 0-1 0 0,0 0 1 0 0,0 0-1 0 0,0 0 1 0 0,0 0-1 0 0,0 0 1 0 0,0 0 0 0 0,0 0-1 0 0,0 0 1 0 0,0 0-1 0 0,0-1 1 0 0,0 1-1 0 0,0 0 1 0 0,0 0-1 0 0,0 0 1 0 0,0 0-1 0 0,0 0-5 0 0,0-2 35 0 0,0-2 117 0 0,0-10 366 0 0,1 10-399 0 0,1 0-57 0 0,8-13 172 0 0,-5-9-2 0 0,1 11-58 0 0,3-5-42 0 0,5-35-55 0 0,1-3 4 0 0,-1 22-65 0 0,-1 4-16 0 0,-11 24 0 0 0,1 0 0 0 0,1 0 0 0 0,-1 0 0 0 0,2-1 0 0 0,-3 6-5 0 0,0-1 0 0 0,0 0 0 0 0,0 0 0 0 0,0 0 0 0 0,-1 0 0 0 0,1-4 5 0 0,-1 6-8 0 0,0-1 0 0 0,0 0 0 0 0,-1 1 0 0 0,2-1 0 0 0,-1 1 0 0 0,0-1 0 0 0,0 1 0 0 0,1-1 0 0 0,-1 1 0 0 0,1 0 0 0 0,0 0 0 0 0,0-1 8 0 0,5-5-110 0 0,1-6-146 0 0,0 0-16 0 0,0 5 132 0 0,-5 5-43 0 0,4-3 52 0 0,1-2 15 0 0,-3 4-51 0 0,0 0-85 0 0,-3 3 73 0 0,1 0-41 0 0,0 0-120 0 0,0-1-84 0 0,0 2-91 0 0,0-1-102 0 0,0 1-112 0 0,0 0-121 0 0,-1 0 377 0 0,-1 1-35 0 0,1 0-35 0 0,-1 0-36 0 0,1 0-1373 0 0,-1 0-1093 0 0</inkml:trace>
  <inkml:trace contextRef="#ctx0" brushRef="#br0" timeOffset="350.46">620 198 7568 0 0,'3'0'166'0'0,"-3"0"-156"0"0,1 0 0 0 0,-1 0-1 0 0,1 0 1 0 0,-1 0 0 0 0,1 0-1 0 0,-1 0 1 0 0,1 0-1 0 0,-1 0 1 0 0,1 0 0 0 0,-1 0-1 0 0,0 1 1 0 0,1-1-1 0 0,-1 0 1 0 0,1 0 0 0 0,-1 0-1 0 0,1 1 1 0 0,-1-1 0 0 0,0 0-1 0 0,1 1 1 0 0,-1-1-1 0 0,0 0 1 0 0,1 1 0 0 0,-1-1-1 0 0,0 0 1 0 0,1 1 0 0 0,-1-1-1 0 0,0 0 1 0 0,0 1-1 0 0,1-1 1 0 0,-1 1 0 0 0,0-1-1 0 0,0 1 1 0 0,0-1-1 0 0,0 1 1 0 0,0-1 0 0 0,1 0-1 0 0,-1 1 1 0 0,0-1 0 0 0,0 1-1 0 0,0-1 1 0 0,0 1-1 0 0,-1 0-9 0 0,1-1 4 0 0,0 0-1 0 0,0 0 0 0 0,0 0 0 0 0,0 0 1 0 0,0 0-1 0 0,0 0 0 0 0,0 0 0 0 0,0 0 0 0 0,0 0 1 0 0,0 1-1 0 0,0-1 0 0 0,0 0 0 0 0,0 0 1 0 0,0 0-1 0 0,0 0 0 0 0,0 0 0 0 0,0 0 1 0 0,0 0-1 0 0,0 0 0 0 0,0 0 0 0 0,0 0 0 0 0,0 0 1 0 0,0 1-1 0 0,1-1 0 0 0,-1 0 0 0 0,0 0 1 0 0,0 0-1 0 0,0 0 0 0 0,0 0 0 0 0,0 0 0 0 0,0 0 1 0 0,0 0-1 0 0,0 0 0 0 0,0 0 0 0 0,0 0 1 0 0,0 0-1 0 0,0 0 0 0 0,0 0 0 0 0,0 0 1 0 0,1 0-1 0 0,-1 0 0 0 0,0 0 0 0 0,0 0 0 0 0,0 0 1 0 0,0 0-1 0 0,0 0 0 0 0,0 0 0 0 0,0 0 1 0 0,0 0-1 0 0,0 0 0 0 0,0 0 0 0 0,0 0 1 0 0,1 0-1 0 0,-1 0 0 0 0,0 0 0 0 0,0 0 0 0 0,0 0-3 0 0,13 3 38 0 0,-5 3-22 0 0,-4-2 42 0 0,-2-3 135 0 0,-1 0-42 0 0,3 0 47 0 0,0 0-87 0 0,0-2-34 0 0,-2 0-27 0 0,-1 1 34 0 0,20 0 617 0 0,-14 0-430 0 0,-2-2 60 0 0,6-5-109 0 0,3-1 83 0 0,-10 1-138 0 0,-4 7-156 0 0,0 0 0 0 0,1-1 0 0 0,-1 1 0 0 0,0-1 0 0 0,0 1 0 0 0,1 0 0 0 0,-1-1 0 0 0,0 1 0 0 0,1 0 0 0 0,-1-1 0 0 0,0 1 0 0 0,1 0 0 0 0,-1-1 0 0 0,1 1 0 0 0,-1 0 0 0 0,0 0 0 0 0,1-1 0 0 0,-1 1 0 0 0,1 0 0 0 0,-1 0 0 0 0,1 0 0 0 0,-1 0 0 0 0,1 0 0 0 0,-1 0 0 0 0,1 0 1 0 0,-1 0-1 0 0,1 0 0 0 0,-1 0 0 0 0,1 0 0 0 0,-1 0 0 0 0,1 0 0 0 0,-1 0-11 0 0,1 0 11 0 0,-1 0 0 0 0,1 0 0 0 0,-1 0 0 0 0,1 1 0 0 0,-1-1 0 0 0,1 0 0 0 0,-1 0 1 0 0,1 0-1 0 0,-1-1 0 0 0,1 1 0 0 0,-1 0 0 0 0,1 0 0 0 0,-1 0 0 0 0,0 0 0 0 0,1 0 1 0 0,-1 0-1 0 0,1-1 0 0 0,-1 1 0 0 0,1 0 0 0 0,-1 0 0 0 0,0-1 0 0 0,1 1 0 0 0,-1 0 1 0 0,0-1-1 0 0,1 1 0 0 0,-1 0 0 0 0,0-1 0 0 0,1 1 0 0 0,-1-1 0 0 0,0 1 0 0 0,0 0 1 0 0,1-1-13 0 0,3-6 174 0 0,6 2 79 0 0,-5-5-52 0 0,5 5-28 0 0,-1-8 26 0 0,-3 1-71 0 0,-1 8-41 0 0,-2 1-34 0 0,1-2-12 0 0,-1 2-9 0 0,0 0 46 0 0,-2-1-34 0 0,-2-4-10 0 0,1 5-7 0 0,1-7 45 0 0,5-1-11 0 0,0-2 37 0 0,-4 0 42 0 0,-2-7-56 0 0,0 14-76 0 0,-2 1 36 0 0,-15-9-5 0 0,12 14-21 0 0,5 0-17 0 0,0 1 0 0 0,0-1 1 0 0,0 0-1 0 0,0 0 0 0 0,0 0 1 0 0,0 0-1 0 0,0 0 1 0 0,0 0-1 0 0,0 0 0 0 0,-1 0 1 0 0,1 0-1 0 0,0 0 0 0 0,0 0 1 0 0,0 0-1 0 0,0 0 0 0 0,0 0 1 0 0,0 0-1 0 0,0 0 0 0 0,-1 0 1 0 0,1 0-1 0 0,0 0 0 0 0,0 0 1 0 0,0 0-1 0 0,0 0 0 0 0,0 0 1 0 0,0 0-1 0 0,0 0 0 0 0,0 0 1 0 0,-1 0-1 0 0,1 0 0 0 0,0 0 1 0 0,0-1-1 0 0,0 1 0 0 0,0 0 1 0 0,0 0-1 0 0,0 0 0 0 0,0 0 1 0 0,0 0-1 0 0,0 0 1 0 0,0 0-1 0 0,0 0 0 0 0,0 0 1 0 0,-1 0-1 0 0,1-1 0 0 0,0 1 1 0 0,0 0-1 0 0,-2-10 22 0 0,2 10-21 0 0,0 0 0 0 0,0 0 0 0 0,0 0 0 0 0,0 0 0 0 0,0 0 0 0 0,0 0 0 0 0,0-1 0 0 0,0 1 0 0 0,0 0 0 0 0,0 0 0 0 0,0 0-1 0 0,0 0 1 0 0,0 0 0 0 0,0 0 0 0 0,0 0 0 0 0,0 0 0 0 0,0 0 0 0 0,0 0 0 0 0,0 0 0 0 0,0-1 0 0 0,0 1 0 0 0,0 0 0 0 0,0 0 0 0 0,0 0 0 0 0,0 0 0 0 0,0 0-1 0 0,0 0 1 0 0,0 0 0 0 0,0 0 0 0 0,-1 0 0 0 0,1 0 0 0 0,0 0 0 0 0,0 0 0 0 0,0 0 0 0 0,0 0 0 0 0,0 0 0 0 0,0-1 0 0 0,0 1 0 0 0,0 0 0 0 0,0 0 0 0 0,0 0 0 0 0,0 0-1 0 0,0 0 1 0 0,-1 0 0 0 0,1 0 0 0 0,0 0 0 0 0,0 0 0 0 0,0 0 0 0 0,0 0 0 0 0,0 0 0 0 0,0 0 0 0 0,0 0 0 0 0,0 0 0 0 0,0 0 0 0 0,0 0 0 0 0,-1 0 0 0 0,1 1-1 0 0,-3-2 23 0 0,1 1-18 0 0,1 0-1 0 0,-1 0 1 0 0,0 0 0 0 0,0 0-1 0 0,1 0 1 0 0,-1 0 0 0 0,0 1-1 0 0,0-1 1 0 0,1 0 0 0 0,-1 1-1 0 0,-1 0-4 0 0,-1 5 29 0 0,4-5-28 0 0,-1-1 0 0 0,1 1 0 0 0,0-1 1 0 0,0 0-1 0 0,-1 1 0 0 0,1-1 0 0 0,0 1 0 0 0,0-1 1 0 0,-1 0-1 0 0,1 1 0 0 0,-1-1 0 0 0,1 0 0 0 0,0 0 0 0 0,-1 1 1 0 0,1-1-1 0 0,-1 0 0 0 0,1 0 0 0 0,0 0 0 0 0,-1 1 1 0 0,1-1-1 0 0,-1 0 0 0 0,1 0 0 0 0,-1 0 0 0 0,1 0 1 0 0,-1 0-1 0 0,1 0 0 0 0,-1 0 0 0 0,1 0 0 0 0,-1 0 1 0 0,1 0-1 0 0,-1 0 0 0 0,1 0-1 0 0,-2 0 3 0 0,1 0 1 0 0,0 0-1 0 0,0 1 0 0 0,0-1 1 0 0,0 0-1 0 0,0 1 1 0 0,0-1-1 0 0,0 1 0 0 0,0-1 1 0 0,0 1-1 0 0,0-1 1 0 0,0 1-1 0 0,1 0 0 0 0,-1 0 1 0 0,0-1-1 0 0,0 1 1 0 0,1 0-1 0 0,-1 0 0 0 0,0 0 1 0 0,1 0-1 0 0,-1 0 1 0 0,1 0-1 0 0,-1 0 0 0 0,1 0 1 0 0,-1 0-1 0 0,1 0 1 0 0,0 0-1 0 0,-1 0 0 0 0,1 0 1 0 0,0 1-4 0 0,-1 0 3 0 0,1 0 1 0 0,-1 0 0 0 0,0 0-1 0 0,0 0 1 0 0,0 0-1 0 0,0 0 1 0 0,-1 0 0 0 0,0 2-4 0 0,-11 3 0 0 0,9-1 6 0 0,0-1 0 0 0,0 1 1 0 0,1 0-1 0 0,-1 0 1 0 0,1 0-1 0 0,1 1 0 0 0,-1-1 1 0 0,1 1-1 0 0,0 0 1 0 0,0 2-7 0 0,-3 5 0 0 0,4-11 0 0 0,0 0 0 0 0,0 0 0 0 0,0 0 0 0 0,0 0 0 0 0,0 0 0 0 0,1 0 0 0 0,-1 0 0 0 0,1 0 0 0 0,0 3 0 0 0,-1 2 0 0 0,0 0 0 0 0,0 0 0 0 0,-1-1 0 0 0,0 1 0 0 0,-3 7 0 0 0,4-13 0 0 0,0 1 0 0 0,0 1 0 0 0,1-1 0 0 0,-1 1 0 0 0,1-1 0 0 0,-1 1 0 0 0,1-1 0 0 0,0 0 0 0 0,1 1 0 0 0,-1 1 0 0 0,1 4 0 0 0,-1 57 0 0 0,0-62 5 0 0,0-1 0 0 0,1 1 1 0 0,-1 0-1 0 0,1 0 0 0 0,0-1 1 0 0,1 1-1 0 0,-1 0 0 0 0,0-1 1 0 0,1 1-1 0 0,1 2-5 0 0,0 9 10 0 0,-4-15-9 0 0,1 1 0 0 0,0 0 0 0 0,0 0 0 0 0,0 0 0 0 0,1-1-1 0 0,-1 1 1 0 0,0 0 0 0 0,0 0 0 0 0,0 0 0 0 0,0-1-1 0 0,1 1 1 0 0,-1 0 0 0 0,0 0 0 0 0,1-1 0 0 0,-1 1-1 0 0,28 14 60 0 0,-22-13-54 0 0,0-1 1 0 0,0 0 0 0 0,0 0 0 0 0,0-1 0 0 0,0 1-1 0 0,-1-2 1 0 0,1 1 0 0 0,6-1-7 0 0,2 0 10 0 0,-9 1-66 0 0,0 0-116 0 0,-1 0-121 0 0,-2 0 98 0 0,0 0-32 0 0,0 0-34 0 0,0 0-34 0 0,0 0-36 0 0,0 0-35 0 0,0 0-38 0 0,0 0-36 0 0,1 0-39 0 0,-1 0-40 0 0,8 0-1258 0 0,8 0-1016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1:39.9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364 62 7512 0 0,'0'0'166'0'0,"0"0"29"0"0,0 0 13 0 0,-3 0-29 0 0,-7-3-143 0 0,8-3-23 0 0,2 2 35 0 0,0 4-48 0 0,0-2 100 0 0,-3-1 112 0 0,-7-7 184 0 0,8 8-167 0 0,0 1-61 0 0,0 1-51 0 0,1-1-42 0 0,-1 1-24 0 0,-3 1 5 0 0,4-1 0 0 0,1 0 3 0 0,0 0-52 0 0,0 1-1 0 0,0-1 1 0 0,0 0 0 0 0,0 0 0 0 0,0 0 0 0 0,0 0-1 0 0,-1 0 1 0 0,1 0 0 0 0,0 0 0 0 0,0 0 0 0 0,0 0-1 0 0,0 0 1 0 0,0 0 0 0 0,0 0 0 0 0,0 0 0 0 0,0 0-1 0 0,0 0 1 0 0,0 0 0 0 0,-1 0 0 0 0,1 0 0 0 0,0-1-1 0 0,0 1 1 0 0,0 0 0 0 0,0 0 0 0 0,0 0 0 0 0,0 0-1 0 0,0 0 1 0 0,0 0 0 0 0,0 0 0 0 0,0 0 0 0 0,0 0 0 0 0,0 0-1 0 0,0 0 1 0 0,0 0 0 0 0,0 0 0 0 0,-1 0 0 0 0,1 0-1 0 0,0-1 1 0 0,0 1 0 0 0,0 0 0 0 0,0 0 0 0 0,0 0-1 0 0,0 0 1 0 0,0 0 0 0 0,0 0 0 0 0,0 0 0 0 0,0 0-1 0 0,0 0 1 0 0,0 0 0 0 0,0 0 0 0 0,0-1 0 0 0,0 1-1 0 0,0 0 1 0 0,0 0 0 0 0,0 0 0 0 0,0 0 0 0 0,1 0-7 0 0,-1-1 19 0 0,-1 1 1 0 0,1-1 0 0 0,0 1 0 0 0,0-1-1 0 0,0 1 1 0 0,0-1 0 0 0,0 1 0 0 0,0-1-1 0 0,-1 1 1 0 0,1-1 0 0 0,0 1 0 0 0,0-1-1 0 0,-1 1 1 0 0,1-1 0 0 0,0 1-1 0 0,-1-1 1 0 0,1 1 0 0 0,0 0 0 0 0,-1-1-1 0 0,1 1 1 0 0,-1-1 0 0 0,1 1 0 0 0,-1 0-1 0 0,1 0 1 0 0,-1-1 0 0 0,1 1 0 0 0,-1 0-1 0 0,1 0 1 0 0,-1 0 0 0 0,1-1 0 0 0,-1 1-1 0 0,1 0 1 0 0,-1 0 0 0 0,1 0-1 0 0,-1 0 1 0 0,1 0 0 0 0,-1 0 0 0 0,0 0-1 0 0,0 0-19 0 0,-9-2 372 0 0,10 2-358 0 0,-1-1 0 0 0,1 1 0 0 0,0 0 0 0 0,-1-1 0 0 0,1 1 1 0 0,0 0-1 0 0,-1-1 0 0 0,1 1 0 0 0,0 0 0 0 0,0-1 0 0 0,-1 1 0 0 0,1-1 0 0 0,0 1 0 0 0,0 0 0 0 0,0-1 0 0 0,0 1 0 0 0,-1-1 0 0 0,1 1 0 0 0,0-1 0 0 0,0 1 0 0 0,0-1 0 0 0,0 1 0 0 0,0-1 0 0 0,0 1-14 0 0,0 0 6 0 0,0 0 0 0 0,0 0-1 0 0,0-1 1 0 0,0 1-1 0 0,0 0 1 0 0,0 0 0 0 0,0 0-1 0 0,1 0 1 0 0,-1 0-1 0 0,0 0 1 0 0,0 0 0 0 0,0 0-1 0 0,0 0 1 0 0,-1 0 0 0 0,1-1-1 0 0,0 1 1 0 0,0 0-1 0 0,0 0 1 0 0,0 0 0 0 0,0 0-1 0 0,0 0 1 0 0,0 0-1 0 0,0 0 1 0 0,0 0 0 0 0,0 0-1 0 0,0 0 1 0 0,0 0 0 0 0,0 0-1 0 0,0 0 1 0 0,0-1-1 0 0,0 1 1 0 0,0 0 0 0 0,0 0-1 0 0,0 0 1 0 0,0 0-1 0 0,-1 0 1 0 0,1 0 0 0 0,0 0-1 0 0,0 0 1 0 0,0 0-1 0 0,0 0 1 0 0,0 0 0 0 0,0 0-1 0 0,0 0 1 0 0,0 0 0 0 0,0 0-1 0 0,0 0 1 0 0,0 0-1 0 0,-1 0 1 0 0,1 0 0 0 0,0 0-1 0 0,0 0 1 0 0,0 0-1 0 0,0 0 1 0 0,0 0 0 0 0,0 0-1 0 0,0 0-5 0 0,-6 0 257 0 0,1 0-52 0 0,0 0-45 0 0,0 0-35 0 0,-2 0-2 0 0,-13 0 132 0 0,11 0-111 0 0,1 0 40 0 0,0 0 77 0 0,6 0-250 0 0,0 0 0 0 0,1 1 0 0 0,-1-1 1 0 0,1 0-1 0 0,-1 1 0 0 0,1-1 0 0 0,-1 1 0 0 0,1-1 1 0 0,-1 1-1 0 0,1 0 0 0 0,-1-1 0 0 0,1 1 1 0 0,0 0-1 0 0,-1 0-11 0 0,-6 4 45 0 0,-4 0 31 0 0,7 5-10 0 0,-8-5-2 0 0,5 0-48 0 0,0 0 0 0 0,0 0 0 0 0,0 1 0 0 0,0 1-16 0 0,0 5 0 0 0,-2-7 0 0 0,-7 23 0 0 0,13-24 0 0 0,1 0 0 0 0,0 0 0 0 0,0 1 0 0 0,0-1 0 0 0,1 1 0 0 0,0-1 0 0 0,0 1 0 0 0,-1 1 0 0 0,-5 14 0 0 0,-17 25 0 0 0,23-41 0 0 0,1 0 0 0 0,1 0 0 0 0,-1 0 0 0 0,0 0 0 0 0,1 1 0 0 0,0-1 0 0 0,0 0 0 0 0,0 0 0 0 0,1 4 0 0 0,0 7 0 0 0,0-10 0 0 0,-1-1 0 0 0,0 1 0 0 0,-1-1 0 0 0,1 1 0 0 0,-1-1 0 0 0,1 0 0 0 0,-1 1 0 0 0,-1-1 0 0 0,1 0 0 0 0,0 0 0 0 0,-1 0 0 0 0,0 0 0 0 0,0 1 0 0 0,1-4 0 0 0,0 0 0 0 0,1 1 0 0 0,-1-1 0 0 0,1 1 0 0 0,0-1 0 0 0,-1 0 0 0 0,1 1 0 0 0,0-1 0 0 0,0 1 0 0 0,0-1 0 0 0,0 1 0 0 0,0-1 0 0 0,0 0 0 0 0,1 1 0 0 0,-1-1 0 0 0,0 1 0 0 0,1-1 0 0 0,-1 0 0 0 0,1 1 0 0 0,-1-1 0 0 0,1 0 0 0 0,0 1 0 0 0,0-1 0 0 0,0 1 0 0 0,0 0 0 0 0,1 0 0 0 0,-1 0 0 0 0,0 1 0 0 0,0-1 0 0 0,-1 0 0 0 0,1 0 0 0 0,0 1 0 0 0,-1-1 0 0 0,1 0 0 0 0,-1 1 0 0 0,0 0 0 0 0,0 11 0 0 0,-1-5 0 0 0,1 0 0 0 0,0 1 0 0 0,1-1 0 0 0,0 0 0 0 0,1 1 0 0 0,13 26 0 0 0,-12-26 0 0 0,1 0 0 0 0,1 1 0 0 0,-1-1 0 0 0,2-1 0 0 0,0 1 0 0 0,2 11 0 0 0,1 1 0 0 0,1-4 0 0 0,-7-7 0 0 0,-3-9 0 0 0,0 0 0 0 0,0-1 0 0 0,1 1 0 0 0,-1 0 0 0 0,0-1 0 0 0,1 1 0 0 0,-1-1 0 0 0,1 1 0 0 0,0 0 0 0 0,0-1 0 0 0,0 0 0 0 0,-1 1 0 0 0,1-1 0 0 0,0 1 0 0 0,1-1 0 0 0,-1 0 0 0 0,0 0 0 0 0,0 0 0 0 0,0 0 0 0 0,1 0 0 0 0,-1 0 0 0 0,25 17 0 0 0,-9 5 0 0 0,-2-13 0 0 0,3 13 13 0 0,25 9 70 0 0,-41-30-80 0 0,-1-1 1 0 0,1 1 0 0 0,0-1 0 0 0,0 1 0 0 0,0-1 0 0 0,0 0 0 0 0,1 0 0 0 0,-1 0 0 0 0,0 0 0 0 0,0 0 0 0 0,1-1 0 0 0,-1 1 0 0 0,0-1-4 0 0,1 1 2 0 0,-1-1 0 0 0,1 1 0 0 0,-1 0 1 0 0,0-1-1 0 0,1 1 0 0 0,-1 0 0 0 0,0 1 0 0 0,0-1 1 0 0,0 0-1 0 0,0 1 0 0 0,0-1 0 0 0,0 1 1 0 0,0 0-3 0 0,0-1 0 0 0,0 1 0 0 0,-1-1 0 0 0,1 0 0 0 0,0 1 0 0 0,0-1 0 0 0,0 0 0 0 0,0 0 0 0 0,0 0 0 0 0,1 0 0 0 0,-1 0 0 0 0,0-1 0 0 0,0 1 0 0 0,0-1 0 0 0,1 0 0 0 0,-1 1 0 0 0,0-1 0 0 0,1 0 0 0 0,-1 0 0 0 0,1 0 0 0 0,-2-1 0 0 0,-1 1 0 0 0,1 0 0 0 0,-1 0 0 0 0,1 0 0 0 0,0 0 0 0 0,-1 0 0 0 0,1 0 0 0 0,-1 0 0 0 0,1 0 0 0 0,-1 0 0 0 0,1 0 0 0 0,0 0 0 0 0,-1 1 0 0 0,1-1 0 0 0,-1 0 0 0 0,1 0 0 0 0,-1 1 0 0 0,1-1 0 0 0,-1 0 0 0 0,1 0 0 0 0,-1 1 0 0 0,1-1 0 0 0,-1 1 0 0 0,1-1 0 0 0,-1 0 0 0 0,0 1 0 0 0,1-1 0 0 0,-1 1 0 0 0,1-1 0 0 0,6 7 0 0 0,7-5 0 0 0,-12-3 0 0 0,0 1 0 0 0,0 0 0 0 0,1 0 0 0 0,-1 0 0 0 0,0 1 0 0 0,0-1 0 0 0,0 0 0 0 0,0 1 0 0 0,0 0 0 0 0,1-1 0 0 0,-1 1 0 0 0,13 7 0 0 0,-3-12 125 0 0,-8 2-149 0 0,0 0-100 0 0,-1 1 11 0 0,-1 0-40 0 0,1 1-47 0 0,-1 0-50 0 0,0 0 34 0 0,0 0-34 0 0,1 0-340 0 0,-1-1 80 0 0,0 1-47 0 0,3-2-657 0 0,1-2-519 0 0,3-4-986 0 0</inkml:trace>
  <inkml:trace contextRef="#ctx0" brushRef="#br0" timeOffset="448.03">303 440 8752 0 0,'-12'25'197'0'0,"9"-20"24"0"0,3-5 19 0 0,10-2-100 0 0,-6-2-55 0 0,0-3-56 0 0,0 4-5 0 0,2 0 52 0 0,1-1 52 0 0,0 1 56 0 0,-3 1 22 0 0,-3 2-111 0 0,0 0-34 0 0,2-1 12 0 0,0 2-33 0 0,-2-2 17 0 0,1 1 25 0 0,-1 0 41 0 0,0-1 17 0 0,1 0 41 0 0,-1 0 46 0 0,0 0 52 0 0,3-3-4 0 0,8-8 210 0 0,0 3-108 0 0,-2 4-96 0 0,-2 2-47 0 0,4-7 58 0 0,1 1-8 0 0,0 4-77 0 0,22 4 69 0 0,-8 1-153 0 0,-22 3-80 0 0,-1 0-32 0 0,0 1-1 0 0,-1 0 1 0 0,1 0 0 0 0,-1 0-1 0 0,0 0 1 0 0,1 3-11 0 0,-3-5 1 0 0,-1-1 0 0 0,1 1 0 0 0,-1-1 0 0 0,0 0 1 0 0,1 1-1 0 0,-1-1 0 0 0,0 1 0 0 0,0-1 0 0 0,0 0 0 0 0,0 1 0 0 0,0-1 0 0 0,0 1-1 0 0,-1 0 6 0 0,1 1-1 0 0,0 0 1 0 0,0-1 0 0 0,1 1-1 0 0,-1 0 1 0 0,0-1 0 0 0,1 1-1 0 0,0-1 1 0 0,0 1-6 0 0,1 4 8 0 0,0-1-8 0 0,0 0 0 0 0,0 0 1 0 0,-1 0-1 0 0,0 0 1 0 0,0 1-1 0 0,0-1 1 0 0,-1 5-1 0 0,10 44 0 0 0,-15-35 0 0 0,9-4 13 0 0,-3-14-8 0 0,1 1 0 0 0,-2 0 0 0 0,1 0 0 0 0,0 1 0 0 0,0-1 0 0 0,-1 0 0 0 0,0 0 0 0 0,0 3-5 0 0,1 3 11 0 0,-1-6-11 0 0,1 1 0 0 0,-1-1 0 0 0,0 1 0 0 0,0-1 0 0 0,-1 1 0 0 0,1-1 0 0 0,-1 1 0 0 0,0-1 0 0 0,0 2 0 0 0,-2 2 3 0 0,1-1 9 0 0,0 0-1 0 0,1 0 0 0 0,-1 0 0 0 0,1 0 1 0 0,0 0-1 0 0,1 1 0 0 0,-1 4-11 0 0,1 39 83 0 0,0-27-18 0 0,0 7 53 0 0,0-30-287 0 0,0 0 55 0 0,0 1 47 0 0,0-1 42 0 0,0 1 61 0 0,0 0 73 0 0,1 3 415 0 0,-1-3-393 0 0,0 0-124 0 0,0 0-53 0 0,0-1-65 0 0,0 1-74 0 0,0 0-51 0 0,1-1-75 0 0,-1 0-81 0 0,0 1-90 0 0,0-1-96 0 0,0 0-104 0 0,1 0-110 0 0,-1-1-119 0 0,3-2-667 0 0,2-2-62 0 0,-1 1 220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1:49.0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0 137 7632 0 0,'0'3'166'0'0,"3"8"15"0"0,7 3 42 0 0,-8-11-77 0 0,0 0-76 0 0,-2 1-53 0 0,-1 1-42 0 0,1-3 39 0 0,0 19 31 0 0,0-6 108 0 0,0 11 534 0 0,0-20-568 0 0,0-1-42 0 0,2 11 413 0 0,4-6-97 0 0,-2-3-132 0 0,2 4 129 0 0,-2-3-126 0 0,1 3 71 0 0,-2 5 139 0 0,-1-1-36 0 0,-2-15-434 0 0,15 28 493 0 0,-4-13-236 0 0,-9-12-64 0 0,-1 0-87 0 0,-1 1-53 0 0,0 1-26 0 0,-1-3 38 0 0,1 1-14 0 0,0 1 75 0 0,0 7 507 0 0,0-7-418 0 0,0-2-155 0 0,0 0-43 0 0,0-1-53 0 0,0 0-62 0 0,0 1 198 0 0,0-2 101 0 0,0 0 47 0 0,0 0 11 0 0,-8 0-57 0 0,4-3-38 0 0,3 3-156 0 0,1-1 0 0 0,0 1 0 0 0,-1 0 0 0 0,1-1 0 0 0,0 1 0 0 0,0 0 0 0 0,-1-1 0 0 0,1 1 0 0 0,0-1 0 0 0,0 1 1 0 0,0-1-1 0 0,-1 1 0 0 0,1 0 0 0 0,0-1 0 0 0,0 1 0 0 0,0-1 0 0 0,0 1 0 0 0,0-1 0 0 0,0 1 0 0 0,0-1-12 0 0,2-8 126 0 0,5-7-2 0 0,-6 13-91 0 0,0 0 0 0 0,0 0-1 0 0,0 1 1 0 0,0-1 0 0 0,0 0 0 0 0,0-3-33 0 0,-1-5 64 0 0,0 7-44 0 0,0 0 0 0 0,0-1 1 0 0,0 1-1 0 0,1 0 0 0 0,-1-1 0 0 0,2-1-20 0 0,3-4 53 0 0,0 0 48 0 0,-3-4 97 0 0,1 0 33 0 0,-1 6-113 0 0,1-1 73 0 0,8-22 629 0 0,-6 18-533 0 0,-2 5-178 0 0,0 2-63 0 0,5-12-84 0 0,-4 2-110 0 0,-1 5-7 0 0,1 1-44 0 0,1-2-40 0 0,2 1-40 0 0,3-11-79 0 0,-2 3 186 0 0,-3 10 139 0 0,2 1 44 0 0,0 0-10 0 0,-4 5 8 0 0,0 0-1 0 0,0 0 1 0 0,0 0 0 0 0,1 0 0 0 0,-1 0 0 0 0,1 1-9 0 0,6-3 14 0 0,-8 4-8 0 0,1 0 0 0 0,-1 0 1 0 0,0 0-1 0 0,0 0 0 0 0,0 0 1 0 0,0-1-1 0 0,0 1 0 0 0,-1-1 0 0 0,1 0-6 0 0,11-10 26 0 0,-6 8 38 0 0,1 5-66 0 0,-5-1 6 0 0,2 1-4 0 0,-4-2 2 0 0,23-12-20 0 0,-12 11-60 0 0,-9 2-10 0 0,0 0 6 0 0,-1 0-60 0 0,0 0 39 0 0,3 0-8 0 0,1 0 95 0 0,8 0 100 0 0,-9 0-121 0 0,-1 0-50 0 0,0 0-67 0 0,0 0-83 0 0,0 0-99 0 0,-1 0 28 0 0,0 0-64 0 0,0 0-68 0 0,-1 0-75 0 0,1 0-80 0 0,0 0-86 0 0,0 0-91 0 0,0 0-97 0 0,3 0-1089 0 0,3 0-1104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0:18.0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6000 0 0,'0'0'174'0'0,"0"0"-44"0"0,0 0-8 0 0,0 0 44 0 0,0 0 140 0 0,0 0 262 0 0,3 0 22 0 0,7 0-14 0 0,-8 0-67 0 0,-2 0-28 0 0,0 0-7 0 0,0 0-21 0 0,0 0-77 0 0,0 0-31 0 0,0 0-7 0 0,0 0-26 0 0,3 2-102 0 0,7 9-46 0 0,-8-9-10 0 0,-2-2-17 0 0,3 3-69 0 0,7 7-41 0 0,-6-5 85 0 0,-4 2-58 0 0,1-2-8 0 0,4 3 11 0 0,-4-7-46 0 0,0 1 1 0 0,-1-1 0 0 0,1 0-1 0 0,0 1 1 0 0,0-1 0 0 0,-1 1-1 0 0,1-1 1 0 0,-1 1-1 0 0,1-1 1 0 0,-1 1 0 0 0,0 0-1 0 0,1-1 1 0 0,-1 1 0 0 0,0 0-12 0 0,-1 4 48 0 0,1-4-28 0 0,0 0 0 0 0,0 1 0 0 0,0-1 0 0 0,0 0 0 0 0,0 0 0 0 0,1 0 1 0 0,-1 0-1 0 0,1 0 0 0 0,-1 0 0 0 0,1 1-20 0 0,12 19 228 0 0,-5-7-84 0 0,-4-7-76 0 0,1 6-9 0 0,-7 2-37 0 0,0 1-9 0 0,6-3 32 0 0,7 3-9 0 0,-6 8 81 0 0,0-10-26 0 0,-4-12-71 0 0,1 1 0 0 0,-1-1 0 0 0,0 0 0 0 0,-1 0 0 0 0,1 0 0 0 0,0 1 0 0 0,-1-1 0 0 0,0 2-20 0 0,-1 29 191 0 0,0-25-139 0 0,1 0 0 0 0,-1 0 0 0 0,2 0 0 0 0,-1 0 1 0 0,1 0-1 0 0,3 9-52 0 0,1-3 93 0 0,-4-12-63 0 0,1 0 0 0 0,-1 0-1 0 0,0 0 1 0 0,-1 0 0 0 0,1 1 0 0 0,0-1 0 0 0,-1 0 0 0 0,0 2-30 0 0,2 13 192 0 0,4-3-51 0 0,0 0-7 0 0,-5 3 47 0 0,-1-2-107 0 0,0 29 159 0 0,0-18-168 0 0,0-26-63 0 0,1 1 1 0 0,-1 0 0 0 0,0 0-1 0 0,0-1 1 0 0,1 1 0 0 0,-1 0-1 0 0,1-1 1 0 0,0 1 0 0 0,-1-1-1 0 0,1 1 1 0 0,0-1 0 0 0,0 1-1 0 0,0-1-2 0 0,0 1 4 0 0,0-1 0 0 0,0 1 0 0 0,0-1 0 0 0,-1 1 0 0 0,1-1 0 0 0,-1 1 0 0 0,1 0 0 0 0,-1-1 0 0 0,1 1 0 0 0,-1 0 0 0 0,0-1 0 0 0,0 1 0 0 0,1 0-4 0 0,-1 0 9 0 0,0 0 0 0 0,0 0 0 0 0,0 0 0 0 0,1-1 0 0 0,-1 1 0 0 0,1 0 1 0 0,0 0-1 0 0,-1 0 0 0 0,1-1 0 0 0,0 1 0 0 0,0 0 0 0 0,1 0-9 0 0,-1-1 7 0 0,-1 1 1 0 0,1-1 0 0 0,0 0 0 0 0,0 1-1 0 0,-1-1 1 0 0,1 1 0 0 0,-1-1 0 0 0,1 1-1 0 0,-1-1 1 0 0,0 1 0 0 0,0-1 0 0 0,1 1-9 0 0,-1 0 67 0 0,0 1 4 0 0,0 0-78 0 0,0 1 67 0 0,0 9 143 0 0,0-8-164 0 0,0-2 17 0 0,0-3-28 0 0,0 0-52 0 0,0 0-85 0 0,0 0-65 0 0,0 0-250 0 0,0 0 318 0 0,0 0 6 0 0,0 0-17 0 0,0 0-40 0 0,0 0-13 0 0,0 0-41 0 0,0 0-47 0 0,0 0-54 0 0,0 0-57 0 0,0 0-53 0 0,0 0-47 0 0,0 0-41 0 0,0 0-150 0 0,0 0-40 0 0,0 0-180 0 0,0 0-484 0 0</inkml:trace>
  <inkml:trace contextRef="#ctx0" brushRef="#br0" timeOffset="366.27">182 530 7632 0 0,'0'0'166'0'0,"0"0"29"0"0,0 0 14 0 0,2 0-25 0 0,3 1-168 0 0,0 0 36 0 0,5 5 147 0 0,-3-3-13 0 0,0 0 38 0 0,4-1 167 0 0,2-5 43 0 0,-5-2-190 0 0,-7 4-197 0 0,0 0-1 0 0,1 0 0 0 0,-1 1 1 0 0,1-1-1 0 0,-1 0 0 0 0,1 1 1 0 0,-1-1-1 0 0,1 1 0 0 0,-1-1 1 0 0,1 1-1 0 0,-1 0 0 0 0,1-1 1 0 0,0 1-1 0 0,-1 0-46 0 0,11 1 286 0 0,-9-1-208 0 0,0 0 0 0 0,0 0 0 0 0,0 0 1 0 0,0 0-1 0 0,0 0 0 0 0,0 0 0 0 0,0-1 1 0 0,0 1-1 0 0,0-1 0 0 0,1 0-78 0 0,13-7 228 0 0,-14 7-198 0 0,0 0 0 0 0,0 0 0 0 0,0 0 0 0 0,-1 1 0 0 0,1-1-1 0 0,0 1 1 0 0,3 0-30 0 0,11-2 160 0 0,-2-4-40 0 0,0 0-34 0 0,3 5 12 0 0,-10 1-220 0 0,0 0 58 0 0,0 0 50 0 0,0 0 42 0 0,8 0 115 0 0,21 0 346 0 0,-25 0-387 0 0,-1 0-62 0 0,-4 0-55 0 0,-1 0-35 0 0,1 0-39 0 0,0 0-44 0 0,0 0-64 0 0,1 0-62 0 0,-1 0-68 0 0,0 0-74 0 0,1 0-79 0 0,-1 0-86 0 0,1 0-90 0 0,-1 0-98 0 0,-7 0-820 0 0,0 0-901 0 0</inkml:trace>
  <inkml:trace contextRef="#ctx0" brushRef="#br0" timeOffset="765.33">560 107 7688 0 0,'0'0'166'0'0,"0"0"29"0"0,0 0 14 0 0,0 0 47 0 0,0 0 148 0 0,0-3 63 0 0,0 3-330 0 0,0 0-39 0 0,0-1 2 0 0,0 1-96 0 0,0-1-52 0 0,0-1-229 0 0,0 1 224 0 0,0 0 69 0 0,0 1 38 0 0,0-1 45 0 0,0 1 53 0 0,0 0 33 0 0,0-1 54 0 0,0 1 58 0 0,0-1 63 0 0,0 1 68 0 0,0 0 74 0 0,0-1 78 0 0,0 1 84 0 0,2 10-650 0 0,8-5-14 0 0,5 23 0 0 0,5 17 0 0 0,-18-41-6 0 0,0-1 1 0 0,0 0-1 0 0,-1 1 1 0 0,0-1-1 0 0,1 1 1 0 0,-1-1-1 0 0,-1 1 1 0 0,1 0 0 0 0,0-1-1 0 0,-1 1 1 0 0,0 3 5 0 0,0-4 0 0 0,0 0 1 0 0,0 1 0 0 0,1-1 0 0 0,-1 0 0 0 0,1 0 0 0 0,0 0-1 0 0,1 3 0 0 0,6 11 83 0 0,-5-3 42 0 0,-2-1-37 0 0,0 5 16 0 0,3-2-17 0 0,-2-10-52 0 0,0 1 1 0 0,-1-1-1 0 0,1 0 1 0 0,-2 1-1 0 0,1-1 1 0 0,-1 1-36 0 0,1 5 53 0 0,0 0 0 0 0,1 0 0 0 0,0-1 0 0 0,1 1 0 0 0,1 1-53 0 0,1 6 76 0 0,0-5-15 0 0,1 3 28 0 0,-4 0 23 0 0,-2-10-62 0 0,1 1 0 0 0,0-1 1 0 0,1 1-1 0 0,1 4-50 0 0,-1-4 43 0 0,0-1 1 0 0,-1 1-1 0 0,1 0 0 0 0,-1 4-43 0 0,-1-10 10 0 0,0-1-1 0 0,0 1 1 0 0,0 0-1 0 0,0-1 1 0 0,0 1 0 0 0,1-1-1 0 0,-1 1 1 0 0,1 0-1 0 0,-1-1 1 0 0,1 1-1 0 0,0-1 1 0 0,-1 0-1 0 0,1 1 1 0 0,0-1-10 0 0,5 11 60 0 0,-4 2-20 0 0,-3 3 94 0 0,1 5 144 0 0,0-19-233 0 0,0-1-1 0 0,0 0 0 0 0,1 0 1 0 0,-1 0-1 0 0,1 1 1 0 0,-1-1-1 0 0,1 0 1 0 0,0 1-45 0 0,4 4 122 0 0,1 5 45 0 0,-4-6-69 0 0,-2 1 43 0 0,4 8 3 0 0,5-4-41 0 0,-7-9-17 0 0,-2-2-20 0 0,0 0-2 0 0,0 0 0 0 0,0 0 6 0 0,0 0 15 0 0,0 0-13 0 0,0 0-80 0 0,0 0-102 0 0,0 0-100 0 0,0 0 53 0 0,0 0-40 0 0,0 0-46 0 0,0 0-41 0 0,0 0-38 0 0,0 0-36 0 0,0 0-235 0 0,1 0-58 0 0,0 0-46 0 0,0 0-34 0 0,3 0-1317 0 0,4 0-1177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1:50.1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94 8624 0 0,'0'2'250'0'0,"-2"8"4"0"0,1-9-244 0 0,0-1 1 0 0,0 0-1 0 0,1 1 1 0 0,-1-1-1 0 0,0 0 1 0 0,0 0-1 0 0,1 1 1 0 0,-1-1-1 0 0,0 0 0 0 0,0 0 1 0 0,0 0-1 0 0,0 0 1 0 0,1 0-1 0 0,-2 0-10 0 0,1 0 16 0 0,1 0 0 0 0,-1 0 0 0 0,0 0 0 0 0,0 0 0 0 0,1 0-1 0 0,-1 0 1 0 0,0 0 0 0 0,0 0 0 0 0,1 1 0 0 0,-1-1 0 0 0,0 0-1 0 0,1 1 1 0 0,-1-1 0 0 0,0 0 0 0 0,1 1 0 0 0,-1-1-16 0 0,1 1 22 0 0,-1-1 0 0 0,1 1 0 0 0,0-1-1 0 0,-1 1 1 0 0,1 0 0 0 0,0-1 0 0 0,-1 1 0 0 0,1-1 0 0 0,0 1 0 0 0,0 0 0 0 0,0-1 0 0 0,-1 1 0 0 0,1 0 0 0 0,0-1 0 0 0,0 1 0 0 0,0 0-1 0 0,0-1 1 0 0,0 1 0 0 0,0-1 0 0 0,1 1 0 0 0,-1 0 0 0 0,0 0-22 0 0,7 16 471 0 0,-1-9-236 0 0,-5-7-32 0 0,0 1-47 0 0,0-1-39 0 0,-1 1-34 0 0,0 2 19 0 0,0 1-49 0 0,-1-4-11 0 0,1 0 38 0 0,2 10 217 0 0,4 1 41 0 0,0 0-30 0 0,-5-1-63 0 0,-1 0 6 0 0,-1-8-180 0 0,1 0 0 0 0,0 0 0 0 0,0 0 1 0 0,0 0-1 0 0,0 0 0 0 0,1 0 0 0 0,-1 0 0 0 0,1 0 0 0 0,0 0 0 0 0,0 1-71 0 0,3 4 151 0 0,2 1 58 0 0,-4 4 49 0 0,1 0 0 0 0,2-3-61 0 0,-4-9-172 0 0,0 1 0 0 0,0-1 0 0 0,-1 1 0 0 0,1-1 0 0 0,0 1 0 0 0,-1-1 0 0 0,1 1 0 0 0,-1 0 0 0 0,1-1 0 0 0,-1 1 0 0 0,0 0 0 0 0,0 0 0 0 0,0-1-25 0 0,0 8 153 0 0,0 0-52 0 0,0 18 80 0 0,0-13-22 0 0,0-7-29 0 0,0-1 49 0 0,0 3 152 0 0,0-5-117 0 0,0 0 35 0 0,0-8-243 0 0,1-14 125 0 0,1 12-111 0 0,3-2-8 0 0,-4 7-12 0 0,-1 0 0 0 0,1-1 0 0 0,0 1 0 0 0,0-1 0 0 0,0 1 0 0 0,-1-1 1 0 0,1 1-1 0 0,-1-1 0 0 0,1 1 0 0 0,-1-1 0 0 0,0 1 0 0 0,0-1 0 0 0,0 1 0 0 0,1-1 0 0 0,-2-10 0 0 0,1 9 0 0 0,-1 0 0 0 0,1 0 0 0 0,0 0 0 0 0,0 0 0 0 0,1 0 0 0 0,-1 0 0 0 0,1 0 0 0 0,-1 0 0 0 0,1 0 0 0 0,0-1 0 0 0,4-3 0 0 0,-4 5 0 0 0,0 1 0 0 0,-1 0 0 0 0,1-1 0 0 0,0 1 0 0 0,0-1 0 0 0,-1 1 0 0 0,1-1 0 0 0,-1 1 0 0 0,1-1 0 0 0,-1 1 0 0 0,0-1 0 0 0,0 1 0 0 0,1-1 0 0 0,-1 0 0 0 0,0-56 0 0 0,0 57 0 0 0,0-1 0 0 0,0 0 0 0 0,0 1 0 0 0,0-1 0 0 0,0 0 0 0 0,1 1 0 0 0,-1-1 0 0 0,1 1 0 0 0,-1-1 0 0 0,1 1 0 0 0,0-1 0 0 0,-1 1 0 0 0,1-1 0 0 0,0 1 0 0 0,5-11 0 0 0,-1-13 0 0 0,1 12 0 0 0,-5 12 0 0 0,0-1 0 0 0,0 1 0 0 0,0 0 0 0 0,-1-1 0 0 0,1 1 0 0 0,-1-1 0 0 0,1 1 0 0 0,-1 0 0 0 0,0-1 0 0 0,1 1 0 0 0,-1-1 0 0 0,0 0 0 0 0,0 1 0 0 0,0-1 0 0 0,0 1 0 0 0,0-1 0 0 0,1 1 0 0 0,-1-1 0 0 0,0 0 0 0 0,1 1 0 0 0,-1-1 0 0 0,1 1 0 0 0,-1-1 0 0 0,1 1 0 0 0,0 0 0 0 0,0-1 0 0 0,0 1 0 0 0,0-1 0 0 0,4-5 0 0 0,0-8-12 0 0,7-1-36 0 0,3 1 36 0 0,0 3 12 0 0,-5 7 0 0 0,-7 4 0 0 0,-1 0 0 0 0,0 0 0 0 0,0 0 0 0 0,0 0 0 0 0,0-1 0 0 0,0 1 0 0 0,0-1 0 0 0,0 1 0 0 0,0-1 0 0 0,-1 1 0 0 0,0 0 0 0 0,0-1 0 0 0,0 1 0 0 0,0 0 0 0 0,1 0 0 0 0,-1 0 0 0 0,0 0 0 0 0,1 0 0 0 0,-1 0 0 0 0,1 1 0 0 0,-1-1 0 0 0,1 0 0 0 0,-1 1 0 0 0,1-1 0 0 0,-1 1 0 0 0,1 0 0 0 0,0-1 0 0 0,-1 1 0 0 0,1 0 0 0 0,0 0 0 0 0,-1 0 0 0 0,0 0 0 0 0,0 0 0 0 0,0 0 0 0 0,0 0 0 0 0,0 0 0 0 0,1 0 0 0 0,-1-1 0 0 0,0 1 0 0 0,0 0 0 0 0,0-1 0 0 0,0 1 0 0 0,0 0 0 0 0,0-1 0 0 0,0 0 0 0 0,0 1 0 0 0,-1-1 0 0 0,2 0 0 0 0,10-5 0 0 0,-8 5 3 0 0,1 0-1 0 0,-1 0 0 0 0,1 1 0 0 0,0 0 0 0 0,1 0-2 0 0,10-1 44 0 0,-12 0-43 0 0,0 1 0 0 0,0 0 0 0 0,1 0 0 0 0,-1 0 0 0 0,0 0 0 0 0,0 1 0 0 0,0-1 0 0 0,0 1 0 0 0,4 1-1 0 0,20 13 0 0 0,-26-11 0 0 0,3 3 0 0 0,15-2 14 0 0,-14 1 20 0 0,-4-2-15 0 0,8 1 8 0 0,3 18 45 0 0,-11-19-67 0 0,10 21 49 0 0,-9-19-55 0 0,-2-5 2 0 0,-1 1-1 0 0,1 0 1 0 0,-1 0-1 0 0,1 0 0 0 0,-1-1 1 0 0,0 1-1 0 0,0 0 0 0 0,0 0 1 0 0,0 0-1 0 0,0 0 1 0 0,0 1-1 0 0,-1-2 5 0 0,1 1 1 0 0,0 0 0 0 0,0 0-1 0 0,0 0 1 0 0,0-1 0 0 0,1 1-1 0 0,-1 0 1 0 0,0 0 0 0 0,1 0-1 0 0,-1-1 1 0 0,1 2-6 0 0,4 5 12 0 0,-4-7-7 0 0,0 0 0 0 0,0 1 0 0 0,-1-1 0 0 0,1 1-1 0 0,0-1 1 0 0,-1 0 0 0 0,1 1 0 0 0,-1 0 0 0 0,1-1 0 0 0,-1 1 0 0 0,0-1-1 0 0,1 1 1 0 0,-1-1 0 0 0,0 1-5 0 0,0 32 72 0 0,0 23 123 0 0,0-23-54 0 0,0 10 38 0 0,-1-35-166 0 0,2-5 48 0 0,1-4-7 0 0,8 0-56 0 0,-1-1-79 0 0,-2-1 9 0 0,-7 1 65 0 0,0 1 1 0 0,0-1-1 0 0,1 1 1 0 0,-1-1-1 0 0,0 1 1 0 0,0-1-1 0 0,1 1 1 0 0,-1-1-1 0 0,0 1 1 0 0,0-1-1 0 0,0 1 1 0 0,0-1-1 0 0,0 1 1 0 0,0-1-1 0 0,0 1 1 0 0,0-1-1 0 0,0 1 1 0 0,0-1 6 0 0,0-1-142 0 0,0 2-2 0 0,0 0 12 0 0,0 0 43 0 0,0 0-3 0 0,0 0 21 0 0,0-3 18 0 0,0-10 42 0 0,0 10 15 0 0,0 0-1 0 0,0 0 0 0 0,0 0 0 0 0,-1-1 1 0 0,1 1-1 0 0,-1 0 0 0 0,0-1-3 0 0,1 4 6 0 0,0-1 0 0 0,-1 1 0 0 0,1 0 0 0 0,0-1 0 0 0,0 1 0 0 0,0 0 0 0 0,-1-1 0 0 0,1 1 0 0 0,0 0 0 0 0,0-1 1 0 0,-1 1-1 0 0,1 0 0 0 0,0 0 0 0 0,-1-1 0 0 0,1 1 0 0 0,0 0 0 0 0,-1 0 0 0 0,1 0 0 0 0,0 0 0 0 0,-1-1 0 0 0,1 1-6 0 0,-1 0 7 0 0,1 0 1 0 0,-1 0-1 0 0,1-1 0 0 0,0 1 1 0 0,-1 0-1 0 0,1 0 1 0 0,0-1-1 0 0,-1 1 0 0 0,1 0 1 0 0,0 0-1 0 0,-1-1 0 0 0,1 1 1 0 0,0 0-1 0 0,0-1 1 0 0,-1 1-1 0 0,1-1 0 0 0,0 1 1 0 0,0 0-1 0 0,0-1 1 0 0,0 1-1 0 0,-1-1 0 0 0,1 1 1 0 0,0 0-1 0 0,0-1 1 0 0,0 1-1 0 0,0-1 0 0 0,0 1 1 0 0,0-1-1 0 0,0 1 1 0 0,0-1-1 0 0,0 1 0 0 0,0 0 1 0 0,1-1-1 0 0,-1 1 0 0 0,0-1-7 0 0,0 0 12 0 0,0 1 0 0 0,0-1 0 0 0,0 0-1 0 0,0 1 1 0 0,0-1 0 0 0,0 1 0 0 0,0-1-1 0 0,0 0 1 0 0,0 1 0 0 0,1-1-1 0 0,-1 0 1 0 0,0 1 0 0 0,0-1 0 0 0,1 1-1 0 0,-1-1 1 0 0,0 0 0 0 0,1 1-1 0 0,-1-1 1 0 0,1 1 0 0 0,-1-1 0 0 0,1 1-1 0 0,-1 0 1 0 0,1-1 0 0 0,-1 1-1 0 0,1-1 1 0 0,-1 1-12 0 0,6-5 99 0 0,-4-5-87 0 0,-2 8-12 0 0,0 1 0 0 0,0-1 0 0 0,1 0 0 0 0,-1 1 0 0 0,0-1 0 0 0,1 1 0 0 0,-1-1 0 0 0,1 1 0 0 0,0-1 0 0 0,-1 1 0 0 0,1 0 0 0 0,0-1 0 0 0,0 1 0 0 0,0-1 0 0 0,4-5 0 0 0,-1-3 4 0 0,-3 7 4 0 0,0 1-1 0 0,0 0 1 0 0,0 0 0 0 0,1 0-1 0 0,-1 0 1 0 0,0 0-1 0 0,1 0 1 0 0,-1 0-1 0 0,1 0-7 0 0,0 1 8 0 0,-1-1 0 0 0,0 1 0 0 0,1-1-1 0 0,-1 0 1 0 0,0 0 0 0 0,0 0 0 0 0,0 1-1 0 0,0-1 1 0 0,0 0 0 0 0,-1 0 0 0 0,1 0-1 0 0,0-2-7 0 0,-1 3 5 0 0,0 0 0 0 0,0-1 0 0 0,1 1 0 0 0,-1 0 1 0 0,1 0-1 0 0,-1 0 0 0 0,1 0 0 0 0,-1-1 0 0 0,1 1 0 0 0,0 0 0 0 0,-1 0 0 0 0,1 0 0 0 0,0 0 0 0 0,0 1 0 0 0,0-1 0 0 0,0 0 0 0 0,0 0 0 0 0,0 0 0 0 0,0 1 0 0 0,0-1 0 0 0,0 0 0 0 0,0 1-5 0 0,3-3 3 0 0,-1 1 0 0 0,0 0 0 0 0,0-1-1 0 0,0 0 1 0 0,0 1 0 0 0,1-4-3 0 0,-1 3 9 0 0,-1 0 0 0 0,1 1 1 0 0,0-1-1 0 0,0 0 0 0 0,0 1 0 0 0,3-2-9 0 0,4 0 12 0 0,-8 3-12 0 0,0 0 0 0 0,0 0 0 0 0,0 0 0 0 0,1-1 0 0 0,-1 1 0 0 0,-1-1 0 0 0,1 1 0 0 0,0-1 0 0 0,0 1 0 0 0,-1-1 0 0 0,0 1 0 0 0,0 0 0 0 0,0 0 0 0 0,1 0 0 0 0,-1-1 0 0 0,0 1 0 0 0,1 1 0 0 0,-1-1 0 0 0,1 0 0 0 0,-1 0 0 0 0,1 0 0 0 0,-1 1 0 0 0,1-1 0 0 0,-1 1 0 0 0,1-1 0 0 0,-1 1 0 0 0,1 0 0 0 0,0 0 0 0 0,-1-1 0 0 0,1 1 0 0 0,-1 1 0 0 0,-1-1 0 0 0,1 0 0 0 0,-1 0 0 0 0,1 0 0 0 0,-1 0 0 0 0,1 0 0 0 0,-1 0 0 0 0,1 0 0 0 0,-1 0 0 0 0,1-1 0 0 0,-1 1 0 0 0,1 0 0 0 0,-1 0 0 0 0,1 0 0 0 0,-1 0 0 0 0,0-1 0 0 0,1 1 0 0 0,-1 0 0 0 0,1 0 0 0 0,-1-1 0 0 0,0 1 0 0 0,1 0 0 0 0,-1-1 0 0 0,1 1 0 0 0,-1 0 0 0 0,0-1 0 0 0,0 1 0 0 0,1-1 0 0 0,-1 1 0 0 0,7-7 0 0 0,-4 6 0 0 0,0 0 0 0 0,-1 1 0 0 0,1 0 0 0 0,0-1 0 0 0,0 1 0 0 0,-1 0 0 0 0,2 0 0 0 0,44 0 0 0 0,-33 3 0 0 0,0 9 0 0 0,-2 4 0 0 0,-8-4 0 0 0,5-7 0 0 0,-5 5 0 0 0,1-5 0 0 0,-5-5 0 0 0,-1 0 0 0 0,1 0 0 0 0,-1 0 0 0 0,0 1 0 0 0,1-1 0 0 0,-1 0 0 0 0,1 1 0 0 0,-1-1 0 0 0,0 0 0 0 0,1 1 0 0 0,-1-1 0 0 0,0 0 0 0 0,0 1 0 0 0,1-1 0 0 0,-1 1 0 0 0,0-1 0 0 0,0 0 0 0 0,0 1 0 0 0,1-1 0 0 0,-1 1 0 0 0,0-1 0 0 0,0 1 0 0 0,0-1 0 0 0,0 1 0 0 0,0-1 0 0 0,0 1 0 0 0,0-1 0 0 0,0 1 0 0 0,0-1 0 0 0,0 1 0 0 0,0-1 0 0 0,0 1 0 0 0,2 14 0 0 0,4-7 0 0 0,-1 1 0 0 0,-3 19 0 0 0,-2 30 11 0 0,-3-53 32 0 0,2-3-39 0 0,-1 0 0 0 0,1 0 0 0 0,0 0 0 0 0,0 0 1 0 0,-1 0-1 0 0,1 0 0 0 0,1 1 0 0 0,-1-1 0 0 0,0 0 0 0 0,1 0 0 0 0,-1 1 1 0 0,1-1-1 0 0,-1 0 0 0 0,1 1 0 0 0,0-1 0 0 0,0 1 0 0 0,0-1 0 0 0,1 1-4 0 0,-1 2 0 0 0,0-3 0 0 0,-13 21 0 0 0,11-19 0 0 0,1 2 0 0 0,2 15 0 0 0,-1-5-43 0 0,0-8 0 0 0,0-6-11 0 0,0 4-44 0 0,0 1 7 0 0,0-3-48 0 0,0-2-104 0 0,0-2-262 0 0,0 0-468 0 0,2 0-47 0 0,11 0-10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1:55.6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61 181 8952 0 0,'0'0'200'0'0,"0"0"33"0"0,0 0 15 0 0,3 0-36 0 0,20 0 232 0 0,12 0 128 0 0,-25-1-462 0 0,2-5-4 0 0,-10 5-93 0 0,-1 0 0 0 0,1 0 0 0 0,-1 0 1 0 0,1 1-1 0 0,0-1 0 0 0,-1 0 0 0 0,1 1 0 0 0,-1-1 0 0 0,1 1 0 0 0,0 0 0 0 0,0 0 1 0 0,-1-1-1 0 0,1 1-13 0 0,1 0 19 0 0,28-1 239 0 0,-29 1-241 0 0,0-1 0 0 0,0 1 0 0 0,0-1-1 0 0,-1 1 1 0 0,1-1 0 0 0,0 0 0 0 0,-1 1 0 0 0,1-1-1 0 0,0 0 1 0 0,-1 0 0 0 0,1 0 0 0 0,-1 0 0 0 0,1-1-17 0 0,1-1 106 0 0,1 2-49 0 0,4 2-20 0 0,-5-1-5 0 0,-2 0-20 0 0,1 0 0 0 0,0 0 0 0 0,0 0 0 0 0,-1-1 0 0 0,1 1 0 0 0,0-1 0 0 0,-1 1 0 0 0,1-1 0 0 0,-1 0 0 0 0,1 1 0 0 0,-1-1 0 0 0,1 0 0 0 0,-1 0-12 0 0,1 0 12 0 0,-1 0-1 0 0,1 0 1 0 0,-1 0-1 0 0,1 0 0 0 0,-1 1 1 0 0,1-1-1 0 0,0 1 1 0 0,-1-1-1 0 0,1 1 1 0 0,0 0-1 0 0,-1-1 1 0 0,1 1-1 0 0,0 0-11 0 0,0 0 7 0 0,0 0 0 0 0,-1-1 0 0 0,1 1 0 0 0,0 0-1 0 0,0-1 1 0 0,-1 0 0 0 0,1 1 0 0 0,0-1 0 0 0,-1 0 0 0 0,1 0 0 0 0,0 0 0 0 0,-1 0 0 0 0,0 0-1 0 0,1 0 1 0 0,-1 0 0 0 0,0-1 0 0 0,1 1 0 0 0,-1-1-7 0 0,14-10 35 0 0,-6 10-37 0 0,-9 2 2 0 0,0 0 0 0 0,0 0 0 0 0,0 0 0 0 0,1 0 0 0 0,-1 0 0 0 0,0 0 0 0 0,0 0 0 0 0,1 0 0 0 0,-1 0 0 0 0,0 0 0 0 0,0 0 0 0 0,0 0 0 0 0,1 0 0 0 0,-1-1 0 0 0,0 1 0 0 0,0 0 0 0 0,0 0 0 0 0,1 0 0 0 0,-1 0 0 0 0,0 0 0 0 0,0 0 0 0 0,0-1 0 0 0,0 1 0 0 0,0 0 0 0 0,1 0 0 0 0,-1 0 0 0 0,0-1 0 0 0,0 1 0 0 0,0 0 0 0 0,0 0 0 0 0,0 0 0 0 0,0-1 0 0 0,0 1 0 0 0,0 0 0 0 0,2-26 12 0 0,-4 0 44 0 0,2 26-56 0 0,0 0 0 0 0,0-1 0 0 0,0 1 0 0 0,0 0 0 0 0,0 0 0 0 0,0 0 0 0 0,0 0-1 0 0,0-1 1 0 0,0 1 0 0 0,0 0 0 0 0,0 0 0 0 0,-1 0 0 0 0,1 0 0 0 0,0 0 0 0 0,0-1 0 0 0,0 1 0 0 0,0 0 0 0 0,0 0 0 0 0,0 0 0 0 0,0 0 0 0 0,-1 0-1 0 0,1 0 1 0 0,0-1 0 0 0,0 1 0 0 0,0 0 0 0 0,0 0 0 0 0,-1 0 0 0 0,1 0 0 0 0,0 0 0 0 0,0 0 0 0 0,0 0 0 0 0,0 0 0 0 0,-1 0 0 0 0,1 0 0 0 0,0 0-1 0 0,0 0 1 0 0,-7-3 17 0 0,2-7 47 0 0,-23-5 32 0 0,14 7-50 0 0,1 2 47 0 0,10 5-62 0 0,2 0-21 0 0,0 1-1 0 0,0-1 1 0 0,0 1 0 0 0,0 0-1 0 0,0 0 1 0 0,0 0-1 0 0,0-1 1 0 0,0 1-1 0 0,0 0 1 0 0,0 0 0 0 0,0 0-1 0 0,0 1 1 0 0,-1-1-10 0 0,-19 8 91 0 0,14-4-45 0 0,-28 1 242 0 0,19 0-197 0 0,7-1 0 0 0,0 0-1 0 0,1 0 0 0 0,-1 0 1 0 0,-1 2-91 0 0,3-1 14 0 0,-1 0-13 0 0,0 0 1 0 0,0 1-1 0 0,1 0 1 0 0,0 0 0 0 0,0 1-1 0 0,0 0 1 0 0,1 0 0 0 0,-2 2-2 0 0,2 2 0 0 0,-5 5 14 0 0,-2 0 36 0 0,11-14-46 0 0,1 0 1 0 0,0-1 0 0 0,-1 1-1 0 0,1 0 1 0 0,0 0 0 0 0,0 0-1 0 0,0 0 1 0 0,0 0 0 0 0,0 0-1 0 0,0 0 1 0 0,1 1 0 0 0,-1-1-1 0 0,1 0 1 0 0,-1 1-5 0 0,-2 9 15 0 0,-2 3 34 0 0,4-12-37 0 0,-1 0 0 0 0,1 0 0 0 0,0 1-1 0 0,1-1 1 0 0,-1 0 0 0 0,0 0 0 0 0,1 1 0 0 0,0 0-12 0 0,-1 15 47 0 0,2 13 49 0 0,0-30-85 0 0,-1 1 0 0 0,1-1 0 0 0,0 0 0 0 0,-1 0 0 0 0,1 0 0 0 0,0 0 0 0 0,0 0 0 0 0,1 0 0 0 0,-1-1 0 0 0,0 1 0 0 0,0 0 0 0 0,1-1 0 0 0,0 2-11 0 0,3 2 30 0 0,-2-2-12 0 0,-1 0-1 0 0,1-1 1 0 0,0 1-1 0 0,0-1 1 0 0,0 0 0 0 0,0 0-1 0 0,0 0 1 0 0,0 0 0 0 0,1-1-1 0 0,-1 1 1 0 0,1-1 0 0 0,2 1-18 0 0,18 10 60 0 0,-21-10-48 0 0,1 0 0 0 0,0 0 0 0 0,0 0 0 0 0,0 0 0 0 0,0-1 0 0 0,0 0 1 0 0,1 0-1 0 0,-1 0 0 0 0,0 0 0 0 0,5 0-12 0 0,99-1 11 0 0,-97 0-23 0 0,1-1 0 0 0,-1-1 1 0 0,9-2 11 0 0,11-2-83 0 0,5 4-90 0 0,7 2-16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1:56.0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7856 0 0,'2'0'174'0'0,"5"0"-56"0"0,16-1 278 0 0,-16 2-304 0 0,-1 1-56 0 0,9 11-36 0 0,-7-7 19 0 0,0-2 41 0 0,4 4 134 0 0,-5 3 99 0 0,4 5-27 0 0,-9-13-193 0 0,1 1 0 0 0,-1-1 1 0 0,1 1-1 0 0,-1-1 0 0 0,0 1 1 0 0,-1 0-1 0 0,2 3-73 0 0,1 4 139 0 0,0-1-38 0 0,-3-5-62 0 0,3 11 172 0 0,-4-3-76 0 0,1 4 15 0 0,13 8 90 0 0,-13-22-210 0 0,1-1 1 0 0,0 1-1 0 0,-1 0 1 0 0,1 0-1 0 0,-1 0 0 0 0,0 0 1 0 0,0 0-1 0 0,0 0 1 0 0,0 0-1 0 0,-1 0 0 0 0,1 3-30 0 0,1 9 180 0 0,4 0-48 0 0,0 0 12 0 0,-5 0 58 0 0,-1 1 63 0 0,-1-12-164 0 0,1 0 0 0 0,-1 0 0 0 0,1 0 1 0 0,0 0-1 0 0,1 1 0 0 0,-1-1 0 0 0,1 0 0 0 0,0 0 1 0 0,1 4-102 0 0,3 0 160 0 0,-4-7-128 0 0,0 0 1 0 0,-1 1-1 0 0,1-1 1 0 0,0 1-1 0 0,0-1 1 0 0,-1 1-1 0 0,1-1 0 0 0,-1 1 1 0 0,1-1-1 0 0,-1 1 1 0 0,0 1-33 0 0,0 0 185 0 0,0-3-7 0 0,0 0-14 0 0,0 0-50 0 0,0 0-18 0 0,0 0-6 0 0,0 0 7 0 0,0 0 40 0 0,0-3 21 0 0,0-4-51 0 0,0 3-69 0 0,-1 1 0 0 0,1-1 0 0 0,0 1-1 0 0,0 0 1 0 0,1-1 0 0 0,-1 1 0 0 0,1-1 0 0 0,0 1 0 0 0,0-2-38 0 0,8-10 127 0 0,-5 9-44 0 0,-1-1 1 0 0,0 1-1 0 0,3-7-83 0 0,-2 0 47 0 0,-4 10-32 0 0,2-1 0 0 0,-1 0 0 0 0,0 0 0 0 0,1 1 0 0 0,-1-1 0 0 0,1 0 0 0 0,0 1 0 0 0,1-1-15 0 0,0-2 25 0 0,1-1 1 0 0,-2 0 0 0 0,1 0-1 0 0,0-1-25 0 0,4-11 41 0 0,1 3-40 0 0,7-2 13 0 0,0 0 32 0 0,-11 13-45 0 0,0 0 1 0 0,0 0-1 0 0,0 0 1 0 0,0 1-1 0 0,1-1 1 0 0,0 1-1 0 0,0 0 1 0 0,3-1-2 0 0,7-8 0 0 0,-14 11 0 0 0,1 0 0 0 0,0 1 0 0 0,-1-1 0 0 0,1 1 0 0 0,0 0 0 0 0,0-1 0 0 0,0 1 0 0 0,0 0 0 0 0,0 0 0 0 0,0 0 0 0 0,21-3-4 0 0,19 5 62 0 0,-18-1-32 0 0,-22 1-15 0 0,0-1 1 0 0,0 0 0 0 0,1 1 0 0 0,-1 0-1 0 0,0-1 1 0 0,0 1 0 0 0,0 0 0 0 0,0 0-1 0 0,0 0 1 0 0,0 0 0 0 0,0 1 0 0 0,0-1-1 0 0,0 1 1 0 0,1 0-12 0 0,26 28 113 0 0,-15-14-95 0 0,-7-9-6 0 0,-1 1 0 0 0,0 0-1 0 0,0 1 1 0 0,-1-1-1 0 0,0 1 1 0 0,2 4-12 0 0,9 28 3 0 0,-14-23-4 0 0,-2-17 1 0 0,0 0 0 0 0,0 1 0 0 0,1-1 0 0 0,-1 0 0 0 0,0 1 0 0 0,0-1 0 0 0,1 0 0 0 0,-1 1 0 0 0,0-1 0 0 0,1 1 0 0 0,9 15 11 0 0,-9-13-2 0 0,0 1-1 0 0,-1-1 1 0 0,1 0-1 0 0,-1 0 1 0 0,0 3-9 0 0,0-7 0 0 0,0 46 10 0 0,0-34-20 0 0,0-9-57 0 0,0-3-66 0 0,0 0-24 0 0,0 0-3 0 0,0 0 51 0 0,0 0-1 0 0,0 0-50 0 0,0 0-147 0 0,0 0-274 0 0,0 0-24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1:57.2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279 138 6176 0 0,'0'0'177'0'0,"2"0"0"0"0,8 0-70 0 0,-8 0 6 0 0,-1 0 126 0 0,-1 0 206 0 0,0-3 17 0 0,0-7 0 0 0,0 7-4 0 0,9 2 126 0 0,-4-4-38 0 0,-4-2-45 0 0,-1-3-49 0 0,0 3-167 0 0,0 7-264 0 0,0-1 0 0 0,0 1 0 0 0,0-1 0 0 0,1 1 1 0 0,-1-1-1 0 0,0 1 0 0 0,0-1 0 0 0,0 1 0 0 0,-1-1 1 0 0,1 1-1 0 0,0-1 0 0 0,0 1 0 0 0,0 0 0 0 0,0-1 0 0 0,0 1 1 0 0,-1-1-1 0 0,1 1 0 0 0,0-1 0 0 0,0 1 0 0 0,0 0 1 0 0,-1-1-1 0 0,1 1 0 0 0,0-1 0 0 0,-1 1 0 0 0,1 0 1 0 0,0-1-1 0 0,-1 1 0 0 0,1 0 0 0 0,-1 0 0 0 0,1-1 0 0 0,0 1 1 0 0,-1 0-22 0 0,-6-4 299 0 0,2-7 46 0 0,-1 7-137 0 0,-8-2 22 0 0,1 1-5 0 0,6 0-29 0 0,1-5 58 0 0,6 9-237 0 0,-1 0 0 0 0,1 0 0 0 0,-1 0 1 0 0,1 0-1 0 0,-1 0 0 0 0,1 0 1 0 0,-1 0-1 0 0,0 0 0 0 0,1 0 1 0 0,-1 0-1 0 0,0 1 0 0 0,0-1 1 0 0,1 0-1 0 0,-1 1 0 0 0,0-1 1 0 0,-1 0-18 0 0,1 0 35 0 0,-1 1 1 0 0,0-1 0 0 0,0 1-1 0 0,1 0 1 0 0,-1-1 0 0 0,0 1-1 0 0,0 0 1 0 0,0 0-1 0 0,1 0 1 0 0,-1 0 0 0 0,-1 1-36 0 0,-9-1 169 0 0,1-3-45 0 0,3-2-53 0 0,7 4-56 0 0,0 1 0 0 0,-1-1 1 0 0,1 0-1 0 0,0 0 0 0 0,-1 0 0 0 0,1 1 0 0 0,-1-1 0 0 0,1 1 0 0 0,-1-1 0 0 0,0 1 0 0 0,1 0 0 0 0,-1 0 0 0 0,1 0 1 0 0,-1-1-16 0 0,-9 1 95 0 0,-4-1-56 0 0,13 1-39 0 0,0 0 0 0 0,0 0 0 0 0,0 1 1 0 0,0-1-1 0 0,1 0 0 0 0,-1 1 0 0 0,0-1 0 0 0,0 1 1 0 0,0 0-1 0 0,-6 4 0 0 0,7-4 0 0 0,-1 0 0 0 0,1-1 0 0 0,-1 1 0 0 0,1 0 0 0 0,0 0 0 0 0,-1-1 0 0 0,1 1 0 0 0,-1-1 0 0 0,0 1 0 0 0,1-1 0 0 0,-1 0 0 0 0,1 0 0 0 0,-1 1 0 0 0,0-1 0 0 0,1 0 0 0 0,-1 0 0 0 0,0 0 0 0 0,1 0 0 0 0,-1 1 0 0 0,1-1 0 0 0,-1 0 0 0 0,1 1 0 0 0,-1-1 0 0 0,1 1 0 0 0,-1 0 0 0 0,1 0 0 0 0,0 0 0 0 0,-1-1 0 0 0,1 2 0 0 0,-7 2 0 0 0,-5 1 0 0 0,8 5 0 0 0,5-9 0 0 0,-1-1 0 0 0,0 0 0 0 0,0 1 0 0 0,1-1 0 0 0,-1 0 0 0 0,0 0 0 0 0,0 1 0 0 0,0-1 0 0 0,1 0 0 0 0,-1 0 0 0 0,0 0 0 0 0,0 0 0 0 0,0 0 0 0 0,0 0 0 0 0,0 0 0 0 0,0 0 0 0 0,0 0 0 0 0,1 0 0 0 0,-1 0 0 0 0,0 0 0 0 0,0 0 0 0 0,0 0 0 0 0,0 0 0 0 0,1 0 0 0 0,-1 1 0 0 0,0-1 0 0 0,0 0 0 0 0,1 1 0 0 0,-2-1 0 0 0,2 1 0 0 0,-1 0 0 0 0,1 0 0 0 0,0-1 0 0 0,-1 1 0 0 0,1 0 0 0 0,0 0 0 0 0,0-1 0 0 0,0 1 0 0 0,0 0 0 0 0,0 0 0 0 0,-1 0 0 0 0,1 0 0 0 0,1-1 0 0 0,-1 2 0 0 0,0-1-1 0 0,0 0 0 0 0,0-1 0 0 0,0 1 0 0 0,0 0 0 0 0,0 0 0 0 0,0 0 0 0 0,0-1 0 0 0,-1 1 0 0 0,1 0 0 0 0,0 0 0 0 0,0 0 0 0 0,-1-1 0 0 0,1 1 0 0 0,-1 1 1 0 0,1-2-2 0 0,0 0 0 0 0,-1 0-1 0 0,1 1 1 0 0,0-1 0 0 0,-1 0 0 0 0,1 1-1 0 0,0-1 1 0 0,0 1 0 0 0,-1-1 0 0 0,1 0-1 0 0,0 1 1 0 0,0-1 0 0 0,0 1 0 0 0,0-1-1 0 0,0 1 1 0 0,0-1 0 0 0,0 0 0 0 0,-1 1-1 0 0,1-1 1 0 0,0 1 0 0 0,0-1 0 0 0,1 1-1 0 0,-1-1 1 0 0,0 0 0 0 0,0 1-1 0 0,0-1 1 0 0,0 1 0 0 0,0-1 0 0 0,0 1-1 0 0,1-1 1 0 0,-1 0 2 0 0,10 12 5 0 0,-3-4-6 0 0,-2 2 1 0 0,-4-8 0 0 0,0 1 0 0 0,0-1 0 0 0,0 0 0 0 0,0 0 0 0 0,1 0 0 0 0,-1 0 0 0 0,1 0 0 0 0,-1 0 0 0 0,1 0 0 0 0,14 15 0 0 0,-11-11 0 0 0,1 0 0 0 0,-1 0 0 0 0,1-1 0 0 0,0 1 0 0 0,0-1 0 0 0,4 1 0 0 0,12 6 0 0 0,14 9 0 0 0,-34-20 0 0 0,-1 0 0 0 0,1 0 0 0 0,-1 1 0 0 0,1-1 0 0 0,-1 0 0 0 0,0 0 0 0 0,1 1 0 0 0,-1-1 0 0 0,0 1 0 0 0,0 0 0 0 0,0-1 0 0 0,0 1 0 0 0,-1-1 0 0 0,1 0 0 0 0,0 0 0 0 0,-1 0 0 0 0,1 0 0 0 0,0 0 0 0 0,0-1 0 0 0,0 1 0 0 0,0 0 0 0 0,0 0 0 0 0,0 0 0 0 0,0-1 0 0 0,0 1 0 0 0,0-1 0 0 0,0 1 0 0 0,0-1 0 0 0,1 1 0 0 0,-1-1 0 0 0,0 1 0 0 0,0-1 0 0 0,1 0 0 0 0,0 1 0 0 0,0-1 0 0 0,0 1 0 0 0,0-1 0 0 0,0 1 0 0 0,0 0 0 0 0,0 0 0 0 0,0 0 0 0 0,0 0 0 0 0,-1 0 0 0 0,1 1 0 0 0,0-1 0 0 0,0 2 0 0 0,10 9 0 0 0,-8-7 0 0 0,0-1 0 0 0,1 1 0 0 0,-1-1 0 0 0,1 0 0 0 0,0 0 0 0 0,2 0 0 0 0,8 1 0 0 0,-3 6 10 0 0,-9-9 44 0 0,-3-2 15 0 0,0 9 58 0 0,0 3-61 0 0,0-5-7 0 0,-3-2 44 0 0,-7 5 1 0 0,5-6 32 0 0,0-4-68 0 0,0 1-8 0 0,3 3-1 0 0,-3 2 43 0 0,-15-3 65 0 0,14-3-5 0 0,4 0-22 0 0,-15 0 32 0 0,-1 0-39 0 0,-35 0 163 0 0,51-1-284 0 0,1 1-1 0 0,-1 0 0 0 0,0 0 0 0 0,1 0 1 0 0,-1-1-1 0 0,1 1 0 0 0,-1-1 0 0 0,1 1 0 0 0,-1-1 1 0 0,1 0-1 0 0,-1 0 0 0 0,1 1 0 0 0,0-1 1 0 0,-1 0-12 0 0,-5-4 44 0 0,5 4-37 0 0,0 1 1 0 0,1-1-1 0 0,-1 1 1 0 0,1 0-1 0 0,-1 0 1 0 0,0-1-1 0 0,1 1 1 0 0,-1 0-1 0 0,1 0 0 0 0,-1 0-7 0 0,-23 0 70 0 0,23 1-69 0 0,0-1 1 0 0,1 0-1 0 0,-1 0 1 0 0,1-1-1 0 0,-1 1 1 0 0,0 0-1 0 0,1-1 1 0 0,-1 1-1 0 0,1 0 0 0 0,-1-1-1 0 0,-13-9 0 0 0,0 1 0 0 0,14 6 0 0 0,-1 0 0 0 0,-4 0-11 0 0,2 3-31 0 0,4 0 42 0 0,-2 0-86 0 0,2 0-99 0 0,0 0-155 0 0,0 0-3 0 0,0 0 126 0 0,0 0 42 0 0,0 0-41 0 0,0 0-162 0 0,0 0-303 0 0,0 0 391 0 0,0 0 153 0 0,0 0-35 0 0,0 0-3 0 0,0 0-35 0 0,0 0-40 0 0,0 0-44 0 0,0 0-48 0 0,0 0-45 0 0,0 0-40 0 0,0 0-35 0 0,0 0-130 0 0,0 0-35 0 0,0 0-1373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1:56.3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137 16 10280 0 0,'0'0'230'0'0,"2"0"30"0"0,-1 0-246 0 0,-1 0 0 0 0,1 0 0 0 0,-1 0 1 0 0,1 0-1 0 0,-1 0 0 0 0,1 0 0 0 0,-1 0 0 0 0,1 0 0 0 0,-1 0 0 0 0,1-1 0 0 0,-1 1 0 0 0,1 0 0 0 0,-1 0 0 0 0,0 0 0 0 0,1-1 0 0 0,-1 1 0 0 0,1 0 0 0 0,-1 0 0 0 0,0-1 0 0 0,1 1 0 0 0,-1 0 0 0 0,0-1 0 0 0,1 1 1 0 0,-1 0-1 0 0,0-1 0 0 0,0 1 0 0 0,1-1 0 0 0,-1 1-14 0 0,1-7 141 0 0,-1 5-33 0 0,0 2-37 0 0,0 0 78 0 0,0 0 162 0 0,0 0 293 0 0,3 2 32 0 0,2 3-303 0 0,1 1-52 0 0,0 0-45 0 0,0 4 4 0 0,-5-8-206 0 0,0-1 0 0 0,-1 1 0 0 0,1 0 0 0 0,-1 0 0 0 0,1-1 0 0 0,-1 1 0 0 0,0 0 0 0 0,0 0 0 0 0,0 1-34 0 0,0 0 67 0 0,0 0-34 0 0,0-1 0 0 0,0 0 0 0 0,0 0 0 0 0,0 1 0 0 0,0-1 0 0 0,1 0 0 0 0,-1 0 0 0 0,1 1 0 0 0,0 0-33 0 0,4 5 86 0 0,-5-7-68 0 0,1 0 1 0 0,0 1 0 0 0,0-1 0 0 0,0 1 0 0 0,-1-1-1 0 0,1 1 1 0 0,0-1 0 0 0,-1 1 0 0 0,1-1 0 0 0,-1 1-1 0 0,0-1 1 0 0,0 1 0 0 0,0 0 0 0 0,1-1 0 0 0,-2 2-19 0 0,1 22 227 0 0,0 0-38 0 0,0 26 90 0 0,0 10-65 0 0,0 32 12 0 0,1-86-197 0 0,0 0 0 0 0,0 1-1 0 0,0-1 1 0 0,1 0 0 0 0,0 2-29 0 0,0-2 29 0 0,0 0 0 0 0,-1 1 0 0 0,0-1 0 0 0,0 1-1 0 0,0 0-28 0 0,0 11 57 0 0,5 7-17 0 0,-4-19-26 0 0,0 1 1 0 0,-1-1 0 0 0,0 1-1 0 0,0-1 1 0 0,0 2-15 0 0,-2 5 12 0 0,1-7 0 0 0,0-1-1 0 0,0 0 1 0 0,0 0-1 0 0,1 0 1 0 0,0 0-1 0 0,0 1-11 0 0,5 8 13 0 0,-5-12-11 0 0,0 0-1 0 0,0 0 1 0 0,0 0-1 0 0,0 1 1 0 0,0-1-1 0 0,-1 0 1 0 0,1 0-1 0 0,-1 2-1 0 0,0-3 5 0 0,0 0 0 0 0,0 0-1 0 0,0 0 1 0 0,1 0-1 0 0,-1-1 1 0 0,0 1-1 0 0,1 0 1 0 0,0 0-1 0 0,-1-1 1 0 0,1 1-1 0 0,0 0 1 0 0,0-1-1 0 0,1 2-4 0 0,-1-1 0 0 0,0-1 0 0 0,-1 0 1 0 0,1 1-1 0 0,0-1 0 0 0,-1 1 0 0 0,1-1 0 0 0,-1 1 0 0 0,1-1 0 0 0,-1 1 0 0 0,0-1 0 0 0,1 1 0 0 0,-1-1 0 0 0,0 2 0 0 0,0-2 0 0 0,0 0 0 0 0,0 0 0 0 0,0-1 0 0 0,0 1 0 0 0,0 0 0 0 0,0 0 0 0 0,0 0 0 0 0,0 0 0 0 0,0-1 0 0 0,1 1 0 0 0,-1 0 0 0 0,0 0 0 0 0,1-1 0 0 0,-1 2 0 0 0,1-2-274 0 0,-1 0 120 0 0,1 1 101 0 0,-1-1 83 0 0,1 0 102 0 0,0 1 466 0 0,0-1-405 0 0,0 0-149 0 0,-1 0-34 0 0,0 0-42 0 0,1 0-47 0 0,-1 0-58 0 0,1 0-62 0 0,-1 0-70 0 0,1 0-77 0 0,-1 0-83 0 0,1 0-91 0 0,0 0-96 0 0,-1 0-104 0 0,1 0 135 0 0,-1 0-60 0 0,1 0-62 0 0,-1 0-65 0 0,0 0-1164 0 0,0 0-1093 0 0</inkml:trace>
  <inkml:trace contextRef="#ctx0" brushRef="#br0" timeOffset="268.05">1 379 12528 0 0,'0'0'281'0'0,"2"0"40"0"0,17 0 156 0 0,5 0-200 0 0,-16 0-299 0 0,1 0 39 0 0,2 1 72 0 0,0-1 87 0 0,1-1 98 0 0,0-2 110 0 0,-6 1-283 0 0,0 0 33 0 0,18-6 373 0 0,-10 2-212 0 0,-5 3-137 0 0,-3 1-64 0 0,0 0-47 0 0,10-2 210 0 0,-3 4-98 0 0,6-1 30 0 0,3-5 17 0 0,1-1-64 0 0,0 1-51 0 0,-1 0-35 0 0,9 3 21 0 0,-16 3-53 0 0,2-2-34 0 0,1-2-57 0 0,8-2-107 0 0,6 3-117 0 0,-18 3 164 0 0,-9 0 44 0 0,0 0-39 0 0,-1 0-18 0 0,1 0-41 0 0,-1 0-47 0 0,1 0-55 0 0,-1 0 2 0 0,-1 0-47 0 0,1 0-49 0 0,0 0-53 0 0,0 0-58 0 0,0 0-60 0 0,0 0-64 0 0,0 0-69 0 0,8 0-1312 0 0,6 0-1126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1:50.5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1 213 11056 0 0,'0'0'248'0'0,"0"0"34"0"0,0 0 22 0 0,0 0-29 0 0,0 0-110 0 0,0 0-44 0 0,0 0 126 0 0,2 0 227 0 0,-1-1-444 0 0,2 1 76 0 0,-1 0 55 0 0,10 0 510 0 0,-8 1-432 0 0,-2 0-143 0 0,-1 0-47 0 0,4 9 281 0 0,6-5-8 0 0,-8 0-144 0 0,1 2-41 0 0,6 9 80 0 0,3 0-10 0 0,-11-2-34 0 0,1-1-29 0 0,1-4-52 0 0,-3-8-79 0 0,0 1 1 0 0,0 0-1 0 0,0-1 0 0 0,0 1 0 0 0,0 0 0 0 0,-1-1 0 0 0,1 1 1 0 0,-1 0-1 0 0,1 0 0 0 0,-1 0 0 0 0,0 0 0 0 0,0-1 0 0 0,0 3-13 0 0,0 4 41 0 0,1-1 0 0 0,-1 1-1 0 0,1 0 1 0 0,1-1 0 0 0,1 6-41 0 0,6 7 5 0 0,-8-19-5 0 0,0 0 1 0 0,-1 1-1 0 0,1-1 1 0 0,0 1 0 0 0,0-1-1 0 0,-1 1 1 0 0,1 0 0 0 0,0-1-1 0 0,-1 2 0 0 0,-2 7 32 0 0,1-8-29 0 0,0-1-1 0 0,0 1 1 0 0,1 0-1 0 0,-1 0 0 0 0,1-1 1 0 0,-1 1-1 0 0,1 0 0 0 0,0 0 1 0 0,0 0-1 0 0,0 0 1 0 0,0-1-4 0 0,-1 6 1 0 0,1-5 0 0 0,0 0 0 0 0,0 0 0 0 0,0 0 0 0 0,0 1 0 0 0,0-1 0 0 0,1 0 0 0 0,-1 0 0 0 0,0 0 0 0 0,1 0 0 0 0,0 1 0 0 0,3 3-31 0 0,-4-6 35 0 0,0 1 0 0 0,1-1 0 0 0,-1 1-1 0 0,0-1 1 0 0,1 1 0 0 0,-1 0 0 0 0,0-1-1 0 0,0 1 1 0 0,0-1 0 0 0,1 1 0 0 0,-1 0-1 0 0,0-1 1 0 0,0 1 0 0 0,0-1 0 0 0,0 1 0 0 0,0 0-1 0 0,0 0-3 0 0,-1 2-27 0 0,-2 0-45 0 0,0 1-56 0 0,-2 1-71 0 0,-5 5-233 0 0,9-8 326 0 0,0-2 7 0 0,1 1-16 0 0,0-1-41 0 0,0 0-11 0 0,-1 0-41 0 0,1 0-46 0 0,0 0-53 0 0,0 0-55 0 0,0 0-53 0 0,0 0-46 0 0,0 0-40 0 0,0 0-146 0 0,0 0-40 0 0,0 0-176 0 0,0 0-475 0 0</inkml:trace>
  <inkml:trace contextRef="#ctx0" brushRef="#br0" timeOffset="390.5">288 107 8808 0 0,'-4'-1'79'0'0,"-10"1"-54"0"0,12 1 29 0 0,2 2 53 0 0,2 1 68 0 0,3 1 83 0 0,-1-3-150 0 0,2 1 212 0 0,1 8 226 0 0,0 2-93 0 0,-5-9-274 0 0,0 3 138 0 0,-1 1-64 0 0,-1 0-51 0 0,0 0-38 0 0,-1-5-101 0 0,1 0 0 0 0,0 0 0 0 0,0 1-1 0 0,0-1 1 0 0,0 0 0 0 0,1 1 0 0 0,-1-1-1 0 0,2 3-62 0 0,2 4 107 0 0,0 0-10 0 0,-2-2 15 0 0,0 0 33 0 0,-2 1 65 0 0,0-2-108 0 0,0 0 37 0 0,0 36 706 0 0,1-36-700 0 0,1 0-39 0 0,3 8 181 0 0,0-3-62 0 0,-3 6 57 0 0,-1-1 89 0 0,2-3-92 0 0,0-2-85 0 0,0-1-74 0 0,0-4-74 0 0,-3-7-38 0 0,0 1 1 0 0,1-1-1 0 0,-1 1 0 0 0,0-1 1 0 0,0 1-1 0 0,1-1 0 0 0,-1 1 0 0 0,0-1 1 0 0,0 1-1 0 0,0-1 0 0 0,0 1 0 0 0,0-1 1 0 0,0 1-1 0 0,0-1 0 0 0,0 1 0 0 0,0-1 1 0 0,0 1-1 0 0,0-1 0 0 0,0 1 1 0 0,-1-1-1 0 0,1 1 0 0 0,0-1 0 0 0,0 1 1 0 0,0-1-1 0 0,-1 1 0 0 0,1-1 0 0 0,0 1 1 0 0,-1-1-1 0 0,1 1 0 0 0,0-1 1 0 0,-1 0-1 0 0,1 1 0 0 0,0-1 0 0 0,-1 0 1 0 0,1 1-1 0 0,-1-1 0 0 0,1 0 0 0 0,-1 0 1 0 0,1 1-1 0 0,-1-1 0 0 0,1 0-8 0 0,-1 0 6 0 0,1 0-1 0 0,0 0 1 0 0,-1 1 0 0 0,1-1-1 0 0,0 0 1 0 0,-1 0-1 0 0,1 0 1 0 0,0 1 0 0 0,-1-1-1 0 0,1 0 1 0 0,0 0-1 0 0,0 1 1 0 0,-1-1 0 0 0,1 0-1 0 0,0 0 1 0 0,0 1 0 0 0,-1-1-1 0 0,1 0 1 0 0,0 1-1 0 0,0-1 1 0 0,0 0 0 0 0,0 1-1 0 0,0-1 1 0 0,0 0-1 0 0,-1 1 1 0 0,1-1 0 0 0,0 1-1 0 0,0-1 1 0 0,0 0-1 0 0,0 1 1 0 0,0-1 0 0 0,0 0-1 0 0,0 1 1 0 0,0-1 0 0 0,1 0-1 0 0,-1 1 1 0 0,0-1-1 0 0,0 1 1 0 0,0-1 0 0 0,0 0-1 0 0,0 1 1 0 0,1-1-1 0 0,-1 0 1 0 0,0 0 0 0 0,0 1-1 0 0,0-1 1 0 0,1 1-6 0 0,2 2 26 0 0,-2-2-25 0 0,0 0-1 0 0,0 0 1 0 0,-1-1-1 0 0,1 1 0 0 0,0 0 1 0 0,-1 0-1 0 0,1 0 1 0 0,-1 0-1 0 0,1 0 1 0 0,-1-1-1 0 0,1 1 1 0 0,-1 0-1 0 0,1 1 0 0 0,-2-1 1 0 0,1-1 1 0 0,0 1-1 0 0,0 0 0 0 0,0 0 0 0 0,0 0 1 0 0,-1-1-1 0 0,1 1 0 0 0,0 0 0 0 0,-1-1 0 0 0,1 1 1 0 0,-1 0-1 0 0,1-1 0 0 0,-1 1 0 0 0,1 0 1 0 0,-1-1-1 0 0,1 1 0 0 0,-1-1 0 0 0,1 1 0 0 0,-1-1 1 0 0,0 1-1 0 0,1-1 0 0 0,-1 1 0 0 0,0-1 1 0 0,0 0-1 0 0,1 1 0 0 0,-1-1 0 0 0,0 0 0 0 0,0 0-1 0 0,-11 10 170 0 0,11-9 32 0 0,1-2-99 0 0,-1 0-63 0 0,1-4-10 0 0,-1 3 9 0 0,1 0 34 0 0,0 0 74 0 0,0-1 85 0 0,0 2-224 0 0,0 1-1 0 0,1-1 0 0 0,-1 0 0 0 0,0 0 0 0 0,0 1 0 0 0,1-1 0 0 0,-1 0 0 0 0,0 0 0 0 0,1 1 0 0 0,-1-1 1 0 0,1 0-1 0 0,-1 1 0 0 0,1-1 0 0 0,-1 1 0 0 0,1-1 0 0 0,-1 0 0 0 0,1 1 0 0 0,0-1 0 0 0,-1 1 0 0 0,1-1 1 0 0,0 1-1 0 0,-1 0 0 0 0,1-1 0 0 0,0 1 0 0 0,0 0-7 0 0,0-1 7 0 0,0 1-1 0 0,0-1 1 0 0,0 0-1 0 0,0 1 1 0 0,0-1-1 0 0,0 0 1 0 0,0 0-1 0 0,0 1 1 0 0,0-1 0 0 0,0 0-1 0 0,-1 0 1 0 0,1 0-1 0 0,0 0 1 0 0,0 0-1 0 0,-1 0 1 0 0,1-1-1 0 0,-1 1 1 0 0,1 0 0 0 0,-1 0-1 0 0,0 0 1 0 0,1 0-1 0 0,-1-1 1 0 0,0 1-1 0 0,0 0 1 0 0,0 0-1 0 0,0-2-6 0 0,1 2 8 0 0,-1-1 0 0 0,0 0 0 0 0,0 1 0 0 0,1-1 0 0 0,-1 0-1 0 0,1 1 1 0 0,-1-1 0 0 0,1 0 0 0 0,-1 1 0 0 0,1-1-1 0 0,0 1 1 0 0,0-1 0 0 0,0 1 0 0 0,0-1 0 0 0,0 1-1 0 0,0 0 1 0 0,1 0 0 0 0,-1-1 0 0 0,1 0-8 0 0,13-14 55 0 0,-9 5-37 0 0,0 0-1 0 0,-1 1 0 0 0,0-2 0 0 0,-1 1 0 0 0,2-9-17 0 0,-6 19 1 0 0,2-3 4 0 0,0 0 0 0 0,0 0 0 0 0,0 0 1 0 0,0 0-1 0 0,1 1 0 0 0,-1-1 0 0 0,1 1 0 0 0,0 0 0 0 0,0-1 0 0 0,2 0-5 0 0,2-3 19 0 0,-1 0-1 0 0,0 0 1 0 0,4-7-19 0 0,-3 4 8 0 0,-6 7-3 0 0,1-1 0 0 0,0 1 0 0 0,-1 1 0 0 0,2-1 1 0 0,-1 0-1 0 0,0 0 0 0 0,0 1 0 0 0,1-1 0 0 0,0 1 0 0 0,-1 0 0 0 0,1 0-5 0 0,18-7 10 0 0,1 0-10 0 0,-14 4 0 0 0,-7 4 0 0 0,0 0 0 0 0,1 0 0 0 0,-1 1 0 0 0,1-1 0 0 0,-1 0 0 0 0,0 1 0 0 0,1-1 0 0 0,0 1 0 0 0,-1-1 0 0 0,1 1 0 0 0,-1 0 0 0 0,1-1 0 0 0,-1 1 0 0 0,1 0 0 0 0,13 0 0 0 0,19 0 0 0 0,-32 0 0 0 0,-1 1 0 0 0,0-1 0 0 0,1 0 0 0 0,-1 1 0 0 0,0-1 0 0 0,0 0 0 0 0,1 1 0 0 0,-1-1 0 0 0,0 1 0 0 0,0 0 0 0 0,0-1 0 0 0,0 1 0 0 0,0 0 0 0 0,0 0 0 0 0,0 0 0 0 0,0 0 0 0 0,0 0 0 0 0,0 0 0 0 0,0 0 0 0 0,-1 0 0 0 0,1 0 0 0 0,17 32-12 0 0,-4-9-30 0 0,-11-18 38 0 0,-1-1 1 0 0,0 1 0 0 0,0 0-1 0 0,0 0 1 0 0,0 0-1 0 0,-1 1 1 0 0,0-1 0 0 0,0 0-1 0 0,-1 4 4 0 0,2 12-48 0 0,3 7 33 0 0,2 3-53 0 0,-6-6-78 0 0,-1-9 40 0 0,-1 1-156 0 0,1-1 1 0 0,2 6 261 0 0,0-13-110 0 0,4 3-74 0 0,-2-4 10 0 0,-2 2-39 0 0,2 0-73 0 0,9-1-217 0 0,-2-3 147 0 0,-10-6 250 0 0,0 0 6 0 0,0-1-16 0 0,-1 0-40 0 0,0 0-12 0 0,1 0-42 0 0,0 0-46 0 0,-1 0-53 0 0,1 0-57 0 0,0 0-52 0 0,0 0-47 0 0,0 0-40 0 0,1 0-148 0 0,-1 0-40 0 0,2 0-178 0 0,0 0-479 0 0</inkml:trace>
  <inkml:trace contextRef="#ctx0" brushRef="#br0" timeOffset="1171.71">409 1 11544 0 0,'0'0'264'0'0,"-3"0"34"0"0,-15 0 143 0 0,9 0-203 0 0,9 0-287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1:48.0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303 76 8952 0 0,'0'0'200'0'0,"0"0"33"0"0,0 0 15 0 0,-3 0-36 0 0,-2-1-176 0 0,2-1-33 0 0,-2-5 9 0 0,-9-1 62 0 0,6 3 106 0 0,-2 0 151 0 0,0 2 118 0 0,5 1 109 0 0,-5-8-16 0 0,8 9-353 0 0,1 0-36 0 0,-1-1 63 0 0,-1 2-79 0 0,-1-1-73 0 0,0 1-16 0 0,2 0 57 0 0,-10-10 329 0 0,9 7-166 0 0,1 2-96 0 0,-1 1-62 0 0,1 1-61 0 0,-1 0-20 0 0,1-1 44 0 0,-1-1 54 0 0,0-1 85 0 0,-7-8 76 0 0,10 9-284 0 0,0 1 1 0 0,0 0-1 0 0,0 0 1 0 0,0 0 0 0 0,0 0-1 0 0,0 0 1 0 0,0 0 0 0 0,0 0-1 0 0,0 0 1 0 0,0-1 0 0 0,0 1-1 0 0,0 0 1 0 0,0 0-1 0 0,-1 0 1 0 0,1 0 0 0 0,0 0-1 0 0,0 0 1 0 0,0 0 0 0 0,0 0-1 0 0,0 0 1 0 0,0 0-1 0 0,0 0 1 0 0,-1 0 0 0 0,1 0-1 0 0,0 0 1 0 0,0 0 0 0 0,0 0-1 0 0,0 0 1 0 0,0 0 0 0 0,0 0-1 0 0,0 0 1 0 0,-1 0-1 0 0,1 0 1 0 0,0 0 0 0 0,0 0-1 0 0,0 0 1 0 0,0 0 0 0 0,0 0-1 0 0,0 0 1 0 0,0 0-1 0 0,-1 0 1 0 0,1 0 0 0 0,0 0-1 0 0,0 0 1 0 0,0 0 0 0 0,0 0-1 0 0,0 0 1 0 0,0 1 0 0 0,0-1-1 0 0,0 0 1 0 0,0 0-1 0 0,0 0 1 0 0,0 0 0 0 0,0 0-1 0 0,-1 0 1 0 0,1 0 0 0 0,0 1-5 0 0,-10 9 162 0 0,8-8-46 0 0,-3-2-22 0 0,1-1-37 0 0,-5 2-11 0 0,2 5-14 0 0,-1 1 35 0 0,7-7-61 0 0,1 1 0 0 0,-1-1 0 0 0,0 0-1 0 0,0 1 1 0 0,0-1 0 0 0,1 0 0 0 0,-1 0 0 0 0,0 0-1 0 0,0 0 1 0 0,0 0 0 0 0,1 0 0 0 0,-1 0 0 0 0,0 0 0 0 0,-1 0-6 0 0,2 0 5 0 0,-1 0 1 0 0,0 0 0 0 0,0 0-1 0 0,0 0 1 0 0,0 0 0 0 0,1 0 0 0 0,-1 0-1 0 0,0 1 1 0 0,0-1 0 0 0,0 0-1 0 0,1 0 1 0 0,-1 1 0 0 0,0-1 0 0 0,0 1-6 0 0,0 3 30 0 0,1 2 4 0 0,-4-1 35 0 0,-6 5-42 0 0,7-7 47 0 0,3-3-3 0 0,0 2 0 0 0,0 0-63 0 0,0-1 1 0 0,0 1-1 0 0,-1-1 1 0 0,1 1-1 0 0,-1-1 1 0 0,1 1 0 0 0,-1-1-1 0 0,1 1 1 0 0,-1-1-1 0 0,0 0 1 0 0,0 1-1 0 0,0-1-8 0 0,0 1 10 0 0,0-1 0 0 0,0 1-1 0 0,0-1 1 0 0,1 1-1 0 0,-1 0 1 0 0,0 0-1 0 0,1 0 1 0 0,-1-1-1 0 0,1 1 1 0 0,-1 0-1 0 0,1 0 1 0 0,0 1-10 0 0,-1 25 148 0 0,1 21 92 0 0,4-23-150 0 0,1-11-34 0 0,-4-12-42 0 0,1 0-1 0 0,-1 0 1 0 0,0 1-1 0 0,-1-1 1 0 0,1 0-1 0 0,0 0 1 0 0,-1 1-1 0 0,0 1-13 0 0,2 20 123 0 0,4 7 6 0 0,-4-23-84 0 0,0 1 0 0 0,0-1 0 0 0,-1 0 0 0 0,-1 5-45 0 0,1-7 23 0 0,0 0-1 0 0,0 0 0 0 0,0 0 0 0 0,1-1 0 0 0,0 1 1 0 0,0 0-1 0 0,0-1 0 0 0,2 2-22 0 0,-1-2 18 0 0,-1 0-1 0 0,0 0 1 0 0,0 1 0 0 0,0-1-1 0 0,-1 1 1 0 0,0-1-1 0 0,0 1 1 0 0,0 1-18 0 0,-1-1 12 0 0,1 0-1 0 0,0 0 1 0 0,0 0-1 0 0,0-1 1 0 0,1 1 0 0 0,2 5-12 0 0,-2-7 10 0 0,7 17 33 0 0,-2 1 7 0 0,-5-8-50 0 0,-2-13 3 0 0,0 0-1 0 0,0-1 0 0 0,0 1 0 0 0,0-1 0 0 0,1 1 0 0 0,-1 0 0 0 0,0-1 0 0 0,1 1 0 0 0,-1-1 1 0 0,1 1-1 0 0,0-1 0 0 0,0 1 0 0 0,-1-1 0 0 0,1 1-2 0 0,5 10 30 0 0,-5-9-27 0 0,0 1-1 0 0,0 0 0 0 0,-1-1 1 0 0,0 1-1 0 0,0 0 0 0 0,0 0 0 0 0,0 1-2 0 0,0 9 50 0 0,2-1-40 0 0,8-1-20 0 0,-7-9-44 0 0,-3-3-10 0 0,0 0 12 0 0,0 0-25 0 0,0 0-55 0 0,0 0-140 0 0,0 0-252 0 0,0 0 299 0 0,0 0-14 0 0,0 0-61 0 0,0 0 105 0 0,0 0-34 0 0,0 0-38 0 0,0 0-35 0 0,0 0-397 0 0,0 0 104 0 0,0 0-49 0 0,0 0-747 0 0,0 0-583 0 0,0 0-1108 0 0</inkml:trace>
  <inkml:trace contextRef="#ctx0" brushRef="#br0" timeOffset="369.66">1 333 9672 0 0,'0'0'216'0'0,"0"0"32"0"0,0 0 13 0 0,0 0-104 0 0,2 0-79 0 0,12 0-38 0 0,-6 0-4 0 0,-5 0 8 0 0,-1 0 72 0 0,1-3 133 0 0,7-7 211 0 0,-8 9-230 0 0,0 0-52 0 0,-1 0-46 0 0,1 1-39 0 0,0-1-21 0 0,0 1-34 0 0,3 1 5 0 0,-4-1-5 0 0,0 1 39 0 0,10-3 113 0 0,1-4-19 0 0,0 0-38 0 0,-2 4-9 0 0,10 2 17 0 0,-2 0-73 0 0,35 0-45 0 0,-51 0-23 0 0,-1 0 0 0 0,1 0 0 0 0,-1 0 0 0 0,1 0 0 0 0,-1-1 0 0 0,1 1 0 0 0,-1-1 0 0 0,0 1 0 0 0,1-1 0 0 0,-1 0 0 0 0,1 1 0 0 0,-1-1 0 0 0,0 0 0 0 0,12-5 0 0 0,-2 4 14 0 0,4 1-54 0 0,1 1-57 0 0,-2 0-55 0 0,0 0-97 0 0,-1 0-47 0 0,-4 0 78 0 0,17 0-248 0 0,5 0-38 0 0</inkml:trace>
  <inkml:trace contextRef="#ctx0" brushRef="#br0" timeOffset="666.52">605 257 6448 0 0,'0'0'190'0'0,"0"0"-52"0"0,0 0-14 0 0,0 0 37 0 0,0 0 131 0 0,0 0 245 0 0,0 3 21 0 0,0 9-13 0 0,0 1-54 0 0,0-13-483 0 0,0 0 0 0 0,0 0 0 0 0,0 0 0 0 0,0 0 0 0 0,0 0 0 0 0,1 0 0 0 0,-1 0 0 0 0,0 0 0 0 0,0 1 0 0 0,0-1 0 0 0,0 0 1 0 0,0 0-1 0 0,0 0 0 0 0,0 0 0 0 0,0 0 0 0 0,-1 0 0 0 0,1 0 0 0 0,0 0 0 0 0,0 0 0 0 0,0 0 0 0 0,0 1 0 0 0,0-1 0 0 0,0 0 0 0 0,0 0 0 0 0,0 0 1 0 0,0 0-1 0 0,0 0 0 0 0,0 0 0 0 0,0 0 0 0 0,0 0 0 0 0,0 0 0 0 0,0 0 0 0 0,0 0 0 0 0,0 0 0 0 0,0 0 0 0 0,0 0 0 0 0,-1 0 0 0 0,1 0 0 0 0,0 0 1 0 0,0 0-1 0 0,0 0 0 0 0,0 1 0 0 0,0-1 0 0 0,0 0 0 0 0,0 0 0 0 0,0 0 0 0 0,0 0 0 0 0,0 0 0 0 0,-1 0 0 0 0,1 0 0 0 0,0 0 0 0 0,0-1 0 0 0,0 1 0 0 0,0 0 1 0 0,0 0-1 0 0,0 0 0 0 0,0 0-8 0 0,-1 0 21 0 0,1 0 0 0 0,-1 0 0 0 0,1 0 0 0 0,-1 0 1 0 0,1 0-1 0 0,-1 0 0 0 0,1 0 0 0 0,0 0 0 0 0,-1 1 0 0 0,1-1 1 0 0,-1 0-1 0 0,1 0 0 0 0,-1 0 0 0 0,1 0 0 0 0,-1 1 0 0 0,1-1 1 0 0,0 0-1 0 0,-1 0 0 0 0,1 1 0 0 0,0-1 0 0 0,-1 0 1 0 0,1 1-1 0 0,0-1 0 0 0,-1 0 0 0 0,1 1 0 0 0,0-1 0 0 0,-1 1 1 0 0,1-1-1 0 0,0 0 0 0 0,0 1 0 0 0,0-1 0 0 0,0 1 0 0 0,-1-1 1 0 0,1 1-1 0 0,0-1 0 0 0,0 1 0 0 0,0-1 0 0 0,0 1 0 0 0,0-1 1 0 0,0 1-1 0 0,0-1 0 0 0,0 1-21 0 0,-2 4 337 0 0,-9 2-100 0 0,10-6-214 0 0,0-1 1 0 0,0 0-1 0 0,0 1 0 0 0,0-1 0 0 0,0 1 0 0 0,0-1 1 0 0,0 1-1 0 0,1-1 0 0 0,-1 1 0 0 0,0 0 0 0 0,0 0 1 0 0,1-1-1 0 0,-1 1 0 0 0,0 0 0 0 0,1 0 0 0 0,-1 0 1 0 0,1 0-1 0 0,-1-1 0 0 0,1 1 0 0 0,-1 0 0 0 0,1 0 1 0 0,0 0-1 0 0,0 0 0 0 0,-1 0 0 0 0,1 0 0 0 0,0 1-23 0 0,-3 12 200 0 0,-9 1 2 0 0,-1 1-14 0 0,8-4-54 0 0,2-2-60 0 0,-6 11 19 0 0,7-19-79 0 0,0 1 0 0 0,0-1 0 0 0,1 1 0 0 0,0-1 0 0 0,-1 1 0 0 0,1 0 0 0 0,0-1 0 0 0,0 1 0 0 0,0 0 0 0 0,1 0 0 0 0,-1 0 0 0 0,1 0 1 0 0,0 0-1 0 0,-1 0 0 0 0,1 1-14 0 0,-1 14 87 0 0,-5-3-30 0 0,0 0-11 0 0,4 3 20 0 0,3-12-47 0 0,-1 1 1 0 0,1-1 0 0 0,0 1 0 0 0,0-1 0 0 0,1 1-20 0 0,12 31 41 0 0,-3-17-39 0 0,1 0 0 0 0,6 6-2 0 0,-15-23 0 0 0,1 0 0 0 0,0 0 0 0 0,0 0 0 0 0,0-1 0 0 0,0 1 0 0 0,0-1 0 0 0,1 0 0 0 0,0 0 0 0 0,-1-1 0 0 0,1 1 0 0 0,0-1 0 0 0,0 0 0 0 0,0-1 0 0 0,1 1 0 0 0,-1-1 0 0 0,0 0 0 0 0,1 0 0 0 0,-1-1 0 0 0,0 1 0 0 0,5-1 0 0 0,-7 0 0 0 0,0 0 0 0 0,1 0 0 0 0,-1 1 0 0 0,0-1 0 0 0,0 1 0 0 0,0 0 0 0 0,0 0 0 0 0,2 1 0 0 0,11 2 0 0 0,-4-8 6 0 0,-4 0 16 0 0,17-1 122 0 0,-20 3-76 0 0,0 0-1 0 0,1 0 1 0 0,-1-1 0 0 0,0 0 0 0 0,-1 0 0 0 0,1 0 0 0 0,0-1-68 0 0,30-28 545 0 0,-32 28-488 0 0,0 0 38 0 0,0 1 0 0 0,0-1 0 0 0,0-1 0 0 0,0 1 1 0 0,1-3-96 0 0,2-6 155 0 0,-3 8-119 0 0,0-6 52 0 0,-2-5-9 0 0,0 0-10 0 0,5 5-9 0 0,-6 11-58 0 0,1-1 1 0 0,-1 0-1 0 0,1 1 1 0 0,-1-1-1 0 0,1 0 0 0 0,-1 1 1 0 0,1-1-1 0 0,-1 0 1 0 0,0 0-1 0 0,1 0 1 0 0,-1 1-1 0 0,0-1 1 0 0,0 0-1 0 0,0 0 1 0 0,0 0-1 0 0,0 0 0 0 0,0 0 1 0 0,0 1-1 0 0,0-1 1 0 0,0 0-1 0 0,0 0 1 0 0,0 0-1 0 0,0 0 1 0 0,0 0-1 0 0,-1 1 1 0 0,1-2-3 0 0,-5-5 23 0 0,4 5-19 0 0,0 1-1 0 0,0 0 0 0 0,1-1 1 0 0,-1 1-1 0 0,0-1 0 0 0,1 1 1 0 0,-1-1-1 0 0,1 1 0 0 0,-1-1 1 0 0,1 1-1 0 0,0-1 0 0 0,-1 1 1 0 0,1-1-1 0 0,0 0-3 0 0,-2-13 39 0 0,-4-3-25 0 0,2 8-13 0 0,0 3-1 0 0,1 0 0 0 0,-1 0 0 0 0,-1 0 0 0 0,1 0 0 0 0,-1 1 0 0 0,0-1 0 0 0,-1 1 0 0 0,1 1 0 0 0,-1-1 0 0 0,-5-3 0 0 0,-9-10 0 0 0,15 14-49 0 0,-7-7 19 0 0,8 8-8 0 0,0 0-36 0 0,-2-2-119 0 0,3 3 47 0 0,0 0-39 0 0,-1 0-93 0 0,1 0-71 0 0,0-1-78 0 0,0 1-86 0 0,0 0-94 0 0,0 1-103 0 0,0-1-110 0 0,1 1-119 0 0,-4-4-834 0 0,-3-4-1000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05.7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257 1 7744 0 0,'0'2'60'0'0,"0"3"-70"0"0,0-2 72 0 0,0-1 103 0 0,0-1-29 0 0,0 1 43 0 0,-2-2 1 0 0,-4 1-128 0 0,2 1 20 0 0,1 1 43 0 0,1 0 33 0 0,2-3-124 0 0,0 1 0 0 0,0-1 0 0 0,0 1 0 0 0,-1-1 0 0 0,1 0 0 0 0,0 1 1 0 0,-1-1-1 0 0,1 0 0 0 0,0 1 0 0 0,-1-1 0 0 0,1 0 0 0 0,0 1 0 0 0,-1-1 0 0 0,1 0 0 0 0,-1 0 1 0 0,1 1-1 0 0,0-1 0 0 0,-1 0 0 0 0,1 0 0 0 0,-1 0 0 0 0,1 0 0 0 0,-1 0 0 0 0,1 1 0 0 0,-1-1 1 0 0,1 0-1 0 0,-1 0 0 0 0,1 0 0 0 0,-1 0 0 0 0,1 0 0 0 0,-1-1 0 0 0,1 1 0 0 0,-1 0-24 0 0,1 0 26 0 0,-1 0-1 0 0,1 0 1 0 0,-1 0-1 0 0,1 0 1 0 0,-1 0-1 0 0,1 0 1 0 0,-1 0-1 0 0,1 0 1 0 0,-1 0-1 0 0,1 0 1 0 0,-1 0-1 0 0,1 0 1 0 0,-1 0-1 0 0,1 0 1 0 0,0 1-1 0 0,-1-1 1 0 0,1 0-1 0 0,-1 0 1 0 0,1 0-1 0 0,-1 1 1 0 0,1-1-1 0 0,0 0 1 0 0,-1 1-1 0 0,1-1 1 0 0,0 0-1 0 0,-1 1 0 0 0,1-1 1 0 0,0 0-1 0 0,0 1 1 0 0,-1-1-1 0 0,1 1 1 0 0,0-1-26 0 0,-5 7 367 0 0,2-5-170 0 0,-1 1-33 0 0,-12 5 203 0 0,12-6-250 0 0,-2 1 59 0 0,1-1-65 0 0,-2 0 41 0 0,3 1-1 0 0,-1 1 53 0 0,-1 2 105 0 0,0-1-158 0 0,-6 1 135 0 0,-4 3 50 0 0,7-1-174 0 0,-8 9 25 0 0,1 0-55 0 0,8-8-83 0 0,1 0 0 0 0,0 0 0 0 0,1 0 0 0 0,0 0 0 0 0,0 2-49 0 0,1 10 53 0 0,-8 14-26 0 0,11-31-17 0 0,-7 16 41 0 0,8-18-47 0 0,0 1 0 0 0,1 0-1 0 0,-1 0 1 0 0,1 0 0 0 0,-1 0 0 0 0,1 0 0 0 0,0 0 0 0 0,0 0-4 0 0,0 70 107 0 0,0-25-90 0 0,0-46-17 0 0,1 0-1 0 0,-1-1 1 0 0,0 1 0 0 0,0 0 0 0 0,1-1 0 0 0,-1 1 0 0 0,1 0 0 0 0,0-1 0 0 0,-1 1 0 0 0,1-1 0 0 0,0 1 0 0 0,0-1 0 0 0,0 0 0 0 0,0 1 0 0 0,0-1 0 0 0,0 0 0 0 0,1 1 0 0 0,-1-1 0 0 0,1 0 0 0 0,10 15 13 0 0,-9-10 9 0 0,-3-5-20 0 0,0-1-1 0 0,0 1 1 0 0,0-1-1 0 0,1 1 0 0 0,-1-1 1 0 0,0 0-1 0 0,0 1 1 0 0,1-1-1 0 0,-1 1 1 0 0,0-1-1 0 0,0 0 1 0 0,1 1-1 0 0,-1-1 0 0 0,1 1 1 0 0,-1-1-1 0 0,0 0 1 0 0,1 0-1 0 0,-1 1 1 0 0,1-1-1 0 0,-1 0 0 0 0,0 0 1 0 0,1 1-1 0 0,-1-1 1 0 0,1 0-1 0 0,-1 0 1 0 0,1 0-1 0 0,-1 0 1 0 0,1 0-1 0 0,-1 0 0 0 0,1 0 1 0 0,-1 0-1 0 0,1 0 1 0 0,-1 0-1 0 0,1 0 1 0 0,-1 0-1 0 0,1 0 0 0 0,-1 0 1 0 0,1 0-2 0 0,0 0 10 0 0,1 0 0 0 0,0 0 1 0 0,-1 0-1 0 0,1 1 0 0 0,0-1 0 0 0,-1 1 0 0 0,1-1 1 0 0,0 1-1 0 0,-1 0 0 0 0,1-1 0 0 0,-1 1 1 0 0,1 0-1 0 0,-1 0-10 0 0,1 0 10 0 0,-1 0 1 0 0,1 0 0 0 0,-1 0-1 0 0,1 0 1 0 0,-1-1-1 0 0,1 1 1 0 0,0-1 0 0 0,-1 1-1 0 0,1-1 1 0 0,0 0-1 0 0,-1 1 1 0 0,1-1 0 0 0,0 0-11 0 0,9 0 70 0 0,-8 1-44 0 0,0-1 1 0 0,0 0 0 0 0,1 0-1 0 0,-1 0 1 0 0,0 0-1 0 0,0-1 1 0 0,0 1-1 0 0,0-1 1 0 0,0 0 0 0 0,0 0-27 0 0,5-3 61 0 0,-7 3-47 0 0,1 0 0 0 0,-1 0 0 0 0,0 0 0 0 0,1 0 0 0 0,-1 1 0 0 0,1-1 0 0 0,-1 1 0 0 0,1-1 0 0 0,-1 1 0 0 0,1-1 0 0 0,0 1 0 0 0,-1 0 0 0 0,1 0 0 0 0,0 0-14 0 0,1 0 34 0 0,0 0 1 0 0,0 0 0 0 0,1 0-1 0 0,-1-1 1 0 0,0 1 0 0 0,0-1-1 0 0,0 0 1 0 0,1 0-35 0 0,12-10 146 0 0,4-2 13 0 0,-18 12-149 0 0,0 0 0 0 0,0 0 0 0 0,0 0 0 0 0,-1 0 0 0 0,1 0-1 0 0,0 0 1 0 0,-1 0 0 0 0,1 0 0 0 0,-1-1 0 0 0,0 1 0 0 0,1-1 0 0 0,-1 1 0 0 0,1-2-11 0 0,2-7 45 0 0,-3 8-36 0 0,0 0 0 0 0,0 0 0 0 0,0 0 1 0 0,1 0-1 0 0,-1 0 0 0 0,0 0 0 0 0,1 0 1 0 0,0 0-1 0 0,-1 0-8 0 0,7-5 9 0 0,-5 4 0 0 0,0 0 0 0 0,0 0 0 0 0,0 0 1 0 0,0-1-1 0 0,-1 1 0 0 0,1-1-9 0 0,15-29 64 0 0,-16 29-63 0 0,0 1-1 0 0,0-1 1 0 0,0 0 0 0 0,-1 0 0 0 0,1 0 0 0 0,-1 0 0 0 0,0 0-1 0 0,0 0 1 0 0,-1-1 0 0 0,1 1 0 0 0,-1 0 0 0 0,0 0-1 0 0,0-4 0 0 0,0 2 7 0 0,1 1-1 0 0,0-1 0 0 0,0 1 0 0 0,1 0 0 0 0,0-3-6 0 0,0 2 9 0 0,0 1 0 0 0,-1 0 0 0 0,0-1-1 0 0,0 1 1 0 0,0-4-9 0 0,-1-9 42 0 0,-1 12-32 0 0,1 0 1 0 0,0 0 0 0 0,1 0 0 0 0,-1 0 0 0 0,1 0 0 0 0,1 0-11 0 0,4-7 10 0 0,-5 12-9 0 0,-1-1 0 0 0,1 1-1 0 0,0 0 1 0 0,-1-1 0 0 0,1 1 0 0 0,-1-1 0 0 0,1 1 0 0 0,-1-1 0 0 0,1 1 0 0 0,-1-1-1 0 0,0 1 1 0 0,0-1 0 0 0,0 1-1 0 0,0-14 43 0 0,3 0-33 0 0,-3 13-10 0 0,1 1 0 0 0,0 0 0 0 0,0 0 0 0 0,-1 0 0 0 0,1 0 0 0 0,0 0 0 0 0,0 0 0 0 0,0 0 0 0 0,0 1 0 0 0,0-1 0 0 0,0 0 0 0 0,1 0 0 0 0,11-1-14 0 0,-13 1 13 0 0,0 1 0 0 0,0 0 0 0 0,0 0 0 0 0,0 0 0 0 0,0 0 0 0 0,0 0 0 0 0,0 0 0 0 0,1 0 0 0 0,-1 0 0 0 0,0 0-1 0 0,0 0 1 0 0,0 0 0 0 0,0 0 0 0 0,0 0 0 0 0,0 0 0 0 0,0 0 0 0 0,0 0 0 0 0,0 0 0 0 0,0 0 0 0 0,0 0 0 0 0,1 0 0 0 0,-1 1 0 0 0,0-1 0 0 0,0 0 0 0 0,0 0 0 0 0,0 0 0 0 0,0 0 0 0 0,0 0 0 0 0,0 0 0 0 0,0 0 0 0 0,0 0 0 0 0,0 0 0 0 0,0 0 0 0 0,0 0 0 0 0,0 0 0 0 0,0 0 0 0 0,0 0 0 0 0,0 0 0 0 0,0 1 0 0 0,1-1 0 0 0,-1 0 0 0 0,0 0 0 0 0,0 0 0 0 0,0 0 0 0 0,0 0-1 0 0,0 0 1 0 0,0 0 0 0 0,0 0 0 0 0,0 0 0 0 0,0 0 0 0 0,0 0 0 0 0,0 1 0 0 0,0-1 0 0 0,-1 0 0 0 0,1 0 0 0 0,0 0 0 0 0,0 0 1 0 0,0 0 0 0 0,0 1-1 0 0,0-1 1 0 0,0 1-1 0 0,0-1 1 0 0,0 0-1 0 0,0 1 1 0 0,0-1-1 0 0,0 1 1 0 0,0-1-1 0 0,1 0 1 0 0,-1 1-1 0 0,0-1 1 0 0,0 1-1 0 0,0-1 1 0 0,0 0-1 0 0,1 1 1 0 0,-1-1-1 0 0,0 0 1 0 0,0 1-1 0 0,1-1 1 0 0,-1 0 0 0 0,0 1-1 0 0,0-1 1 0 0,1 0-1 0 0,-1 0 1 0 0,0 1-1 0 0,1-1 1 0 0,-1 0-1 0 0,0 0 1 0 0,1 0-1 0 0,-1 1 1 0 0,7 3-10 0 0,6 20-45 0 0,-11-20 56 0 0,18 41-1 0 0,-10-27 0 0 0,-5 10 0 0 0,9 9-5 0 0,-2-14-43 0 0,-12-21 47 0 0,1 0 0 0 0,-1-1 0 0 0,1 1 0 0 0,-1 0 0 0 0,0 0 0 0 0,1 0 0 0 0,-1-1 0 0 0,0 1 0 0 0,0 0 0 0 0,-1 0 0 0 0,1 1 1 0 0,0-1 0 0 0,0 0 0 0 0,0-1 0 0 0,0 1 0 0 0,0 0 0 0 0,0 0 0 0 0,0 0 0 0 0,0-1 0 0 0,1 1 0 0 0,-1 0 0 0 0,1 0 1 0 0,0 0-2 0 0,3 6 1 0 0,-3-7 0 0 0,0 1 0 0 0,0-1 0 0 0,0 1 0 0 0,0-1 0 0 0,-1 0 0 0 0,1 1 0 0 0,-1-1 0 0 0,1 1 0 0 0,-1-1 0 0 0,1 1 0 0 0,-1 0 0 0 0,0-1 0 0 0,0 1 0 0 0,0 0 0 0 0,0 4 0 0 0,0-4 0 0 0,0 1 0 0 0,0-1 0 0 0,0 0 0 0 0,0 0 0 0 0,0 0 0 0 0,0 0 0 0 0,1 0 0 0 0,-1 0 0 0 0,1 0 0 0 0,0 1 0 0 0,9 9-14 0 0,-9-10-444 0 0,0-1 50 0 0,0 1 44 0 0,-1-1 36 0 0,1 2-238 0 0,-2 2-631 0 0,1-4 785 0 0,-1-1-56 0 0,1 1 44 0 0,0 1-1572 0 0,0-2-1136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07.1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152 62 9072 0 0,'0'0'200'0'0,"0"-2"33"0"0,0-11 15 0 0,-2-2-36 0 0,-11 0-169 0 0,5 6-24 0 0,4 5 52 0 0,2 3 139 0 0,1 0-41 0 0,-2 0 66 0 0,1 1-134 0 0,0 0-38 0 0,-2 0 46 0 0,3 1-26 0 0,1-1-5 0 0,-3 0 528 0 0,1 0-25 0 0,1 0-626 0 0,0 0 48 0 0,-1 0 98 0 0,-1 0 98 0 0,0-1 58 0 0,-5 2 415 0 0,4 0-339 0 0,2-1-208 0 0,0 1-77 0 0,-3 7 136 0 0,-3 8-45 0 0,6-12-98 0 0,-2 6 47 0 0,3-8-72 0 0,0 0 1 0 0,0 1-1 0 0,0-1 1 0 0,-1 0-1 0 0,1 0 1 0 0,0 0-1 0 0,-1 0 1 0 0,0-1-1 0 0,1 1-16 0 0,-1 0 1 0 0,0 0 1 0 0,1 0-1 0 0,0 0 0 0 0,-1 0 0 0 0,1 0 0 0 0,0 0 0 0 0,0 0 0 0 0,0 1 1 0 0,0-1-1 0 0,1 0 0 0 0,-1 1 0 0 0,1-1 0 0 0,-1 0 0 0 0,1 1 0 0 0,0-1 1 0 0,0 1-1 0 0,0-1 0 0 0,0 0 0 0 0,0 1-1 0 0,0 1 0 0 0,0 0 0 0 0,0 0 0 0 0,0-1 0 0 0,-1 1 0 0 0,0 0 0 0 0,0 1 0 0 0,-1-1 0 0 0,1 0-1 0 0,-1 0 1 0 0,0 0 0 0 0,0 0 0 0 0,-2 1 0 0 0,2-3 3 0 0,0 1-1 0 0,0 0 1 0 0,1 0-1 0 0,-1 0 1 0 0,1 0-1 0 0,0 0 1 0 0,0 0-3 0 0,-1 8 47 0 0,1-1 0 0 0,0 1-1 0 0,1 0 1 0 0,1 5-47 0 0,-1-2 25 0 0,0 47 2 0 0,0-59 50 0 0,3 1 4 0 0,3 2-76 0 0,2-2 69 0 0,-5-1-5 0 0,1-2-1 0 0,0 1 1 0 0,0 0-1 0 0,-1-1 0 0 0,1 0 1 0 0,3 0-69 0 0,-7 1 7 0 0,1-1 1 0 0,-1 0 0 0 0,0 0-1 0 0,1 0 1 0 0,-1 0 0 0 0,1 0 0 0 0,-1 0-1 0 0,1 0 1 0 0,-1 0 0 0 0,1 0 0 0 0,-1 0-1 0 0,1 0 1 0 0,-1-1 0 0 0,1 1 0 0 0,-1 0-1 0 0,1 0 1 0 0,-1 0 0 0 0,0-1 0 0 0,1 1-1 0 0,-1 0 1 0 0,1 0 0 0 0,-1-1 0 0 0,0 1-1 0 0,1 0 1 0 0,-1-1 0 0 0,0 1 0 0 0,1 0-1 0 0,-1-1 1 0 0,0 1 0 0 0,0-1-1 0 0,1 1 1 0 0,-1-1-8 0 0,4-5 113 0 0,8-1 36 0 0,4-4-26 0 0,1-7 26 0 0,4-4 12 0 0,4 2-40 0 0,-20 16-103 0 0,-3 3-10 0 0,0 0 0 0 0,0 0-1 0 0,0-1 1 0 0,0 1 0 0 0,0-1 0 0 0,0 0 0 0 0,0 1-1 0 0,0-2-7 0 0,5-14 57 0 0,-7 15-48 0 0,1-1-1 0 0,-1 1 1 0 0,1 0 0 0 0,0 0-1 0 0,0 0 1 0 0,0 0-1 0 0,0 0 1 0 0,0 0 0 0 0,0 1-1 0 0,1-1 1 0 0,-1 0-1 0 0,1 0-8 0 0,2-3 32 0 0,1 0-1 0 0,-1-1 0 0 0,0 1 1 0 0,2-6-32 0 0,1 0 34 0 0,4-8 29 0 0,-10 16-60 0 0,0 0-1 0 0,0 1 0 0 0,-1-1 0 0 0,1 0 0 0 0,-1 1 0 0 0,0-1 0 0 0,0 0 0 0 0,0-1-2 0 0,-1-3 0 0 0,3 4 0 0 0,10-20 0 0 0,-10 11-14 0 0,-2 9-56 0 0,0 6 2 0 0,0 14 13 0 0,0 32 43 0 0,0-27-38 0 0,0-20 49 0 0,0 1 0 0 0,1-1 0 0 0,-1 1 0 0 0,0-1 0 0 0,1 1 0 0 0,-1-1 0 0 0,1 0 0 0 0,0 1 0 0 0,0-1 0 0 0,0 0 0 0 0,1 2 1 0 0,-1-2 0 0 0,0 1 0 0 0,0-1 0 0 0,0 0 0 0 0,0 0 0 0 0,0 1 0 0 0,-1-1 0 0 0,1 1 0 0 0,-1-1 0 0 0,0 0 0 0 0,0 1 0 0 0,0 1 0 0 0,0 8-7 0 0,-1 2-56 0 0,1-12 46 0 0,0 0 1 0 0,0 0 0 0 0,1 0 0 0 0,-1 0 0 0 0,0 0 0 0 0,1 0 0 0 0,-1 0 0 0 0,1-1 0 0 0,0 2 16 0 0,1 0-4 0 0,-1 0-33 0 0,0-1-31 0 0,0 0-44 0 0,0-1-20 0 0,0 1-44 0 0,0 0-47 0 0,-1 0-55 0 0,1-1 2 0 0,0 1-45 0 0,0-1-48 0 0,0 1-50 0 0,-1 0-56 0 0,1-1-56 0 0,0 1-62 0 0,0 0-64 0 0,3 4-1340 0 0,5 3-1135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07.7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273 363 8808 0 0,'0'0'197'0'0,"0"0"24"0"0,0 0 19 0 0,-2-2-29 0 0,-2-2-178 0 0,-5-2-23 0 0,0 1 13 0 0,0 0 41 0 0,0 1 41 0 0,1 1 44 0 0,0 2 46 0 0,1 1 306 0 0,-1 0-68 0 0,1 0-59 0 0,0 0-52 0 0,-3 0 58 0 0,0 0-62 0 0,-20 0 565 0 0,19 0-438 0 0,8 0-319 0 0,1 2 20 0 0,-16 10 116 0 0,2-3-77 0 0,7-2-99 0 0,-2 6-25 0 0,-2 6-38 0 0,7-8-11 0 0,-6 9 37 0 0,12-18-46 0 0,-1 1 1 0 0,0 0 0 0 0,0-1 0 0 0,1 1-1 0 0,0 0 1 0 0,-1 0 0 0 0,1-1 0 0 0,0 2-4 0 0,0-2 4 0 0,0 0 0 0 0,0-1 0 0 0,0 1 0 0 0,0 0 0 0 0,0-1 0 0 0,-1 1 0 0 0,1-1 0 0 0,-1 1 1 0 0,1-1-1 0 0,-1 1 0 0 0,0-1 0 0 0,1 1 0 0 0,-1-1 0 0 0,0 1-4 0 0,-5 10 13 0 0,1 15 30 0 0,1-12-32 0 0,2-9-11 0 0,0 1 0 0 0,0-1 0 0 0,1 0 0 0 0,0 1 0 0 0,1-1 0 0 0,-1 2 0 0 0,1-6 0 0 0,0 0 0 0 0,0 1 0 0 0,-1-1 0 0 0,2 0 0 0 0,-1 0 0 0 0,0 1 0 0 0,0-1 0 0 0,1 0 0 0 0,-1 0 0 0 0,1 0 0 0 0,0 0 0 0 0,0 0 0 0 0,0 0 0 0 0,0 0 0 0 0,0 0 0 0 0,0 0 0 0 0,0 0 0 0 0,1 0 0 0 0,-1 0 0 0 0,0-1 0 0 0,1 1 0 0 0,16 26-15 0 0,-13-25 0 0 0,-1 0 1 0 0,1-1-1 0 0,0 1 0 0 0,1-1 1 0 0,-1 0 14 0 0,3 0 0 0 0,0-1 0 0 0,0-1 0 0 0,0 1 0 0 0,0-1 0 0 0,6-1 0 0 0,5 1 0 0 0,-17 0 0 0 0,-1-1 0 0 0,1 1 0 0 0,-1 0 0 0 0,1 0 0 0 0,-1-1 0 0 0,1 1 0 0 0,-1-1 0 0 0,1 1 0 0 0,-1-1 0 0 0,0 1 0 0 0,1-1 0 0 0,-1 0 0 0 0,0 0 0 0 0,12-5 0 0 0,-1 3 0 0 0,-9 3 0 0 0,-1-1 0 0 0,0 1 0 0 0,0-1 0 0 0,0 0 0 0 0,1 1 0 0 0,-1-1 0 0 0,0 0 0 0 0,0 0 0 0 0,0 0 0 0 0,0-1 0 0 0,-1 1 0 0 0,1 0 0 0 0,0-1 0 0 0,0 0 0 0 0,2-2 0 0 0,1 0 1 0 0,0 0-1 0 0,0 0 1 0 0,1 1-1 0 0,-1 0 0 0 0,0 0-2 0 0,1-1-1 0 0,-1 0 0 0 0,0 0 1 0 0,0 0-1 0 0,-1 0 3 0 0,0 1-15 0 0,0 0 0 0 0,-1 0 1 0 0,1 0-1 0 0,0 0 0 0 0,4-1 15 0 0,-5 2-9 0 0,1 1-1 0 0,-1-1 0 0 0,0 0 0 0 0,0-1 0 0 0,-1 1 1 0 0,1 0-1 0 0,0-1 0 0 0,-1 1 0 0 0,1-1 0 0 0,-1 0 1 0 0,1-1 9 0 0,0-2-28 0 0,1-1 1 0 0,-2 0-1 0 0,1 0 0 0 0,0-1 28 0 0,-1 1-32 0 0,1 0 0 0 0,0 0-1 0 0,0 0 1 0 0,1 0 32 0 0,10-22-116 0 0,-6 2 61 0 0,-2 7 39 0 0,-5 17 10 0 0,0-1 0 0 0,-1 1 0 0 0,1-1-1 0 0,-1 1 1 0 0,1 0 0 0 0,-1-1 0 0 0,0 1 0 0 0,-1-1 0 0 0,1-1 6 0 0,-1-7-9 0 0,-1-17-32 0 0,-8-14 28 0 0,5 24 14 0 0,-21-41-1 0 0,17 22 2 0 0,-5-20-63 0 0,7 35 60 0 0,-10-11 202 0 0,15 30-161 0 0,0 1-1 0 0,0 0 1 0 0,0-1-1 0 0,1 0 0 0 0,-1 1 1 0 0,1-1-1 0 0,0 0 1 0 0,0 0-1 0 0,0 0 1 0 0,0 0-40 0 0,1 1 144 0 0,0 3 0 0 0,0 0-7 0 0,0 0-28 0 0,0 0-11 0 0,0 0-2 0 0,0 3 0 0 0,1-1-86 0 0,-1-1 1 0 0,0 1-1 0 0,1-1 1 0 0,-1 1-1 0 0,1 0 1 0 0,-1-1-1 0 0,1 1 1 0 0,0-1-1 0 0,0 1 1 0 0,0-1-1 0 0,0 0 1 0 0,0 1-1 0 0,0-1 1 0 0,0 0 0 0 0,0 0-1 0 0,0 1 1 0 0,1-1-11 0 0,11 16 93 0 0,-9-8-10 0 0,0 0 0 0 0,-1 1 1 0 0,0 3-84 0 0,-1-6 38 0 0,0 0 0 0 0,0-1 1 0 0,1 1-1 0 0,0 0 0 0 0,0-1 1 0 0,1 1-39 0 0,12 18 142 0 0,-13-18-120 0 0,0-1 0 0 0,-1 1 0 0 0,1 0 0 0 0,-1 0 0 0 0,-1 0 0 0 0,1 0 0 0 0,-1 1-22 0 0,24 65 131 0 0,-21-56-118 0 0,-3-10 3 0 0,1 0 0 0 0,0 0 0 0 0,0 0 0 0 0,1 0-1 0 0,0 1-15 0 0,1 0 13 0 0,-2-1 0 0 0,1 1-1 0 0,-1 0 1 0 0,0-1-1 0 0,-1 1 1 0 0,0 0-1 0 0,0 0 1 0 0,-1 0-1 0 0,0 0 1 0 0,0 5-13 0 0,0-8 11 0 0,1 1 1 0 0,-1 0-1 0 0,2-1 1 0 0,-1 1-1 0 0,1-1 1 0 0,0 1-12 0 0,-1-1 13 0 0,1 0-1 0 0,-1 0 1 0 0,0-1 0 0 0,0 1 0 0 0,0 5-13 0 0,-1-2-54 0 0,0 0 44 0 0,0 6 60 0 0,0 15 143 0 0,0-20-185 0 0,0-1-55 0 0,0 0-58 0 0,0-1-71 0 0,0 0-85 0 0,0 1-98 0 0,0-8 105 0 0,0 1-41 0 0,0-1-37 0 0,0 1-35 0 0,0-1-240 0 0,0 0-57 0 0,0 0-784 0 0,0 0-620 0 0,0 0-1178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0:23.6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76 6936 0 0,'0'0'157'0'0,"0"0"23"0"0,0 0 11 0 0,0 0-66 0 0,0 0-13 0 0,0 0 39 0 0,0 0 125 0 0,0 0 230 0 0,0 0 20 0 0,0 0-223 0 0,0 0-140 0 0,0 0-51 0 0,0 0-16 0 0,0 0-5 0 0,0 0-24 0 0,0 0 18 0 0,0 0 91 0 0,0 0 43 0 0,0 0 5 0 0,0 2 6 0 0,0 11 183 0 0,0 0-83 0 0,0 0-69 0 0,0 0-59 0 0,0 0-50 0 0,0 1-34 0 0,0 48 293 0 0,0-43-220 0 0,0 0 86 0 0,3-6-75 0 0,2-3-46 0 0,0-3-75 0 0,10 24 12 0 0,-10-1-70 0 0,8-14 38 0 0,-12-15-53 0 0,1 0-1 0 0,-1 1 0 0 0,0-1 1 0 0,0 0-1 0 0,0 0 1 0 0,0 1-1 0 0,0-1 1 0 0,0 1-1 0 0,0-1 1 0 0,-1 1-1 0 0,1-1 0 0 0,0 1 1 0 0,-1-1-1 0 0,1 1 1 0 0,-1 0-1 0 0,0-1 1 0 0,1 2-8 0 0,1 2 53 0 0,2-2-44 0 0,1 3 1 0 0,14 12 78 0 0,-9-2-12 0 0,-2-4-56 0 0,-8-11-20 0 0,1-1 0 0 0,0 0 0 0 0,0 1 0 0 0,-1-1 0 0 0,1 0 0 0 0,0 0 0 0 0,0 1 0 0 0,0-1 0 0 0,-1 0 0 0 0,1 0 0 0 0,0 0 0 0 0,0 0 0 0 0,0 0 0 0 0,0 0 0 0 0,5-1 0 0 0,-4 1 5 0 0,0 0 0 0 0,-1 0 1 0 0,1 0-1 0 0,-1 0 0 0 0,1 0 1 0 0,0 0-1 0 0,-1 0 0 0 0,1 1 1 0 0,-1-1-1 0 0,1 1 0 0 0,-1-1 1 0 0,2 1-6 0 0,1 5 41 0 0,-4-5-38 0 0,1-1 0 0 0,-1 1-1 0 0,0-1 1 0 0,0 1 0 0 0,1-1-1 0 0,-1 0 1 0 0,0 1 0 0 0,1-1 0 0 0,-1 0-1 0 0,0 1 1 0 0,1-1 0 0 0,-1 0-1 0 0,0 1 1 0 0,1-1 0 0 0,-1 0-1 0 0,1 0 1 0 0,-1 0 0 0 0,1 1 0 0 0,-1-1-1 0 0,1 0 1 0 0,-1 0 0 0 0,0 0-1 0 0,1 0 1 0 0,-1 0 0 0 0,1 0-1 0 0,-1 0 1 0 0,1 0 0 0 0,-1 0-1 0 0,1 0 1 0 0,-1 0 0 0 0,1 0 0 0 0,0 0-3 0 0,-1 0 1 0 0,1 0 1 0 0,-1 0 0 0 0,1 0-1 0 0,-1 0 1 0 0,1 0 0 0 0,-1 0-1 0 0,1 0 1 0 0,-1 0 0 0 0,1 0-1 0 0,-1 0 1 0 0,1 0 0 0 0,-1 0-1 0 0,0 0 1 0 0,1 0 0 0 0,-1 0-1 0 0,1 0 1 0 0,-1-1 0 0 0,1 1-1 0 0,-1 0 1 0 0,1 0 0 0 0,-1-1 0 0 0,0 1-1 0 0,1 0 1 0 0,-1-1 0 0 0,1 1-1 0 0,-1 0 1 0 0,0-1 0 0 0,1 1-1 0 0,-1 0 1 0 0,0-1 0 0 0,0 1-1 0 0,1-1 1 0 0,-1 1 0 0 0,0-1-1 0 0,0 1 1 0 0,0-1 0 0 0,1 1-1 0 0,-1-1 1 0 0,0 1 0 0 0,0-1-1 0 0,0 1 1 0 0,0-1 0 0 0,0 1 0 0 0,0-1-1 0 0,0 1 1 0 0,0-1-2 0 0,0 1 1 0 0,0 0 0 0 0,0 0 0 0 0,0 0 0 0 0,0 0 0 0 0,0 0 0 0 0,0 0-1 0 0,0 0 1 0 0,0-1 0 0 0,0 1 0 0 0,0 0 0 0 0,0 0 0 0 0,0 0 0 0 0,0 0 0 0 0,0 0 0 0 0,0 0 0 0 0,0 0 0 0 0,0 0 0 0 0,0 0 0 0 0,0 0 0 0 0,0 0 0 0 0,0-1-1 0 0,0 1 1 0 0,0 0 0 0 0,0 0 0 0 0,0 0 0 0 0,0 0 0 0 0,0 0 0 0 0,0 0 0 0 0,0 0 0 0 0,0 0 0 0 0,0 0 0 0 0,0 0 0 0 0,0 0 0 0 0,0 0 0 0 0,0 0 0 0 0,1 0 0 0 0,-1 0-1 0 0,0 0 1 0 0,0 0 0 0 0,0 0 0 0 0,0-1 0 0 0,0 1 0 0 0,0 0 0 0 0,0 0 0 0 0,0 0 0 0 0,0 0 0 0 0,0 0 0 0 0,0 0 0 0 0,1 0 0 0 0,-1 0 0 0 0,0 0 0 0 0,0 0-1 0 0,0 1 1 0 0,0-1 0 0 0,0 0 0 0 0,0 0 0 0 0,0 0-1 0 0,6 0 16 0 0,3 0 0 0 0,-3-4 26 0 0,3-5 47 0 0,4 4-4 0 0,2-8-15 0 0,3-14 4 0 0,-12 22-45 0 0,-5 5-28 0 0,-1 0 0 0 0,0 0 0 0 0,1 0 0 0 0,-1-1 0 0 0,1 1 0 0 0,-1 0 1 0 0,0-1-1 0 0,1 1 0 0 0,-1 0 0 0 0,0-1 0 0 0,1 1 0 0 0,-1 0 0 0 0,0-1 0 0 0,0 1 0 0 0,1-1 1 0 0,-1 1-1 0 0,0 0 0 0 0,0-1 0 0 0,0 1 0 0 0,1-1 0 0 0,-1 1 0 0 0,0-1 0 0 0,0 1 0 0 0,0-1 0 0 0,0 1 1 0 0,0-1-1 0 0,0 1 0 0 0,0-1 0 0 0,0 1 0 0 0,0-1 0 0 0,0 1 0 0 0,-1-1-1 0 0,1 0 2 0 0,0 1 0 0 0,0-1 0 0 0,0 0 0 0 0,0 1 0 0 0,0-1 1 0 0,1 0-1 0 0,-1 1 0 0 0,0-1 0 0 0,0 1 0 0 0,0-1 0 0 0,0 0 0 0 0,1 1 0 0 0,-1-1 0 0 0,0 1 0 0 0,1-1 0 0 0,-1 0 0 0 0,0 1 0 0 0,1-1 0 0 0,-1 1 0 0 0,1-1 0 0 0,-1 1 0 0 0,1 0 0 0 0,-1-1 0 0 0,1 1 1 0 0,-1-1-1 0 0,1 1-2 0 0,0 0 2 0 0,-1-1 0 0 0,1 1 0 0 0,-1-1 0 0 0,1 1 0 0 0,-1 0 0 0 0,1-1 0 0 0,-1 1 0 0 0,0-1 0 0 0,1 1 0 0 0,-1-1 0 0 0,1 0 0 0 0,-1 1 0 0 0,0-1 0 0 0,0 1 0 0 0,1-1 0 0 0,-1 0 0 0 0,0 1 0 0 0,0-1 1 0 0,0 1-1 0 0,1-1 0 0 0,-1 0 0 0 0,0 1 0 0 0,0-1 0 0 0,0 0 0 0 0,0 1 0 0 0,0-1-2 0 0,0-29 11 0 0,0-1-11 0 0,2 16 0 0 0,-2 14-1 0 0,1 1 0 0 0,-1-1 0 0 0,1 0 1 0 0,-1 1-1 0 0,1-1 0 0 0,-1 0 0 0 0,1 1 1 0 0,-1-1-1 0 0,1 1 0 0 0,0-1 0 0 0,-1 0 1 0 0,1 1-1 0 0,0 0 0 0 0,-1-1 0 0 0,1 1 1 0 0,0-1 0 0 0,14 14-60 0 0,-8-3 62 0 0,-7-9-3 0 0,0 0 0 0 0,1 0 1 0 0,-1 0-1 0 0,1 0 0 0 0,-1 0 0 0 0,1 0 0 0 0,-1 0 0 0 0,1 0 1 0 0,0 0-1 0 0,-1 0 0 0 0,1-1 0 0 0,0 1 0 0 0,0 0 0 0 0,0 0 1 0 0,0-1-1 0 0,0 1 1 0 0,4 1-9 0 0,-5-2 7 0 0,1 1 0 0 0,0-1 0 0 0,-1 0 0 0 0,1 1 0 0 0,-1-1 0 0 0,1 0 0 0 0,-1 1 0 0 0,1-1 0 0 0,-1 0 0 0 0,1 1 0 0 0,-1-1 1 0 0,1 1-1 0 0,-1-1 0 0 0,1 1 0 0 0,-1-1 0 0 0,1 1 0 0 0,-1-1 0 0 0,0 1 0 0 0,0 0 0 0 0,1-1 0 0 0,-1 1 0 0 0,0 0 2 0 0,3 4-1 0 0,-1-2-3 0 0,0 0 1 0 0,1 0 0 0 0,-1 1-1 0 0,1-1 1 0 0,0-1 0 0 0,2 3 3 0 0,-2-3-6 0 0,0 1 1 0 0,0 0-1 0 0,-1-1 0 0 0,1 1 1 0 0,-1 0-1 0 0,2 3 6 0 0,0 4-10 0 0,-3-8 10 0 0,0 0 0 0 0,0 0 0 0 0,1 1 0 0 0,-1-1 0 0 0,0 0 0 0 0,1 0 0 0 0,-1-1 0 0 0,1 1 0 0 0,0 0 0 0 0,9 11 0 0 0,-7-8 0 0 0,0-1 0 0 0,1 0 0 0 0,-1 1 0 0 0,1-1 0 0 0,0-1 0 0 0,2 2 0 0 0,3 0 0 0 0,-8-5 0 0 0,0 1 0 0 0,0 1 0 0 0,1-1 0 0 0,-1 0 0 0 0,0 0 0 0 0,0 1 0 0 0,-1-1 0 0 0,1 1 0 0 0,0 0 0 0 0,0-1 0 0 0,-1 1 0 0 0,1-1 0 0 0,0 0 0 0 0,0 1 0 0 0,0-1 0 0 0,0 0 0 0 0,0 0 0 0 0,0 0 0 0 0,0 0 0 0 0,0-1 0 0 0,1 1 0 0 0,-1-1 0 0 0,0 1 0 0 0,1-1 0 0 0,9 3 0 0 0,1 3 0 0 0,-12-5 0 0 0,0 0 0 0 0,1 0 0 0 0,-1 0 0 0 0,0-1 0 0 0,1 1 0 0 0,-1-1 0 0 0,1 1 0 0 0,-1-1 0 0 0,1 0 0 0 0,-1 1 0 0 0,1-1 0 0 0,-1 0 0 0 0,1 0 0 0 0,9 0-2 0 0,2 1 13 0 0,-5-1 24 0 0,-1-1 24 0 0,-1-2 34 0 0,2-1 7 0 0,1-2 45 0 0,4 4 38 0 0,-6 2-85 0 0,5 0 32 0 0,0-3-49 0 0,-7 1-54 0 0,1-1 7 0 0,0 0 0 0 0,0 0 0 0 0,-1-1 0 0 0,1 0 0 0 0,-1 0 0 0 0,1 0-34 0 0,22-14 188 0 0,-21 6-87 0 0,3-4-27 0 0,3 0-36 0 0,-11 2 20 0 0,-1 12-51 0 0,-1 0 0 0 0,0 0-1 0 0,1-1 1 0 0,-1 1-1 0 0,1 0 1 0 0,0 0 0 0 0,0 0-1 0 0,-1 0 1 0 0,1 0-1 0 0,2-1-6 0 0,-2 2 4 0 0,-1 0 1 0 0,1-1-1 0 0,0 1 0 0 0,0 0 0 0 0,-1-1 0 0 0,1 1 0 0 0,-1-1 0 0 0,1 1 1 0 0,-1-1-1 0 0,1 1 0 0 0,-1-1 0 0 0,0 1 0 0 0,0-1 0 0 0,0 1 0 0 0,0-1 1 0 0,0 1-1 0 0,0-1 0 0 0,0 1 0 0 0,0-1 0 0 0,-1 1 0 0 0,1-1 1 0 0,-1 1-1 0 0,1-1 0 0 0,-1 0-4 0 0,-4-5 9 0 0,4 6-5 0 0,0-1-1 0 0,1 1 1 0 0,-1 0 0 0 0,0-1-1 0 0,0 1 1 0 0,1-1 0 0 0,-1 1-1 0 0,1-1 1 0 0,-1 0 0 0 0,1 1-1 0 0,0-1 1 0 0,0 1 0 0 0,-1-1-1 0 0,1 0 1 0 0,0 0-4 0 0,0-3 2 0 0,-1 1 1 0 0,0 0 0 0 0,0-1-1 0 0,0 1 1 0 0,-1 0 0 0 0,1 0-1 0 0,-1 0 1 0 0,0 0 0 0 0,0 0-1 0 0,-1 0-2 0 0,-8-21 44 0 0,8 18-37 0 0,0 0 0 0 0,0 0 0 0 0,-1 0-1 0 0,-2-2-6 0 0,-6-14 39 0 0,11 18-38 0 0,-1 0 0 0 0,-1 1-1 0 0,1-1 1 0 0,-1 1 0 0 0,1-1 0 0 0,-1 1 0 0 0,0 0 0 0 0,-1 0 0 0 0,1 1 0 0 0,-1-1 0 0 0,-3-2-1 0 0,-3-4 0 0 0,-3-11 24 0 0,12 19-21 0 0,0 1 0 0 0,0-1 0 0 0,0 0 1 0 0,0 0-1 0 0,0 1 0 0 0,0-1 0 0 0,0 1 0 0 0,-1-1 0 0 0,1 1 0 0 0,0-1 0 0 0,-1 1 0 0 0,1 0 0 0 0,-2-1-3 0 0,-9-3 0 0 0,7-5-10 0 0,-5 5-33 0 0,7-5 20 0 0,3 7-7 0 0,0 3-38 0 0,0 0-202 0 0,0 0-55 0 0,0 0 243 0 0,0 0-3 0 0,0 0-20 0 0,0 0-42 0 0,0 0-15 0 0,0 0-42 0 0,0 0-50 0 0,0 0-53 0 0,0 0-60 0 0,0 0-54 0 0,0 0-49 0 0,0 0-42 0 0,0 0-150 0 0,0 0-43 0 0,0 0-180 0 0,0 0-489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08.2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9960 0 0,'0'0'222'0'0,"0"0"30"0"0,0 0 20 0 0,0 5-24 0 0,0 5-184 0 0,3 0-37 0 0,3-4-17 0 0,-2-4-9 0 0,5 15-16 0 0,-5-10 38 0 0,-2-1 37 0 0,0 7 86 0 0,1-1 60 0 0,7 8 263 0 0,-7-7-240 0 0,2 2 106 0 0,5 3 42 0 0,-6-10-262 0 0,0 1-1 0 0,0-1 1 0 0,-1 1 0 0 0,0 0-115 0 0,4 10 156 0 0,-5-11-99 0 0,4 10 102 0 0,-6-16-145 0 0,1 0-1 0 0,-1 0 0 0 0,1 0 1 0 0,0 0-1 0 0,-1 0 1 0 0,1 0-1 0 0,0 0 1 0 0,1 0-1 0 0,-1 0 0 0 0,0 0 1 0 0,0-1-1 0 0,1 1-13 0 0,7 5 93 0 0,-8-7-87 0 0,-1 1-1 0 0,1-1 0 0 0,-1 0 0 0 0,0 0 0 0 0,1 1 0 0 0,-1-1 0 0 0,0 0 1 0 0,1 1-1 0 0,-1-1 0 0 0,0 0 0 0 0,1 1 0 0 0,-1-1 0 0 0,0 0 0 0 0,0 1 0 0 0,1-1 1 0 0,-1 1-1 0 0,0-1 0 0 0,0 1 0 0 0,0-1 0 0 0,0 0 0 0 0,0 1 0 0 0,1-1 0 0 0,-1 1 1 0 0,0-1-1 0 0,0 1 0 0 0,0-1 0 0 0,0 1 0 0 0,0-1 0 0 0,0 1 0 0 0,-1-1 0 0 0,1 1 1 0 0,0-1-6 0 0,0 2 13 0 0,0-1 0 0 0,0 1 0 0 0,1 0 0 0 0,-1-1 0 0 0,0 1 1 0 0,1-1-1 0 0,-1 1 0 0 0,1-1 0 0 0,0 0 0 0 0,-1 1 1 0 0,1-1-14 0 0,1 3 25 0 0,0-1 1 0 0,1 0 0 0 0,-1-1 0 0 0,1 1-1 0 0,2 2-25 0 0,1 0 45 0 0,-1-1 62 0 0,2-3-71 0 0,-2-1-16 0 0,-1 2-10 0 0,-1 0 0 0 0,1-1 0 0 0,-1 1 0 0 0,1-1 0 0 0,-1 0 1 0 0,1 0-1 0 0,1 0-10 0 0,-5-1 0 0 0,1 0 0 0 0,-1 0 1 0 0,1 0-1 0 0,-1 0 0 0 0,0 0 1 0 0,1 0-1 0 0,-1 0 0 0 0,1 0 1 0 0,-1 0-1 0 0,0-1 0 0 0,1 1 1 0 0,-1 0-1 0 0,1 0 1 0 0,-1 0-1 0 0,0-1 0 0 0,1 1 1 0 0,-1 0-1 0 0,0 0 0 0 0,1-1 1 0 0,-1 1-1 0 0,0 0 0 0 0,0-1 1 0 0,1 1-1 0 0,-1 0 0 0 0,0-1 0 0 0,7-5-24 0 0,2 4-74 0 0,6 2-134 0 0,-11 0 127 0 0,1-3-180 0 0,-1-1 172 0 0,7-7-182 0 0,-1-2-96 0 0,-4 1-67 0 0,-1 2 81 0 0,-1 2 115 0 0,-3 6 169 0 0,-1 0-1 0 0,1-1 1 0 0,0 1 0 0 0,-1 0 0 0 0,0-1 0 0 0,0 1 0 0 0,1 0 0 0 0,-1-1 0 0 0,-1 1 0 0 0,1 0 0 0 0,0-1 0 0 0,-1 1 93 0 0,1 0-92 0 0,0-1 1 0 0,-1 1-1 0 0,1 0 0 0 0,0-1 1 0 0,0 1-1 0 0,1-1 1 0 0,-1 1-1 0 0,0 0 0 0 0,1 0 1 0 0,-1-1-1 0 0,1 1 1 0 0,0 0 91 0 0,3-8-280 0 0,0 2 85 0 0,-2 1 58 0 0,0-12-125 0 0,-1 2 26 0 0,-1 7 85 0 0,0 1 42 0 0,0-1 18 0 0,0-4 0 0 0,2-6 72 0 0,6 2 111 0 0,-6 14-64 0 0,2-5 119 0 0,-4 4-78 0 0,0 2-38 0 0,1-1 21 0 0,3-1 74 0 0,2-2 117 0 0,-6 7-243 0 0,3-3 457 0 0,-3 3 21 0 0,2 0 2 0 0,1 0-87 0 0,0 1-45 0 0,0-1-40 0 0,-1 0-40 0 0,0 0-37 0 0,1 1-33 0 0,1 0 106 0 0,-1 0-114 0 0,0 1-75 0 0,1 1-40 0 0,3 6-77 0 0,-5-5 70 0 0,0 0 84 0 0,0 6 200 0 0,-2-8-312 0 0,0 1 0 0 0,0-1 1 0 0,1 1-1 0 0,-1-1 1 0 0,1 0-1 0 0,-1 1 1 0 0,1-1-1 0 0,0 2-40 0 0,10 15 115 0 0,-8-14-105 0 0,-1 1 0 0 0,0-1 1 0 0,0 0-1 0 0,0 1 0 0 0,-1-1 0 0 0,1 1 0 0 0,-2-1 0 0 0,1 1 0 0 0,0 0 0 0 0,-1-1 0 0 0,0 1 1 0 0,-1 2-11 0 0,2-3 17 0 0,-1 0 1 0 0,1 1 0 0 0,0-1 0 0 0,0 0-1 0 0,1 0 1 0 0,0 2-18 0 0,0-2 9 0 0,-1 0 0 0 0,1 0 0 0 0,-1 0 0 0 0,-1 0 0 0 0,1 0 0 0 0,0 2-9 0 0,-1 4 42 0 0,1 0 0 0 0,1 0 1 0 0,0 0-1 0 0,0 0-42 0 0,1-1 50 0 0,-1 0 0 0 0,-1 0 1 0 0,1 8-51 0 0,-1 12 97 0 0,5 5-11 0 0,-1-9-28 0 0,2 17 56 0 0,-3-20-25 0 0,0 0 1 0 0,-2 1 0 0 0,-1 4-90 0 0,1 7 79 0 0,3 1 38 0 0,1 3 44 0 0,-4 0 34 0 0,-1-19-97 0 0,-1 13 88 0 0,-4-8-20 0 0,2-12-98 0 0,-6 23 171 0 0,6-26-157 0 0,0-1 1 0 0,-1 1 0 0 0,0-1-1 0 0,-1 0 1 0 0,0 0 0 0 0,-1 0-1 0 0,0-1 1 0 0,-2 4-83 0 0,-36 46 340 0 0,25-36-176 0 0,-9 1-32 0 0,27-23-132 0 0,-7 4 34 0 0,1 0 0 0 0,-1 0 0 0 0,-1-1 0 0 0,1 0 0 0 0,0 0 0 0 0,-5 0-34 0 0,-10 3 61 0 0,-7-2 6 0 0,22-4-62 0 0,1 0 0 0 0,0 0 0 0 0,-1-1 0 0 0,1 0 0 0 0,-6-1-5 0 0,-3-3 35 0 0,12 3-34 0 0,0 1 1 0 0,0 0-1 0 0,0 0 1 0 0,0 0 0 0 0,-1 1-1 0 0,1-1 1 0 0,0 1-1 0 0,-2 0-1 0 0,-40 0-197 0 0,28-3 75 0 0,4-6-63 0 0,6 2 8 0 0,1-2-53 0 0,-1-3-151 0 0,5 6 146 0 0,0-1-32 0 0,0 1-36 0 0,0 0-38 0 0,0 0-41 0 0,1 1-42 0 0,0 2 44 0 0,1 0-52 0 0,-1 0-46 0 0,1 0-41 0 0,0-1-148 0 0,0 1-40 0 0,0-2-180 0 0,0-1-487 0 0,0 6 1372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08.7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 11728 0 0,'0'0'342'0'0,"0"0"-118"0"0,0 0-102 0 0,0 0-35 0 0,0 2-52 0 0,0 6-35 0 0,0 2 84 0 0,0 19 395 0 0,0-25-408 0 0,0-2-35 0 0,-1 13 344 0 0,1 0-103 0 0,-1-1-81 0 0,1 1-60 0 0,0-10-86 0 0,0 0 0 0 0,1 0 0 0 0,-1 0 0 0 0,1 0 1 0 0,1 5-51 0 0,11 14 210 0 0,-11-21-187 0 0,-1-1 0 0 0,1 1 0 0 0,0 0 0 0 0,-1 0 0 0 0,0 0 1 0 0,1 0-1 0 0,-1 0 0 0 0,-1 0 0 0 0,1 0 0 0 0,0 0 0 0 0,-1 0 1 0 0,1 3-24 0 0,0 0 25 0 0,0 0 1 0 0,0 0-1 0 0,0 0 1 0 0,1 0-1 0 0,0-1 1 0 0,1 1-1 0 0,-1-1 1 0 0,1 1-1 0 0,2 3-25 0 0,2 3 19 0 0,-7-11-16 0 0,0 0 0 0 0,0-1 0 0 0,1 1 0 0 0,-1 0 0 0 0,0 0 0 0 0,0 0 0 0 0,0 0 0 0 0,0-1 0 0 0,0 1 0 0 0,0 0 0 0 0,0 0 0 0 0,0 0 0 0 0,0 0 0 0 0,0-1 0 0 0,-1 1 0 0 0,1 0 0 0 0,0 0 0 0 0,0 0 0 0 0,-1-1 0 0 0,1 1 0 0 0,-1 0 0 0 0,1 0 0 0 0,-1-1 0 0 0,1 1 0 0 0,-1 0-3 0 0,-3 8-6 0 0,6-3-41 0 0,0-3-80 0 0,0-1-84 0 0,-1-1 59 0 0,0 0-36 0 0,-1 0-103 0 0,1-1-56 0 0,-1 1-50 0 0,0-1-44 0 0,0 0-547 0 0,-1 0-98 0 0,-4 0-755 0 0,-3 0-1040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09.1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1 10808 0 0,'-25'12'316'0'0,"25"-12"-307"0"0,0 0 0 0 0,0 0 0 0 0,-1 0-1 0 0,1 0 1 0 0,0 0 0 0 0,0 0 0 0 0,0 0 0 0 0,-1 0 0 0 0,1 1 0 0 0,0-1 0 0 0,0 0 0 0 0,0 0 0 0 0,-1 0 0 0 0,1 0 0 0 0,0 0 0 0 0,0 0 0 0 0,0 0 0 0 0,0 1 0 0 0,-1-1 0 0 0,1 0 0 0 0,0 0 0 0 0,0 0 0 0 0,0 0 0 0 0,0 1-1 0 0,0-1 1 0 0,0 0 0 0 0,0 0 0 0 0,-1 0 0 0 0,1 1 0 0 0,0-1 0 0 0,0 0 0 0 0,0 0 0 0 0,0 0 0 0 0,0 1 0 0 0,0-1-9 0 0,0 4 68 0 0,0 5-18 0 0,3 6-45 0 0,-1-10-2 0 0,6 12 79 0 0,-6 9 119 0 0,2-7 26 0 0,8 8 188 0 0,-5-15-238 0 0,-2 0-46 0 0,-3 6 130 0 0,-2-17-236 0 0,0 0 0 0 0,0 1 1 0 0,0-1-1 0 0,1 1 1 0 0,-1-1-1 0 0,0 0 0 0 0,0 1 1 0 0,1-1-1 0 0,-1 0 0 0 0,1 1-25 0 0,4 7 127 0 0,3 5 108 0 0,4 8 142 0 0,-7 9 150 0 0,-1-26-418 0 0,9 9 214 0 0,-7-8-203 0 0,-3-4-120 0 0,-1 1 128 0 0,-2-3-10 0 0,0 0-38 0 0,0 0-9 0 0,0 0 17 0 0,0 0-7 0 0,0 0-7 0 0,0-3-2 0 0,0 2-64 0 0,0-1 1 0 0,-1 1 0 0 0,1 0 0 0 0,-1-1-1 0 0,1 1 1 0 0,-1-1 0 0 0,0 1 0 0 0,1 0-1 0 0,-1 0 1 0 0,-1-2-9 0 0,2 2 3 0 0,-1 1 0 0 0,0-1-1 0 0,0 0 1 0 0,1 0 0 0 0,-1 0 0 0 0,1-1 0 0 0,-1 1-1 0 0,1 0 1 0 0,-1 0 0 0 0,1 0 0 0 0,0 0 0 0 0,0 0-1 0 0,-1 0 1 0 0,1-1 0 0 0,0 1 0 0 0,0 0 0 0 0,0 0-1 0 0,0 0 1 0 0,0-1 0 0 0,1 1 0 0 0,-1 0 0 0 0,0 0 0 0 0,0 0-3 0 0,20-42 184 0 0,-14 28-128 0 0,2-7 68 0 0,2 3-39 0 0,-8 17-77 0 0,0-1-1 0 0,0 1 1 0 0,1-1 0 0 0,-1 1 0 0 0,0 0 0 0 0,1 0 0 0 0,0 0 0 0 0,-1 0 0 0 0,1 0-1 0 0,3-1-6 0 0,9-9 11 0 0,-14 11-8 0 0,0-1 0 0 0,0 1-1 0 0,0 0 1 0 0,1 0 0 0 0,-1 0-1 0 0,0 0 1 0 0,1 0-1 0 0,-1 0 1 0 0,1 0 0 0 0,-1 0-1 0 0,1 0 1 0 0,0 1-1 0 0,-1-1 1 0 0,1 1 0 0 0,0-1-1 0 0,-1 1 1 0 0,1 0 0 0 0,0-1-1 0 0,0 1 1 0 0,0 0-4 0 0,56 0 146 0 0,-44 3-34 0 0,-1 5 50 0 0,10 15 245 0 0,-12-11-184 0 0,-6-6-99 0 0,0 1-40 0 0,0 4-18 0 0,0 1-47 0 0,5 10-24 0 0,5-5 5 0 0,-14-16 0 0 0,0 0 0 0 0,1 0 0 0 0,-1 0 0 0 0,0 1 0 0 0,0-1 0 0 0,0 0 0 0 0,0 1 0 0 0,0-1 0 0 0,0 1 0 0 0,0-1 0 0 0,-1 1 0 0 0,1-1 0 0 0,-1 1 0 0 0,1 0 0 0 0,-1-1 0 0 0,1 1 0 0 0,-1 0 0 0 0,0 0 0 0 0,0 1 0 0 0,0-2-2 0 0,1 1 0 0 0,-1 0-1 0 0,0-1 1 0 0,0 1-1 0 0,1 0 1 0 0,-1-1-1 0 0,1 1 1 0 0,0 0-1 0 0,-1-1 1 0 0,1 1-1 0 0,0-1 1 0 0,0 1-1 0 0,0-1 3 0 0,0 1-2 0 0,0-1 0 0 0,0 1-1 0 0,-1-1 1 0 0,1 1-1 0 0,0-1 1 0 0,-1 1-1 0 0,1 0 1 0 0,-1-1-1 0 0,1 1 1 0 0,-1 0-1 0 0,0-1 1 0 0,0 1-1 0 0,0 0 3 0 0,1 0 1 0 0,-1 0-1 0 0,0-1 0 0 0,1 1 0 0 0,-1 0 0 0 0,1 0 0 0 0,-1 0 0 0 0,1-1 0 0 0,0 1 0 0 0,0 0 0 0 0,0 1 0 0 0,3 4 10 0 0,-10-2 3 0 0,9 0-67 0 0,2 0-42 0 0,-5-5 96 0 0,0 0-221 0 0,-2 1 94 0 0,-1 0 60 0 0,-1 1 27 0 0,3-1-43 0 0,-1 5-122 0 0,1-2-30 0 0,1-4 235 0 0,0 2-362 0 0,0-2 22 0 0,0 0-36 0 0,-2-2-984 0 0,-11-11-57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09.3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 15 12928 0 0,'-2'0'381'0'0,"-4"0"-177"0"0,1-2-41 0 0,0-1-47 0 0,0 0-52 0 0,1 1-56 0 0,1 0-40 0 0,-12-1 58 0 0,2 3 109 0 0,11 0 33 0 0,2 0 7 0 0,0 0-91 0 0,2 0-91 0 0,5 1-149 0 0,3 4-142 0 0,3 2-47 0 0,13-5-143 0 0,-9-2-6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1:51.4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229 333 9072 0 0,'0'0'200'0'0,"0"0"33"0"0,0 0 15 0 0,-3 0-36 0 0,-1 0-314 0 0,-1 0 96 0 0,0 0 81 0 0,-1 0 69 0 0,1 0 32 0 0,-1 0 33 0 0,-21 0 906 0 0,20 1-845 0 0,0 1-42 0 0,1 2 3 0 0,-1 4 61 0 0,2 5 175 0 0,-8-5-3 0 0,-5 12-31 0 0,-7-10-129 0 0,12 4-146 0 0,9-8-67 0 0,0 1-1 0 0,1 0 1 0 0,1 0 0 0 0,-1 0-1 0 0,0 3-90 0 0,0 0 72 0 0,2-8-64 0 0,0-1 0 0 0,0 1 0 0 0,0 0 1 0 0,0 0-1 0 0,0-1 0 0 0,0 1 1 0 0,0-1-1 0 0,-1 1 0 0 0,1-1 1 0 0,-1 1-9 0 0,1-1 0 0 0,-1 0 1 0 0,1 1 0 0 0,0-1 0 0 0,0 1 0 0 0,-1-1 0 0 0,1 1 0 0 0,0 0 0 0 0,0-1 0 0 0,1 1 0 0 0,-1 0-1 0 0,-4 23 12 0 0,-2-12 20 0 0,7-12-30 0 0,-1 1 0 0 0,0-1 0 0 0,0 0 0 0 0,1 1 0 0 0,-1-1 1 0 0,1 1-1 0 0,-1-1 0 0 0,1 1 0 0 0,0-1 0 0 0,-1 1 0 0 0,1-1 0 0 0,0 1 1 0 0,0-1-3 0 0,0 10 0 0 0,-1-8 0 0 0,1 1 0 0 0,0-1 0 0 0,0 0 0 0 0,0 0 0 0 0,0 0 0 0 0,0 0 0 0 0,1 0 0 0 0,0 0 0 0 0,-1 0 0 0 0,2 0 0 0 0,10 13-16 0 0,-8-11-14 0 0,1-1-5 0 0,19 4 20 0 0,-17-4 20 0 0,-5-3 0 0 0,-1 0-1 0 0,1 0 1 0 0,-1-1-1 0 0,1 1 1 0 0,0 0-1 0 0,-1 0 1 0 0,1-1-1 0 0,0 1 1 0 0,-1-1-1 0 0,1 0 1 0 0,0 1-1 0 0,0-1 0 0 0,0 0 1 0 0,-1 0-1 0 0,1 0 1 0 0,0 0-1 0 0,0-1 1 0 0,-1 1-1 0 0,3-1-4 0 0,4-3 37 0 0,1-2 33 0 0,4 4 65 0 0,-11 2-115 0 0,-1 0 1 0 0,1-1-1 0 0,-1 1 1 0 0,1 0-1 0 0,0-1 1 0 0,-1 1-1 0 0,1-1 1 0 0,-1 1 0 0 0,1-1-1 0 0,-1 0 1 0 0,0 1-1 0 0,1-1 1 0 0,-1 0-1 0 0,1 0-20 0 0,5-4 93 0 0,3 1 29 0 0,0-1-33 0 0,0-4-55 0 0,-2 2-25 0 0,-5 5 0 0 0,0-1 0 0 0,0-1 0 0 0,0 1 1 0 0,0 0-1 0 0,0-1 0 0 0,-1 0-9 0 0,8-16 50 0 0,13-26 156 0 0,-10 22-171 0 0,-12 20-27 0 0,0 0 1 0 0,0 0 0 0 0,-1 1 0 0 0,1-1 0 0 0,-1 0 0 0 0,0 0 0 0 0,0 0 0 0 0,0 0 0 0 0,0 0 0 0 0,-1-1-9 0 0,0-14 100 0 0,1 13-71 0 0,0-4 10 0 0,0 3 11 0 0,0-3 42 0 0,3-10-5 0 0,-3 19-87 0 0,0 1 0 0 0,0 0 1 0 0,1-1-1 0 0,-1 1 0 0 0,0 0 0 0 0,0-1 0 0 0,1 1 0 0 0,-1 0 1 0 0,1-1-1 0 0,-1 1 0 0 0,0 0 0 0 0,1 0 0 0 0,-1-1 0 0 0,0 1 0 0 0,1 0 1 0 0,-1 0-1 0 0,1 0 0 0 0,-1 0 0 0 0,1 0 0 0 0,-1 0 0 0 0,0 0 1 0 0,1 0-1 0 0,-1-1 0 0 0,1 1 0 0 0,-1 1 0 0 0,1-1 0 0 0,1 0-64 0 0,-2 0-3 0 0,3 2 14 0 0,-2 0 47 0 0,1 0 1 0 0,-1 1-1 0 0,0-1 0 0 0,1 0 0 0 0,-1 1 0 0 0,0-1 0 0 0,0 1 1 0 0,-1 0-1 0 0,1-1 0 0 0,0 1 0 0 0,-1-1 0 0 0,0 1 0 0 0,1 2 6 0 0,-1 42-68 0 0,-1-30 74 0 0,1-15-6 0 0,0-1 0 0 0,0 1 0 0 0,1-1 0 0 0,-1 1-1 0 0,0 0 1 0 0,0-1 0 0 0,1 1 0 0 0,-1-1 0 0 0,1 1 0 0 0,0-1 0 0 0,-1 1 0 0 0,1-1 0 0 0,0 1 0 0 0,0-1 0 0 0,5 11 0 0 0,-4-1-2 0 0,-1 1-1 0 0,0-1 1 0 0,0 0-1 0 0,-1 1 1 0 0,-2 8 2 0 0,1 6-41 0 0,2 18 30 0 0,1-23 11 0 0,-2 1 0 0 0,-1-1 1 0 0,-3 20-1 0 0,-2-18 0 0 0,4-17 0 0 0,1 0 0 0 0,0 0 0 0 0,0 0 0 0 0,0 0 0 0 0,0 4 0 0 0,1 38 9 0 0,0 1 101 0 0,0-5 45 0 0,0 55 262 0 0,-1-73-259 0 0,-6 6 20 0 0,3-15-86 0 0,-1 8 69 0 0,1-4 11 0 0,-1 1-1 0 0,-1 1-171 0 0,-4-4 128 0 0,-2-2-38 0 0,6-8-48 0 0,-2 2 4 0 0,6-9-42 0 0,0 0 0 0 0,1 0 0 0 0,-1 0 1 0 0,0 0-1 0 0,0-1 0 0 0,0 1 0 0 0,0-1 0 0 0,0 0 1 0 0,-1 0-1 0 0,1 1 0 0 0,-1-1-4 0 0,-12 4 44 0 0,-9 7-29 0 0,1-1-54 0 0,20-10 21 0 0,0 0 0 0 0,0 0-1 0 0,0 0 1 0 0,0-1 0 0 0,0 1 0 0 0,0-1-1 0 0,-2 0 19 0 0,1 0 32 0 0,-1 0-51 0 0,1 0-49 0 0,0-1-48 0 0,1 1-49 0 0,-1-1-47 0 0,0 0-47 0 0,0 0-47 0 0,1 0-45 0 0,-1 0-47 0 0,1 0-44 0 0,-1 0-44 0 0,1-1-44 0 0,-1 1-43 0 0,0-1-43 0 0,0 0-42 0 0,-8-4-1540 0 0,-6-3-1248 0 0</inkml:trace>
  <inkml:trace contextRef="#ctx0" brushRef="#br0" timeOffset="1842.66">2361 333 8664 0 0,'0'0'197'0'0,"0"0"24"0"0,0 0 18 0 0,0 3-34 0 0,0 9-197 0 0,0-3 41 0 0,1 4 146 0 0,5 2 370 0 0,-1-6-308 0 0,-1 6 319 0 0,-5 0-110 0 0,1-7-292 0 0,-1 0-33 0 0,2 0-37 0 0,1 1-40 0 0,5 10 61 0 0,4 14 171 0 0,-8-26-189 0 0,-1 0 0 0 0,-1 1 0 0 0,1-1 0 0 0,-1 1 0 0 0,0 4-107 0 0,-1-2 161 0 0,2-3-39 0 0,0 0-17 0 0,2 1 1 0 0,2 8 56 0 0,-5 1 33 0 0,-1-14-168 0 0,0 0 0 0 0,0 0 0 0 0,1 0 0 0 0,-1 0 0 0 0,0 0 0 0 0,1 0 1 0 0,1 2-28 0 0,-1-3 19 0 0,0 0 1 0 0,0 0 0 0 0,0 0 0 0 0,0-1-1 0 0,0 1 1 0 0,0 0 0 0 0,1 0 0 0 0,0 0-20 0 0,7 9 115 0 0,-3 0 102 0 0,-4-7-132 0 0,0-1-1 0 0,0 0 1 0 0,0 0 0 0 0,0 1 0 0 0,0-1 0 0 0,1 0-85 0 0,10 10 359 0 0,-10-11-136 0 0,-1 0-88 0 0,1-2-60 0 0,1 0-66 0 0,0 0-15 0 0,-2 1 51 0 0,-2-1-44 0 0,9 4 61 0 0,-1 1-1 0 0,1 0 1 0 0,-1 0 0 0 0,1 1-62 0 0,-6-3 119 0 0,1-2-58 0 0,5-4-3 0 0,-8 2-33 0 0,23-11 201 0 0,-6 3 21 0 0,-9 5-81 0 0,1-1 36 0 0,1-2 24 0 0,0-3-38 0 0,0-1-46 0 0,0-1-53 0 0,-3 2-62 0 0,0 2-45 0 0,5-4 18 0 0,-9 8 0 0 0,1 0 0 0 0,-1 0 0 0 0,1-1 0 0 0,-1 0 0 0 0,-1 0 0 0 0,2-1 0 0 0,-1-5 0 0 0,-3 10 0 0 0,-1 0 0 0 0,0 0 0 0 0,1 0 0 0 0,-1 0 0 0 0,1 0 0 0 0,-1 0 0 0 0,1 0 0 0 0,0 0 0 0 0,-1 0 0 0 0,1 0 0 0 0,0 0 0 0 0,-1 0 0 0 0,1 1 0 0 0,0-1 0 0 0,0 0 0 0 0,0 0 0 0 0,0 1 0 0 0,1-1 0 0 0,2-1 0 0 0,-3 1 0 0 0,0 1 0 0 0,-1 0 0 0 0,1 0 0 0 0,-1-1 0 0 0,1 1 0 0 0,0 0 0 0 0,-1-1 0 0 0,1 1 0 0 0,-1-1 0 0 0,1 1 0 0 0,-1 0 0 0 0,1-1 0 0 0,-1 1 0 0 0,0-1 0 0 0,1 0 0 0 0,-1 1 0 0 0,1-1 0 0 0,-1 1 0 0 0,0-1 0 0 0,0 1 0 0 0,1-1 0 0 0,-1 0 0 0 0,2-4 0 0 0,8-7-10 0 0,-3 8-18 0 0,2 5 50 0 0,-7-1-16 0 0,-1 0-6 0 0,0 0-1 0 0,-1 0 1 0 0,1 0 0 0 0,0 0 0 0 0,0 0 0 0 0,0 0-1 0 0,0 0 1 0 0,-1 0 0 0 0,1 1 0 0 0,0-1 0 0 0,0 0 0 0 0,-1 1-1 0 0,1-1 1 0 0,1 1 0 0 0,15 26-139 0 0,-4-11 77 0 0,-11-1 68 0 0,-2-14 3 0 0,1 1-1 0 0,-1 0 0 0 0,0-1 1 0 0,1 1-1 0 0,-1 0 0 0 0,1-1 1 0 0,-1 1-1 0 0,1-1 0 0 0,0 1 1 0 0,-1 0-1 0 0,1-1 0 0 0,0 0 1 0 0,0 1-1 0 0,0-1 0 0 0,0 0 1 0 0,0 1-1 0 0,1-1 0 0 0,-1 0 1 0 0,1 0-9 0 0,10 15 61 0 0,-7-6-49 0 0,-5-8-12 0 0,1 0 0 0 0,1 0 0 0 0,-1 1 0 0 0,0-1 0 0 0,0 0 0 0 0,1 0 0 0 0,-1-1 0 0 0,1 1 0 0 0,0 0 0 0 0,15 26 0 0 0,11-10 0 0 0,-13-6 0 0 0,15-7 0 0 0,-29-5 1 0 0,0 1-1 0 0,-1 0 0 0 0,1-1 0 0 0,0 1 1 0 0,0-1-1 0 0,-1 0 0 0 0,1 1 0 0 0,0-1 1 0 0,0 1-1 0 0,0-1 0 0 0,0 0 1 0 0,-1 0-1 0 0,1 0 0 0 0,0 1 0 0 0,0-1 1 0 0,0 0-1 0 0,0 0 0 0 0,0 0 0 0 0,0 0 1 0 0,0 0-1 0 0,0-1 0 0 0,0 1 0 0 0,-1 0 1 0 0,1 0-1 0 0,0-1 0 0 0,0 1 1 0 0,0 0-1 0 0,0-1 0 0 0,7-2 14 0 0,9 2 49 0 0,-5 1 12 0 0,4-4 53 0 0,-5 1-60 0 0,9-4 77 0 0,1-1 42 0 0,-2-3 52 0 0,-1-3 58 0 0,2 1 111 0 0,-10 8-220 0 0,-4 1-90 0 0,1-4-21 0 0,4-15 85 0 0,-7 16-119 0 0,-1-9 43 0 0,-2 11-85 0 0,-1 1 0 0 0,0 0 1 0 0,0-1-1 0 0,0 1 0 0 0,0-1 0 0 0,-1 1 0 0 0,0 0 0 0 0,0-1 0 0 0,0 0-1 0 0,-9-12 0 0 0,6 4 0 0 0,4 11-1 0 0,0 0 1 0 0,-1 0-1 0 0,1-1 0 0 0,-1 1 0 0 0,0 0 1 0 0,0 0-1 0 0,0 0 0 0 0,0 0 0 0 0,0 0 1 0 0,0 0-1 0 0,0 0 0 0 0,-1 0 0 0 0,1 1 1 0 0,-1-1 0 0 0,-9-10-1 0 0,-1 1-54 0 0,1 0-46 0 0,-1-1-35 0 0,-33-33-542 0 0,32 34 426 0 0,12 10 219 0 0,-1 1 1 0 0,1-1-1 0 0,0 1 0 0 0,-1-1 1 0 0,1 1-1 0 0,0 0 1 0 0,-1-1-1 0 0,1 1 1 0 0,-1 0-1 0 0,1 0 0 0 0,-1 0 33 0 0,-2 0-33 0 0,1-1-112 0 0,0 1-104 0 0,0-1-97 0 0,1-1-88 0 0,-1 1-81 0 0,1 0-73 0 0,-1-1-65 0 0,2 1 85 0 0,-1 0-33 0 0,-2-2-685 0 0,-2 1-941 0 0,-3 2-1262 0 0,9 0 3488 0 0</inkml:trace>
  <inkml:trace contextRef="#ctx0" brushRef="#br0" timeOffset="3138.78">4991 575 9152 0 0,'0'0'208'0'0,"0"0"33"0"0,0 0 14 0 0,3 0-42 0 0,0 0-161 0 0,22 0-61 0 0,-17 0 77 0 0,0 1 113 0 0,-1-1 2 0 0,12 1 414 0 0,-12-2-365 0 0,-1 0-69 0 0,-1-1-61 0 0,23-13 292 0 0,-24 8-290 0 0,-4 7-98 0 0,0-1 0 0 0,1 1 0 0 0,-1 0 1 0 0,0-1-1 0 0,0 1 0 0 0,1-1 0 0 0,-1 1 1 0 0,0 0-1 0 0,1-1 0 0 0,-1 1 0 0 0,0 0 1 0 0,1 0-1 0 0,-1-1 0 0 0,1 1 0 0 0,-1 0 1 0 0,1 0-1 0 0,-1-1 0 0 0,0 1 0 0 0,1 0 1 0 0,-1 0-1 0 0,1 0 0 0 0,-1 0 0 0 0,1 0 1 0 0,-1 0-1 0 0,1 0 0 0 0,-1 0 0 0 0,1 0 1 0 0,-1 0-1 0 0,1 0 0 0 0,-1 0 0 0 0,1 0 1 0 0,-1 0-7 0 0,15-3 104 0 0,0-9-1 0 0,1-1-6 0 0,-6 9-36 0 0,-9 4-58 0 0,0-1-1 0 0,0 1 1 0 0,1-1 0 0 0,-1 1-1 0 0,0-1 1 0 0,0 1-1 0 0,0-1 1 0 0,0 1-1 0 0,-1-1 1 0 0,1 0 0 0 0,0 1-1 0 0,0-1 1 0 0,0 0-1 0 0,0 0 1 0 0,-1 0-1 0 0,1 0 1 0 0,0 0 0 0 0,-1 0-3 0 0,6-12 48 0 0,4 8-26 0 0,5-23 42 0 0,-14 24-52 0 0,0 0 1 0 0,0 0-1 0 0,-1 0 0 0 0,1 0 0 0 0,-1 0 0 0 0,0-1 0 0 0,0 1 0 0 0,0 0 0 0 0,-1-4-12 0 0,0-7 73 0 0,1 13-66 0 0,0 1-1 0 0,0-1 1 0 0,0 0 0 0 0,-1 1 0 0 0,1-1 0 0 0,-1 1 0 0 0,1-1 0 0 0,-1 1 0 0 0,1-1 0 0 0,-1 1 0 0 0,0-1 0 0 0,0 1 0 0 0,0 0 0 0 0,0-1-7 0 0,-3-5 31 0 0,-3-7 64 0 0,-2-6 153 0 0,-10-10 261 0 0,5 15-202 0 0,3 8-130 0 0,1 3-58 0 0,-1 3-34 0 0,-11 3 12 0 0,21-2-93 0 0,0 0 0 0 0,0 1 0 0 0,0-1 0 0 0,0 0 1 0 0,0 1-1 0 0,-1-1 0 0 0,1 1 0 0 0,1 0 0 0 0,-1-1 0 0 0,0 1 0 0 0,0 0 0 0 0,0-1 0 0 0,0 1 0 0 0,0 0 0 0 0,1 0 0 0 0,-1 0 0 0 0,0 0 0 0 0,0 0 0 0 0,1 0-4 0 0,-5 9 16 0 0,4-8-10 0 0,0 0-1 0 0,0 1 1 0 0,0-1 0 0 0,0 0-1 0 0,-1 0 1 0 0,1 0 0 0 0,-1 0-1 0 0,1-1 1 0 0,-1 1-6 0 0,-1 1 6 0 0,0 0 0 0 0,1 1 1 0 0,-1-1-1 0 0,1 0 0 0 0,0 1 0 0 0,0 0 1 0 0,0-1-1 0 0,0 1 0 0 0,1 0 1 0 0,-1 0-1 0 0,1 0 0 0 0,-1 4-6 0 0,1 0-5 0 0,0 1 0 0 0,0-1 0 0 0,1 7 5 0 0,-2 6-60 0 0,-4-1 48 0 0,1-6 11 0 0,-4 16 1 0 0,7-27 0 0 0,1 0 0 0 0,0 1 0 0 0,0-1 0 0 0,0 0 0 0 0,1 0 0 0 0,-1 1 0 0 0,1-1 0 0 0,-1 0 0 0 0,1 1 0 0 0,0-1 0 0 0,0 1 0 0 0,1-1 0 0 0,-1 0 0 0 0,1 2 0 0 0,4 10 0 0 0,-3-12 0 0 0,-1 0 0 0 0,0 0 0 0 0,0 0 0 0 0,0 0 0 0 0,-1 0 0 0 0,1 0 0 0 0,-1 0 0 0 0,1 0 0 0 0,-1 0 0 0 0,0-1 0 0 0,0-1 0 0 0,0 1 0 0 0,0-1 0 0 0,1 1 0 0 0,-1-1 0 0 0,0 1 0 0 0,1-1 0 0 0,-1 1 0 0 0,1-1 0 0 0,0 1 0 0 0,-1-1 0 0 0,1 0 0 0 0,0 0 0 0 0,5 12 0 0 0,-3-2 0 0 0,-3-10 0 0 0,0 0 1 0 0,0 0-1 0 0,0 0 0 0 0,1 0 1 0 0,-1 0-1 0 0,0-1 1 0 0,0 1-1 0 0,1 0 0 0 0,-1 0 1 0 0,1 0-1 0 0,-1 0 1 0 0,1-1-1 0 0,-1 1 0 0 0,1 0 1 0 0,-1-1-1 0 0,1 1 0 0 0,0 0 1 0 0,-1-1-1 0 0,1 1 1 0 0,0-1-1 0 0,0 1 0 0 0,-1-1 1 0 0,1 1-1 0 0,0-1 0 0 0,0 1 1 0 0,0-1-1 0 0,0 0 0 0 0,2 2 7 0 0,-1 0 0 0 0,1 0 0 0 0,-1 0-1 0 0,1 0 1 0 0,-1 0 0 0 0,0 1 0 0 0,1 0-7 0 0,-1-1 0 0 0,-1 1 1 0 0,2-1 0 0 0,-1 0-1 0 0,0 0 1 0 0,0 0-1 0 0,1 0 1 0 0,-1 0-1 0 0,1 0 1 0 0,0-1 0 0 0,2 2-1 0 0,6-1-1 0 0,0-1 1 0 0,1 0 0 0 0,-1-1 0 0 0,0 0 0 0 0,9-1 0 0 0,7 0-13 0 0,-18 1-13 0 0,1-1-1 0 0,-1 0 1 0 0,0-1 0 0 0,4-1 26 0 0,9-2-71 0 0,-3 0-39 0 0,-4-1-91 0 0,0-1-63 0 0,15-6-343 0 0,1 11-29 0 0</inkml:trace>
  <inkml:trace contextRef="#ctx0" brushRef="#br0" timeOffset="3734.15">5596 348 8088 0 0,'0'0'234'0'0,"0"0"-95"0"0,0 0 33 0 0,0 0 291 0 0,3 0 66 0 0,-3 0-506 0 0,0 0 0 0 0,1 0-1 0 0,-1 0 1 0 0,1 0 0 0 0,-1 0 0 0 0,0 0 0 0 0,1 0 0 0 0,-1 0-1 0 0,1 1 1 0 0,-1-1 0 0 0,0 0 0 0 0,1 0 0 0 0,-1 0-1 0 0,1 0 1 0 0,-1 0 0 0 0,0 1 0 0 0,1-1 0 0 0,-1 0-1 0 0,0 0 1 0 0,1 1 0 0 0,-1-1 0 0 0,0 0 0 0 0,0 1-1 0 0,1-1 1 0 0,-1 0 0 0 0,0 0 0 0 0,0 1 0 0 0,1-1 0 0 0,-1 1-1 0 0,0-1 1 0 0,0 1-23 0 0,5 5 353 0 0,0-2-137 0 0,0-2-43 0 0,-4-1-149 0 0,0-1 0 0 0,0 0 0 0 0,0 1-1 0 0,0-1 1 0 0,0 1 0 0 0,0 0 0 0 0,0-1-1 0 0,0 1 1 0 0,0 0 0 0 0,0-1 0 0 0,-1 1-1 0 0,1 0 1 0 0,0 0 0 0 0,0 0 0 0 0,-1-1-1 0 0,1 2-23 0 0,3 7 252 0 0,0 1-43 0 0,1 1-12 0 0,0 0-48 0 0,2-1-40 0 0,1-1-34 0 0,-5-5-41 0 0,-1-1 0 0 0,1 1 0 0 0,-1 0 0 0 0,0 0 0 0 0,0 0 0 0 0,0 0 0 0 0,0 0 0 0 0,0 1-34 0 0,8 17 173 0 0,0-4 22 0 0,-6-3-34 0 0,0-3-47 0 0,6 9 118 0 0,-7-9-133 0 0,-3-10-80 0 0,0 1 1 0 0,1-1 0 0 0,0 0 0 0 0,-1 0-1 0 0,1 0 1 0 0,0 0 0 0 0,0 0 0 0 0,0 0 0 0 0,0 0-1 0 0,0 0 1 0 0,1 0 0 0 0,-1 0 0 0 0,1 0 0 0 0,-1-1-20 0 0,1 1 19 0 0,-1 0 0 0 0,1 0 0 0 0,-1-1 0 0 0,0 1 0 0 0,0 0 0 0 0,1 0 0 0 0,-1 0 0 0 0,-1 0 0 0 0,1 1 0 0 0,0-1 0 0 0,0 0 0 0 0,-1 0 0 0 0,0 0 0 0 0,1 1-19 0 0,2 9 80 0 0,10 14 139 0 0,-11-24-188 0 0,0 1 0 0 0,-1 0 0 0 0,1 0 0 0 0,-1-1 1 0 0,1 1-1 0 0,-1 0 0 0 0,0 0 0 0 0,0 0 0 0 0,-1 0 0 0 0,1 1 1 0 0,0 1-32 0 0,-1-4 10 0 0,0 0 0 0 0,0-1 0 0 0,0 1 0 0 0,0 0 0 0 0,0 0 1 0 0,0-1-1 0 0,0 1 0 0 0,0 0 0 0 0,1-1 0 0 0,-1 1 1 0 0,0 0-1 0 0,0-1 0 0 0,1 1 0 0 0,-1 0 0 0 0,0-1 1 0 0,1 1-1 0 0,-1-1 0 0 0,1 1 0 0 0,-1-1 0 0 0,1 1 0 0 0,-1-1 1 0 0,1 1-1 0 0,0-1 0 0 0,-1 1 0 0 0,1-1-10 0 0,-1 0 10 0 0,1 1 0 0 0,-1-1 0 0 0,1 0 0 0 0,-1 1 0 0 0,1-1 0 0 0,-1 0-1 0 0,0 1 1 0 0,1-1 0 0 0,-1 1 0 0 0,0-1 0 0 0,1 1 0 0 0,-1-1 0 0 0,0 1 0 0 0,1-1 0 0 0,-1 1-1 0 0,0-1 1 0 0,0 1 0 0 0,0-1 0 0 0,0 1 0 0 0,1-1 0 0 0,-1 1 0 0 0,0-1 0 0 0,0 1 0 0 0,0 0-10 0 0,0 2 156 0 0,0-3-52 0 0,0 0-28 0 0,0 0-4 0 0,0 0 5 0 0,0 0 23 0 0,0 0 11 0 0,0 0 1 0 0,2-10 95 0 0,-3-1-37 0 0,0-2-36 0 0,3 1-59 0 0,3 4-28 0 0,-4 7-38 0 0,0 0 0 0 0,0-1 0 0 0,-1 1 0 0 0,1 0 0 0 0,0-1 0 0 0,-1 1 0 0 0,1-1 0 0 0,-1 1 0 0 0,1-1 0 0 0,-1 1 0 0 0,0-1 0 0 0,1 0 0 0 0,-1 1 0 0 0,0-1-9 0 0,0 0 9 0 0,0 1-1 0 0,0-1 0 0 0,0 1 1 0 0,1-1-1 0 0,-1 1 0 0 0,1-1 0 0 0,-1 1 1 0 0,1 0-1 0 0,-1-1 0 0 0,1 1 0 0 0,0-1 1 0 0,-1 1-1 0 0,1 0-8 0 0,5-12 50 0 0,-2 1-17 0 0,-4 10-26 0 0,0-1 0 0 0,1 1 0 0 0,-1 0 0 0 0,1 0 0 0 0,0 0 0 0 0,0 0 0 0 0,0-1 0 0 0,0 1 0 0 0,0 1 0 0 0,0-1 0 0 0,0 0 0 0 0,1 0 0 0 0,-1 0-1 0 0,1 0-6 0 0,20-21 94 0 0,-1 1-61 0 0,-14 15-32 0 0,0 0-1 0 0,1 1 0 0 0,5-4 0 0 0,-4 4 0 0 0,-4 2 0 0 0,0 0 0 0 0,0 1 0 0 0,1 0 0 0 0,-1 0 0 0 0,6-2 0 0 0,14 0 0 0 0,-10 0 0 0 0,-12 3 0 0 0,0 1 0 0 0,0 0 0 0 0,0 0 0 0 0,0 0 0 0 0,1 1 0 0 0,-1-1 0 0 0,0 1 0 0 0,2-1 0 0 0,1 2 6 0 0,1-1 0 0 0,-1 1 0 0 0,0-1 0 0 0,0 2 0 0 0,0-1 0 0 0,0 1 0 0 0,4 2-6 0 0,-2-2 12 0 0,-4 0-9 0 0,1 0-1 0 0,0 0 1 0 0,-1 0 0 0 0,1 1 0 0 0,-1 0 0 0 0,0 0-1 0 0,0 0 1 0 0,0 0 0 0 0,0 1 0 0 0,-1-1 0 0 0,3 4-3 0 0,5 4 33 0 0,-9-8-31 0 0,0 0 0 0 0,1 0 0 0 0,-1 0-1 0 0,0 0 1 0 0,0 0 0 0 0,0 2-2 0 0,-1-2 0 0 0,1 0 0 0 0,0 0 0 0 0,0 1 0 0 0,0-1 0 0 0,1 0-1 0 0,0 0 1 0 0,-1 0 0 0 0,1 0 0 0 0,-1 0 0 0 0,0 0 0 0 0,0 0 0 0 0,0 0 0 0 0,0 2 0 0 0,-1-2 0 0 0,1 0 0 0 0,0 1 0 0 0,0-1 0 0 0,0 0 0 0 0,1 0 0 0 0,0 1 0 0 0,-1-3 1 0 0,-1 0-1 0 0,0 1 0 0 0,0-1 0 0 0,1 1 0 0 0,-1-1 0 0 0,0 1 0 0 0,0 0 0 0 0,0-1 0 0 0,-1 1 0 0 0,1 0 1 0 0,0 1-1 0 0,1 24 52 0 0,-2-10-38 0 0,0-1 49 0 0,0-2-48 0 0,0 1 41 0 0,0-2 40 0 0,0 1 60 0 0,-2-12-66 0 0,-8 8 1 0 0,7-7-22 0 0,3-3-5 0 0,0 0 0 0 0,-2-8-14 0 0,-4 1-27 0 0,0 0-11 0 0,7-1 27 0 0,3 0-33 0 0,10-20 0 0 0,9-25-6 0 0,-21 46 11 0 0,0 0-1 0 0,1 0 0 0 0,0 1 1 0 0,0-1-1 0 0,0 1 1 0 0,1-1-1 0 0,4-4-10 0 0,-3 4-1 0 0,1-4 1 0 0,-5 8 0 0 0,1 0 0 0 0,0 0 0 0 0,0 0 0 0 0,0 0 0 0 0,0 0 0 0 0,0 1 0 0 0,1-1 0 0 0,-1 1 0 0 0,1-1 0 0 0,-1 1 0 0 0,1 0 0 0 0,23-16 0 0 0,-6-4 0 0 0,-2 14 0 0 0,-14 6 0 0 0,0 1 0 0 0,0-1 0 0 0,0 1 0 0 0,0-1 0 0 0,3-2 0 0 0,-3 1 0 0 0,-1 2 0 0 0,1-1 0 0 0,0 0 0 0 0,0 1 0 0 0,-1 0 0 0 0,1 0 0 0 0,0 0 0 0 0,0 0 0 0 0,3 0 0 0 0,38-1 0 0 0,-43 2 0 0 0,3 0 0 0 0,-4 0 0 0 0,0 0 0 0 0,0 0 0 0 0,0 0 0 0 0,0 0 0 0 0,0 0 0 0 0,0 0 0 0 0,0 0 0 0 0,0 0 0 0 0,0 0 0 0 0,0 0 0 0 0,0 0 0 0 0,0 1 0 0 0,0-1 0 0 0,0 0 0 0 0,0 1 0 0 0,0-1 0 0 0,0 1 0 0 0,-1-1 0 0 0,1 1 0 0 0,0-1 0 0 0,0 1 0 0 0,0-1 0 0 0,-1 1 0 0 0,1 0 0 0 0,0 0 0 0 0,-1-1 0 0 0,1 1 0 0 0,-1 0 0 0 0,1 0 0 0 0,-1 0 0 0 0,1-1 0 0 0,-1 1 0 0 0,1 0 0 0 0,-1 1 0 0 0,13 13 0 0 0,4 1 0 0 0,-11-11 0 0 0,0 0 0 0 0,0 1 0 0 0,0 0 0 0 0,-1 0 0 0 0,0 0 0 0 0,2 4 0 0 0,8 20 0 0 0,-13-15-12 0 0,-1-1-9 0 0,-1-1-28 0 0,0 0-39 0 0,-1-1-44 0 0,-1-3-54 0 0,-3-1 79 0 0,1-1 21 0 0,2-3-3 0 0,1 0-18 0 0,0 1-44 0 0,1-3-134 0 0,0-2-282 0 0,0 0-510 0 0,0 0-45 0 0</inkml:trace>
  <inkml:trace contextRef="#ctx0" brushRef="#br0" timeOffset="2436.07">3691 515 9848 0 0,'0'0'222'0'0,"0"0"30"0"0,0 0 19 0 0,1 0-114 0 0,1 2-82 0 0,1 1-75 0 0,1 0 42 0 0,1 0 40 0 0,0-1 36 0 0,7 1 219 0 0,1-7 115 0 0,-5 0-213 0 0,2-2 112 0 0,5 4 73 0 0,-6 2-259 0 0,11 1 149 0 0,-13-2-165 0 0,0-2 41 0 0,11-7 194 0 0,7 5-4 0 0,-5-5-18 0 0,-8 7-191 0 0,4-1 67 0 0,-1-7 59 0 0,-7 5-140 0 0,-1 2-53 0 0,1 1-43 0 0,-1 1-34 0 0,-4 2-27 0 0,-1-1-1 0 0,0 1 0 0 0,1-1 0 0 0,-1 0 0 0 0,0 0 0 0 0,0 0 0 0 0,1 0 1 0 0,-1 0-1 0 0,0-1 0 0 0,0 1 0 0 0,0 0 0 0 0,-1-1 0 0 0,1 0 1 0 0,2-1-19 0 0,0 0 0 0 0,0 0 0 0 0,-1 1 1 0 0,2 0-1 0 0,-1-1 19 0 0,1 1-13 0 0,-1-1 1 0 0,0 1 0 0 0,0-1-1 0 0,0 0 1 0 0,0-1 12 0 0,-2 3-3 0 0,-1 0 1 0 0,0 0-1 0 0,0-1 0 0 0,0 1 0 0 0,-1 0 1 0 0,1-1-1 0 0,0 1 0 0 0,0-1 0 0 0,-1 1 1 0 0,1-1-1 0 0,-1 1 0 0 0,1-1 1 0 0,-1 1-1 0 0,0-1 0 0 0,1 1 0 0 0,-1-1 1 0 0,0 0-1 0 0,0 1 3 0 0,1-18-169 0 0,0 15 146 0 0,-1 1 0 0 0,0 0 0 0 0,0-1 0 0 0,0 1 0 0 0,0 0 0 0 0,0-1 0 0 0,-1 1 0 0 0,1 0 0 0 0,-1 0 0 0 0,0 0 1 0 0,-1-3 22 0 0,-1 0-14 0 0,-8-15 19 0 0,11 19 0 0 0,-1 1-1 0 0,0-1 1 0 0,0 1 0 0 0,-1-1-1 0 0,1 1 1 0 0,0 0-1 0 0,0-1 1 0 0,0 1-1 0 0,-1 0 1 0 0,0-1-5 0 0,-8-2 10 0 0,7 3-10 0 0,1 0 0 0 0,0 0 0 0 0,0 0 0 0 0,0-1 0 0 0,0 1 0 0 0,0 0 0 0 0,0-1 0 0 0,0 1 1 0 0,0-1-1 0 0,0 0-1 0 0,0 0 1 0 0,0 1 0 0 0,0-1 0 0 0,0 1 0 0 0,-1 0 0 0 0,1-1-1 0 0,-1 1 1 0 0,1 0 0 0 0,-1 0 0 0 0,1 1 0 0 0,-1-1 0 0 0,1 1-1 0 0,-1-1 1 0 0,-1 1 0 0 0,-18-1 50 0 0,-1 2 83 0 0,11-1-12 0 0,1 1 42 0 0,-5 2-37 0 0,4 5-71 0 0,9-4-57 0 0,0 0 1 0 0,0 0 0 0 0,0 0 0 0 0,1 0-1 0 0,-1 1 2 0 0,1-1 0 0 0,0 0 1 0 0,-1 0-1 0 0,1 0 0 0 0,-1 0 1 0 0,-1 0-1 0 0,-6 11-14 0 0,5 1-36 0 0,2-4-2 0 0,-2 2-17 0 0,4-10 57 0 0,-1-1-1 0 0,1 0 1 0 0,0 0-1 0 0,1 1 1 0 0,-1-1 0 0 0,0 0-1 0 0,1 1 1 0 0,0-1 0 0 0,0 1 12 0 0,0 23-6 0 0,0 34 140 0 0,2-43-85 0 0,4-1-36 0 0,-2-7-11 0 0,5 14 8 0 0,-7-19-19 0 0,1 1 0 0 0,-1-2 0 0 0,1 1 0 0 0,0 0 0 0 0,1 0 0 0 0,-1-1 1 0 0,2 2 8 0 0,9 8 32 0 0,22 16 152 0 0,-14-14-95 0 0,6-3 16 0 0,14-2 9 0 0,-6-2-24 0 0,-20-3-71 0 0,-13-4-16 0 0,-1-1 1 0 0,0 0-1 0 0,0-1 1 0 0,0 1-1 0 0,1 0 1 0 0,-1 0-1 0 0,0-1 1 0 0,1 0-1 0 0,-1 1 1 0 0,0-1-1 0 0,1 0 0 0 0,-1 0 1 0 0,1 0-1 0 0,-1 0 1 0 0,0-1-1 0 0,1 1 1 0 0,-1-1-1 0 0,0 1 1 0 0,1-1-1 0 0,0 0-3 0 0,24-9 43 0 0,1 5-33 0 0,-8-6-23 0 0,-8 8-17 0 0,7-3-9 0 0,-12 3-19 0 0,1-2-40 0 0,-4 2 58 0 0,1 1-93 0 0,1-1-78 0 0,0 1-65 0 0,0-1-28 0 0,0 1-34 0 0,-3 1 95 0 0,0-1 0 0 0,0 1 0 0 0,0-1 0 0 0,0 0 0 0 0,0 0 0 0 0,-1 0 0 0 0,3-1 243 0 0,10-13-1126 0 0</inkml:trace>
  <inkml:trace contextRef="#ctx0" brushRef="#br0" timeOffset="2702.15">4371 1 9488 0 0,'0'0'276'0'0,"3"0"2"0"0,7 0-104 0 0,-8 0-45 0 0,-1 0 136 0 0,-1 0 241 0 0,0 0 26 0 0,2 2-27 0 0,9 5-190 0 0,3 1 63 0 0,-9 5-72 0 0,1-3-131 0 0,0-1-39 0 0,8 15 119 0 0,5 26 282 0 0,2-1-91 0 0,2 3 29 0 0,-15-31-266 0 0,4 8 58 0 0,-5-1-77 0 0,-4-11-121 0 0,2 14 28 0 0,-2-19-67 0 0,0-1 1 0 0,0 0-1 0 0,1 0 0 0 0,0 0 1 0 0,4 6-31 0 0,0-2 35 0 0,-4-7-6 0 0,0 0 0 0 0,0 1 0 0 0,0 0 0 0 0,0 3-29 0 0,0 5 47 0 0,-4-12-33 0 0,1-1 0 0 0,0 1 0 0 0,1-1 1 0 0,-1 1-1 0 0,1-1 0 0 0,0 1 0 0 0,0-1 0 0 0,0 0-14 0 0,2 2 25 0 0,-1-1-1 0 0,0 1 1 0 0,-1 0-1 0 0,1-1 1 0 0,0 6-25 0 0,7 13 37 0 0,-7-13 19 0 0,-3-8-49 0 0,1 0 1 0 0,-1 0-1 0 0,1 0 1 0 0,-1-1-1 0 0,1 1 0 0 0,0 0 1 0 0,0-1-1 0 0,0 1 0 0 0,1-1 1 0 0,-1 1-1 0 0,0-1 0 0 0,1 1-7 0 0,1 9-21 0 0,-3-9-87 0 0,0-3-28 0 0,0 0 95 0 0,0 0-19 0 0,0 0-25 0 0,0 0-45 0 0,0 0-20 0 0,0 0-45 0 0,0 0-52 0 0,0 0-57 0 0,0 0-62 0 0,0 0-58 0 0,0 0-51 0 0,0 0-45 0 0,0 0-155 0 0,0 0-44 0 0,0 0-186 0 0,0 0-501 0 0</inkml:trace>
  <inkml:trace contextRef="#ctx0" brushRef="#br0" timeOffset="937.49">924 243 9184 0 0,'0'0'208'0'0,"0"0"33"0"0,0 0 14 0 0,0 0 17 0 0,0 2 69 0 0,0 2-87 0 0,0 0-37 0 0,-1 3 119 0 0,1 0-148 0 0,-1 0-49 0 0,1-5-96 0 0,0 1 1 0 0,0 0-1 0 0,0-1 1 0 0,1 1 0 0 0,-1-1-1 0 0,0 1 1 0 0,1-1-1 0 0,0 1 1 0 0,-1 0-1 0 0,2 0-43 0 0,8 15 194 0 0,-5 7 6 0 0,5-5 33 0 0,-5 5 14 0 0,5-5 1 0 0,-5 8 1 0 0,-1-14-133 0 0,12 31 397 0 0,-8-31-359 0 0,2 3 63 0 0,-2 5 22 0 0,-3-8-68 0 0,0-4-22 0 0,0 20 355 0 0,-1-22-398 0 0,-3-7-84 0 0,0 1-1 0 0,0-1 1 0 0,0 1-1 0 0,0-1 1 0 0,-1 0-1 0 0,1 1 1 0 0,-1-1-1 0 0,1 1 1 0 0,-1 0-1 0 0,1-1 1 0 0,-1 1-1 0 0,0-1 1 0 0,0 1 0 0 0,0 0-22 0 0,0 3 125 0 0,0 8 60 0 0,0-9-49 0 0,0 0 109 0 0,0-2-71 0 0,0 0 40 0 0,-2-5-102 0 0,-8-7 11 0 0,7 7 25 0 0,2 0-64 0 0,2-6-12 0 0,-1 7-19 0 0,0-14 152 0 0,0 0-76 0 0,0 2-70 0 0,0 2-68 0 0,0 9 9 0 0,0-1 0 0 0,1 1 0 0 0,-1 0 0 0 0,0 0 0 0 0,1 0 0 0 0,0 0 0 0 0,0 0 0 0 0,0 0 0 0 0,1-3 0 0 0,4-8 0 0 0,-1-12 0 0 0,-4 21 0 0 0,0-1 0 0 0,0 0 0 0 0,1 1 0 0 0,-1-1 0 0 0,1 1 0 0 0,1 0 0 0 0,1-4 0 0 0,14-18 1 0 0,-11 20-6 0 0,-2-1-1 0 0,1-1 0 0 0,1-3 6 0 0,-2 2-20 0 0,1 1 1 0 0,0 0-1 0 0,1 0 0 0 0,0 0 20 0 0,5-6-1 0 0,5-6 8 0 0,-10 14 8 0 0,0 0 0 0 0,1 1-1 0 0,-1-1 1 0 0,1 2-1 0 0,3-2-14 0 0,32-21 0 0 0,-40 27 0 0 0,-1 0 0 0 0,1 1 0 0 0,0-1 0 0 0,0 1 0 0 0,0-1 0 0 0,-1 1 0 0 0,1 0 0 0 0,0 0 0 0 0,0 0 0 0 0,0 1 0 0 0,0-1 0 0 0,6 1 0 0 0,-6-1 0 0 0,0 0 0 0 0,-1 1 0 0 0,1 0 0 0 0,0 0 0 0 0,0 0 0 0 0,-1 0 0 0 0,1 0 0 0 0,0 0 0 0 0,-1 1 0 0 0,1-1 0 0 0,-1 1 0 0 0,1 0 0 0 0,-1 0 0 0 0,0 0 0 0 0,0 0 0 0 0,0 0 0 0 0,0 0 0 0 0,1 2 0 0 0,3 4 0 0 0,0 1 0 0 0,0 0 0 0 0,0 0 0 0 0,0 3 0 0 0,5 6 0 0 0,-8-13 0 0 0,0-1 0 0 0,0 0 0 0 0,-1 1 0 0 0,1 0 0 0 0,0 2 0 0 0,2 21 0 0 0,-2-13 0 0 0,1 0 0 0 0,0 0 0 0 0,1 0 0 0 0,0 0 0 0 0,1 1 0 0 0,-3-11 0 0 0,-1 0 0 0 0,0 0 0 0 0,0 0 0 0 0,0 0 0 0 0,-1 1 0 0 0,0-1 0 0 0,0 1 0 0 0,0-1 0 0 0,-1 5 0 0 0,0-6 0 0 0,1-1 0 0 0,-1 0 0 0 0,0 0 0 0 0,1 0 0 0 0,-1 0 0 0 0,1 0 0 0 0,0 0 0 0 0,0 0 0 0 0,0 0 0 0 0,2 2 0 0 0,1 5 0 0 0,6 11 0 0 0,-9-19 0 0 0,0 0 0 0 0,0 0 0 0 0,0 0 0 0 0,0 0 0 0 0,-1 0 0 0 0,1 0 0 0 0,-1 0 0 0 0,1 0 0 0 0,-1 0 0 0 0,0 1 0 0 0,1 1 0 0 0,1 11 0 0 0,4-7-25 0 0,-2-4-70 0 0,-2-2-190 0 0,-1-1 55 0 0,1-1 47 0 0,-1 1 42 0 0,1-1 1 0 0,0 0 49 0 0,2-1-74 0 0,-3 1 43 0 0,-1 0 12 0 0,3 0-774 0 0</inkml:trace>
  <inkml:trace contextRef="#ctx0" brushRef="#br0" timeOffset="1314.99">1635 515 8576 0 0,'0'0'197'0'0,"0"0"24"0"0,2 0 17 0 0,-1 0-233 0 0,-1 0 0 0 0,0-1 0 0 0,0 1 0 0 0,1 0 0 0 0,-1 0 0 0 0,0 0 0 0 0,0 0 0 0 0,1 0 0 0 0,-1 0 0 0 0,0 0 0 0 0,1 0 0 0 0,-1 0 0 0 0,0 0 1 0 0,0 0-1 0 0,1 0 0 0 0,-1 0 0 0 0,0 0 0 0 0,0 1 0 0 0,1-1 0 0 0,-1 0 0 0 0,0 0 0 0 0,0 0 0 0 0,0 0 0 0 0,1 0 0 0 0,-1 0 0 0 0,0 1 0 0 0,0-1 0 0 0,0 0 0 0 0,1 0 0 0 0,-1 0 0 0 0,0 1 1 0 0,0-1-1 0 0,0 0-5 0 0,4 6 54 0 0,12 3-35 0 0,-11-6 14 0 0,1 0 58 0 0,6 4 214 0 0,11 6 436 0 0,-17-11-433 0 0,1-1-68 0 0,2 0-17 0 0,3-2 33 0 0,-4 0-36 0 0,20 2 712 0 0,-16-1-514 0 0,1 1-37 0 0,-5-1-160 0 0,0-1-34 0 0,4 0 30 0 0,-7 0-160 0 0,0 0-41 0 0,7-5 137 0 0,-11 5-131 0 0,1 0 0 0 0,-1 0 1 0 0,1 0-1 0 0,-1 1 0 0 0,1-1 1 0 0,-1 1-1 0 0,1-1 1 0 0,-1 1-1 0 0,1 0 0 0 0,0-1 1 0 0,-1 1-1 0 0,1 0 0 0 0,-1 0 1 0 0,1 0-23 0 0,15 0 148 0 0,-10 0-72 0 0,2 0 49 0 0,-6 0-111 0 0,-1 0 1 0 0,0 0 0 0 0,1 0-1 0 0,-1-1 1 0 0,1 1-1 0 0,-1-1 1 0 0,1 0-1 0 0,-1 1 1 0 0,0-1 0 0 0,0 0-1 0 0,1-1 1 0 0,-1 1-1 0 0,0 0 1 0 0,0 0 0 0 0,1-2-15 0 0,2 0 92 0 0,2 2-80 0 0,-1 0-12 0 0,-6 1 0 0 0,1-1 0 0 0,0 1 0 0 0,0-1 0 0 0,0 0 0 0 0,0 0 0 0 0,-1 1 0 0 0,1-1 0 0 0,0 0 0 0 0,-1 0 0 0 0,1 0 0 0 0,0 0 0 0 0,-1 0 0 0 0,1 0 0 0 0,-1 0 0 0 0,0 0 0 0 0,1 0 0 0 0,5-10 0 0 0,4 6 12 0 0,-5-5 36 0 0,2 7-35 0 0,-7 3-12 0 0,0 0 0 0 0,1 0-1 0 0,-1 0 1 0 0,0 0-1 0 0,0 0 1 0 0,0 0-1 0 0,0 0 1 0 0,1 0-1 0 0,-1 0 1 0 0,0 0 0 0 0,0 0-1 0 0,0-1 1 0 0,0 1-1 0 0,1 0 1 0 0,-1 0-1 0 0,0 0 1 0 0,0 0-1 0 0,0 0 1 0 0,0 0-1 0 0,0 0 1 0 0,1-1 0 0 0,-1 1-1 0 0,0 0 1 0 0,0 0-1 0 0,0 0 1 0 0,0 0-1 0 0,0 0 1 0 0,0-1-1 0 0,0 1 1 0 0,0 0 0 0 0,0 0-1 0 0,0 0 1 0 0,0 0-1 0 0,0-1 1 0 0,0 1-1 0 0,0 0 0 0 0,2-26 53 0 0,-2 20-32 0 0,0 3-18 0 0,0 1 0 0 0,1 0 1 0 0,-2 0-1 0 0,1 0 0 0 0,0 0 0 0 0,0 0 1 0 0,-1 0-1 0 0,1 0 0 0 0,-1 0 1 0 0,0-1-4 0 0,-14-25 0 0 0,5 22 10 0 0,9 6-8 0 0,0-1 1 0 0,0 1 0 0 0,0 0-1 0 0,0-1 1 0 0,0 0 0 0 0,0 1 0 0 0,0-1-1 0 0,0 1 1 0 0,0-1 0 0 0,0 0-1 0 0,1 0 1 0 0,-1 1 0 0 0,0-1-1 0 0,0 0 1 0 0,1 0 0 0 0,-1 0-3 0 0,-1-4 4 0 0,2 4-2 0 0,-1 1 1 0 0,1-1-1 0 0,0 0 0 0 0,-1 1 0 0 0,1-1 0 0 0,0 1 0 0 0,-1-1 0 0 0,1 1 1 0 0,0-1-1 0 0,-1 1 0 0 0,1-1 0 0 0,-1 1 0 0 0,1-1 0 0 0,-1 1 0 0 0,1-1 0 0 0,-1 1 1 0 0,1 0-1 0 0,-1-1 0 0 0,0 1 0 0 0,1 0 0 0 0,-1 0 0 0 0,0-1-2 0 0,-4-1 13 0 0,-1-2-4 0 0,-7-4 26 0 0,2 10 22 0 0,8 0-43 0 0,-1 0-1 0 0,1-1 0 0 0,-1 1 1 0 0,1-1-1 0 0,-1 0 0 0 0,0 0 1 0 0,1 0-1 0 0,-1 0 0 0 0,0-1 1 0 0,-3 1-14 0 0,5-1 9 0 0,-1 0 1 0 0,1 0 0 0 0,0 1 0 0 0,-1 0-1 0 0,1-1 1 0 0,0 1 0 0 0,-1 0 0 0 0,1 0 0 0 0,0 0-1 0 0,0 0 1 0 0,0 1 0 0 0,0-1 0 0 0,0 1-1 0 0,-1 0-9 0 0,-27 28 60 0 0,16-14-64 0 0,11-13 3 0 0,0 1 1 0 0,1 0 0 0 0,-1-1 0 0 0,1 1 0 0 0,-1 0 0 0 0,1 2 0 0 0,-10 14 11 0 0,6-11 5 0 0,2-4-8 0 0,0 0-1 0 0,1 0 1 0 0,0 1-1 0 0,0-1 1 0 0,-2 5-8 0 0,0 15 0 0 0,-1-12 2 0 0,5-12 2 0 0,1 0-1 0 0,-1 1 1 0 0,0-1 0 0 0,0 1-1 0 0,1-1 1 0 0,-1 1-1 0 0,1-1 1 0 0,-1 1 0 0 0,1-1-1 0 0,0 1 1 0 0,0 0 0 0 0,0-1-1 0 0,0 1 1 0 0,0 0-4 0 0,-1 8 8 0 0,0-6-7 0 0,1 1-1 0 0,0-1 0 0 0,0 1 0 0 0,0 0 1 0 0,0-1-1 0 0,1 1 0 0 0,-1-1 0 0 0,1 1 1 0 0,1 2-1 0 0,13 20 0 0 0,-2-22 0 0 0,5 7 0 0 0,-16-10 0 0 0,0 0 0 0 0,1-1 0 0 0,-1 1 0 0 0,0-1 0 0 0,1 1 0 0 0,-1-1 0 0 0,1 0 0 0 0,-1 0 0 0 0,1 0 0 0 0,-1-1 0 0 0,1 1 0 0 0,0-1 0 0 0,-1 1 0 0 0,1-1 0 0 0,0 0 0 0 0,2 0 0 0 0,98 0 0 0 0,-87-1 2 0 0,-2-3-91 0 0,0 0-74 0 0,-1-2-54 0 0,21-7-440 0 0,-25 12 439 0 0,-3 0-3 0 0,-2 0 38 0 0,0 1-49 0 0,-1-1-60 0 0,1 0-68 0 0,-1 1 8 0 0,0-1-47 0 0,0 0-42 0 0,0-1-37 0 0,1 1-137 0 0,-1-1-37 0 0,8-3-1429 0 0</inkml:trace>
  <inkml:trace contextRef="#ctx0" brushRef="#br0" timeOffset="18410.54">728 1210 8808 0 0,'0'0'197'0'0,"0"0"24"0"0,-3 0 19 0 0,-3 0-80 0 0,2 0-25 0 0,2 0 35 0 0,2 0 129 0 0,0 0 241 0 0,0 0 18 0 0,0 0-18 0 0,0 3-84 0 0,-2 5-174 0 0,-3 3 31 0 0,-2 2 26 0 0,6-2-31 0 0,1-2-135 0 0,0 0 39 0 0,0 20 596 0 0,0-17-488 0 0,0 2-31 0 0,0-4-56 0 0,1-3-64 0 0,1 0-29 0 0,2 1 2 0 0,0 1-1 0 0,-2-2-1 0 0,-1 0 29 0 0,0 3 64 0 0,-2-1-59 0 0,1 11 137 0 0,3-3-33 0 0,-1-13-225 0 0,0 3 31 0 0,0 0 0 0 0,0-1 0 0 0,0 1 0 0 0,-1 0 0 0 0,0 0 0 0 0,0 6-84 0 0,-2 1 131 0 0,1 9 40 0 0,3-3-46 0 0,2-1-7 0 0,-5-16-103 0 0,0-1-1 0 0,0 0 1 0 0,0 1 0 0 0,0-1 0 0 0,-1 1 0 0 0,1-1-1 0 0,-1 0 1 0 0,0 1-15 0 0,-1 4 25 0 0,2-4-14 0 0,-1-1-1 0 0,1 1 0 0 0,0 0 0 0 0,0-1 0 0 0,0 1 1 0 0,0-1-1 0 0,0 1 0 0 0,0 0 0 0 0,1-1 0 0 0,-1 1 1 0 0,1-1-1 0 0,0 1 0 0 0,0-1 0 0 0,0 0 0 0 0,0 1-10 0 0,0 1 15 0 0,1 0 0 0 0,-1 0 0 0 0,0 0 0 0 0,0 0 0 0 0,0 0 0 0 0,-1 0 0 0 0,1 0-1 0 0,-1 1-14 0 0,0 13 47 0 0,0 24 37 0 0,0 2-87 0 0,0-32-34 0 0,0-9-44 0 0,0-3-35 0 0,0 0-164 0 0,0 0 136 0 0,0 0-59 0 0,0 0-85 0 0,0 0 90 0 0,0 0-41 0 0,0 0-45 0 0,0 0-43 0 0,0 0-38 0 0,0 0-36 0 0,0 0-258 0 0,0 0-58 0 0,0 0-46 0 0,0 0-33 0 0,0 0-1425 0 0,0 0-1259 0 0</inkml:trace>
  <inkml:trace contextRef="#ctx0" brushRef="#br0" timeOffset="19047.2">501 1482 8512 0 0,'0'0'248'0'0,"0"0"-6"0"0,0 0-178 0 0,3 0-37 0 0,16 0 63 0 0,-2-3 91 0 0,0-3 118 0 0,-7 3-97 0 0,0-2 38 0 0,-3 0-73 0 0,3 0 74 0 0,5 2 52 0 0,2 1-81 0 0,-10-1-67 0 0,0 1 1 0 0,-1-1-1 0 0,1-1 0 0 0,3-2-145 0 0,9-4 201 0 0,-4 3-77 0 0,8-1 120 0 0,1-1-15 0 0,-10 3-130 0 0,1-2 5 0 0,8-3 11 0 0,-1-3-65 0 0,-14 8-43 0 0,-4 3-5 0 0,-1 0 1 0 0,1 1 0 0 0,-1-1 0 0 0,1 1 0 0 0,3-2-3 0 0,34-6 43 0 0,-9-10-32 0 0,-10 14-11 0 0,-11 4 0 0 0,62-23 0 0 0,-48 20-31 0 0,-12 3-19 0 0,-1-1-40 0 0,0-1-58 0 0,2-2-69 0 0,-2 0 46 0 0,-2 3 35 0 0,-4 2 76 0 0,0 0 0 0 0,0 0-1 0 0,0 0 1 0 0,-1 1 0 0 0,4 0 60 0 0,2 0-20 0 0,8 0-56 0 0,-9 2 64 0 0,-6 3 36 0 0,0 1 21 0 0,21 9 114 0 0,-21-10-63 0 0,-3 2-61 0 0,-1-1-6 0 0,5 2 9 0 0,-4-7-28 0 0,0 0-1 0 0,0 1 1 0 0,0-1-1 0 0,-1 0 1 0 0,1 1 0 0 0,0-1-1 0 0,-1 1 1 0 0,1-1-1 0 0,-1 1 1 0 0,0-1-1 0 0,1 1 1 0 0,-1 0-1 0 0,0-1 1 0 0,0 1-10 0 0,1 13 123 0 0,5-1-31 0 0,0 2 12 0 0,-4 2 45 0 0,-2-13-100 0 0,1 0 0 0 0,0 0 0 0 0,0 0 0 0 0,0 0 0 0 0,2 4-49 0 0,-1-4 45 0 0,0 1 1 0 0,-1-1 0 0 0,0 1 0 0 0,0-1 0 0 0,0 1 0 0 0,-1 0-46 0 0,1 2 53 0 0,-1-1 1 0 0,1 1-1 0 0,1-1 1 0 0,-1 1-1 0 0,2 0-53 0 0,-1-1 54 0 0,0 0 0 0 0,-1 1-1 0 0,0-1 1 0 0,0 0 0 0 0,-1 2-54 0 0,0 16 152 0 0,-1-15-71 0 0,1 0 0 0 0,0 1-1 0 0,0-1 1 0 0,2 0 0 0 0,0 5-81 0 0,1-2 91 0 0,5 22 154 0 0,-7-22-118 0 0,-1 4 46 0 0,0-6-92 0 0,0 1 43 0 0,0 50 669 0 0,0-59-682 0 0,0-3-30 0 0,0 0-7 0 0,0 0 12 0 0,0 0 61 0 0,0 0 21 0 0,3-3 6 0 0,5-5-25 0 0,-2-1-53 0 0,1 0-34 0 0,0-6-29 0 0,3-4 2 0 0,0 4 36 0 0,2-1-59 0 0,-5 7 5 0 0,-1 0 0 0 0,0 0 1 0 0,3-6-18 0 0,-3 2 15 0 0,1 1 0 0 0,0 0 0 0 0,1 1 0 0 0,0 0-1 0 0,4-3-14 0 0,-2 6 0 0 0,0 0 0 0 0,0 1 0 0 0,11-6 0 0 0,-1 1 0 0 0,-7 2-6 0 0,-8 6-24 0 0,0 1 0 0 0,0-1 0 0 0,1 1 0 0 0,4-2 30 0 0,-8 5-9 0 0,-1-1 1 0 0,1 0-1 0 0,0 1 1 0 0,-1 0-1 0 0,1-1 1 0 0,0 1-1 0 0,-1 0 1 0 0,1 0-1 0 0,0 0 1 0 0,-1 0-1 0 0,1 0 1 0 0,0 0-1 0 0,0 1 1 0 0,-1-1-1 0 0,1 0 1 0 0,0 1-1 0 0,-1 0 1 0 0,1-1-1 0 0,0 1 9 0 0,11 9 126 0 0,7 10 187 0 0,-8-7-102 0 0,-2 2-7 0 0,-5 0-94 0 0,-2-2-63 0 0,7 7 29 0 0,-5 8-11 0 0,2-4-16 0 0,3 2-55 0 0,-2-3-57 0 0,-7-20 50 0 0,0 1 0 0 0,0-1 0 0 0,-1 0-1 0 0,1 1 1 0 0,-1-1 0 0 0,0 1 0 0 0,0-1-1 0 0,0 1 1 0 0,-1 1 13 0 0,1 4-65 0 0,0-1-192 0 0,0-1 67 0 0,0 1 33 0 0,0 10-141 0 0,0-12 164 0 0,0 4-159 0 0,0-6 93 0 0,0 1-48 0 0,0 1-200 0 0,0-3 175 0 0,0 1-34 0 0,0-1-39 0 0,0 0-41 0 0,0 0-44 0 0,0 0-46 0 0,0-2 128 0 0,0-1-46 0 0,0 0-42 0 0,0 1-35 0 0,0-1-136 0 0,0 0-35 0 0,0 0-1410 0 0</inkml:trace>
  <inkml:trace contextRef="#ctx0" brushRef="#br0" timeOffset="19396.95">2058 1739 9760 0 0,'0'0'222'0'0,"3"0"30"0"0,7 3-29 0 0,-1 2-47 0 0,-1 0-79 0 0,-1-3-61 0 0,2-1-26 0 0,-9-1-10 0 0,6 0-7 0 0,9 0 7 0 0,-6-3 71 0 0,-1-2 59 0 0,1 0 127 0 0,4 2 92 0 0,0 1 2 0 0,-3-4-72 0 0,-3 2-88 0 0,7-3 107 0 0,9-5 276 0 0,-9 4-253 0 0,-2-2-120 0 0,1-1-79 0 0,7-2 27 0 0,-4 4-37 0 0,-9 1-64 0 0,-2-5-30 0 0,5 8-18 0 0,-5-5 0 0 0,5 5 0 0 0,-10 4 0 0 0,1 0 0 0 0,-1 1 0 0 0,0-1 0 0 0,1 0 0 0 0,-1 0 0 0 0,0 1 0 0 0,0-1 0 0 0,0 0 0 0 0,1 0 0 0 0,-1 0 0 0 0,0 1 0 0 0,0-1 0 0 0,0 0 0 0 0,0-1 0 0 0,0-9-7 0 0,-1-13 51 0 0,1 24-40 0 0,0-1-1 0 0,0 1 0 0 0,0-1 1 0 0,0 1-1 0 0,-1-1 1 0 0,1 1-1 0 0,0-1 1 0 0,0 1-1 0 0,0 0 1 0 0,-1-1-1 0 0,1 1 1 0 0,0-1-1 0 0,-1 1 1 0 0,1 0-1 0 0,0-1 1 0 0,-1 1-1 0 0,1 0 1 0 0,-1-1-1 0 0,1 1 0 0 0,0 0 1 0 0,-1-1-1 0 0,1 1 1 0 0,-1 0-1 0 0,1 0 1 0 0,-1 0-1 0 0,1-1 1 0 0,-1 1-1 0 0,1 0 1 0 0,-1 0-1 0 0,1 0 1 0 0,-1 0-1 0 0,1 0 1 0 0,-1 0-4 0 0,-4-3 72 0 0,-5-7 1 0 0,3 7 33 0 0,-1 3-76 0 0,5 1-7 0 0,-1-1-7 0 0,1 1 1 0 0,-1 0 0 0 0,0 0-1 0 0,0 0 1 0 0,1 1 0 0 0,-1-1-1 0 0,1 1 1 0 0,-1 0 0 0 0,0 0-17 0 0,-4 2 10 0 0,0 2 11 0 0,-2 2 36 0 0,3-3 15 0 0,1 1 1 0 0,0 0-1 0 0,0 1 1 0 0,1-1-1 0 0,0 1 1 0 0,0 0-73 0 0,0 5 199 0 0,1-1-74 0 0,-5 9 34 0 0,0-6-119 0 0,-12 18-36 0 0,18-27-4 0 0,-1 0 0 0 0,2 1 0 0 0,-1 0 0 0 0,1 0 0 0 0,-2 4 0 0 0,-6 15 0 0 0,9-22 0 0 0,0 0 0 0 0,1 0 0 0 0,-1 0 0 0 0,1 0 0 0 0,0 0 0 0 0,-1 0 0 0 0,1 0 0 0 0,0 0 0 0 0,1 0 0 0 0,-1 1 0 0 0,1 7 0 0 0,-1-11 0 0 0,-1 1 0 0 0,1-1 0 0 0,0 1 0 0 0,0-1 0 0 0,0 1 0 0 0,0-1 0 0 0,0 1 0 0 0,0-1 0 0 0,0 1 0 0 0,0-1 0 0 0,1 1 0 0 0,-1-1 0 0 0,0 1 0 0 0,0-1 0 0 0,0 1 0 0 0,0-1 0 0 0,1 0 0 0 0,-1 1 0 0 0,0-1 0 0 0,0 1 0 0 0,1-1 0 0 0,-1 0 0 0 0,0 1 0 0 0,1-1 0 0 0,-1 0 0 0 0,0 1 0 0 0,1-1 0 0 0,-1 0 0 0 0,0 1 0 0 0,1-1 0 0 0,-1 0 0 0 0,1 0 0 0 0,5 5 0 0 0,-1 1 0 0 0,-5-6 0 0 0,0 1 0 0 0,0-1 0 0 0,0 1 0 0 0,1-1 0 0 0,-1 0 0 0 0,0 1 0 0 0,1-1 0 0 0,-1 0 0 0 0,0 1 0 0 0,1-1 0 0 0,-1 0 0 0 0,0 1 0 0 0,1-1 0 0 0,-1 0 0 0 0,1 0 0 0 0,-1 1 0 0 0,0-1 0 0 0,1 0 0 0 0,-1 0 0 0 0,1 0 0 0 0,-1 0 0 0 0,1 1 0 0 0,-1-1 0 0 0,1 0 0 0 0,-1 0 0 0 0,1 0 0 0 0,-1 0 0 0 0,1 0 0 0 0,-1 0 0 0 0,1 0 0 0 0,-1-1 0 0 0,1 1 0 0 0,5 1-55 0 0,-2 0 53 0 0,8 4 114 0 0,-6-1-116 0 0,-3-3-50 0 0,1 1-49 0 0,2-1-128 0 0,-3-1 67 0 0,1 0-35 0 0,-2 0-32 0 0,1 0-38 0 0,2 0-372 0 0,-1 0 83 0 0,1 0-54 0 0,4 0-727 0 0,3 0-582 0 0,6 0-1104 0 0</inkml:trace>
  <inkml:trace contextRef="#ctx0" brushRef="#br0" timeOffset="21238.87">5203 1785 12864 0 0,'0'0'374'0'0,"0"0"-131"0"0,0 0-111 0 0,0 0-35 0 0,0 2-55 0 0,0 1-22 0 0,0 6-50 0 0,0-4 42 0 0,0-1 46 0 0,0 0 65 0 0,0 1 113 0 0,0-2-70 0 0,0-1 37 0 0,0 0 39 0 0,0 0 44 0 0,0 0 47 0 0,0 0 50 0 0,0-2-244 0 0,-3 0 15 0 0,-7 0 49 0 0,10 0-200 0 0,0 0 0 0 0,0 0 1 0 0,0 0-1 0 0,0 0 0 0 0,0 0 1 0 0,0 0-1 0 0,0 0 0 0 0,0 0 1 0 0,0 0-1 0 0,0 0 0 0 0,-1 0 1 0 0,1 0-1 0 0,0 0 0 0 0,0 0 1 0 0,0 0-1 0 0,0 0 0 0 0,0 0 1 0 0,0 0-1 0 0,0 0 0 0 0,0 0 1 0 0,0 0-1 0 0,0 0 0 0 0,0 0 1 0 0,-1 0-1 0 0,1 0 0 0 0,0 0 1 0 0,0 0-1 0 0,0 0 0 0 0,0 0 1 0 0,0 1-1 0 0,0-1 1 0 0,0 0-1 0 0,0 0 0 0 0,0 0 1 0 0,0 0-1 0 0,0 0 0 0 0,0 0 1 0 0,0 0-1 0 0,0 0 0 0 0,0 0 1 0 0,0 0-1 0 0,0 0 0 0 0,0 0 1 0 0,0 1-1 0 0,0-1 0 0 0,0 0 1 0 0,0 0-1 0 0,0 0 0 0 0,0 0 1 0 0,0 0-1 0 0,0 0 0 0 0,0 0 1 0 0,0 0-1 0 0,0 0 0 0 0,0 0 1 0 0,0 0-1 0 0,0 1-3 0 0,0 5 87 0 0,0-2-103 0 0,0-2-97 0 0,0-2-186 0 0,-3 3-322 0 0,-9 9-39 0 0</inkml:trace>
  <inkml:trace contextRef="#ctx0" brushRef="#br0" timeOffset="20057.75">3404 1573 9256 0 0,'-25'-13'266'0'0,"23"13"-247"0"0,1-1 0 0 0,0 1-1 0 0,0-1 1 0 0,-1 1 0 0 0,1-1-1 0 0,0 1 1 0 0,0 0 0 0 0,-1 0-1 0 0,1-1 1 0 0,0 1 0 0 0,-1 0 0 0 0,1 0-1 0 0,-1 0 1 0 0,1 1 0 0 0,-1-1-19 0 0,-4 0 68 0 0,-2-2-43 0 0,3 0-19 0 0,-4-2 40 0 0,1 0 49 0 0,-3 3 50 0 0,-4 0 55 0 0,7 1-7 0 0,-4 1 32 0 0,4-1-27 0 0,0-1 20 0 0,2-2 64 0 0,-3-1 1 0 0,0 0-66 0 0,0 1-26 0 0,-7 2 7 0 0,2 3 20 0 0,5 2-50 0 0,-3 2-3 0 0,5-5-97 0 0,1 0 1 0 0,-1 0 0 0 0,1-1 0 0 0,-1 0 0 0 0,-2 0-69 0 0,-16-1 115 0 0,8 4-70 0 0,7 7 8 0 0,-10-5-42 0 0,15 2-11 0 0,3-3 0 0 0,-5 0 0 0 0,7-4 0 0 0,-1 0 0 0 0,1 1 1 0 0,0-1-1 0 0,-1 0 0 0 0,1 0 1 0 0,0 0-1 0 0,-1 1 0 0 0,1-1 1 0 0,0 0-1 0 0,-1 1 0 0 0,1-1 1 0 0,0 0-1 0 0,0 1 0 0 0,-1-1 1 0 0,1 0-1 0 0,0 1 0 0 0,0-1 1 0 0,0 0-1 0 0,-1 1 0 0 0,1-1 1 0 0,0 0-1 0 0,0 1 0 0 0,0-1 1 0 0,0 1-1 0 0,0-1 1 0 0,0 0-1 0 0,0 1 0 0 0,0-1 1 0 0,0 1-1 0 0,0-1 0 0 0,0 1 0 0 0,0 1 59 0 0,0-2 32 0 0,0 3 5 0 0,2 7-16 0 0,9-5-64 0 0,-5 5-16 0 0,-6-8 0 0 0,1-1 0 0 0,-1 0 0 0 0,0 0 0 0 0,1 0 0 0 0,-1-1 0 0 0,1 1 0 0 0,0 0 0 0 0,-1 0 0 0 0,1 0 0 0 0,0 0 0 0 0,0 0 0 0 0,-1-1 0 0 0,1 1 0 0 0,0 0 0 0 0,0-1 0 0 0,0 1 0 0 0,9 4 0 0 0,-8-4 0 0 0,1-1 0 0 0,-1 2 0 0 0,0-1 0 0 0,0 0 0 0 0,0 0 0 0 0,0 1 0 0 0,0-1 0 0 0,0 1 0 0 0,-1 0 0 0 0,7 4 0 0 0,-1-1 0 0 0,1 1 0 0 0,0-1 0 0 0,0 0 0 0 0,0-1 0 0 0,1 0 0 0 0,0-1 0 0 0,1 1 0 0 0,34 17 0 0 0,-18-3 0 0 0,-18-12 0 0 0,0 0 0 0 0,0-1 0 0 0,5 3 0 0 0,7 3-16 0 0,5 8-48 0 0,-16-12 21 0 0,1 0 0 0 0,-1-1 1 0 0,9 4 42 0 0,20 11-90 0 0,-28-16 92 0 0,-1 2 0 0 0,0-1-1 0 0,0 1 1 0 0,6 7-2 0 0,13 14 77 0 0,-25-20 3 0 0,-5 1-61 0 0,1-8-11 0 0,-9 11 13 0 0,5-8 26 0 0,-2-3-38 0 0,1-1-1 0 0,-1 5 13 0 0,5-4-19 0 0,1 0 1 0 0,0 0-1 0 0,-1 0 0 0 0,1-1 1 0 0,-1 1-1 0 0,1 0 0 0 0,-1-1 1 0 0,1 1-1 0 0,-1-1 0 0 0,1 0 1 0 0,-1 1-1 0 0,1-1 0 0 0,-1 0 1 0 0,0 0-3 0 0,-10 1-11 0 0,8-1-5 0 0,1 0 0 0 0,-1 0 0 0 0,0 0 0 0 0,0 0 0 0 0,0-1 0 0 0,1 1 0 0 0,-1-1 0 0 0,-2 0 16 0 0,-4-4-71 0 0,-7-1-96 0 0,-1 4-48 0 0,6 2 106 0 0,5 1 9 0 0,-1-1 0 0 0,0-1-1 0 0,0 1 1 0 0,-7-3 100 0 0,1-1-192 0 0,-2-1-49 0 0,5 1 38 0 0,1 0-42 0 0,-2 0-141 0 0,2 0-97 0 0,5 3 29 0 0,1 0-106 0 0,-1 0-275 0 0,1-1-88 0 0,-2-2-463 0 0,-3-4-777 0 0,9 8 2144 0 0</inkml:trace>
  <inkml:trace contextRef="#ctx0" brushRef="#br0" timeOffset="20459.09">3706 1739 9760 0 0,'16'13'238'0'0,"-2"-10"-2"0"0,-12-3-210 0 0,0 0 0 0 0,0 0 0 0 0,-1 0 0 0 0,1 1 0 0 0,0-1 0 0 0,-1 1 0 0 0,1-1 0 0 0,0 1-1 0 0,-1-1 1 0 0,1 1 0 0 0,-1 0 0 0 0,1 0 0 0 0,-1 0-26 0 0,9 4 145 0 0,3-2-85 0 0,6-3-21 0 0,0 0 82 0 0,0 0 88 0 0,-3 0 91 0 0,-2-2 247 0 0,-5-3-89 0 0,3-1 5 0 0,4 5-20 0 0,-3 1-165 0 0,1-4-66 0 0,3-5-116 0 0,9-3 20 0 0,-9 3-86 0 0,-1-4-30 0 0,-9 6-2 0 0,-4 4 4 0 0,0 0 0 0 0,0 0 0 0 0,0 0 0 0 0,0-1 0 0 0,0 1 0 0 0,-1-1-2 0 0,3-9 43 0 0,5 8-22 0 0,-5-5 22 0 0,6 5-32 0 0,-11 5-11 0 0,0-1 0 0 0,0 1 0 0 0,1-1 0 0 0,-1 1 0 0 0,0 0 0 0 0,0-1 0 0 0,0 1 0 0 0,0-1 0 0 0,0 1 0 0 0,0-1 0 0 0,0 1 0 0 0,0-1 0 0 0,0 1 0 0 0,0-1 0 0 0,0 1 0 0 0,0-1 0 0 0,0 1 0 0 0,0-1 0 0 0,0 1 0 0 0,0-1 0 0 0,0 1 0 0 0,0-1 0 0 0,-1 1 0 0 0,1 0 0 0 0,0-1 0 0 0,0 1 0 0 0,-11-16 0 0 0,3 2 2 0 0,5 14-9 0 0,0 1 25 0 0,-3-5 45 0 0,-7-5 65 0 0,12 8-113 0 0,0 0 0 0 0,-1 1 0 0 0,1-1 0 0 0,0 1 0 0 0,-1-1 0 0 0,1 1 0 0 0,0 0 0 0 0,-1 0 0 0 0,1 0 0 0 0,-1 0 0 0 0,1 0 0 0 0,-1 0 0 0 0,1 0 0 0 0,0 0 0 0 0,-1 0 0 0 0,1 0 0 0 0,-1 1 0 0 0,1-1 0 0 0,0 1 0 0 0,-2 0-15 0 0,-9 9 144 0 0,12-10-140 0 0,-1 0 0 0 0,1 1 0 0 0,0-1 1 0 0,0 0-1 0 0,0 0 0 0 0,-1 0 0 0 0,1 0 1 0 0,0 1-1 0 0,0-1 0 0 0,-1 0 0 0 0,1 0 1 0 0,0 0-1 0 0,-1 0 0 0 0,1 0 0 0 0,0 0 1 0 0,-1 0-1 0 0,1 1 0 0 0,0-1 0 0 0,0 0 1 0 0,-1 0-1 0 0,1 0 0 0 0,0 0 0 0 0,-1 0 1 0 0,1-1-1 0 0,0 1 0 0 0,-1 0-4 0 0,-19 0 98 0 0,10 3-2 0 0,6-1-75 0 0,3-2-13 0 0,-1 1-1 0 0,1 0 1 0 0,0-1-1 0 0,-1 1 1 0 0,1 0-1 0 0,0 0 1 0 0,0 0-1 0 0,-1 0 1 0 0,1 0-1 0 0,0 0 1 0 0,0 0-8 0 0,-3 7 59 0 0,-1 2 34 0 0,-8 15 72 0 0,-1-7-2 0 0,6-9-64 0 0,2 2-51 0 0,0 3-40 0 0,0 5-45 0 0,4-14 23 0 0,-2 21-79 0 0,5-3 55 0 0,-1-12 41 0 0,0-9-1 0 0,0 0 1 0 0,0-1 0 0 0,1 1 0 0 0,-1-1-1 0 0,0 1 1 0 0,0 0 0 0 0,1-1 0 0 0,-1 1-1 0 0,1-1 1 0 0,0 1 0 0 0,-1-1 0 0 0,1 1-1 0 0,0-1 1 0 0,0 0 0 0 0,0 2-3 0 0,4 4 25 0 0,-2 0-15 0 0,12 17 47 0 0,0-12-46 0 0,-5-7-8 0 0,-8-5 5 0 0,0 1-1 0 0,0 0 1 0 0,0 1-1 0 0,0-1 0 0 0,0 0 1 0 0,0 1-1 0 0,0-1 1 0 0,0 1-1 0 0,0 0-7 0 0,-1-1 4 0 0,0 0 0 0 0,0 0 0 0 0,0 1 0 0 0,1-1 1 0 0,-1 0-1 0 0,0 0 0 0 0,1 0 0 0 0,-1-1 0 0 0,0 1 0 0 0,1 0 0 0 0,-1 0 0 0 0,1-1 0 0 0,0 1 0 0 0,-1-1 0 0 0,1 1 0 0 0,-1-1 0 0 0,1 0 0 0 0,0 1 0 0 0,-1-1 1 0 0,1 0-5 0 0,17 2 76 0 0,-5 4-37 0 0,-4-2-21 0 0,-9-3-20 0 0,0-1 1 0 0,1 0 0 0 0,-1 1-1 0 0,0-1 1 0 0,0 0-1 0 0,0 0 1 0 0,1 0 0 0 0,-1 0-1 0 0,0 0 1 0 0,0 0 0 0 0,1 0-1 0 0,-1-1 1 0 0,0 1-1 0 0,0 0 1 0 0,0-1 0 0 0,0 1-1 0 0,0-1 1 0 0,1 1-1 0 0,-1-1 1 0 0,0 1 0 0 0,0-1-1 0 0,0 0 1 0 0,0 0 1 0 0,0 0-4 0 0,0 0 1 0 0,1 1-1 0 0,-1-1 0 0 0,0 0 1 0 0,1 1-1 0 0,-1-1 1 0 0,1 0-1 0 0,-1 1 1 0 0,0 0-1 0 0,1-1 0 0 0,-1 1 1 0 0,1 0-1 0 0,0 0 4 0 0,17 0-136 0 0,5 0-140 0 0,-22 0 242 0 0,-1 0-1 0 0,1 0 1 0 0,0-1 0 0 0,0 1-1 0 0,-1 0 1 0 0,1-1-1 0 0,0 1 1 0 0,-1-1-1 0 0,2 0 35 0 0,2-2-194 0 0,-2 1 40 0 0,-1 0-45 0 0,0-1-54 0 0,1 1-63 0 0,-2 0 48 0 0,1 1-40 0 0,0-1-42 0 0,-1 1-48 0 0,1-1-49 0 0,0 1-53 0 0,0-1-56 0 0,1 1-60 0 0,3-1-1195 0 0,3 1-1023 0 0</inkml:trace>
  <inkml:trace contextRef="#ctx0" brushRef="#br0" timeOffset="20708.59">4598 1301 11432 0 0,'0'0'256'0'0,"0"0"34"0"0,0 0 22 0 0,0 0-30 0 0,0 0-122 0 0,0 0-50 0 0,0 2 113 0 0,0 2-65 0 0,1-1-79 0 0,-1-1 0 0 0,0 0 1 0 0,0 0-1 0 0,0 1 0 0 0,-1-1 0 0 0,1 0 0 0 0,-1 0 0 0 0,1 0 1 0 0,-1 2-80 0 0,-1 0 105 0 0,-1 0 10 0 0,-1 2 39 0 0,2 0-8 0 0,1 0 34 0 0,0 3 78 0 0,1-1-191 0 0,0 1 36 0 0,0 27 328 0 0,0-20-274 0 0,0 1-57 0 0,0-2-7 0 0,-1-8-35 0 0,1 1 0 0 0,1-1 0 0 0,-1 0 0 0 0,1 1 1 0 0,1 1-59 0 0,2 6 95 0 0,-2-9-47 0 0,0 1 0 0 0,-1-1 0 0 0,0 0 0 0 0,0 0 0 0 0,0 1 0 0 0,-1 3-48 0 0,0 6 80 0 0,-1-7-21 0 0,1-1-1 0 0,0 1 1 0 0,1 0 0 0 0,0-1 0 0 0,1 6-59 0 0,-1-11 16 0 0,5 26 102 0 0,-4-21-77 0 0,0 1 0 0 0,-1-1 0 0 0,-1 8-41 0 0,1-8 36 0 0,-1 0 0 0 0,2 0 0 0 0,-1 0 0 0 0,1 1 0 0 0,1 1-36 0 0,-2-4 35 0 0,1 1 0 0 0,-1-1 0 0 0,0 1 0 0 0,0-1 0 0 0,-1 1-35 0 0,2 11 117 0 0,4-3-30 0 0,0 0-8 0 0,-4 3 22 0 0,-3-7-87 0 0,0-5-1 0 0,1-1-1 0 0,0 0 0 0 0,0 1 1 0 0,0-1-1 0 0,1 1 0 0 0,0-1 1 0 0,0 0-1 0 0,0 1-12 0 0,2 1 11 0 0,2 12 21 0 0,-9-8-33 0 0,0-7-36 0 0,2-2-40 0 0,2-2-84 0 0,0 0-121 0 0,0 0 211 0 0,0 0-10 0 0,0 0-23 0 0,0 0-46 0 0,0 0-19 0 0,0 0-45 0 0,0 0-54 0 0,0 0-60 0 0,0 0-63 0 0,0 0-61 0 0,0 0-52 0 0,0 0-47 0 0,0 0-162 0 0,0 0-46 0 0,0 0-196 0 0,0 0-526 0 0</inkml:trace>
  <inkml:trace contextRef="#ctx0" brushRef="#br0" timeOffset="20926.77">4266 1649 13560 0 0,'0'0'306'0'0,"0"0"46"0"0,2-3 23 0 0,4-3-157 0 0,-2 2-105 0 0,-1 2-29 0 0,1 1-45 0 0,4 1-47 0 0,-5 1 17 0 0,13-1-11 0 0,0 0 58 0 0,-2 0 52 0 0,-2 0 48 0 0,-3-1 6 0 0,-2 0-36 0 0,1-1-11 0 0,1-2 14 0 0,6-1 53 0 0,-1 1-2 0 0,1 1-47 0 0,12-2 35 0 0,-10 2-87 0 0,8 0 46 0 0,8 3 9 0 0,-13 0-66 0 0,2 1 14 0 0,2-1-34 0 0,13 1-22 0 0,-19 0-28 0 0,-1-2-1 0 0,1 0 0 0 0,10-2 1 0 0,-6-3-18 0 0,-13 4-36 0 0,1-1-35 0 0,1 2-41 0 0,2 0-47 0 0,28 1-374 0 0,-9 0-37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06.1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10736 0 0,'0'0'241'0'0,"0"0"38"0"0,0 2 13 0 0,0 2-124 0 0,0-3-38 0 0,0 6-76 0 0,0 9-34 0 0,0-7 26 0 0,0 1 78 0 0,-1 3 99 0 0,2 15 376 0 0,0-21-458 0 0,1-1-46 0 0,4 7 83 0 0,-5-12-153 0 0,-1 1 0 0 0,1-1-1 0 0,0 0 1 0 0,-1 1 0 0 0,1-1-1 0 0,-1 0 1 0 0,1 1 0 0 0,-1-1 0 0 0,1 1-1 0 0,-1-1 1 0 0,0 1 0 0 0,0-1 0 0 0,0 1-25 0 0,0 10 166 0 0,0 0-41 0 0,0 37 245 0 0,0-49-369 0 0,2 16 152 0 0,3 0-26 0 0,1 2-21 0 0,-5 13 45 0 0,0-10-6 0 0,2 1 73 0 0,2-8-54 0 0,-1-4-46 0 0,-2-3-7 0 0,-1 0 12 0 0,-1 2 39 0 0,0 42 345 0 0,0-24-306 0 0,0-4-46 0 0,3-2-9 0 0,2-8-95 0 0,-4-11-48 0 0,0 0 0 0 0,0 0 0 0 0,0 0 0 0 0,0 0 1 0 0,0 1-1 0 0,-1-1 0 0 0,1 0 0 0 0,-1 0 1 0 0,0 1-1 0 0,1-1 0 0 0,-1 0 0 0 0,0 1-3 0 0,0 13 38 0 0,0 29-12 0 0,0-30-8 0 0,0-8-49 0 0,0-2-36 0 0,0-2-88 0 0,0-3 64 0 0,0 0-68 0 0,0 0-86 0 0,0 0 74 0 0,0 0-40 0 0,0 0-41 0 0,0 0-40 0 0,0 0-396 0 0,0 0 93 0 0,0 0-54 0 0,0 0-764 0 0,0 0-603 0 0,0 0-1145 0 0</inkml:trace>
  <inkml:trace contextRef="#ctx0" brushRef="#br0" timeOffset="296.77">273 152 10480 0 0,'0'0'233'0'0,"3"3"39"0"0,12 20 212 0 0,-9-12-356 0 0,0 0-104 0 0,5 11-15 0 0,-1 1-4 0 0,0-10 46 0 0,-8-11-9 0 0,-1 0 0 0 0,1 0 1 0 0,0 1-1 0 0,-1-1 0 0 0,1 0 0 0 0,-1 1 0 0 0,0-1 0 0 0,0 1 0 0 0,0-1 0 0 0,0 1 0 0 0,0 0 0 0 0,0 0-42 0 0,3 11 243 0 0,5 3 67 0 0,-7-13-237 0 0,0 0 0 0 0,0 0 0 0 0,0 1 0 0 0,-1-1 1 0 0,0 0-1 0 0,0 1 0 0 0,1 1-73 0 0,3 13 305 0 0,1-4 35 0 0,-2-6-109 0 0,1 3 45 0 0,-3-5-179 0 0,2 1 51 0 0,1 5 118 0 0,9 17 423 0 0,-13-28-582 0 0,-1 1-82 0 0,0 1 16 0 0,0-2 14 0 0,0-1 35 0 0,1 0 16 0 0,0 1 35 0 0,0-1 39 0 0,0 0 44 0 0,9 9-51 0 0,-7-7-12 0 0,-3-3-14 0 0,0 0-56 0 0,0 0-19 0 0,0 0 22 0 0,0 0 22 0 0,0-3 4 0 0,-1-4-39 0 0,1-15 76 0 0,3 9-84 0 0,-1 9-60 0 0,0 1 0 0 0,-1-1 0 0 0,1 1 0 0 0,-1-1 0 0 0,0 0 0 0 0,0 1 0 0 0,0-1 0 0 0,0 0 0 0 0,-1 0-1 0 0,1-2-12 0 0,2-17 73 0 0,9-4-28 0 0,-10 23-40 0 0,1-1 1 0 0,-1 1-1 0 0,0-1 0 0 0,0 0 0 0 0,-1 0-5 0 0,2-7 23 0 0,-2 8-11 0 0,-1 1 0 0 0,1-1 1 0 0,1 1-1 0 0,-1-1 0 0 0,0 1 1 0 0,1-1-1 0 0,0 1 0 0 0,0 0 1 0 0,1-2-13 0 0,42-71 21 0 0,-42 73-12 0 0,29-42 37 0 0,-28 40-48 0 0,0 0 0 0 0,0 0 0 0 0,0 1 0 0 0,1 0 1 0 0,-1 0-1 0 0,1 0 0 0 0,0 1 0 0 0,1-1 2 0 0,4-1-43 0 0,10-5 3 0 0,-7 8-41 0 0,-10 1 24 0 0,-1-1-13 0 0,-2 2 38 0 0,1-1-98 0 0,1-1 81 0 0,4-3 102 0 0,-3 3-99 0 0,-1 2-48 0 0,1-1-71 0 0,-1 0-106 0 0,1 1-118 0 0,-2-1 145 0 0,1 1-38 0 0,-1 1-39 0 0,1-1-42 0 0,-2 0-29 0 0,0 0-56 0 0,0 0-51 0 0,0 0-43 0 0,0 0-158 0 0,0 0-43 0 0,0 0-191 0 0,0 0-514 0 0</inkml:trace>
  <inkml:trace contextRef="#ctx0" brushRef="#br0" timeOffset="693.45">802 288 6176 0 0,'-2'3'44'0'0,"-1"-1"-30"0"0,0 1 7 0 0,1 0 39 0 0,0-1 41 0 0,-1 0 64 0 0,4 0 17 0 0,0-1-59 0 0,-1 0-38 0 0,-1 2-35 0 0,-1 0-16 0 0,2-1 45 0 0,1 1 63 0 0,2 0 102 0 0,-2-2-251 0 0,0 0 37 0 0,1 1 52 0 0,1 1 39 0 0,12 12 590 0 0,-12-9-560 0 0,0 0 18 0 0,-3-5-153 0 0,0-1 0 0 0,0 1 0 0 0,0-1 1 0 0,1 1-1 0 0,-1-1 0 0 0,0 1 0 0 0,0-1 1 0 0,1 0-1 0 0,-1 1 0 0 0,0-1 0 0 0,0 1 1 0 0,1-1-1 0 0,-1 0 0 0 0,1 1 0 0 0,-1-1 1 0 0,0 0-1 0 0,1 1 0 0 0,-1-1 1 0 0,1 0-1 0 0,-1 0 0 0 0,0 0 0 0 0,1 1 1 0 0,-1-1-1 0 0,1 0 0 0 0,-1 0 0 0 0,1 0 1 0 0,-1 0-1 0 0,1 0 0 0 0,-1 0 0 0 0,1 0 1 0 0,-1 0-1 0 0,1 0 0 0 0,-1 0 0 0 0,1 0 1 0 0,-1 0-1 0 0,1 0 0 0 0,-1 0 0 0 0,1 0-16 0 0,-1 0 20 0 0,1 0 0 0 0,-1 0-1 0 0,1-1 1 0 0,-1 1 0 0 0,1 0 0 0 0,-1 0-1 0 0,1 1 1 0 0,-1-1 0 0 0,0 0-1 0 0,1 0 1 0 0,-1 0 0 0 0,1 0-1 0 0,-1 0 1 0 0,1 0 0 0 0,-1 1 0 0 0,1-1-1 0 0,-1 0 1 0 0,1 0 0 0 0,-1 1-1 0 0,0-1 1 0 0,1 0 0 0 0,-1 1-1 0 0,0-1 1 0 0,1 0 0 0 0,-1 1-1 0 0,0-1 1 0 0,1 0 0 0 0,-1 1 0 0 0,0-1-20 0 0,8 7 427 0 0,-6-6-430 0 0,1 0 40 0 0,5 0 140 0 0,3-1 175 0 0,7 0 332 0 0,-1 0-49 0 0,-6 0-293 0 0,-4 1-147 0 0,-1 0-111 0 0,2 2 77 0 0,3 0 208 0 0,2-8-48 0 0,-12 4-314 0 0,8-2 247 0 0,0 2-48 0 0,10 3 106 0 0,-16-1-273 0 0,-1-1 0 0 0,1 0 1 0 0,0 1-1 0 0,-1-1 0 0 0,1 0 0 0 0,0 0 0 0 0,-1 0 0 0 0,1-1 0 0 0,0 1 0 0 0,-1-1 0 0 0,1 1 0 0 0,-1-1 0 0 0,2-1-39 0 0,2 0 64 0 0,23-14 306 0 0,-18 7-241 0 0,-10 7-109 0 0,1 1 1 0 0,0-1-1 0 0,0 1 0 0 0,0 0 1 0 0,0 0-1 0 0,0-1 0 0 0,0 2 1 0 0,0-1-1 0 0,0 0 0 0 0,0 0 1 0 0,1 1-1 0 0,1-1-20 0 0,8-3 95 0 0,-2-9 73 0 0,-1 6-97 0 0,-7 6-61 0 0,0-1 0 0 0,-1 1 0 0 0,1-1 0 0 0,0 0-1 0 0,-1 0 1 0 0,1 0 0 0 0,-1 0 0 0 0,1 0 0 0 0,-1 0 0 0 0,0 0 0 0 0,1-1-10 0 0,-2 2 3 0 0,1 0 0 0 0,0 1 0 0 0,-1-1 0 0 0,1 0 0 0 0,0 0 0 0 0,0 0 0 0 0,-1 1 0 0 0,1-1 0 0 0,0 0 0 0 0,0 1 0 0 0,0-1 0 0 0,0 1 0 0 0,0-1 0 0 0,0 1 0 0 0,0-1 0 0 0,0 1-3 0 0,10-6 12 0 0,-6-7 1 0 0,5-2 51 0 0,-7 0 2 0 0,-3-5-4 0 0,0 12-49 0 0,0 8-12 0 0,0 0 0 0 0,0 0-1 0 0,0 0 1 0 0,0 0 0 0 0,0 0 0 0 0,0-1-1 0 0,0 1 1 0 0,0 0 0 0 0,0 0 0 0 0,0 0-1 0 0,0 0 1 0 0,0 0 0 0 0,0 0 0 0 0,0 0-1 0 0,0 0 1 0 0,0 0 0 0 0,0 0 0 0 0,0 0-1 0 0,0-1 1 0 0,0 1 0 0 0,0 0 0 0 0,0 0-1 0 0,0 0 1 0 0,-1 0 0 0 0,1 0 0 0 0,0 0-1 0 0,0 0 1 0 0,0 0 0 0 0,0 0 0 0 0,0 0-1 0 0,0 0 1 0 0,0 0 0 0 0,0 0 0 0 0,0 0-1 0 0,0 0 1 0 0,0-1 0 0 0,0 1 0 0 0,0 0-1 0 0,0 0 1 0 0,-1 0 0 0 0,1 0 0 0 0,0 0-1 0 0,0 0 1 0 0,0 0 0 0 0,0 0 0 0 0,0 0-1 0 0,0 0 1 0 0,0 0 0 0 0,0 0 0 0 0,0 0-1 0 0,0 0 1 0 0,0 0 0 0 0,-1 0 0 0 0,1 0-1 0 0,0 0 1 0 0,0 0 0 0 0,0 1-1 0 0,-10-1 21 0 0,5 2 22 0 0,-15 11-32 0 0,17-11-11 0 0,0-1 0 0 0,0 1 0 0 0,0 0 0 0 0,0 0 0 0 0,0 0 0 0 0,1 0 0 0 0,-1 0 0 0 0,1 0 0 0 0,-1 1 0 0 0,1-1 0 0 0,0 1 0 0 0,-2 2 0 0 0,0 5-1 0 0,3-8 1 0 0,0 0 0 0 0,0 0 0 0 0,0 1 0 0 0,0-1 0 0 0,-1 0 0 0 0,1 0 0 0 0,-1-1 0 0 0,1 1 0 0 0,-1 0 0 0 0,-3 3 0 0 0,1 1 0 0 0,0-1 0 0 0,0 1 0 0 0,-3 4 0 0 0,1 1 0 0 0,3-8 0 0 0,1 1 0 0 0,1-1 0 0 0,-1 1 0 0 0,0-1 1 0 0,1 1-1 0 0,0 0 0 0 0,-1 0 0 0 0,1 0 0 0 0,-2 8-1 0 0,-7 8 1 0 0,5 6 0 0 0,-1-11 0 0 0,5-12-1 0 0,0 0-1 0 0,0 0 1 0 0,0 0-1 0 0,0 0 1 0 0,0 1-1 0 0,1-1 1 0 0,0 0-1 0 0,-1 2 3 0 0,0 14-53 0 0,1-15 51 0 0,-1 0 0 0 0,1 0 1 0 0,0 0-1 0 0,0 0 0 0 0,0-1 0 0 0,1 1 0 0 0,-1 0 0 0 0,1 0 0 0 0,0 0 0 0 0,1 1 1 0 0,13 23-24 0 0,13-13-214 0 0,-25-13 203 0 0,0-1 1 0 0,0 1-1 0 0,0-1 0 0 0,1 0 1 0 0,-1 0-1 0 0,2 1 35 0 0,5-3-166 0 0,-4-1 42 0 0,1 0-38 0 0,-4 1 38 0 0,0 0 55 0 0,8 0 6 0 0,-6 1 0 0 0,0 0-97 0 0,-2 0 28 0 0,0 0-45 0 0,-1 0-25 0 0,1 0-45 0 0,0 0-50 0 0,-1 0-56 0 0,0 0 5 0 0,-1 0-49 0 0,1 0-44 0 0,-1 0-37 0 0,1 0-139 0 0,0 0-38 0 0,3 0-1439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04.0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166 77 8480 0 0,'-2'0'248'0'0,"-2"0"-152"0"0,-8 0 76 0 0,2 2-107 0 0,6 5-53 0 0,4-7-12 0 0,0 1 0 0 0,0-1 0 0 0,-1 0 0 0 0,1 1 0 0 0,0-1 0 0 0,-1 1 0 0 0,1-1 0 0 0,0 0 0 0 0,-1 1 0 0 0,1-1 0 0 0,0 0 0 0 0,-1 1 0 0 0,1-1 0 0 0,0 0 0 0 0,-1 0-1 0 0,1 0 1 0 0,-1 1 0 0 0,1-1 0 0 0,-1 0 0 0 0,1 0 0 0 0,-1 0 0 0 0,1 0 0 0 0,-1 0 0 0 0,1 0 0 0 0,0 1 0 0 0,-1-1 0 0 0,1 0 0 0 0,-1-1 0 0 0,1 1 0 0 0,-1 0 0 0 0,1 0 0 0 0,-1 0 0 0 0,-5 1 23 0 0,1 0 41 0 0,-8 5 263 0 0,7-1-108 0 0,-7 0 132 0 0,8 5-30 0 0,-6-4-134 0 0,10-6-178 0 0,0 1 0 0 0,0-1 1 0 0,0 1-1 0 0,0-1 0 0 0,0 1 0 0 0,0-1 0 0 0,0 1 0 0 0,1 0 0 0 0,-1-1 1 0 0,0 1-1 0 0,0 0 0 0 0,0 0 0 0 0,1-1 0 0 0,-1 1 0 0 0,0 0 0 0 0,1 0-9 0 0,-5 8 81 0 0,-8 15 85 0 0,10-19-152 0 0,1 1 0 0 0,0-1 0 0 0,0 0 0 0 0,0 1 0 0 0,1-1 0 0 0,0 1 0 0 0,0 0 0 0 0,0-1 1 0 0,1 1-1 0 0,0 0 0 0 0,0 4-14 0 0,0-7 7 0 0,0 0 1 0 0,0 0 0 0 0,-1 0 0 0 0,1 0-1 0 0,-1 0 1 0 0,0 0 0 0 0,0 0 0 0 0,0 0-1 0 0,-1 3-7 0 0,-4 9 45 0 0,6-10-28 0 0,-1 0-1 0 0,1 0 1 0 0,0 0 0 0 0,0 0-1 0 0,0 1 1 0 0,1-1-1 0 0,0 0 1 0 0,0 0-1 0 0,0 0 1 0 0,0 0 0 0 0,1 0-1 0 0,1 1-16 0 0,-2 0 12 0 0,1-3 7 0 0,-1 1 0 0 0,-1-1 0 0 0,1 1 1 0 0,-1 0-1 0 0,1 0 0 0 0,-1-1 0 0 0,0 3-19 0 0,0-5 7 0 0,0 1 0 0 0,0-1 0 0 0,0 1 0 0 0,0 0 0 0 0,0-1 0 0 0,0 1 1 0 0,1-1-1 0 0,-1 1 0 0 0,1-1 0 0 0,-1 1 0 0 0,1-1 0 0 0,-1 1 0 0 0,1-1 0 0 0,0 0 0 0 0,0 1 0 0 0,0-1 0 0 0,0 0 0 0 0,0 1 0 0 0,0-1 1 0 0,0 0-1 0 0,1 1-7 0 0,11 13 98 0 0,-6-5-6 0 0,-6-9-85 0 0,-1-1-1 0 0,1 1 1 0 0,0-1 0 0 0,0 1-1 0 0,0-1 1 0 0,-1 0 0 0 0,1 1 0 0 0,0-1-1 0 0,0 0 1 0 0,0 0 0 0 0,0 1-1 0 0,0-1 1 0 0,0 0-7 0 0,10 2 51 0 0,4 5 44 0 0,5 2 64 0 0,-14-8-129 0 0,5 3 56 0 0,1 0 43 0 0,2-2 47 0 0,1-1 53 0 0,-4 0-51 0 0,-8-1-130 0 0,1 0 0 0 0,-1 0-1 0 0,0 0 1 0 0,0 0 0 0 0,0 0 0 0 0,0 0-1 0 0,0-1 1 0 0,0 1 0 0 0,0-1 0 0 0,1 0-48 0 0,14-10 247 0 0,-10 6-76 0 0,0 0-1 0 0,-1-1 1 0 0,1 0-1 0 0,3-4-170 0 0,5-7 288 0 0,-2-1-48 0 0,-6 6-118 0 0,-3 1-40 0 0,4-9 154 0 0,-8 18-211 0 0,0 0 1 0 0,0 0 0 0 0,0 0 0 0 0,0-1 0 0 0,0 1 0 0 0,0 0 0 0 0,-1 0 0 0 0,1-1 0 0 0,-1 1 0 0 0,0 0 0 0 0,0 0 0 0 0,0-3-26 0 0,-3-16 19 0 0,-6 0-116 0 0,8 19 87 0 0,1 1 0 0 0,-1 0 0 0 0,1-1 0 0 0,0 1 0 0 0,-1 0 0 0 0,1-1 0 0 0,0 1 0 0 0,0 0 0 0 0,0-1 0 0 0,0 0 10 0 0,-2-15-109 0 0,0 12 89 0 0,-1-5-47 0 0,-1-2-33 0 0,2 9 46 0 0,1-1 1 0 0,-1 0-1 0 0,0 0 1 0 0,0 1-1 0 0,-1-1 1 0 0,1 1 0 0 0,-3-3 53 0 0,-5-5-150 0 0,-1 0-67 0 0,-1 1-59 0 0,-1 1-66 0 0,-4 2-73 0 0,12 5 369 0 0,0 0-35 0 0,-7-3-168 0 0,-3-1-156 0 0,-6-4-286 0 0,6 7 147 0 0</inkml:trace>
  <inkml:trace contextRef="#ctx0" brushRef="#br0" timeOffset="449.7">847 47 8352 0 0,'0'0'190'0'0,"-3"0"28"0"0,0 0-170 0 0,2 0 5 0 0,-3 0 0 0 0,-3 0 44 0 0,-6 0 69 0 0,1 0-125 0 0,-8 0-44 0 0,4-3 82 0 0,6-1 54 0 0,1 0 25 0 0,1 1 6 0 0,0 2 30 0 0,-2 1 65 0 0,2 0-70 0 0,-4 1 33 0 0,3-1-39 0 0,2-1 7 0 0,0-2 46 0 0,0-1-60 0 0,-3-1-9 0 0,8 4-138 0 0,0 1 0 0 0,0-1 0 0 0,0 0-1 0 0,0 0 1 0 0,-1 1 0 0 0,1-1 0 0 0,0 1 0 0 0,0 0 0 0 0,-1 0 0 0 0,0 0-29 0 0,-7 1 128 0 0,-1 2 48 0 0,5-1-120 0 0,-17 5 204 0 0,-6-3 96 0 0,23-5-276 0 0,5 1-58 0 0,-1 0 1 0 0,0 0 0 0 0,1 0 0 0 0,-1 0 0 0 0,1 0 0 0 0,-1 0-1 0 0,0 0 1 0 0,1 1 0 0 0,-1-1 0 0 0,1 0 0 0 0,-1 1 0 0 0,0 0-23 0 0,-4 9 100 0 0,-19 5 32 0 0,25-14-130 0 0,-1-1 1 0 0,1 1-1 0 0,0-1 1 0 0,-1 1-1 0 0,1-1 1 0 0,0 1-1 0 0,0 0 1 0 0,-1-1-1 0 0,1 1 1 0 0,0 0 0 0 0,0-1-1 0 0,0 1 1 0 0,0-1-1 0 0,-1 1 1 0 0,1 0-1 0 0,0-1 1 0 0,0 1-1 0 0,0 0 1 0 0,1-1-1 0 0,-1 1 1 0 0,0 0 0 0 0,0-1-1 0 0,0 1 1 0 0,0-1-3 0 0,1 3 3 0 0,1 12-3 0 0,1-11 0 0 0,-1-1 0 0 0,1 1 0 0 0,0-1 0 0 0,0 0 0 0 0,0 0 0 0 0,0 0 0 0 0,0 0 0 0 0,1-1 0 0 0,-1 1 0 0 0,1-1 0 0 0,0 0 0 0 0,0 0 0 0 0,2 2 0 0 0,0 0 0 0 0,0 0 0 0 0,0 1 0 0 0,1 2 0 0 0,2 0 0 0 0,0 0 0 0 0,0-1 0 0 0,1 0 0 0 0,0 0 0 0 0,0-1 0 0 0,0 0 0 0 0,2 0 0 0 0,15 8 0 0 0,12 3 0 0 0,-30-13 0 0 0,1 0 0 0 0,-1 1 0 0 0,-1 0 0 0 0,1 1 0 0 0,-1 0 0 0 0,1 0 0 0 0,-1 1 0 0 0,4 3 0 0 0,0 3 0 0 0,-8-9 0 0 0,0 1 0 0 0,0 0 0 0 0,0 0 0 0 0,-1 0 0 0 0,0 1 0 0 0,0-1 0 0 0,0 1 0 0 0,0 0 0 0 0,-1 0 0 0 0,1 1 0 0 0,7 7 10 0 0,-6-7 42 0 0,-5 3-49 0 0,1-7 6 0 0,0-1-5 0 0,0 0 0 0 0,0 0 0 0 0,0-1-1 0 0,0 1 1 0 0,0 0 0 0 0,0 0 0 0 0,-1 0 0 0 0,1 0 0 0 0,0-1-1 0 0,0 1 1 0 0,0 0 0 0 0,-1 0 0 0 0,1-1 0 0 0,-1 2-4 0 0,-9 3 53 0 0,9-1-45 0 0,-1-1-5 0 0,-13 5 50 0 0,8-3-44 0 0,5-4-9 0 0,1-1 0 0 0,0 1 0 0 0,-1 0 0 0 0,1 0 1 0 0,-1 0-1 0 0,1-1 0 0 0,-1 1 0 0 0,1-1 0 0 0,-1 1 0 0 0,1-1 0 0 0,-1 0 0 0 0,1 0 0 0 0,-1 0 1 0 0,0 1-1 0 0,-13-1 4 0 0,-9 1-80 0 0,12-2-17 0 0,3-2-48 0 0,3 0 33 0 0,4 1 31 0 0,1 1-36 0 0,-1 0-15 0 0,1 0-36 0 0,-1 0-40 0 0,1 0-47 0 0,-1 0-48 0 0,1 1-45 0 0,-1-1-41 0 0,1 1-36 0 0,-1 0-123 0 0,0 0-36 0 0,-3-1-1284 0 0,4 1 1836 0 0</inkml:trace>
  <inkml:trace contextRef="#ctx0" brushRef="#br0" timeOffset="864.29">1028 198 9152 0 0,'4'0'75'0'0,"2"0"43"0"0,16 0 462 0 0,-15-1-445 0 0,-1-1-83 0 0,2-2-52 0 0,-7 3 0 0 0,1 0 0 0 0,-1 0 0 0 0,0 0 0 0 0,1 0 0 0 0,-1 1 0 0 0,1-1 0 0 0,-1 1 0 0 0,1-1 0 0 0,-1 1 0 0 0,1-1 0 0 0,0 1 0 0 0,-1 0 0 0 0,1 0 0 0 0,0 0 0 0 0,10-3 50 0 0,-2-2 107 0 0,-2 0 49 0 0,0 1 48 0 0,1-1 22 0 0,4-1 77 0 0,2 4 67 0 0,0-1-110 0 0,-2-7-50 0 0,-10 8-77 0 0,-1 0-67 0 0,1 2-42 0 0,1 0-38 0 0,-1 0-8 0 0,-1-1 29 0 0,4-3 33 0 0,9-10 342 0 0,-10 9-302 0 0,-3 3-106 0 0,0-1 129 0 0,0 0-58 0 0,-1 1-37 0 0,-1-2-37 0 0,0 0-8 0 0,0 2 29 0 0,4-3 18 0 0,10-11 223 0 0,-9 11-200 0 0,-3 3-70 0 0,1 0 116 0 0,-3 2-7 0 0,0-6-1 0 0,0-11 296 0 0,0 12-331 0 0,0 3 50 0 0,-3-1 34 0 0,-6-11 32 0 0,6 3-22 0 0,3 8 1 0 0,-2 3-69 0 0,0-1-50 0 0,-6 2-21 0 0,5-1-5 0 0,-9 0 111 0 0,1 1-41 0 0,-10 2 19 0 0,19-2-118 0 0,1 0 0 0 0,-1-1 0 0 0,0 1 0 0 0,0 0 1 0 0,0 0-1 0 0,0 1 0 0 0,1-1 0 0 0,-1 0 1 0 0,0 0-1 0 0,1 1 0 0 0,-1-1 0 0 0,1 1 0 0 0,0-1 1 0 0,-1 1-1 0 0,1 0 0 0 0,0 0 0 0 0,0-1 0 0 0,0 3-7 0 0,-4 5 17 0 0,4-6-9 0 0,0-1 1 0 0,0 0-1 0 0,0 0 0 0 0,0 0 1 0 0,-1 0-1 0 0,1 0 1 0 0,-1 0-1 0 0,1 0 0 0 0,-1 0-8 0 0,-1 1 15 0 0,0 1-1 0 0,0-1 0 0 0,1 1 0 0 0,-1 0 1 0 0,1 0-1 0 0,-1 1-14 0 0,-8 16 37 0 0,5-9-6 0 0,0 0-1 0 0,1 1 1 0 0,-3 12-31 0 0,5-17 15 0 0,2-4-10 0 0,0-1 0 0 0,0 0 1 0 0,1 1-1 0 0,-1-1 0 0 0,1 1 1 0 0,0-1-1 0 0,0 1 0 0 0,0-1 1 0 0,1 2-6 0 0,0 5 16 0 0,-1 31 50 0 0,0-7 89 0 0,-1-32-140 0 0,1-1 0 0 0,0 1 0 0 0,1-1 1 0 0,-1 1-1 0 0,0 0 0 0 0,0-1 0 0 0,1 1 0 0 0,-1-1 0 0 0,1 1 0 0 0,-1-1 0 0 0,1 1 1 0 0,0-1-1 0 0,-1 0 0 0 0,1 1 0 0 0,0-1 0 0 0,0 0 0 0 0,1 1-15 0 0,4 6 60 0 0,-1 3 11 0 0,-4-8-50 0 0,1 0 1 0 0,0 1-1 0 0,-1-1 0 0 0,1 0 0 0 0,3 3-21 0 0,2 1 70 0 0,3-1 34 0 0,-4-3-75 0 0,0 0 0 0 0,0 1 0 0 0,0 0 1 0 0,-1 0-1 0 0,0 0 0 0 0,1 2-29 0 0,-3-5 10 0 0,-1 1 1 0 0,1 0 0 0 0,0 0 0 0 0,-1-1-1 0 0,1 0 1 0 0,0 1 0 0 0,0-1-1 0 0,0 0 1 0 0,0 0 0 0 0,0-1 0 0 0,0 1-1 0 0,0-1 1 0 0,0 1 0 0 0,1-1-11 0 0,12 1 64 0 0,0-1 0 0 0,5-1-64 0 0,1 0 26 0 0,7-1 41 0 0,-1-4-38 0 0,-2-1-45 0 0,-2-1-54 0 0,-10 3-3 0 0,3 2-54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03.0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228 31 9072 0 0,'0'-13'266'0'0,"0"11"1"0"0,-1 2-199 0 0,-1 0-40 0 0,-4 0 0 0 0,2 0 40 0 0,2 0 71 0 0,2 0 163 0 0,-3-3 286 0 0,-7-7 27 0 0,8 8-252 0 0,1 1-149 0 0,1 1-38 0 0,0 0 38 0 0,0 0 95 0 0,0 0-18 0 0,-2 0-23 0 0,-8 0-84 0 0,7 0-38 0 0,3 0-8 0 0,0 0-10 0 0,0 0-35 0 0,0 3-18 0 0,0 8 0 0 0,-1-6-60 0 0,1 0 0 0 0,-1-1 0 0 0,1 1 0 0 0,1-1 0 0 0,-1 1 0 0 0,1-1 0 0 0,-1 1 0 0 0,1-1 0 0 0,1 2-15 0 0,0-3 8 0 0,0 1 0 0 0,-1-1 0 0 0,1 1 0 0 0,-1-1 0 0 0,0 1 0 0 0,0 0 0 0 0,0-1 0 0 0,-1 1 0 0 0,1 0 0 0 0,-1 3-8 0 0,0-4 5 0 0,1 0 0 0 0,-1 0 0 0 0,0 0 0 0 0,1 0 1 0 0,-1 0-1 0 0,1 0 0 0 0,0 0 0 0 0,0 0 0 0 0,2 3-5 0 0,2 9 21 0 0,-2 15 2 0 0,-1 3 29 0 0,17 44 37 0 0,-13-51-24 0 0,-4-17-36 0 0,-1 0-1 0 0,0 0 1 0 0,-1 0-1 0 0,0 0 1 0 0,0 0-1 0 0,-1 5-28 0 0,0-5 42 0 0,0 0 0 0 0,1 0-1 0 0,0 0 1 0 0,1 0 0 0 0,0 0 0 0 0,1 5-42 0 0,6 14 116 0 0,-13-6-16 0 0,9-3-51 0 0,1-1 5 0 0,-4 3 35 0 0,-1 83 161 0 0,0-102-434 0 0,0 0 60 0 0,0 0 51 0 0,0-1 46 0 0,0 2 67 0 0,0-1 80 0 0,0 5 455 0 0,0-5-486 0 0,0-1-36 0 0,0 1-46 0 0,0 0-60 0 0,0 1-70 0 0,0-1-81 0 0,0 1-57 0 0,0-1-82 0 0,0 2-89 0 0,0-1-99 0 0,0 1-105 0 0,0 0-114 0 0,0 0-123 0 0,0-1 389 0 0,0-1-34 0 0,0-2-1323 0 0,0 0-1044 0 0</inkml:trace>
  <inkml:trace contextRef="#ctx0" brushRef="#br0" timeOffset="601.15">1 333 6384 0 0,'0'0'184'0'0,"0"0"32"0"0,0 0 8 0 0,0 0 0 0 0,0 0 0 0 0,0 0-7 0 0,0 0-29 0 0,2-2-17 0 0,10-7-34 0 0,9-1 134 0 0,-15 7-197 0 0,-1 1 0 0 0,0-1 1 0 0,0 1-1 0 0,0-1 0 0 0,0-1 0 0 0,0 1 1 0 0,-1-1-75 0 0,-1 1 47 0 0,0 1 0 0 0,0 0 0 0 0,0 0 0 0 0,0 0 0 0 0,1 0 0 0 0,0 0-47 0 0,0 0 41 0 0,-1 0 0 0 0,0 0 0 0 0,0 0 0 0 0,0 0 0 0 0,0 0 0 0 0,1-2-41 0 0,3-3 78 0 0,-3 2-19 0 0,1 1 0 0 0,-1 0 0 0 0,1 0 0 0 0,3-2-59 0 0,17-11 131 0 0,-5-9-16 0 0,23-6 90 0 0,-40 28-202 0 0,1 1 1 0 0,0 0-1 0 0,0 0 0 0 0,0 0 0 0 0,0 0 1 0 0,1 1-1 0 0,-1-1 0 0 0,1 1 0 0 0,1 0-3 0 0,1-1 10 0 0,0 0-1 0 0,0 0 1 0 0,-1-1-1 0 0,4-1-9 0 0,13-7 16 0 0,-13 8-17 0 0,1 0 1 0 0,-1-1 0 0 0,5-3 0 0 0,2-2 13 0 0,-2 8 45 0 0,-5 2-8 0 0,6-1 53 0 0,-15 1-87 0 0,0 0-1 0 0,0 0 0 0 0,1 0 1 0 0,-1 0-1 0 0,0 0 1 0 0,0 0-1 0 0,1 1 1 0 0,-1-1-1 0 0,0 0 0 0 0,0 1 1 0 0,0-1-1 0 0,0 1 1 0 0,1-1-16 0 0,4 11 144 0 0,-5-10-134 0 0,-1 0 0 0 0,0 0 1 0 0,1 0-1 0 0,-1 0 0 0 0,1 0 0 0 0,0 0 1 0 0,-1 0-1 0 0,1 0 0 0 0,0 0 0 0 0,-1-1 1 0 0,1 1-1 0 0,0 0 0 0 0,0 0 0 0 0,0-1 0 0 0,-1 1 1 0 0,2 0-11 0 0,8 3 114 0 0,-9-4-104 0 0,0 0 0 0 0,-1 0 0 0 0,1 1 0 0 0,0-1 0 0 0,0 0 0 0 0,0 1 0 0 0,0-1 0 0 0,0 1 0 0 0,0-1 0 0 0,-1 1 1 0 0,1 0-1 0 0,0-1 0 0 0,0 1 0 0 0,-1 0 0 0 0,1 0 0 0 0,0-1 0 0 0,-1 1 0 0 0,1 0 0 0 0,-1 0 0 0 0,1 0 0 0 0,-1 0 0 0 0,1-1 1 0 0,-1 1-1 0 0,0 1-10 0 0,3 10 88 0 0,-2-10-69 0 0,-1 1-1 0 0,1-1 1 0 0,-1 0 0 0 0,1 0 0 0 0,0 0 0 0 0,0 0 0 0 0,0 0 0 0 0,0 1-1 0 0,0-2 1 0 0,0 1 0 0 0,0 0 0 0 0,1 0 0 0 0,-1 0 0 0 0,1 0-19 0 0,3 3 33 0 0,-1 0 1 0 0,1 0-1 0 0,-1 1 1 0 0,1 2-34 0 0,20 42 102 0 0,-12-24-30 0 0,-7-12-16 0 0,29 55 270 0 0,-1 0 49 0 0,-31-63-319 0 0,0 1 0 0 0,-1 0 0 0 0,0 0 0 0 0,0 3-56 0 0,4 11 143 0 0,4-1 42 0 0,-5 5 6 0 0,1-12-65 0 0,-5-12-107 0 0,0 0 1 0 0,-1 1 0 0 0,1-1 0 0 0,0 0 0 0 0,-1 1 0 0 0,1-1 0 0 0,-1 1-1 0 0,1-1 1 0 0,-1 1 0 0 0,0-1 0 0 0,0 1 0 0 0,0-1 0 0 0,0 1-20 0 0,3 12 174 0 0,7-1 4 0 0,-10-12-172 0 0,1-1 0 0 0,-1 0 0 0 0,0 0 0 0 0,0 1 0 0 0,0-1 0 0 0,1 0 1 0 0,-1 0-1 0 0,0 1 0 0 0,0-1 0 0 0,0 0 0 0 0,0 0 0 0 0,0 1 1 0 0,1-1-1 0 0,-1 0 0 0 0,0 1 0 0 0,0-1 0 0 0,0 0 0 0 0,0 0 0 0 0,0 1 1 0 0,0-1-1 0 0,0 0 0 0 0,0 1 0 0 0,0-1 0 0 0,0 0 0 0 0,0 1 1 0 0,0-1-7 0 0,0 20 160 0 0,0-15 0 0 0,0-5 0 0 0,0 0 0 0 0,0 0 0 0 0,0 0-6 0 0,0 0-20 0 0,0 0-8 0 0,0-1-17 0 0,0-2-52 0 0,0-6-18 0 0,0 7-12 0 0,-1 2-24 0 0,1-1 0 0 0,0 1 0 0 0,0-1 0 0 0,0 1 0 0 0,0-1 0 0 0,0 1 0 0 0,0-1 0 0 0,0 1 0 0 0,0-1 0 0 0,1 1-1 0 0,-1-1 1 0 0,0 1 0 0 0,0-1 0 0 0,0 1 0 0 0,0-1 0 0 0,1 1 0 0 0,-1 0 0 0 0,0-1 0 0 0,0 1 0 0 0,1-1 0 0 0,-1 1 0 0 0,0 0 0 0 0,1-1 0 0 0,-1 1 0 0 0,0 0 0 0 0,1-1-1 0 0,-1 1 1 0 0,1 0 0 0 0,-1-1-3 0 0,7-6 42 0 0,-6-7-28 0 0,-1 1 8 0 0,4 0 33 0 0,-2 9-53 0 0,0 1 1 0 0,0-1 0 0 0,-1 1-1 0 0,0-1 1 0 0,0 1 0 0 0,0-1-1 0 0,0 0 1 0 0,0 0 0 0 0,-1 0-1 0 0,1-2-2 0 0,2-17 45 0 0,-2 20-43 0 0,0 0-1 0 0,1 1 0 0 0,-1-1 0 0 0,1 0 0 0 0,-1 1 0 0 0,1-1 0 0 0,1 0-1 0 0,9-15 1 0 0,-12 16 1 0 0,1-1 1 0 0,0 1-1 0 0,-1 0 1 0 0,1 0 0 0 0,-1-1-1 0 0,1 1 1 0 0,-1 0-1 0 0,0 0 1 0 0,0-1 0 0 0,-1-1-3 0 0,3-12 27 0 0,-1 14-26 0 0,0 0 0 0 0,0 0 1 0 0,0 0-1 0 0,0 0 0 0 0,1 0 0 0 0,-1 0 0 0 0,1 0 1 0 0,-1 1-1 0 0,2-2-1 0 0,8-10-1 0 0,-6 1 2 0 0,-4 11-1 0 0,-1 1 0 0 0,1-1 0 0 0,0 1 0 0 0,0 0 0 0 0,-1 0 0 0 0,1-1 0 0 0,0 1 0 0 0,0 0 0 0 0,0 0 0 0 0,-1 0 0 0 0,1 0 0 0 0,0 0 0 0 0,0 0 0 0 0,0 0 0 0 0,6 0 0 0 0,-5 0 0 0 0,0-1 0 0 0,0 1 0 0 0,1 0 0 0 0,-1 1 0 0 0,0-1 0 0 0,0 0 0 0 0,0 0 0 0 0,0 1 0 0 0,0 0 0 0 0,1 0 0 0 0,5 3 0 0 0,1 1 0 0 0,-1 0 0 0 0,1 1 0 0 0,-2 0 0 0 0,1 0 0 0 0,3 4 0 0 0,-4-3 0 0 0,-5-5 0 0 0,1 0 0 0 0,-1 0 0 0 0,0 0 0 0 0,0 0 0 0 0,0 0 0 0 0,-1 1 0 0 0,1-1 0 0 0,0 1 0 0 0,-1-1 0 0 0,1 2 0 0 0,3 21 0 0 0,8 0 0 0 0,-12-23 0 0 0,1 1 0 0 0,0 0 0 0 0,-1 0 0 0 0,1-1 0 0 0,-1 1 0 0 0,0 0 0 0 0,0 0 0 0 0,0 1 0 0 0,0-1 0 0 0,0 0 0 0 0,-1 0 0 0 0,1 3 0 0 0,-2 0-1 0 0,1-3 0 0 0,-1-1 0 0 0,1 1 0 0 0,0 0 0 0 0,0-1 0 0 0,0 1 0 0 0,0-1 0 0 0,1 1 0 0 0,-1 0 0 0 0,1-1 0 0 0,-1 1 0 0 0,1-1 1 0 0,0 1 0 0 0,3-1-18 0 0,2 4-12 0 0,-5-3-54 0 0,0 0 60 0 0,0 12 123 0 0,-1-8-92 0 0,0 1-98 0 0,0-5-10 0 0,0 1-45 0 0,0-1-52 0 0,0 0-58 0 0,0 0-65 0 0,0 0-72 0 0,0-3 155 0 0,0 0-35 0 0,0 0-368 0 0,0 1 89 0 0,1-1-48 0 0,0 2-707 0 0,2 1-202 0 0,4 4-852 0 0,-4-5 1450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22:00.7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288 62 7688 0 0,'0'0'166'0'0,"0"0"29"0"0,0 0 14 0 0,0-3 33 0 0,0-7 84 0 0,0 8 33 0 0,-2 2 8 0 0,-2-1-246 0 0,1 1 54 0 0,-1-1 205 0 0,-7-7 606 0 0,7 4-747 0 0,-1 0-68 0 0,3 1-70 0 0,-1 0 0 0 0,0 0 1 0 0,0 0-1 0 0,-1 1 0 0 0,1 0 1 0 0,0-1-1 0 0,-1 1 0 0 0,0 0-101 0 0,-9-2 315 0 0,-3 3 42 0 0,15 1-352 0 0,-2 0 37 0 0,-1 0 136 0 0,-2 0 125 0 0,-7 0 520 0 0,8 0-595 0 0,1 0-111 0 0,1 0-66 0 0,0 0-80 0 0,0 0-97 0 0,2 0 129 0 0,0 0 0 0 0,1 0 0 0 0,-1 0 0 0 0,0 0 0 0 0,0 0 1 0 0,0 0-1 0 0,0 0 0 0 0,1 1 0 0 0,-1-1 0 0 0,0 0 0 0 0,0 0 0 0 0,1 1 0 0 0,-1-1 0 0 0,-1 1-3 0 0,-3 9 11 0 0,-5-4-11 0 0,9-6 0 0 0,0 1 0 0 0,0-1 0 0 0,0 1 0 0 0,0-1 0 0 0,0 1 0 0 0,0-1 0 0 0,0 1 0 0 0,0 0 0 0 0,0-1 0 0 0,0 1 0 0 0,1 0 0 0 0,-1 0 0 0 0,0-1 0 0 0,1 1 0 0 0,-1 0 0 0 0,0 0 0 0 0,-1 15 0 0 0,2 29 10 0 0,-1-22 38 0 0,1 23 10 0 0,0-44-56 0 0,1 1 0 0 0,-1 0 0 0 0,1-1 0 0 0,-1 1 0 0 0,1-1 0 0 0,0 1 0 0 0,0-1 0 0 0,0 1 0 0 0,0-1 0 0 0,1 0 0 0 0,-1 1 0 0 0,1-1 0 0 0,-1 0 0 0 0,2 1-2 0 0,-2-2 8 0 0,1 1 0 0 0,-1 0 0 0 0,1 0 0 0 0,-1 0 0 0 0,0-1 1 0 0,0 1-1 0 0,0 0 0 0 0,0 1 0 0 0,0-1 0 0 0,0 0 1 0 0,-1 0-1 0 0,1 0 0 0 0,-1 0 0 0 0,1 1 0 0 0,-1-1-8 0 0,2 11 28 0 0,9 17 38 0 0,-6-2-2 0 0,5-8-11 0 0,-5 1-34 0 0,-3-14 1 0 0,0 0 1 0 0,0 0 0 0 0,0 0-1 0 0,2 2-20 0 0,6 16 64 0 0,1 13-11 0 0,1 8 54 0 0,-8-36-77 0 0,-2-7-26 0 0,-1-1 1 0 0,0 1-1 0 0,0 0 0 0 0,0 0 1 0 0,0 1-1 0 0,-1-1 1 0 0,1 0-1 0 0,-1 0 1 0 0,1 2-5 0 0,-1-1 4 0 0,0-1 1 0 0,0 0-1 0 0,1 0 1 0 0,0 0-1 0 0,-1 0 1 0 0,1 0-1 0 0,0 0 1 0 0,1 0 0 0 0,0 2-5 0 0,2 5 19 0 0,-3-9-18 0 0,-1 0 1 0 0,0 0 0 0 0,0 0-1 0 0,1 0 1 0 0,-1 0 0 0 0,0 0-1 0 0,0 0 1 0 0,0 0-1 0 0,0 0 1 0 0,0 0 0 0 0,0 0-1 0 0,-1 0 1 0 0,1 0 0 0 0,0 0-1 0 0,0 0 1 0 0,-1 0 0 0 0,1 0-1 0 0,0 0 1 0 0,-1 0 0 0 0,1 0-1 0 0,-1-1 1 0 0,1 1 0 0 0,-1 1-2 0 0,-3 7 27 0 0,11 9-6 0 0,-4 7 22 0 0,-3-8-22 0 0,2-1 22 0 0,8-1-32 0 0,-7-7-23 0 0,-3-4-31 0 0,0-4 43 0 0,0 2-89 0 0,0-1-105 0 0,0 1-180 0 0,0 2 207 0 0,0-2-27 0 0,0 1-61 0 0,0-2-116 0 0,0 0 134 0 0,0 0-33 0 0,0-1-358 0 0,0 1 91 0 0,0-1-45 0 0,0 0-680 0 0,0 0-530 0 0,0 0-1009 0 0</inkml:trace>
  <inkml:trace contextRef="#ctx0" brushRef="#br0" timeOffset="630.4">1 485 6240 0 0,'0'0'182'0'0,"0"0"62"0"0,2 0 154 0 0,6 0-88 0 0,-5 1-187 0 0,1-1 0 0 0,-1 0 0 0 0,1 0 0 0 0,-1 0 1 0 0,0 0-1 0 0,1-1 0 0 0,-1 1 0 0 0,1-1 0 0 0,0-1-123 0 0,13-7 493 0 0,-7 4-71 0 0,0 0-1 0 0,0 0 1 0 0,6-1-422 0 0,8-7 339 0 0,-15 7-185 0 0,1 0 33 0 0,3-1 115 0 0,-1 1-92 0 0,2-2-49 0 0,5-4-32 0 0,-15 10-97 0 0,-1 0 1 0 0,1 0-1 0 0,0 0 0 0 0,0 1 0 0 0,0-1 0 0 0,4 0-32 0 0,-5 1 15 0 0,-1 1 1 0 0,1-1-1 0 0,0 0 0 0 0,-1 0 0 0 0,1 0 1 0 0,-1-1-1 0 0,1 1 0 0 0,-1-1 0 0 0,0 1 1 0 0,0-1-1 0 0,0 0 0 0 0,1 0-15 0 0,14-13 11 0 0,9 2-71 0 0,-23 12 49 0 0,0 1-5 0 0,0-1 0 0 0,-1 0 0 0 0,1-1 0 0 0,0 1 0 0 0,0 0 0 0 0,2-2 16 0 0,3-4-74 0 0,-1 1-63 0 0,1 1-52 0 0,1 3-42 0 0,0 0-35 0 0,6 1-208 0 0,9 1-284 0 0,-8 1 209 0 0,-16-1 540 0 0,0 0 1 0 0,0-1-1 0 0,0 1 1 0 0,0 0 0 0 0,0 0-1 0 0,0 0 1 0 0,0 0-1 0 0,0 0 1 0 0,1 0 0 0 0,-1 0-1 0 0,0 0 1 0 0,0 0-1 0 0,0 0 1 0 0,0 0-1 0 0,0 0 1 0 0,0 0 0 0 0,0 0-1 0 0,0 0 1 0 0,0 0-1 0 0,0 1 1 0 0,1-1-1 0 0,-1 0 1 0 0,0 0 0 0 0,0 0-1 0 0,0 0 1 0 0,0 0-1 0 0,0 0 1 0 0,0 0 0 0 0,0 0-1 0 0,0 0 1 0 0,0 0-1 0 0,0 0 1 0 0,0 0-1 0 0,0 0 1 0 0,0 0 0 0 0,0 0-1 0 0,0 0 1 0 0,0 1-1 0 0,0-1 1 0 0,0 0-1 0 0,0 0 1 0 0,1 0 0 0 0,-1 0-1 0 0,0 0 1 0 0,0 0-1 0 0,0 0 1 0 0,0 0 0 0 0,0 0-1 0 0,0 0 1 0 0,0 0-1 0 0,0 1 1 0 0,-1-1-1 0 0,1 0 1 0 0,0 0 0 0 0,0 0-1 0 0,0 0 1 0 0,0 0 8 0 0,1 5-210 0 0,1 0 49 0 0,3 5-50 0 0,0-2 106 0 0,0 4-64 0 0,1-7 65 0 0,-5-5 98 0 0,-1 0 0 0 0,1 0 1 0 0,-1 1-1 0 0,0-1 0 0 0,1 0 1 0 0,-1 0-1 0 0,0 1 0 0 0,1-1 0 0 0,-1 0 1 0 0,0 1-1 0 0,1-1 0 0 0,-1 0 1 0 0,0 1-1 0 0,1-1 0 0 0,-1 1 0 0 0,0-1 1 0 0,0 1-1 0 0,0-1 0 0 0,1 0 1 0 0,-1 1-1 0 0,0-1 0 0 0,0 1 0 0 0,0-1 1 0 0,0 1-1 0 0,0-1 0 0 0,0 1 1 0 0,0-1-1 0 0,0 1 0 0 0,0-1 1 0 0,0 1-1 0 0,0-1 0 0 0,0 1 6 0 0,0 1-2 0 0,0-1 0 0 0,0 1 0 0 0,0-1 0 0 0,0 1 0 0 0,1 0 0 0 0,-1-1 0 0 0,1 1-1 0 0,-1-1 1 0 0,1 1 0 0 0,0-1 0 0 0,0 0 0 0 0,-1 1 0 0 0,1-1 0 0 0,0 1 2 0 0,4 5 4 0 0,4 10 19 0 0,-1 0 36 0 0,5 10 67 0 0,-8-15 3 0 0,-1-9-79 0 0,3 2 49 0 0,-2 18 115 0 0,-2-13-87 0 0,13 18 326 0 0,-8-19-293 0 0,4 8 110 0 0,-2 11 59 0 0,-5-13-146 0 0,1 1 39 0 0,-1-8-79 0 0,0 1 78 0 0,-2 4 67 0 0,-4-6-131 0 0,1-5-106 0 0,0 0 1 0 0,0 0-1 0 0,0 0 0 0 0,0 0 0 0 0,0 1 0 0 0,1-1 0 0 0,-1 0 1 0 0,1 0-1 0 0,-1 0 0 0 0,1 1-51 0 0,4 4 127 0 0,-4-5-103 0 0,0-1 1 0 0,0 0-1 0 0,-1 1 0 0 0,1-1 0 0 0,0 1 0 0 0,-1-1 0 0 0,1 1 0 0 0,-1-1 1 0 0,1 1-1 0 0,-1-1 0 0 0,0 1 0 0 0,1-1 0 0 0,-1 1 0 0 0,0 0-24 0 0,0 5 96 0 0,-1-5-65 0 0,1 0-1 0 0,0 0 1 0 0,0 0-1 0 0,0 0 0 0 0,0 0 1 0 0,1 0-1 0 0,-1 0 1 0 0,1 0-1 0 0,-1 0 0 0 0,1 1-30 0 0,3 3 57 0 0,-3-6-51 0 0,0 1-1 0 0,-1 0 1 0 0,1-1-1 0 0,-1 1 0 0 0,1-1 1 0 0,-1 1-1 0 0,1 0 1 0 0,-1-1-1 0 0,0 1 0 0 0,1 0 1 0 0,-1 0-1 0 0,0-1 0 0 0,1 1 1 0 0,-1 0-1 0 0,0 0 1 0 0,0-1-1 0 0,0 1 0 0 0,1 0 1 0 0,-1 0-1 0 0,0 0 1 0 0,0 0-1 0 0,0-1 0 0 0,0 1 1 0 0,-1 0-1 0 0,1 0 1 0 0,0 0-1 0 0,0-1 0 0 0,-1 2-5 0 0,-5 2 54 0 0,6-4-51 0 0,-1 0 0 0 0,1 1 0 0 0,-1-1 0 0 0,1 0-1 0 0,0 0 1 0 0,-1 1 0 0 0,1-1 0 0 0,-1 0 0 0 0,1 1 0 0 0,0-1 0 0 0,0 0 0 0 0,-1 1 0 0 0,1-1 0 0 0,0 1 0 0 0,0-1 0 0 0,-1 0 0 0 0,1 1 0 0 0,0-1 0 0 0,0 1 0 0 0,0-1 0 0 0,0 1 0 0 0,-1-1 0 0 0,1 1 0 0 0,0-1 0 0 0,0 1 0 0 0,0-1-1 0 0,0 1 1 0 0,0-1 0 0 0,0 1 0 0 0,0-1 0 0 0,1 1 0 0 0,-1-1-3 0 0,0 13 24 0 0,0-10 30 0 0,0-3 18 0 0,0 0 33 0 0,0-3 14 0 0,0 1-103 0 0,-1 1 1 0 0,1-1-1 0 0,-1 0 1 0 0,1 0 0 0 0,-1 1-1 0 0,1-1 1 0 0,-1 1 0 0 0,0-1-1 0 0,0 1 1 0 0,0-1-1 0 0,0 1 1 0 0,0-1 0 0 0,0 1-1 0 0,0 0 1 0 0,-1-1-17 0 0,0-1 149 0 0,1-1-65 0 0,1-4-12 0 0,1 5-18 0 0,-1-4 93 0 0,0 1-34 0 0,0-3 30 0 0,0 2-78 0 0,0-8 11 0 0,0 8-20 0 0,0-2 40 0 0,2-10 55 0 0,9 0-32 0 0,-9 17-98 0 0,0-2 0 0 0,0 1 0 0 0,0 0 1 0 0,0 0-1 0 0,0-1 0 0 0,0-2-21 0 0,0-11 54 0 0,-2 14-40 0 0,0 0-1 0 0,0-1 1 0 0,0 1-1 0 0,0 0 1 0 0,1 0-1 0 0,0 0 1 0 0,-1 0 0 0 0,1-1-14 0 0,1 0 11 0 0,0 0 1 0 0,0 0-1 0 0,0 0 1 0 0,1 0-1 0 0,-1 0 1 0 0,2-1-12 0 0,32-34 11 0 0,-33 37-11 0 0,34-35 53 0 0,-11 11-42 0 0,-23 23-7 0 0,0 0 0 0 0,0 1 1 0 0,0 0-1 0 0,1-1 1 0 0,-1 1-1 0 0,1 0 1 0 0,1 0-5 0 0,8-3-15 0 0,-3 0-30 0 0,-1 1-40 0 0,-1-1 31 0 0,4-1-40 0 0,-1 4-34 0 0,-9 2 44 0 0,1 0 57 0 0,0 0-21 0 0,-1 0-86 0 0,0 0-89 0 0,-1 0 62 0 0,1 0-39 0 0,-2 0-309 0 0</inkml:trace>
  <inkml:trace contextRef="#ctx0" brushRef="#br0" timeOffset="1011.99">1226 379 6776 0 0,'0'0'198'0'0,"-3"0"-11"0"0,-8 0-64 0 0,5 0-33 0 0,1 0 111 0 0,2 0-87 0 0,-2 3 414 0 0,-6 5-54 0 0,10-7-417 0 0,-1-1 1 0 0,1 1-1 0 0,0 0 0 0 0,-1-1 0 0 0,1 0 1 0 0,-1 1-1 0 0,1-1 0 0 0,-1 0 0 0 0,1 0 1 0 0,-2 0-58 0 0,-6 1 198 0 0,5 5 35 0 0,-1 0-64 0 0,-5 0 74 0 0,-3 1-61 0 0,9-5-118 0 0,-6 3 58 0 0,7-5-100 0 0,1 1 1 0 0,0 1-1 0 0,0-1 1 0 0,0 0 0 0 0,0 0-1 0 0,0 1 1 0 0,0-1 0 0 0,0 1-1 0 0,0 0-22 0 0,-5 5 71 0 0,5-4-35 0 0,-2 0 0 0 0,1 0-1 0 0,0 0 1 0 0,0 0 0 0 0,-1 0 0 0 0,0-1-36 0 0,-6 3 83 0 0,9-5-73 0 0,-1 1-1 0 0,1-1 1 0 0,0 1-1 0 0,-1 0 1 0 0,1-1-1 0 0,0 1 1 0 0,-1 0-1 0 0,1 0 1 0 0,0 0-1 0 0,0 0 1 0 0,0 0 0 0 0,0 0-1 0 0,0 0 1 0 0,0 0-1 0 0,0 1 1 0 0,0 0-10 0 0,-19 30 152 0 0,14-19-67 0 0,-1-1 39 0 0,-3 1-3 0 0,8-11-102 0 0,0-1-1 0 0,1 1 0 0 0,-1 0 1 0 0,1 0-1 0 0,-1-1 1 0 0,1 1-1 0 0,0 0 0 0 0,0 0 1 0 0,-1 2-19 0 0,1 1 32 0 0,0 1 0 0 0,0-1 1 0 0,0 0-1 0 0,1 0 0 0 0,0 3-32 0 0,1 33 100 0 0,-1-12-47 0 0,1-27-50 0 0,-1 1 0 0 0,0 0 0 0 0,0-1-1 0 0,1 1 1 0 0,-1-1 0 0 0,1 1 0 0 0,0 0 0 0 0,0-1-1 0 0,0 1 1 0 0,0-1 0 0 0,0 0 0 0 0,1 1-1 0 0,-1-1 1 0 0,1 0 0 0 0,-1 0 0 0 0,1 0-3 0 0,10 17 9 0 0,-7-9 0 0 0,-5-8-5 0 0,0-1-1 0 0,1 0 1 0 0,-1 0-1 0 0,0 0 1 0 0,1 0 0 0 0,0 0-1 0 0,-1 0 1 0 0,1 0-1 0 0,-1 0 1 0 0,1 0-1 0 0,0-1 1 0 0,0 1-1 0 0,0 0 1 0 0,-1 0-1 0 0,1-1 1 0 0,0 1-1 0 0,0 0 1 0 0,1 0-4 0 0,37 15 80 0 0,-17-9-21 0 0,-8 0 30 0 0,-12-6-75 0 0,0-1 1 0 0,0 1-1 0 0,-1-1 1 0 0,1 1-1 0 0,0-1 1 0 0,0 0-1 0 0,0 1 0 0 0,0-1 1 0 0,0 0-15 0 0,22-4 105 0 0,-4-6 24 0 0,-7 6-41 0 0,2 0 59 0 0,3-6 50 0 0,-5 2-77 0 0,9-6 120 0 0,1-1 12 0 0,-11 7-112 0 0,-6 4-5 0 0,0-1 0 0 0,0 0-1 0 0,0 0 1 0 0,3-5-135 0 0,2-4 203 0 0,-1-2-38 0 0,-3 2-93 0 0,2-6 75 0 0,-8 18-131 0 0,0 0 0 0 0,0 0 0 0 0,0 0 0 0 0,0-1 0 0 0,0 1 0 0 0,0 0 0 0 0,-1 0 0 0 0,1-1 0 0 0,-1 1 0 0 0,0 0 0 0 0,0 0 1 0 0,0-3-17 0 0,1-5 31 0 0,0 6-18 0 0,-1-1 1 0 0,0 1-1 0 0,1-1 1 0 0,-2 1-1 0 0,1-1 0 0 0,-1 0 1 0 0,1 1-1 0 0,-1-1 1 0 0,-1-2-14 0 0,-11-8 53 0 0,6 8-62 0 0,4 4 1 0 0,0 0 1 0 0,-1 0-1 0 0,2 0 0 0 0,-1 0 1 0 0,0-1-1 0 0,1 0 8 0 0,-1-1-15 0 0,-1-1-97 0 0,-2 2-94 0 0,1 1 109 0 0,-2 0 0 0 0,4 2 26 0 0,-1-1-33 0 0,0 0-45 0 0,0 0-56 0 0,2 0 31 0 0,-1 1-35 0 0,1-1-36 0 0,-1 1-42 0 0,2 0 14 0 0,-1-1-32 0 0,0 1-36 0 0,1 0-36 0 0,-1-1-39 0 0,1 1-42 0 0,0-1-42 0 0,0 1-45 0 0,-1-5-1195 0 0,2-3-980 0 0</inkml:trace>
  <inkml:trace contextRef="#ctx0" brushRef="#br0" timeOffset="1611.2">1498 455 8032 0 0,'0'0'233'0'0,"0"2"-9"0"0,0 0-219 0 0,0-1 0 0 0,0 1 0 0 0,1-1-1 0 0,-1 1 1 0 0,0-1 0 0 0,1 1 0 0 0,0-1 0 0 0,-1 1 0 0 0,1-1 0 0 0,0 1-1 0 0,0-1 1 0 0,0 0-5 0 0,0 1-1 0 0,0-1 0 0 0,0 1 0 0 0,-1 0 0 0 0,1-1 0 0 0,0 1 1 0 0,0 0-1 0 0,-1 0 0 0 0,1 0 0 0 0,-1 0 0 0 0,0-1 0 0 0,1 1 0 0 0,-1 1 1 0 0,0 4 16 0 0,2-1 35 0 0,1-1 35 0 0,0 0 36 0 0,1 2 157 0 0,0 0 17 0 0,-1 0-35 0 0,1 0 17 0 0,0 3 94 0 0,-1-3-64 0 0,-2 0-85 0 0,-1 2-36 0 0,-1 3 5 0 0,1-7-54 0 0,0-5-122 0 0,0 1-1 0 0,0-1 1 0 0,0 0-1 0 0,0 0 1 0 0,0 1 0 0 0,0-1-1 0 0,0 0 1 0 0,0 1-1 0 0,0-1 1 0 0,0 0-1 0 0,0 1 1 0 0,0-1 0 0 0,0 0-1 0 0,0 0 1 0 0,0 1-1 0 0,1-1 1 0 0,-1 0 0 0 0,0 1-1 0 0,0-1 1 0 0,0 0-1 0 0,0 0 1 0 0,1 1 0 0 0,-1-1-1 0 0,0 0 1 0 0,0 0-1 0 0,1 0-15 0 0,5 9 231 0 0,-1 6 199 0 0,-4 3 24 0 0,-1-5-180 0 0,0-10-221 0 0,0-2-33 0 0,0 0 0 0 0,0 0 0 0 0,0-1 0 0 0,0 1 0 0 0,0 0 0 0 0,0-1 0 0 0,1 1 0 0 0,-1 0 0 0 0,0-1 0 0 0,0 1 0 0 0,1 0 1 0 0,-1-1-1 0 0,0 1 0 0 0,1 0 0 0 0,-1-1 0 0 0,0 1 0 0 0,1-1 0 0 0,-1 1 0 0 0,1 0 0 0 0,-1-1 0 0 0,1 0 0 0 0,-1 1 0 0 0,1-1 0 0 0,0 1 0 0 0,-1-1-20 0 0,5 5 189 0 0,-3 2-51 0 0,-2-4 32 0 0,0-1-8 0 0,0-1-155 0 0,0-1 1 0 0,0 1-1 0 0,0-1 1 0 0,0 1 0 0 0,0-1-1 0 0,0 1 1 0 0,0-1 0 0 0,0 0-1 0 0,0 1 1 0 0,1-1-1 0 0,-1 1 1 0 0,0-1 0 0 0,0 1-1 0 0,0-1 1 0 0,1 1-1 0 0,-1-1 1 0 0,0 0 0 0 0,0 1-1 0 0,1-1 1 0 0,-1 0 0 0 0,0 1-1 0 0,1-1 1 0 0,-1 0-1 0 0,0 1 1 0 0,1-1 0 0 0,-1 0-1 0 0,1 1 1 0 0,-1-1 0 0 0,0 0-1 0 0,1 0 1 0 0,-1 0-1 0 0,1 0 1 0 0,-1 1 0 0 0,1-1-1 0 0,-1 0 1 0 0,1 0-1 0 0,-1 0 1 0 0,1 0 0 0 0,-1 0-1 0 0,1 0 1 0 0,-1 0 0 0 0,1 0-8 0 0,-1 0 2 0 0,0 0 1 0 0,0 0 0 0 0,0 0 0 0 0,0 0 0 0 0,0 0-1 0 0,0 0 1 0 0,0 0 0 0 0,1 0 0 0 0,-1 0 0 0 0,0 0-1 0 0,0 0 1 0 0,0 0 0 0 0,0 0 0 0 0,0 0 0 0 0,0 0-1 0 0,0 0 1 0 0,0 0 0 0 0,0 0 0 0 0,0 0 0 0 0,0 0-1 0 0,1 0 1 0 0,-1 0 0 0 0,0 0 0 0 0,0 0 0 0 0,0 0 0 0 0,0 0-1 0 0,0 0 1 0 0,0 0 0 0 0,0 0 0 0 0,0 0 0 0 0,0 0-1 0 0,0 0 1 0 0,0 0 0 0 0,0 0 0 0 0,0 1 0 0 0,0-1-1 0 0,0 0 1 0 0,0 0 0 0 0,0 0 0 0 0,1 0 0 0 0,-1 0-1 0 0,0 0 1 0 0,0 0 0 0 0,0 0 0 0 0,0 0 0 0 0,0 0-1 0 0,0 0 1 0 0,0 1 0 0 0,0-1 0 0 0,0 0 0 0 0,0 0-1 0 0,0 0 1 0 0,0 0 0 0 0,-1 0 0 0 0,1 0 0 0 0,0 0 0 0 0,0 0-3 0 0,0 3 361 0 0,0-2-63 0 0,0-2-59 0 0,0-2-52 0 0,0-1-45 0 0,0-1-39 0 0,0-8 15 0 0,0-29-23 0 0,0 34-41 0 0,0 2 36 0 0,0 5-81 0 0,1-1-1 0 0,-1 1 0 0 0,0-1 1 0 0,0 1-1 0 0,1-1 0 0 0,-1 1 0 0 0,1-1 1 0 0,-1 1-1 0 0,1-1 0 0 0,-1 1 0 0 0,1 0 1 0 0,0-1-1 0 0,0 1-8 0 0,5-12 50 0 0,-1-12 16 0 0,5 5-2 0 0,-7 8-33 0 0,-3 9-24 0 0,1 1 0 0 0,-1 0 0 0 0,1 0 0 0 0,0 0 0 0 0,-1 0 0 0 0,1-1 0 0 0,0 1 0 0 0,0 0 0 0 0,1 0 0 0 0,-1 0 0 0 0,0 1 0 0 0,0-1 0 0 0,1 0-1 0 0,0 0-6 0 0,-1 0 5 0 0,1 1 0 0 0,-1-1 0 0 0,1 0 0 0 0,-1 0 0 0 0,0 0 0 0 0,1-1 0 0 0,-1 1 0 0 0,0 0 0 0 0,-1 0 0 0 0,1-1 0 0 0,0 1 0 0 0,-1 0 0 0 0,1-1-5 0 0,5-15 32 0 0,3 6 26 0 0,0 1-7 0 0,-2-2-33 0 0,-5 8-19 0 0,1 1 1 0 0,0 0 0 0 0,-1 0 0 0 0,1 0 0 0 0,1 0 0 0 0,8-5 16 0 0,3 6 33 0 0,0 3 64 0 0,2 0-26 0 0,-1 1-42 0 0,-14 0-44 0 0,0-1 0 0 0,1 1 0 0 0,-1-1-1 0 0,0 1 1 0 0,0 0 0 0 0,0 0 0 0 0,0 0 0 0 0,0 0 0 0 0,-1 0 0 0 0,1 0 0 0 0,0 1 0 0 0,0-1-1 0 0,0 1 0 0 0,28 19 0 0 0,1 19 0 0 0,-27-35 0 0 0,0 0 0 0 0,0 0 0 0 0,-1 1 0 0 0,0-1 0 0 0,0 1 0 0 0,0 0-1 0 0,0 0 1 0 0,15 28 12 0 0,-6-9 31 0 0,-2-3-33 0 0,-4-5 20 0 0,-4 22 68 0 0,-2-35-65 0 0,0-3-44 0 0,0 1 2 0 0,0 2 56 0 0,0 3 50 0 0,0 3 72 0 0,0-7-79 0 0,0-3-22 0 0,0 0-117 0 0,0-3-32 0 0,5-12 85 0 0,0 2 52 0 0,-10-2 10 0 0,18-18-2 0 0,0 10-64 0 0,-1 4 0 0 0,-5 6 0 0 0,1 2 0 0 0,1-1 0 0 0,0 1 0 0 0,0 1 0 0 0,1-1 0 0 0,9-6 0 0 0,3-4 0 0 0,-17 16 0 0 0,1 1 0 0 0,-1 1 0 0 0,1-1 0 0 0,0 1 0 0 0,0 0 0 0 0,0 0 0 0 0,0 0 0 0 0,-4 2 0 0 0,0 0 0 0 0,0 1 1 0 0,0-1-1 0 0,0 1 0 0 0,0-1 0 0 0,1 1 0 0 0,-1 0 0 0 0,0 0 0 0 0,0 0 0 0 0,1 0 0 0 0,-1 0 0 0 0,0 0 0 0 0,1 1 0 0 0,13 0 90 0 0,-12-2-61 0 0,-2 1-25 0 0,1 0 1 0 0,-1 0-1 0 0,0 0 1 0 0,0 0-1 0 0,1 0 1 0 0,-1 1-1 0 0,0-1 1 0 0,0 1-1 0 0,2 0-4 0 0,41 24 72 0 0,-14-20-72 0 0,-25-2 0 0 0,-2-1 0 0 0,-1-1 0 0 0,1 1 0 0 0,-1 0 0 0 0,0-1 0 0 0,0 2 0 0 0,0-1 0 0 0,0 0 0 0 0,0 0 0 0 0,0 1 0 0 0,2 2 0 0 0,0 8 0 0 0,5-8 0 0 0,-2 8-20 0 0,-1-1-36 0 0,-3-7-53 0 0,-4 0 61 0 0,1 0 9 0 0,4-3-27 0 0,-2-1 4 0 0,-1 1-35 0 0,-1 0-41 0 0,0 1-37 0 0,2 2-245 0 0,7 0-531 0 0,-10-4 880 0 0,1 0 0 0 0,-1-1 0 0 0,0 1 0 0 0,1 0 0 0 0,-1 0 0 0 0,0-1 0 0 0,0 1 0 0 0,1 0 0 0 0,-1 0 0 0 0,0 0 0 0 0,0 0 0 0 0,0-1 0 0 0,0 1 0 0 0,0 1 71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8:20.1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93 6880 0 0,'0'0'157'0'0,"0"0"23"0"0,0 0 11 0 0,0 0-66 0 0,0 0-12 0 0,0 0 40 0 0,0 0 129 0 0,0 0 239 0 0,0 0 21 0 0,0 0-40 0 0,0 0-351 0 0,0 0 29 0 0,0 0 80 0 0,0 0-17 0 0,3 0 29 0 0,-1 0-165 0 0,2 0 62 0 0,2 0 127 0 0,9 0 477 0 0,-9 0-545 0 0,-1-1-55 0 0,0-1-103 0 0,2-3 128 0 0,5-1 119 0 0,-1 4-58 0 0,5 3 159 0 0,-4 0-192 0 0,-1-1-43 0 0,1-1-46 0 0,0-2-53 0 0,-5 0-53 0 0,16-3 101 0 0,-9 3-29 0 0,2 2 33 0 0,-6 2-79 0 0,15 0 95 0 0,-23-1-124 0 0,1 0 0 0 0,-1 0 0 0 0,1-1 1 0 0,-1 1-1 0 0,1 0 0 0 0,-1-1 0 0 0,1 0 0 0 0,0 0-28 0 0,5-4 75 0 0,-7 4-57 0 0,1 0 0 0 0,-1 0 0 0 0,0 1 0 0 0,1-1-1 0 0,-1 0 1 0 0,1 1 0 0 0,-1-1 0 0 0,1 1 0 0 0,-1-1 0 0 0,1 1 0 0 0,0 0 0 0 0,-1-1 0 0 0,1 1 0 0 0,0 0-18 0 0,4 0 57 0 0,11-1 156 0 0,-12-3-155 0 0,-3-3-68 0 0,-2 6 9 0 0,0 1-1 0 0,0 0 1 0 0,0 0-1 0 0,0 0 1 0 0,0 0-1 0 0,0 0 1 0 0,0 0-1 0 0,0 0 1 0 0,0 0-1 0 0,0 0 1 0 0,0 0-1 0 0,0 0 1 0 0,0-1-1 0 0,0 1 1 0 0,0 0-1 0 0,0 0 1 0 0,0 0-1 0 0,0 0 1 0 0,0 0-1 0 0,0 0 1 0 0,0 0-1 0 0,0 0 1 0 0,0 0-1 0 0,0 0 1 0 0,0 0-1 0 0,0-1 1 0 0,0 1-1 0 0,0 0 1 0 0,0 0-1 0 0,0 0 1 0 0,0 0-1 0 0,0 0 1 0 0,0 0-1 0 0,1 0 1 0 0,-1 0-1 0 0,0 0 1 0 0,0 0-1 0 0,0 0 1 0 0,0 0-1 0 0,0 0 1 0 0,0 0-1 0 0,0 0 1 0 0,0 0-1 0 0,0 0 1 0 0,0 0-1 0 0,0 0 1 0 0,1 0-1 0 0,-1 0 1 0 0,0 0-1 0 0,0 0 1 0 0,0 0-1 0 0,0 0 1 0 0,0 0-1 0 0,0 0 1 0 0,0 0-1 0 0,0 0 1 0 0,0 0 1 0 0,10 0-96 0 0,-7 0 32 0 0,-3 0 107 0 0,0 0 42 0 0,0 0 10 0 0,3 0-15 0 0,7 0-79 0 0,-8 0-49 0 0,-2-2 76 0 0,-2-9-17 0 0,-8 6-1 0 0,7-5 44 0 0,3 10-53 0 0,0 0 0 0 0,0 0 0 0 0,0 0 0 0 0,0 0 0 0 0,0 0 0 0 0,0 0 0 0 0,0 0 0 0 0,0 0 1 0 0,0 0-1 0 0,0-1 0 0 0,0 1 0 0 0,0 0 0 0 0,0 0 0 0 0,0 0 0 0 0,0 0 0 0 0,0 0 1 0 0,0 0-1 0 0,0 0 0 0 0,0 0 0 0 0,0 0 0 0 0,0 0 0 0 0,0 0 0 0 0,0-1 0 0 0,0 1 1 0 0,0 0-1 0 0,0 0 0 0 0,0 0 0 0 0,0 0 0 0 0,0 0 0 0 0,0 0 0 0 0,0 0 0 0 0,-1 0 1 0 0,1 0-1 0 0,0 0 0 0 0,0 0 0 0 0,0 0 0 0 0,0 0 0 0 0,0 0 0 0 0,0 0 0 0 0,0 0 1 0 0,0 0-1 0 0,0 0 0 0 0,0 0 0 0 0,0 0 0 0 0,-1 0 0 0 0,1 0 0 0 0,0 0 0 0 0,0 0 1 0 0,0 0-1 0 0,0 0 0 0 0,0 0 0 0 0,0 0 0 0 0,0 0 0 0 0,0 0 0 0 0,0 0 0 0 0,0 0 1 0 0,-1 0-2 0 0,-2 0 21 0 0,-2 0 2 0 0,-11 0 37 0 0,13 0-47 0 0,-43 0-2 0 0,33-1-27 0 0,-18 0-34 0 0,30 1 50 0 0,0 1 0 0 0,0-1 0 0 0,0 0 0 0 0,0 0 0 0 0,0 0 1 0 0,0 0-1 0 0,0 1 0 0 0,0-1 0 0 0,0 0 0 0 0,0 1 0 0 0,0-1 0 0 0,0 1 1 0 0,0-1-1 0 0,-3 7 2 0 0,4-7 0 0 0,0 0 0 0 0,0 1-1 0 0,-1-1 1 0 0,1 1-1 0 0,0-1 1 0 0,-1 0-1 0 0,1 1 1 0 0,0-1 0 0 0,-1 0-1 0 0,1 1 1 0 0,0-1-1 0 0,-1 0 1 0 0,1 1-1 0 0,0-1 1 0 0,-1 0 0 0 0,1 0-1 0 0,-1 1 1 0 0,1-1-1 0 0,-1 0 1 0 0,1 0 0 0 0,-1 0-1 0 0,1 0 1 0 0,-1 0-1 0 0,1 0 1 0 0,0 0-1 0 0,-1 0 1 0 0,1 0 0 0 0,-1 0-1 0 0,1 0 1 0 0,-1 0-1 0 0,1 0 1 0 0,-1 0-2 0 0,-5 0 8 0 0,4-1 0 0 0,1 1-1 0 0,-1 0 1 0 0,0 0 0 0 0,1 0 0 0 0,-1 0 0 0 0,1 0-1 0 0,-1 1 1 0 0,0-1 0 0 0,1 0 0 0 0,-1 1-1 0 0,1-1 1 0 0,-2 1-8 0 0,-2 10 70 0 0,-9-3-13 0 0,3-1-36 0 0,0 3 61 0 0,-1 2-1 0 0,5-2-61 0 0,-24 51 190 0 0,30-58-196 0 0,1-1 0 0 0,-1 1 0 0 0,0 0-1 0 0,1-1 1 0 0,0 1 0 0 0,-1 0 0 0 0,1 0-1 0 0,0 0 1 0 0,1-1 0 0 0,-1 4-14 0 0,1 9 56 0 0,-1 55 158 0 0,0-68-206 0 0,0 0-1 0 0,0-1 0 0 0,0 1 1 0 0,0-1-1 0 0,1 1 0 0 0,-1 0 1 0 0,0-1-1 0 0,1 1 0 0 0,0-1 1 0 0,-1 1-1 0 0,1-1 0 0 0,0 1 1 0 0,-1-1-1 0 0,2 1-7 0 0,3 10 49 0 0,0 13 31 0 0,6-5 0 0 0,-8-8-41 0 0,-3-9-30 0 0,0-1-1 0 0,1 0 1 0 0,-1 0 0 0 0,1 0-1 0 0,0 0 1 0 0,0 1 0 0 0,0-1-1 0 0,0 0 1 0 0,0 0 0 0 0,0 0-1 0 0,1-1 1 0 0,-1 1 0 0 0,0 0-1 0 0,1 0-8 0 0,34 27 165 0 0,-14-13-103 0 0,-7-3-49 0 0,-14-11-11 0 0,1-1-1 0 0,0 1 0 0 0,-1-1 0 0 0,1 1 0 0 0,0-1 1 0 0,0 0-1 0 0,0 1 0 0 0,0-1 0 0 0,0 0 0 0 0,0 0-1 0 0,24 4 48 0 0,-14 1-36 0 0,-11-5-12 0 0,0 0 0 0 0,1-1 0 0 0,-1 1 0 0 0,1 0 0 0 0,-1-1 0 0 0,1 1 0 0 0,-1-1 0 0 0,1 1 0 0 0,0-1 0 0 0,-1 0 0 0 0,1 0 0 0 0,-1 0 0 0 0,1 1 0 0 0,0-2 0 0 0,2 2 1 0 0,1 0-1 0 0,-1-1 0 0 0,0 1 1 0 0,0 1-1 0 0,4 0 0 0 0,-5 0 3 0 0,0-1 1 0 0,0 0-1 0 0,-1 0 0 0 0,1-1 0 0 0,0 1 0 0 0,0-1 0 0 0,0 1 1 0 0,0-1-1 0 0,1 0 0 0 0,-1 0 0 0 0,0 0 0 0 0,2-1-3 0 0,10-4-34 0 0,-12 3 18 0 0,1 1 0 0 0,-1 0 1 0 0,0 0-1 0 0,0 0 0 0 0,0 1 0 0 0,1-1 0 0 0,-1 1 0 0 0,2-1 16 0 0,-1 1-28 0 0,-1 1-50 0 0,1-1-47 0 0,-1 0-44 0 0,1 0-106 0 0,-1 0-60 0 0,1 0-53 0 0,-1 0-46 0 0,1 0-137 0 0,0-1-46 0 0,0 1-164 0 0,4-2-435 0 0,4-2-923 0 0,6-5-1217 0 0,-18 9 3326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0:24.1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7136 0 0,'0'0'165'0'0,"0"0"22"0"0,0 0 6 0 0,0 0-61 0 0,0 0-5 0 0,0 0 50 0 0,0 0 158 0 0,0 0 286 0 0,0 0 19 0 0,0 0-264 0 0,0 0-160 0 0,0 0-46 0 0,0 0 23 0 0,0 0 64 0 0,0 0-22 0 0,0 3-1 0 0,1 3-57 0 0,4 5 147 0 0,2 4 25 0 0,-5-5-217 0 0,-3 6 89 0 0,0-12-158 0 0,1 0 0 0 0,0 0 0 0 0,0 1 0 0 0,0-1 0 0 0,0 0 1 0 0,1 0-1 0 0,-1 0 0 0 0,1 0 0 0 0,1 4-63 0 0,1-3 55 0 0,3 9 158 0 0,-5-11-146 0 0,0 1-1 0 0,0 0 0 0 0,-1-1 1 0 0,1 1-1 0 0,-1 0 1 0 0,0 3-67 0 0,3 10 148 0 0,0-9-47 0 0,0 0 1 0 0,0-1-1 0 0,1 1 1 0 0,1-1-102 0 0,2 6 126 0 0,-5-3 106 0 0,-2-4-158 0 0,-2 19 175 0 0,2-23-203 0 0,0 1 1 0 0,1-1 0 0 0,-1 1-1 0 0,0 0 1 0 0,1-1-1 0 0,-1 1 1 0 0,1-1 0 0 0,1 2-47 0 0,2 4 110 0 0,-3-7-86 0 0,0 1 0 0 0,0-1-1 0 0,0 0 1 0 0,0 1-1 0 0,-1-1 1 0 0,1 1 0 0 0,-1-1-1 0 0,1 1 1 0 0,-1-1-1 0 0,1 1 1 0 0,-1 0 0 0 0,0-1-1 0 0,0 1 1 0 0,0 0-24 0 0,0-1 16 0 0,0 1 0 0 0,0-1 0 0 0,1 1 0 0 0,-1-1 0 0 0,0 0 0 0 0,1 1 0 0 0,-1-1 0 0 0,1 1 0 0 0,-1-1 0 0 0,1 0 0 0 0,-1 1 0 0 0,1-1 0 0 0,0 1-16 0 0,3 2 40 0 0,-1-1-33 0 0,-1 2 46 0 0,-2 5-30 0 0,0-5 17 0 0,0-4-39 0 0,0-1 1 0 0,0 1-1 0 0,0-1 0 0 0,0 1 1 0 0,0-1-1 0 0,0 0 0 0 0,0 1 1 0 0,0-1-1 0 0,0 1 0 0 0,0-1 0 0 0,0 1 1 0 0,0-1-1 0 0,0 1 0 0 0,1-1 1 0 0,-1 0-1 0 0,0 1 0 0 0,0-1 1 0 0,0 1-1 0 0,1-1 0 0 0,-1 0 1 0 0,0 1-1 0 0,0-1 0 0 0,1 1-1 0 0,9 1 56 0 0,-10-2-55 0 0,0 0 0 0 0,0 0 1 0 0,0 0-1 0 0,0 0 0 0 0,0 0 0 0 0,1 0 0 0 0,-1 0 0 0 0,0 0 0 0 0,0 0 0 0 0,0 0 1 0 0,0 0-1 0 0,0 0 0 0 0,0 0 0 0 0,0 0 0 0 0,0 0 0 0 0,0 0 0 0 0,0 0 0 0 0,0 0 1 0 0,1 0-1 0 0,-1 0 0 0 0,0 0 0 0 0,0 0 0 0 0,0 0 0 0 0,0 0 0 0 0,0 0 0 0 0,0 0 0 0 0,0 0 1 0 0,0 0-1 0 0,0 0 0 0 0,0 0 0 0 0,0 1 0 0 0,0-1 0 0 0,0 0 0 0 0,0 0 0 0 0,1 0 1 0 0,-1 0-1 0 0,0 0 0 0 0,0 0 0 0 0,0 0 0 0 0,0 0 0 0 0,0 0 0 0 0,0 0 0 0 0,0 0 1 0 0,0 0-1 0 0,0 1 0 0 0,0-1 0 0 0,0 0 0 0 0,0 0 0 0 0,0 0 0 0 0,0 0 0 0 0,0 0 1 0 0,0 0-1 0 0,0 0 0 0 0,0 0 0 0 0,0 0 0 0 0,0 0 0 0 0,0 1-1 0 0,0 9 24 0 0,0-8-43 0 0,0-2-93 0 0,0 0-94 0 0,0 0 53 0 0,0 0-41 0 0,0 0-42 0 0,0 0-41 0 0,0 0-38 0 0,0 0-33 0 0,0 0-229 0 0,0 0-57 0 0,0 0-756 0 0,0 0-604 0 0,0 0-1145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8:22.0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 6704 0 0,'0'0'149'0'0,"0"0"23"0"0,0 0 12 0 0,0 3 47 0 0,0-1-127 0 0,0 2 64 0 0,-1 2 127 0 0,1 9 484 0 0,1-9-546 0 0,0-1-53 0 0,1 0-102 0 0,2 3 151 0 0,2 1 88 0 0,-4 4 76 0 0,1 0-2 0 0,2-3-78 0 0,0-3-92 0 0,-1 2 70 0 0,-1 0-50 0 0,1 3 47 0 0,0 0-57 0 0,1 4 65 0 0,5 4 146 0 0,-7-7-240 0 0,2 1 77 0 0,5 5 62 0 0,-8-15-269 0 0,0 0 0 0 0,0 0 1 0 0,-1 0-1 0 0,1 1 1 0 0,-1-1-1 0 0,0 1 0 0 0,0 1-72 0 0,4 13 275 0 0,5 1 29 0 0,-5 6-31 0 0,1-14-108 0 0,-5-11-139 0 0,0 0-1 0 0,0 1 0 0 0,0-1 0 0 0,-1 1 0 0 0,1-1 0 0 0,-1 1 1 0 0,1-1-1 0 0,-1 1 0 0 0,0-1 0 0 0,1 1 0 0 0,-1 0 0 0 0,0-1 0 0 0,0 1 1 0 0,0 0-26 0 0,0 1 33 0 0,0 1 0 0 0,1-1-1 0 0,-1 0 1 0 0,1 1 0 0 0,0-1 0 0 0,1 1-33 0 0,14 32 404 0 0,-9-23-271 0 0,-7-12-23 0 0,0 1-73 0 0,2 7-122 0 0,-1-4 104 0 0,-1-3 49 0 0,1 1 61 0 0,-1-1 91 0 0,1 0 103 0 0,-1-1 121 0 0,0-1-172 0 0,0 1 36 0 0,10-11-120 0 0,-8 6-61 0 0,-1 0-67 0 0,-4-5-24 0 0,3 8-15 0 0,-5-7 28 0 0,4 7-40 0 0,0 0 1 0 0,0-1-1 0 0,1 1 1 0 0,-1-1-1 0 0,0 1 1 0 0,1-1-1 0 0,-1 1 1 0 0,1-1-1 0 0,-1 1 1 0 0,1-1-1 0 0,0 1 1 0 0,-1-1-1 0 0,1 0 1 0 0,0 1-1 0 0,0-2-9 0 0,0-209 17 0 0,0 209-17 0 0,1-1 0 0 0,-1 0 0 0 0,1 0 0 0 0,0 0 0 0 0,0 1 0 0 0,0-1 0 0 0,0 1 0 0 0,1-1 0 0 0,0 1 0 0 0,1-3 0 0 0,2-25 0 0 0,-3 26 0 0 0,1-1 0 0 0,0 0 0 0 0,1 0 0 0 0,-1 1 0 0 0,1-1 0 0 0,0 1 0 0 0,1-1 0 0 0,12-22 0 0 0,-4 23 0 0 0,6-7-16 0 0,5-1-34 0 0,10-2-12 0 0,-29 13 52 0 0,0-1 0 0 0,0 1 0 0 0,0-1 0 0 0,1 2-1 0 0,-1-1 1 0 0,1 1 0 0 0,-1-1 0 0 0,1 1 0 0 0,0 1 0 0 0,1-1 10 0 0,19 1-65 0 0,-12 0 11 0 0,2 0-74 0 0,0 0-107 0 0,-3 0-69 0 0,-7 0 107 0 0,0 0-33 0 0,0 0-37 0 0,-1 0-38 0 0,-1 0-42 0 0,0 0-44 0 0,-2 0-9 0 0,1 0-59 0 0,-2 0-51 0 0,1 0-45 0 0,0 0-161 0 0,0 0-45 0 0,1 0-195 0 0,0 0-526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8:22.7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272 32 7136 0 0,'0'0'208'0'0,"0"0"-54"0"0,0 0-8 0 0,0 0 51 0 0,0-3 167 0 0,0 3-331 0 0,0-1 0 0 0,0 1 0 0 0,0-1-1 0 0,0 1 1 0 0,0-1 0 0 0,0 1 0 0 0,0-1 0 0 0,0 1 0 0 0,0 0-1 0 0,0-1 1 0 0,0 1 0 0 0,0-1 0 0 0,-1 1 0 0 0,1-1-1 0 0,0 1 1 0 0,0 0 0 0 0,-1-1 0 0 0,1 1 0 0 0,0-1 0 0 0,0 1-1 0 0,-1 0 1 0 0,1-1 0 0 0,0 1 0 0 0,-1 0 0 0 0,1-1 0 0 0,-1 1-1 0 0,1 0 1 0 0,0 0 0 0 0,-1 0 0 0 0,1-1 0 0 0,-1 1-1 0 0,1 0 1 0 0,-1 0 0 0 0,1 0 0 0 0,-1 0 0 0 0,1 0 0 0 0,-1 0-1 0 0,1 0 1 0 0,0 0 0 0 0,-1 0 0 0 0,1 0 0 0 0,-1 0-33 0 0,1 0 11 0 0,0 0 1 0 0,0 0 0 0 0,-1 0-1 0 0,1 0 1 0 0,0 0 0 0 0,0 0-1 0 0,0 0 1 0 0,0 0 0 0 0,0 0-1 0 0,0 0 1 0 0,0 0-1 0 0,0 0 1 0 0,0 0 0 0 0,0 0-1 0 0,-1 0 1 0 0,1 0 0 0 0,0 0-1 0 0,0 0 1 0 0,0 0 0 0 0,0 0-1 0 0,0 0 1 0 0,0 0 0 0 0,0 0-1 0 0,0 0 1 0 0,0 0 0 0 0,0-1-1 0 0,0 1 1 0 0,0 0 0 0 0,0 0-1 0 0,-1 0 1 0 0,1 0-1 0 0,0 0 1 0 0,0 0 0 0 0,0 0-1 0 0,0 0 1 0 0,0 0 0 0 0,0 0-1 0 0,0 0 1 0 0,0 0 0 0 0,0 0-1 0 0,0-1 1 0 0,0 1 0 0 0,0 0-1 0 0,0 0 1 0 0,0 0 0 0 0,0 0-1 0 0,0 0 1 0 0,0 0 0 0 0,0 0-1 0 0,0 0 1 0 0,0 0-1 0 0,0 0 1 0 0,0 0 0 0 0,0-1-1 0 0,0 1 1 0 0,0 0 0 0 0,0 0-12 0 0,-2-7 313 0 0,1 6-268 0 0,0 0 0 0 0,0 1 0 0 0,1-1 0 0 0,-1 1 0 0 0,0 0 0 0 0,0-1 1 0 0,1 1-1 0 0,-1-1 0 0 0,0 1 0 0 0,0 0 0 0 0,0 0 0 0 0,0-1 1 0 0,0 1-1 0 0,0 0-45 0 0,-16-1 661 0 0,4 2-296 0 0,5-1-195 0 0,1 1-65 0 0,0-1-45 0 0,0 0 64 0 0,-16 0 427 0 0,14 0-396 0 0,-1 1-9 0 0,-1 5 2 0 0,-2 0 3 0 0,0-4-6 0 0,11-2-135 0 0,0 0 0 0 0,0 1 0 0 0,0-1-1 0 0,1 0 1 0 0,-1 1 0 0 0,0 0 0 0 0,1-1 0 0 0,-1 1-1 0 0,1 0 1 0 0,-1 0 0 0 0,0 0-10 0 0,1 0 4 0 0,-1 0 1 0 0,1 0-1 0 0,-1 0 1 0 0,1 0-1 0 0,-1-1 0 0 0,0 1 1 0 0,1-1-1 0 0,-1 1 0 0 0,0-1 1 0 0,0 1-1 0 0,0-1-4 0 0,-3 2 43 0 0,-5 8-22 0 0,10-9-19 0 0,0-1-1 0 0,-1 0 1 0 0,1 1-1 0 0,0-1 1 0 0,-1 0-1 0 0,1 1 1 0 0,0-1-1 0 0,-1 0 1 0 0,1 0-1 0 0,0 0 1 0 0,-1 1-1 0 0,1-1 1 0 0,0 0-1 0 0,-1 0 1 0 0,1 0-1 0 0,-1 0 1 0 0,1 1-1 0 0,0-1 1 0 0,-1 0-1 0 0,1 0 1 0 0,-1 0-1 0 0,1 0 1 0 0,-1 0-1 0 0,1 0 1 0 0,0 0-1 0 0,-1 0 1 0 0,1-1-2 0 0,-5 2 13 0 0,0 10-13 0 0,-5-6 0 0 0,5 5 0 0 0,-5-5 0 0 0,9-5 0 0 0,1 0 0 0 0,0 1 0 0 0,0-1 0 0 0,0 1 0 0 0,-1-1 0 0 0,1 1 0 0 0,0-1 0 0 0,0 1 0 0 0,0-1 0 0 0,0 1 0 0 0,0-1 0 0 0,0 1 0 0 0,0-1 0 0 0,0 1 0 0 0,0-1 0 0 0,0 1 0 0 0,0-1 0 0 0,0 1 0 0 0,0-1 0 0 0,0 1 0 0 0,1-1 0 0 0,-1 0 0 0 0,0 1 0 0 0,0-1 0 0 0,0 1 0 0 0,1-1 0 0 0,11 15 0 0 0,3-2-15 0 0,0-11-51 0 0,-14-2 61 0 0,0 0 0 0 0,0 0 1 0 0,0 0-1 0 0,-1 0 0 0 0,1 0 0 0 0,0 0 1 0 0,0 0-1 0 0,0 1 0 0 0,-1-1 0 0 0,1 0 1 0 0,0 0-1 0 0,0 1 0 0 0,-1-1 0 0 0,1 0 1 0 0,0 1 4 0 0,3 5-39 0 0,-3-5 38 0 0,-1-1 1 0 0,0 1 0 0 0,0-1-1 0 0,1 0 1 0 0,-1 1 0 0 0,0-1-1 0 0,0 1 1 0 0,1-1 0 0 0,-1 0 0 0 0,0 1-1 0 0,1-1 1 0 0,-1 0 0 0 0,1 0-1 0 0,-1 1 1 0 0,0-1 0 0 0,1 0-1 0 0,-1 0 1 0 0,1 0 0 0 0,-1 1-1 0 0,1-1 1 0 0,-1 0 0 0 0,1 0-1 0 0,-1 0 1 0 0,1 0 0 0 0,-1 0-1 0 0,1 0 1 0 0,-1 0 0 0 0,0 0-1 0 0,1 0 1 0 0,-1 0 0 0 0,1 0-1 0 0,0 0 1 0 0,11-1 55 0 0,-8 1-37 0 0,-1-1 0 0 0,1 1 1 0 0,0 1-1 0 0,0-1 0 0 0,0 0 1 0 0,-1 1-1 0 0,1 0 1 0 0,2 0-19 0 0,-1 1 16 0 0,28 10 41 0 0,-13 2 24 0 0,-8-5-35 0 0,6-3-21 0 0,-16-6-20 0 0,1 1 0 0 0,-1 0 0 0 0,0-1 0 0 0,1 1 0 0 0,-1 0 0 0 0,0 0 0 0 0,0 0 0 0 0,0 1 0 0 0,0-1 0 0 0,0 0 0 0 0,0 1 0 0 0,0-1 0 0 0,0 1-5 0 0,4 3 15 0 0,-1 0 0 0 0,1-1 0 0 0,0 1 0 0 0,3 0-15 0 0,-4-2 20 0 0,0 0 0 0 0,-1 0-1 0 0,1 0 1 0 0,-1 1 0 0 0,0 0-1 0 0,0 0 1 0 0,0 0 0 0 0,-1 0 0 0 0,3 3-20 0 0,5 10 40 0 0,0 2 47 0 0,10 18 187 0 0,-21-31-227 0 0,0-2-28 0 0,1-1 23 0 0,0-1 22 0 0,2 1 39 0 0,5 11 56 0 0,-7-11-112 0 0,0 0 1 0 0,0 0-1 0 0,-1 1 1 0 0,1-1-1 0 0,-1 0 1 0 0,0 1 0 0 0,0-1-48 0 0,0 0 174 0 0,-2-1 29 0 0,-5 10-28 0 0,-1 1 80 0 0,-3-8-53 0 0,6 5-61 0 0,-18 4 59 0 0,19-12-167 0 0,2-2-16 0 0,0 1-1 0 0,0-1 0 0 0,1 1 0 0 0,-1-1 0 0 0,0 0 0 0 0,0 1 0 0 0,0-1 0 0 0,1 0 0 0 0,-1 0 0 0 0,0-1 0 0 0,-1 1-16 0 0,1 0 18 0 0,0 0 1 0 0,1 0-1 0 0,-1 0 0 0 0,0 0 0 0 0,0 0 0 0 0,0 0 0 0 0,0 0 0 0 0,1 1 0 0 0,-1-1 0 0 0,0 1 0 0 0,-1 0-18 0 0,-18 8 155 0 0,-1-6-60 0 0,7-5-84 0 0,4-4-46 0 0,10 5 26 0 0,0 0 0 0 0,-1 1 1 0 0,1-1-1 0 0,0 0 0 0 0,-1 1 0 0 0,1-1 1 0 0,-1 1-1 0 0,1-1 0 0 0,-1 1 1 0 0,1 0-1 0 0,-1-1 0 0 0,0 1 0 0 0,0 0 9 0 0,-5 0-32 0 0,5 1 28 0 0,0-1 0 0 0,0 0 0 0 0,0 0 0 0 0,-1 0 0 0 0,1-1 0 0 0,0 1 0 0 0,0 0 0 0 0,0-1 0 0 0,0 1 0 0 0,-1-1 4 0 0,-42-25-22 0 0,40 24-2 0 0,5 2 15 0 0,-1 0 0 0 0,0-1 0 0 0,1 1-1 0 0,-1 0 1 0 0,1 0 0 0 0,-1-1 0 0 0,1 1 0 0 0,-1-1 0 0 0,0 1-1 0 0,1 0 1 0 0,-1-1 0 0 0,1 1 0 0 0,0-1 0 0 0,-1 1 0 0 0,1-1-1 0 0,-1 0 1 0 0,1 1 0 0 0,0-1 0 0 0,-1 1 0 0 0,1-1 0 0 0,0 0-1 0 0,0 0 10 0 0,-3-3-40 0 0,-8-11-181 0 0,4 8 56 0 0,1-2-97 0 0,4 1 7 0 0,1-1-81 0 0,1 2 136 0 0,0-2-80 0 0,0-2-133 0 0,0-2-289 0 0,0 10 33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8:23.0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7968 0 0,'0'0'233'0'0,"0"0"-64"0"0,0 0-25 0 0,0 0 38 0 0,0 0 138 0 0,0 0 258 0 0,0 3 20 0 0,0-1-414 0 0,0 2 35 0 0,-1 11 612 0 0,1-7-516 0 0,1-1-59 0 0,0-3-181 0 0,0-2-43 0 0,4 6 171 0 0,0 2 71 0 0,-2 3 46 0 0,-3 7 181 0 0,0 0-92 0 0,0 47 677 0 0,0-52-828 0 0,0 1 33 0 0,0-13-257 0 0,0 0 0 0 0,0 0 0 0 0,1 0 0 0 0,-1 0 1 0 0,1 0-1 0 0,0 0 0 0 0,1 2-34 0 0,6 12 203 0 0,-6-13-149 0 0,-2 1 21 0 0,0 3-15 0 0,0 5 40 0 0,2 0-43 0 0,4-3-36 0 0,-1-2-20 0 0,-3 1-12 0 0,-2-3-26 0 0,0-6 37 0 0,0 2-61 0 0,0 3 38 0 0,0-3-47 0 0,0 1-100 0 0,0-2 37 0 0,0 1-40 0 0,0-2-237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8:23.2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15 9728 0 0,'-2'0'284'0'0,"-8"0"1"0"0,8 0-223 0 0,1-2-24 0 0,1-8-11 0 0,0 7 53 0 0,0 3 16 0 0,0 0-85 0 0,0 0-71 0 0,0 0-66 0 0,0 0-94 0 0,0 0-111 0 0,0 0-99 0 0,0 0 55 0 0,0 0-38 0 0,0 0-491 0 0,0 0-391 0 0,0 0-738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8:24.2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 6384 0 0,'0'0'184'0'0,"0"0"-49"0"0,0 0-17 0 0,0 0 33 0 0,0 0 117 0 0,0 0 221 0 0,2 2 14 0 0,8 8-21 0 0,-7-7-212 0 0,-2 0-94 0 0,0-1-59 0 0,-2 1-58 0 0,1-1-24 0 0,1 0 56 0 0,9 3 255 0 0,-3 6-26 0 0,-1 2-94 0 0,-4-9-143 0 0,3 6 103 0 0,-4-8-146 0 0,0 1 1 0 0,0-1-1 0 0,0 0 0 0 0,0 0 0 0 0,1 0 0 0 0,-1 0 0 0 0,1 0 0 0 0,-1-1 0 0 0,1 1-40 0 0,9 14 228 0 0,-7-1-47 0 0,-1-3-54 0 0,7 8 137 0 0,-5 6 0 0 0,1-11-45 0 0,-2-7-50 0 0,1 4 52 0 0,8 11 113 0 0,-6-13-166 0 0,-2 0 41 0 0,2 4 88 0 0,0 0-96 0 0,1 1-53 0 0,9 20 105 0 0,-11-23-117 0 0,-5-12-129 0 0,1 7 68 0 0,-2-7-67 0 0,1 1 0 0 0,-1-1 0 0 0,0 1 1 0 0,0-1-1 0 0,0 0 0 0 0,0 1 0 0 0,1-1 0 0 0,-1 1 0 0 0,0-1 0 0 0,0 0 0 0 0,1 1 0 0 0,-1-1 0 0 0,0 0 0 0 0,0 1 0 0 0,1-1 0 0 0,-1 0 0 0 0,0 1 0 0 0,1-1 0 0 0,-1 0 1 0 0,1 0-1 0 0,-1 1 0 0 0,0-1 0 0 0,1 0 0 0 0,-1 0 0 0 0,1 0 0 0 0,-1 0 0 0 0,0 0 0 0 0,1 1 0 0 0,-1-1 0 0 0,1 0 0 0 0,-1 0 0 0 0,1 0 0 0 0,-1 0 0 0 0,1 0 0 0 0,-1 0 1 0 0,1 0-9 0 0,1 0 190 0 0,-2 0 28 0 0,0 0 7 0 0,-1 2-28 0 0,1 0-86 0 0,0 1-54 0 0,1 0-31 0 0,-1-1 40 0 0,0 1 138 0 0,0-3-10 0 0,0 0-2 0 0,0 0-11 0 0,3-3-47 0 0,1-1-84 0 0,-1 1-9 0 0,0 1 0 0 0,-1-1 0 0 0,0 1 0 0 0,1-1 0 0 0,-1 0 0 0 0,0 0 0 0 0,1-3-41 0 0,0-8 74 0 0,-3-2 24 0 0,-1-12 45 0 0,5 9-119 0 0,-1 11-22 0 0,-1 0 0 0 0,0 0-1 0 0,0-1 1 0 0,0 1-1 0 0,-1-1 1 0 0,-1 1-1 0 0,1-9-1 0 0,-1 11 11 0 0,1 1-1 0 0,0-1 1 0 0,0 1 0 0 0,0 0-1 0 0,2-4-10 0 0,-1 4 11 0 0,-1 0 0 0 0,1 0-1 0 0,-1-1 1 0 0,0 1 0 0 0,0-4-11 0 0,-2-6 10 0 0,1 12-10 0 0,-1 1 0 0 0,1-1 0 0 0,0 0 0 0 0,0 0 0 0 0,0 0 0 0 0,1 1 0 0 0,-1-1 0 0 0,1 0 0 0 0,-1 0 0 0 0,2-2 0 0 0,3-2 0 0 0,1-5-1 0 0,-4 1-30 0 0,-2 10 21 0 0,0 1 0 0 0,0-1 0 0 0,0 0 0 0 0,0 0 0 0 0,0 1 0 0 0,0-1 0 0 0,0 0 0 0 0,0 1 0 0 0,1-1 0 0 0,-1 0 0 0 0,0 1 0 0 0,0-1 0 0 0,1 0 0 0 0,-1 1 0 0 0,1-1 0 0 0,-1 1 0 0 0,0-1 0 0 0,1 0 0 0 0,-1 1 0 0 0,1-1 0 0 0,-1 1-1 0 0,1 0 1 0 0,0-1 0 0 0,-1 1 0 0 0,1-1 10 0 0,-1 1-9 0 0,1 0-1 0 0,-1-1 1 0 0,1 1-1 0 0,-1 0 1 0 0,1-1-1 0 0,-1 1 1 0 0,1-1-1 0 0,-1 1 1 0 0,0 0-1 0 0,1-1 0 0 0,-1 1 1 0 0,0-1-1 0 0,0 1 1 0 0,1-1-1 0 0,-1 1 1 0 0,0-1-1 0 0,0 1 1 0 0,0-1-1 0 0,1 1 1 0 0,-1-1-1 0 0,0 0 1 0 0,0 1-1 0 0,0-1 0 0 0,0 0 10 0 0,0-2-106 0 0,2 1 5 0 0,2-2-42 0 0,2-2-125 0 0,-3 4-233 0 0,13-2-1049 0 0,-10 0 909 0 0,-1 1 128 0 0,1 1 48 0 0,0 0 63 0 0,0 2 77 0 0,9 0-667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8:24.7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92 6016 0 0,'0'0'133'0'0,"0"0"23"0"0,3 0 11 0 0,3 0-61 0 0,0 0-59 0 0,11 0-66 0 0,-6 0 45 0 0,3 0 100 0 0,-5 0-8 0 0,1 0 46 0 0,36 0 1151 0 0,-19 0-510 0 0,-22-2-413 0 0,9-8 10 0 0,0 7-94 0 0,-4 2-88 0 0,2-5 27 0 0,0 0-10 0 0,-1 4-37 0 0,14 0 145 0 0,-23 1-324 0 0,0 1 0 0 0,-1-1 0 0 0,1 0 0 0 0,-1 1 0 0 0,1-1 1 0 0,-1 0-1 0 0,0 0 0 0 0,1 0 0 0 0,-1 0 0 0 0,0 0 1 0 0,1-1-22 0 0,1 0 137 0 0,1 1-64 0 0,-1 1-43 0 0,2 0-26 0 0,-2 1 30 0 0,2 0 0 0 0,-5-1-33 0 0,2-1 17 0 0,4-3 34 0 0,11-5 102 0 0,-5 7-123 0 0,-9 2 49 0 0,-3 0 10 0 0,0 0-20 0 0,0-3-17 0 0,-3-7-42 0 0,3 10-11 0 0,-1-1 0 0 0,0 1 0 0 0,1 0 0 0 0,-1-1 0 0 0,0 1 0 0 0,0 0 0 0 0,0 0 0 0 0,1 0 0 0 0,-1 0 0 0 0,0-1 0 0 0,0 1 0 0 0,0 0 0 0 0,0 0 0 0 0,0 1 0 0 0,-1-1 0 0 0,-1 0 1 0 0,1 0-1 0 0,-1 0 1 0 0,1 0 0 0 0,0 0-1 0 0,-1-1 1 0 0,1 1-1 0 0,0-1 1 0 0,-1 1 0 0 0,1-1-1 0 0,0 0 1 0 0,0 0-1 0 0,0 0 1 0 0,0 0 0 0 0,0 0-1 0 0,0 0 1 0 0,0-1-1 0 0,-1 0 0 0 0,3 2 2 0 0,0 0 0 0 0,-1-1 1 0 0,1 1-1 0 0,0 0 0 0 0,0 0 0 0 0,-1 0 0 0 0,1-1 0 0 0,0 1 0 0 0,0 0 0 0 0,-1 0 0 0 0,1 0 1 0 0,0 0-1 0 0,0 0 0 0 0,-1 0 0 0 0,1-1 0 0 0,0 1 0 0 0,-1 0 0 0 0,1 0 0 0 0,0 0 0 0 0,-1 0 0 0 0,1 0 1 0 0,0 0-1 0 0,-1 0 0 0 0,1 0 0 0 0,0 0 0 0 0,-1 1-2 0 0,-4-2 22 0 0,-15 0 34 0 0,5 5 9 0 0,7 1-31 0 0,7-4-25 0 0,0 0-1 0 0,-1-1 1 0 0,1 1-1 0 0,0 0 1 0 0,-1 0-1 0 0,1-1 1 0 0,-1 1-1 0 0,1-1 1 0 0,-1 1-1 0 0,1-1 1 0 0,-1 0-1 0 0,0 0 0 0 0,1 1 1 0 0,-1-1-9 0 0,-5-1 51 0 0,5 1-31 0 0,0 0 0 0 0,0 0-1 0 0,0 0 1 0 0,0 0 0 0 0,0 0-1 0 0,0 1 1 0 0,0-1 0 0 0,0 1-1 0 0,0-1 1 0 0,-1 1-20 0 0,-5 4 65 0 0,-4 1 47 0 0,1-4-4 0 0,10-2-84 0 0,-1 0-1 0 0,1 0 1 0 0,-1 0 0 0 0,0 1-1 0 0,1-1 1 0 0,-1 1-1 0 0,1-1 1 0 0,-1 1 0 0 0,1-1-1 0 0,-1 1 1 0 0,1 0 0 0 0,0 0-1 0 0,-1 0 1 0 0,1 0-24 0 0,-7 3 112 0 0,3-1-49 0 0,5-3-47 0 0,-1 0 0 0 0,1 0 0 0 0,-1 1 0 0 0,0-1 0 0 0,1 0-1 0 0,-1 1 1 0 0,1-1 0 0 0,-1 0 0 0 0,1 1 0 0 0,-1-1 0 0 0,1 1-1 0 0,-1-1 1 0 0,1 1 0 0 0,-1-1 0 0 0,1 1 0 0 0,0-1 0 0 0,-1 1-1 0 0,1-1 1 0 0,0 1 0 0 0,-1 0 0 0 0,1-1 0 0 0,0 1-16 0 0,-2 4 61 0 0,0-3-33 0 0,1-1-1 0 0,0 1 0 0 0,0-1 1 0 0,-1 1-1 0 0,1-1 1 0 0,-1 0-1 0 0,1 0 1 0 0,-1 0-1 0 0,0 1 0 0 0,0-2 1 0 0,1 1-1 0 0,-1 0 1 0 0,-1 0-28 0 0,-17 12 257 0 0,16-9-193 0 0,1 0 0 0 0,0 0 1 0 0,0 0-1 0 0,1 0 1 0 0,-1 1-1 0 0,1-1 0 0 0,0 1 1 0 0,0 0-1 0 0,1-1 1 0 0,-1 4-65 0 0,-1 4 107 0 0,2-2-34 0 0,-1 8 120 0 0,-4-5-80 0 0,5-12-105 0 0,1 1 0 0 0,-1-1 0 0 0,0 0 0 0 0,1 1-1 0 0,-1-1 1 0 0,1 1 0 0 0,-1-1 0 0 0,1 1-1 0 0,0-1 1 0 0,-1 1 0 0 0,1-1 0 0 0,0 1 0 0 0,0-1-1 0 0,0 1 1 0 0,0-1 0 0 0,1 0 0 0 0,-1 1-1 0 0,0-1 1 0 0,1 2-8 0 0,24 47 337 0 0,-22-38-285 0 0,-3-11-43 0 0,0 1-1 0 0,0-1 0 0 0,0 1 0 0 0,0-1 0 0 0,1 1 1 0 0,-1-1-1 0 0,1 1 0 0 0,-1-1 0 0 0,1 0 0 0 0,-1 1 1 0 0,1-1-1 0 0,0 0 0 0 0,0 1 0 0 0,-1-1 0 0 0,1 0 1 0 0,0 0-1 0 0,0 0 0 0 0,0 0 0 0 0,1 0 0 0 0,-1 0 0 0 0,1 1-8 0 0,8 2 70 0 0,-8-3-63 0 0,0 0-1 0 0,0 0 0 0 0,0 0 1 0 0,0 0-1 0 0,0 1 0 0 0,0-1 1 0 0,0 1-1 0 0,0-1 0 0 0,0 1-6 0 0,9 10 47 0 0,-9-9-38 0 0,1 1 0 0 0,0-1 1 0 0,0 0-1 0 0,0 0 0 0 0,1 0 1 0 0,-1 0-1 0 0,1-1 0 0 0,-1 0 1 0 0,1 1-1 0 0,1-1-9 0 0,12 0 13 0 0,-14-3-13 0 0,0 1 0 0 0,0 0 0 0 0,0 1 0 0 0,0-1 0 0 0,1 1 0 0 0,-1-1 0 0 0,0 1 0 0 0,0 0 0 0 0,6 2-1 0 0,-6-1 4 0 0,0-1 0 0 0,1 0 1 0 0,-1 0-1 0 0,0 0 0 0 0,1 0 1 0 0,-1-1-1 0 0,1 1 0 0 0,-1-1 1 0 0,1 0-1 0 0,-1 0 0 0 0,1 0 0 0 0,-1 0 1 0 0,2-1-4 0 0,11-3-17 0 0,-10 2-6 0 0,0 0 0 0 0,1 1 0 0 0,-1-1 0 0 0,1 1 0 0 0,-1 1 0 0 0,1 0 23 0 0,2-1-47 0 0,1 0 0 0 0,0 0 0 0 0,-1-1 0 0 0,8-2 47 0 0,1 0-112 0 0,0 0-138 0 0,-2 0-56 0 0,15-3-312 0 0,-21 6 388 0 0,0 0 1 0 0,0 0-1 0 0,3 1 230 0 0,-13 0-3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8:29.5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7568 0 0,'0'0'166'0'0,"0"0"29"0"0,0 0 14 0 0,0 3-25 0 0,0-2-178 0 0,0 3 42 0 0,0 0 40 0 0,1 5 188 0 0,2 1 183 0 0,11 7 344 0 0,-3 0-239 0 0,-1 4 46 0 0,-1-1-38 0 0,-2-6-240 0 0,6 10 250 0 0,0-1-43 0 0,-6-8-280 0 0,-2 15 257 0 0,8-7-186 0 0,-6-11-196 0 0,-2-2-40 0 0,-1 4 47 0 0,-4 15 218 0 0,-1-19-241 0 0,1-5-66 0 0,0-2 64 0 0,0-3 4 0 0,0 0 0 0 0,0 0-4 0 0,0 0-16 0 0,0 0-4 0 0,0 0 0 0 0,0 0-2 0 0,0 0-6 0 0,0-3-20 0 0,0 2-64 0 0,-1-1-1 0 0,1 1 1 0 0,0-1-1 0 0,-1 1 1 0 0,0 0-1 0 0,1-1 1 0 0,-1 1-1 0 0,0 0 1 0 0,1-1-1 0 0,-2 0-3 0 0,1 1 2 0 0,1 0 1 0 0,-1 0-1 0 0,0 1 0 0 0,1-1 1 0 0,-1-1-1 0 0,1 1 0 0 0,-1 0 1 0 0,1 0-1 0 0,-1 0 0 0 0,1 0 0 0 0,0 0 1 0 0,-1 0-1 0 0,1-1 0 0 0,0 1 1 0 0,0 0-1 0 0,0 0 0 0 0,0 0 1 0 0,0 0-1 0 0,0-1 0 0 0,0 1 1 0 0,1 0-1 0 0,-1 0 0 0 0,0-1-2 0 0,3-3 15 0 0,-2 2-12 0 0,1 1 0 0 0,-1-1 0 0 0,0 0 1 0 0,0 0-1 0 0,0 0 0 0 0,0-1 0 0 0,0 1 1 0 0,-1 0-1 0 0,1 0 0 0 0,-1 0 0 0 0,0 0 1 0 0,0-3-4 0 0,0 0-2 0 0,0 0 1 0 0,0 0 0 0 0,0 1 0 0 0,1-1 0 0 0,0 0 0 0 0,0 1 0 0 0,1-1 0 0 0,-1 1 0 0 0,1-1 0 0 0,1 1 0 0 0,1-4 1 0 0,8-11-49 0 0,-10 16 31 0 0,0 0-1 0 0,0 0 0 0 0,1 0 1 0 0,-1 0-1 0 0,1 1 1 0 0,1-2 18 0 0,13-12-94 0 0,-12 10 62 0 0,0 1-1 0 0,1 1 1 0 0,-1-1-1 0 0,1 1 1 0 0,1 0 0 0 0,3-2 32 0 0,2 2-12 0 0,-10 2 12 0 0,4-4 0 0 0,14 5-11 0 0,-20 2 9 0 0,1 0 1 0 0,-1 0-1 0 0,0 0 0 0 0,1 0 1 0 0,-1 0-1 0 0,0 0 0 0 0,0 0 1 0 0,1 0-1 0 0,-1 0 0 0 0,0 0 1 0 0,1 0-1 0 0,-1 0 1 0 0,0-1-1 0 0,1 1 0 0 0,-1 0 1 0 0,0 0-1 0 0,0 0 0 0 0,1 0 1 0 0,-1 0-1 0 0,0-1 0 0 0,0 1 1 0 0,1 0-1 0 0,-1 0 0 0 0,0 0 1 0 0,0-1-1 0 0,1 1 2 0 0,-1 0 0 0 0,0-1 0 0 0,1 1-1 0 0,-1-1 1 0 0,1 1 0 0 0,-1-1 0 0 0,1 1-1 0 0,-1-1 1 0 0,1 1 0 0 0,-1 0 0 0 0,1 0-1 0 0,-1-1 1 0 0,1 1 0 0 0,-1 0 0 0 0,1 0-1 0 0,0-1 1 0 0,-1 1 0 0 0,1 0-1 0 0,-1 0 1 0 0,1 0 0 0 0,0 0 0 0 0,-1 0-1 0 0,1 0 1 0 0,0 0 0 0 0,-1 0 0 0 0,1 0-1 0 0,-1 0 1 0 0,1 0 0 0 0,0 1 0 0 0,-1-1-1 0 0,1 0 1 0 0,-1 0 0 0 0,1 1 0 0 0,0-1-1 0 0,-1 0 1 0 0,1 0 0 0 0,-1 1 0 0 0,2 0 5 0 0,0 0 0 0 0,0-1 0 0 0,0 1 1 0 0,0 0-1 0 0,0-1 0 0 0,0 1 0 0 0,0-1 0 0 0,0 0 1 0 0,0 0-1 0 0,0 1-5 0 0,0-1 1 0 0,0 0-1 0 0,-1 0 1 0 0,1 0 0 0 0,-1 0 0 0 0,1 1-1 0 0,-1-1 1 0 0,1 1 0 0 0,-1-1 0 0 0,1 1-1 0 0,-1 0 1 0 0,1 0 0 0 0,-1-1-1 0 0,0 1 1 0 0,1 0-1 0 0,6 4 1 0 0,-2-2-3 0 0,15 9 12 0 0,-19-11-6 0 0,0 1 1 0 0,-1-1-1 0 0,1 0 1 0 0,-1 1-1 0 0,0 0 1 0 0,1-1-1 0 0,-1 1 1 0 0,0 0-1 0 0,0-1 1 0 0,0 2-5 0 0,8 19 12 0 0,0-1-13 0 0,-7-18 5 0 0,0 0 0 0 0,0 1 0 0 0,0 0 0 0 0,0-1 0 0 0,-1 1 0 0 0,0 0 0 0 0,0 0 0 0 0,0 0-4 0 0,3 8 21 0 0,6 8-10 0 0,-5 5-11 0 0,1-9 6 0 0,3 4 41 0 0,-7-15-40 0 0,6 24-1 0 0,-5-5 45 0 0,-3-23-48 0 0,0 1 0 0 0,0 0 1 0 0,0 0-1 0 0,1-1 0 0 0,-1 1 1 0 0,1 0-1 0 0,-1-1 0 0 0,1 1 0 0 0,0-1 1 0 0,-1 1-1 0 0,1-1 0 0 0,0 1 1 0 0,0-1-4 0 0,0 1 3 0 0,0-1 0 0 0,0 1 0 0 0,0-1 1 0 0,-1 1-1 0 0,1-1 0 0 0,0 1 0 0 0,-1 0 1 0 0,1-1-1 0 0,-1 1 0 0 0,0 0 1 0 0,0-1-1 0 0,1 1 0 0 0,-1 0-3 0 0,0 3 14 0 0,0 2 7 0 0,0 14 51 0 0,0-21-264 0 0,0 0 62 0 0,0 0 54 0 0,0 0 47 0 0,0 1 69 0 0,0-1 83 0 0,0 3 470 0 0,1-2-501 0 0,-1 0-38 0 0,0-1-47 0 0,0 1-62 0 0,0 0-72 0 0,0 0-85 0 0,0-1-59 0 0,0 1-84 0 0,0-1-93 0 0,-1 1-102 0 0,1-1-110 0 0,0 1-118 0 0,0-1-126 0 0,0 0 403 0 0,0 0-36 0 0,0 0-1377 0 0,0 0-1085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8:30.0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1 108 6056 0 0,'0'0'176'0'0,"2"0"-4"0"0,5 1-121 0 0,0 2 62 0 0,0 1 55 0 0,-3 0 49 0 0,-2-3-7 0 0,-1 1-40 0 0,1-1 69 0 0,1-1-90 0 0,-1-1-78 0 0,1-1 1 0 0,-1 3 78 0 0,1 0 91 0 0,-2 0-70 0 0,0 0 40 0 0,3 3-153 0 0,1-2 79 0 0,0 1 108 0 0,5-1 231 0 0,8 0 367 0 0,-11-2-610 0 0,0 0-53 0 0,-5 0-143 0 0,11 0 328 0 0,-1 0-58 0 0,0 0-49 0 0,0 0-44 0 0,2 0-5 0 0,1 0-42 0 0,28 0 203 0 0,-41 0-356 0 0,-1 0 0 0 0,1-1 0 0 0,-1 1 0 0 0,1 0 0 0 0,-1 0 0 0 0,1-1 0 0 0,-1 1 0 0 0,1-1 0 0 0,-1 0 0 0 0,1 1 0 0 0,-1-1 0 0 0,0 0 0 0 0,0 0-14 0 0,12-5 90 0 0,10 1 23 0 0,-18-1-88 0 0,-3 2-14 0 0,22-9 61 0 0,-20 11-67 0 0,13-7 42 0 0,-4 3-40 0 0,2 3-8 0 0,-14 4 2 0 0,0-1 0 0 0,0 0-1 0 0,0 0 1 0 0,-1 0 0 0 0,1 0 0 0 0,0-1-1 0 0,0 1 1 0 0,0 0 0 0 0,-1 0 0 0 0,1 0-1 0 0,0-1 1 0 0,0 1 0 0 0,-1 0 0 0 0,1-1-1 0 0,0 1 0 0 0,14-25 175 0 0,-12 22-68 0 0,0 2-51 0 0,4 1-11 0 0,-5 1-2 0 0,1-1 57 0 0,-3-2-139 0 0,0 0 97 0 0,0 0-79 0 0,0-1-48 0 0,0-8-308 0 0,-1 7 244 0 0,0 2 90 0 0,0 0 37 0 0,-9-3-86 0 0,6-1 25 0 0,1 1 3 0 0,-2 4 2 0 0,-3 1-38 0 0,5 0 87 0 0,-3 0 3 0 0,-13 0-55 0 0,8-1 19 0 0,8 1 44 0 0,0-1 0 0 0,0 1 0 0 0,0 0 0 0 0,0 0 0 0 0,0 1 0 0 0,0-1 0 0 0,-1 1 0 0 0,1-1 1 0 0,0 1-1 0 0,0 0 2 0 0,-5 4 0 0 0,7-4 0 0 0,0 0 0 0 0,-1 0 0 0 0,1-1 0 0 0,-1 1 0 0 0,1 0 0 0 0,0-1 0 0 0,-1 1 0 0 0,0-1 0 0 0,1 1 0 0 0,-1-1 0 0 0,1 0 0 0 0,-1 1 0 0 0,1-1 0 0 0,-1 0 0 0 0,-5 0 0 0 0,-5-1 40 0 0,1 4 42 0 0,-35 23 229 0 0,41-24-277 0 0,5-2-26 0 0,-1 0 1 0 0,1 0-1 0 0,-1 1 1 0 0,0-1-1 0 0,1 0 0 0 0,-1 1 1 0 0,1-1-1 0 0,-1 1 1 0 0,1-1-1 0 0,-1 0 1 0 0,1 1-1 0 0,-1-1 1 0 0,1 1-1 0 0,-1-1 1 0 0,1 1-1 0 0,0-1 1 0 0,-1 1-1 0 0,1 0 1 0 0,0-1-1 0 0,-1 1 1 0 0,1-1-1 0 0,0 1-8 0 0,-2 4 35 0 0,1-4-27 0 0,0 0 0 0 0,1 0 0 0 0,-1 0 0 0 0,0 0 0 0 0,1-1 0 0 0,-1 1 0 0 0,0 0 0 0 0,0-1 0 0 0,0 1 1 0 0,0 0-1 0 0,0-1 0 0 0,0 1 0 0 0,0-1 0 0 0,0 1 0 0 0,0-1 0 0 0,0 1-8 0 0,-10 5 103 0 0,-4 22 105 0 0,15-27-198 0 0,-1 0 0 0 0,1 0 0 0 0,-1 1 0 0 0,1-1 0 0 0,0 0 0 0 0,0 1 0 0 0,-1-1 0 0 0,1 0 0 0 0,0 1 0 0 0,0 0-10 0 0,-2 15 74 0 0,0-11-62 0 0,-5 17 57 0 0,4 6 33 0 0,2-12-92 0 0,0-12-10 0 0,1 0 0 0 0,0 0 0 0 0,0 0 1 0 0,0 0-1 0 0,1 0 0 0 0,0 0 0 0 0,-1 0 0 0 0,2 1 0 0 0,0-1 0 0 0,10 28-10 0 0,2-13-47 0 0,3 8 44 0 0,-4-23 13 0 0,7 7 0 0 0,3 1-24 0 0,-18-11-50 0 0,-1 0 33 0 0,7 3 27 0 0,-6-2 10 0 0,-1-1-27 0 0,-1-1-23 0 0,1 0-35 0 0,-1 0-18 0 0,0-1-34 0 0,1 1-39 0 0,0-1-44 0 0,1 0-222 0 0,0 0-118 0 0,-1 0 76 0 0,0 1-45 0 0,3 0-628 0 0,1 3-496 0 0,2 5-943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8:30.6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349 525 7512 0 0,'-11'0'213'0'0,"-1"0"-42"0"0,-7 0 50 0 0,-28 0 196 0 0,33 0-248 0 0,0 0 47 0 0,2 0 33 0 0,-1 0 62 0 0,1 0 77 0 0,0 0 87 0 0,-1 3-136 0 0,4 2-69 0 0,1 0-77 0 0,-5 1 136 0 0,-1 1-21 0 0,2 0-47 0 0,6-4-130 0 0,-1 1 0 0 0,2 1 0 0 0,-1-1 0 0 0,0 1 0 0 0,-1 2-131 0 0,0 0 138 0 0,4-4-65 0 0,-1 0 0 0 0,1 0-1 0 0,1 0 1 0 0,-1 1 0 0 0,0-1 0 0 0,1 1-73 0 0,-4 7 235 0 0,2 0-69 0 0,1-1-60 0 0,0 0-49 0 0,-2 6-45 0 0,-5 4-12 0 0,5 5 0 0 0,0-10 0 0 0,3-12 0 0 0,1 0 0 0 0,0 1 0 0 0,0-1 0 0 0,0 0 0 0 0,1 0 0 0 0,-1 1 0 0 0,1-1 0 0 0,0 2 0 0 0,-1 13 0 0 0,1-12 0 0 0,0 0 0 0 0,0 0 0 0 0,0 0 0 0 0,1 0 0 0 0,0 0 0 0 0,0 0 0 0 0,5 7 0 0 0,-5-12 0 0 0,0 0 0 0 0,0 1 0 0 0,-1-1 0 0 0,1 0 0 0 0,0 1 0 0 0,-1-1 0 0 0,1 1 0 0 0,-1-1 0 0 0,0 1 0 0 0,0-1 0 0 0,1 1 0 0 0,-1-1 0 0 0,0 1 0 0 0,0 0 0 0 0,0 0 0 0 0,0 0 0 0 0,1 0 0 0 0,-1-1 0 0 0,1 1 0 0 0,0 0 0 0 0,-1 0 0 0 0,1 0 0 0 0,0 0 0 0 0,0-1 0 0 0,0 1 0 0 0,0-1 0 0 0,0 1 0 0 0,0 0 0 0 0,1-1 0 0 0,-1 0 0 0 0,1 1 0 0 0,-1-1 0 0 0,2 1 0 0 0,4 3 0 0 0,-1-1 0 0 0,1 0 0 0 0,0 0 0 0 0,1 0 0 0 0,-2-1 0 0 0,-2-2 0 0 0,0 0 0 0 0,0 0 0 0 0,0 0 0 0 0,0-1 0 0 0,0 0 1 0 0,0 1-1 0 0,0-1 0 0 0,2-1 0 0 0,-3 1 7 0 0,-1 0 1 0 0,1 0-1 0 0,0-1 1 0 0,0 1-1 0 0,0-1 0 0 0,-1 0 1 0 0,2 0-8 0 0,26-24 64 0 0,-20 20-49 0 0,-8 4-7 0 0,0 0 1 0 0,1 0-1 0 0,-1 0 1 0 0,0 0-1 0 0,0-1 0 0 0,0 1 1 0 0,0-1-1 0 0,-1 1 1 0 0,1-1-9 0 0,20-20 125 0 0,9-13-125 0 0,-26 29 4 0 0,-1 0 0 0 0,1 0 1 0 0,-1-1-1 0 0,0 0 1 0 0,-1 0-1 0 0,1 0 0 0 0,-1 0 1 0 0,0-4-5 0 0,-1-8 2 0 0,-2 16 5 0 0,0 0-1 0 0,0-1 0 0 0,0 1 1 0 0,0 0-1 0 0,1 0 0 0 0,0 0 1 0 0,-1 0-1 0 0,1-1-6 0 0,1-1 5 0 0,0-1-2 0 0,1-1-1 0 0,-2 0 1 0 0,1 1 0 0 0,-1-1 0 0 0,0 0-1 0 0,0-6-2 0 0,-1-108 118 0 0,0 114-118 0 0,-1 0 0 0 0,0 0 0 0 0,0 0 0 0 0,-1 0 0 0 0,0-2 0 0 0,0 2 0 0 0,0-1 0 0 0,0 1 0 0 0,1-1 0 0 0,0 0 0 0 0,1-3 0 0 0,-2-11 0 0 0,0 1 0 0 0,-6-22 0 0 0,2 11 0 0 0,2 8 0 0 0,1 9 0 0 0,1-1 0 0 0,0 1 0 0 0,1-4 0 0 0,0 10 0 0 0,1 0 0 0 0,-1 0 0 0 0,-1 0 0 0 0,1-1 0 0 0,-2 0 0 0 0,1 2 0 0 0,0-1 0 0 0,1 1 0 0 0,0-1 0 0 0,0 1 0 0 0,1-2 0 0 0,0-4 0 0 0,0 7 0 0 0,0 1 0 0 0,0 0 0 0 0,0 0 0 0 0,-1 0 0 0 0,0 0 0 0 0,0-1 0 0 0,-5-6-3 0 0,5 12 4 0 0,0 0 0 0 0,1 0 0 0 0,-1-1 0 0 0,0 1 1 0 0,1-1-1 0 0,-1 1 0 0 0,1-1 0 0 0,-1 1 0 0 0,1-1 0 0 0,0 1 0 0 0,0-1 0 0 0,-1 1 1 0 0,1-1-2 0 0,0-7-8 0 0,0-4 163 0 0,0 10-1 0 0,0 6-107 0 0,0 4-39 0 0,1 0 23 0 0,-1-5-19 0 0,0 0 0 0 0,0 0 0 0 0,0 0 0 0 0,0 0 0 0 0,0 0 0 0 0,-1 0 0 0 0,1 1 0 0 0,0-1 0 0 0,-1 0 1 0 0,0 0-13 0 0,-2 4 32 0 0,2-4-22 0 0,0 0 1 0 0,0 0 0 0 0,0 0-1 0 0,0-1 1 0 0,0 1 0 0 0,1 0-1 0 0,-1 0 1 0 0,0 1 0 0 0,1-1-1 0 0,0 0 1 0 0,0 0 0 0 0,-1 0-1 0 0,1 0 1 0 0,0 0 0 0 0,1 0-1 0 0,-1 0 1 0 0,0 0 0 0 0,1 2-11 0 0,3 11 59 0 0,-2-8-28 0 0,0-1-1 0 0,-1 0 0 0 0,1 0 0 0 0,-2 1 1 0 0,1-1-1 0 0,-1 4-30 0 0,0-6 14 0 0,0 12 41 0 0,0-1 0 0 0,1 1 0 0 0,0-1 0 0 0,1 0 0 0 0,1 0 0 0 0,0 0 0 0 0,3 5-55 0 0,5 16 133 0 0,-5-3-40 0 0,-3-18-30 0 0,0 0 0 0 0,4 9-63 0 0,10 46 168 0 0,-11-44-125 0 0,1-1-36 0 0,7 31 39 0 0,-11-39-37 0 0,1 0 0 0 0,5 12-9 0 0,10 30 53 0 0,-10-28-41 0 0,-5-14 20 0 0,-5 2-66 0 0,1-9-5 0 0,0-6-73 0 0,1 0 68 0 0,3 8 83 0 0,-1-8-82 0 0,-1-1-62 0 0,-1-1-87 0 0,1 1-111 0 0,-2-1 103 0 0,1-1-36 0 0,-1 1-40 0 0,0-1-41 0 0,0 1-45 0 0,0-1-48 0 0,0 1-50 0 0,-1-1-54 0 0,1 1-56 0 0,-1 0-59 0 0,-3 4-1334 0 0,-4 3-1117 0 0,8-9 3079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8:32.2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 0 9616 0 0,'0'0'281'0'0,"0"0"-6"0"0,0 0-115 0 0,0 0-50 0 0,0 0 113 0 0,0 0 202 0 0,0 0 21 0 0,3 3-22 0 0,5 10-80 0 0,-3 13 271 0 0,-4 5-8 0 0,-2-9-277 0 0,1-7-158 0 0,-1-1-70 0 0,1-5-11 0 0,-1 11 79 0 0,5-4 21 0 0,0-6-101 0 0,3 8 61 0 0,-6 0 38 0 0,-1-4-80 0 0,0 28 241 0 0,3-28-245 0 0,2 1 18 0 0,-3-12-98 0 0,-1 0 1 0 0,0 0-1 0 0,0 0 1 0 0,0 1-1 0 0,-1-1 0 0 0,1 1 1 0 0,-1-1-1 0 0,0 0 1 0 0,1 1-26 0 0,-1 51 294 0 0,0 0-38 0 0,0 54 157 0 0,0 1-110 0 0,0 2-82 0 0,0-108-209 0 0,0 0 0 0 0,1-1 0 0 0,-1 1-1 0 0,1 0 1 0 0,0 0 0 0 0,0-1 0 0 0,1 1-1 0 0,-1-1 1 0 0,1 1 0 0 0,1 2-12 0 0,-1 9 27 0 0,-2-14-22 0 0,0-1 0 0 0,0 1 0 0 0,0 0 0 0 0,0 0 0 0 0,0 0 0 0 0,0-1 0 0 0,1 1 0 0 0,-1 0 0 0 0,0 0-1 0 0,0 0 1 0 0,1-1 0 0 0,-1 1 0 0 0,0 0 0 0 0,1 0 0 0 0,-1 0-5 0 0,11 5 68 0 0,-10-6-64 0 0,0 0 1 0 0,0 1 0 0 0,0-1-1 0 0,0 1 1 0 0,0-1-1 0 0,0 1 1 0 0,0 0 0 0 0,-1-1-1 0 0,1 1 1 0 0,0 0-1 0 0,0 0 1 0 0,0-1 0 0 0,-1 1-1 0 0,1 0 1 0 0,0 0-1 0 0,-1 0-4 0 0,1 0 5 0 0,-1 0-1 0 0,0 0 0 0 0,1 0 0 0 0,-1-1 0 0 0,1 1 1 0 0,-1 0-1 0 0,1 0 0 0 0,-1-1 0 0 0,1 1 0 0 0,-1 0 1 0 0,1-1-1 0 0,0 1 0 0 0,-1 0 0 0 0,1-1 1 0 0,0 1-1 0 0,0-1 0 0 0,-1 1 0 0 0,1-1 0 0 0,0 1 1 0 0,0-1-1 0 0,0 0 0 0 0,0 0 0 0 0,-1 1 0 0 0,1-1 1 0 0,0 0-1 0 0,0 0 0 0 0,0 0-4 0 0,11 3 30 0 0,0 3 12 0 0,-11-5-39 0 0,0 0-1 0 0,1-1 0 0 0,-1 1 0 0 0,1 0 0 0 0,-1-1 0 0 0,1 1 0 0 0,-1-1 1 0 0,1 1-1 0 0,0-1 0 0 0,-1 0 0 0 0,1 0 0 0 0,-1 0 0 0 0,1 0 0 0 0,0 0-2 0 0,114 0 0 0 0,-115 0 0 0 0,1 0 0 0 0,0 0 0 0 0,-1 0 0 0 0,1 0 0 0 0,-1 0 0 0 0,1-1 0 0 0,0 1 0 0 0,-1-1-1 0 0,1 1 1 0 0,-1-1 0 0 0,1 0 0 0 0,-1 1 0 0 0,0-1 0 0 0,1 0 0 0 0,10-5-31 0 0,4 5-57 0 0,-3 1-25 0 0,1-4-88 0 0,-3-2 36 0 0,1-1-66 0 0,-1 0-68 0 0,0 2-70 0 0,-6 3 168 0 0,5 1-154 0 0,-6 1 176 0 0,0 0-70 0 0,0-1-100 0 0,-2 0 128 0 0,-1 1-36 0 0,3-2-288 0 0,-1-1-119 0 0,-1 2 102 0 0,0-2-45 0 0,3-1-702 0 0,-5 4 1308 0 0,6-6-1852 0 0,3-3-1040 0 0</inkml:trace>
  <inkml:trace contextRef="#ctx0" brushRef="#br0" timeOffset="335.16">16 439 7568 0 0,'0'0'166'0'0,"0"0"29"0"0,0 0 14 0 0,-3 0-25 0 0,-7 0-100 0 0,8 0-8 0 0,1 0 83 0 0,1 0 129 0 0,0 0 7 0 0,0 0 21 0 0,0 0 85 0 0,0 0 42 0 0,0 0 5 0 0,6 0-58 0 0,-3 1-108 0 0,0 1-48 0 0,0 2-7 0 0,0 0 10 0 0,1-2 8 0 0,1 0 60 0 0,-2-2-106 0 0,0 0 36 0 0,9 0 206 0 0,1 0-47 0 0,0 0-44 0 0,0 0-43 0 0,1 0-40 0 0,-1 0-38 0 0,1 0-36 0 0,-1 0-34 0 0,2 0-20 0 0,-1 0-36 0 0,9-2 76 0 0,7-4-39 0 0,-22 4-106 0 0,1 0-1 0 0,0 1 0 0 0,0 0 1 0 0,0 0-1 0 0,0 1-33 0 0,-1 0 29 0 0,1-1 0 0 0,-1 0-1 0 0,0 0 1 0 0,1-1 0 0 0,0 0-29 0 0,0-1 10 0 0,0 1 0 0 0,0 1 0 0 0,1 0 0 0 0,-1 0 0 0 0,2 1-10 0 0,1-1-30 0 0,16-2 95 0 0,-19 2-77 0 0,0-1-44 0 0,0 1-69 0 0,1-1-86 0 0,-1 1-105 0 0,-4 0 112 0 0,-1 0-33 0 0,1 1-37 0 0,-1-1-38 0 0,1 1-41 0 0,-1-1-43 0 0,1 1-45 0 0,-1 0-49 0 0,1 0-50 0 0,-1 0-54 0 0,10 0-1397 0 0,5 0-1140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0:24.8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242 77 4952 0 0,'0'0'108'0'0,"0"0"17"0"0,0 0 11 0 0,0-3-17 0 0,-3-7-95 0 0,-2 8-15 0 0,0-1 57 0 0,1-3 176 0 0,4 5-222 0 0,-1 1 1 0 0,1 0-1 0 0,0-1 1 0 0,0 1-1 0 0,0 0 1 0 0,-1-1-1 0 0,1 1 1 0 0,0 0 0 0 0,0-1-1 0 0,-1 1 1 0 0,1 0-1 0 0,0-1 1 0 0,-1 1-1 0 0,1 0 1 0 0,0 0-1 0 0,-1 0 1 0 0,1-1-1 0 0,0 1 1 0 0,-1 0-1 0 0,1 0 1 0 0,-1 0-1 0 0,1 0 1 0 0,0 0-1 0 0,-1 0 1 0 0,1-1 0 0 0,-1 1-1 0 0,1 0 1 0 0,0 0-1 0 0,-1 0 1 0 0,1 1-1 0 0,-1-1-20 0 0,-1 0 512 0 0,2-3 11 0 0,0-7 18 0 0,0 10-531 0 0,0 0-1 0 0,0 0 1 0 0,0 0 0 0 0,0 0-1 0 0,0 0 1 0 0,0-1 0 0 0,0 1-1 0 0,0 0 1 0 0,0 0 0 0 0,0 0-1 0 0,0 0 1 0 0,0 0 0 0 0,0 0-1 0 0,0 0 1 0 0,0 0 0 0 0,0 0-1 0 0,0 0 1 0 0,0 0 0 0 0,0-1-1 0 0,0 1 1 0 0,0 0 0 0 0,0 0-1 0 0,0 0 1 0 0,0 0 0 0 0,0 0-1 0 0,-1 0 1 0 0,1 0 0 0 0,0 0-1 0 0,0 0 1 0 0,0 0 0 0 0,0 0-1 0 0,0 0 1 0 0,0 0 0 0 0,0 0-1 0 0,0 0 1 0 0,0-1 0 0 0,0 1-1 0 0,0 0 1 0 0,0 0 0 0 0,0 0-1 0 0,-1 0 1 0 0,1 0-1 0 0,0 0 1 0 0,0 0 0 0 0,0 0-1 0 0,0 0 1 0 0,0 0 0 0 0,0 0-1 0 0,0 0 1 0 0,0 0 0 0 0,0 0-1 0 0,0 0 1 0 0,0 0 0 0 0,-1 0-1 0 0,1 0 1 0 0,0 0 0 0 0,0 1-10 0 0,-4-2 214 0 0,-7-3 619 0 0,7 1-544 0 0,2 2-202 0 0,0-1-37 0 0,1 1-42 0 0,0 0-49 0 0,-2-2 343 0 0,3 3-12 0 0,-2-2-4 0 0,-8-8-6 0 0,8 8-126 0 0,0 1-41 0 0,-2 0 16 0 0,-3 2-19 0 0,7-1-70 0 0,-7 0 191 0 0,2 0-97 0 0,0 0-71 0 0,-5 0-5 0 0,6 0 6 0 0,-1 3 58 0 0,3 0-86 0 0,-14 12 113 0 0,7-8-136 0 0,-6-2 57 0 0,13-4-66 0 0,1-1 1 0 0,0 1 0 0 0,0 0 0 0 0,0 0 0 0 0,0 0-1 0 0,0 0 1 0 0,0 0 0 0 0,0 0 0 0 0,1 0-1 0 0,-1 0 1 0 0,0 0 0 0 0,0 1-5 0 0,-4 13 11 0 0,-8 7-11 0 0,12-20 0 0 0,2 19 0 0 0,1 8 0 0 0,3-20 0 0 0,1-2 0 0 0,-1 9 0 0 0,8-1 0 0 0,4 12 0 0 0,11-11 0 0 0,-13-14 0 0 0,-14-2 0 0 0,-1 0 0 0 0,1 0 0 0 0,0 0 0 0 0,0 0 0 0 0,0 0 0 0 0,0 0 0 0 0,-1 0 0 0 0,1 0 0 0 0,0 0 0 0 0,0 1 0 0 0,0-1 0 0 0,-1 0 0 0 0,1 1 0 0 0,0-1 0 0 0,0 1 0 0 0,3 5 0 0 0,-4-6 0 0 0,0 1 0 0 0,1-1 0 0 0,-1 1 0 0 0,0-1 0 0 0,0 0 0 0 0,1 1 0 0 0,-1-1 0 0 0,0 0 0 0 0,1 1 0 0 0,-1-1 0 0 0,0 0 0 0 0,1 1 0 0 0,-1-1 0 0 0,1 0 0 0 0,-1 0 0 0 0,0 1 0 0 0,1-1 0 0 0,-1 0 0 0 0,1 0 0 0 0,-1 0 0 0 0,1 0 0 0 0,-1 0 0 0 0,1 1 0 0 0,-1-1 0 0 0,1 0 0 0 0,-1 0 0 0 0,1 0 0 0 0,-1 0 0 0 0,0 0 0 0 0,1-1 0 0 0,-1 1 0 0 0,1 0 0 0 0,1 0 0 0 0,0 0 0 0 0,-1 1 0 0 0,1-1 0 0 0,0 0 0 0 0,0 1 0 0 0,-1-1 0 0 0,1 1 0 0 0,-1-1 0 0 0,1 1 0 0 0,-1 0 0 0 0,1 0 0 0 0,-1 0 0 0 0,1 0 0 0 0,-1 0 0 0 0,1 0 0 0 0,-1-1 0 0 0,1 1 0 0 0,-1 0 0 0 0,1 0 0 0 0,0-1 0 0 0,-1 1 0 0 0,1-1 0 0 0,0 1 0 0 0,-1-1 0 0 0,1 0 0 0 0,0 0 0 0 0,0 0 0 0 0,-1 0 2 0 0,1 0-1 0 0,-1 1 1 0 0,1-1 0 0 0,-1 0 0 0 0,1 1 0 0 0,-1-1 0 0 0,1 0 0 0 0,-1 1 0 0 0,0 0 0 0 0,1-1 0 0 0,-1 1 0 0 0,0 0 0 0 0,1 0-2 0 0,10 5 41 0 0,-7-5-23 0 0,-1 0-1 0 0,0-1 1 0 0,1 1-1 0 0,-1-1 1 0 0,0 0-1 0 0,3 0-17 0 0,3-1 53 0 0,-8 1-41 0 0,-1 1 1 0 0,1-1 0 0 0,-1 0-1 0 0,1 0 1 0 0,-1 1 0 0 0,1-1 0 0 0,-1 1-1 0 0,1-1 1 0 0,-1 1 0 0 0,0-1-1 0 0,1 1 1 0 0,-1 0 0 0 0,0 0-1 0 0,0 0 1 0 0,1 0 0 0 0,-1 0 0 0 0,0 0-1 0 0,0 0 1 0 0,0 1-13 0 0,1-1 25 0 0,0 1 1 0 0,-1 0-1 0 0,1-1 1 0 0,0 0-1 0 0,-1 1 1 0 0,1-1-1 0 0,0 0 1 0 0,0 0-1 0 0,0 0 1 0 0,1 0-26 0 0,8 2 93 0 0,-1 0 42 0 0,-1 9 47 0 0,1-2-142 0 0,3-3-34 0 0,7 6-14 0 0,-18-11 20 0 0,0 1 0 0 0,0-1 1 0 0,0 1-1 0 0,0 0 1 0 0,0-1-1 0 0,0 4-12 0 0,0-2 19 0 0,0-1 0 0 0,0 1 0 0 0,0-1 0 0 0,1 0-1 0 0,-1 1 1 0 0,1-1 0 0 0,0 0-19 0 0,4 7 54 0 0,-3 2 47 0 0,-3 4 65 0 0,0 2 82 0 0,-1-14-187 0 0,0-3-35 0 0,0 1 0 0 0,0-1 0 0 0,-1 0 1 0 0,1 0-1 0 0,0 0 0 0 0,0 0 0 0 0,0 0 1 0 0,-1 0-1 0 0,1 0 0 0 0,-1 0 1 0 0,1 0-1 0 0,-1 0 0 0 0,1 0 0 0 0,-1 0 1 0 0,0 0-27 0 0,-4 5 169 0 0,-2 2 40 0 0,2-4-72 0 0,-18 13 393 0 0,11-9-351 0 0,3-2-102 0 0,4-3-79 0 0,1-1-33 0 0,2-1 46 0 0,0-1 0 0 0,1 1 0 0 0,-1-1 0 0 0,0 1 0 0 0,0-1 0 0 0,0 0-1 0 0,0 0 1 0 0,0 0 0 0 0,0 0 0 0 0,0 0 0 0 0,0 0-11 0 0,-8-1 40 0 0,6 2-25 0 0,1-1-1 0 0,-1 1 1 0 0,0-1-1 0 0,0 1 1 0 0,1 0-1 0 0,-1 0 1 0 0,0 1-1 0 0,1-1 1 0 0,-1 1-1 0 0,-2 1-14 0 0,4-2 13 0 0,0 0 0 0 0,0-1-1 0 0,0 1 1 0 0,0-1-1 0 0,0 1 1 0 0,0-1-1 0 0,0 0 1 0 0,-2 0-13 0 0,-19 0 46 0 0,3-1-49 0 0,12 1 3 0 0,5 1 0 0 0,0-1 0 0 0,1 0 0 0 0,-1 0 0 0 0,0 0 0 0 0,0 0 0 0 0,0 0 0 0 0,0-1 0 0 0,1 1 0 0 0,-1-1 0 0 0,0 0 0 0 0,0 0 0 0 0,-5-4 0 0 0,7 4 0 0 0,-1 0 0 0 0,1 1 0 0 0,-1-1 0 0 0,1 0 0 0 0,0 0 0 0 0,-1 1 0 0 0,1-1 0 0 0,-1 1 0 0 0,0-1 0 0 0,1 1 0 0 0,-1 0 0 0 0,1 0 0 0 0,-1-1 0 0 0,0 1 0 0 0,-15-2 0 0 0,-9-11 0 0 0,-6-14 0 0 0,25 23 0 0 0,4 3 0 0 0,1 0 0 0 0,-1 0 0 0 0,0 0 0 0 0,1-1 0 0 0,-1 1 0 0 0,1-1 0 0 0,0 0 0 0 0,-1 0 0 0 0,1 0 0 0 0,0 0 0 0 0,0 0 0 0 0,0 0 0 0 0,1-1 0 0 0,-1 1 0 0 0,0-1 0 0 0,-3-10 0 0 0,-5 8-20 0 0,-5-23-209 0 0,14 27 259 0 0,0-1-37 0 0,1 0-38 0 0,0 0-38 0 0,-1 0-40 0 0,1 0-39 0 0,0 0-40 0 0,0 1-42 0 0,0-1-61 0 0,0 0-48 0 0,0 0-50 0 0,0 0-49 0 0,0 1-51 0 0,-1-1-52 0 0,0 1-53 0 0,1 0-53 0 0,-4-1-1327 0 0,-5 1-1130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8:31.3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501 122 7568 0 0,'0'0'166'0'0,"0"0"29"0"0,-2-2 14 0 0,-4-4-148 0 0,-3-3 31 0 0,1 2-37 0 0,-2-3-24 0 0,-5 2-52 0 0,5 2 83 0 0,7 5-84 0 0,0-2 79 0 0,0 0 60 0 0,0 0 42 0 0,-8-7 378 0 0,7 7-400 0 0,0 1-52 0 0,-6-3 205 0 0,2 1-72 0 0,-4-2 66 0 0,11 6-243 0 0,0-1 0 0 0,-1 1 0 0 0,1-1-1 0 0,0 1 1 0 0,-1 0 0 0 0,1-1 0 0 0,0 1 0 0 0,-1 0 0 0 0,1 0 0 0 0,-1 0-41 0 0,-16-2 391 0 0,11 0-295 0 0,-3-2 73 0 0,-2 1 45 0 0,-2 0 45 0 0,-3 2 49 0 0,14 1-260 0 0,0 0 0 0 0,0 0 0 0 0,0-1-1 0 0,0 1 1 0 0,0-1 0 0 0,0 0 0 0 0,-2 0-48 0 0,-12-7 283 0 0,3 4-46 0 0,-6 5-41 0 0,11-1-101 0 0,-7 3 130 0 0,6 2-55 0 0,9-4-149 0 0,-1 0 0 0 0,1 0 0 0 0,0 0 0 0 0,-1-1 0 0 0,1 1-1 0 0,-1-1 1 0 0,1 1 0 0 0,-1-1 0 0 0,1 1 0 0 0,-1-1 0 0 0,1 0-1 0 0,-1 0 1 0 0,-1 0-21 0 0,2 0 15 0 0,-1 1-1 0 0,1-1 0 0 0,-1 0 0 0 0,0 0 1 0 0,1 1-1 0 0,-1-1 0 0 0,1 1 0 0 0,-1-1 1 0 0,1 1-1 0 0,-1 0 0 0 0,1-1 0 0 0,0 1 1 0 0,-1 0-1 0 0,1 0-14 0 0,-7 4 62 0 0,-11 4 90 0 0,14-8-120 0 0,0 1 0 0 0,1 0 0 0 0,-1 1 0 0 0,1-1 0 0 0,-1 1 0 0 0,1 0 0 0 0,0 0 0 0 0,-1 2-32 0 0,-20 20 77 0 0,19-20-66 0 0,5-4-9 0 0,0 0 1 0 0,0 0 0 0 0,-1 0-1 0 0,1 1 1 0 0,0-1 0 0 0,0 0-1 0 0,0 1 1 0 0,1-1 0 0 0,-1 0-1 0 0,0 1 1 0 0,0-1 0 0 0,1 1-1 0 0,-1 0 1 0 0,1-1 0 0 0,-1 1-1 0 0,1-1 1 0 0,0 1 0 0 0,-1 0-1 0 0,1-1 1 0 0,0 1-3 0 0,0 0 1 0 0,0 0-1 0 0,0-1 1 0 0,0 1 0 0 0,-1 0-1 0 0,1-1 1 0 0,-1 1 0 0 0,1 0 0 0 0,-1-1-1 0 0,0 1 1 0 0,1-1 0 0 0,-1 1-1 0 0,0-1 1 0 0,0 1-1 0 0,0-1-6 0 0,0 1 0 0 0,0-1 0 0 0,0 1 0 0 0,0-1 0 0 0,1 1 0 0 0,-1 0 0 0 0,1-1 0 0 0,-1 1 0 0 0,1 0 0 0 0,0-1 0 0 0,-1 1 0 0 0,1 0 0 0 0,0 0 6 0 0,-1 13-16 0 0,1-11 16 0 0,-1 0 0 0 0,1 1 0 0 0,0-1 0 0 0,0 0 0 0 0,1 0 0 0 0,-1 0 0 0 0,1 0 0 0 0,0 1 0 0 0,1 2 0 0 0,9 13-46 0 0,-1-6-44 0 0,1-1 0 0 0,5 5 90 0 0,6 5-44 0 0,0 4 31 0 0,-8-8 16 0 0,43 29-57 0 0,-30-23 51 0 0,-1-2 74 0 0,12 7-71 0 0,-24-19 52 0 0,-1 2 0 0 0,8 8-52 0 0,-10-10 25 0 0,1 1 0 0 0,8 5-25 0 0,1-1 55 0 0,-8-7 8 0 0,0 1 1 0 0,5 5-64 0 0,-5-1 79 0 0,0 3 36 0 0,-7-6-63 0 0,-2-5-5 0 0,0 0 0 0 0,0-1 1 0 0,0 1-1 0 0,4 3-47 0 0,-7-8 18 0 0,1 1 0 0 0,-1 0 0 0 0,1 0 0 0 0,-1-1 0 0 0,0 1 0 0 0,0 0 0 0 0,0 0 0 0 0,0 0 0 0 0,0 0 0 0 0,-1 1 0 0 0,1-1 0 0 0,-1 0 0 0 0,1 1-18 0 0,0 13 156 0 0,-1 2 39 0 0,0-5-9 0 0,-2 1 23 0 0,1-13-188 0 0,1 0 0 0 0,-1 0 0 0 0,0 0 1 0 0,1 0-1 0 0,-1 0 0 0 0,0 0 0 0 0,0 0 0 0 0,0 0 1 0 0,0 0-1 0 0,0-1 0 0 0,0 1 0 0 0,0 0 0 0 0,0-1 1 0 0,0 1-1 0 0,0-1 0 0 0,-1 1 0 0 0,1-1 0 0 0,-1 1-21 0 0,-7 3 152 0 0,-14 9 54 0 0,0-1-47 0 0,10-8-80 0 0,-8-5-52 0 0,13 1-17 0 0,-57 0 98 0 0,9 0-92 0 0,52 0-16 0 0,1 0 0 0 0,0-1 0 0 0,0 1 0 0 0,0 0 0 0 0,0-1 0 0 0,0 0 0 0 0,0 0 0 0 0,0 0 0 0 0,0 0 0 0 0,-2-1 0 0 0,-5-3 0 0 0,-35-10-18 0 0,12 2-170 0 0,27 10 108 0 0,-1 0-40 0 0,5 2 89 0 0,-3-2-76 0 0,-2-3-52 0 0,-1-1-71 0 0,1 0-88 0 0,0-2-105 0 0,4 5 166 0 0,0 0-32 0 0,1 0-36 0 0,0 0-37 0 0,1 0-39 0 0,1 1-42 0 0,0 2 99 0 0,0 0-48 0 0,0 1-41 0 0,0 0-38 0 0,0-1-135 0 0,0 1-37 0 0,0 0-1412 0 0</inkml:trace>
  <inkml:trace contextRef="#ctx0" brushRef="#br0" timeOffset="491.21">698 515 6968 0 0,'0'0'157'0'0,"0"0"23"0"0,0 0 11 0 0,2 3-31 0 0,8 7-64 0 0,-8-8 8 0 0,-1-2 118 0 0,5 7 260 0 0,-2-3-186 0 0,0 0-37 0 0,5 4 159 0 0,1-2-106 0 0,0-4-77 0 0,-8-2 117 0 0,1 0-2 0 0,10 0 48 0 0,28 0 865 0 0,-22 0-762 0 0,-9-2-321 0 0,2-4-5 0 0,-10 5-156 0 0,-1 0 0 0 0,1 0 1 0 0,-1 1-1 0 0,1-1 1 0 0,-1 0-1 0 0,1 1 1 0 0,0-1-1 0 0,-1 1 1 0 0,1-1-1 0 0,0 1 1 0 0,-1 0-1 0 0,1 0 1 0 0,0 0-20 0 0,5 0 73 0 0,-5 0-50 0 0,0 0 1 0 0,0 0 0 0 0,0 0-1 0 0,0 0 1 0 0,0 0-1 0 0,0 0 1 0 0,0-1 0 0 0,0 1-1 0 0,0-1 1 0 0,1 0-24 0 0,20-12 142 0 0,0 1-33 0 0,-11 7-49 0 0,-7-5-48 0 0,23-5 48 0 0,-9 6-17 0 0,3 0 52 0 0,0-9 48 0 0,-12 8-147 0 0,-3 4-19 0 0,1-5-27 0 0,-5-4 50 0 0,-3 12-1 0 0,0 2-1 0 0,0 1 0 0 0,0-1 1 0 0,0 0-1 0 0,0 1 0 0 0,0-1 0 0 0,0 0 0 0 0,0 1 0 0 0,-1-1 1 0 0,1 0-1 0 0,0 0 0 0 0,0 1 0 0 0,-1-1 0 0 0,1 1 1 0 0,0-1-1 0 0,-1 0 0 0 0,1 1 0 0 0,0-1 0 0 0,-1 1 0 0 0,1-1 1 0 0,-1 1-1 0 0,1-1 0 0 0,-1 1 0 0 0,1-1 0 0 0,-1 1 0 0 0,0-1 1 0 0,1 1-1 0 0,-1 0 2 0 0,-8-9-17 0 0,-1 4 4 0 0,5-5 13 0 0,-8 5 0 0 0,-19-9 0 0 0,16 14 0 0 0,4 1 0 0 0,-33-1 0 0 0,30 3 16 0 0,14-3-10 0 0,0 0 1 0 0,0 1-1 0 0,0 0 0 0 0,0-1 0 0 0,1 1 1 0 0,-1 0-1 0 0,0-1 0 0 0,0 1 1 0 0,0 0-1 0 0,0 0 0 0 0,1 0 0 0 0,-1-1 1 0 0,0 1-1 0 0,1 0 0 0 0,-1 1-6 0 0,-1 3 29 0 0,1-4-22 0 0,1-1 0 0 0,0 1 0 0 0,0-1-1 0 0,-1 1 1 0 0,1 0 0 0 0,0-1 0 0 0,-1 1 0 0 0,1-1 0 0 0,-1 1 0 0 0,1-1 0 0 0,-1 1 0 0 0,1-1 0 0 0,0 1 0 0 0,-1-1 0 0 0,0 0-1 0 0,1 1 1 0 0,-1-1 0 0 0,1 0 0 0 0,-1 1 0 0 0,1-1 0 0 0,-1 0 0 0 0,0 0-7 0 0,-4 3 27 0 0,4-2-14 0 0,-1 0-1 0 0,1 0 0 0 0,-1 1 1 0 0,1-1-1 0 0,-1 1 0 0 0,1-1 0 0 0,0 1 1 0 0,0-1-1 0 0,0 1 0 0 0,0 0 1 0 0,0 0-1 0 0,0-1 0 0 0,0 2-12 0 0,-12 18 114 0 0,12-20-107 0 0,-1 0 0 0 0,1 0 0 0 0,0 0 0 0 0,0 0 0 0 0,0 1 0 0 0,0-1 0 0 0,0 0 0 0 0,0 1 0 0 0,0-1 0 0 0,1 1 0 0 0,-1-1 0 0 0,0 1 0 0 0,1-1 0 0 0,-1 1 1 0 0,1-1-1 0 0,-1 1 0 0 0,1 0 0 0 0,0-1 0 0 0,0 1 0 0 0,0 0-7 0 0,0 1 7 0 0,-1 0 1 0 0,1 0-1 0 0,0 0 1 0 0,-1 1-1 0 0,0-1 1 0 0,0 0-1 0 0,0 0 1 0 0,0 0-1 0 0,-2 2-7 0 0,-1 5 34 0 0,-2 7 20 0 0,1 0-37 0 0,1-6-2 0 0,3-8-6 0 0,0 0 0 0 0,1 1 0 0 0,-1-1 0 0 0,1 0 0 0 0,0 1 0 0 0,0-1 0 0 0,0 0 0 0 0,0 1 1 0 0,1-1-1 0 0,-1 0 0 0 0,1 0 0 0 0,0 2-9 0 0,2 5 22 0 0,1 0-1 0 0,0-1 1 0 0,1 2-22 0 0,4 11 14 0 0,-8-19-7 0 0,0-1-1 0 0,-1 1-1 0 0,1-1 0 0 0,0 0 0 0 0,0 0 1 0 0,0 1-1 0 0,0-1 0 0 0,0 0 0 0 0,1 0 1 0 0,-1 0-1 0 0,1 0 0 0 0,-1 0 0 0 0,1 0 1 0 0,0 0-6 0 0,0 0 18 0 0,1 1 1 0 0,-1 0 0 0 0,0 0 0 0 0,0 1 0 0 0,0-1 0 0 0,0 1-19 0 0,0 0 19 0 0,-1-1-1 0 0,1 0 0 0 0,0 0 1 0 0,1 0-1 0 0,-1 0 1 0 0,1 1-19 0 0,13 9 54 0 0,-2-3-37 0 0,-8-7-17 0 0,-1 0 0 0 0,0 1 0 0 0,0 0 0 0 0,0 0 1 0 0,0 0-1 0 0,-2 0 6 0 0,1-1 1 0 0,0 0 0 0 0,1 0 0 0 0,-1-1 0 0 0,0 1 0 0 0,1-1 0 0 0,-1 0 0 0 0,1 0-1 0 0,0-1 1 0 0,3 2-7 0 0,14 0-4 0 0,-20-4 0 0 0,1 1 1 0 0,-1 1-1 0 0,1-1 1 0 0,-1 0 0 0 0,1 1-1 0 0,-1-1 1 0 0,1 1-1 0 0,-1-1 1 0 0,0 1 0 0 0,1 0-1 0 0,-1 0 1 0 0,2 1 3 0 0,8 3-57 0 0,8-2-72 0 0,-11-4 49 0 0,13-3 15 0 0,-14 2-29 0 0,-1-1-112 0 0,-3 2 49 0 0,-1 0-44 0 0,0 0 40 0 0,-1 0-97 0 0,0 1-43 0 0,0-1-40 0 0,0 1-35 0 0,1-1-150 0 0,-1 1-42 0 0,2-2-659 0 0,2-2-637 0 0,3-5-1059 0 0,-9 9 2922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8:26.3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7688 0 0,'0'0'166'0'0,"0"0"29"0"0,0 0 14 0 0,0 0-62 0 0,0 0-3 0 0,0 0 58 0 0,0 0 179 0 0,0 3 323 0 0,0 2-257 0 0,0 0-43 0 0,0-1-41 0 0,0 1-38 0 0,0 0-36 0 0,0 0-33 0 0,0 5 167 0 0,0-3-190 0 0,0 0-43 0 0,0 7 86 0 0,0-5-149 0 0,0 18 148 0 0,0-16-132 0 0,0 0 28 0 0,0 0 61 0 0,2 14 12 0 0,4 1-39 0 0,-4-16-98 0 0,0 1 0 0 0,0-1 0 0 0,-1 9-107 0 0,-1-11 73 0 0,1-1 1 0 0,0 1-1 0 0,0 0 1 0 0,1-1 0 0 0,1 4-74 0 0,-1-4 65 0 0,0 0 1 0 0,-1 0-1 0 0,0 0 1 0 0,0 0 0 0 0,-1 2-66 0 0,3 19 195 0 0,2-4-59 0 0,-3-15-90 0 0,0 0 1 0 0,-1 0-1 0 0,0 0 1 0 0,0 0 0 0 0,-1 2-47 0 0,1 0 40 0 0,0 1 0 0 0,0-1 1 0 0,3 9-41 0 0,-1-7 38 0 0,-1 1-1 0 0,0-1 1 0 0,-1 1 0 0 0,0-1-38 0 0,-1 0 31 0 0,2-1 0 0 0,0 1 0 0 0,0-1 0 0 0,3 8-31 0 0,-4-17 8 0 0,0 5 12 0 0,0-1 0 0 0,0 0 0 0 0,0 0 0 0 0,-2 7-20 0 0,3 14 37 0 0,5-7-13 0 0,-6-18-16 0 0,0 0 0 0 0,0 0 1 0 0,0 0-1 0 0,0 0 0 0 0,-1 0 1 0 0,0 0-1 0 0,1 1 1 0 0,-1 0-10 0 0,0 49 96 0 0,0-2 6 0 0,0-49-77 0 0,0-2-66 0 0,0 0-37 0 0,0 0-136 0 0,0 0 97 0 0,0 0-57 0 0,0-1-78 0 0,0 0 79 0 0,0 1-37 0 0,0-1-41 0 0,0 0-37 0 0,0-1-390 0 0,0 0 94 0 0,0-1-51 0 0,0-1-749 0 0,0-2-587 0 0,0-3-1118 0 0</inkml:trace>
  <inkml:trace contextRef="#ctx0" brushRef="#br0" timeOffset="409.02">1 136 6992 0 0,'0'0'157'0'0,"0"0"23"0"0,0 0 12 0 0,0 0 12 0 0,2-2 24 0 0,9-8 11 0 0,-9 7 1 0 0,-2 3 17 0 0,4 0 13 0 0,-1 0-34 0 0,4 0 138 0 0,-1 0-109 0 0,0 0-89 0 0,-1 0-76 0 0,-1 0-41 0 0,13 0 44 0 0,-8 0-9 0 0,-8 0-83 0 0,1 0 0 0 0,-1 1 0 0 0,1-1 0 0 0,-1 0-1 0 0,1 1 1 0 0,0-1 0 0 0,-1 1 0 0 0,1-1 0 0 0,-1 1 0 0 0,0 0-1 0 0,1-1 1 0 0,-1 1 0 0 0,1 0 0 0 0,-1 0-11 0 0,7 4 72 0 0,9 2 237 0 0,-1-1-67 0 0,14 5 168 0 0,-15-2-209 0 0,6 3-102 0 0,13 3-78 0 0,-30-14-18 0 0,-1 0 0 0 0,0 0 0 0 0,0 1 1 0 0,0-1-1 0 0,0 1 0 0 0,0 0 1 0 0,0-1-1 0 0,0 1 0 0 0,0 1 0 0 0,-1-1 1 0 0,1 0-4 0 0,9 9 37 0 0,16 9 42 0 0,-8 5 1 0 0,5-5 0 0 0,-5 5-3 0 0,6-5-21 0 0,-11 0-37 0 0,2 3 63 0 0,9 3-3 0 0,9 9-14 0 0,-31-30-43 0 0,-1 0-1 0 0,0 0 1 0 0,0 0 0 0 0,0 1-1 0 0,0-1 1 0 0,-1 1-1 0 0,0-1 1 0 0,1 6-22 0 0,-1-6 9 0 0,-1-1 4 0 0,0 1 1 0 0,0 0-1 0 0,-1-1 1 0 0,1 1 0 0 0,-1 0-1 0 0,0-1 1 0 0,0 1-1 0 0,-1 3-13 0 0,0 12 20 0 0,1-14-19 0 0,-1 21 44 0 0,0-25-34 0 0,1 0-1 0 0,-1 0 0 0 0,0 0 0 0 0,0 0 0 0 0,0 0 0 0 0,0 0 0 0 0,0 0 0 0 0,0 0 0 0 0,0-1 0 0 0,0 1 0 0 0,-1 0 1 0 0,0 0-11 0 0,-7 9 134 0 0,0 7 136 0 0,-3-1-52 0 0,-15 10 68 0 0,2-3-58 0 0,1 0-63 0 0,21-21-151 0 0,0-1 1 0 0,0 1-1 0 0,-1-1 1 0 0,1 0-1 0 0,0 0 1 0 0,-1-1-1 0 0,0 1 1 0 0,1-1-1 0 0,-1 0 1 0 0,0 1-1 0 0,-2-1-14 0 0,-25 10 36 0 0,27-9-35 0 0,1 0 0 0 0,-1-1 0 0 0,1 1 0 0 0,-1-1 0 0 0,1 0 0 0 0,-1 0 0 0 0,0 0 0 0 0,0 0 0 0 0,0-1 0 0 0,-2 1-1 0 0,3-1 6 0 0,0 0-1 0 0,0 0 1 0 0,0 1-1 0 0,1-1 1 0 0,-1 1-1 0 0,0 0 1 0 0,1 0-1 0 0,-1 0 0 0 0,0 0 1 0 0,0 1-6 0 0,2-1 0 0 0,0 0 0 0 0,0-1 0 0 0,0 1 0 0 0,0 0 0 0 0,-1-1 0 0 0,1 0 0 0 0,0 1-1 0 0,0-1 1 0 0,0 0 0 0 0,0 1 0 0 0,0-1 0 0 0,-1 0 0 0 0,1 0 0 0 0,0 0 0 0 0,0 0 0 0 0,0 0 0 0 0,-1 0 0 0 0,1 0 0 0 0,0-1 0 0 0,0 1 0 0 0,0 0 0 0 0,-1-1 0 0 0,-6-6 0 0 0,8 7 0 0 0,0-1 0 0 0,-1 1 0 0 0,1-1 0 0 0,0 1 0 0 0,0 0 0 0 0,-1-1 0 0 0,1 1 0 0 0,-1 0 0 0 0,1-1 0 0 0,0 1 0 0 0,-1 0 0 0 0,1 0 0 0 0,-1-1 0 0 0,1 1 0 0 0,-1 0 0 0 0,1 0 0 0 0,0 0 0 0 0,-1 0 0 0 0,1-1 0 0 0,-1 1 0 0 0,1 0 0 0 0,-1 0 0 0 0,1 0 0 0 0,-1 0 0 0 0,1 0 0 0 0,-1 0 0 0 0,1 0 0 0 0,-1 0 0 0 0,1 1 0 0 0,-7-1 0 0 0,6 0 0 0 0,-1 0 0 0 0,1 0 0 0 0,-1 0 0 0 0,1 0 0 0 0,-1 0 0 0 0,0 0 0 0 0,1 0 0 0 0,-1-1 0 0 0,1 1 0 0 0,-1 0 0 0 0,1-1 0 0 0,-2 0 0 0 0,-2-9 0 0 0,-2 6-9 0 0,4 2 10 0 0,2 0-29 0 0,0-2-62 0 0,0-4-90 0 0,1 5 169 0 0,1 1-84 0 0,0-1-80 0 0,0 1-72 0 0,0-1-68 0 0,0 1-61 0 0,1 0-56 0 0,-1-1-50 0 0,2-1-452 0 0,-1 0-101 0 0,0-2-675 0 0,-2-3-971 0 0,0 9 2680 0 0</inkml:trace>
  <inkml:trace contextRef="#ctx0" brushRef="#br0" timeOffset="1012.18">681 484 9384 0 0,'0'0'208'0'0,"0"0"33"0"0,0 0 16 0 0,1 0-106 0 0,1 0-78 0 0,36 0 533 0 0,-3 0 234 0 0,-24-2-631 0 0,-2-2-54 0 0,4-2 7 0 0,-8 4-100 0 0,0 1-1 0 0,1 1 0 0 0,-1-1 1 0 0,1 1-1 0 0,-1 0 0 0 0,6 1-61 0 0,-4-1 61 0 0,0 0-1 0 0,0 0 1 0 0,0 0-1 0 0,0-1 1 0 0,3 0-61 0 0,6-4 91 0 0,-10 3-47 0 0,0 0 0 0 0,0 1 0 0 0,1 0 0 0 0,-1 0 0 0 0,1 0 0 0 0,-1 1-44 0 0,9 0 84 0 0,-8 1-46 0 0,1-1-1 0 0,-1-1 0 0 0,1 1 0 0 0,-1-1 0 0 0,2-1-37 0 0,6-3 46 0 0,1-1 11 0 0,-2 5 10 0 0,4-2 10 0 0,-6-2-42 0 0,-9 4-31 0 0,-1 0 1 0 0,0 0-1 0 0,0 0 0 0 0,1 0 1 0 0,-1 1-1 0 0,0-1 0 0 0,1 1 1 0 0,-1-1-1 0 0,1 1 0 0 0,-1 0 1 0 0,3 0-5 0 0,1 0 30 0 0,-4 0-19 0 0,1 0-1 0 0,-1 0 0 0 0,0 0 0 0 0,0 0 1 0 0,0 0-1 0 0,0 0 0 0 0,0-1 0 0 0,0 1 1 0 0,0-1-1 0 0,1 0-10 0 0,12-9 11 0 0,-2 8-1 0 0,-11 2 44 0 0,-2 0 11 0 0,0 0 8 0 0,0 0 9 0 0,0 0-14 0 0,0 0-4 0 0,-2-3-11 0 0,-9-7-57 0 0,11 10 2 0 0,0-1 0 0 0,-1 1 0 0 0,1 0 0 0 0,0 0 0 0 0,0-1 0 0 0,-1 1 0 0 0,1 0-1 0 0,0-1 1 0 0,0 1 0 0 0,-1 0 0 0 0,1-1 0 0 0,0 1 0 0 0,0-1 0 0 0,0 1 0 0 0,0 0 0 0 0,-1-1 0 0 0,1 1 0 0 0,0-1 0 0 0,0 1 0 0 0,0 0 0 0 0,0-1 0 0 0,0 1 0 0 0,0-1 0 0 0,0 1 0 0 0,0 0 0 0 0,0-1-1 0 0,0 0 3 0 0,-1-3-17 0 0,1 3 17 0 0,-1 1 1 0 0,0 0 0 0 0,1-1 0 0 0,-1 1-1 0 0,0 0 1 0 0,0 0 0 0 0,0-1 0 0 0,1 1-1 0 0,-1 0 1 0 0,0 0 0 0 0,0 0 0 0 0,0 0-1 0 0,0 0 1 0 0,0 0-1 0 0,-12 0 54 0 0,-18 0 126 0 0,-35 0 347 0 0,43 0-393 0 0,5 0-82 0 0,16 0-42 0 0,0 1 1 0 0,1-1 0 0 0,-1 0-1 0 0,0 0 1 0 0,0 1 0 0 0,1-1-1 0 0,-1 1 1 0 0,1 0 0 0 0,-1-1-1 0 0,0 1 1 0 0,1 0-1 0 0,0 0 1 0 0,-1 0-11 0 0,1 0 11 0 0,-1 0 0 0 0,1 0 0 0 0,-1-1 1 0 0,1 1-1 0 0,-1 0 0 0 0,0-1 0 0 0,1 1 0 0 0,-1-1 0 0 0,0 1 0 0 0,1-1 0 0 0,-1 0 0 0 0,0 0 1 0 0,0 0-12 0 0,1 0 11 0 0,-1 1 1 0 0,1-1 0 0 0,-1 0-1 0 0,0 0 1 0 0,1 1-1 0 0,-1-1 1 0 0,1 1 0 0 0,-1-1-1 0 0,1 1 1 0 0,-1 0 0 0 0,1 0-1 0 0,0-1 1 0 0,-1 1 0 0 0,1 0-12 0 0,-7 4 63 0 0,-37 15 364 0 0,43-19-411 0 0,1 1 1 0 0,-1-1 0 0 0,1 0-1 0 0,-1 1 1 0 0,1-1 0 0 0,0 1-1 0 0,-1-1 1 0 0,1 1 0 0 0,0 0-1 0 0,0-1 1 0 0,0 1 0 0 0,1 0-1 0 0,-2 1-16 0 0,-11 17 154 0 0,0-3-15 0 0,11-12-115 0 0,0-1-1 0 0,0 1 1 0 0,0-1 0 0 0,1 1-1 0 0,-2 4-23 0 0,-1 26 94 0 0,3-11 3 0 0,1-12-61 0 0,0-6-11 0 0,-1 1 0 0 0,2-1 0 0 0,-1 1 0 0 0,1 0-1 0 0,1 4-24 0 0,8 9 80 0 0,-7-8-42 0 0,-2-8-31 0 0,0 0 0 0 0,0 0 0 0 0,1-1 0 0 0,-1 1 0 0 0,1 0 0 0 0,0-1 0 0 0,0 1 0 0 0,0-1-7 0 0,5 8 26 0 0,-4-5-14 0 0,1-1 0 0 0,-1 0 0 0 0,1 0 0 0 0,0-1 0 0 0,0 1 0 0 0,0-1-1 0 0,0 0 1 0 0,1 0 0 0 0,1 1-12 0 0,5 2 11 0 0,-5-3 3 0 0,0-1 0 0 0,0 1 0 0 0,-1 1 0 0 0,4 3-14 0 0,-7-7 3 0 0,0 1 1 0 0,0 0 0 0 0,1-1-1 0 0,-1 0 1 0 0,0 1 0 0 0,1-1-1 0 0,-1 0 1 0 0,1 0 0 0 0,-1 0-1 0 0,1 0 1 0 0,0-1 0 0 0,-1 1-1 0 0,1-1 1 0 0,1 0-4 0 0,7 1 14 0 0,0-1 0 0 0,12 0-14 0 0,0-1-5 0 0,3 1 10 0 0,1 0-69 0 0,0 0-71 0 0,-1 0-73 0 0,-22 0 222 0 0,0-1-47 0 0,0 1-44 0 0,0 0-46 0 0,0-1-43 0 0,0 1-45 0 0,0-1-43 0 0,-1 0-43 0 0,1 0-42 0 0,-1 0-42 0 0,1 0-41 0 0,0-1-41 0 0,-1 1-39 0 0,1-1-41 0 0,0 0-39 0 0,-1 1-38 0 0,5-3-664 0 0,-1 0-40 0 0,9-4-1394 0 0</inkml:trace>
  <inkml:trace contextRef="#ctx0" brushRef="#br0" timeOffset="1620.27">1891 242 7800 0 0,'0'0'174'0'0,"0"0"29"0"0,2-2 13 0 0,8-11-31 0 0,-7 9-158 0 0,-3-1-24 0 0,0-3 29 0 0,0-5 42 0 0,0 11-17 0 0,0-1 40 0 0,0-2 193 0 0,0-1 84 0 0,0-7 594 0 0,0 9-709 0 0,0 1-45 0 0,0-1-40 0 0,0 1-113 0 0,0 1 149 0 0,-3-1 61 0 0,-6-11 167 0 0,6 3-69 0 0,0 6 16 0 0,1 2-287 0 0,-2 0 48 0 0,-6-8 361 0 0,6 7-325 0 0,1 0-80 0 0,1 1-82 0 0,0-2 73 0 0,2 5-73 0 0,-1-1 1 0 0,1 0 0 0 0,0 1-1 0 0,0-1 1 0 0,-1 1 0 0 0,1-1 0 0 0,-1 1-1 0 0,1-1 1 0 0,0 0 0 0 0,-1 1-1 0 0,1 0 1 0 0,-1-1 0 0 0,1 1-1 0 0,-1-1 1 0 0,1 1 0 0 0,-1-1 0 0 0,1 1-1 0 0,-1 0 1 0 0,0 0 0 0 0,1-1-1 0 0,-1 1 1 0 0,0 0-21 0 0,-4-3 73 0 0,5 3-56 0 0,-1-1 1 0 0,0 1-1 0 0,0-1 1 0 0,0 0-1 0 0,0 0 1 0 0,1 1-1 0 0,-1-1 1 0 0,0 0-1 0 0,1 0 1 0 0,-1 0-1 0 0,0 0 1 0 0,1 0-1 0 0,-1 0 1 0 0,1 0-1 0 0,0 0 1 0 0,-1 0-18 0 0,-5-10 251 0 0,0 7-86 0 0,-2 0-43 0 0,-3-3 28 0 0,8 5-33 0 0,0 0-42 0 0,0 2-28 0 0,0 0-25 0 0,-3-1 32 0 0,-2-4 18 0 0,7 4-58 0 0,0 1 0 0 0,-1-1 1 0 0,1 0-1 0 0,-1 0 0 0 0,1 0 0 0 0,0 1 0 0 0,-1-1 0 0 0,0 1 0 0 0,1-1 1 0 0,-1 1-1 0 0,1 0 0 0 0,-1 0 0 0 0,1 0 0 0 0,-1-1-14 0 0,-8 1 64 0 0,-13 0 164 0 0,16 1-180 0 0,1 1-40 0 0,-1 3 13 0 0,5-4-19 0 0,1 0 1 0 0,0-1-1 0 0,-1 1 0 0 0,1 0 1 0 0,-1 0-1 0 0,1-1 0 0 0,-1 1 1 0 0,1-1-1 0 0,-1 1 0 0 0,1-1 1 0 0,-1 0-1 0 0,1 0 0 0 0,-1 1 0 0 0,0-1-2 0 0,0 0 5 0 0,1 0 0 0 0,-1 0 1 0 0,0 0-1 0 0,1 1 0 0 0,-1-1 0 0 0,1 1 0 0 0,-1-1 0 0 0,0 1 0 0 0,1-1 0 0 0,-1 1 0 0 0,1 0 0 0 0,0 0 0 0 0,-1 0 0 0 0,1 0-5 0 0,-6 3-7 0 0,-6 1 7 0 0,8 5 0 0 0,-5-3 0 0 0,9-7 0 0 0,0 0 0 0 0,0 1 0 0 0,0-1 0 0 0,0 1 0 0 0,0-1 0 0 0,0 1 0 0 0,0-1 0 0 0,0 1 0 0 0,0 0 0 0 0,0-1 0 0 0,1 1 0 0 0,-1 0 0 0 0,0 0 0 0 0,0 0 0 0 0,1 0 0 0 0,-1 0 0 0 0,-4 12 0 0 0,-5-8 0 0 0,-5 22 0 0 0,14-23 0 0 0,0 0 0 0 0,0-1 0 0 0,0 1 0 0 0,1 0 0 0 0,-1 0 0 0 0,1 0 0 0 0,0 0 0 0 0,0-1 0 0 0,1 1 0 0 0,-1 2 0 0 0,1 13 0 0 0,-1 52 0 0 0,0-68 0 0 0,0 0 0 0 0,1 0 0 0 0,-1 0 0 0 0,1 0 0 0 0,-1 0 0 0 0,1 0 0 0 0,0 0 0 0 0,0 0 0 0 0,0 0 0 0 0,2 2 0 0 0,1 5 0 0 0,11 25 54 0 0,-12-22-45 0 0,-2-9-9 0 0,0-1 0 0 0,1 1 0 0 0,-1 0 1 0 0,1 0-1 0 0,-1-1 0 0 0,1 1 0 0 0,0-1 0 0 0,1 1 0 0 0,9 21 17 0 0,6 10 30 0 0,-6-10-29 0 0,6 11 47 0 0,-12-24-34 0 0,0 0-1 0 0,-1 1 1 0 0,3 12-31 0 0,-5-17 15 0 0,12 38 62 0 0,-14-43-71 0 0,0 0-1 0 0,-1 0 1 0 0,1 0 0 0 0,-1 0-1 0 0,1 0 1 0 0,-1 1-1 0 0,0-1 1 0 0,0 0-6 0 0,1 14 35 0 0,5-4-18 0 0,-5-12-12 0 0,0 0 0 0 0,0 1 0 0 0,-1-1 0 0 0,1 0-1 0 0,-1 1 1 0 0,1-1 0 0 0,-1 1 0 0 0,1-1 0 0 0,-1 1 0 0 0,0-1-1 0 0,0 1 1 0 0,1-1 0 0 0,-1 1-5 0 0,0 19 54 0 0,0 21 12 0 0,0-19-7 0 0,0 9 41 0 0,0-29-182 0 0,0-3-48 0 0,0 0-20 0 0,0 0-34 0 0,0-2 110 0 0,0 0-42 0 0,0-1-39 0 0,0 1-39 0 0,0 0-37 0 0,0 0-36 0 0,0 0-35 0 0,0 0-35 0 0,0-1-435 0 0,0-1-124 0 0,0 1-115 0 0,0 0-107 0 0,0-4-796 0 0,0-2-1082 0 0</inkml:trace>
  <inkml:trace contextRef="#ctx0" brushRef="#br0" timeOffset="2220.42">1452 514 6072 0 0,'0'0'133'0'0,"0"0"23"0"0,0 0 12 0 0,3 0-23 0 0,3 0-93 0 0,0 0 86 0 0,0 0 72 0 0,0 0 63 0 0,1 0 41 0 0,-1 0 37 0 0,27 0 1430 0 0,-22 0-1305 0 0,1 0-89 0 0,8 0 77 0 0,-10-2-67 0 0,0-3-243 0 0,3 1 75 0 0,3 1 76 0 0,3 2 75 0 0,4 2-134 0 0,14 0 113 0 0,-12-1-166 0 0,-7-2-109 0 0,-5 0-106 0 0,0-4 35 0 0,-12 5-13 0 0,0 0-1 0 0,1 0 1 0 0,-1 1 0 0 0,1-1 0 0 0,-1 0 0 0 0,0 1 0 0 0,1-1-1 0 0,-1 1 1 0 0,1 0 0 0 0,-1-1 0 0 0,1 1 0 0 0,-1 0 0 0 0,1 0 0 0 0,9 0 0 0 0,-7 1 0 0 0,0-1 0 0 0,1-1 0 0 0,-1 1 0 0 0,0 0 0 0 0,0-1 0 0 0,3 0 0 0 0,8-5 5 0 0,2 0-8 0 0,-4 5-37 0 0,0 1-126 0 0,12 0-113 0 0,-17 0 123 0 0,0 0-98 0 0,-5 0 83 0 0,1 0-36 0 0,-4 0 207 0 0,4 0-429 0 0,0 0-106 0 0,-1 0 77 0 0,0-1-41 0 0,3 0-584 0 0,4-4-459 0 0,8-3-873 0 0</inkml:trace>
  <inkml:trace contextRef="#ctx0" brushRef="#br0" timeOffset="2517.84">2269 424 6776 0 0,'0'0'198'0'0,"0"2"-11"0"0,1 4-153 0 0,5 7-19 0 0,-1-7 60 0 0,-2-3 260 0 0,-2 0-117 0 0,0 0-68 0 0,-1 0-55 0 0,0 1-13 0 0,0-2 41 0 0,5 6 153 0 0,1 1 116 0 0,-4 4 80 0 0,-2-2-65 0 0,0 1-33 0 0,0 10 278 0 0,0 1-111 0 0,0 0-96 0 0,0 5-15 0 0,0-1-85 0 0,0-3-85 0 0,0 31 282 0 0,0-53-504 0 0,0-2-56 0 0,0 0-58 0 0,0 0-115 0 0,0 0-204 0 0,0 0-19 0 0</inkml:trace>
  <inkml:trace contextRef="#ctx0" brushRef="#br0" timeOffset="2518.84">2148 242 7856 0 0,'0'0'174'0'0,"0"0"29"0"0,0 0 13 0 0,0 0-165 0 0,0 0-101 0 0,0 0-86 0 0,0 0 25 0 0,0 0-32 0 0,0 0-36 0 0,0 0-33 0 0,0 0-297 0 0,0 0-214 0 0,0 0-490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8:25.1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7920 0 0,'0'0'174'0'0,"0"0"29"0"0,0 0 13 0 0,0 0-73 0 0,0 0-17 0 0,0 0 40 0 0,0 2 134 0 0,0 14 475 0 0,0 1-75 0 0,0 0-69 0 0,0 1-62 0 0,0 4 43 0 0,0 0-67 0 0,0 12 174 0 0,0 1-80 0 0,0-26-557 0 0,2-1 38 0 0,14 37 623 0 0,-11-32-572 0 0,-1-2-81 0 0,0 5 99 0 0,-4-3-70 0 0,1 6 25 0 0,17 32 235 0 0,-10-29-264 0 0,-5-6-14 0 0,-3-3-38 0 0,2 3 6 0 0,8 5 10 0 0,-5 4-14 0 0,1-13-22 0 0,-5-10-37 0 0,0-1-1 0 0,-1 0 1 0 0,1 1 0 0 0,0-1 0 0 0,-1 1-1 0 0,1-1 1 0 0,-1 0 0 0 0,1 1 0 0 0,-1-1-1 0 0,0 1 1 0 0,0-1 0 0 0,0 1 0 0 0,0 0-6 0 0,0 9 16 0 0,-1-8-9 0 0,1 0-1 0 0,0 0 1 0 0,0 0 0 0 0,0 0 0 0 0,0 0 0 0 0,1 0 0 0 0,-1 0 0 0 0,1 0 0 0 0,0 0 0 0 0,0 1-7 0 0,9 11 43 0 0,-7-2-22 0 0,-3-11 6 0 0,0-2-102 0 0,0 0-48 0 0,0 0-6 0 0,0 0 35 0 0,0 0-12 0 0,0 0-55 0 0,0 0-154 0 0,0 0-281 0 0,0 0 455 0 0,0 0 19 0 0,0 0-10 0 0,0 0-38 0 0,0 0-7 0 0,0 0-39 0 0,0 0-43 0 0,0 0-49 0 0,0 0-53 0 0,0 0-50 0 0,0 0-43 0 0,0 0-38 0 0,0 0-142 0 0,0 0-37 0 0,0 0-1475 0 0</inkml:trace>
  <inkml:trace contextRef="#ctx0" brushRef="#br0" timeOffset="333.52">273 242 8264 0 0,'0'0'182'0'0,"0"0"29"0"0,0 0 14 0 0,2 3-27 0 0,10 4-148 0 0,2 1-60 0 0,-12-3 23 0 0,1 0 80 0 0,7 1 413 0 0,0 0-40 0 0,-5 0-188 0 0,-1 4 215 0 0,1 0 30 0 0,3 0-109 0 0,-1-3-148 0 0,-4-6-192 0 0,-1 1 1 0 0,0 0 0 0 0,0 0-1 0 0,0 1 1 0 0,0-1 0 0 0,0 0-1 0 0,-1 1 1 0 0,1-1 0 0 0,-1 1-1 0 0,1 1-74 0 0,2 8 216 0 0,0 3 96 0 0,6 3 46 0 0,-4-5-200 0 0,3 10 128 0 0,0-1-34 0 0,-3-9-144 0 0,14 8 231 0 0,-18-19-285 0 0,1 0 0 0 0,-1 0-1 0 0,0 0 1 0 0,0 1-1 0 0,0-1 1 0 0,0 0 0 0 0,0 1-1 0 0,-1 0 1 0 0,1-1-1 0 0,-1 1 1 0 0,1 0-54 0 0,0 9 165 0 0,-2-11-140 0 0,0 1-1 0 0,1-1 1 0 0,-1 1 0 0 0,0-1 0 0 0,0 1-1 0 0,1-1 1 0 0,-1 0 0 0 0,1 1 0 0 0,-1-1 0 0 0,1 1-1 0 0,0-1 1 0 0,0 0 0 0 0,-1 0 0 0 0,1 1-1 0 0,0-1 1 0 0,0 0 0 0 0,0 0 0 0 0,0 0 0 0 0,0 0-1 0 0,0 0 1 0 0,1 0-25 0 0,8 4 138 0 0,-7-4-118 0 0,-1 0 0 0 0,0 0 0 0 0,0 0 0 0 0,0 0 0 0 0,0 1 1 0 0,0-1-1 0 0,0 1 0 0 0,0-1 0 0 0,0 1-20 0 0,2 1 39 0 0,-1 1 0 0 0,1-1 0 0 0,1-1 0 0 0,-1 1 1 0 0,3 1-40 0 0,6 2 37 0 0,-8-3-44 0 0,10-1 7 0 0,31-2-13 0 0,-37-1-32 0 0,-5-4-36 0 0,0-1-21 0 0,6 1-66 0 0,-8 2 97 0 0,-1 1-31 0 0,-1 0-3 0 0,1 1-41 0 0,-1 0-48 0 0,1 0-57 0 0,0 0-63 0 0,1 0-59 0 0,-1 1-51 0 0,0-1-47 0 0,2 0-580 0 0,-1 0-104 0 0,0-4-807 0 0,-1-3-1113 0 0</inkml:trace>
  <inkml:trace contextRef="#ctx0" brushRef="#br0" timeOffset="703.92">802 227 7744 0 0,'0'0'174'0'0,"0"0"29"0"0,0 0 12 0 0,0 0-74 0 0,0 0-10 0 0,0 0 46 0 0,0 0 154 0 0,0 0 283 0 0,0 0 24 0 0,0 0-40 0 0,0 0-409 0 0,0 0 49 0 0,0 0 118 0 0,0 0-17 0 0,-3 3-7 0 0,-7 7-18 0 0,9-8-164 0 0,0-1-35 0 0,0 2 31 0 0,1 1-72 0 0,0 1-37 0 0,1-2 51 0 0,-1 7 107 0 0,0 4-24 0 0,-3 4-11 0 0,-7 3 56 0 0,5 6-6 0 0,-5 6 3 0 0,5 7 23 0 0,0-18-86 0 0,3-12-64 0 0,0 0 0 0 0,0 1 1 0 0,1-1-1 0 0,1 5-86 0 0,-2 12 184 0 0,0 0 0 0 0,-2-1 0 0 0,-1 3-184 0 0,0-1 136 0 0,-8 40 188 0 0,1 0-50 0 0,7-26-113 0 0,-1-19-55 0 0,4-17-62 0 0,1 0 1 0 0,-1 0-1 0 0,1 0 1 0 0,1 0-1 0 0,-1 4-44 0 0,1-2 62 0 0,-1-1 0 0 0,0 1 0 0 0,-1-1 0 0 0,1 1 0 0 0,-2 0-62 0 0,1-1 64 0 0,1 0 1 0 0,-1 1-1 0 0,1-1 1 0 0,0 1-1 0 0,1 0-64 0 0,0-2 45 0 0,-1-1-1 0 0,0 1 0 0 0,0 0 0 0 0,0-1 0 0 0,-1 1 0 0 0,0 0-44 0 0,0-2 25 0 0,1 1 0 0 0,0 0 1 0 0,0 0-1 0 0,0 0 0 0 0,0 4-25 0 0,1 6 64 0 0,1-12-54 0 0,-1 0 0 0 0,0-1-1 0 0,0 1 1 0 0,0 0 0 0 0,0 0 0 0 0,0 0-1 0 0,-1-1 1 0 0,1 1 0 0 0,-1 0-1 0 0,-1 2-9 0 0,-2 3 32 0 0,3-7-27 0 0,0 0-1 0 0,0 1 1 0 0,0-1 0 0 0,0 1-1 0 0,1-1 1 0 0,-1 1-1 0 0,1-1 1 0 0,-1 1 0 0 0,1-1-1 0 0,-1 1 1 0 0,1-1-1 0 0,0 1 1 0 0,0 0-1 0 0,0-1-4 0 0,0 12 52 0 0,0-11-101 0 0,0-2-51 0 0,0 0 65 0 0,0 0-25 0 0,0 0-29 0 0,0 0-50 0 0,0 0-23 0 0,0 0-50 0 0,0 0-57 0 0,0 0-65 0 0,0 0-68 0 0,0 0-65 0 0,0 0-57 0 0,0 0-50 0 0,0 0-170 0 0,0 0-50 0 0,0 0-206 0 0,0 0-553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8:20.7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288 61 6768 0 0,'0'0'149'0'0,"0"0"23"0"0,0 0 12 0 0,0 0-60 0 0,0 0-9 0 0,0 0 40 0 0,0 0 132 0 0,0 0 247 0 0,-2 0 11 0 0,-8 0 4 0 0,10 0-539 0 0,-1 0-1 0 0,1 0 1 0 0,0 0 0 0 0,0 0-1 0 0,0 0 1 0 0,0 0-1 0 0,0 0 1 0 0,0 0-1 0 0,0 0 1 0 0,0 0-1 0 0,0 0 1 0 0,0 0-1 0 0,0 0 1 0 0,-1 0 0 0 0,1 0-1 0 0,0 0 1 0 0,0 0-1 0 0,0 0 1 0 0,0 0-1 0 0,0 0 1 0 0,0 0-1 0 0,0 0 1 0 0,0 0-1 0 0,0 0 1 0 0,0 0 0 0 0,0 0-1 0 0,0 0 1 0 0,-1-1-1 0 0,1 1 1 0 0,0 0-1 0 0,0 0 1 0 0,0 0-1 0 0,0 0 1 0 0,0 0-1 0 0,0 0 1 0 0,0 0-1 0 0,0 0 1 0 0,0 0 0 0 0,0 0-1 0 0,0 0 1 0 0,0 0-1 0 0,0 0 1 0 0,0-1-1 0 0,0 1 1 0 0,0 0-1 0 0,0 0 1 0 0,0 0-1 0 0,0 0 1 0 0,0 0 0 0 0,0 0-1 0 0,0 0 1 0 0,0 0-1 0 0,0 0 1 0 0,0 0-1 0 0,0-1 1 0 0,0 1-1 0 0,0 0-9 0 0,-1-6 332 0 0,-5 0 69 0 0,3 4-147 0 0,0-2 75 0 0,1 0-46 0 0,2-1 65 0 0,-3 5-39 0 0,0 0-212 0 0,0 0 29 0 0,-7-1 309 0 0,6 1-275 0 0,1-1-64 0 0,1 0-64 0 0,0-2 87 0 0,0 0-7 0 0,1 0-4 0 0,-1 1 1 0 0,-3 1 117 0 0,2 1-61 0 0,-2-1 44 0 0,-24 1 430 0 0,22 0-544 0 0,3 0-51 0 0,1 0 146 0 0,1 0 2 0 0,-4 0-77 0 0,-8 0 45 0 0,4 0-82 0 0,4 1-44 0 0,1 1-37 0 0,0 8 3 0 0,5-10 1 0 0,-1 1 0 0 0,0-1 0 0 0,0 0 0 0 0,1 1 0 0 0,-1-1 0 0 0,0 0 0 0 0,0 0 0 0 0,0 1 0 0 0,1-1 0 0 0,-1 0 0 0 0,0 0 0 0 0,0 0 0 0 0,0 0 0 0 0,0 0-1 0 0,-1 0 8 0 0,1 0-1 0 0,-1 0 1 0 0,0 0 0 0 0,1 0-1 0 0,-1 1 1 0 0,1-1 0 0 0,-1 1-1 0 0,1-1 1 0 0,-1 1-1 0 0,1 0 1 0 0,-1 0 0 0 0,1-1-1 0 0,0 1 1 0 0,-1 0 0 0 0,1 0-1 0 0,0 0 1 0 0,0 0 0 0 0,-1 1-8 0 0,-3 2 73 0 0,0-4-44 0 0,0 1-14 0 0,4 3-7 0 0,-1-1-5 0 0,-13 5 61 0 0,14-7-60 0 0,0-1 0 0 0,1 1 0 0 0,-1 0 0 0 0,0 0 1 0 0,0-1-1 0 0,0 1 0 0 0,1 0 0 0 0,-1 0 0 0 0,0 0 1 0 0,1 0-1 0 0,-1 0 0 0 0,1-1 0 0 0,-1 1 0 0 0,1 0 1 0 0,-1 0-1 0 0,1 1-4 0 0,-6 9 61 0 0,-1-7-20 0 0,7-4-38 0 0,0 0 0 0 0,-1 0-1 0 0,1 1 1 0 0,-1-1 0 0 0,1 0-1 0 0,0 0 1 0 0,-1 1 0 0 0,1-1-1 0 0,0 0 1 0 0,-1 1 0 0 0,1-1 0 0 0,0 1-1 0 0,-1-1 1 0 0,1 0 0 0 0,0 1-1 0 0,0-1 1 0 0,-1 1 0 0 0,1-1-1 0 0,0 1 1 0 0,0-1 0 0 0,0 1 0 0 0,0-1-1 0 0,0 0 1 0 0,0 1 0 0 0,0-1-1 0 0,0 1 1 0 0,0-1 0 0 0,0 1-1 0 0,0-1 1 0 0,0 1 0 0 0,0-1-1 0 0,0 1-1 0 0,0 0 1 0 0,0-1 1 0 0,0 1-1 0 0,0 0 1 0 0,0-1-1 0 0,0 1 1 0 0,0 0-1 0 0,0-1 1 0 0,0 1-1 0 0,0 0 1 0 0,-1-1 0 0 0,1 1-1 0 0,0-1 1 0 0,0 1-1 0 0,-1 0 1 0 0,1-1-1 0 0,-1 1 1 0 0,1-1-1 0 0,0 1 1 0 0,-1-1 0 0 0,1 1-1 0 0,-1-1 1 0 0,1 1-1 0 0,-1-1 1 0 0,1 0-1 0 0,-1 1 1 0 0,1-1-3 0 0,-1 1 3 0 0,0-1 0 0 0,1 0 0 0 0,-1 1 0 0 0,1-1 0 0 0,-1 1 0 0 0,1-1 0 0 0,-1 1 0 0 0,1-1 0 0 0,0 1 0 0 0,-1-1 0 0 0,1 1 0 0 0,0-1 0 0 0,-1 1 0 0 0,1-1 0 0 0,0 1 0 0 0,0 0 0 0 0,-1-1 0 0 0,1 1 0 0 0,0 0 0 0 0,0-1 0 0 0,0 1 0 0 0,0 0 0 0 0,0-1 0 0 0,0 1-1 0 0,0 0 1 0 0,0-1-3 0 0,0 30 96 0 0,0 38 33 0 0,0-42-28 0 0,2-12-94 0 0,4 8 51 0 0,-5-17-37 0 0,1 0 1 0 0,-1 0 0 0 0,0 0-1 0 0,0 1 1 0 0,0 2-22 0 0,-1-4 12 0 0,0-1 0 0 0,1 0 1 0 0,-1 0-1 0 0,1 0 0 0 0,-1 0 0 0 0,1 0 0 0 0,0 0 0 0 0,0 0 0 0 0,0 0 1 0 0,1 0-1 0 0,-1 0 0 0 0,2 1-12 0 0,1 3 32 0 0,1-1 1 0 0,0 0-1 0 0,1-1 1 0 0,1 2-33 0 0,-1 0 39 0 0,-4-6-34 0 0,-1 1 0 0 0,1 0 1 0 0,-1-1-1 0 0,0 1 0 0 0,0 0 0 0 0,0 0 1 0 0,0 0-1 0 0,0 0 0 0 0,0 0 0 0 0,0 1 1 0 0,-1-1-1 0 0,1 0-5 0 0,6 15 19 0 0,13 1 56 0 0,-10-3-16 0 0,30 15-37 0 0,-38-28-17 0 0,0-1-1 0 0,-1 1 1 0 0,1-1-1 0 0,0 0 0 0 0,0 1 1 0 0,0-1-1 0 0,0 0 0 0 0,0-1 1 0 0,0 1-1 0 0,0 0 0 0 0,1 0 1 0 0,-1-1-1 0 0,0 1 0 0 0,1-1-4 0 0,9 3 10 0 0,0 3 17 0 0,-11-5-24 0 0,1 0-1 0 0,-1-1 1 0 0,1 1 0 0 0,-1 0-1 0 0,1-1 1 0 0,-1 1 0 0 0,1-1-1 0 0,-1 1 1 0 0,1-1 0 0 0,0 0-1 0 0,-1 1 1 0 0,1-1-1 0 0,-1 0 1 0 0,1 0-3 0 0,56 0 53 0 0,-56 0-52 0 0,-1-1-1 0 0,1 1 0 0 0,0 0 0 0 0,-1 0 0 0 0,1-1 0 0 0,-1 1 0 0 0,1-1 0 0 0,-1 1 0 0 0,1-1 1 0 0,-1 0-1 0 0,1 1 0 0 0,-1-1 0 0 0,0 0 0 0 0,1 0 0 0 0,5-4 9 0 0,4 0-1 0 0,0 0-42 0 0,3-2-57 0 0,24-14-280 0 0,-26 11 240 0 0,-7 3-116 0 0,0-1-83 0 0,-3 6 204 0 0,0 1 38 0 0,0-1 20 0 0,1 0 12 0 0,1-2-10 0 0,-1 2-27 0 0,-1 0-44 0 0,0-1-78 0 0,0 1-38 0 0,0-1-81 0 0,0 0-93 0 0,0-1-104 0 0,-1 2 160 0 0,0 1-48 0 0,0-1-43 0 0,0 1-37 0 0,1-1-142 0 0,-1 0-37 0 0,4-3-1487 0 0,-4 5 2132 0 0</inkml:trace>
  <inkml:trace contextRef="#ctx0" brushRef="#br0" timeOffset="534.29">636 0 9440 0 0,'0'0'216'0'0,"0"0"32"0"0,0 0 9 0 0,0 0 7 0 0,0 3 7 0 0,-1 3-100 0 0,-4-1 6 0 0,0-1-16 0 0,3 0 1 0 0,0 0 25 0 0,2 3 60 0 0,0-2-165 0 0,0 1 37 0 0,0 5 142 0 0,0 16 431 0 0,0-19-517 0 0,0-1-44 0 0,0 0-56 0 0,1 10 241 0 0,1-4-66 0 0,1-1-58 0 0,1-1-54 0 0,-2-4-68 0 0,2 9 184 0 0,-4-3-93 0 0,1 6 34 0 0,4-5-53 0 0,3 10 143 0 0,0-1-20 0 0,-3-8-157 0 0,-3-4-23 0 0,3 6 90 0 0,5 2 35 0 0,0 3-46 0 0,-8-18-119 0 0,-1 1 1 0 0,1-1 0 0 0,0 0 0 0 0,0 0-1 0 0,1 0 1 0 0,-1-1 0 0 0,1 1-1 0 0,1 0-45 0 0,56 57 608 0 0,-55-57-548 0 0,1 0-1 0 0,-1 0 0 0 0,1 0 0 0 0,-1-1 0 0 0,1 0 0 0 0,1 0-59 0 0,-2 0 37 0 0,0-2 1 0 0,-1 0 0 0 0,1 0 0 0 0,-1-1 0 0 0,1 1 0 0 0,-1-1 0 0 0,1 0-1 0 0,0 0 1 0 0,-1-1 0 0 0,2 1-38 0 0,5-1 91 0 0,-6-1 5 0 0,13-10 27 0 0,-14 10-98 0 0,0 0 0 0 0,0 0 0 0 0,-1 0 0 0 0,1-1 0 0 0,2-2-25 0 0,2-2 35 0 0,-5 4-19 0 0,0 0 0 0 0,0 0 1 0 0,0 0-1 0 0,0-1 0 0 0,-1 1 0 0 0,1-1-16 0 0,10-27 82 0 0,-9 21-46 0 0,-1 1-1 0 0,2 0 0 0 0,3-5-35 0 0,-6 10 2 0 0,0 1 0 0 0,0-1 0 0 0,0 1 0 0 0,-1-1 0 0 0,1 0 0 0 0,-1 1 0 0 0,0-1 0 0 0,0-1-2 0 0,2-7 0 0 0,7-8 11 0 0,-5-5 32 0 0,6 5-49 0 0,-6-6-71 0 0,0 12 19 0 0,-4 11 46 0 0,1-1 0 0 0,-1 1 0 0 0,0 0 1 0 0,-1 0-1 0 0,1 0 0 0 0,0-1 0 0 0,-1 1 0 0 0,0-2 12 0 0,0 3-8 0 0,0 0 0 0 0,0 1 1 0 0,1-1-1 0 0,-1 0 0 0 0,0 0 0 0 0,1 0 1 0 0,-1 0-1 0 0,1 1 0 0 0,0-1 0 0 0,-1 0 1 0 0,1 1-1 0 0,0-1 0 0 0,1-1 8 0 0,-1 2-7 0 0,0-1 0 0 0,0 1 0 0 0,0 0 0 0 0,-1-1-1 0 0,1 1 1 0 0,-1-1 0 0 0,1 1 0 0 0,-1-1 0 0 0,1 1 0 0 0,-1-1 0 0 0,0 1 0 0 0,0-1-1 0 0,0-1 8 0 0,0-5-30 0 0,0-29-52 0 0,0 19 13 0 0,3 8 58 0 0,7 8-1 0 0,-5 4-36 0 0,-3 0 31 0 0,15 16 75 0 0,-11-10-61 0 0,9 22-135 0 0,-11-16 91 0 0,-4-1 33 0 0,1 6 23 0 0,16 31 106 0 0,-8-27-106 0 0,26 87-9 0 0,-10-52 0 0 0,-20-27 0 0 0,0-24-3 0 0,1 5 0 0 0,-5-7-42 0 0,0 1-41 0 0,-1 0-99 0 0,1-2-63 0 0,1-2-49 0 0,1-1-32 0 0,3 4-347 0 0,-5-5 599 0 0,-1 1 0 0 0,0 0 0 0 0,1-1 0 0 0,-1 1 0 0 0,0 0 0 0 0,0 0 0 0 0,1 0-1 0 0,-1-1 1 0 0,0 1 0 0 0,0 0 0 0 0,0 0 0 0 0,0 0 0 0 0,0 0 0 0 0,0 0 77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8:18.7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63 5840 0 0,'0'0'132'0'0,"0"0"17"0"0,0 0 11 0 0,0 0 48 0 0,0 0-73 0 0,0 0 114 0 0,0 0 215 0 0,0 0 15 0 0,0 0-5 0 0,0 0-20 0 0,0 0-6 0 0,0 0 0 0 0,0 0-4 0 0,0 0-18 0 0,0 0-8 0 0,0 0-2 0 0,0 0-26 0 0,0 0-106 0 0,0 3-48 0 0,0 7-10 0 0,0-7-8 0 0,0-1-20 0 0,0 60 710 0 0,0-48-765 0 0,0-2-53 0 0,0-10-76 0 0,0-1 0 0 0,0 1 1 0 0,0 0-1 0 0,0-1 0 0 0,1 1 0 0 0,-1-1 0 0 0,1 1 1 0 0,-1-1-1 0 0,1 1 0 0 0,0-1 0 0 0,-1 0 0 0 0,1 1 1 0 0,1 0-15 0 0,-1 0 14 0 0,0-1 0 0 0,0 1 0 0 0,0-1 1 0 0,-1 1-1 0 0,1 0 0 0 0,0 0 1 0 0,-1-1-1 0 0,1 1 0 0 0,-1 0 1 0 0,0 0-1 0 0,1 0 0 0 0,-1 0 1 0 0,0 1-15 0 0,-1 6 46 0 0,1 11 38 0 0,3-3 2 0 0,7 10 10 0 0,-5 1 0 0 0,1-13-28 0 0,-5-12-50 0 0,0 0 1 0 0,0 0-1 0 0,0 0 1 0 0,0 1-1 0 0,0-1 1 0 0,-1 0-1 0 0,1 1 1 0 0,-1 0-19 0 0,2 14 106 0 0,4 0-22 0 0,-1-8-34 0 0,0 7 57 0 0,0-2-31 0 0,-1 1 4 0 0,2 1 33 0 0,-5-15-102 0 0,1 6 37 0 0,1-1 1 0 0,-1 1-1 0 0,-1 0 0 0 0,1-1 1 0 0,-1 9-49 0 0,1 0 95 0 0,4 1-19 0 0,-1-2-20 0 0,-2 10 34 0 0,-4 16 105 0 0,0-33-143 0 0,0 0 0 0 0,1-1 0 0 0,0 1-1 0 0,1 0 1 0 0,-1 0 0 0 0,1 0-1 0 0,2 4-51 0 0,2 3 102 0 0,-3-12-77 0 0,-1 0 1 0 0,0 0-1 0 0,0 1 1 0 0,0-1-1 0 0,-1 0 1 0 0,1 0-1 0 0,-1 1 1 0 0,1 0-26 0 0,-1 81 887 0 0,0-34-344 0 0,0-48-456 0 0,0-3-6 0 0,0 0-2 0 0,0 0-34 0 0,0 0-121 0 0,0-3-62 0 0,0 3 128 0 0,0-1 0 0 0,0 1 1 0 0,-1-1-1 0 0,1 1 0 0 0,0-1 1 0 0,0 1-1 0 0,0-1 0 0 0,0 1 1 0 0,0-1-1 0 0,-1 0 0 0 0,1 1 1 0 0,0 0-1 0 0,0-1 0 0 0,-1 1 1 0 0,1-1-1 0 0,0 1 0 0 0,-1-1 1 0 0,1 1-1 0 0,-1-1 0 0 0,1 1 1 0 0,0 0-1 0 0,-1-1 0 0 0,1 1 1 0 0,-1 0 9 0 0,-2-3-107 0 0,0 0-45 0 0,1-1-58 0 0,1-2-72 0 0,1 1 23 0 0,0-5-162 0 0,0 7 239 0 0,0 0-71 0 0,0 0 14 0 0,0 1-59 0 0,0 0-68 0 0,0 0-78 0 0,0 0 51 0 0,0 1-52 0 0,0-1-45 0 0,0 0-41 0 0,0 1-151 0 0,0-1-40 0 0,0 0-183 0 0,0-2-495 0 0</inkml:trace>
  <inkml:trace contextRef="#ctx0" brushRef="#br0" timeOffset="678.55">76 139 6176 0 0,'0'0'177'0'0,"0"-2"0"0"0,0-9-50 0 0,0 4-34 0 0,0 2 119 0 0,0 2-93 0 0,0 1 434 0 0,0-1 21 0 0,0 3-538 0 0,0-1-1 0 0,0 0 1 0 0,0 1 0 0 0,1-1 0 0 0,-1 1 0 0 0,0-1 0 0 0,0 0 0 0 0,0 1 0 0 0,1-1-1 0 0,-1 1 1 0 0,0-1 0 0 0,1 1 0 0 0,-1-1 0 0 0,0 0 0 0 0,1 1 0 0 0,-1 0-1 0 0,1-1 1 0 0,-1 1 0 0 0,1-1 0 0 0,-1 1 0 0 0,1-1 0 0 0,-1 1 0 0 0,1 0-36 0 0,-1-1 32 0 0,1 1 0 0 0,-1 0 1 0 0,1-1-1 0 0,-1 1 0 0 0,1-1 0 0 0,-1 1 1 0 0,1 0-1 0 0,-1-1 0 0 0,1 1 1 0 0,-1-1-1 0 0,0 0 0 0 0,1 1 1 0 0,-1-1-1 0 0,0 1 0 0 0,0-1 1 0 0,1 1-1 0 0,-1-1 0 0 0,0 0 0 0 0,0 1 1 0 0,0-1-1 0 0,0 1 0 0 0,0-1 1 0 0,0 0-33 0 0,3-4 488 0 0,-1 3-382 0 0,1-1 39 0 0,7-7 435 0 0,-5 5-368 0 0,-2 2-74 0 0,-2 2-112 0 0,0 0-35 0 0,2-2 244 0 0,-1 2-81 0 0,1 0-50 0 0,0 2-49 0 0,-1-1-21 0 0,0-1 46 0 0,3-9 194 0 0,9 1 28 0 0,-3 3-98 0 0,-10 5-195 0 0,-1 1 0 0 0,0 0 0 0 0,0 0 0 0 0,1-1 1 0 0,-1 1-1 0 0,0 0 0 0 0,0 0 0 0 0,1 0 0 0 0,-1 0 0 0 0,0-1 1 0 0,0 1-1 0 0,1 0 0 0 0,-1 0 0 0 0,0 0 0 0 0,1 0 0 0 0,-1 0 1 0 0,0 0-1 0 0,0 0 0 0 0,1 0 0 0 0,-1 0 0 0 0,0 0 1 0 0,1 0-1 0 0,-1 0 0 0 0,0 0 0 0 0,1 0 0 0 0,-1 0-9 0 0,20-2 199 0 0,-10-9-20 0 0,11 8 17 0 0,13 2-72 0 0,1 2-72 0 0,-11 2-72 0 0,-19-1 20 0 0,0 1 0 0 0,0-1 1 0 0,0 1-1 0 0,0 0 1 0 0,0 0-1 0 0,0 0 1 0 0,0 0-1 0 0,18 18 50 0 0,-20-17-43 0 0,1-1 0 0 0,0 0 0 0 0,0 0 0 0 0,0 0 0 0 0,0 0 1 0 0,1-1-1 0 0,-1 1 0 0 0,1-1 0 0 0,0 0-7 0 0,-2-1 3 0 0,-1-1 0 0 0,0 1 0 0 0,0 0 0 0 0,-1 0 0 0 0,1 0 0 0 0,0 0 0 0 0,0 0 0 0 0,0 0-1 0 0,-1 0 1 0 0,2 2-3 0 0,-2-2 3 0 0,-1 0 0 0 0,1 0 0 0 0,0 0-1 0 0,-1 0 1 0 0,1 0 0 0 0,-1 1 0 0 0,1-1-1 0 0,-1 0 1 0 0,1 1 0 0 0,-1 0-3 0 0,8 20 28 0 0,0-7 12 0 0,-4-8-18 0 0,0-1 1 0 0,-1 1-1 0 0,3 6-22 0 0,-1 12 11 0 0,1-12-12 0 0,-5-12 2 0 0,0 0 0 0 0,0 1 0 0 0,-1-1 0 0 0,1 0 0 0 0,-1 1-1 0 0,1-1 1 0 0,-1 1 0 0 0,1-1 0 0 0,-1 1 0 0 0,0-1 0 0 0,0 1-1 0 0,1-1 1 0 0,-1 1-1 0 0,0 30 53 0 0,0 42-42 0 0,0-73-7 0 0,-1 1 0 0 0,1-1 0 0 0,0 1 0 0 0,0 0 0 0 0,-1-1 0 0 0,1 1-1 0 0,-1-1 1 0 0,1 1 0 0 0,-1-1 0 0 0,0 1 0 0 0,0-1 0 0 0,1 0 0 0 0,-1 1 0 0 0,0-1-4 0 0,-4 7 9 0 0,-15 37 98 0 0,19-43-104 0 0,0-1 0 0 0,0 0 0 0 0,0 0 0 0 0,0 0 0 0 0,-1 1 0 0 0,1-1 0 0 0,0 0 0 0 0,0 0 0 0 0,-1-1 0 0 0,1 1 0 0 0,-1 0 0 0 0,1 0 0 0 0,-1-1 0 0 0,0 1-3 0 0,0 0 4 0 0,1-1-1 0 0,-1 1 1 0 0,1 0-1 0 0,-1 0 0 0 0,1-1 1 0 0,-1 1-1 0 0,1 0 1 0 0,0 0-1 0 0,0 0 1 0 0,-1 0-1 0 0,1 1 1 0 0,0-1-1 0 0,0 0 1 0 0,-1 1-4 0 0,2-1 4 0 0,0 0 1 0 0,0 0-1 0 0,-1 0 1 0 0,1 0-1 0 0,-1-1 1 0 0,1 1-1 0 0,-1 0 1 0 0,1 0-1 0 0,-1-1 1 0 0,1 1-1 0 0,-1 0 1 0 0,0-1-1 0 0,1 1 1 0 0,-1-1-1 0 0,0 1 1 0 0,0-1-1 0 0,1 1 1 0 0,-1-1-1 0 0,0 0 1 0 0,0 1 0 0 0,0-1-1 0 0,0 0 1 0 0,1 1-1 0 0,-1-1 1 0 0,0 0-1 0 0,0 0-4 0 0,-9 3 35 0 0,0 7 37 0 0,-10-5-12 0 0,9 5-35 0 0,-1-9 5 0 0,10-1-26 0 0,1 0-1 0 0,-1 0 1 0 0,0 0 0 0 0,0 0 0 0 0,0 0 0 0 0,0 0 0 0 0,0 0 0 0 0,1 1-1 0 0,-1-1 1 0 0,0 1 0 0 0,0 0 0 0 0,1-1 0 0 0,-1 1-4 0 0,-3 6 39 0 0,5-7-37 0 0,0 0 1 0 0,0 1-1 0 0,0-1 1 0 0,-1 1-1 0 0,1-1 1 0 0,0 0-1 0 0,-1 1 1 0 0,1-1-1 0 0,0 0 1 0 0,-1 1 0 0 0,1-1-1 0 0,0 0 1 0 0,-1 1-1 0 0,1-1 1 0 0,-1 0-1 0 0,1 0 1 0 0,-1 1-1 0 0,1-1 1 0 0,0 0-1 0 0,-1 0 1 0 0,1 0-1 0 0,-1 0 1 0 0,1 0 0 0 0,-1 0-1 0 0,1 0 1 0 0,-1 0-1 0 0,1 0 1 0 0,-1 0-1 0 0,1 0 1 0 0,-1 0-1 0 0,1 0 1 0 0,-1 0-3 0 0,-25 0 65 0 0,18 0-26 0 0,0 0 37 0 0,0 0 55 0 0,0 0 73 0 0,6 0-20 0 0,2 0-16 0 0,0 0-68 0 0,0 0-32 0 0,0 0-4 0 0,0 0 4 0 0,0 0 16 0 0,0 0 4 0 0,0 0 0 0 0,0 0-1 0 0,3-1-2 0 0,6 2-66 0 0,-4 1 56 0 0,16 18 50 0 0,-3-10-27 0 0,-7-4-11 0 0,0 4 16 0 0,1 1-19 0 0,29 24 316 0 0,-24-23-276 0 0,-2 1 22 0 0,-1 7-32 0 0,-12-15-88 0 0,1-1 1 0 0,-1 0-1 0 0,1 0 1 0 0,0 0-1 0 0,3 2-26 0 0,27 37 204 0 0,-12-26-63 0 0,-16-14-94 0 0,-1 0 1 0 0,1 0 0 0 0,-1 1 0 0 0,0-1 0 0 0,0 1 0 0 0,-1 0 0 0 0,1 0 0 0 0,0 1-48 0 0,9 13 192 0 0,0 0 0 0 0,1-2 0 0 0,6 6-192 0 0,-8-10 103 0 0,-8-7-67 0 0,0-1 0 0 0,1 1 0 0 0,-1-1 0 0 0,1 0 0 0 0,0 0 0 0 0,2 0-36 0 0,-3-1 24 0 0,-3-3-19 0 0,0 0 1 0 0,-1 0 0 0 0,1 1-1 0 0,-1-1 1 0 0,1 0-1 0 0,0 1 1 0 0,-1-1 0 0 0,1 0-1 0 0,-1 1 1 0 0,1-1-1 0 0,-1 1 1 0 0,1-1 0 0 0,-1 1-1 0 0,0-1 1 0 0,1 1 0 0 0,-1-1-1 0 0,1 1 1 0 0,-1-1-1 0 0,0 1 1 0 0,0 0 0 0 0,1-1-1 0 0,-1 1-5 0 0,2 4 16 0 0,8 8 12 0 0,-4-10 28 0 0,-1-2-42 0 0,-1 0-4 0 0,2 9 43 0 0,0-8-61 0 0,0 1-84 0 0,-2-1-13 0 0,-1 1-35 0 0,3 2-212 0 0,-6-5 352 0 0,2 2-406 0 0,-2-4-27 0 0,0-11-458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8:34.8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77 7256 0 0,'0'0'165'0'0,"0"0"22"0"0,3 0 7 0 0,13 0-71 0 0,-2 0-57 0 0,16 0-14 0 0,-19 0 8 0 0,-3 0 18 0 0,1 0 45 0 0,-8 0-111 0 0,1 0 1 0 0,0-1-1 0 0,-1 1 0 0 0,1 0 1 0 0,-1 0-1 0 0,1-1 1 0 0,-1 1-1 0 0,1-1 0 0 0,-1 0 1 0 0,1 1-1 0 0,-1-1 1 0 0,0 0-1 0 0,2 0-12 0 0,7-5 112 0 0,6 4 47 0 0,1 2-33 0 0,-11 0-42 0 0,3 0 63 0 0,-1 0-94 0 0,15 1 69 0 0,-19-1-90 0 0,0 0 1 0 0,0-1 0 0 0,0 1 0 0 0,0-1 0 0 0,3-1-33 0 0,3-2 43 0 0,8-3 40 0 0,0 5 48 0 0,79 2 539 0 0,-64 0-495 0 0,-2 0-63 0 0,-15-1-56 0 0,1-5-38 0 0,-2 1-4 0 0,14 1 45 0 0,20 5 72 0 0,-21-1-41 0 0,-17 1-50 0 0,0 1-1 0 0,-1 0 0 0 0,1 0 0 0 0,6 3-39 0 0,13-2 69 0 0,89-3 183 0 0,-41 0-8 0 0,-50 3-161 0 0,-1 2-72 0 0,-17-2-38 0 0,0-1-1 0 0,-1-1 1 0 0,10 1 27 0 0,64-2 15 0 0,147 0 267 0 0,-132 0-223 0 0,-83 0-59 0 0,0 2 0 0 0,0 0 0 0 0,2 1 0 0 0,-3 0 0 0 0,0-1 0 0 0,0 0 0 0 0,1-1 0 0 0,20-1-29 0 0,40 0-117 0 0,-58-1 116 0 0,16 1-8 0 0,-7 3 47 0 0,-8 1 17 0 0,-9-1-4 0 0,0-1 1 0 0,0-1-1 0 0,1 1 0 0 0,-1-2 1 0 0,3 1-23 0 0,65-1 63 0 0,108 0-56 0 0,-117 0 53 0 0,-54 1-43 0 0,0 0-1 0 0,0 1 1 0 0,3 1-17 0 0,-2 0 12 0 0,-1-1 0 0 0,0 0 0 0 0,5-1-12 0 0,66-1 54 0 0,114 0 166 0 0,-186 0-205 0 0,0 1 0 0 0,0 1 0 0 0,0 0 0 0 0,1 1-15 0 0,-3-1 12 0 0,1 0 0 0 0,-1 0-1 0 0,1-1 1 0 0,0-1-12 0 0,167 0 11 0 0,-166 0 3 0 0,0 1 1 0 0,0 1 0 0 0,0 0-1 0 0,0 1-14 0 0,-1-1 14 0 0,-1 0-1 0 0,1 0 0 0 0,-1-1 1 0 0,1-1-14 0 0,188 0 119 0 0,-110 0-94 0 0,-69 1-25 0 0,0 1 0 0 0,8 2 0 0 0,-7 0 0 0 0,1-2 0 0 0,10 0 0 0 0,118-2 0 0 0,-134 0 0 0 0,1-2 0 0 0,15-3 0 0 0,-16 2 0 0 0,0 0 0 0 0,17 1 0 0 0,12 2 19 0 0,80 0 133 0 0,-74 0-111 0 0,-2 0-35 0 0,61 0 66 0 0,-42 0-82 0 0,-56 1-24 0 0,0 0 1 0 0,1 1 0 0 0,3 1 33 0 0,-7 0-18 0 0,-1-2 0 0 0,0 1-1 0 0,1-1 1 0 0,0-1 0 0 0,-1 0 0 0 0,1 0 0 0 0,2-1 18 0 0,9-3-11 0 0,-11 2 10 0 0,1 0 1 0 0,-1 0 0 0 0,1 1-1 0 0,-1 1 1 0 0,1 0 0 0 0,5 1 0 0 0,13 5-3 0 0,-24-5 5 0 0,0 0 0 0 0,0 0 0 0 0,0 0-1 0 0,0 0 1 0 0,0-1 0 0 0,0 0-1 0 0,0 0 1 0 0,0 0 0 0 0,2-1-2 0 0,6-1 15 0 0,10-3 67 0 0,1 2 1 0 0,19 0-83 0 0,34 3 73 0 0,92 0 162 0 0,-62 0-168 0 0,-90-1-69 0 0,0 0 0 0 0,10-4 2 0 0,-7 2 10 0 0,-1 0 0 0 0,17 1-10 0 0,20 2 81 0 0,82 0 212 0 0,-103-2-287 0 0,-1-4-70 0 0,-17 3-25 0 0,0 1-1 0 0,16 0 90 0 0,71 2-3 0 0,183 0 176 0 0,-166 0-155 0 0,-99-1 10 0 0,1-1 0 0 0,12-3-28 0 0,-14 2 36 0 0,0 1 0 0 0,11 0-36 0 0,-3 2 10 0 0,-3 1 36 0 0,0-2-1 0 0,11-2-45 0 0,-8-1 40 0 0,-8 0-25 0 0,1 2 0 0 0,12 0-15 0 0,-6 2-1 0 0,-5 0-6 0 0,-1 0 0 0 0,11-3 7 0 0,-2-2-38 0 0,-17 2 26 0 0,0 1 0 0 0,0 1 1 0 0,6 0 11 0 0,8 0 0 0 0,0-1 0 0 0,10-3 0 0 0,-13 1 0 0 0,0 2 0 0 0,10 0 0 0 0,-7 3 0 0 0,-5-1 5 0 0,-1 0 0 0 0,11-3-5 0 0,-3-2 27 0 0,-20 3-23 0 0,0 0 1 0 0,0 1-1 0 0,0 0 1 0 0,1 1-1 0 0,-1 0 1 0 0,4 1-5 0 0,16 3 0 0 0,-9 0 0 0 0,0-2 0 0 0,13 0 0 0 0,-5-1 0 0 0,-7-1 0 0 0,1 0 0 0 0,9-3 0 0 0,-2-2 0 0 0,-9 2 0 0 0,0 0 0 0 0,13 1 0 0 0,136 2-65 0 0,222 0 66 0 0,-362-1-1 0 0,29-5 0 0 0,-27 2 0 0 0,31 0 0 0 0,37 4 20 0 0,188 0 124 0 0,-167 0-116 0 0,-90-1-28 0 0,27-5 0 0 0,-38 3 0 0 0,0 1 0 0 0,0 1 0 0 0,0 1 0 0 0,7 1 0 0 0,13 4 0 0 0,-14-2 0 0 0,-1 0 0 0 0,8-2 0 0 0,40-2-7 0 0,-8 0-40 0 0,51 6 47 0 0,-76 0-12 0 0,-14-2 13 0 0,-1 0 0 0 0,8-2-1 0 0,2265-1-128 0 0,-2250-1 159 0 0,16-5-31 0 0,-15 1 33 0 0,19 2-33 0 0,184 3-11 0 0,-167 0-30 0 0,-3 0 39 0 0,164 0 129 0 0,-121-7-111 0 0,5-1-17 0 0,-88 8 1 0 0,5-1 0 0 0,30 5 0 0 0,-48-1 1 0 0,30 3-82 0 0,15-3 81 0 0,157-3-16 0 0,9 0 112 0 0,-191 2-93 0 0,19 4-3 0 0,-20-2 50 0 0,16-1-50 0 0,390-3 11 0 0,-409-2-11 0 0,17-3 0 0 0,-18 0 0 0 0,14 2 0 0 0,-27 4-16 0 0,-1 2 0 0 0,2 1 16 0 0,-1 0-16 0 0,-1-2 0 0 0,2-1 16 0 0,8-2 0 0 0,33-8 0 0 0,-52 7 0 0 0,-7 1 7 0 0,-1 0 1 0 0,1 2 0 0 0,0-1-1 0 0,0 2 1 0 0,10 2-8 0 0,-5-1 13 0 0,1-1 0 0 0,14 0-13 0 0,105-2 0 0 0,12 0 0 0 0,-139 1 9 0 0,0 0 1 0 0,1 1 0 0 0,4 1-10 0 0,-3 0 11 0 0,1 0 1 0 0,0-2 0 0 0,8 0-12 0 0,-2-1 0 0 0,-10-1 0 0 0,0 1 0 0 0,0 0 0 0 0,0 1 0 0 0,0 0 0 0 0,1 1 0 0 0,4 2-12 0 0,5 2-43 0 0,2-3-50 0 0,-8-2 80 0 0,-6 1-46 0 0,-2 0-66 0 0,0 0-102 0 0,-2 0 26 0 0,-1-1-58 0 0,1 0-66 0 0,-1 0-71 0 0,1 0-80 0 0,0 0-86 0 0,0 0-94 0 0,0-1-101 0 0,7 0-897 0 0,6 0-944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8:56.5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7968 0 0,'0'0'233'0'0,"0"0"67"0"0,0 0 133 0 0,0 0 58 0 0,2 0 12 0 0,8 0-15 0 0,-7 0-68 0 0,-3 0-32 0 0,0 0-4 0 0,0 0-16 0 0,0 0-70 0 0,0 0-36 0 0,0 0-6 0 0,0 0-2 0 0,0 0-6 0 0,0 3-6 0 0,0 8-14 0 0,0 19 435 0 0,0-22-519 0 0,0-2-67 0 0,0-3 120 0 0,0-1-45 0 0,0 72 307 0 0,0-40-289 0 0,0 2-38 0 0,0-3-90 0 0,0-30-30 0 0,0 0 0 0 0,0 0 1 0 0,1 0-1 0 0,-1 0 1 0 0,1 0-1 0 0,0 0 0 0 0,0 0 1 0 0,0 0-1 0 0,1 3-12 0 0,3 9 33 0 0,-2 1 7 0 0,-2 0 0 0 0,0 1 0 0 0,0-1 0 0 0,-2 1 0 0 0,0 0-40 0 0,0 17 34 0 0,1-23-13 0 0,1-1 0 0 0,0 0 0 0 0,1 1 0 0 0,2 5-21 0 0,-2-7 8 0 0,0 0 1 0 0,-1 0-1 0 0,0 1 1 0 0,0 4-9 0 0,-1 0 0 0 0,-1-8 2 0 0,1 0-1 0 0,0 0 1 0 0,1 1 0 0 0,-1-1-1 0 0,1 0 1 0 0,1 0-2 0 0,3 6 27 0 0,-4-10-25 0 0,0-1 0 0 0,0 1 0 0 0,0-1 0 0 0,-1 1 0 0 0,1-1 0 0 0,-1 1-1 0 0,1-1 1 0 0,-1 1 0 0 0,1-1 0 0 0,-1 1 0 0 0,0 0 0 0 0,0-1 0 0 0,0 1 0 0 0,0 0-2 0 0,0 6 0 0 0,-1 13 17 0 0,5-7 25 0 0,0-7-30 0 0,3 5 18 0 0,-6-1 18 0 0,1-1-4 0 0,4 2-21 0 0,0 0 10 0 0,-5-1 28 0 0,-1-10-57 0 0,0-1 0 0 0,0 1-1 0 0,0-1 1 0 0,0 1 0 0 0,0-1-1 0 0,0 1 1 0 0,0-1 0 0 0,0 1-1 0 0,0-1 1 0 0,0 1 0 0 0,0-1-1 0 0,0 1 1 0 0,0-1 0 0 0,0 1-1 0 0,0-1 1 0 0,1 0 0 0 0,-1 1-1 0 0,0-1 1 0 0,0 1 0 0 0,1-1-1 0 0,-1 1 1 0 0,0-1 0 0 0,0 0 0 0 0,1 1-1 0 0,-1-1 1 0 0,0 0 0 0 0,1 1-1 0 0,-1-1 1 0 0,1 0 0 0 0,-1 1-1 0 0,1-1 1 0 0,-1 0 0 0 0,0 0-1 0 0,1 1 1 0 0,-1-1 0 0 0,1 0-1 0 0,-1 0 1 0 0,1 0 0 0 0,-1 0-1 0 0,1 0 1 0 0,-1 0 0 0 0,1 0-1 0 0,-1 0 1 0 0,1 0 0 0 0,-1 0 0 0 0,1 0-5 0 0,2 0 81 0 0,-3 0 0 0 0,0 3 0 0 0,0 7 0 0 0,0-8 0 0 0,6-2 20 0 0,2 0-63 0 0,-8 0-36 0 0,1 0 1 0 0,0 0-1 0 0,0 0 0 0 0,0 0 1 0 0,0 0-1 0 0,0 0 0 0 0,0 0 0 0 0,0 1 1 0 0,0-1-1 0 0,-1 0 0 0 0,1 0 1 0 0,0 1-1 0 0,0-1 0 0 0,0 1-1 0 0,3 5 29 0 0,-3-5-29 0 0,-1-1 1 0 0,0 0 0 0 0,0 1 0 0 0,1-1 0 0 0,-1 1-1 0 0,0-1 1 0 0,1 0 0 0 0,-1 1 0 0 0,0-1-1 0 0,1 0 1 0 0,-1 1 0 0 0,0-1 0 0 0,1 0 0 0 0,-1 1-1 0 0,1-1 1 0 0,-1 0 0 0 0,0 0 0 0 0,1 0-1 0 0,-1 0 1 0 0,1 1 0 0 0,-1-1 0 0 0,1 0-1 0 0,-1 0 1 0 0,1 0 0 0 0,-1 0 0 0 0,1 0 0 0 0,-1 0-1 0 0,1 0 1 0 0,-1 0 0 0 0,1 0 0 0 0,-1 0-1 0 0,1 0 0 0 0,0 0 2 0 0,-1 0-1 0 0,1 0 1 0 0,-1 0-1 0 0,1 0 0 0 0,0 0 1 0 0,-1-1-1 0 0,1 1 1 0 0,0 0-1 0 0,-1 0 0 0 0,1 0 1 0 0,0 0-1 0 0,-1-1 0 0 0,1 1 1 0 0,-1 0-1 0 0,1-1 1 0 0,-1 1-1 0 0,1 0 0 0 0,0-1 1 0 0,-1 1-1 0 0,1-1 1 0 0,-1 1-1 0 0,0-1 0 0 0,1 1 1 0 0,-1-1-1 0 0,1 1 0 0 0,-1-1-1 0 0,0 0 2 0 0,1 1-1 0 0,-1-1 1 0 0,0 1-1 0 0,1-1 0 0 0,-1 1 1 0 0,1-1-1 0 0,-1 1 1 0 0,1-1-1 0 0,-1 1 0 0 0,1 0 1 0 0,-1-1-1 0 0,1 1 0 0 0,0 0 1 0 0,-1-1-1 0 0,1 1 1 0 0,-1 0-1 0 0,1 0 0 0 0,0 0 1 0 0,-1 0-1 0 0,1-1 1 0 0,0 1-1 0 0,-1 0 0 0 0,1 0 1 0 0,0 0-1 0 0,-1 0 0 0 0,1 0-1 0 0,10 1 0 0 0,-8-1 0 0 0,0 1 0 0 0,1-1 0 0 0,-1 0 0 0 0,0 0 0 0 0,0-1 0 0 0,0 1 0 0 0,0-1 0 0 0,0 1 0 0 0,0-1 0 0 0,0 0 0 0 0,1-1 0 0 0,0 0 0 0 0,0 0 0 0 0,1 1 0 0 0,-1-1 0 0 0,0 1 0 0 0,0 0 0 0 0,1 0 0 0 0,-1 0 0 0 0,1 1 0 0 0,-1 0 0 0 0,1 0 0 0 0,-1 0 0 0 0,1 0 0 0 0,86 0 0 0 0,-88 0 0 0 0,0 1 0 0 0,0-1 0 0 0,0 1 0 0 0,0-1 0 0 0,0 1 0 0 0,1 0 0 0 0,-2 0 0 0 0,1 0 0 0 0,2 2 0 0 0,5 1 0 0 0,26 11 0 0 0,-11-10-37 0 0,-10 2-107 0 0,5 1-148 0 0,-12-4 205 0 0,-5-2 23 0 0,1 0-57 0 0,-1 1-80 0 0,0-1-20 0 0,0 0-73 0 0,1 0-83 0 0,-1 0-95 0 0,0 0-108 0 0,1-1-117 0 0,-2 0 301 0 0,0 0-34 0 0,0 0-36 0 0,0-1-36 0 0,8 2-1531 0 0,7-1-1152 0 0</inkml:trace>
  <inkml:trace contextRef="#ctx0" brushRef="#br0" timeOffset="656.83">862 560 5904 0 0,'0'0'132'0'0,"0"0"17"0"0,0 0 11 0 0,3 0-21 0 0,15 0-107 0 0,-11 0 18 0 0,-5 0 39 0 0,1-3 101 0 0,11-6 190 0 0,-3 6-37 0 0,-6 0 23 0 0,-2 1-291 0 0,-1-1 42 0 0,13-12 600 0 0,-11 12-577 0 0,-2 1-107 0 0,2-3 224 0 0,-1 2-110 0 0,0 1-73 0 0,-1 0-65 0 0,-1 0 8 0 0,1 1 33 0 0,2-2 117 0 0,-1 2-88 0 0,5 2-16 0 0,-8-1-38 0 0,0 0-23 0 0,0 0 1 0 0,0 0 0 0 0,0 0 0 0 0,0 0-1 0 0,0 0 1 0 0,0 0 0 0 0,0 0-1 0 0,1 0 1 0 0,-1 0 0 0 0,0 0 0 0 0,0 0-1 0 0,0 0 1 0 0,0 0 0 0 0,0 0-1 0 0,0 0 1 0 0,0 0 0 0 0,0 0 0 0 0,0 0-1 0 0,0 0 1 0 0,1 0 0 0 0,-1 0-1 0 0,0 0 1 0 0,0 0 0 0 0,0 0 0 0 0,0 0-1 0 0,0 0 1 0 0,0 0 0 0 0,0 0-1 0 0,0 0 1 0 0,0 0 0 0 0,0 0 0 0 0,0 0-1 0 0,0 0 1 0 0,0 0 0 0 0,0 0-1 0 0,0-1 1 0 0,0 1 0 0 0,1 0 0 0 0,-1 0-1 0 0,0 0 1 0 0,0 0 0 0 0,0 0-1 0 0,0 0 1 0 0,0 0 0 0 0,0 0 0 0 0,0 0-1 0 0,0 0 1 0 0,0 0 0 0 0,0-1-1 0 0,0 1 1 0 0,0 0 0 0 0,0 0 0 0 0,0 0-1 0 0,0 0 1 0 0,0 0 0 0 0,-1 0-1 0 0,1 0-2 0 0,2-7 95 0 0,3 2-34 0 0,-1 2 6 0 0,-1-1 23 0 0,-2-1 30 0 0,0-1 53 0 0,-1-1-130 0 0,0-14 63 0 0,-2 10-24 0 0,1 11-75 0 0,1-1 0 0 0,0 1-1 0 0,-1 0 1 0 0,1-1 0 0 0,0 1 0 0 0,-1 0-1 0 0,1-1 1 0 0,0 1 0 0 0,-1 0 0 0 0,1 0-1 0 0,-1-1 1 0 0,1 1 0 0 0,-1 0 0 0 0,1 0-1 0 0,0 0 1 0 0,-1 0 0 0 0,1 0-1 0 0,-1 0 1 0 0,1 0 0 0 0,-1 0 0 0 0,1-1-1 0 0,-1 2 1 0 0,1-1 0 0 0,-1 0 0 0 0,1 0-7 0 0,0 0 2 0 0,0 0 1 0 0,0 0-1 0 0,0 0 1 0 0,0 0-1 0 0,-1 0 1 0 0,1 0-1 0 0,0 0 1 0 0,0 0-1 0 0,0 0 1 0 0,0 0-1 0 0,0 0 1 0 0,0 0 0 0 0,0 0-1 0 0,0 0 1 0 0,0 0-1 0 0,0 0 1 0 0,0 0-1 0 0,-1 0 1 0 0,1 0-1 0 0,0 0 1 0 0,0 0-1 0 0,0 0 1 0 0,0 0-1 0 0,0 0 1 0 0,0 0-1 0 0,0-1 1 0 0,0 1-1 0 0,0 0 1 0 0,0 0-1 0 0,0 0 1 0 0,0 0 0 0 0,0 0-1 0 0,-1 0 1 0 0,1 0-1 0 0,0 0 1 0 0,0 0-1 0 0,0 0 1 0 0,0 0-1 0 0,0 0 1 0 0,0 0-1 0 0,0-1 1 0 0,0 1-1 0 0,0 0 1 0 0,0 0-1 0 0,0 0 1 0 0,0 0-1 0 0,0 0 1 0 0,0 0-1 0 0,0 0 1 0 0,0 0 0 0 0,0 0-1 0 0,0 0 1 0 0,0 0-1 0 0,0-1 1 0 0,0 1-1 0 0,0 0 1 0 0,0 0-3 0 0,0 0 7 0 0,1-1 0 0 0,-1 1 0 0 0,0-1 1 0 0,0 1-1 0 0,0-1 0 0 0,-1 0 0 0 0,1 1 0 0 0,0-1 1 0 0,0 1-1 0 0,0-1 0 0 0,0 1 0 0 0,0-1 0 0 0,-1 1 1 0 0,1-1-1 0 0,0 1 0 0 0,0 0 0 0 0,-1-1 1 0 0,1 1-8 0 0,-7-3 112 0 0,-1 3 46 0 0,7 0-151 0 0,1 0 1 0 0,-1 0-1 0 0,1-1 1 0 0,-1 1-1 0 0,0 0 1 0 0,1 0 0 0 0,-1 0-1 0 0,1 0 1 0 0,-1 0-1 0 0,1-1 1 0 0,-1 1-1 0 0,1 0 1 0 0,-1 0-1 0 0,1-1 1 0 0,-1 1 0 0 0,1 0-1 0 0,0-1 1 0 0,-1 1-1 0 0,1-1 1 0 0,-1 1-1 0 0,1 0 1 0 0,0-1-1 0 0,-1 1 1 0 0,1-1-8 0 0,-1 0 9 0 0,1 0 1 0 0,0 1-1 0 0,-1-1 1 0 0,1 1-1 0 0,-1-1 1 0 0,1 1-1 0 0,-1-1 0 0 0,1 1 1 0 0,-1-1-1 0 0,0 1 1 0 0,1 0-1 0 0,-1-1 1 0 0,1 1-1 0 0,-1 0 1 0 0,0-1-1 0 0,1 1 0 0 0,-1 0 1 0 0,0 0-1 0 0,1 0 1 0 0,-1 0-1 0 0,0-1 1 0 0,0 1-1 0 0,1 0 1 0 0,-1 0-1 0 0,0 0-9 0 0,-9 0 146 0 0,-12 0 234 0 0,15 1-303 0 0,1 1-60 0 0,-2 3 38 0 0,6-4-41 0 0,1 0 0 0 0,-1 0 0 0 0,1-1 1 0 0,0 1-1 0 0,-1 0 0 0 0,1-1 0 0 0,-1 1 0 0 0,0-1 0 0 0,1 1 0 0 0,-1-1 1 0 0,-1 1-15 0 0,-2 1 86 0 0,-6 5-67 0 0,-3 1-36 0 0,7 3-43 0 0,7-10 59 0 0,0 0 0 0 0,-1 0-1 0 0,1 0 1 0 0,-1 0 0 0 0,1 0-1 0 0,-1 0 1 0 0,1 0 0 0 0,-1-1 0 0 0,0 1-1 0 0,1 0 1 0 0,-1 0 0 0 0,0 0-1 0 0,0-1 1 0 0,0 1 0 0 0,0 0 0 0 0,0-1 1 0 0,-4 3 0 0 0,5-3 1 0 0,-1 0-1 0 0,0 0 0 0 0,1 1 1 0 0,-1-1-1 0 0,1 0 0 0 0,-1 1 0 0 0,1-1 1 0 0,-1 0-1 0 0,1 1 0 0 0,-1-1 1 0 0,1 1-1 0 0,-1-1 0 0 0,1 1 0 0 0,-1-1 1 0 0,1 1-1 0 0,0-1 0 0 0,-1 1 1 0 0,1-1-1 0 0,0 1 0 0 0,-1 0 0 0 0,1-1 1 0 0,0 1-1 0 0,-3 4 9 0 0,3-4-4 0 0,-1 0 0 0 0,1 0 0 0 0,-1 0 0 0 0,0-1 0 0 0,0 1 0 0 0,1 0 0 0 0,-1 0 0 0 0,0-1 0 0 0,0 1 0 0 0,0 0 0 0 0,0-1 0 0 0,0 1 0 0 0,0-1 0 0 0,0 1 0 0 0,0-1 0 0 0,0 0-5 0 0,-10 7 60 0 0,-4 20-48 0 0,0 4-12 0 0,14-30 0 0 0,1-1 0 0 0,-1 1 0 0 0,1 0 0 0 0,0 0 0 0 0,-1 0 0 0 0,1 0 0 0 0,0 0 0 0 0,0 0 0 0 0,-1 0 0 0 0,1 0 0 0 0,0 1 0 0 0,0-1 0 0 0,0 0 0 0 0,0 0 0 0 0,0 0 0 0 0,1 1 0 0 0,0 25 0 0 0,-1 3 0 0 0,2-15 0 0 0,2-7 7 0 0,-2-3 12 0 0,0 0-1 0 0,1 0 0 0 0,0 0 1 0 0,0 0-1 0 0,1-1 0 0 0,-1 0 1 0 0,3 3-19 0 0,-2-3 25 0 0,-1 0-5 0 0,1 0 1 0 0,0-1-1 0 0,-1 0 1 0 0,1 0 0 0 0,2 1-21 0 0,4 1 43 0 0,-8-4-34 0 0,0 0 1 0 0,1 0-1 0 0,-1 0 1 0 0,0 0-1 0 0,0 1 0 0 0,0-1 1 0 0,0 1-1 0 0,-1-1 1 0 0,1 1-10 0 0,-1-1 6 0 0,0 1 1 0 0,0-1 0 0 0,1 0 0 0 0,-1 0 0 0 0,0 0-1 0 0,0 0 1 0 0,1 0 0 0 0,-1 0 0 0 0,1 0 0 0 0,-1-1-1 0 0,1 1 1 0 0,-1 0 0 0 0,1-1 0 0 0,-1 1 0 0 0,1-1-1 0 0,0 1 1 0 0,-1-1 0 0 0,1 0 0 0 0,0 0 0 0 0,-1 0-7 0 0,1 0 7 0 0,0 0 1 0 0,-1 1 0 0 0,1-1 0 0 0,-1 0 0 0 0,1 1-1 0 0,0-1 1 0 0,-1 0 0 0 0,1 1 0 0 0,-1 0 0 0 0,0-1-1 0 0,1 1 1 0 0,-1 0 0 0 0,0 0 0 0 0,1 0-8 0 0,6 4 33 0 0,-3-3-17 0 0,0 1 0 0 0,0-1 0 0 0,0 0 0 0 0,0 0 0 0 0,1 0 0 0 0,-1-1 0 0 0,0 0 0 0 0,4 0-16 0 0,19 0 87 0 0,-12 0-75 0 0,19 0-11 0 0,-11-5 50 0 0,-14 0-43 0 0,-7 2-7 0 0,0 1-1 0 0,0 0 0 0 0,0 0 0 0 0,0 0 0 0 0,0 0 1 0 0,0 0-1 0 0,0 1 0 0 0,0 0 0 0 0,0-1 1 0 0,3 1-1 0 0,2-1 9 0 0,1-1 1 0 0,0 0-1 0 0,-1 0 1 0 0,0-1 0 0 0,0 0-1 0 0,0-1 1 0 0,0 0 0 0 0,4-3-10 0 0,-2 3-3 0 0,-3-2 23 0 0,1-1-33 0 0,0 0-43 0 0,-1 1-51 0 0,-3 4 20 0 0,2 0 4 0 0,2-2-44 0 0,-4 2-41 0 0,0-1-73 0 0,-2 1 75 0 0,0 0-36 0 0,0 0-66 0 0,0 0-47 0 0,0 0-41 0 0,0 0-37 0 0,2-2-481 0 0,0 1-83 0 0,1-3-410 0 0,2-1-770 0 0,-4 4 1480 0 0</inkml:trace>
  <inkml:trace contextRef="#ctx0" brushRef="#br0" timeOffset="1234.57">1618 76 7568 0 0,'0'0'166'0'0,"0"0"29"0"0,0 0 14 0 0,0-3-25 0 0,0-7-92 0 0,0 8-3 0 0,0 2 100 0 0,0 0 160 0 0,0 0 10 0 0,3 0 1 0 0,7 0 0 0 0,-7 0 0 0 0,-3 0 0 0 0,0 0-7 0 0,0 0-29 0 0,0 0-17 0 0,0 0-3 0 0,0 0-8 0 0,0 2-32 0 0,0 5-104 0 0,5 2 205 0 0,-3-5-234 0 0,1-1-50 0 0,-1 0-78 0 0,0-1 130 0 0,0 1-49 0 0,-2 0-32 0 0,0 1-30 0 0,1-1-5 0 0,-1-1 23 0 0,5 6 40 0 0,1 4 48 0 0,-5-7-41 0 0,0 3 40 0 0,-1 54 252 0 0,0-31-156 0 0,0-28-203 0 0,0 0-1 0 0,1 0 1 0 0,-1-1 0 0 0,1 1 0 0 0,-1 0 0 0 0,1 0 0 0 0,1 0-20 0 0,5 14 183 0 0,-6-14-143 0 0,0-1-1 0 0,0 0 0 0 0,-1 0 1 0 0,1 1-1 0 0,-1-1 0 0 0,0 0 1 0 0,0 1-1 0 0,0-1 0 0 0,0 0 1 0 0,0 1-1 0 0,0-1 0 0 0,-1 1-39 0 0,1 13 174 0 0,0-8-133 0 0,2 0-42 0 0,3 3 0 0 0,-4-9 0 0 0,0 1-1 0 0,1 0 1 0 0,-1 0 0 0 0,-1 0 0 0 0,1 0-1 0 0,0 0 1 0 0,-1 0 0 0 0,1 0-1 0 0,-1 0 1 0 0,0 3 1 0 0,0 12-37 0 0,0 3 87 0 0,0 43 283 0 0,0 12-297 0 0,0-75-27 0 0,0 1 0 0 0,0 0 1 0 0,1 0-1 0 0,-1-1 1 0 0,0 1-1 0 0,1 0 0 0 0,0-1 1 0 0,-1 1-1 0 0,1-1 1 0 0,0 1-1 0 0,0-1 1 0 0,-1 1-1 0 0,2-1-9 0 0,-1 1 10 0 0,-1-1 1 0 0,1 1-1 0 0,0-1 0 0 0,0 1 0 0 0,-1-1 1 0 0,1 1-1 0 0,0 0 0 0 0,-1-1 0 0 0,0 1 1 0 0,1 0-1 0 0,-1 0 0 0 0,0-1 0 0 0,0 1-9 0 0,0 26 182 0 0,0-26-87 0 0,0 1 0 0 0,0-2-80 0 0,0 1-1 0 0,1-1 1 0 0,-1 1-1 0 0,0-1 1 0 0,1 1-1 0 0,-1-1 1 0 0,1 0-1 0 0,-1 1 0 0 0,1-1 1 0 0,0 0-1 0 0,0 0 1 0 0,-1 1-1 0 0,2-1-15 0 0,3 5 23 0 0,-3-1 41 0 0,-2 5 0 0 0,3-5 0 0 0,9 8-10 0 0,11 10-42 0 0,-20-21-14 0 0,2 1 2 0 0,-2-1 0 0 0,3-2 0 0 0,15 0 0 0 0,16-1 0 0 0,-23-5 0 0 0,-5 0 0 0 0,6 4 0 0 0,42 2-4 0 0,-42 0-79 0 0,-7 0-6 0 0,1 0-43 0 0,-9 0 128 0 0,0 0 0 0 0,0 0 0 0 0,0 0 0 0 0,0 0 0 0 0,0 0-1 0 0,0 0 1 0 0,0 0 0 0 0,0 0 0 0 0,0 0 0 0 0,0 0 0 0 0,1 0 0 0 0,-1 0-1 0 0,0 0 1 0 0,0 0 0 0 0,0 0 0 0 0,0 0 0 0 0,0 0 0 0 0,0 0-1 0 0,0 0 1 0 0,0 0 0 0 0,0 0 0 0 0,0 0 0 0 0,0 0 0 0 0,1 0-1 0 0,-1 0 1 0 0,0 0 0 0 0,0 0 0 0 0,0 0 0 0 0,0 0 0 0 0,0 0-1 0 0,0-1 1 0 0,0 1 0 0 0,0 0 0 0 0,0 0 0 0 0,0 0 0 0 0,0 0-1 0 0,0 0 1 0 0,0 0 0 0 0,0 0 0 0 0,0 0 0 0 0,0 0 0 0 0,0 0-1 0 0,0 0 1 0 0,0 0 0 0 0,0-1 0 0 0,0 1 0 0 0,0 0 0 0 0,0 0-1 0 0,0 0 1 0 0,0 0 0 0 0,0 0 0 0 0,0 0 0 0 0,0 0 0 0 0,0 0-1 0 0,0 0 1 0 0,0 0 0 0 0,0-1 4 0 0,0 1-11 0 0,0-1 0 0 0,0 1 0 0 0,0 0 0 0 0,0-1 0 0 0,0 1 0 0 0,0-1 0 0 0,0 1 0 0 0,0-1 0 0 0,1 1 0 0 0,-1-1 0 0 0,0 1 0 0 0,0 0 0 0 0,0-1 0 0 0,0 1 0 0 0,1-1 0 0 0,-1 1 0 0 0,0 0 0 0 0,1-1 0 0 0,-1 1 0 0 0,0 0 0 0 0,1-1 0 0 0,-1 1 0 0 0,0 0 0 0 0,1-1 0 0 0,-1 1 0 0 0,0 0 0 0 0,1 0 0 0 0,-1 0 0 0 0,1-1 0 0 0,-1 1 11 0 0,8-1-191 0 0,0 1-45 0 0,-3 0 93 0 0,-3 0-285 0 0,-2 0 243 0 0,1 0-23 0 0,0 0-58 0 0,0 0-116 0 0,0 0 140 0 0,0 0-34 0 0,1 0-364 0 0,0 0 95 0 0,-1 0-46 0 0,2 0-688 0 0,-1 0-538 0 0,-1 0-1022 0 0</inkml:trace>
  <inkml:trace contextRef="#ctx0" brushRef="#br0" timeOffset="1583.79">1407 363 8808 0 0,'0'0'197'0'0,"0"0"24"0"0,0 0 19 0 0,2 0 20 0 0,8 0 31 0 0,-7 0 12 0 0,-1 0 1 0 0,18 0 177 0 0,33 0 756 0 0,-44 0-1078 0 0,-2-1-44 0 0,-1-1-21 0 0,3-2-3 0 0,-1 0-4 0 0,-1 2 1 0 0,-1 0 19 0 0,3 2 42 0 0,14 0 112 0 0,0 0-34 0 0,23 0 127 0 0,-1 0-127 0 0,-3 0-120 0 0,-39 0-97 0 0,0 0 1 0 0,0 0-1 0 0,0-1 1 0 0,0 1-1 0 0,1-1 1 0 0,-1 0-1 0 0,0 0 1 0 0,0 0 0 0 0,2-1-11 0 0,10-4 22 0 0,-7 5-147 0 0,1-1 96 0 0,0 1 64 0 0,12 1 106 0 0,-15 0-127 0 0,1 0-33 0 0,-1 0-48 0 0,1 0-58 0 0,-1 0-72 0 0,1 1-83 0 0,-2-1 36 0 0,-1 0-49 0 0,0 0-52 0 0,1 1-55 0 0,-1-1-60 0 0,0 0-63 0 0,1 0-68 0 0,-1 0-70 0 0,8 0-1072 0 0,6 0-986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09.0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348 198 5192 0 0,'0'0'151'0'0,"0"0"59"0"0,0 0 149 0 0,0 0 66 0 0,0-2 14 0 0,0-8 10 0 0,0 7 40 0 0,0 3 21 0 0,0 0 2 0 0,0 0-34 0 0,0-2-139 0 0,0 1-344 0 0,0-1 44 0 0,0-3 149 0 0,0 0 98 0 0,0-9 514 0 0,0 10-586 0 0,0 0-43 0 0,0 1-49 0 0,0 0-114 0 0,0 3-3 0 0,0 0 1 0 0,0 0 0 0 0,0 0 0 0 0,0 0 0 0 0,0 0 0 0 0,0 0-1 0 0,0 0 1 0 0,0 0 0 0 0,0 0 0 0 0,0 0 0 0 0,0 0 0 0 0,0-1-1 0 0,0 1 1 0 0,0 0 0 0 0,0 0 0 0 0,0 0 0 0 0,0 0-1 0 0,0 0 1 0 0,0 0 0 0 0,0 0 0 0 0,0 0 0 0 0,0 0 0 0 0,0 0-1 0 0,0 0 1 0 0,0 0 0 0 0,0-1 0 0 0,0 1 0 0 0,0 0 0 0 0,0 0-1 0 0,0 0 1 0 0,0 0 0 0 0,0 0 0 0 0,-1 0 0 0 0,1 0-1 0 0,0 0 1 0 0,0 0 0 0 0,0 0 0 0 0,0 0 0 0 0,0 0 0 0 0,0 0-1 0 0,0 0 1 0 0,0 0 0 0 0,0 0 0 0 0,0 0 0 0 0,0 0 0 0 0,-1 0-1 0 0,1 0 1 0 0,0 0 0 0 0,0 0 0 0 0,0 0 0 0 0,0 0 0 0 0,0 0-1 0 0,0 0 1 0 0,0 0 0 0 0,0 0 0 0 0,0 0 0 0 0,0 0-6 0 0,-11 0 281 0 0,11 0-276 0 0,0 0-1 0 0,0 0 1 0 0,0 0-1 0 0,0 0 1 0 0,0 0-1 0 0,0 0 1 0 0,0 0-1 0 0,0 0 1 0 0,0 0-1 0 0,0 0 1 0 0,0 0-1 0 0,-1 0 1 0 0,1 0-1 0 0,0 0 1 0 0,0 0 0 0 0,0 0-1 0 0,0 0 1 0 0,0 0-1 0 0,0 0 1 0 0,0 0-1 0 0,0 0 1 0 0,0 0-1 0 0,0 0 1 0 0,0 0-1 0 0,-1 0 1 0 0,1 0-1 0 0,0 0 1 0 0,0 0 0 0 0,0 0-1 0 0,0 0 1 0 0,0 0-1 0 0,0-1 1 0 0,0 1-1 0 0,0 0 1 0 0,0 0-1 0 0,0 0 1 0 0,0 0-1 0 0,0 0 1 0 0,0 0-1 0 0,0 0 1 0 0,0 0 0 0 0,0 0-1 0 0,0 0 1 0 0,0 0-1 0 0,0-1 1 0 0,0 1-1 0 0,0 0 1 0 0,0 0-1 0 0,0 0 1 0 0,0 0-1 0 0,0 0 1 0 0,0 0-1 0 0,0 0 1 0 0,0 0 0 0 0,0 0-1 0 0,0 0 1 0 0,0-1-5 0 0,-2-9 323 0 0,-2 3-73 0 0,-1 2 4 0 0,-2-3 63 0 0,-3-2 3 0 0,8 7-112 0 0,1 1-80 0 0,0-1-54 0 0,1-1-56 0 0,0 1-12 0 0,-1 1 44 0 0,1 1-41 0 0,-1 0 1 0 0,0 0-1 0 0,1 0 1 0 0,-1 0 0 0 0,0 0-1 0 0,0 1 1 0 0,1-1-1 0 0,-1 0 1 0 0,0 1 0 0 0,0-1-1 0 0,0 0 1 0 0,0 1-1 0 0,0-1 1 0 0,0 1 0 0 0,0 0-1 0 0,0-1-9 0 0,-10-5 131 0 0,6-4 9 0 0,-5 5 16 0 0,5-5 4 0 0,-5 3-8 0 0,-4 1-32 0 0,10 4-74 0 0,-7-3 66 0 0,-6-6 82 0 0,14 9-63 0 0,0 1-58 0 0,-1 1-39 0 0,-1 0-25 0 0,3 1 22 0 0,-5-1-10 0 0,5-1-21 0 0,0 1 1 0 0,0 0-1 0 0,0 0 1 0 0,0 0-1 0 0,0 1 1 0 0,-1-1-1 0 0,1 0 1 0 0,0 1-1 0 0,0-1 1 0 0,0 1-1 0 0,-6 4 0 0 0,7-4 1 0 0,-1 0 0 0 0,1 0 0 0 0,-1 0 0 0 0,1-1 0 0 0,0 1-1 0 0,-1 0 1 0 0,1-1 0 0 0,-1 1 0 0 0,0-1 0 0 0,1 0 0 0 0,-1 1 0 0 0,1-1 0 0 0,-1 0 0 0 0,0 0-1 0 0,-9 2 72 0 0,-15 9 167 0 0,18-6-201 0 0,4-3-19 0 0,0 1 1 0 0,1 0-1 0 0,-1 0 0 0 0,1 0 0 0 0,-2 3-19 0 0,2-2 25 0 0,0-1-1 0 0,-1 0 1 0 0,1 0-1 0 0,0 0 1 0 0,-3 1-25 0 0,0-3 7 0 0,2 1-4 0 0,-4 13-2 0 0,-2 0-13 0 0,7-3-47 0 0,6-7 4 0 0,11 12 44 0 0,-14-12 8 0 0,0-5 3 0 0,0 0 0 0 0,0 0 0 0 0,-1 0-1 0 0,1 0 1 0 0,0 0 0 0 0,0 0 0 0 0,0 0 0 0 0,0 0-1 0 0,0 0 1 0 0,0 1 0 0 0,0-1 0 0 0,0 0 0 0 0,0 0 0 0 0,0 0-1 0 0,0 0 1 0 0,0 0 0 0 0,0 0 0 0 0,0 0 0 0 0,0 1-1 0 0,0-1 1 0 0,0 0 0 0 0,0 0 0 0 0,0 0 0 0 0,0 0-1 0 0,0 0 1 0 0,0 0 0 0 0,0 0 0 0 0,0 0 0 0 0,0 1 0 0 0,1-1-1 0 0,-1 0 1 0 0,0 0 0 0 0,0 0 0 0 0,0 0 0 0 0,0 0-1 0 0,0 0 1 0 0,0 0 0 0 0,0 0 0 0 0,0 0 0 0 0,0 0-1 0 0,0 0 1 0 0,1 0 0 0 0,-1 0 0 0 0,0 0 0 0 0,0 1-1 0 0,0-1 2 0 0,12 7-50 0 0,4 3 38 0 0,10 18-34 0 0,-15-15 8 0 0,0-2 1 0 0,1 1 0 0 0,0-2 0 0 0,9 7 36 0 0,-7-7-3 0 0,0 0-1 0 0,0 1 1 0 0,-1 1 3 0 0,-8-8 0 0 0,0 1 0 0 0,0-1 0 0 0,0 0 0 0 0,1-1 0 0 0,-1 1 0 0 0,12 7 0 0 0,-6-3 0 0 0,17 13 0 0 0,21 21 0 0 0,-44-38 0 0 0,0 0 0 0 0,0 1 0 0 0,0-2 0 0 0,1 1 0 0 0,0 0 0 0 0,10 7 0 0 0,12 13 35 0 0,-1 1 0 0 0,6 10-35 0 0,0-1-6 0 0,-28-28-3 0 0,0-1 0 0 0,-1 1 0 0 0,0 0 0 0 0,0 0 0 0 0,-1 0 1 0 0,3 6 8 0 0,9 14-11 0 0,-10-16 11 0 0,1 0 0 0 0,-2-1 0 0 0,1 2 0 0 0,-1-1 0 0 0,-1 1 0 0 0,-2-8 4 0 0,0 1 1 0 0,0-1 0 0 0,-1 0-1 0 0,1 1 1 0 0,-1-1 0 0 0,0 1 0 0 0,0-1-1 0 0,0 1 1 0 0,-1 1-5 0 0,1 4 18 0 0,0-6-17 0 0,0 0 1 0 0,-1 1-1 0 0,1-1 1 0 0,0 0-1 0 0,-1 0 1 0 0,0 0-1 0 0,0 0 1 0 0,0 0-1 0 0,0 0 1 0 0,-1 2-2 0 0,-3 5 15 0 0,-10 25 157 0 0,12-24-140 0 0,-6 13 55 0 0,7-21-73 0 0,0-1 1 0 0,0 1 0 0 0,0-1-1 0 0,0 0 1 0 0,0 0 0 0 0,0 0-1 0 0,-1 0 1 0 0,1 0 0 0 0,-2 1-15 0 0,-19 12 110 0 0,13 0 2 0 0,9-14-103 0 0,-1 0-1 0 0,1 0 0 0 0,-1 0 1 0 0,1 0-1 0 0,-1 0 0 0 0,1 0 1 0 0,-1 0-1 0 0,0-1 0 0 0,1 1 1 0 0,-1-1-1 0 0,0 1-8 0 0,-19 7 116 0 0,3 2-20 0 0,-7-5 0 0 0,13 1-37 0 0,11-5-51 0 0,-1-1 0 0 0,1 1-1 0 0,-1 0 1 0 0,1 0 0 0 0,-1-1-1 0 0,1 1 1 0 0,-1-1 0 0 0,1 1 0 0 0,-1-1-1 0 0,0 0 1 0 0,1 0 0 0 0,-1 0-1 0 0,1 0 1 0 0,-1 0-8 0 0,-69 0 193 0 0,69 0-188 0 0,1 0-1 0 0,-1 0 1 0 0,1 0-1 0 0,-1 0 1 0 0,0 0-1 0 0,1-1 1 0 0,-1 1-1 0 0,1-1 1 0 0,-1 1-1 0 0,1-1 0 0 0,-1 0 1 0 0,1 1-1 0 0,-1-1 1 0 0,1 0-5 0 0,-11-5 17 0 0,-13 1 58 0 0,19 3-63 0 0,1 0 0 0 0,0-1 1 0 0,0 1-1 0 0,0-1 0 0 0,0 0 0 0 0,0-1-12 0 0,-7-5-5 0 0,1-2 1 0 0,-10-10 4 0 0,7 8 5 0 0,10 8-207 0 0,0 0 88 0 0,1 0 74 0 0,-1 1 59 0 0,1-2 62 0 0,-3-12 280 0 0,4 10-246 0 0,0-1-86 0 0,2 5-64 0 0,-1 0-41 0 0,1-1-48 0 0,0 1-53 0 0,-1-1-60 0 0,1 0-65 0 0,0 2 61 0 0,0 0-33 0 0,0 0-36 0 0,0-1-36 0 0,0 1-40 0 0,0 0-41 0 0,0 0-42 0 0,0-1-44 0 0,0-1-401 0 0,0-1-123 0 0,0-4-1004 0 0,0-7-1154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11.3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349 0 7568 0 0,'0'0'166'0'0,"-3"0"29"0"0,-15 0 34 0 0,-28 0 109 0 0,32 0-187 0 0,-1 0 66 0 0,5 0-8 0 0,0 0 57 0 0,0 0 65 0 0,0 0 75 0 0,-1 2-159 0 0,-1 4 11 0 0,0 0-16 0 0,1-5-25 0 0,-2 2 29 0 0,4 2-82 0 0,1 0-65 0 0,-8 3 110 0 0,-25 14 261 0 0,23-8-307 0 0,5 5-81 0 0,-17 42 50 0 0,25-31-68 0 0,2-26-58 0 0,2 0-1 0 0,-1 0 1 0 0,0 0 0 0 0,1 0 0 0 0,0 0-1 0 0,0 1 1 0 0,0-1 0 0 0,0 1 0 0 0,1-1-1 0 0,-1 0 1 0 0,1 1 0 0 0,1-1 0 0 0,-1 1-6 0 0,0 2 0 0 0,0-4 0 0 0,-1 0 0 0 0,1 0 0 0 0,1-1 0 0 0,-1 1 0 0 0,0 0 0 0 0,1-1 0 0 0,-1 1 0 0 0,1 1 0 0 0,10 24 0 0 0,-9-16 0 0 0,-2-11 0 0 0,0 0 0 0 0,0 0 0 0 0,0 0 0 0 0,0 0 0 0 0,0-1 0 0 0,1 1 0 0 0,-1 0 0 0 0,0 0 0 0 0,1 0 0 0 0,-1 0 0 0 0,1 0 0 0 0,-1-1 0 0 0,1 1 0 0 0,-1 0 0 0 0,1 0 0 0 0,-1-1 0 0 0,1 1 0 0 0,0 0 0 0 0,-1-1 0 0 0,1 1 0 0 0,0-1 0 0 0,-1 1 0 0 0,1-1 0 0 0,0 1 0 0 0,0-1 0 0 0,0 1 0 0 0,0-1 0 0 0,0 0 0 0 0,15 13 37 0 0,-15-12-28 0 0,0 0 0 0 0,0 1-1 0 0,1-1 1 0 0,-1 0-1 0 0,0 0 1 0 0,1 0-1 0 0,-1 0 1 0 0,1 0 0 0 0,0 0-1 0 0,-1 0 1 0 0,1-1-1 0 0,0 1 1 0 0,-1 0-1 0 0,1-1 1 0 0,0 0-1 0 0,0 1 1 0 0,-1-1 0 0 0,2 0-9 0 0,10 0 71 0 0,16 0 95 0 0,-16-2-91 0 0,-3-8 53 0 0,2 6-54 0 0,2 0 32 0 0,0-6 60 0 0,4-6 100 0 0,10-11 134 0 0,-16 10-198 0 0,-7 7-98 0 0,-4 7-83 0 0,0 1 1 0 0,0 0-1 0 0,0 0 1 0 0,0 0-1 0 0,1 0 1 0 0,-1 0 0 0 0,1 0-1 0 0,-1 0 1 0 0,1 0-22 0 0,4-3 50 0 0,6-9 31 0 0,-9 11-79 0 0,-1 0 0 0 0,0 0-1 0 0,0-1 1 0 0,-1 1 0 0 0,1-1 0 0 0,-1 1 0 0 0,1-3-2 0 0,0 1 3 0 0,6-24-4 0 0,-6 5 76 0 0,-2 23-67 0 0,1-1-1 0 0,-1 0 1 0 0,0 1 0 0 0,0-1-1 0 0,1 0 1 0 0,-1 1 0 0 0,1-1-1 0 0,0 0 1 0 0,-1 1 0 0 0,1-1-1 0 0,0 1 1 0 0,0-1 0 0 0,0 1-8 0 0,0-1 6 0 0,0 1 1 0 0,0-1-1 0 0,-1 1 1 0 0,1-1-1 0 0,0 1 1 0 0,-1-1-1 0 0,1 0 0 0 0,-1 1 1 0 0,1-1-1 0 0,-1 0 1 0 0,0 1-1 0 0,0-1 1 0 0,0 0-7 0 0,0-58 11 0 0,0 54-13 0 0,2-12 5 0 0,-2 18-4 0 0,0-1 1 0 0,0 1-1 0 0,1-1 1 0 0,-1 1-1 0 0,0 0 1 0 0,0-1-1 0 0,1 1 1 0 0,-1 0-1 0 0,0-1 1 0 0,1 1-1 0 0,-1 0 1 0 0,0-1-1 0 0,1 1 1 0 0,-1 0-1 0 0,0 0 1 0 0,1-1 0 0 0,-1 1-1 0 0,1 0 1 0 0,-1 0-1 0 0,0 0 1 0 0,1 0-1 0 0,-1-1 1 0 0,1 1-1 0 0,-1 0 1 0 0,1 0-1 0 0,-1 0 1 0 0,0 0-1 0 0,1 0 1 0 0,-1 0-1 0 0,1 0 1 0 0,2 0-68 0 0,-3 0-18 0 0,0 0-2 0 0,0 3 14 0 0,0-2 74 0 0,0-1-1 0 0,0 1 0 0 0,0 0 1 0 0,0-1-1 0 0,0 1 1 0 0,1 0-1 0 0,-1-1 1 0 0,0 1-1 0 0,1 0 0 0 0,-1-1 1 0 0,0 1-1 0 0,1-1 1 0 0,-1 1-1 0 0,1-1 0 0 0,-1 1 1 0 0,1-1-1 0 0,-1 1 1 0 0,1-1-1 0 0,-1 1 1 0 0,1-1-1 0 0,0 1 0 0 0,-1-1 1 0 0,1 0-1 0 0,-1 1 1 0 0,1-1-1 0 0,0 0 0 0 0,0 0 1 0 0,0 1 1 0 0,0-1-1 0 0,0 1 0 0 0,1 0 0 0 0,-1-1 0 0 0,0 1 0 0 0,0 0 0 0 0,0 0 0 0 0,0 0 0 0 0,0 0 0 0 0,0 0 0 0 0,0 0 0 0 0,0 0 0 0 0,-1 0 1 0 0,1 1-1 0 0,3 6 0 0 0,0 2 0 0 0,-1-1 0 0 0,2 5 0 0 0,-1 3 0 0 0,-3-16 0 0 0,0 1-1 0 0,0 0 1 0 0,0 0 0 0 0,0-1 0 0 0,0 1 0 0 0,0 0 0 0 0,1-1 0 0 0,-1 0 0 0 0,1 1 0 0 0,-1-1 0 0 0,1 1 1 0 0,-1-1 0 0 0,0 0 0 0 0,1 1 1 0 0,-1-1-1 0 0,0 1 0 0 0,0 0 0 0 0,0-1 0 0 0,0 1 0 0 0,0 0 0 0 0,0 0-1 0 0,4 23 43 0 0,5-5-22 0 0,-7-7 0 0 0,-3-11-19 0 0,1 0 1 0 0,-1 0-1 0 0,1 0 0 0 0,-1 1 1 0 0,1-1-1 0 0,0 0 0 0 0,0 0 1 0 0,0 0-1 0 0,0 0 0 0 0,0 0 1 0 0,1 0-1 0 0,-1-1 0 0 0,1 1 1 0 0,-1 0-3 0 0,4 3 0 0 0,-1 0 0 0 0,0 1 0 0 0,-1 0 0 0 0,0-1 0 0 0,0 1 0 0 0,0 1 0 0 0,0-2 0 0 0,5 16-61 0 0,-8-19 44 0 0,1 0 0 0 0,-1-1 1 0 0,1 1-1 0 0,0 0 0 0 0,-1-1 0 0 0,1 1 0 0 0,0 0 1 0 0,0-1-1 0 0,0 1 0 0 0,0-1 0 0 0,1 1 17 0 0,2 1-121 0 0,1 1 62 0 0,-3-3 12 0 0,0 0-22 0 0,-2 0-28 0 0,1 1-44 0 0,-1-1-19 0 0,1 1-43 0 0,-1 0-50 0 0,0 1-55 0 0,0-2-20 0 0,0 1-50 0 0,0-1-43 0 0,0 1-38 0 0,0 0-135 0 0,0 0-38 0 0,0 3-1396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15.0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244 2 5584 0 0,'0'0'124'0'0,"0"0"17"0"0,0 0 11 0 0,-3 0-20 0 0,-4 0-147 0 0,0 0 58 0 0,1-1 47 0 0,0 1 39 0 0,-1 0 93 0 0,-6 0 351 0 0,10 1-398 0 0,-1 0-33 0 0,2 1-66 0 0,-2 4 246 0 0,4-6-302 0 0,-1 1 0 0 0,1-1 0 0 0,0 1 1 0 0,0-1-1 0 0,-1 0 0 0 0,1 1 0 0 0,0-1 0 0 0,-1 0 0 0 0,1 1 0 0 0,0-1 1 0 0,-1 0-1 0 0,1 1 0 0 0,0-1 0 0 0,-1 0 0 0 0,1 0 0 0 0,-1 1 0 0 0,1-1 1 0 0,-1 0-1 0 0,1 0 0 0 0,-1 0 0 0 0,1 0 0 0 0,0 1 0 0 0,-1-1 0 0 0,1 0 0 0 0,-1 0 1 0 0,1 0-1 0 0,-1 0 0 0 0,1 0 0 0 0,-1 0 0 0 0,1 0 0 0 0,-1-1 0 0 0,0 1-20 0 0,-1 0 13 0 0,-1 0 75 0 0,-2 0 161 0 0,-7 0 499 0 0,8 1-576 0 0,0 1-72 0 0,-56 28 1100 0 0,41-16-958 0 0,15-10-180 0 0,0 0 0 0 0,0 0 0 0 0,1 0 0 0 0,-1 1 0 0 0,-1 3-62 0 0,0 2 95 0 0,1 0-38 0 0,-3 9-29 0 0,-7 17-107 0 0,13-33 78 0 0,0 0-1 0 0,0 0 1 0 0,1-1 0 0 0,-1 1-1 0 0,1 0 1 0 0,0 0-1 0 0,-1 0 1 0 0,2 0 0 0 0,-1-1-1 0 0,0 1 1 0 0,0 1 1 0 0,1 4 2 0 0,-2 15 5 0 0,2 16 28 0 0,-1-37-34 0 0,1 1 1 0 0,-1-1-1 0 0,1 0 1 0 0,0 1 0 0 0,0-1-1 0 0,-1 0 1 0 0,1 0-1 0 0,1 0 1 0 0,-1 0-1 0 0,0 0 1 0 0,1 0 0 0 0,-1 0-1 0 0,1 0 1 0 0,-1-1-2 0 0,6 7 0 0 0,-4-5 0 0 0,0 0 0 0 0,0 0 0 0 0,1 0 0 0 0,-1 0 0 0 0,0 0 0 0 0,1-1 0 0 0,9 3 0 0 0,-11-1 0 0 0,4 2 0 0 0,14-1 0 0 0,-10 5 0 0 0,-7-9 0 0 0,0 0 0 0 0,0-1 0 0 0,0 1 0 0 0,0-1 0 0 0,0 0 0 0 0,0 0 0 0 0,1 0 0 0 0,12-2 25 0 0,0-2 41 0 0,-3-1 73 0 0,0 0 0 0 0,8-6-139 0 0,-9 5 56 0 0,-1-1 54 0 0,-2-3 57 0 0,0-4 91 0 0,1-9 200 0 0,-1 4-48 0 0,1 1-153 0 0,-5-7-22 0 0,1 13-83 0 0,-5 10-129 0 0,0 1 0 0 0,-1 0 0 0 0,1-1-1 0 0,0 1 1 0 0,-1 0 0 0 0,1-1 0 0 0,-1 1 0 0 0,0-1 0 0 0,1 1-1 0 0,-1-1 1 0 0,0 1 0 0 0,0-1 0 0 0,0 1-23 0 0,-2-23 221 0 0,-2 9-122 0 0,0 1-36 0 0,2 9-39 0 0,0-13 62 0 0,2 17-83 0 0,0 1-1 0 0,0-1 0 0 0,0 0 0 0 0,0 0 0 0 0,0 0 1 0 0,0 1-1 0 0,-1-1 0 0 0,1 0 0 0 0,0 0 1 0 0,0 1-1 0 0,-1-1 0 0 0,1 0 0 0 0,0 0 0 0 0,-1 1 1 0 0,1-2-3 0 0,-11-4 13 0 0,10 6-11 0 0,0-1 1 0 0,0 1-1 0 0,0-1 1 0 0,0 1-1 0 0,0-1 1 0 0,0 1-1 0 0,0-1 1 0 0,0 1-1 0 0,1-1 1 0 0,-1 0-1 0 0,0 0 1 0 0,0 1-1 0 0,1-1 1 0 0,-1 0-1 0 0,0 0 1 0 0,0 0-3 0 0,-3-9-2 0 0,0 1-56 0 0,-5-3-98 0 0,8 11 281 0 0,-1 0-55 0 0,1 0-52 0 0,-1-1-52 0 0,1 1-36 0 0,-1-1-35 0 0,1 1-36 0 0,-1-1-34 0 0,-1-1-269 0 0,0 0-119 0 0,0 0-109 0 0,0 0-97 0 0,1-1-87 0 0,0 1-77 0 0,0-3-810 0 0,2-3-986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0:25.1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10080 0 0,'0'0'230'0'0,"0"0"30"0"0,0 0 18 0 0,0 0-120 0 0,2 0-83 0 0,8 0 5 0 0,-7 0 85 0 0,-3 0 27 0 0,0 0-6 0 0,0 0-21 0 0,2 3-70 0 0,1-1-89 0 0,-1 0-53 0 0,0 0-52 0 0,-1 0-72 0 0,0-1-10 0 0,0 0-54 0 0,0-1-25 0 0,0 1-44 0 0,-1-1-39 0 0,0 1-35 0 0,1-1-113 0 0,-1 0-35 0 0,0 0-1169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17.1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1 198 7568 0 0,'0'0'166'0'0,"2"0"29"0"0,6 0-53 0 0,0 0-49 0 0,4 0 65 0 0,-2 0-121 0 0,16 0-32 0 0,-19-2 45 0 0,-3-5 113 0 0,-4 7-148 0 0,1-1-1 0 0,-1 1 1 0 0,0 0-1 0 0,0-1 1 0 0,1 1-1 0 0,-1-1 1 0 0,0 1-1 0 0,1 0 1 0 0,-1-1-1 0 0,0 1 1 0 0,1 0-1 0 0,-1-1 1 0 0,0 1-1 0 0,1 0 1 0 0,-1 0-1 0 0,1-1 1 0 0,-1 1-1 0 0,1 0 1 0 0,-1 0-1 0 0,1 0 1 0 0,-1 0-1 0 0,0 0 1 0 0,1 0-1 0 0,-1-1 1 0 0,1 1-1 0 0,-1 0 1 0 0,1 0-1 0 0,-1 0 1 0 0,1 1-1 0 0,-1-1 1 0 0,1 0-1 0 0,0 0-14 0 0,10 0 279 0 0,2 1-2 0 0,-5-1-121 0 0,-1-1-57 0 0,-1-2-37 0 0,2-1 4 0 0,-7 3-53 0 0,0 0 0 0 0,1 0 0 0 0,-1 0 0 0 0,1 0-1 0 0,-1 1 1 0 0,0-1 0 0 0,1 1 0 0 0,0-1 0 0 0,-1 1-1 0 0,1-1 1 0 0,-1 1 0 0 0,1 0 0 0 0,-1 0 0 0 0,1 0-13 0 0,12-3 87 0 0,2-10 101 0 0,0 1-39 0 0,-4 7-52 0 0,-10 1-70 0 0,-1 1-8 0 0,14-5 75 0 0,-14 7-87 0 0,0 1 0 0 0,0-1 1 0 0,0 0-1 0 0,0 0 0 0 0,0 0 0 0 0,0 0 1 0 0,0 0-1 0 0,0 0 0 0 0,0 0 0 0 0,0 0 0 0 0,-1 0 1 0 0,1-1-8 0 0,7-14 83 0 0,-5 9-51 0 0,-2 5-14 0 0,3 0 19 0 0,-2-2 184 0 0,-1 0-106 0 0,-4-5 1 0 0,3 8-69 0 0,-11-12 240 0 0,9 10-101 0 0,1 1-67 0 0,0 0-41 0 0,1-1-45 0 0,1 0-19 0 0,-3 1 42 0 0,-8-3 136 0 0,5-5-6 0 0,-22-5 232 0 0,15 12-132 0 0,-10 3 253 0 0,8 0-198 0 0,12 1-302 0 0,-1-1 0 0 0,1 0 0 0 0,0 1 0 0 0,0-1 0 0 0,0 1 0 0 0,0 0-1 0 0,0 0 1 0 0,-1 0-39 0 0,-19 12 233 0 0,6-4-89 0 0,11-6-110 0 0,4-3-26 0 0,1 0 0 0 0,-1 0 1 0 0,1 0-1 0 0,-1 1 1 0 0,0-1-1 0 0,1 0 1 0 0,-1 1-1 0 0,1-1 0 0 0,-1 1 1 0 0,1-1-1 0 0,-1 1 1 0 0,1-1-1 0 0,-1 1 0 0 0,1-1 1 0 0,0 1-1 0 0,-1-1 1 0 0,1 1-1 0 0,0-1 1 0 0,-1 1-1 0 0,1 0 0 0 0,0-1 1 0 0,-1 1-9 0 0,-1 4 31 0 0,1-4-20 0 0,0 0 0 0 0,0 1-1 0 0,0-1 1 0 0,0 0 0 0 0,0 0-1 0 0,0 0 1 0 0,-1 0 0 0 0,1 0-1 0 0,0 0 1 0 0,-1 0 0 0 0,1 0-1 0 0,-1-1 1 0 0,1 1-1 0 0,-2 0-10 0 0,1-1 10 0 0,1 1 0 0 0,-1 0 0 0 0,1-1-1 0 0,0 1 1 0 0,-1 0 0 0 0,1 0 0 0 0,-1 0-1 0 0,1 0 1 0 0,0 0 0 0 0,0 0-1 0 0,0 0 1 0 0,0 0 0 0 0,-1 1 0 0 0,1 0-10 0 0,-14 28 168 0 0,10 1-8 0 0,0-24-123 0 0,4-5-34 0 0,0-1 0 0 0,0 0 0 0 0,0 1 0 0 0,1-1 0 0 0,-1 1 0 0 0,0-1 0 0 0,1 1 0 0 0,-1-1 0 0 0,1 1 0 0 0,0-1 0 0 0,-1 1 0 0 0,1-1 0 0 0,0 1 1 0 0,0 0-4 0 0,3 13 0 0 0,9 0 0 0 0,-4-7 0 0 0,-7-6 0 0 0,0 0 0 0 0,1-1 0 0 0,-1 1 0 0 0,1-1 0 0 0,-1 1 0 0 0,1-1 0 0 0,0 1 0 0 0,0-1 0 0 0,0 0 0 0 0,-1 0 0 0 0,1 0 0 0 0,0 0 0 0 0,0 0 0 0 0,1 0 0 0 0,-1-1 0 0 0,0 1 0 0 0,0-1 0 0 0,0 1 0 0 0,2-1 0 0 0,-2 0 0 0 0,0 0 0 0 0,1 0 0 0 0,-1 1 0 0 0,1-1 0 0 0,-1 1 0 0 0,1-1 0 0 0,-1 1 0 0 0,0 0 0 0 0,1 0 0 0 0,-1 0 0 0 0,2 1 0 0 0,-2-1 0 0 0,0 0 0 0 0,0 0 0 0 0,1 0 0 0 0,-1 0 0 0 0,0-1 0 0 0,1 1 0 0 0,-1 0 0 0 0,1-1 0 0 0,-1 0 0 0 0,1 0 0 0 0,1 0 0 0 0,1 0-92 0 0,-1 0 35 0 0,5 0 27 0 0,0 0 80 0 0,12 0 167 0 0,-15 0-175 0 0,0 0-33 0 0,1 0-50 0 0,-1 0-61 0 0,0 0-78 0 0,1 0-90 0 0,-3 0 14 0 0,1 0-58 0 0,-1 0-64 0 0,0 0-68 0 0,1 0-73 0 0,-1 0-79 0 0,1 0-83 0 0,-1 0-88 0 0,8 0-1161 0 0,6 0-1093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17.5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8464 0 0,'0'0'190'0'0,"0"0"28"0"0,0 0 10 0 0,0 3-26 0 0,1 4-148 0 0,3 0 50 0 0,0-1 47 0 0,0-1 46 0 0,-3-4 4 0 0,0 1-36 0 0,0 0 68 0 0,0 1-82 0 0,-1 1-74 0 0,0-1-15 0 0,1 0 57 0 0,3 6 135 0 0,0-1-42 0 0,-1 2-1 0 0,-2 5 53 0 0,0-5-51 0 0,0-2-53 0 0,2 0-21 0 0,1 2 13 0 0,0 0 19 0 0,0 2 117 0 0,0-2-83 0 0,1 2-28 0 0,-4-9-138 0 0,0 0 0 0 0,0 0 0 0 0,-1 0 0 0 0,1 1 0 0 0,-1-1-1 0 0,1 0 1 0 0,-1 1-39 0 0,0 11 45 0 0,0-1 81 0 0,0 25 511 0 0,0-22-426 0 0,0-6-150 0 0,0 0-67 0 0,0 2-93 0 0,0 2-115 0 0,0-7 58 0 0,0 0-37 0 0,0 1-38 0 0,0 0-40 0 0,0-9-59 0 0,0 0-49 0 0,0 0-43 0 0,0 0-40 0 0,0 0-134 0 0,0 0-39 0 0,0 0-163 0 0,0 0-440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7832 0 0,'0'0'174'0'0,"0"0"29"0"0,0 3 13 0 0,-1 1-140 0 0,1 7 34 0 0,3 2-73 0 0,10 9-56 0 0,-6-10 38 0 0,-2-1 54 0 0,-2-3 90 0 0,-3-1 56 0 0,2 11 248 0 0,1-11-359 0 0,0 2 69 0 0,1 1 78 0 0,8 15 400 0 0,-6-16-456 0 0,1 3-37 0 0,-2 1 78 0 0,-3 3 84 0 0,-1 4 90 0 0,-1-17-368 0 0,0 0 1 0 0,1 0-1 0 0,-1 0 1 0 0,1 0-1 0 0,0 0 1 0 0,-1 0 0 0 0,1 0-1 0 0,2 2-46 0 0,3 8 188 0 0,-5-10-140 0 0,-1-1 0 0 0,1 0 0 0 0,0 1 1 0 0,-1-1-1 0 0,0 0 0 0 0,1 1 0 0 0,-1-1 1 0 0,0 2-49 0 0,-1 20 348 0 0,0-13-154 0 0,1-8 6 0 0,-1 0-27 0 0,-1 0-80 0 0,-1-1-55 0 0,-2 2-11 0 0,4-3 24 0 0,-2 1 127 0 0,3-2-2 0 0,0 0-14 0 0,0 0-54 0 0,0 0-20 0 0,0 0-6 0 0,0 0-4 0 0,0 0-4 0 0,0 0-2 0 0,0 0 0 0 0,3-2 0 0 0,2-4-39 0 0,-3 5-23 0 0,0 0 0 0 0,0-1 1 0 0,-1 1-1 0 0,1-1 0 0 0,-1 0 0 0 0,1 0 0 0 0,-1 0 0 0 0,0 1 0 0 0,1-1 0 0 0,-1 0 1 0 0,0-1-1 0 0,0 1 0 0 0,0 0 0 0 0,-1 0 0 0 0,1 0 0 0 0,-1 0 0 0 0,1-1 1 0 0,-1 0-11 0 0,0 2 5 0 0,0 0 0 0 0,1 0 1 0 0,-1 0-1 0 0,0 0 1 0 0,0 0-1 0 0,0 0 1 0 0,1 0-1 0 0,-1 0 0 0 0,0 0 1 0 0,1 0-1 0 0,-1 0 1 0 0,1-1-6 0 0,13-9 54 0 0,-6 5-21 0 0,12-24 127 0 0,-17 27-145 0 0,0-1 1 0 0,0 0-1 0 0,0 0 1 0 0,-1 0-1 0 0,3-4-15 0 0,6-9-13 0 0,7 1-55 0 0,21-7-41 0 0,-20 13 100 0 0,11-15 147 0 0,-7 13-75 0 0,-16 9-62 0 0,5 0-9 0 0,-10 3 2 0 0,-1 0 0 0 0,1 0 0 0 0,-1 0 0 0 0,1 0 0 0 0,0 0 0 0 0,-1 0 0 0 0,1 1 1 0 0,-1-1-1 0 0,1 1 0 0 0,0 0 6 0 0,13 11-13 0 0,13 6 26 0 0,-15 6 55 0 0,-11-20-69 0 0,5 9-7 0 0,2 6 38 0 0,6 9 12 0 0,-11-12-45 0 0,-5 13 52 0 0,0-13-21 0 0,1-7-1 0 0,0 3-1 0 0,0 12 28 0 0,0-9-43 0 0,0-6-27 0 0,0-5-40 0 0,0-2-100 0 0,0-2-66 0 0,0 0-299 0 0,0 0 282 0 0,0 0 116 0 0,0 0-37 0 0,0 0-9 0 0,0 0-38 0 0,0 0-42 0 0,0 0-49 0 0,0 0-52 0 0,0 0-49 0 0,0 0-42 0 0,0 0-38 0 0,0 0-138 0 0,0 0-37 0 0,0 0-1438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19.0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0 167 5784 0 0,'0'0'132'0'0,"0"0"17"0"0,3 3 10 0 0,0 0-92 0 0,-2-2-8 0 0,22 10-25 0 0,-15-6-12 0 0,1 0 71 0 0,7-2 74 0 0,-13-4-65 0 0,-1 1-57 0 0,0 0 0 0 0,0 0 0 0 0,-1 0 0 0 0,1 0 0 0 0,0 0 0 0 0,0 0 0 0 0,-1 1 0 0 0,1-1 1 0 0,0 1-1 0 0,0-1 0 0 0,0 1-45 0 0,3 5 200 0 0,-5-5-186 0 0,0-1 1 0 0,0 1-1 0 0,1-1 0 0 0,-1 0 0 0 0,0 1 1 0 0,0-1-1 0 0,1 1 0 0 0,-1-1 0 0 0,0 0 1 0 0,1 1-1 0 0,-1-1 0 0 0,0 0 0 0 0,1 0 1 0 0,-1 1-1 0 0,1-1 0 0 0,-1 0 0 0 0,1 0 0 0 0,-1 1 1 0 0,0-1-1 0 0,1 0 0 0 0,-1 0 0 0 0,1 0 1 0 0,-1 0-1 0 0,1 0 0 0 0,-1 0 0 0 0,1 0 1 0 0,-1 0-1 0 0,1 0 0 0 0,-1 0 0 0 0,1 0 1 0 0,-1 0-1 0 0,1 0-14 0 0,53 0 1277 0 0,-17 0-485 0 0,-6 0-200 0 0,-2 0-85 0 0,-16-2-200 0 0,-4-3-70 0 0,-8 4-205 0 0,1 0 1 0 0,0 0-1 0 0,-1 0 0 0 0,1 0 0 0 0,0 0 0 0 0,0 1 0 0 0,-1-1 0 0 0,1 1 1 0 0,0-1-1 0 0,0 1 0 0 0,0 0 0 0 0,0 0 0 0 0,1 0-32 0 0,0 0 29 0 0,0 0-1 0 0,0-1 1 0 0,0 1 0 0 0,0 0-1 0 0,0-1 1 0 0,0 1-1 0 0,2-2-28 0 0,-3 1 21 0 0,0 0 0 0 0,0 0-1 0 0,0 0 1 0 0,-1 0 0 0 0,1 0-1 0 0,0-1 1 0 0,0 1 0 0 0,0-2-21 0 0,1 1 36 0 0,0 0-1 0 0,0-1 1 0 0,0 1 0 0 0,0 0 0 0 0,0 0 0 0 0,2 0-36 0 0,-2 1 19 0 0,0-1 0 0 0,1 0-1 0 0,-1 0 1 0 0,0 0 0 0 0,0-1 0 0 0,0 0-19 0 0,18-10 80 0 0,-19 13-75 0 0,-1-1-1 0 0,1 0 1 0 0,0 0 0 0 0,0 0-1 0 0,-1 0 1 0 0,1 0 0 0 0,-1-1-1 0 0,1 1 1 0 0,-1 0 0 0 0,1-1 0 0 0,-1 1-1 0 0,0-1 1 0 0,1 0-5 0 0,0-3 16 0 0,-1 5-14 0 0,-1-1 1 0 0,0 0 0 0 0,0 1-1 0 0,1-1 1 0 0,-1 1 0 0 0,0-1-1 0 0,1 0 1 0 0,-1 1 0 0 0,1-1-1 0 0,-1 1 1 0 0,0-1 0 0 0,1 1-1 0 0,-1 0 1 0 0,1-1 0 0 0,0 1-1 0 0,-1-1 1 0 0,1 1 0 0 0,-1 0-1 0 0,1-1 1 0 0,-1 1 0 0 0,1 0-1 0 0,0 0-2 0 0,4-3 6 0 0,5-4 26 0 0,8-10 98 0 0,-16 16-111 0 0,0-1 1 0 0,-1 0 0 0 0,1 0-1 0 0,-1 0 1 0 0,1 0 0 0 0,-1 0-1 0 0,0-1 1 0 0,0 1 0 0 0,0 0-1 0 0,0-1 1 0 0,0 1 0 0 0,-1-1-1 0 0,1 0-19 0 0,2-2 82 0 0,7-5-2 0 0,-6 2 22 0 0,-6 3-44 0 0,-9-1 23 0 0,10 5-32 0 0,-2-9 93 0 0,3 9-140 0 0,0 1 1 0 0,0 0-1 0 0,0 0 1 0 0,0 0-1 0 0,0 0 1 0 0,0 0-1 0 0,0 0 1 0 0,0 0-1 0 0,0 0 1 0 0,0 0-1 0 0,0 0 1 0 0,0 0-1 0 0,0-1 1 0 0,0 1-1 0 0,0 0 1 0 0,0 0 0 0 0,0 0-1 0 0,0 0 1 0 0,0 0-1 0 0,0 0 1 0 0,0 0-1 0 0,0 0 1 0 0,0 0-1 0 0,0 0 1 0 0,0 0-1 0 0,0 0 1 0 0,0-1-1 0 0,0 1 1 0 0,0 0-1 0 0,0 0 1 0 0,0 0-1 0 0,0 0 1 0 0,0 0-1 0 0,-1 0 1 0 0,1 0 0 0 0,0 0-1 0 0,0 0 1 0 0,0 0-1 0 0,0 0 1 0 0,0 0-1 0 0,0 0 1 0 0,0 0-1 0 0,0 0 1 0 0,0 0-1 0 0,0 0 1 0 0,0 0-1 0 0,-1 0 1 0 0,1 0-1 0 0,0 0 1 0 0,0 0-1 0 0,0 0 1 0 0,0 0-1 0 0,0 0 1 0 0,0 0 0 0 0,0 0-1 0 0,0 0 1 0 0,0 0-3 0 0,-23 0 241 0 0,16 0-155 0 0,0 0 50 0 0,-2 0 65 0 0,1 1-86 0 0,-3 5 3 0 0,10-5-100 0 0,-1 0-1 0 0,1 0 0 0 0,-1 0 0 0 0,0 0 0 0 0,0-1 0 0 0,1 1 1 0 0,-1 0-1 0 0,0-1 0 0 0,0 0 0 0 0,0 1 0 0 0,0-1 1 0 0,-1 0-18 0 0,2 0 12 0 0,0 0 0 0 0,-1 0 0 0 0,1 1 0 0 0,-1-1 0 0 0,1 0 0 0 0,0 0 1 0 0,-1 1-1 0 0,1-1 0 0 0,0 1 0 0 0,-1 0 0 0 0,1-1 0 0 0,0 1-12 0 0,-11 9 102 0 0,-4 3-8 0 0,11-11-73 0 0,5-2-16 0 0,-1 1-1 0 0,0-1 1 0 0,1 0 0 0 0,-1 0 0 0 0,1 1 0 0 0,-1-1 0 0 0,1 0-1 0 0,-1 1 1 0 0,0-1 0 0 0,1 1 0 0 0,0-1 0 0 0,-1 1 0 0 0,1-1-1 0 0,-1 1 1 0 0,1-1 0 0 0,-1 1 0 0 0,1-1 0 0 0,0 1 0 0 0,0 0-1 0 0,-1-1 1 0 0,1 1 0 0 0,0 0-5 0 0,-3 4 20 0 0,-9 10 38 0 0,-1 0-34 0 0,4-1 18 0 0,-5-2-27 0 0,7-8-8 0 0,5-3-1 0 0,0 1-1 0 0,0 0 1 0 0,0-1-1 0 0,1 1 1 0 0,-1 0-1 0 0,0 0 1 0 0,1 0-1 0 0,-1 2-5 0 0,-9 16 12 0 0,8-13-14 0 0,-12 24 2 0 0,12-28 0 0 0,3 3 0 0 0,0 15 0 0 0,0 9 0 0 0,3-15 0 0 0,9 0 0 0 0,-5-8-1 0 0,-5-4-1 0 0,0-1 1 0 0,0 0-1 0 0,0 0 0 0 0,0 0 1 0 0,0 0-1 0 0,1 0 0 0 0,-1-1 1 0 0,0 1-1 0 0,1-1 0 0 0,1 1 2 0 0,21 3-85 0 0,-12 1 21 0 0,-12-5 55 0 0,0 0-1 0 0,1 0 1 0 0,-1-1 0 0 0,1 1-1 0 0,-1-1 1 0 0,0 1 0 0 0,1-1-1 0 0,-1 1 1 0 0,1-1 0 0 0,-1 0-1 0 0,1 1 1 0 0,-1-1 0 0 0,1 0 9 0 0,5 0-58 0 0,1 0-38 0 0,25-1-552 0 0,-27 0 535 0 0,0 0 33 0 0,1-1-43 0 0,-2 0 12 0 0,-2 1-16 0 0,1 0-40 0 0,1-1-180 0 0,-3 1 121 0 0,0 0-41 0 0,0 0-69 0 0,0 1-46 0 0,0-1-42 0 0,0 1-36 0 0,0 0-133 0 0,0 0-36 0 0,4 0-1384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19.5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17 9384 0 0,'0'0'208'0'0,"0"0"33"0"0,0 0 16 0 0,-2 0 15 0 0,-10 2-6 0 0,-2 8 42 0 0,12-8-97 0 0,-1 0-77 0 0,0-2-49 0 0,-1 0-45 0 0,1 1-12 0 0,1-1 34 0 0,-6 5 60 0 0,-3 5 140 0 0,5-4-121 0 0,0-2-98 0 0,-3 1 75 0 0,6-4-94 0 0,1 0 0 0 0,0 0 0 0 0,0 0 0 0 0,0 0 0 0 0,0 1 0 0 0,0-1 0 0 0,0 1 0 0 0,0-1 0 0 0,0 1-24 0 0,-12 7 129 0 0,-2 2 48 0 0,9-2-112 0 0,5-7-50 0 0,1 0-1 0 0,-1 0 0 0 0,0-1 0 0 0,1 1 1 0 0,-1 0-1 0 0,0-1 0 0 0,0 1 1 0 0,0-1-1 0 0,0 0 0 0 0,0 0 0 0 0,-1 1-14 0 0,-10 5 45 0 0,-7 7-22 0 0,10-7-9 0 0,8-6-7 0 0,0 1 0 0 0,0-1 0 0 0,0 1 1 0 0,1 0-1 0 0,-1 0 0 0 0,1 0 0 0 0,-1 0 0 0 0,1 0 1 0 0,-1 0-1 0 0,1 0 0 0 0,0 0 0 0 0,0 1-7 0 0,0 0 9 0 0,-1 0 0 0 0,1-1 0 0 0,-1 1 0 0 0,1-1 0 0 0,-1 1 0 0 0,-2 1-9 0 0,0 0 9 0 0,1 1-8 0 0,-7 16 54 0 0,-1-8-34 0 0,9-11 33 0 0,8 2 39 0 0,-2 2-58 0 0,-1-3-9 0 0,3 0 42 0 0,3-3-71 0 0,-7-1 8 0 0,0 1-5 0 0,0 0-1 0 0,-1 0 1 0 0,1 0 0 0 0,0-1 0 0 0,-1 1 0 0 0,1-1 0 0 0,0 1 0 0 0,-1-1 0 0 0,1 0 0 0 0,-1 1 0 0 0,1-1 0 0 0,-1 0 0 0 0,1 0 0 0 0,-1 0 1 0 0,1 0-1 0 0,-1 0 1 0 0,1 0 0 0 0,-1 1 0 0 0,1-1 0 0 0,0 0 0 0 0,-1 1 0 0 0,1-1 0 0 0,0 1 0 0 0,-1 0-1 0 0,1 0 1 0 0,0-1 0 0 0,0 1-1 0 0,13-1 39 0 0,2-6-23 0 0,-7 3-7 0 0,-7 3-2 0 0,0 0-2 0 0,-1 1-1 0 0,0-1 0 0 0,1 0 1 0 0,-1 0-1 0 0,0 0 1 0 0,0 0-1 0 0,0 0 0 0 0,0-1 1 0 0,0 1-1 0 0,0-1 0 0 0,0 1 1 0 0,0-1-1 0 0,0 0-4 0 0,2-1 14 0 0,1-1 0 0 0,-1 1-1 0 0,1 0 1 0 0,0 1 0 0 0,3-2-14 0 0,6-7 38 0 0,-6 4-29 0 0,-5 4 0 0 0,0 0 0 0 0,0 0 0 0 0,0-1 1 0 0,0 1-1 0 0,0 0 0 0 0,-1-1-9 0 0,28-57 155 0 0,-25 31-22 0 0,0 22-123 0 0,-4 7-6 0 0,0 0 1 0 0,0-1 0 0 0,0 1 0 0 0,-1-1 0 0 0,1 1 0 0 0,0-1-1 0 0,-1 1 1 0 0,1-1 0 0 0,-1 1 0 0 0,0-1 0 0 0,1 1 0 0 0,-1-1-1 0 0,0 0 1 0 0,0 1-5 0 0,0-14 27 0 0,0 14-23 0 0,0 0 0 0 0,0 0-1 0 0,0 0 1 0 0,0 0 0 0 0,0 1 0 0 0,0-1 0 0 0,0 0-1 0 0,0 0 1 0 0,1 0 0 0 0,-1 1 0 0 0,0-1 0 0 0,0 0-1 0 0,1 0 1 0 0,0 0-4 0 0,-1 1 1 0 0,0 0-1 0 0,0-1 0 0 0,0 1 0 0 0,0 0 1 0 0,0 0-1 0 0,0 0 0 0 0,0-1 0 0 0,1 1 1 0 0,-1 0-1 0 0,0 0 0 0 0,0 0 0 0 0,0 0 1 0 0,0-1-1 0 0,0 1 0 0 0,1 0 1 0 0,-1 0-1 0 0,0 0 0 0 0,0 0 0 0 0,0 0 1 0 0,1 0-1 0 0,-1 0 0 0 0,0 0 0 0 0,0 0 1 0 0,0-1-1 0 0,1 1 0 0 0,-1 0 0 0 0,0 0 1 0 0,0 0-1 0 0,1 0 0 0 0,-1 0 1 0 0,0 0-1 0 0,0 0 0 0 0,0 1 0 0 0,1-1 1 0 0,-1 0-1 0 0,0 0 0 0 0,0 0 0 0 0,0 0 1 0 0,1 0-1 0 0,-1 0 0 0 0,0 0 1 0 0,0 0-1 0 0,0 0 0 0 0,1 1 0 0 0,-1-1 1 0 0,0 0-1 0 0,0 0 0 0 0,0 0 0 0 0,0 0 1 0 0,0 1-1 0 0,1-1 0 0 0,-1 0 0 0 0,3 15-1 0 0,0-1 2 0 0,1-8-1 0 0,-3-5 0 0 0,0 0 0 0 0,-1 0 0 0 0,1-1 0 0 0,0 1 0 0 0,-1 0 0 0 0,1 0 0 0 0,-1 0 0 0 0,1 0 0 0 0,-1 0 0 0 0,0 0 0 0 0,1 0 0 0 0,-1 0 0 0 0,0 0 0 0 0,0 0 0 0 0,0 0 0 0 0,0 0 0 0 0,0 0 0 0 0,0 0 0 0 0,0 0 0 0 0,0 0 0 0 0,0 0 0 0 0,0 0 0 0 0,0 0 0 0 0,-1 0 0 0 0,1 1 0 0 0,-3 6 0 0 0,1-3 0 0 0,0 1 0 0 0,1 0 0 0 0,-1 0 0 0 0,1 0 0 0 0,0 1 0 0 0,1-1 0 0 0,-1 5 0 0 0,1 44 10 0 0,-1-37 30 0 0,-5-3-27 0 0,0 0 11 0 0,4 3 33 0 0,2 48 105 0 0,0-33-31 0 0,0 1 36 0 0,0 0 38 0 0,0 1 40 0 0,0 0 41 0 0,0 0 44 0 0,-1-24-258 0 0,-1 0 1 0 0,0-1-1 0 0,-1 1 0 0 0,0-1 0 0 0,-2 2-72 0 0,3-6 25 0 0,-13 29 182 0 0,14-33-194 0 0,0 1 0 0 0,0-1 0 0 0,0 0 0 0 0,-1 0 0 0 0,1 0 0 0 0,-1 0 0 0 0,0 0 0 0 0,0 0 0 0 0,1 0 0 0 0,-1 0 0 0 0,-2 1-13 0 0,-29 18 188 0 0,16-10-119 0 0,9-5-26 0 0,7-5-33 0 0,-1 0 1 0 0,1-1 0 0 0,0 1 0 0 0,-1 0-1 0 0,1 0 1 0 0,0 0 0 0 0,-1-1-1 0 0,1 1 1 0 0,-1-1 0 0 0,1 1-1 0 0,-1-1 1 0 0,1 0 0 0 0,-1 1-1 0 0,1-1 1 0 0,-1 0 0 0 0,0 0-1 0 0,-1 0-10 0 0,-18 0 78 0 0,-2 0 57 0 0,-51 0 403 0 0,63-2-649 0 0,8 0 88 0 0,0 1 1 0 0,0-1-1 0 0,0 1 1 0 0,0-1 0 0 0,0 0-1 0 0,0 0 1 0 0,1-1-1 0 0,-2 0 23 0 0,-4-6-101 0 0,2 1-22 0 0,2 0-48 0 0,1 0-60 0 0,2 0-71 0 0,-2-4-235 0 0,-2 2 89 0 0,0 2 126 0 0,2-7-350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20.0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1 206 7456 0 0,'0'0'166'0'0,"0"0"29"0"0,0 0 12 0 0,2 0-34 0 0,11 0-155 0 0,-3 0 93 0 0,3 0 469 0 0,-11 0-496 0 0,0 0-42 0 0,1 0 375 0 0,-3 0-1 0 0,2 0-25 0 0,1 0-252 0 0,8 0 94 0 0,-6 0-77 0 0,0 0 76 0 0,-3 0-71 0 0,0 0 38 0 0,1-3 93 0 0,10-7-15 0 0,-1 7-38 0 0,-7 1 11 0 0,8-8-5 0 0,-1 7-38 0 0,-9 3 11 0 0,-1 0-17 0 0,11-3-63 0 0,-12 3-129 0 0,0-1 0 0 0,0 0-1 0 0,0 1 1 0 0,0-1 0 0 0,0 0 0 0 0,0 0 0 0 0,0 0 0 0 0,-1 1 0 0 0,1-1-1 0 0,0 0 1 0 0,-1 0 0 0 0,1 0 0 0 0,0 0 0 0 0,-1-1 0 0 0,1 1 0 0 0,-1 0 0 0 0,1 0-1 0 0,-1 0 1 0 0,0 0 0 0 0,0 0 0 0 0,1-1 0 0 0,-1 1 0 0 0,0 0 0 0 0,0 0-9 0 0,0 1 1 0 0,0-1 1 0 0,0 1-1 0 0,0 0 1 0 0,0 0-1 0 0,0 0 1 0 0,0 0-1 0 0,0 0 1 0 0,0 0-1 0 0,0 0 1 0 0,0 0-1 0 0,0 0 1 0 0,0 0-1 0 0,0 0 1 0 0,0-1-1 0 0,0 1 1 0 0,0 0-1 0 0,0 0 1 0 0,0 0-1 0 0,0 0 1 0 0,0 0 0 0 0,0 0-1 0 0,0 0 1 0 0,0 0-1 0 0,0 0 1 0 0,0 0-1 0 0,0 0 1 0 0,0 0-1 0 0,0-1 1 0 0,0 1-1 0 0,0 0 1 0 0,0 0-1 0 0,0 0 1 0 0,0 0-1 0 0,1 0 1 0 0,-1 0-1 0 0,0 0 1 0 0,0 0-1 0 0,0 0 1 0 0,0 0-1 0 0,0 0 1 0 0,0 0-1 0 0,0 0 1 0 0,0 0-1 0 0,0 0 1 0 0,0 0 0 0 0,0 0-1 0 0,1 0 1 0 0,-1 0-1 0 0,0 0 1 0 0,0 0-1 0 0,0 0 1 0 0,0 0-1 0 0,0 0 1 0 0,0 0-1 0 0,0 0 1 0 0,0 0-1 0 0,0 0-1 0 0,1 0 1 0 0,-1 0-1 0 0,1 0 1 0 0,-1 0 0 0 0,0 0-1 0 0,1 0 1 0 0,-1 0-1 0 0,1 0 1 0 0,-1 0-1 0 0,0 0 1 0 0,1 0-1 0 0,-1 0 1 0 0,1 0 0 0 0,-1-1-1 0 0,0 1 1 0 0,1 0-1 0 0,-1 0 1 0 0,0 0-1 0 0,1-1 1 0 0,-1 1 0 0 0,0 0-1 0 0,1 0 1 0 0,-1-1-1 0 0,0 1 1 0 0,0 0-1 0 0,1-1 1 0 0,-1 1-1 0 0,0 0 1 0 0,0-1 0 0 0,1 1-1 0 0,-1 0 1 0 0,0-1-1 0 0,4-5 0 0 0,7 0 0 0 0,-11 6 0 0 0,0-1 1 0 0,1 0 0 0 0,-1 1 0 0 0,0-1 0 0 0,1 0 0 0 0,-1 0 0 0 0,0 0-1 0 0,0 1 1 0 0,0-1 0 0 0,0 0 0 0 0,0 0 0 0 0,0 0 0 0 0,0 0 0 0 0,0 0-1 0 0,0-18 66 0 0,0-22 20 0 0,0 25-21 0 0,0 16-60 0 0,0-1-1 0 0,0 1 1 0 0,0-1 0 0 0,1 1 0 0 0,-1-1-1 0 0,0 1 1 0 0,0-1 0 0 0,0 1-1 0 0,-1 0 1 0 0,1-1 0 0 0,0 1 0 0 0,0-1-1 0 0,0 1 1 0 0,0-1 0 0 0,0 1-1 0 0,-1-1 1 0 0,1 1 0 0 0,0-1 0 0 0,0 1-1 0 0,0 0 1 0 0,-1-1 0 0 0,1 1 0 0 0,0 0-1 0 0,-1-1 1 0 0,1 1 0 0 0,0 0-1 0 0,-1-1 1 0 0,1 1 0 0 0,-1 0 0 0 0,1-1-1 0 0,0 1 1 0 0,-1 0-5 0 0,-6-4 82 0 0,3-3 3 0 0,4 7-80 0 0,0-1 1 0 0,-1 1-1 0 0,1 0 0 0 0,0-1 0 0 0,0 1 1 0 0,0 0-1 0 0,-1-1 0 0 0,1 1 0 0 0,0 0 1 0 0,-1-1-1 0 0,1 1 0 0 0,0 0 0 0 0,0 0 1 0 0,-1-1-1 0 0,1 1 0 0 0,-1 0 1 0 0,1 0-1 0 0,0 0 0 0 0,-1-1 0 0 0,1 1 1 0 0,0 0-1 0 0,-1 0 0 0 0,1 0 0 0 0,-1 0 1 0 0,1 0-1 0 0,0 0 0 0 0,-1 0 0 0 0,1 0 1 0 0,-1 0-1 0 0,1 0 0 0 0,-1 0-5 0 0,-4-2 156 0 0,-3-5-48 0 0,5 10 33 0 0,2-3-129 0 0,0 1 0 0 0,1-1 1 0 0,-1 1-1 0 0,1-1 1 0 0,-1 1-1 0 0,0-1 1 0 0,1 1-1 0 0,-1-1 0 0 0,0 0 1 0 0,1 1-1 0 0,-1-1 1 0 0,0 0-1 0 0,0 0 1 0 0,1 1-1 0 0,-1-1 0 0 0,0 0 1 0 0,0 0-1 0 0,1 0 1 0 0,-1 0-1 0 0,0 0 1 0 0,0 0-13 0 0,0 0 3 0 0,1 0 1 0 0,-1 0 0 0 0,1 0-1 0 0,-1 0 1 0 0,1 0-1 0 0,-1 0 1 0 0,1 0 0 0 0,-1 0-1 0 0,1 0 1 0 0,-1 0 0 0 0,1 0-1 0 0,-1 0 1 0 0,1 0 0 0 0,0 0-1 0 0,-1 0 1 0 0,1 1 0 0 0,-1-1-1 0 0,1 0 1 0 0,-1 0 0 0 0,1 1-1 0 0,0-1 1 0 0,-1 0 0 0 0,1 1-1 0 0,0-1 1 0 0,-1 0 0 0 0,1 1-1 0 0,0-1 1 0 0,-1 0 0 0 0,1 1-1 0 0,0-1 1 0 0,0 1 0 0 0,-1-1-4 0 0,-3 7 32 0 0,-24 10 59 0 0,17-5-86 0 0,1 1 0 0 0,0 0 1 0 0,-4 7-6 0 0,11-14 0 0 0,-1-1 0 0 0,1 1 0 0 0,1-1 0 0 0,-1 1 0 0 0,0 5 0 0 0,-7 13 0 0 0,10-23 0 0 0,-1 1 0 0 0,1-1 0 0 0,-1 0 0 0 0,1 1 0 0 0,0-1 0 0 0,0 0 0 0 0,-1 1 0 0 0,1-1 0 0 0,0 0 0 0 0,0 2 0 0 0,-2 14 0 0 0,1-13 0 0 0,0-3 0 0 0,0 1 0 0 0,1-1 0 0 0,-1 1 0 0 0,1 0 0 0 0,-1-1 0 0 0,1 1 0 0 0,0 0 0 0 0,0 0 0 0 0,-1-1 0 0 0,1 1 0 0 0,0 0 0 0 0,1 0 0 0 0,-1 0 0 0 0,0-1 0 0 0,0 1 0 0 0,1 0 0 0 0,-1-1 0 0 0,1 1 0 0 0,0 0 0 0 0,-1-1 0 0 0,1 1 0 0 0,0 0 0 0 0,0 0 0 0 0,0 0 0 0 0,0 0 0 0 0,-1 0 0 0 0,1 0 0 0 0,-1 1 0 0 0,0-1 0 0 0,1 0 0 0 0,-1 1 0 0 0,0-2 0 0 0,0 0 0 0 0,0 0 0 0 0,0 0 0 0 0,0 0 0 0 0,0 0 0 0 0,0 0 0 0 0,0 0 0 0 0,1 0 0 0 0,-1 0 0 0 0,0-1 0 0 0,1 1 0 0 0,-1 0 0 0 0,1 0 0 0 0,-1 0 0 0 0,1 0 0 0 0,-1 0 0 0 0,1 0 0 0 0,0-1 0 0 0,-1 1 0 0 0,1 0 0 0 0,0-1 0 0 0,0 1 0 0 0,-1 0 0 0 0,1-1 0 0 0,0 1 0 0 0,1 0 0 0 0,8 3 0 0 0,-8-3 0 0 0,0 0 0 0 0,0 0 0 0 0,0 0 0 0 0,0 1 0 0 0,0-1 0 0 0,0 0 0 0 0,0 1 0 0 0,0-1 0 0 0,0 1 0 0 0,-1 0 0 0 0,0-1 0 0 0,0 0 0 0 0,0 0 0 0 0,1 0 0 0 0,-1 0 0 0 0,0 0 0 0 0,1 0 0 0 0,-1 0 0 0 0,0 0 0 0 0,1 0 0 0 0,-1-1 0 0 0,1 1 0 0 0,0 0 0 0 0,-1-1 0 0 0,1 0 0 0 0,-1 1 0 0 0,1-1 0 0 0,0 0 0 0 0,-1 0 0 0 0,1 0 0 0 0,1 0 0 0 0,-1 0 0 0 0,1 1 0 0 0,-1-1 0 0 0,0 0 0 0 0,1 1 0 0 0,-1-1 0 0 0,1 1 0 0 0,-1 0 0 0 0,0 0 0 0 0,1 0 0 0 0,0 1 0 0 0,0-1 0 0 0,-1 0 0 0 0,0 0 0 0 0,0 0 0 0 0,1 0 0 0 0,-1 0 0 0 0,0-1 0 0 0,1 1 0 0 0,-1-1 0 0 0,1 0 0 0 0,-1 1 0 0 0,3-1 0 0 0,6 0 0 0 0,-8 0 0 0 0,0 1 0 0 0,0-1 0 0 0,0 0 0 0 0,0 0 0 0 0,0 0 0 0 0,1-1 0 0 0,-1 1 0 0 0,0-1 0 0 0,0 0 0 0 0,0 0 0 0 0,15-9-27 0 0,7 5-117 0 0,-20 3 54 0 0,5-3 47 0 0,-5 3-39 0 0,-2 1-5 0 0,-1-1-44 0 0,3 1-126 0 0,0-1-116 0 0,-2 1 77 0 0,0-1-54 0 0,1 1-49 0 0,-1 0-42 0 0,3-2-509 0 0,0 1-90 0 0,2 0-753 0 0,2 1-1016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20.4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17 137 7256 0 0,'0'2'165'0'0,"0"4"-85"0"0,3-4-5 0 0,-1 0-15 0 0,3 2 40 0 0,-2 2 1 0 0,2 2 35 0 0,-1 0-99 0 0,-3-7-37 0 0,0 0 0 0 0,0 1 0 0 0,0-1 0 0 0,0 1-1 0 0,-1-1 1 0 0,1 1 0 0 0,0-1 0 0 0,-1 1 0 0 0,0-1 0 0 0,1 1-1 0 0,-1-1 1 0 0,0 1 0 0 0,0-1 0 0 0,0 1 0 0 0,0 6 52 0 0,0 0 86 0 0,-1 2 94 0 0,1 13 405 0 0,2-17-472 0 0,0 0-37 0 0,3 2 97 0 0,-4-7-183 0 0,-1 0 0 0 0,1 0 0 0 0,0 1 0 0 0,0-1 0 0 0,0 1-1 0 0,-1-1 1 0 0,1 1 0 0 0,-1-1 0 0 0,1 1 0 0 0,-1-1 0 0 0,0 1 0 0 0,0 0 0 0 0,0-1 0 0 0,1 1-42 0 0,-1 41 949 0 0,0-41-629 0 0,-3 1 7 0 0,-7 7 1 0 0,7-8-2 0 0,3-2-4 0 0,-1 7 94 0 0,-1-3 304 0 0,1-4-391 0 0,-1-1-66 0 0,1-1-142 0 0,-1 1-56 0 0,1-1-66 0 0,-1 0-80 0 0,-1 0 261 0 0,1 0-64 0 0,-1 2-43 0 0,0 0-46 0 0,1 0-21 0 0,0-1 44 0 0,-1-9 96 0 0,3 10-143 0 0,0 0-1 0 0,0 0 0 0 0,0 0 1 0 0,0 0-1 0 0,0-1 1 0 0,0 1-1 0 0,0 0 0 0 0,0 0 1 0 0,0 0-1 0 0,0 0 1 0 0,0 0-1 0 0,0 0 1 0 0,0 0-1 0 0,0 0 0 0 0,0 0 1 0 0,0 0-1 0 0,0-1 1 0 0,0 1-1 0 0,0 0 0 0 0,0 0 1 0 0,0 0-1 0 0,0 0 1 0 0,0 0-1 0 0,0 0 0 0 0,0 0 1 0 0,0 0-1 0 0,0 0 1 0 0,0 0-1 0 0,0 0 0 0 0,0 0 1 0 0,0 0-1 0 0,0-1 1 0 0,0 1-1 0 0,0 0 1 0 0,-1 0-1 0 0,1 0 0 0 0,0 0 1 0 0,0 0-1 0 0,0 0 1 0 0,0 0-1 0 0,0 0 0 0 0,0 0 1 0 0,0 0-1 0 0,0 0 1 0 0,0 0-1 0 0,0 0 0 0 0,0 0 1 0 0,-1 0-1 0 0,1 0 1 0 0,0 0-1 0 0,0 0 0 0 0,0 0 1 0 0,0 0-1 0 0,0 0 1 0 0,0 0-1 0 0,0 0 1 0 0,0 0-3 0 0,-1 0 9 0 0,0 0 1 0 0,1 0 0 0 0,-1 0 0 0 0,0-1 0 0 0,1 1 0 0 0,-1 0 0 0 0,0-1 0 0 0,1 1 0 0 0,-1 0 0 0 0,0-1 0 0 0,1 1 0 0 0,-1-1-1 0 0,1 1 1 0 0,-1-1 0 0 0,1 1 0 0 0,-1-1 0 0 0,1 0 0 0 0,0 1 0 0 0,-1-1 0 0 0,1 1 0 0 0,0-1 0 0 0,-1 0 0 0 0,1 1-1 0 0,0-1 1 0 0,0 0 0 0 0,-1 0 0 0 0,1 1 0 0 0,0-1 0 0 0,0 0-10 0 0,0-1 22 0 0,-1 0 0 0 0,1 0-1 0 0,0 0 1 0 0,0 0 0 0 0,0 0 0 0 0,0 0-1 0 0,0 0 1 0 0,1 0 0 0 0,-1 0 0 0 0,1 0-1 0 0,-1 0 1 0 0,1 0 0 0 0,0 0 0 0 0,0 0-22 0 0,3-6 73 0 0,2-1 38 0 0,-4-4 42 0 0,-2 11-133 0 0,0 1-1 0 0,0-1 1 0 0,1 1 0 0 0,-1-1 0 0 0,0 1-1 0 0,1-1 1 0 0,-1 1 0 0 0,1-1-1 0 0,0 1 1 0 0,-1 0 0 0 0,1-1 0 0 0,0 1-1 0 0,0 0-19 0 0,5-12 126 0 0,-3 1-35 0 0,-3 9-77 0 0,1 1-1 0 0,-1 0 0 0 0,1 0 0 0 0,-1 0 1 0 0,1-1-1 0 0,0 1 0 0 0,0 0 0 0 0,0 0 0 0 0,0 0 1 0 0,0 0-1 0 0,1 1 0 0 0,-1-1 0 0 0,1 0 0 0 0,-1 0-13 0 0,10-9 44 0 0,-6 6-14 0 0,0 0-1 0 0,0 0 1 0 0,1 0 0 0 0,0 0-30 0 0,19-7 33 0 0,-18 9-32 0 0,0-1-1 0 0,-1 1 0 0 0,1-2 1 0 0,-1 1-1 0 0,4-4 0 0 0,-4 3-4 0 0,0 0 0 0 0,0 1 0 0 0,1 0 0 0 0,-1 0 0 0 0,6-2 4 0 0,-9 5-11 0 0,-1 0-2 0 0,1 1 0 0 0,-1-1 0 0 0,0 0 0 0 0,1 0 0 0 0,-1 0 0 0 0,0 0 0 0 0,0 0 0 0 0,0-1 0 0 0,0 1 0 0 0,0 0 0 0 0,0-1 0 0 0,0 0 0 0 0,0 0 13 0 0,13-8-60 0 0,0 6 39 0 0,-2 1 20 0 0,-1-3 1 0 0,-11 5 0 0 0,0 0 0 0 0,1 0 0 0 0,-1 0 0 0 0,1 1 0 0 0,-1-1 0 0 0,1 1 0 0 0,-1-1 0 0 0,1 1 0 0 0,0-1 0 0 0,-1 1 0 0 0,1 0 0 0 0,-1 0 0 0 0,1 0 0 0 0,0 0 0 0 0,-2 0 0 0 0,3 0-1 0 0,-1 0-1 0 0,1 0 0 0 0,0 0 0 0 0,0-1 0 0 0,-1 1 0 0 0,1-1 0 0 0,1 0 2 0 0,6-9-67 0 0,-8 10 6 0 0,1-1 42 0 0,6 1 84 0 0,-5 0-49 0 0,1 0-45 0 0,-2 0-28 0 0,0 0-39 0 0,0-1-20 0 0,-1 1-37 0 0,1-1-41 0 0,0-1-47 0 0,-1 1-73 0 0,0 0-61 0 0,0 0-55 0 0,0-1-46 0 0,-1 1-44 0 0,1 0-34 0 0,2-2-629 0 0,2 1-813 0 0,3 2-1138 0 0,-9 0 3106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20.9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242 62 6880 0 0,'0'0'157'0'0,"-2"-3"23"0"0,-1 1-119 0 0,1-1-34 0 0,-1 1 22 0 0,0-1 32 0 0,-1-2 52 0 0,-3-1-87 0 0,1 2 17 0 0,4 4 21 0 0,-2 0-62 0 0,0 0 30 0 0,2-1 92 0 0,-1-1 91 0 0,2 1-68 0 0,-1 0 38 0 0,-8-9 329 0 0,9 9-343 0 0,-1 0-36 0 0,0 0 64 0 0,0 0-81 0 0,-1 3-76 0 0,0-1-14 0 0,1-1 65 0 0,0-1 76 0 0,1-1-52 0 0,-1 1 33 0 0,-8-9 264 0 0,8 8-208 0 0,0 1-63 0 0,0 1-53 0 0,0-1-42 0 0,0 1-27 0 0,-2 1-17 0 0,3-1 17 0 0,1 1 10 0 0,-5-2 185 0 0,0 1-74 0 0,0 0-44 0 0,-7 1 49 0 0,9 1-57 0 0,-2 4 30 0 0,5-5-132 0 0,0-1 0 0 0,0 1 1 0 0,-1-1-1 0 0,1 0 0 0 0,0 1 0 0 0,0-1 0 0 0,-1 1 0 0 0,1-1 1 0 0,0 0-1 0 0,-1 1 0 0 0,1-1 0 0 0,0 0 0 0 0,-1 0 0 0 0,1 1 1 0 0,-1-1-1 0 0,1 0 0 0 0,-1 0 0 0 0,1 0 0 0 0,0 1 0 0 0,-1-1 1 0 0,1 0-1 0 0,-1 0 0 0 0,1 0 0 0 0,-1 0 0 0 0,1 0 0 0 0,-1 0 0 0 0,1 0 1 0 0,-1 0-1 0 0,1 0 0 0 0,-1 0 0 0 0,1 0 0 0 0,-1 0-8 0 0,-2 0 48 0 0,0 0-20 0 0,0 0 22 0 0,-4 0 60 0 0,-5 0 88 0 0,12 0-197 0 0,0 0-1 0 0,0 0 1 0 0,0-1 0 0 0,0 1 0 0 0,0 0 0 0 0,0 0 0 0 0,0 0 0 0 0,0 0 0 0 0,-1 0 0 0 0,1 0 0 0 0,0 0 0 0 0,0 0 0 0 0,0 0 0 0 0,0 0 0 0 0,0 0 0 0 0,0 0 0 0 0,0 0-1 0 0,0 0 1 0 0,0 1 0 0 0,0-1 0 0 0,0 0 0 0 0,-1 0 0 0 0,1 0 0 0 0,0 0 0 0 0,0 0 0 0 0,0 0 0 0 0,0 0 0 0 0,0 0 0 0 0,0 0 0 0 0,0 0 0 0 0,0 0 0 0 0,0 0-1 0 0,0 0 1 0 0,0 0 0 0 0,0 0 0 0 0,0 0 0 0 0,0 1 0 0 0,0-1 0 0 0,0 0 0 0 0,0 0 0 0 0,0 0 0 0 0,0 0 0 0 0,0 0 0 0 0,0 0 0 0 0,-1 0 0 0 0,1 0 0 0 0,0 0 0 0 0,0 0-1 0 0,1 0 1 0 0,-1 1 0 0 0,0-1 0 0 0,0 0 0 0 0,0 0 0 0 0,0 0 0 0 0,0 0 0 0 0,0 0 0 0 0,0 0-1 0 0,0 2 1 0 0,-1-1 0 0 0,1 1 0 0 0,0 0 0 0 0,-1-1 1 0 0,0 1-1 0 0,1-1 0 0 0,-1 1 0 0 0,0-1 0 0 0,1 1 0 0 0,-1-1 0 0 0,-1 2-1 0 0,-3 5-1 0 0,5-7 1 0 0,-1 1 0 0 0,0-1 0 0 0,1 1 0 0 0,-1-1 0 0 0,0 0 0 0 0,0 1 0 0 0,0-1 0 0 0,0 0 0 0 0,0 0 0 0 0,0 1 0 0 0,0-1 0 0 0,0 0 0 0 0,-1 0 0 0 0,0 0 0 0 0,2 0 0 0 0,0-1 0 0 0,-1 0 0 0 0,1 0 0 0 0,0 1 0 0 0,0-1 0 0 0,-1 0 0 0 0,1 0 0 0 0,0 1 0 0 0,0-1 0 0 0,0 0 0 0 0,-1 1 0 0 0,1-1 0 0 0,0 0 0 0 0,0 1 0 0 0,0-1 0 0 0,0 1 0 0 0,0-1 0 0 0,0 0 0 0 0,0 1 0 0 0,0-1 0 0 0,0 0 0 0 0,0 1 0 0 0,0-1 0 0 0,0 1 0 0 0,0-1 0 0 0,0 0 0 0 0,0 1 0 0 0,0-1 0 0 0,0 0 0 0 0,0 1 0 0 0,0-1 0 0 0,0 15 0 0 0,0-14 0 0 0,0 0 0 0 0,0 0 0 0 0,0-1 0 0 0,0 1 0 0 0,0 0 0 0 0,0 0 0 0 0,1 0 0 0 0,-1 0 0 0 0,0-1 0 0 0,0 1 0 0 0,1 0 0 0 0,-1 0 0 0 0,0-1 0 0 0,1 2 0 0 0,5 2 0 0 0,-5-4 0 0 0,-1 0 0 0 0,1 1 0 0 0,-1-1 0 0 0,0 0 0 0 0,1 0 0 0 0,-1 1 0 0 0,0-1 0 0 0,1 0 0 0 0,-1 1 0 0 0,0-1 0 0 0,1 1 0 0 0,-1-1 0 0 0,0 0 0 0 0,1 1 0 0 0,-1-1 0 0 0,0 1 0 0 0,0-1 0 0 0,0 0 0 0 0,1 1 0 0 0,-1-1 0 0 0,0 1 0 0 0,0-1 0 0 0,0 1 0 0 0,0-1 0 0 0,0 1 0 0 0,0-1 0 0 0,0 1 0 0 0,0-1 0 0 0,0 1 0 0 0,0-1 0 0 0,0 1 0 0 0,0-1 0 0 0,2 16 0 0 0,23 29-11 0 0,-22-30-29 0 0,-3-14 39 0 0,-1-1 0 0 0,1 1 0 0 0,0 0 0 0 0,0 0 0 0 0,1 0 0 0 0,-1 0 1 0 0,0-1-1 0 0,0 1 0 0 0,0 0 0 0 0,0 0 0 0 0,1-1 0 0 0,-1 1 0 0 0,0 0 0 0 0,1 0 1 0 0,-1 0 0 0 0,11 5 0 0 0,-10-6 0 0 0,0 1 0 0 0,0-1 0 0 0,0 0 0 0 0,0 1 0 0 0,0 0 0 0 0,0-1 0 0 0,0 1 0 0 0,0-1 0 0 0,-1 1 0 0 0,1 0 0 0 0,0 0 0 0 0,0-1 0 0 0,-1 1 0 0 0,1 0 0 0 0,0 0 0 0 0,0 0 0 0 0,4 14 0 0 0,7 1 0 0 0,6 11 0 0 0,-8-22 0 0 0,-10-4-1 0 0,1 0 0 0 0,-1-1 0 0 0,0 1 1 0 0,1 0-1 0 0,-1 0 0 0 0,0 0 0 0 0,0-1 1 0 0,0 1-1 0 0,1 0 0 0 0,-1 0 0 0 0,0 0 0 0 0,0-1 1 0 0,0 1-1 0 0,-1 1 1 0 0,1 10-32 0 0,0-9 80 0 0,0-3 44 0 0,0 0 11 0 0,0 0 22 0 0,0 3 90 0 0,0 4-16 0 0,-1-6-148 0 0,1 1 1 0 0,-1-1-1 0 0,1 1 1 0 0,-1-1-1 0 0,0 0 1 0 0,0 0-1 0 0,0 1 1 0 0,1-1 0 0 0,-1 0-1 0 0,0 0 1 0 0,-1 0-52 0 0,-5 7 146 0 0,5-6-128 0 0,1-1-9 0 0,0 0-1 0 0,1-1 1 0 0,-1 1 0 0 0,0 0 0 0 0,0-1-1 0 0,0 1 1 0 0,1 0 0 0 0,-1-1 0 0 0,0 1-1 0 0,0-1 1 0 0,0 0 0 0 0,0 1 0 0 0,0-1-1 0 0,0 0 1 0 0,0 1 0 0 0,0-1-9 0 0,-43 1 176 0 0,17-3-133 0 0,1-8-54 0 0,21 7-77 0 0,1 2 38 0 0,-2 2 10 0 0,4-1 9 0 0,-1 0-37 0 0,3-2-5 0 0,0-3-129 0 0,0 0 30 0 0,0 2-8 0 0,0-1-47 0 0,0 1-3 0 0,0 0-46 0 0,0 0-50 0 0,0 1-57 0 0,0 0 62 0 0,0 1-45 0 0,0-1-41 0 0,0 1-36 0 0,0-1-128 0 0,0 0-35 0 0,0-3-1336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21.5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31 13408 0 0,'0'0'396'0'0,"0"0"-147"0"0,0 0-114 0 0,0-1-37 0 0,0-1-56 0 0,1-5-12 0 0,1 2 29 0 0,1-1 60 0 0,4-1 141 0 0,-7 7-260 0 0,2-3 501 0 0,-2 3 19 0 0,0 0-218 0 0,0 0-137 0 0,0 0-52 0 0,0 0-10 0 0,0 0 3 0 0,0 0-18 0 0,0 0-45 0 0,0 0-74 0 0,0 0-58 0 0,0 0-99 0 0,0 0-17 0 0,0 0-3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18.3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31 9152 0 0,'13'-13'208'0'0,"-11"11"33"0"0,-2 2 14 0 0,3-3-42 0 0,9-7-170 0 0,-3 8-23 0 0,-5 2 52 0 0,-2 0 77 0 0,-2 0 172 0 0,0 0 287 0 0,3 0 22 0 0,7 0-33 0 0,-7 0-145 0 0,-1 2-61 0 0,-1 0-335 0 0,0-1 0 0 0,1 1 1 0 0,-1-1-1 0 0,0 1 0 0 0,-1-1 1 0 0,1 1-1 0 0,0-1 1 0 0,0 1-1 0 0,0 1-56 0 0,3 19 442 0 0,-3 4-80 0 0,-2 1-95 0 0,0-12-162 0 0,1-1-40 0 0,0 59 65 0 0,0 3 88 0 0,0-69-192 0 0,1 0 0 0 0,0 0 1 0 0,0 0-1 0 0,1-1 1 0 0,-1 1-1 0 0,4 5-26 0 0,-4-7 15 0 0,0-2-3 0 0,0 0 1 0 0,0 0-1 0 0,-1 0 1 0 0,1 0 0 0 0,-1 1-1 0 0,0-1 1 0 0,0 0-1 0 0,0 1-12 0 0,1 12 47 0 0,5-1 3 0 0,-5-12-39 0 0,0 0 1 0 0,0 1-1 0 0,0-1 1 0 0,0 0 0 0 0,0 0-1 0 0,-1 1 1 0 0,1-1-1 0 0,-1 2-11 0 0,0 55 156 0 0,1-47-110 0 0,6-1-21 0 0,-3-4-10 0 0,-1 7 65 0 0,-3 13 0 0 0,0-26-136 0 0,0-2-84 0 0,0 0-88 0 0,0 0 65 0 0,0 0-38 0 0,0 0-42 0 0,0 0-39 0 0,0 0-385 0 0,0 0 89 0 0,0 0-53 0 0,0 0-746 0 0,0 0-589 0 0,0 0-1118 0 0</inkml:trace>
  <inkml:trace contextRef="#ctx0" brushRef="#br0" timeOffset="349.47">0 349 10224 0 0,'0'0'230'0'0,"0"-3"30"0"0,0-7 19 0 0,0 7-30 0 0,0 3-185 0 0,3 0-37 0 0,6-3 27 0 0,-7-1 26 0 0,-1-1 43 0 0,-1 5-118 0 0,0 0 0 0 0,0 0 0 0 0,0 0 0 0 0,0-1-1 0 0,0 1 1 0 0,0 0 0 0 0,0 0 0 0 0,0 0 0 0 0,0 0 0 0 0,0 0-1 0 0,0 0 1 0 0,0 0 0 0 0,0 0 0 0 0,0 0 0 0 0,0 0-1 0 0,0-1 1 0 0,0 1 0 0 0,0 0 0 0 0,0 0 0 0 0,0 0 0 0 0,0 0-1 0 0,0 0 1 0 0,0 0 0 0 0,0 0 0 0 0,0 0 0 0 0,0 0-1 0 0,0 0 1 0 0,0 0 0 0 0,0 0 0 0 0,1 0 0 0 0,-1-1 0 0 0,0 1-1 0 0,0 0 1 0 0,0 0 0 0 0,0 0 0 0 0,0 0 0 0 0,0 0-1 0 0,0 0 1 0 0,0 0 0 0 0,0 0 0 0 0,0 0 0 0 0,0 0 0 0 0,0 0-1 0 0,1 0 1 0 0,-1 0 0 0 0,0 0 0 0 0,0 0 0 0 0,0 0-1 0 0,0 0 1 0 0,0 0 0 0 0,0 0 0 0 0,0 0 0 0 0,0 0 0 0 0,0 0-1 0 0,0 0 1 0 0,1 0 0 0 0,-1 0-5 0 0,8-1 191 0 0,3-5 29 0 0,-10 5-188 0 0,1 0 0 0 0,-1 0 1 0 0,1 0-1 0 0,0 1 0 0 0,0-1 1 0 0,-1 0-1 0 0,1 1 0 0 0,0-1 1 0 0,0 1-1 0 0,0 0 0 0 0,0-1 1 0 0,1 1-33 0 0,3 0 103 0 0,-4 1-70 0 0,0-1 1 0 0,0 0 0 0 0,1 0-1 0 0,-1 0 1 0 0,0-1 0 0 0,0 1-1 0 0,0 0 1 0 0,0-1 0 0 0,0 1 0 0 0,1-1-34 0 0,9-5 134 0 0,-2 2-52 0 0,-4 3-54 0 0,0 0 1 0 0,0 0-1 0 0,0 1 0 0 0,-1 0 0 0 0,4 0-28 0 0,2 0-43 0 0,-1 0 52 0 0,24 0 175 0 0,-20 0-142 0 0,-5 0-57 0 0,-1 0-44 0 0,1 0-62 0 0,0 0-73 0 0,-1 0-86 0 0,1 0-98 0 0,-6 0 79 0 0,0 0-49 0 0,0 0-43 0 0,0 0-37 0 0,1 0-127 0 0,0 0-37 0 0,6 0-1313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0:35.6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7920 0 0,'0'0'174'0'0,"0"0"29"0"0,0 0 13 0 0,3 2-31 0 0,7 11-147 0 0,-9-9-15 0 0,0-1 40 0 0,-2 4 155 0 0,1-6-171 0 0,0 0-1 0 0,0 1 1 0 0,0-1-1 0 0,0 0 1 0 0,0 1-1 0 0,0-1 1 0 0,0 0-1 0 0,0 1 1 0 0,1-1 0 0 0,-1 0-1 0 0,0 1 1 0 0,1-1-1 0 0,-1 0 1 0 0,1 0-1 0 0,0 1-46 0 0,9 18 534 0 0,-7-9-30 0 0,-3-8-447 0 0,0 0 0 0 0,0 0 0 0 0,1 0 0 0 0,0 0 0 0 0,0 0 1 0 0,0 0-1 0 0,0-1 0 0 0,0 2-57 0 0,5 9 221 0 0,-2-2-9 0 0,-4 5-12 0 0,1 0-20 0 0,9 4 108 0 0,-5 5-6 0 0,1-13-109 0 0,-1-3 1 0 0,-3 5 35 0 0,-2-11-170 0 0,0 0 1 0 0,0 0-1 0 0,1 0 1 0 0,-1 0 0 0 0,1 0-1 0 0,0 0 1 0 0,1 2-40 0 0,5 12 239 0 0,-6-15-193 0 0,0 0 0 0 0,0 1 1 0 0,-1-1-1 0 0,1 0 0 0 0,-1 0 0 0 0,0 0 1 0 0,1 1-1 0 0,-1 0-46 0 0,-1 21 283 0 0,0-8-146 0 0,1-16-55 0 0,0 2-50 0 0,-1 7-94 0 0,1-6 67 0 0,0 1 73 0 0,0-2 5 0 0,0 0 37 0 0,-1 0 127 0 0,1 0 104 0 0,0-1 121 0 0,0-1-185 0 0,-1 0 36 0 0,1-1-305 0 0,-10-12 134 0 0,9 6-62 0 0,0-2 53 0 0,-1-4-85 0 0,-3-1-16 0 0,3 12-34 0 0,1 0 0 0 0,0-1-1 0 0,0 1 1 0 0,0-1 0 0 0,1 1 0 0 0,-1-1 0 0 0,1 1-1 0 0,-1-1 1 0 0,1 1 0 0 0,0-1 0 0 0,0-1-8 0 0,0-39 10 0 0,0 40-6 0 0,0 0 0 0 0,0 0-1 0 0,1 0 1 0 0,-1 0-1 0 0,1 0 1 0 0,0 0-1 0 0,0 0 1 0 0,0 0 0 0 0,1-3-4 0 0,3-9 21 0 0,-2 4-13 0 0,-2 7-8 0 0,-1 1 0 0 0,1-1 1 0 0,1 0-1 0 0,-1 1 0 0 0,0-1 1 0 0,1 1-1 0 0,0 0 0 0 0,0-1 0 0 0,1 0 0 0 0,12-23 0 0 0,-12 21 0 0 0,0-1 0 0 0,0 1 0 0 0,1 0 0 0 0,0 0 0 0 0,1 1 0 0 0,3-5 0 0 0,9-8 0 0 0,-13 13 0 0 0,0 1 0 0 0,0-1 0 0 0,0 1 0 0 0,1 0 0 0 0,-1 0 0 0 0,1 1 0 0 0,0-1 0 0 0,1 1 0 0 0,-1 0 0 0 0,0 1 0 0 0,5-2 0 0 0,61-22-72 0 0,-68 26 67 0 0,0-1 0 0 0,0 1 0 0 0,0-1-1 0 0,0 1 1 0 0,-1 0 0 0 0,1 0-1 0 0,0 0 1 0 0,0 0 0 0 0,0 1 0 0 0,0-1-1 0 0,0 1 1 0 0,0 0 0 0 0,0 0-1 0 0,-1 0 1 0 0,1 0 0 0 0,0 0-1 0 0,0 1 6 0 0,6 1 0 0 0,13 7-51 0 0,-19-8 50 0 0,0 0 0 0 0,0-1 0 0 0,0 1 0 0 0,-1 0 1 0 0,1 1-1 0 0,0-1 0 0 0,-1 0 0 0 0,0 1 0 0 0,1-1 0 0 0,-1 1 0 0 0,0 0 0 0 0,-1 0 1 0 0,1 0-1 0 0,0 0 0 0 0,0 2 1 0 0,1 7-21 0 0,-3-10 19 0 0,1 1-1 0 0,-1-1 1 0 0,1 0 0 0 0,0 0-1 0 0,-1 0 1 0 0,1 0 0 0 0,0 0-1 0 0,0 1 1 0 0,0-2 0 0 0,1 1-1 0 0,-1 0 1 0 0,0 0 0 0 0,1 0-1 0 0,0 0 3 0 0,-1-1 0 0 0,1 1 0 0 0,-1 0 0 0 0,0 0 0 0 0,1-1 0 0 0,-1 1 0 0 0,0 0-1 0 0,0 0 1 0 0,0 0 0 0 0,0 0 0 0 0,-1 1 0 0 0,1-1 0 0 0,0 0 0 0 0,-1 0-1 0 0,0 0 1 0 0,1 1 0 0 0,1 10-8 0 0,15 38-47 0 0,-9-29 56 0 0,-3 13-1 0 0,0-24 0 0 0,-3-5 0 0 0,-1-1 0 0 0,1 1 0 0 0,-1-1 0 0 0,0 1 0 0 0,0 0 0 0 0,0-1 0 0 0,-1 1 0 0 0,0 0 0 0 0,0 0 0 0 0,-1-1 0 0 0,1 1-31 0 0,0 3 97 0 0,0-3-94 0 0,0 4-91 0 0,0-3 13 0 0,0 1-37 0 0,0-8-111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16.0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152 16 8176 0 0,'0'0'182'0'0,"0"0"29"0"0,0 0 13 0 0,0-2-32 0 0,0-5-136 0 0,0 3 20 0 0,0 2 76 0 0,0 2 173 0 0,0 0 291 0 0,0 0 22 0 0,0 0-30 0 0,0 0-135 0 0,0 0-60 0 0,0 0-11 0 0,0 2-12 0 0,-1 2-252 0 0,1-1-77 0 0,0-1-1 0 0,0 0 0 0 0,0 0 1 0 0,0 1-1 0 0,0-1 0 0 0,1 0 1 0 0,-1 0-1 0 0,1 0 1 0 0,0 2-61 0 0,2 1 84 0 0,3 9 233 0 0,-5-10-220 0 0,0-1 0 0 0,0 1 0 0 0,-1 0 0 0 0,0-1 0 0 0,1 1 1 0 0,-1 3-98 0 0,-1 14 256 0 0,0-10-113 0 0,1 0 0 0 0,0 0 1 0 0,1 0-1 0 0,0 0 1 0 0,1 1-144 0 0,-1-8 32 0 0,6 24 201 0 0,-5-19-145 0 0,-1-1 0 0 0,0 1 0 0 0,0 6-88 0 0,-2 3 129 0 0,1-11-60 0 0,0 0 0 0 0,0 0 1 0 0,1 0-1 0 0,0 0 0 0 0,0 3-69 0 0,0-6 18 0 0,6 25 92 0 0,-5-21-79 0 0,-1 0 0 0 0,0 1 0 0 0,0 6-31 0 0,-1 76 158 0 0,0-8-63 0 0,0 8-63 0 0,0 22-65 0 0,0-108-129 0 0,0-2 67 0 0,0 0 43 0 0,0 0-3 0 0,0-2 7 0 0,0 1-67 0 0,0-1-60 0 0,0-1-80 0 0,0 0 79 0 0,0 0-39 0 0,0 0-40 0 0,0 0-40 0 0,0 0-396 0 0,0 0 95 0 0,0 0-54 0 0,0 0-763 0 0,0 0-601 0 0,0 0-1142 0 0</inkml:trace>
  <inkml:trace contextRef="#ctx0" brushRef="#br0" timeOffset="713.66">0 334 7136 0 0,'0'0'165'0'0,"0"0"22"0"0,0 0 6 0 0,0 0 15 0 0,3 2 39 0 0,7 8 10 0 0,-8-7 6 0 0,1-1 1 0 0,7 5-76 0 0,11-2 201 0 0,2-3 7 0 0,-7-3-193 0 0,-7 1-129 0 0,0 0-38 0 0,-7 0-26 0 0,-1 0 0 0 0,1-1 0 0 0,-1 1 0 0 0,1 0 1 0 0,-1 0-1 0 0,1-1 0 0 0,-1 1 0 0 0,1-1 0 0 0,-1 0 0 0 0,0 1 0 0 0,1-1 0 0 0,-1 0 0 0 0,0 0-10 0 0,12-5 65 0 0,15 1 45 0 0,32-11 112 0 0,-20 2-107 0 0,-7 1-54 0 0,0-2-41 0 0,-31 14-14 0 0,25-13 10 0 0,-1 1-80 0 0,0-2-69 0 0,1-2-62 0 0,29-14-101 0 0,-37 21 203 0 0,7 0-94 0 0,-11 5 96 0 0,3-2 54 0 0,-3-6 37 0 0,-11 9 0 0 0,1 1 0 0 0,16-8 0 0 0,-6 1 0 0 0,-2 8 12 0 0,-11 2 46 0 0,-2 0 8 0 0,0 0 7 0 0,0 0 39 0 0,0 2 15 0 0,0-1-121 0 0,0-1-1 0 0,0 1 1 0 0,0-1 0 0 0,0 1 0 0 0,0-1 0 0 0,0 1 0 0 0,0-1-1 0 0,1 1 1 0 0,-1-1 0 0 0,0 1 0 0 0,0-1 0 0 0,0 0 0 0 0,0 1-1 0 0,1-1 1 0 0,-1 1 0 0 0,0-1 0 0 0,0 1 0 0 0,1-1 0 0 0,-1 0 0 0 0,0 1-1 0 0,1-1 1 0 0,-1 0 0 0 0,0 1 0 0 0,1-1 0 0 0,-1 0 0 0 0,0 0-1 0 0,1 1 1 0 0,-1-1 0 0 0,1 0 0 0 0,-1 0 0 0 0,0 0 0 0 0,1 1-1 0 0,-1-1 1 0 0,1 0 0 0 0,-1 0 0 0 0,1 0 0 0 0,-1 0 0 0 0,1 0 0 0 0,-1 0-1 0 0,1 0 1 0 0,-1 0 0 0 0,1 0-6 0 0,4 2 75 0 0,5 11-6 0 0,-6 1 43 0 0,-5 2 91 0 0,0-14-159 0 0,1 0 0 0 0,0 1 0 0 0,0-1 0 0 0,0 1 0 0 0,0-1 0 0 0,0 1 0 0 0,0-1 0 0 0,1 0 0 0 0,-1 1 0 0 0,1-1 0 0 0,-1 0 0 0 0,1 1-44 0 0,4 4 123 0 0,-4-6-101 0 0,0 1 0 0 0,0-1 0 0 0,-1 1 0 0 0,1-1 0 0 0,0 0 0 0 0,-1 1 0 0 0,1-1 0 0 0,-1 1 1 0 0,1 0-1 0 0,-1-1 0 0 0,0 1 0 0 0,1-1 0 0 0,-1 1 0 0 0,0 0 0 0 0,0 0-22 0 0,-1 8 72 0 0,1 9 66 0 0,3-2 14 0 0,8 23 116 0 0,-10-24-121 0 0,0 3 78 0 0,-2 2-39 0 0,1 20 121 0 0,3-17-139 0 0,3-10-52 0 0,-5-10-91 0 0,0-1-1 0 0,0 0 1 0 0,0 0 0 0 0,0 1 0 0 0,0-1-1 0 0,-1 0 1 0 0,1 1 0 0 0,-1-1 0 0 0,0 1-25 0 0,0 26 170 0 0,0 42 180 0 0,0-25-62 0 0,0-45-186 0 0,0-2 62 0 0,0 0 27 0 0,0 0 8 0 0,0 0-3 0 0,0 0-18 0 0,0 0-8 0 0,0 0-2 0 0,0 0-8 0 0,0-2-35 0 0,1-2-96 0 0,-1 0 0 0 0,1 1 1 0 0,0-1-1 0 0,1 1 0 0 0,-1-1 1 0 0,1 1-1 0 0,-1 0 0 0 0,3-3-29 0 0,1-3 63 0 0,22-24-46 0 0,-23 28-17 0 0,0 0 0 0 0,0 0 0 0 0,0 0 0 0 0,0 0 0 0 0,1 1 0 0 0,0 0 0 0 0,0 0 0 0 0,3-2 0 0 0,28-24 0 0 0,-7 12-6 0 0,45-22-132 0 0,-73 39 137 0 0,1 1 0 0 0,-1-1 0 0 0,0 1-1 0 0,1-1 1 0 0,-1 1 0 0 0,1-1-1 0 0,-1 1 1 0 0,1 0 0 0 0,-1 0-1 0 0,1 0 1 0 0,0 0 1 0 0,-1 0 6 0 0,1 0 0 0 0,-1 1-1 0 0,1-1 1 0 0,-1 0 0 0 0,1 1 0 0 0,-1 0 0 0 0,0-1 0 0 0,1 1-1 0 0,-1 0 1 0 0,0-1 0 0 0,1 1 0 0 0,-1 0 0 0 0,0 0 0 0 0,0 0-1 0 0,0 1-5 0 0,15 19 88 0 0,-8-6-103 0 0,1 6-43 0 0,-4-8 37 0 0,-5 1 31 0 0,-2-4-15 0 0,2 53 110 0 0,0-50-121 0 0,0 4-55 0 0,0-16 53 0 0,0 1 1 0 0,1-1 0 0 0,-1 1-1 0 0,0-1 1 0 0,0 1 0 0 0,1-1-1 0 0,-1 1 1 0 0,1-1-1 0 0,-1 1 1 0 0,2 0 17 0 0,6 9-141 0 0,-6-9 30 0 0,-1-2 2 0 0,-1 0-100 0 0,0 1 48 0 0,0-1 42 0 0,0 1 35 0 0,0 2-5 0 0,0 3 4 0 0,0-5 17 0 0,0 1-54 0 0,0-1-119 0 0,0-1 72 0 0,0 0-38 0 0,0 0-361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15.3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409 121 7568 0 0,'0'-2'166'0'0,"0"-1"-106"0"0,1-15 422 0 0,-1 16-432 0 0,2 0-54 0 0,4-3 47 0 0,-6 5-43 0 0,1 0 0 0 0,-1 0-1 0 0,1 0 1 0 0,-1-1 0 0 0,0 1 0 0 0,1 0 0 0 0,-1-1 0 0 0,0 1-1 0 0,1 0 1 0 0,-1-1 0 0 0,0 1 0 0 0,1 0 0 0 0,-1-1 0 0 0,0 1-1 0 0,0-1 1 0 0,1 1 0 0 0,-1 0 0 0 0,0-1 0 0 0,0 1 0 0 0,0-1 0 0 0,0 1-1 0 0,0-1 1 0 0,1 1 0 0 0,-1-1 0 0 0,0 1 0 0 0,0-1 0 0 0,0 1-1 0 0,0-1 1 0 0,0 1 0 0 0,-1-1 0 0 0,1 1 0 0 0,0-1 0 0 0,0-8 12 0 0,-2 3 33 0 0,-2 0 48 0 0,-2-1 105 0 0,6 7-198 0 0,-2-2 273 0 0,0 0-113 0 0,2 0-85 0 0,0-3-12 0 0,0 3 3 0 0,1 0 104 0 0,-1 1-31 0 0,0 0 45 0 0,-2 1 268 0 0,1 0-420 0 0,0 0-1 0 0,1 0 0 0 0,-1-1 1 0 0,0 1-1 0 0,1 0 0 0 0,-1 0 1 0 0,1 0-1 0 0,-1 0 0 0 0,0-1 1 0 0,1 1-1 0 0,-1 0 1 0 0,1-1-1 0 0,-1 1 0 0 0,1 0 1 0 0,-1-1-1 0 0,1 1 0 0 0,-1-1 1 0 0,1 1-1 0 0,-1-1 0 0 0,1 1 1 0 0,0-1-1 0 0,-1 1 0 0 0,1-1-31 0 0,0 1 32 0 0,-1-1 0 0 0,1 1 0 0 0,0-1 0 0 0,-1 1 0 0 0,1-1 0 0 0,-1 1 0 0 0,1-1 0 0 0,-1 1 0 0 0,1-1 0 0 0,-1 1 1 0 0,1 0-1 0 0,-1-1 0 0 0,1 1 0 0 0,-1 0 0 0 0,0 0 0 0 0,1-1 0 0 0,-1 1 0 0 0,1 0 0 0 0,-1 0 0 0 0,0 0 0 0 0,1 0 0 0 0,-1 0 0 0 0,0 0-32 0 0,-4-3 508 0 0,1 0-439 0 0,0 0 85 0 0,-2 0 111 0 0,-3 1 217 0 0,-2 1-14 0 0,3 1-228 0 0,2-1-117 0 0,-2 1-93 0 0,6 0-40 0 0,-58 0 413 0 0,58 0-392 0 0,1 1 1 0 0,-1-1-1 0 0,0 0 0 0 0,1 0 1 0 0,-1 1-1 0 0,1-1 1 0 0,-1 1-1 0 0,1-1 1 0 0,-1 1-1 0 0,1 0 1 0 0,-1-1-1 0 0,1 1 1 0 0,0 0-1 0 0,-1 0 1 0 0,1 0-1 0 0,0 0 1 0 0,0 0-1 0 0,-1 1-11 0 0,-3 2 105 0 0,0-5-68 0 0,0 0-4 0 0,0 4 66 0 0,-6 4-36 0 0,-3 1-38 0 0,9 2-25 0 0,-5-5 0 0 0,-5 23 0 0 0,-1 2 0 0 0,16-28-1 0 0,-1 1 1 0 0,0-1 0 0 0,1 0 0 0 0,-1 0 0 0 0,1 1 0 0 0,-1-1 0 0 0,1 0 0 0 0,0 0 0 0 0,0 1 0 0 0,1 1 0 0 0,-3 12-15 0 0,-4-4-29 0 0,6-10 38 0 0,-1-1-1 0 0,0 0 1 0 0,0 1 0 0 0,1-1-1 0 0,-1 1 1 0 0,0-1-1 0 0,1 1 1 0 0,0-1-1 0 0,-1 1 1 0 0,1 0 0 0 0,0-1-1 0 0,0 1 1 0 0,0 0-1 0 0,0-1 7 0 0,-1 13-10 0 0,2 29-53 0 0,1-29 62 0 0,4 1 1 0 0,-5-12 0 0 0,0 0 0 0 0,0 0 0 0 0,0 0 0 0 0,0 1 0 0 0,0-1 0 0 0,-1 0 0 0 0,1 1 0 0 0,-1 0 0 0 0,0-1 0 0 0,0 0 0 0 0,0-1 0 0 0,0 1 0 0 0,1 0 0 0 0,-1-1 0 0 0,1 1 0 0 0,-1-1 0 0 0,1 1 0 0 0,0-1 0 0 0,0 1 0 0 0,0-1 0 0 0,1 1 0 0 0,-1-1 0 0 0,0 0 0 0 0,0 0 0 0 0,0 0 0 0 0,0 0 0 0 0,-1 1 0 0 0,1-1 0 0 0,-1 0 0 0 0,1 1 0 0 0,-1-1 0 0 0,0 0 0 0 0,0 0 0 0 0,0 1 0 0 0,0 0 0 0 0,0 1 0 0 0,1-1 0 0 0,-1 0 0 0 0,1 0 0 0 0,0 0 0 0 0,0 0 0 0 0,0 0 0 0 0,0 0 0 0 0,1 2 0 0 0,3 5 0 0 0,4 10 0 0 0,-8-18 0 0 0,0 0 0 0 0,0 0 0 0 0,0 0 0 0 0,0 1 0 0 0,0-1 0 0 0,-1 0 0 0 0,1 0 0 0 0,-1 1 0 0 0,1-1 0 0 0,-1 0 0 0 0,0 0 0 0 0,0 3 0 0 0,0 3 0 0 0,-1-5 0 0 0,1 0 0 0 0,0-1 0 0 0,0 1 0 0 0,0 0 0 0 0,0 0 0 0 0,0 0 0 0 0,1 0 0 0 0,-1-1 0 0 0,1 1 0 0 0,0 0 0 0 0,0 0 0 0 0,9 13 0 0 0,-8-1 10 0 0,-2-8 19 0 0,0 10 102 0 0,0-13-116 0 0,0-2-19 0 0,-2 13 15 0 0,-8 0-11 0 0,1 0 6 0 0,5-14-14 0 0,2-2-22 0 0,-1 1-40 0 0,3 0-32 0 0,-2-3-110 0 0,0 1 86 0 0,0-1 53 0 0,-2 1 34 0 0,2 0 2 0 0,2 2-16 0 0,-3-3-235 0 0</inkml:trace>
  <inkml:trace contextRef="#ctx0" brushRef="#br0" timeOffset="264.7">1 303 8840 0 0,'0'0'197'0'0,"0"0"24"0"0,0 0 19 0 0,0-3 24 0 0,0-7 46 0 0,0 10-305 0 0,0 0 1 0 0,0 0 0 0 0,0 0-1 0 0,0 0 1 0 0,0 0 0 0 0,0 0-1 0 0,0 0 1 0 0,0 0-1 0 0,0-1 1 0 0,0 1 0 0 0,0 0-1 0 0,0 0 1 0 0,0 0 0 0 0,0 0-1 0 0,0 0 1 0 0,0 0 0 0 0,0 0-1 0 0,0 0 1 0 0,0 0-1 0 0,0 0 1 0 0,0 0 0 0 0,0-1-1 0 0,0 1 1 0 0,0 0 0 0 0,0 0-1 0 0,0 0 1 0 0,0 0 0 0 0,0 0-1 0 0,0 0 1 0 0,0 0-1 0 0,0 0 1 0 0,0 0 0 0 0,0 0-1 0 0,1 0 1 0 0,-1 0 0 0 0,0 0-1 0 0,0 0 1 0 0,0 0 0 0 0,0 0-1 0 0,0 0 1 0 0,0 0-1 0 0,0 0 1 0 0,0 0 0 0 0,0-1-1 0 0,0 1 1 0 0,0 0 0 0 0,1 0-1 0 0,-1 0 1 0 0,0 0 0 0 0,0 1-1 0 0,0-1 1 0 0,0 0-1 0 0,0 0 1 0 0,0 0 0 0 0,0 0-1 0 0,0 0 1 0 0,0 0-6 0 0,1 0 14 0 0,-1 0 0 0 0,1 0-1 0 0,-1 0 1 0 0,0 0 0 0 0,1 0 0 0 0,-1 0-1 0 0,1 0 1 0 0,-1 0 0 0 0,0 0 0 0 0,1-1-1 0 0,-1 1 1 0 0,1 0 0 0 0,-1 0 0 0 0,0 0-1 0 0,1 0 1 0 0,-1-1 0 0 0,0 1 0 0 0,1 0-1 0 0,-1 0 1 0 0,0 0 0 0 0,1-1 0 0 0,-1 1-1 0 0,0 0 1 0 0,0-1 0 0 0,1 1 0 0 0,-1 0-1 0 0,0-1 1 0 0,0 1 0 0 0,0 0 0 0 0,1-1-1 0 0,-1 1-13 0 0,4-7 235 0 0,8 0 146 0 0,4-4-24 0 0,0-1 44 0 0,-2 9-58 0 0,-3 2-90 0 0,-1-3-55 0 0,9-8 82 0 0,-1 2-35 0 0,-9 7-94 0 0,-1 2-42 0 0,0 1-19 0 0,3 1-5 0 0,-1-1-12 0 0,12 0 109 0 0,1 0-32 0 0,-6-1-34 0 0,-1-5-77 0 0,-1 1-52 0 0,2 1-54 0 0,26 3-31 0 0,-17 2-43 0 0,-8 0-42 0 0,-1-1-101 0 0,-1 0-3 0 0,-1 0 37 0 0,3 0-12 0 0,6 0-86 0 0,9 0-242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12.9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15 8984 0 0,'0'0'200'0'0,"0"0"33"0"0,0 0 15 0 0,-3 3-21 0 0,-7 10-110 0 0,9-9-99 0 0,0 0 0 0 0,0 0 0 0 0,0 0 1 0 0,1 0-1 0 0,0 0 0 0 0,-1 0 0 0 0,1 1 0 0 0,1-1 0 0 0,0 4-18 0 0,0 7 44 0 0,-1 37 94 0 0,0 37 207 0 0,0-49-220 0 0,0-34-103 0 0,1 0 0 0 0,-1-1-1 0 0,2 1 1 0 0,-1-1 0 0 0,0 1 0 0 0,2 0-22 0 0,-2-1 42 0 0,1-1-1 0 0,-1 1 0 0 0,0 0 1 0 0,0 0-1 0 0,0 5-41 0 0,-1 74 916 0 0,0-58-574 0 0,0 2 46 0 0,1-17-271 0 0,6 2 12 0 0,-6-12-111 0 0,0 1 0 0 0,-1-1 0 0 0,1 0 0 0 0,0 1 0 0 0,-1-1 0 0 0,1 1-1 0 0,-1-1 1 0 0,1 1 0 0 0,-1-1 0 0 0,0 1 0 0 0,1-1 0 0 0,-1 1-18 0 0,0 0 139 0 0,0-2-3 0 0,0 0 0 0 0,0 0-3 0 0,0 0-12 0 0,0 0-7 0 0,0 0-2 0 0,0-2-7 0 0,0 1-101 0 0,0 1 1 0 0,0-1-1 0 0,0 1 0 0 0,0-1 1 0 0,0 1-1 0 0,0-1 1 0 0,0 1-1 0 0,1-1 0 0 0,-1 0 1 0 0,0 1-1 0 0,0-1 0 0 0,0 1 1 0 0,1-1-1 0 0,-1 1 1 0 0,0 0-1 0 0,1-1 0 0 0,-1 1 1 0 0,1-1-1 0 0,-1 1 1 0 0,0 0-1 0 0,1-1 0 0 0,-1 1 1 0 0,1 0-1 0 0,0-1-4 0 0,-1 1 4 0 0,1-1 0 0 0,-1 1 0 0 0,1-1 0 0 0,0 1 0 0 0,-1-1 0 0 0,1 1 0 0 0,-1-1 1 0 0,0 1-1 0 0,1-1 0 0 0,-1 1 0 0 0,1-1 0 0 0,-1 0 0 0 0,0 1 0 0 0,1-1 0 0 0,-1 0 0 0 0,0 1 0 0 0,0-1 0 0 0,1 0 0 0 0,-1 1 0 0 0,0-1 0 0 0,0 0 0 0 0,0 1 0 0 0,0-1 0 0 0,0 0 1 0 0,0 0-5 0 0,2-22 91 0 0,7-6-43 0 0,-8 23-43 0 0,9-19 102 0 0,0 4-70 0 0,-9 19-37 0 0,24-28 0 0 0,-23 25-1 0 0,-2 5 0 0 0,1-1 1 0 0,-1 1 0 0 0,0-1-1 0 0,0 0 1 0 0,1 1 0 0 0,-1-1-1 0 0,0 1 1 0 0,1-1 0 0 0,-1 1-1 0 0,1-1 1 0 0,-1 1 0 0 0,1-1-1 0 0,-1 1 1 0 0,1-1 0 0 0,-1 1-1 0 0,1 0 1 0 0,-1-1 0 0 0,1 1-1 0 0,0 0 1 0 0,-1-1 0 0 0,1 1-1 0 0,0 0 1 0 0,3-2-10 0 0,-3 1 6 0 0,0 1 0 0 0,0-1 0 0 0,-1 1 0 0 0,1-1 0 0 0,0 1 0 0 0,-1-1 0 0 0,1 1 0 0 0,-1-1 0 0 0,1 1 0 0 0,-1-1 1 0 0,1 0-1 0 0,-1 1 0 0 0,1-1 0 0 0,-1 0 0 0 0,1 1 0 0 0,-1-1 0 0 0,0 0 0 0 0,0 0 0 0 0,1 1 0 0 0,-1-2 4 0 0,0 2-4 0 0,0-1-1 0 0,0 0 1 0 0,1 1-1 0 0,-1-1 1 0 0,0 1-1 0 0,0-1 1 0 0,1 0 0 0 0,-1 1-1 0 0,1-1 1 0 0,-1 1-1 0 0,0-1 1 0 0,1 1-1 0 0,-1-1 1 0 0,1 1-1 0 0,-1-1 1 0 0,1 1-1 0 0,-1 0 1 0 0,1-1 4 0 0,1 0-7 0 0,1 0 0 0 0,-1 1 0 0 0,1-1 0 0 0,-1 1 0 0 0,1-1 0 0 0,-1 1 0 0 0,1 0 0 0 0,-1 0 0 0 0,1 0 0 0 0,0 0 7 0 0,4-1-6 0 0,8 0 11 0 0,-9 3-47 0 0,1 0-43 0 0,13 11 31 0 0,-12 0 44 0 0,2-7 10 0 0,-9-6 0 0 0,1 0 0 0 0,-1 1 0 0 0,0-1 0 0 0,-1 1 0 0 0,1-1 0 0 0,0 1 0 0 0,0 0 0 0 0,0-1 0 0 0,0 1 0 0 0,0 0 0 0 0,-1-1 0 0 0,1 1 0 0 0,0 0 0 0 0,0 0 0 0 0,-1 0 0 0 0,1 0 0 0 0,0 1 0 0 0,-1-1 0 0 0,1 1 0 0 0,0-1 0 0 0,-1 1 0 0 0,1 0 0 0 0,-1-1 0 0 0,0 1 0 0 0,0 0 0 0 0,0 0 0 0 0,0-1 0 0 0,0 1 0 0 0,0 0 0 0 0,0-1 0 0 0,0 1 0 0 0,0 0 0 0 0,-1-1 0 0 0,1 1 0 0 0,-1 0 0 0 0,1 0 0 0 0,-1-1 0 0 0,1 1 0 0 0,0 0 0 0 0,0-1 0 0 0,0 1 0 0 0,0 0 0 0 0,0 0 0 0 0,0-1 0 0 0,0 1 0 0 0,0 0 0 0 0,1-1 0 0 0,-1 1 0 0 0,1 0 0 0 0,-1-1 0 0 0,1 1 0 0 0,0 0 0 0 0,1 1 0 0 0,0 0 0 0 0,-1 1 0 0 0,1-1 0 0 0,-1 1 0 0 0,0-1 0 0 0,0 1 0 0 0,0 1 0 0 0,-1-5 0 0 0,0 1 0 0 0,0-1 0 0 0,0 1 0 0 0,0-1 0 0 0,0 1 0 0 0,0-1 0 0 0,0 0 0 0 0,-1 1 0 0 0,1-1 0 0 0,0 1 0 0 0,0-1 0 0 0,0 0 0 0 0,0 1 0 0 0,-1-1 0 0 0,1 0 0 0 0,0 1 0 0 0,0-1 0 0 0,-1 0 0 0 0,1 1 0 0 0,0-1 0 0 0,-1 0 0 0 0,1 1 0 0 0,0-1 0 0 0,-1 0 0 0 0,1 0 0 0 0,-6 7 0 0 0,1 3 0 0 0,5-8 1 0 0,-1 0 0 0 0,0 1 0 0 0,-1-1 0 0 0,1 0 1 0 0,0 0-1 0 0,-1 0 0 0 0,1 0 0 0 0,-1-1 0 0 0,0 1-1 0 0,-15 26 68 0 0,-11-10 6 0 0,25-16-71 0 0,0 0 0 0 0,0 1 0 0 0,0-1 0 0 0,0 0 0 0 0,0 0 0 0 0,-2 0-3 0 0,2-1 6 0 0,0 1 0 0 0,0 0 0 0 0,-1 0-1 0 0,1 0 1 0 0,0 1 0 0 0,0 0-6 0 0,-1 0-153 0 0,1-1 97 0 0,0 0 68 0 0,1 0 39 0 0,-8 2 212 0 0,6-3-190 0 0,-1-1-80 0 0,3 1-41 0 0,0-1-35 0 0,0 0-26 0 0,0 0-36 0 0,0 0-40 0 0,-1 0-43 0 0,1 0-47 0 0,0 0-51 0 0,0 0-55 0 0,-1 0-57 0 0,1 0 17 0 0,0 0-48 0 0,0 0-48 0 0,0 0-52 0 0,-4 0-1192 0 0,-3 0-1000 0 0</inkml:trace>
  <inkml:trace contextRef="#ctx0" brushRef="#br0" timeOffset="1294.95">1938 0 10680 0 0,'0'0'241'0'0,"0"0"38"0"0,0 0 11 0 0,0 0-28 0 0,0 1-197 0 0,0 1-37 0 0,0 12-26 0 0,0 0 50 0 0,0 11 115 0 0,0 35 330 0 0,0-41-397 0 0,0 0-59 0 0,0-10 1 0 0,1 0 0 0 0,0-1 0 0 0,1 1 0 0 0,1 2-42 0 0,2 17 114 0 0,-2 4 60 0 0,-3 13 48 0 0,0 28 212 0 0,3-44-269 0 0,5-5-42 0 0,-7-19-102 0 0,3 12 78 0 0,-4 2-15 0 0,-1-9-40 0 0,1 20 78 0 0,0 13-39 0 0,0-23-22 0 0,0-17-55 0 0,1 1-1 0 0,-1-1 1 0 0,1 0 0 0 0,0 1-1 0 0,0-1 1 0 0,0 0-1 0 0,1 0 1 0 0,-1 1-6 0 0,1-2 4 0 0,-1 0 0 0 0,0 0 1 0 0,-1 0-1 0 0,1 0 0 0 0,0 0 1 0 0,-1 0-1 0 0,1 0 0 0 0,-1 1 1 0 0,1-1-1 0 0,-1 0 0 0 0,0 0 0 0 0,0 0 1 0 0,0 0-1 0 0,0 1 0 0 0,0-1 1 0 0,-1 0-1 0 0,1 0 0 0 0,-1 0 1 0 0,1 0-1 0 0,-1 1-4 0 0,-10 10 21 0 0,9-10 33 0 0,2-3-28 0 0,0 0-46 0 0,0 0-48 0 0,0 0-98 0 0,0 0-176 0 0,0 0-16 0 0</inkml:trace>
  <inkml:trace contextRef="#ctx0" brushRef="#br0" timeOffset="1720.46">1741 212 9560 0 0,'0'0'216'0'0,"0"0"32"0"0,0 0 10 0 0,3 0 17 0 0,5-1-75 0 0,3-5 33 0 0,2 0 26 0 0,-2 4-28 0 0,-1 2-38 0 0,-1 0-58 0 0,14 0 127 0 0,-6-2-35 0 0,0-3-43 0 0,-3-1-49 0 0,17 4 129 0 0,1-1-51 0 0,-14-1-129 0 0,14-3 74 0 0,-4 6-13 0 0,-19 0-240 0 0,-1 1 39 0 0,9-1 43 0 0,-5 0 64 0 0,0-1 35 0 0,29-4 275 0 0,-23 2-250 0 0,2 1-82 0 0,-10 1-66 0 0,1 0-43 0 0,-1 1-50 0 0,0-1-55 0 0,1 1-61 0 0,-1 0-69 0 0,-3 0 65 0 0,0 0-35 0 0,0 1-36 0 0,0-1-39 0 0,0 1-41 0 0,0 0-41 0 0,0-1-44 0 0,0 1-46 0 0,15 0-1125 0 0,14 0-938 0 0</inkml:trace>
  <inkml:trace contextRef="#ctx0" brushRef="#br0" timeOffset="625.99">895 288 6968 0 0,'0'0'157'0'0,"0"0"23"0"0,0 0 11 0 0,0-3-31 0 0,0-3-36 0 0,0 1-52 0 0,0 0-37 0 0,0 0-72 0 0,0 5 77 0 0,0-1 61 0 0,0 0 58 0 0,0 0 80 0 0,0 0 96 0 0,0-2 110 0 0,-3 1 71 0 0,-7-8-11 0 0,9 8-304 0 0,-1 1-37 0 0,0 0 67 0 0,-1 0-82 0 0,-1 1-75 0 0,0 0-16 0 0,2 0 59 0 0,-5-5 118 0 0,-3 0 35 0 0,-3 2-47 0 0,-4 3 9 0 0,-1 0-38 0 0,0 0-53 0 0,2 0-68 0 0,12 0-67 0 0,2 0 4 0 0,0 0 0 0 0,1 0-1 0 0,-1 0 1 0 0,0-1-1 0 0,1 1 1 0 0,-1-1 0 0 0,0 1-1 0 0,1-1 1 0 0,-1 0 0 0 0,0 1-1 0 0,0-2-9 0 0,1 2 6 0 0,0-1 0 0 0,0 1 0 0 0,0-1-1 0 0,-1 1 1 0 0,1-1 0 0 0,0 1 0 0 0,0 0-1 0 0,0-1 1 0 0,-1 1 0 0 0,1 0 0 0 0,0 0-6 0 0,-15 4 49 0 0,1 1 5 0 0,3-4 11 0 0,5-1-24 0 0,-8 0 132 0 0,11 1-139 0 0,0 1-33 0 0,-20 11 16 0 0,23-13-16 0 0,-2-1 6 0 0,3 1-6 0 0,0 0 0 0 0,0 0 0 0 0,0 0-1 0 0,0 0 1 0 0,-1 0 0 0 0,1 0 0 0 0,0 0-1 0 0,0 0 1 0 0,0 0 0 0 0,0 0-1 0 0,0 0 1 0 0,0 0 0 0 0,0 0 0 0 0,0 0-1 0 0,0 0 1 0 0,0 0 0 0 0,-1 0 0 0 0,1 0-1 0 0,0 0 1 0 0,0 0 0 0 0,0 0 0 0 0,0 0-1 0 0,0 0 1 0 0,0 0 0 0 0,0 0 0 0 0,0 0-1 0 0,0 0 1 0 0,0 0 0 0 0,0 1 0 0 0,0-1-1 0 0,0 0 1 0 0,0 0 0 0 0,-1 0 0 0 0,1 0-1 0 0,0 0 1 0 0,0 0 0 0 0,0 0 0 0 0,0 0-1 0 0,0 0 1 0 0,0 0 0 0 0,0 0 0 0 0,0 0-1 0 0,0 1 1 0 0,0-1 0 0 0,0 0 0 0 0,0 0-1 0 0,0 0 1 0 0,0 0 0 0 0,0 0 0 0 0,0 0-1 0 0,0 0 1 0 0,0 0 0 0 0,0 0 0 0 0,0 0-1 0 0,0 0 1 0 0,0 1 0 0 0,0-1-1 0 0,-2 10 11 0 0,0-10-16 0 0,-4 3 7 0 0,4-1-83 0 0,12 15 17 0 0,-5-6 49 0 0,8 4-41 0 0,4 1-8 0 0,23 13-16 0 0,-35-26 72 0 0,-1 1-1 0 0,0-1 1 0 0,0 1-1 0 0,-1 0 1 0 0,1 0-1 0 0,-1 0 1 0 0,0 1 0 0 0,1 0 8 0 0,13 17-21 0 0,1-8-12 0 0,9 7 13 0 0,16 22 20 0 0,-23-30 0 0 0,-18-12 0 0 0,0 0 0 0 0,0-1 0 0 0,0 1 0 0 0,-1 0 0 0 0,1 0 0 0 0,0 1 0 0 0,-1-1 0 0 0,1 0 0 0 0,-1 1 0 0 0,1-1 0 0 0,-1 0 0 0 0,0 1 0 0 0,1 0 0 0 0,0 13 21 0 0,-1-13-8 0 0,-1 0 0 0 0,0 0 1 0 0,0-1-1 0 0,1 1 0 0 0,-1 0 0 0 0,1-1 0 0 0,-1 1 1 0 0,1-1-1 0 0,0 1 0 0 0,0 0-13 0 0,3 10 87 0 0,-8-1-3 0 0,3-9-71 0 0,1-1 1 0 0,-1 1-1 0 0,0-1 0 0 0,1 1 0 0 0,-1-1 0 0 0,1 1 0 0 0,-1 0 0 0 0,1-1 0 0 0,0 1 1 0 0,-1 1-14 0 0,-1 12 72 0 0,-11 0-3 0 0,3-7-37 0 0,-8-2 114 0 0,-2-4 30 0 0,6-2-92 0 0,1-1-61 0 0,12 1-20 0 0,-1 0-1 0 0,1 0 0 0 0,0 0 0 0 0,0 0 1 0 0,0 0-1 0 0,0 0 0 0 0,0 0 1 0 0,0 0-1 0 0,0-1 0 0 0,0 1 1 0 0,0 0-1 0 0,0-1 0 0 0,0 1 1 0 0,0-1-1 0 0,0 0 0 0 0,0 1 0 0 0,0-1 1 0 0,0 0-1 0 0,0 1 0 0 0,0-1 1 0 0,1 0-1 0 0,-1 0 0 0 0,0 0 1 0 0,0 1-1 0 0,1-1 0 0 0,-1 0 1 0 0,1 0-1 0 0,-1 0 0 0 0,1 0 0 0 0,-1 0 1 0 0,1 0-1 0 0,0-1 0 0 0,-1 1-2 0 0,-3-9 31 0 0,-21-35-20 0 0,21 28-148 0 0,3 9 48 0 0,2-1-92 0 0,-1 4 42 0 0,0 0-38 0 0,1 0-53 0 0,-1 0-53 0 0,0 0-62 0 0,0 1-66 0 0,0 1 111 0 0,0 1-42 0 0,0-1-37 0 0,0 1-34 0 0,0-5-683 0 0,0-4-710 0 0</inkml:trace>
  <inkml:trace contextRef="#ctx0" brushRef="#br0" timeOffset="972.47">1031 288 6216 0 0,'0'0'133'0'0,"0"0"23"0"0,0 0 15 0 0,2 0-15 0 0,12 0-89 0 0,4 5 16 0 0,-12-2 27 0 0,-3 0 38 0 0,2-1 86 0 0,1-1 110 0 0,-2 0-123 0 0,1-1 36 0 0,-2 0-199 0 0,2 0 115 0 0,0 0 36 0 0,0 1 46 0 0,14-1 708 0 0,-11-1-581 0 0,-1 0-73 0 0,-4 0-198 0 0,0 0-37 0 0,9-9 296 0 0,-9 8-2 0 0,-3 2-19 0 0,2 0-77 0 0,8-3-71 0 0,0-2-45 0 0,-2 0-38 0 0,5 0 102 0 0,-8-5-52 0 0,5 5-28 0 0,-5-5-4 0 0,1 6-49 0 0,-1 0-15 0 0,-4 0-8 0 0,-1-4 39 0 0,0 6-85 0 0,1 1 0 0 0,-1-1 0 0 0,0 1 0 0 0,0-1-1 0 0,1 1 1 0 0,-1 0 0 0 0,1-1 0 0 0,0 1 0 0 0,-1-1-1 0 0,1 1 1 0 0,0 0 0 0 0,0 0 0 0 0,0-1-18 0 0,4-4 34 0 0,-5 6-33 0 0,0 0 1 0 0,0 0-1 0 0,0 0 1 0 0,0 0-1 0 0,0 0 1 0 0,1 0-1 0 0,-1 0 1 0 0,0 0-1 0 0,0 0 1 0 0,0 0 0 0 0,0 0-1 0 0,0 0 1 0 0,0-1-1 0 0,0 1 1 0 0,0 0-1 0 0,0 0 1 0 0,0 0-1 0 0,0 0 1 0 0,1 0-1 0 0,-1 0 1 0 0,0 0 0 0 0,0 0-1 0 0,0-1 1 0 0,0 1-1 0 0,0 0 1 0 0,0 0-1 0 0,0 0 1 0 0,0 0-1 0 0,0 0 1 0 0,0 0-1 0 0,0 0 1 0 0,0-1 0 0 0,0 1-1 0 0,0 0 1 0 0,0 0-1 0 0,0 0 1 0 0,0 0-1 0 0,0 0 1 0 0,-1 0-1 0 0,1 0 1 0 0,0-1-1 0 0,0 1 1 0 0,0 0 0 0 0,0 0-1 0 0,0 0 1 0 0,0 0-1 0 0,0 0 1 0 0,0 0-1 0 0,0 0 1 0 0,0 0-1 0 0,0 0 1 0 0,-1 0-1 0 0,1 0 1 0 0,0-1-1 0 0,0 1 1 0 0,0 0 0 0 0,0 0-2 0 0,-1-1 42 0 0,0 0-43 0 0,-2-3-31 0 0,1 2 84 0 0,-1 0 91 0 0,2 1-24 0 0,-1 0 38 0 0,0 3-71 0 0,-8 8-54 0 0,4-6 30 0 0,1-4-46 0 0,1 1-7 0 0,-1 9 44 0 0,-2-5-40 0 0,7-5-13 0 0,-1 0 0 0 0,1 0 0 0 0,0 1 0 0 0,-1-1 0 0 0,1 0 0 0 0,-1 0 0 0 0,1 1 0 0 0,0-1 0 0 0,-1 0 0 0 0,1 1 0 0 0,0-1 0 0 0,-1 1 0 0 0,1-1 0 0 0,0 0 0 0 0,0 1 0 0 0,-1-1 0 0 0,1 1 0 0 0,0-1 0 0 0,0 1 0 0 0,0-1 0 0 0,0 0 0 0 0,0 1 0 0 0,0-1 0 0 0,-1 1 0 0 0,1-1 0 0 0,0 1 0 0 0,0-1 0 0 0,0 1 1 0 0,1-1-1 0 0,-1 1 0 0 0,0-1 0 0 0,0 1 0 0 0,0 1 0 0 0,0-1 0 0 0,0 1 0 0 0,-1-1 0 0 0,1 1 0 0 0,0 0 0 0 0,-1-1 0 0 0,1 1 0 0 0,-1-1 0 0 0,0 1 0 0 0,1-1 0 0 0,-1 0 0 0 0,0 1 0 0 0,0-1 0 0 0,0 1 0 0 0,-4 5 0 0 0,2-2 0 0 0,1 1 0 0 0,0-1 0 0 0,-1 1 0 0 0,1-1 0 0 0,1 1 0 0 0,-1-1 0 0 0,1 1 0 0 0,0 0 0 0 0,1 0 0 0 0,-1 0 0 0 0,1-1 0 0 0,1 6 0 0 0,-1 14 0 0 0,0 39-72 0 0,0-62 72 0 0,0 1 0 0 0,0-1 0 0 0,0 0 0 0 0,1 1 0 0 0,-1-1 0 0 0,1 1 0 0 0,-1-1 0 0 0,1 0 0 0 0,0 1 0 0 0,0-1 0 0 0,1 2 0 0 0,-1-2 0 0 0,1 0 0 0 0,-1 0 0 0 0,-1 1 0 0 0,1-1 0 0 0,0 0 0 0 0,-1 1 0 0 0,1-1 0 0 0,-1 1 0 0 0,1-1 0 0 0,-1 1 0 0 0,0 1 0 0 0,0-2-2 0 0,1 1 1 0 0,-1-1-1 0 0,1 1 1 0 0,-1-1-1 0 0,1 0 1 0 0,0 0 0 0 0,0 0-1 0 0,0 1 1 0 0,1-1-1 0 0,-1 0 1 0 0,0 0-1 0 0,1 0 1 0 0,-1-1 0 0 0,2 2 1 0 0,27 26-53 0 0,-18-18 36 0 0,-5-6-105 0 0,14 3 4 0 0,-4-5 0 0 0,0-2-22 0 0,1 0-50 0 0,-9-1 118 0 0,11 1-82 0 0,-6-5-26 0 0,-6 0 79 0 0,-4 1 10 0 0,1 0-35 0 0,2 1-50 0 0,2 2-61 0 0,-5 0 154 0 0,7-1-184 0 0,-5-1 47 0 0,-1-3-29 0 0,-1-2-89 0 0,9-9-254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12.0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318 32 8496 0 0,'0'0'190'0'0,"0"0"28"0"0,0 0 10 0 0,-3 0-26 0 0,-2-1-166 0 0,5 1-35 0 0,-1 0-1 0 0,1 0 1 0 0,0 0 0 0 0,-1 0-1 0 0,1 0 1 0 0,-1-1 0 0 0,1 1-1 0 0,0 0 1 0 0,-1 0 0 0 0,1-1-1 0 0,0 1 1 0 0,0 0 0 0 0,-1 0-1 0 0,1-1 1 0 0,0 1 0 0 0,0 0-1 0 0,-1-1 1 0 0,1 1 0 0 0,0-1-1 0 0,0 1 1 0 0,0 0 0 0 0,0-1-1 0 0,0 1 1 0 0,-1 0 0 0 0,1-1-1 0 0,0-3 38 0 0,0 2 42 0 0,0 1 89 0 0,0 1 141 0 0,-3 0-126 0 0,0 0-35 0 0,-2-2 61 0 0,0 1-93 0 0,-4-6 51 0 0,6 4-51 0 0,2 2 43 0 0,-1 0-37 0 0,-1 0 35 0 0,-1 1-79 0 0,-1 0-39 0 0,3 1 55 0 0,-8-1-37 0 0,1 0 36 0 0,-9 0 179 0 0,0 0 72 0 0,-23 0 538 0 0,28 0-646 0 0,1 0-42 0 0,-4 0-35 0 0,1 0-101 0 0,10-1-52 0 0,4 2 8 0 0,-23 11 16 0 0,-6 4-34 0 0,28-16-4 0 0,0 1 0 0 0,-1-1 0 0 0,1 1-1 0 0,0-1 1 0 0,0 0 0 0 0,-1 1 0 0 0,1-1 0 0 0,0 0 0 0 0,-2-1 7 0 0,0 1 8 0 0,-1 3 35 0 0,-5 7-18 0 0,7-8 19 0 0,3 1-98 0 0,0 26-142 0 0,0-15 196 0 0,0-14 0 0 0,0 1 0 0 0,1 0 0 0 0,-1 0 0 0 0,0-1 0 0 0,0 1 0 0 0,0 0 0 0 0,0 0 0 0 0,1-1 0 0 0,-1 1 0 0 0,0 0 0 0 0,1-1 0 0 0,-1 1 0 0 0,0 0 0 0 0,1-1 0 0 0,-1 1 0 0 0,1 0 0 0 0,-1-1 0 0 0,1 1 0 0 0,-1-1 0 0 0,1 1 0 0 0,-1-1 0 0 0,1 1 0 0 0,0-1 0 0 0,-1 1 0 0 0,1-1 0 0 0,0 0 0 0 0,-1 1 0 0 0,1-1 0 0 0,1 0 0 0 0,-1 1 0 0 0,0-1 0 0 0,0 1 0 0 0,0-1 0 0 0,0 1 0 0 0,0 0 0 0 0,0-1 0 0 0,0 1 0 0 0,0 0 0 0 0,0 0 0 0 0,0 0 0 0 0,-1 0 0 0 0,1 0 0 0 0,0 0 0 0 0,0 0 0 0 0,-1 0 0 0 0,3 4 0 0 0,-3-5-2 0 0,0 1 0 0 0,0-1 0 0 0,0 1 0 0 0,1 0 0 0 0,-1-1 0 0 0,0 1 0 0 0,1-1-1 0 0,-1 1 1 0 0,1-1 0 0 0,-1 1 0 0 0,1-1 0 0 0,-1 1 0 0 0,1-1 0 0 0,-1 1 0 0 0,1-1-1 0 0,-1 0 1 0 0,1 1 0 0 0,-1-1 0 0 0,1 0 0 0 0,0 1 0 0 0,-1-1 0 0 0,1 0 2 0 0,4 2-18 0 0,0 1 0 0 0,-2-1 1 0 0,19 21-44 0 0,-18-20 85 0 0,-1 1 1 0 0,1-2 0 0 0,0 1 0 0 0,0 0 0 0 0,4 1-25 0 0,-5-2 13 0 0,0 0 0 0 0,0-1-1 0 0,0 2 1 0 0,0-1 0 0 0,0 0 0 0 0,0 0 0 0 0,0 1-1 0 0,-1 0 1 0 0,1-1 0 0 0,-1 1 0 0 0,1 1-13 0 0,3 7 18 0 0,7 8-75 0 0,-10-15 30 0 0,0 0 1 0 0,0 0 0 0 0,1-1-1 0 0,-1 1 1 0 0,1-1-1 0 0,0 0 1 0 0,0 0 26 0 0,7 3-41 0 0,-8-4 35 0 0,0-1 0 0 0,0 1-1 0 0,0 0 1 0 0,0 0 0 0 0,0 0 0 0 0,0 1-1 0 0,-1-1 1 0 0,1 1 0 0 0,-1-1 0 0 0,0 1 0 0 0,0 0 6 0 0,7 10-38 0 0,1 0 0 0 0,0 0 0 0 0,7 6 38 0 0,-16-18 0 0 0,1 1-1 0 0,-1 0 0 0 0,0-1 1 0 0,1 1-1 0 0,-1 0 1 0 0,0 0-1 0 0,0 0 0 0 0,0 0 1 0 0,-1 0-1 0 0,1 0 0 0 0,0 0 1 0 0,-1 1-1 0 0,1 0 1 0 0,0 13 25 0 0,-1 1 86 0 0,0-3 79 0 0,0-13-185 0 0,0-1 0 0 0,0 1 1 0 0,0-1-1 0 0,0 1 1 0 0,0-1-1 0 0,0 1 0 0 0,0-1 1 0 0,0 1-1 0 0,0-1 1 0 0,0 1-1 0 0,0-1 0 0 0,0 0 1 0 0,0 1-1 0 0,0-1 1 0 0,-1 1-1 0 0,1-1 0 0 0,0 1 1 0 0,0-1-1 0 0,-1 1 1 0 0,1-1-1 0 0,0 0 1 0 0,0 1-1 0 0,-1-1 0 0 0,1 0 1 0 0,0 1-1 0 0,-1-1 1 0 0,1 0-1 0 0,-1 1 0 0 0,1-1 1 0 0,0 0-1 0 0,-1 0 1 0 0,0 1-6 0 0,-5 3 93 0 0,1 6 89 0 0,-9-2 47 0 0,3-1-66 0 0,11-7-157 0 0,0 1 1 0 0,-1-1 0 0 0,1 0 0 0 0,0 0 0 0 0,0 0 0 0 0,-1 1 0 0 0,1-1 0 0 0,0 0 0 0 0,0 0 0 0 0,-1 0 0 0 0,1 0 0 0 0,0 1 0 0 0,-1-1-1 0 0,1 0 1 0 0,0 0 0 0 0,-1 0 0 0 0,1 0 0 0 0,0 0 0 0 0,0 0 0 0 0,-1 0 0 0 0,1 0 0 0 0,0 0 0 0 0,-1 0 0 0 0,1 0 0 0 0,0 0 0 0 0,-1 0-7 0 0,-57 0 175 0 0,31 0-40 0 0,10-5-11 0 0,2-5-49 0 0,-1-5-51 0 0,2 0-51 0 0,0-1-67 0 0,5 7 47 0 0,6 2-19 0 0,1 1-26 0 0,1-2-46 0 0,-1 0-74 0 0,-4-7-41 0 0,0 4 47 0 0,4 3 39 0 0,1-1-103 0 0,5 2-95 0 0,-1 5 197 0 0,1 0-28 0 0,-1 0-66 0 0,-1-1 6 0 0,-1 0-46 0 0,-1-3-109 0 0,0 3-32 0 0,0 0-92 0 0,0 1 84 0 0,1 1-35 0 0,0-2-562 0 0,4 1-434 0 0,3 1-830 0 0</inkml:trace>
  <inkml:trace contextRef="#ctx0" brushRef="#br0" timeOffset="386.37">530 138 7368 0 0,'0'0'165'0'0,"0"0"22"0"0,0 0 10 0 0,2 0-16 0 0,4 0-127 0 0,-2 0 18 0 0,-2 0 71 0 0,1 2 164 0 0,-1 1-310 0 0,0-1 67 0 0,0 1 56 0 0,-1 0 46 0 0,1 0 103 0 0,1 10 607 0 0,-3-8-538 0 0,1 1-103 0 0,-1-1-93 0 0,1 6 127 0 0,5 1 30 0 0,0 0-11 0 0,-4-1-40 0 0,-2-5-108 0 0,0-3-99 0 0,-1-1 0 0 0,1 0 0 0 0,0 0 0 0 0,1 0 1 0 0,-1 0-1 0 0,0 0 0 0 0,0 0 0 0 0,1 0 0 0 0,0 0 0 0 0,0 1-41 0 0,8 18 290 0 0,-6 1-88 0 0,-1-9-90 0 0,4-1-10 0 0,-1-4-50 0 0,4 13 96 0 0,-3-1-63 0 0,-1-4-38 0 0,-5-15-43 0 0,1 0-1 0 0,-1 0 0 0 0,0 0 1 0 0,1 0-1 0 0,-1 0 0 0 0,1-1 1 0 0,-1 1-1 0 0,1 0 0 0 0,0 0 1 0 0,-1-1-1 0 0,1 1 0 0 0,0 0 1 0 0,-1-1-1 0 0,1 1 1 0 0,0-1-1 0 0,0 1 0 0 0,-1-1 1 0 0,1 1-1 0 0,0-1 0 0 0,0 0 1 0 0,0 1-1 0 0,0-1-3 0 0,9 6 56 0 0,-2 6 16 0 0,-5-9-75 0 0,2 1 38 0 0,27 17 277 0 0,-18-15-199 0 0,5 0-4 0 0,-9-3-41 0 0,-7-2-24 0 0,0 0-1 0 0,1-1 1 0 0,-1 1-1 0 0,0-1 1 0 0,1 0-1 0 0,-1 1 1 0 0,0-2-1 0 0,1 1 1 0 0,-1 0-1 0 0,0-1 0 0 0,0 1 1 0 0,1-1-1 0 0,1-1-43 0 0,5-1 177 0 0,-1-2-1 0 0,1 1 1 0 0,4-4-177 0 0,3-1 240 0 0,-10 4-168 0 0,-1 1 0 0 0,0-2 0 0 0,0 1 0 0 0,0 0 0 0 0,-1-1 0 0 0,3-4-72 0 0,9-7 156 0 0,-3-1-69 0 0,-1-7-20 0 0,-12 22-58 0 0,0 1 0 0 0,-1-1-1 0 0,1 1 0 0 0,0 0 1 0 0,0 0-1 0 0,0-1 0 0 0,0 1 1 0 0,0 0-1 0 0,1 0 0 0 0,-1 0 1 0 0,1 0-1 0 0,-1 0 0 0 0,1 0 1 0 0,0 0-9 0 0,2-3 11 0 0,-1 0-1 0 0,0 0 1 0 0,0 0 0 0 0,0 0 0 0 0,0-1-1 0 0,-1 0 1 0 0,0 1 0 0 0,1-6-11 0 0,-1 6-1 0 0,1-14 47 0 0,-3-8-39 0 0,-1 10-7 0 0,0-3 0 0 0,2 16 0 0 0,12-4 0 0 0,-11-3-14 0 0,-1 10-16 0 0,1 2 1 0 0,8 10 1 0 0,-7-5-36 0 0,-3 3 59 0 0,-1-7-6 0 0,4 13-42 0 0,10 0 27 0 0,-10-11 14 0 0,0 0 0 0 0,0 1-1 0 0,0-1 1 0 0,0 0-1 0 0,-1 1 1 0 0,0 0-1 0 0,0-1 1 0 0,1 3 12 0 0,5 12-38 0 0,-4-11 4 0 0,9 15-18 0 0,-7-15 0 0 0,2 1-43 0 0,-2 2 43 0 0,3 3-55 0 0,1-9-109 0 0,-2 9-102 0 0,-1-3 90 0 0,-5-8 49 0 0,-2-3 28 0 0,0 0-41 0 0,0 0-152 0 0,3 0-280 0 0,7 0-16 0 0,-7 0-6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10.1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16 6896 0 0,'0'0'200'0'0,"-3"-3"-8"0"0,1 1-170 0 0,-3-3 26 0 0,2 2 16 0 0,1 1 90 0 0,2 2 176 0 0,0 0 293 0 0,0 0 17 0 0,0 0-263 0 0,0 0-157 0 0,0 0-41 0 0,0 0 33 0 0,0 0-71 0 0,-1 0-35 0 0,0 0 17 0 0,-2 0-80 0 0,-3 0-18 0 0,5 0 20 0 0,-1 0 45 0 0,1 0 94 0 0,1 0 107 0 0,0 2-96 0 0,-1 13 37 0 0,1 0-76 0 0,0 0-34 0 0,1-1-35 0 0,1-2-38 0 0,4 0 27 0 0,-5-11-64 0 0,0 1 0 0 0,0-1 0 0 0,-1 0 0 0 0,1 1 0 0 0,0-1 0 0 0,-1 1 0 0 0,1 0 0 0 0,-1-1 0 0 0,0 1 0 0 0,1-1 0 0 0,-1 1 0 0 0,0 0 0 0 0,0-1 0 0 0,0 1-12 0 0,0 2 20 0 0,-1 3 16 0 0,1-1 1 0 0,0 1-1 0 0,1-1 1 0 0,-1 1-1 0 0,1-1 1 0 0,0 0-1 0 0,1 1 1 0 0,-1-1 0 0 0,1 0-1 0 0,1 0 1 0 0,2 6-37 0 0,5 9 138 0 0,-6 5 27 0 0,0 5-4 0 0,-3-26-134 0 0,1 0 0 0 0,0-1 0 0 0,1 1 1 0 0,-1-1-1 0 0,1 1 0 0 0,0-1 0 0 0,0 0 1 0 0,1 0-1 0 0,1 2-27 0 0,7 8 69 0 0,-8-10-42 0 0,-1 1 0 0 0,0-1-1 0 0,0 1 1 0 0,0-1 0 0 0,0 1-1 0 0,-1 0 1 0 0,0 0 0 0 0,0 0-1 0 0,0 0 1 0 0,0 0 0 0 0,-1 0-1 0 0,0 1 1 0 0,0-1 0 0 0,0 3-27 0 0,-1-5 14 0 0,0 1-1 0 0,0-1 1 0 0,1 0 0 0 0,0 0 0 0 0,-1 0 0 0 0,1 1 0 0 0,1-1 0 0 0,-1 0 0 0 0,0 0 0 0 0,1 0 0 0 0,-1 0 0 0 0,1-1 0 0 0,0 1 0 0 0,0 0-1 0 0,1 0-13 0 0,3 6 41 0 0,0 7 78 0 0,-6 6-14 0 0,-1-15-58 0 0,2 11 71 0 0,5-3-36 0 0,0 0-4 0 0,-4 3 36 0 0,-2-15-95 0 0,0 0 0 0 0,-1 0 1 0 0,1 0-1 0 0,-1 0 1 0 0,1 0-1 0 0,-1 0 0 0 0,-1 1-19 0 0,-6 14 131 0 0,8-16-95 0 0,-1 1 0 0 0,1-1 1 0 0,-1 1-1 0 0,1 0 0 0 0,0-1 0 0 0,0 1 0 0 0,0-1 0 0 0,0 1 0 0 0,0 0 0 0 0,1 0-36 0 0,-1-1 24 0 0,0 0 0 0 0,1-1-1 0 0,-1 1 1 0 0,0 0 0 0 0,0-1-1 0 0,0 1 1 0 0,0 0 0 0 0,0 0-1 0 0,-1-1 1 0 0,1 1 0 0 0,0 0-1 0 0,-1-1 1 0 0,1 1 0 0 0,-1-1 0 0 0,0 1-1 0 0,0 0-23 0 0,-9 3 43 0 0,10-5-42 0 0,-1 0 1 0 0,0 0-1 0 0,1 0 1 0 0,-1 1-1 0 0,1-1 1 0 0,-1 0-1 0 0,1 0 1 0 0,-1 0-1 0 0,1 1 1 0 0,-1-1-1 0 0,0 0 0 0 0,1 1 1 0 0,0-1-1 0 0,-1 1 1 0 0,1-1-1 0 0,-1 0 1 0 0,1 1-1 0 0,-1-1 1 0 0,1 1-1 0 0,0-1 1 0 0,-1 1-1 0 0,1-1 1 0 0,0 1-1 0 0,0 0 1 0 0,-1-1-1 0 0,1 1 0 0 0,0-1 1 0 0,0 1-1 0 0,0-1 1 0 0,0 1-2 0 0,5 12 27 0 0,-5-13-25 0 0,-1 0 1 0 0,1 1 0 0 0,0-1 0 0 0,0 0 0 0 0,-1 0 0 0 0,1 0 0 0 0,0 0-1 0 0,0 1 1 0 0,-1-1 0 0 0,1 0 0 0 0,0 0 0 0 0,0 0 0 0 0,-1 0 0 0 0,1 0 0 0 0,0 0-1 0 0,-1 0 1 0 0,1 1 0 0 0,0-1 0 0 0,-1 0 0 0 0,1 0 0 0 0,0 0 0 0 0,-1 0 0 0 0,1 0-1 0 0,0-1 1 0 0,0 1 0 0 0,-1 0-3 0 0,-1 0 70 0 0,2 0-6 0 0,0 0 0 0 0,0 0 5 0 0,2 0 16 0 0,-1 0-82 0 0,0 1 0 0 0,0-1 0 0 0,0 0 0 0 0,0 0 0 0 0,0 0 0 0 0,0-1 0 0 0,0 1 0 0 0,0 0 0 0 0,0 0 0 0 0,0 0 0 0 0,0-1 0 0 0,-1 1 1 0 0,1-1-1 0 0,0 1 0 0 0,0 0 0 0 0,0-1 0 0 0,0 0 0 0 0,-1 1 0 0 0,1-1 0 0 0,0 1 0 0 0,0-1 0 0 0,-1 0 0 0 0,1 1 0 0 0,-1-1 0 0 0,1 0 0 0 0,-1 0 0 0 0,1 0 0 0 0,0 0-3 0 0,-1-2 9 0 0,1 0-1 0 0,0 0 1 0 0,-1 0-1 0 0,0 0 1 0 0,1 0-1 0 0,-1 0 1 0 0,-1 0 0 0 0,1-1-9 0 0,0 1 14 0 0,0 0 0 0 0,0-1 1 0 0,0 1-1 0 0,0 0 0 0 0,0-1 1 0 0,1 1-1 0 0,0 0 0 0 0,-1 0 1 0 0,2-3-15 0 0,4-5 18 0 0,-1 3 18 0 0,-1-1 0 0 0,-1 1 0 0 0,1-1 0 0 0,-1-1-36 0 0,0-11 8 0 0,-3 19-8 0 0,0 0 0 0 0,1 1 0 0 0,-1-1 0 0 0,1 0 0 0 0,-1 0 0 0 0,1 1 0 0 0,-1-1 0 0 0,1 0 0 0 0,0 1 0 0 0,0-1 0 0 0,0 0 0 0 0,0 1 0 0 0,0-1 0 0 0,0 1 0 0 0,0 0 0 0 0,1-1 0 0 0,0 0 0 0 0,0 1 0 0 0,-1-1 0 0 0,0 1 0 0 0,0 0 0 0 0,1-1 0 0 0,-1 1 0 0 0,0-1 0 0 0,0 1 0 0 0,0-1 0 0 0,-1 0 0 0 0,1 1 0 0 0,0-1 0 0 0,-1 0 0 0 0,1 1 0 0 0,-1-1 0 0 0,1 0 0 0 0,-1 0 0 0 0,0-1 0 0 0,0 2 0 0 0,0 0 0 0 0,0 0 0 0 0,0 0 0 0 0,0 0 0 0 0,1 0 0 0 0,-1 0 0 0 0,0 0 0 0 0,0 0 0 0 0,0 0 0 0 0,1 0 0 0 0,-1 0 0 0 0,1 1 0 0 0,-1-1 0 0 0,0 0 0 0 0,1 0 0 0 0,0 0 0 0 0,-1 0 0 0 0,1 1 0 0 0,-1-1 0 0 0,2 0 0 0 0,16-6 0 0 0,2 0 0 0 0,-13 2-2 0 0,5-1 4 0 0,1 4-75 0 0,28 2 45 0 0,-41 0 28 0 0,1 0-5 0 0,1 0-1 0 0,0 0 1 0 0,-1 0 0 0 0,1 0-1 0 0,0 1 1 0 0,-1-1 0 0 0,1 0-1 0 0,-1 1 1 0 0,1-1 0 0 0,-1 1 5 0 0,5 1-5 0 0,0 1-12 0 0,0 0 1 0 0,0 1-1 0 0,-1-1 1 0 0,1 1-1 0 0,-1 0 1 0 0,1 1 16 0 0,12 13-47 0 0,-11-11 41 0 0,-2-2 5 0 0,-3-3 2 0 0,0 1 0 0 0,0-1-1 0 0,0 1 1 0 0,0-1-1 0 0,-1 1 1 0 0,2 3-1 0 0,4 6-27 0 0,5 3-85 0 0,-11-13 102 0 0,1 0 0 0 0,-1 0 1 0 0,0 0-1 0 0,0 0 1 0 0,1 0-1 0 0,-2 1 0 0 0,1-1 1 0 0,0 0-1 0 0,0 1 1 0 0,-1-1-1 0 0,1 0 0 0 0,-1 1 1 0 0,0-1-1 0 0,0 1 1 0 0,0 0 9 0 0,0-2-3 0 0,0-1 1 0 0,0 0 0 0 0,0 1-1 0 0,0-1 1 0 0,0 0 0 0 0,0 1-1 0 0,0-1 1 0 0,0 0 0 0 0,0 1-1 0 0,0-1 1 0 0,0 0 0 0 0,0 0 0 0 0,1 1-1 0 0,-1-1 1 0 0,0 0 0 0 0,0 1-1 0 0,0-1 1 0 0,0 0 0 0 0,0 0-1 0 0,1 1 1 0 0,-1-1 0 0 0,0 0-1 0 0,0 0 1 0 0,0 1 0 0 0,1-1 0 0 0,-1 0 2 0 0,7 11-18 0 0,-3 2-53 0 0,-2 19-124 0 0,-2-30 185 0 0,-1 0-5 0 0,1-1 1 0 0,0 1-1 0 0,0 0 0 0 0,-1-1 0 0 0,1 1 1 0 0,0 0-1 0 0,-1-1 0 0 0,0 1 1 0 0,1-1-1 0 0,-1 1 0 0 0,0-1 0 0 0,0 1 1 0 0,0-1-1 0 0,0 0 15 0 0,-3 6-12 0 0,-10 17-1 0 0,14-23 13 0 0,0-1 0 0 0,0 1 0 0 0,-1-1 0 0 0,1 0 0 0 0,0 1 0 0 0,-1-1 0 0 0,1 0 0 0 0,0 0 0 0 0,-1 1 0 0 0,1-1 0 0 0,-1 0 0 0 0,1 0 1 0 0,-1 0-1 0 0,1 1 0 0 0,0-1 0 0 0,-1 0 0 0 0,1 0 0 0 0,-1 0 0 0 0,1 0 0 0 0,-12 4 0 0 0,4 1 0 0 0,7-4 4 0 0,0 0 0 0 0,-1-1-1 0 0,1 1 1 0 0,0 0 0 0 0,-1 0 0 0 0,1-1-1 0 0,-1 1 1 0 0,1-1 0 0 0,-1 1 0 0 0,1-1 0 0 0,-1 0-1 0 0,0 0 1 0 0,1 1 0 0 0,-1-1-4 0 0,-132 0 61 0 0,133 0-65 0 0,-1 0 0 0 0,1 0 0 0 0,-1 0 0 0 0,1-1 0 0 0,-1 1 0 0 0,1 0-1 0 0,-1-1 1 0 0,1 1 0 0 0,-1 0 0 0 0,1-1 0 0 0,-1 0 0 0 0,1 1 0 0 0,0-1 0 0 0,-1 0 0 0 0,1 0 0 0 0,0 0-1 0 0,0 0 1 0 0,0 0 0 0 0,-1 0 0 0 0,1 0 4 0 0,0 0-2 0 0,-1-1-38 0 0,2 1-34 0 0,-2-2-132 0 0,0 1 77 0 0,0 0 59 0 0,-7-2-31 0 0,6 2 27 0 0,0 1-36 0 0,0 0-62 0 0,1 0-81 0 0,0 0-99 0 0,1 0 121 0 0,1 0-33 0 0,-1-1-354 0 0,1 0 89 0 0,-1 1-47 0 0,1-2-673 0 0,0 3 1249 0 0,0-2-1776 0 0,0 1-1006 0 0</inkml:trace>
  <inkml:trace contextRef="#ctx0" brushRef="#br0" timeOffset="572.04">924 500 7368 0 0,'0'0'165'0'0,"2"0"22"0"0,1 0-103 0 0,-2 0-128 0 0,0 0 67 0 0,1 0 39 0 0,2 0 35 0 0,1 0 51 0 0,1 0 57 0 0,3 0 68 0 0,-5 0-99 0 0,-2-1-88 0 0,0 1-1 0 0,0 0 1 0 0,1 0-1 0 0,-1 0 1 0 0,0 1-1 0 0,0-1 1 0 0,1 0-1 0 0,-1 1 1 0 0,1 0-86 0 0,5 4 224 0 0,2 0 82 0 0,5-2 41 0 0,8-3 40 0 0,-13-3-3 0 0,-8 2-352 0 0,-1 1 0 0 0,1-1 0 0 0,-1 0 0 0 0,1 1 0 0 0,0-1 0 0 0,-1 1 1 0 0,1-1-1 0 0,0 1 0 0 0,0 0 0 0 0,-1 0 0 0 0,1-1 0 0 0,0 1-32 0 0,16 6 340 0 0,-11-3-168 0 0,-5-3-111 0 0,-1 0-1 0 0,1 0 1 0 0,0 0 0 0 0,-1 0 0 0 0,1 0 0 0 0,-1 0 0 0 0,1 0 0 0 0,-1-1-1 0 0,1 1 1 0 0,-1-1 0 0 0,2 0-61 0 0,4-2 241 0 0,-2 0-116 0 0,-3 1-107 0 0,0 0-38 0 0,1 0 218 0 0,2 1-9 0 0,-1 1-69 0 0,-2-2-53 0 0,2-4 35 0 0,-4 2-30 0 0,0 4-69 0 0,0 0 0 0 0,0 0 0 0 0,0 0 0 0 0,0 0-1 0 0,0 0 1 0 0,0 0 0 0 0,0-1 0 0 0,0 1 0 0 0,0 0 0 0 0,0 0-1 0 0,0 0 1 0 0,0 0 0 0 0,0 0 0 0 0,0 0 0 0 0,0 0 0 0 0,0 0-1 0 0,0 0 1 0 0,0 0 0 0 0,0 0 0 0 0,0-1 0 0 0,0 1 0 0 0,0 0-1 0 0,0 0 1 0 0,0 0 0 0 0,0 0 0 0 0,0 0 0 0 0,0 0-1 0 0,0 0 1 0 0,0 0 0 0 0,0 0 0 0 0,0 0 0 0 0,0 0 0 0 0,0 0-1 0 0,0 0 1 0 0,0 0 0 0 0,1 0 0 0 0,-1-1 0 0 0,0 1 0 0 0,0 0-1 0 0,0 0 1 0 0,0 0 0 0 0,0 0 0 0 0,0 0 0 0 0,0 0 0 0 0,0 0-1 0 0,0 0 1 0 0,0 0 0 0 0,1 0 0 0 0,-1 0 0 0 0,0 0 0 0 0,0 0-1 0 0,0 0 1 0 0,0 0 0 0 0,0 0 0 0 0,0 0 0 0 0,0 0 0 0 0,0 1-3 0 0,8-3 91 0 0,-4-3 38 0 0,-3-14 149 0 0,-1 12-216 0 0,0 3-28 0 0,0-11 114 0 0,-2 1-33 0 0,-1 2-46 0 0,-5 1-59 0 0,3 8 60 0 0,-2 2-56 0 0,2 0-2 0 0,-4-3 23 0 0,0-2 41 0 0,-1 4 46 0 0,2-1 38 0 0,6 2-139 0 0,-21-9 154 0 0,21 10-150 0 0,-1-1 0 0 0,1 1-1 0 0,-1 0 1 0 0,1-1 0 0 0,-1 1 0 0 0,1 0-1 0 0,-1 1 1 0 0,1-1 0 0 0,0 0 0 0 0,-1 1-1 0 0,1-1 1 0 0,-2 1-25 0 0,-6 3 64 0 0,-7 3 43 0 0,2-5 28 0 0,3-1-50 0 0,2 1-36 0 0,-2 3-25 0 0,-5 4-30 0 0,-6 1 6 0 0,22-9 0 0 0,0-1 0 0 0,0 0 0 0 0,0 0 0 0 0,1 0 0 0 0,-1 0 0 0 0,0 1 0 0 0,1-1 0 0 0,-1 0 0 0 0,0 0 0 0 0,1 0 0 0 0,-1 1 0 0 0,1-1 0 0 0,-1 0 0 0 0,0 1 0 0 0,1-1 0 0 0,-1 1 0 0 0,1-1 0 0 0,-1 0 0 0 0,1 1 0 0 0,-1-1 0 0 0,1 1 0 0 0,-1 0 0 0 0,1-1 0 0 0,0 1 0 0 0,-1-1 0 0 0,1 1 0 0 0,0 0 0 0 0,-1-1-1 0 0,-2 7 2 0 0,2-5-1 0 0,-1 1 0 0 0,0-1 0 0 0,0 0 0 0 0,0 0 0 0 0,0-1 0 0 0,0 1 0 0 0,0 0 0 0 0,0 0 0 0 0,-1-1 0 0 0,1 0 0 0 0,-1 1 0 0 0,-9 6 0 0 0,9-5 0 0 0,1 1 0 0 0,-1-1 0 0 0,1 0 0 0 0,0 1 0 0 0,1-1 0 0 0,-2 3 0 0 0,1-1 0 0 0,1-3 0 0 0,0 0 0 0 0,1 0 0 0 0,-1 0 0 0 0,1 1 0 0 0,-1-1 0 0 0,1 0 0 0 0,0 0 0 0 0,0 1 0 0 0,0-1 0 0 0,0 2 0 0 0,-1 12 0 0 0,-5-4 0 0 0,5-10 0 0 0,0-1 0 0 0,0 1 0 0 0,1-1 0 0 0,-1 1 0 0 0,0-1 0 0 0,1 1 0 0 0,-1-1 0 0 0,1 1 0 0 0,0-1 0 0 0,0 1 0 0 0,-1 0 0 0 0,1-1 0 0 0,0 1 0 0 0,0 0 0 0 0,0 56 0 0 0,0-57-3 0 0,0 1 1 0 0,1-1 0 0 0,-1 1-1 0 0,0 0 1 0 0,1-1 0 0 0,-1 1-1 0 0,1-1 1 0 0,-1 1 0 0 0,1-1-1 0 0,0 1 1 0 0,-1-1 0 0 0,1 0-1 0 0,0 1 1 0 0,0-1 2 0 0,4 7-21 0 0,-3-3 27 0 0,-1-2-13 0 0,1 0 1 0 0,-1-1 0 0 0,1 1 0 0 0,-1 0-1 0 0,1 0 1 0 0,0-1 0 0 0,0 1-1 0 0,0-1 1 0 0,0 1 0 0 0,0-1-1 0 0,1 0 1 0 0,-1 0 0 0 0,1 0 0 0 0,1 1 6 0 0,29 9 0 0 0,-24-9 0 0 0,36 9-83 0 0,-31-9 9 0 0,-1-2 0 0 0,1 0 1 0 0,11-1 73 0 0,-8 1-46 0 0,-1-1-24 0 0,1 0-60 0 0,-4-1-5 0 0,0-1-48 0 0,5-2 42 0 0,-8 2 12 0 0,1-1-58 0 0,-1 1-54 0 0,0 0-72 0 0,0-1-85 0 0,1 1-96 0 0,-1 0-106 0 0,0 0-117 0 0,-4 1 310 0 0,-1 0-33 0 0,0 0-34 0 0,0 1-37 0 0,17-2-1229 0 0,14 1-976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33.0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0 153 5584 0 0,'0'0'124'0'0,"0"0"17"0"0,3 0 11 0 0,11 0 131 0 0,3 0 491 0 0,-14 0-543 0 0,0 0-57 0 0,0 0-109 0 0,-1 0 404 0 0,-2 0-45 0 0,5 0-21 0 0,-1 0-313 0 0,2 0-5 0 0,-1 0 13 0 0,1 0 90 0 0,-2 0-45 0 0,2 0 41 0 0,-3 0-106 0 0,3 0-2 0 0,-1 0 5 0 0,1 0 74 0 0,-1 0-37 0 0,0 0 32 0 0,0 0-50 0 0,16 1 145 0 0,-14-2-125 0 0,0-2 34 0 0,1-1-18 0 0,4-3 88 0 0,-2 6-41 0 0,-3 1-63 0 0,-5 0-81 0 0,0 0-1 0 0,0 1 0 0 0,1-2 1 0 0,-1 1-1 0 0,0 0 0 0 0,0 0 1 0 0,0-1-1 0 0,0 1 0 0 0,0-1 1 0 0,1 0-39 0 0,2-1 45 0 0,-2 0-23 0 0,0 1 0 0 0,0-1 1 0 0,-1 1-1 0 0,1 0 0 0 0,1 0 0 0 0,-1 0 1 0 0,0 1-1 0 0,0-1 0 0 0,0 1 0 0 0,0 0 0 0 0,0 0 1 0 0,4 0-23 0 0,-4 0 9 0 0,1-1 0 0 0,0 1 1 0 0,0-1-1 0 0,0 0 0 0 0,-1 0 1 0 0,1 0-1 0 0,-1 0 0 0 0,1-1 1 0 0,-1 0-1 0 0,3-1-9 0 0,7-2 53 0 0,-8-5-26 0 0,23-5 56 0 0,-16 10-3 0 0,-11 4-74 0 0,-1 0 1 0 0,0 1-1 0 0,1-1 1 0 0,-1 0-1 0 0,0 0 0 0 0,1 1 1 0 0,-1-1-1 0 0,0 0 1 0 0,0 0-1 0 0,0 0 1 0 0,0 0-1 0 0,0 1 1 0 0,0-1-1 0 0,0-1-6 0 0,0 2 5 0 0,0-1-1 0 0,0 0 0 0 0,0 0 0 0 0,0 1 1 0 0,0-1-1 0 0,0 0 0 0 0,-1 1 1 0 0,1-1-1 0 0,0 0 0 0 0,0 1 1 0 0,-1-1-1 0 0,1 0 0 0 0,0 1 0 0 0,-1-1 1 0 0,1 0-1 0 0,0 1 0 0 0,-1-1 1 0 0,1 1-1 0 0,-1-1 0 0 0,1 1 0 0 0,-1-1 1 0 0,1 1-1 0 0,-1-1 0 0 0,0 1 1 0 0,1-1-5 0 0,-1 1 3 0 0,1 0 1 0 0,-1 0 0 0 0,1-1 0 0 0,-1 1-1 0 0,1 0 1 0 0,-1-1 0 0 0,1 1 0 0 0,0-1-1 0 0,-1 1 1 0 0,1-1 0 0 0,0 1 0 0 0,-1-1-1 0 0,1 1 1 0 0,0-1 0 0 0,0 1 0 0 0,0-1-1 0 0,-1 1 1 0 0,1-1 0 0 0,0 1 0 0 0,0-1-1 0 0,0 1 1 0 0,0-1 0 0 0,0 1 0 0 0,0-1-4 0 0,0 0 1 0 0,0 1 0 0 0,0 0 0 0 0,0 0 0 0 0,0 0 0 0 0,0 0 0 0 0,0 0 0 0 0,0 0 1 0 0,0 0-1 0 0,0 0 0 0 0,0 0 0 0 0,0 0 0 0 0,0 0 0 0 0,0-1 0 0 0,0 1 0 0 0,0 0 1 0 0,0 0-1 0 0,0 0 0 0 0,0 0 0 0 0,0 0 0 0 0,0 0 0 0 0,0 0 0 0 0,0 0 0 0 0,0 0 1 0 0,0 0-1 0 0,0 0 0 0 0,0-1 0 0 0,0 1 0 0 0,-1 0 0 0 0,1 0 0 0 0,0 0 0 0 0,0 0 1 0 0,0 0-1 0 0,0 0 0 0 0,0 0 0 0 0,0 0 0 0 0,0 0 0 0 0,0 0 0 0 0,0 0 0 0 0,0 0 1 0 0,0 0-1 0 0,0 0 0 0 0,-1 0 0 0 0,1 0 0 0 0,0 0 0 0 0,0 0 0 0 0,0 0 0 0 0,0 0 1 0 0,0 0-1 0 0,0 0 0 0 0,0 0 0 0 0,0 0 0 0 0,0 0 0 0 0,0 0 0 0 0,0 0 0 0 0,-1 0 0 0 0,1 0 1 0 0,0 0-2 0 0,-3 1 21 0 0,3-1-15 0 0,-24-14 31 0 0,-7 9-37 0 0,24 1 0 0 0,5 3 0 0 0,1 0 0 0 0,0 0 0 0 0,-1 0 0 0 0,1 0 0 0 0,-1 1 0 0 0,1-1 0 0 0,-1 1 0 0 0,1-1 0 0 0,-1 1 0 0 0,1-1 0 0 0,-1 1 0 0 0,0 0 0 0 0,1 0 0 0 0,-1 0 0 0 0,-9-1 0 0 0,8 1 0 0 0,0 0 0 0 0,0-1 0 0 0,-1 1 0 0 0,1 1 0 0 0,0-1 0 0 0,0 0 0 0 0,0 1 0 0 0,0-1 0 0 0,0 1 0 0 0,0 0 0 0 0,-5 4 0 0 0,7-4 0 0 0,-1 0 0 0 0,1 0 0 0 0,0-1 0 0 0,-1 1 0 0 0,1 0 0 0 0,-1-1 0 0 0,1 1 0 0 0,-1 0 0 0 0,1-1 0 0 0,-1 0 0 0 0,0 1 0 0 0,1-1 0 0 0,-1 0 0 0 0,0 0 0 0 0,1 0 0 0 0,-1 0 0 0 0,1 0 0 0 0,-1 1 0 0 0,0-1 0 0 0,1 0 0 0 0,-1 1 0 0 0,1-1 0 0 0,-1 1 0 0 0,1-1 0 0 0,-1 1 0 0 0,1 0 0 0 0,0 0 0 0 0,-1 0 0 0 0,1 0 0 0 0,-7 4 0 0 0,-22 10 0 0 0,17-10 0 0 0,8 5 0 0 0,3-9 0 0 0,0 1 0 0 0,0-1 0 0 0,0 0 0 0 0,0 0 0 0 0,0 0 0 0 0,-1 0 0 0 0,1 0 0 0 0,-1 0 0 0 0,1 0 0 0 0,-1-1 0 0 0,1 1 0 0 0,0 0 0 0 0,0 0 0 0 0,-1 1 0 0 0,1-1 0 0 0,0 0 0 0 0,0 1 0 0 0,-13 26 12 0 0,11-22 34 0 0,1 1 1 0 0,0 1 0 0 0,1-1 0 0 0,-1 0 0 0 0,1 2-47 0 0,1-4 46 0 0,1 0 0 0 0,-1 0 1 0 0,1 0-1 0 0,1 5-46 0 0,-1 6 65 0 0,0-14-57 0 0,0 0 0 0 0,1-1 1 0 0,-1 1-1 0 0,0 0 0 0 0,1 0 0 0 0,-1-1 1 0 0,1 1-1 0 0,-1-1 0 0 0,1 1 1 0 0,0 0-1 0 0,0-1 0 0 0,0 0 1 0 0,0 1-9 0 0,0-1 10 0 0,0 1 0 0 0,0-1 0 0 0,-1 1 1 0 0,1-1-1 0 0,0 1 0 0 0,-1 0 0 0 0,1-1 1 0 0,-1 1-1 0 0,1 0 0 0 0,-1-1 0 0 0,0 1 1 0 0,0 0-1 0 0,0 0-10 0 0,1 0 10 0 0,-1 0-1 0 0,0 0 1 0 0,0-1 0 0 0,1 1-1 0 0,-1 0 1 0 0,1 0 0 0 0,0 0 0 0 0,0 0-1 0 0,0-1 1 0 0,-1 1 0 0 0,1 0-1 0 0,1-1 1 0 0,-1 1 0 0 0,1 0-10 0 0,20 21 146 0 0,-10-13-117 0 0,-9-7-29 0 0,0-1 0 0 0,0 1 0 0 0,1-1 0 0 0,-1 0 0 0 0,1 0 0 0 0,1 1 0 0 0,15 10 0 0 0,-19-11 2 0 0,0-1 1 0 0,0 0 0 0 0,0 0-1 0 0,1 0 1 0 0,-1 0 0 0 0,0 0-1 0 0,1 0 1 0 0,-1 0 0 0 0,1 0-1 0 0,-1 0 1 0 0,1 0 0 0 0,-1-1-1 0 0,1 1 1 0 0,-1-1 0 0 0,1 1-1 0 0,-1-1 1 0 0,1 0 0 0 0,0 0-1 0 0,-1 0 1 0 0,1 1-3 0 0,0-1 1 0 0,0 0 0 0 0,-1 0-1 0 0,1 0 1 0 0,0 1 0 0 0,0-1 0 0 0,-1 1 0 0 0,1-1-1 0 0,-1 1 1 0 0,1-1 0 0 0,-1 1 0 0 0,1 0 0 0 0,-1 0 0 0 0,1 0-1 0 0,-1 0 0 0 0,1 0 1 0 0,-1 0 0 0 0,1 0 0 0 0,-1-1 0 0 0,1 1-1 0 0,0 0 1 0 0,-1-1 0 0 0,1 1 0 0 0,0-1 0 0 0,-1 0 0 0 0,1 0-1 0 0,0 1 1 0 0,0-1-1 0 0,-1 0 4 0 0,1 0 0 0 0,-1 0 0 0 0,1 0 0 0 0,-1 0 0 0 0,1 1 0 0 0,0-1 0 0 0,-1 1 0 0 0,0-1 0 0 0,1 1 0 0 0,-1 0 0 0 0,1-1-1 0 0,-1 1 1 0 0,1 1-4 0 0,9 3-55 0 0,-4-3-21 0 0,2-1-42 0 0,12-5-142 0 0,0-5-102 0 0,-5 7 36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34.9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7800 0 0,'0'2'-68'0'0,"0"1"92"0"0,0-1 46 0 0,0 1 34 0 0,0 10 503 0 0,1-10-490 0 0,1 1-87 0 0,2 4 108 0 0,2 1 137 0 0,-4 4 100 0 0,0-2-58 0 0,4 1 42 0 0,0 0 12 0 0,-5-1-33 0 0,2 2 72 0 0,2-4-80 0 0,0-1-95 0 0,-1-1 6 0 0,-1-1-47 0 0,0 1-9 0 0,2 3 31 0 0,-2 1 70 0 0,-2 3-46 0 0,-1-1-47 0 0,-1-2-48 0 0,1-4-52 0 0,0 1 125 0 0,2-1-62 0 0,0 0-31 0 0,2 0-19 0 0,1 4 6 0 0,-3-1 35 0 0,-2-10-77 0 0,0 1-40 0 0,0 1-42 0 0,0 3-85 0 0,1-3 116 0 0,-1-1 52 0 0,0 0 51 0 0,0 0 68 0 0,1-1 79 0 0,-1 0 92 0 0,10-13-260 0 0,-9 11-93 0 0,0 0 1 0 0,-1 1-1 0 0,1-1 0 0 0,-1 0 1 0 0,0 0-1 0 0,0 0 0 0 0,0 1 1 0 0,1-1-1 0 0,-2 0 0 0 0,1 0 1 0 0,0-1-9 0 0,0 1 6 0 0,0 1-1 0 0,-1-1 1 0 0,1 0 0 0 0,0 0 0 0 0,1 0 0 0 0,-1 0 0 0 0,0 1 0 0 0,0-1 0 0 0,1 0 0 0 0,-1 0 0 0 0,1 0-6 0 0,4-6 12 0 0,-4 7-8 0 0,0-1 0 0 0,0 1 0 0 0,0-1 0 0 0,-1 1 0 0 0,1 0 0 0 0,0-1-1 0 0,-1 1 1 0 0,1-1 0 0 0,-1 1 0 0 0,0-1 0 0 0,1 0 0 0 0,-1 1 0 0 0,0-1 0 0 0,0 0-4 0 0,0 1 3 0 0,0-1 1 0 0,0 0-1 0 0,1 0 0 0 0,-1 1 1 0 0,1-1-1 0 0,-1 0 0 0 0,1 1 1 0 0,-1-1-1 0 0,1 1 0 0 0,0-1 1 0 0,0 1-1 0 0,0-1 0 0 0,0 1-3 0 0,0-1 3 0 0,0 1-1 0 0,-1-1 1 0 0,1 1-1 0 0,0-1 0 0 0,0 1 1 0 0,-1-1-1 0 0,1 0 1 0 0,-1 1-1 0 0,0-1 0 0 0,1 0 1 0 0,-1 1-1 0 0,0-1 1 0 0,0 0-3 0 0,0-10 1 0 0,0 10-1 0 0,-1 0 1 0 0,1-1-1 0 0,0 1 1 0 0,0-1-1 0 0,0 1 1 0 0,0 0-1 0 0,1-1 1 0 0,-1 1-1 0 0,1 0 1 0 0,-1-1-1 0 0,1 1 1 0 0,0 0-1 0 0,0 0 1 0 0,0 0-1 0 0,0 0 1 0 0,0 0-1 0 0,1 0 1 0 0,-1 0-1 0 0,0 0 1 0 0,1 0 0 0 0,0 0-1 0 0,5-6 18 0 0,14-12 157 0 0,-18 17-164 0 0,12-9 49 0 0,-11 10-59 0 0,0 1 0 0 0,0 1 0 0 0,0-1 1 0 0,0 0-1 0 0,0 1 0 0 0,1 0 0 0 0,-1 0 1 0 0,0 0-1 0 0,4 1-1 0 0,7 0 1 0 0,-8-1-1 0 0,-5 0 0 0 0,0 0 0 0 0,0-1 0 0 0,0 2 0 0 0,0-1 0 0 0,0 0 0 0 0,0 0 0 0 0,0 1 0 0 0,0-1 0 0 0,0 1 0 0 0,1 0 0 0 0,4 2 0 0 0,-4-2 0 0 0,1 1 0 0 0,-1-1 0 0 0,1 1 0 0 0,-1 0 0 0 0,0 0 0 0 0,0 0 0 0 0,0 0 0 0 0,0 1-1 0 0,0-1 1 0 0,1 3 1 0 0,-2-2-3 0 0,0 0 1 0 0,0 0 0 0 0,1 0 0 0 0,-1 0 0 0 0,1 0 0 0 0,-1-1 0 0 0,1 0-1 0 0,0 1 1 0 0,0-1 0 0 0,2 1 1 0 0,12 10-49 0 0,-15-11 35 0 0,0 0-1 0 0,0 0 1 0 0,-1 0 0 0 0,1 0-1 0 0,-1 0 1 0 0,1 1-1 0 0,0 0 15 0 0,2 6-63 0 0,9 15-63 0 0,-4-4 109 0 0,0 2 17 0 0,1-4 0 0 0,-5 7 0 0 0,1-12-1 0 0,-5-12 2 0 0,0 1 0 0 0,0-1 0 0 0,-1 0 0 0 0,1 1-1 0 0,0-1 1 0 0,-1 0 0 0 0,0 1 0 0 0,1-1 0 0 0,-1 1 0 0 0,0-1 0 0 0,1 1-1 0 0,-1-1 1 0 0,0 1-1 0 0,0 59 130 0 0,-3-46-72 0 0,-3-7-28 0 0,2-4-40 0 0,4-4 10 0 0,-2 2-66 0 0,2-1-45 0 0,0-1-174 0 0,0 0 143 0 0,0 0-41 0 0,0 0-68 0 0,0 0 82 0 0,0 0-34 0 0,0 0-37 0 0,0 0-35 0 0,0 0-368 0 0,0 0 92 0 0,0 0-47 0 0,2 0-702 0 0,2 0-549 0 0,5 0-1047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35.3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1 121 6392 0 0,'0'0'141'0'0,"0"0"23"0"0,3 0 12 0 0,2 1-93 0 0,-2-1-33 0 0,1 2-24 0 0,-1 1-28 0 0,3 1-9 0 0,0-2 40 0 0,7 1 96 0 0,-4-3-9 0 0,2 0 43 0 0,-3 1 123 0 0,-5-1-169 0 0,1 1-1 0 0,-1-1 0 0 0,1 0 1 0 0,-1-1-1 0 0,1 1 0 0 0,-1 0 0 0 0,0-1 1 0 0,1 0-1 0 0,0 0-112 0 0,4-4 190 0 0,4-1 117 0 0,-1 4-57 0 0,0 3 29 0 0,10-1 168 0 0,-8-3-243 0 0,-9 1-146 0 0,20-11 250 0 0,-19 3-150 0 0,-5 9-151 0 0,1 1 0 0 0,0-1-1 0 0,0 1 1 0 0,-1 0 0 0 0,1 0-1 0 0,0-1 1 0 0,0 1 0 0 0,0 0-1 0 0,-1 0 1 0 0,1 0 0 0 0,0 0-1 0 0,0 0 1 0 0,0 0 0 0 0,0 0-7 0 0,0 0 2 0 0,-1 0 1 0 0,1 1-1 0 0,-1-1 1 0 0,1 0 0 0 0,-1 0-1 0 0,1 0 1 0 0,-1 0 0 0 0,1 0-1 0 0,-1 0 1 0 0,1 0-1 0 0,-1 0 1 0 0,1-1 0 0 0,-1 1-1 0 0,1 0 1 0 0,-1 0-1 0 0,1 0 1 0 0,-1 0 0 0 0,0-1-1 0 0,1 1 1 0 0,-1 0-1 0 0,1 0 1 0 0,-1-1 0 0 0,1 1-1 0 0,-1 0 1 0 0,0-1-1 0 0,1 1 1 0 0,-1 0 0 0 0,0-1-1 0 0,1 1 1 0 0,-1-1 0 0 0,0 1-1 0 0,0 0 1 0 0,0-1-1 0 0,1 1 1 0 0,-1-1 0 0 0,0 1-1 0 0,0-1 1 0 0,0 1-1 0 0,0-1 1 0 0,0 1 0 0 0,0-1-1 0 0,1 1 1 0 0,-1-1-1 0 0,0 1 1 0 0,-1-1 0 0 0,1 0-3 0 0,0-1 137 0 0,3 2 16 0 0,7 0-7 0 0,-10 0-144 0 0,0 0 0 0 0,0 0 0 0 0,0 0 0 0 0,0 0 0 0 0,0 0 0 0 0,1 0 0 0 0,-1 0 0 0 0,0 0 1 0 0,0 0-1 0 0,0 0 0 0 0,0 0 0 0 0,0 0 0 0 0,0 0 0 0 0,0 0 0 0 0,0 0 0 0 0,0 0 0 0 0,0 0 1 0 0,0 0-1 0 0,1 0 0 0 0,-1 0 0 0 0,0 0 0 0 0,0 0 0 0 0,0 0 0 0 0,0 0 0 0 0,0 0 0 0 0,0 0 0 0 0,0 0 1 0 0,0 0-1 0 0,0 0 0 0 0,0 0 0 0 0,0 0 0 0 0,0-1 0 0 0,0 1 0 0 0,0 0 0 0 0,1 0 0 0 0,-1 0 1 0 0,0 0-1 0 0,0 0 0 0 0,0 0 0 0 0,0 0 0 0 0,0 0 0 0 0,0 0 0 0 0,0 0 0 0 0,0 0 0 0 0,0-1 0 0 0,0 1 1 0 0,0 0-1 0 0,0 0 0 0 0,0 0 0 0 0,0 0 0 0 0,0 0 0 0 0,0 0 0 0 0,0 0 0 0 0,0 0 0 0 0,0 0 1 0 0,0 0-1 0 0,0-1-2 0 0,0-6 26 0 0,0-13 38 0 0,0 19-61 0 0,0 1 0 0 0,0-1 1 0 0,0 1-1 0 0,0-1 0 0 0,0 1 0 0 0,0-1 0 0 0,0 1 0 0 0,0-1 0 0 0,0 1 0 0 0,0 0 0 0 0,0-1 0 0 0,0 1 0 0 0,-1-1 1 0 0,1 1-1 0 0,0-1 0 0 0,0 1 0 0 0,0-1 0 0 0,-1 1 0 0 0,1 0 0 0 0,0-1 0 0 0,0 1 0 0 0,-1-1 0 0 0,1 1 0 0 0,0 0 1 0 0,-1-1-1 0 0,1 1 0 0 0,0 0 0 0 0,-1-1 0 0 0,1 1 0 0 0,-1 0 0 0 0,1 0 0 0 0,-1-1-3 0 0,-5-3 43 0 0,2-2 0 0 0,0 1-8 0 0,0 4 26 0 0,-4 1 56 0 0,7 0-110 0 0,1-1 1 0 0,-1 1 0 0 0,1 0-1 0 0,-1 0 1 0 0,0 0 0 0 0,1 0-1 0 0,-1 0 1 0 0,1 0 0 0 0,-1 0-1 0 0,1-1 1 0 0,-1 1 0 0 0,1 0-1 0 0,-1-1 1 0 0,1 1 0 0 0,-1 0-1 0 0,1-1 1 0 0,0 1 0 0 0,-1 0-1 0 0,1-1 1 0 0,-1 1 0 0 0,1-1 0 0 0,0 1-1 0 0,-1 0 1 0 0,1-1-8 0 0,-1 0 9 0 0,1 0-1 0 0,0 1 1 0 0,-1-1 0 0 0,1 1 0 0 0,-1-1-1 0 0,1 1 1 0 0,-1-1 0 0 0,1 1-1 0 0,-1-1 1 0 0,0 1 0 0 0,1 0 0 0 0,-1-1-1 0 0,1 1 1 0 0,-1 0 0 0 0,0-1 0 0 0,1 1-1 0 0,-1 0 1 0 0,0 0 0 0 0,0 0 0 0 0,1-1-1 0 0,-1 1 1 0 0,0 0 0 0 0,1 0 0 0 0,-1 0-1 0 0,0 0-8 0 0,-5 0 65 0 0,-11 1 277 0 0,12 1-295 0 0,1 4 49 0 0,4-5-91 0 0,0-1 0 0 0,-1 0-1 0 0,1 1 1 0 0,0-1 0 0 0,0 1 0 0 0,-1-1-1 0 0,1 0 1 0 0,0 1 0 0 0,-1-1-1 0 0,1 0 1 0 0,0 1 0 0 0,-1-1 0 0 0,1 0-1 0 0,-1 0 1 0 0,1 1 0 0 0,0-1 0 0 0,-1 0-1 0 0,1 0 1 0 0,-1 0 0 0 0,1 1 0 0 0,-1-1-1 0 0,1 0 1 0 0,-1 0 0 0 0,1 0-1 0 0,-1 0 1 0 0,1 0 0 0 0,-1 0 0 0 0,1 0-1 0 0,-1 0 1 0 0,1 0 0 0 0,0 0 0 0 0,-1 0-5 0 0,-3 0 34 0 0,0 1 1 0 0,0 0-1 0 0,1 0 1 0 0,-1 0-1 0 0,0 0 1 0 0,1 1-1 0 0,-1-1 1 0 0,1 1-1 0 0,-1 1-34 0 0,-5 1 26 0 0,8-3-20 0 0,0 0 1 0 0,-1 0 0 0 0,1 0 0 0 0,0 0 0 0 0,0 1 0 0 0,0-1-1 0 0,0 0 1 0 0,0 0 0 0 0,0 1 0 0 0,0-1 0 0 0,0 1 0 0 0,1-1-1 0 0,-1 1 1 0 0,0 0-7 0 0,1 0 7 0 0,-1-1 1 0 0,0 1-1 0 0,1-1 0 0 0,-1 1 1 0 0,0-1-1 0 0,0 1 0 0 0,0-1 0 0 0,0 0 1 0 0,0 0-1 0 0,0 1 0 0 0,0-1 0 0 0,0 0 1 0 0,-1 0-1 0 0,0 0-7 0 0,-5 2 35 0 0,7-2-29 0 0,-1-1-1 0 0,1 0 1 0 0,-1 1 0 0 0,0-1-1 0 0,1 0 1 0 0,-1 1-1 0 0,1-1 1 0 0,-1 1 0 0 0,1-1-1 0 0,-1 1 1 0 0,1-1 0 0 0,-1 1-1 0 0,1-1 1 0 0,0 1-1 0 0,-1-1 1 0 0,1 1 0 0 0,0 0-1 0 0,-1-1 1 0 0,1 1-1 0 0,0 0 1 0 0,0-1 0 0 0,-1 1-1 0 0,1 0 1 0 0,0-1 0 0 0,0 1-1 0 0,0 0 1 0 0,0 0-6 0 0,-1 1 8 0 0,-11 21 91 0 0,8-17-56 0 0,1 1 0 0 0,-1 0 0 0 0,1 0 1 0 0,-1 3-44 0 0,-13 31 81 0 0,9-24-18 0 0,7-14-55 0 0,0-1 0 0 0,1 1 0 0 0,-1 0 0 0 0,1-1 0 0 0,0 1 0 0 0,0 0 0 0 0,0-1 0 0 0,0 1-1 0 0,0 0 1 0 0,0 0 0 0 0,1-1 0 0 0,-1 1 0 0 0,1 0 0 0 0,0-1 0 0 0,0 1 0 0 0,0-1 0 0 0,0 1 0 0 0,0-1 0 0 0,0 1 0 0 0,2 1-8 0 0,-1 0 11 0 0,3 8 13 0 0,5-7 19 0 0,-4 6-22 0 0,-5-10-18 0 0,-1 0 0 0 0,1 0-1 0 0,-1 0 1 0 0,1 0 0 0 0,-1 0-1 0 0,1 0 1 0 0,-1 0 0 0 0,1-1-1 0 0,0 1 1 0 0,-1 0 0 0 0,1 0-1 0 0,0 0 1 0 0,0-1 0 0 0,0 1-1 0 0,0 0 1 0 0,0-1-3 0 0,29 5 77 0 0,-12 5-50 0 0,7-4 26 0 0,-13-1-40 0 0,-11-4-13 0 0,1 0 0 0 0,-1 0 0 0 0,1 0 0 0 0,-1-1 0 0 0,1 1 0 0 0,-1-1 0 0 0,1 1 0 0 0,-1-1 0 0 0,1 1 0 0 0,-1-1 0 0 0,1 0 0 0 0,0 0 0 0 0,-1 0 1 0 0,1 0-1 0 0,5 0 17 0 0,-2-1-59 0 0,-2 0-47 0 0,1 0-66 0 0,-1 0-34 0 0,-1 0-66 0 0,1 0-72 0 0,1 0-83 0 0,-1 0-95 0 0,1-1-102 0 0,-1 1-111 0 0,2 0-118 0 0,4-1-933 0 0,9 1-1009 0 0,-18 1 2681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35.9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168 348 8752 0 0,'0'0'197'0'0,"-3"0"24"0"0,2 0-193 0 0,-1 0 0 0 0,1 0 0 0 0,0 1-1 0 0,-1-1 1 0 0,1 0 0 0 0,0 1 0 0 0,-1-1-1 0 0,1 1 1 0 0,0-1 0 0 0,0 1-1 0 0,0 0 1 0 0,-1-1 0 0 0,1 1 0 0 0,0 0-1 0 0,0 0-27 0 0,-3 2 57 0 0,0 1-36 0 0,-3 3-21 0 0,4-4 0 0 0,0 0 0 0 0,0 0 0 0 0,0 1 0 0 0,0-1 0 0 0,0 0 0 0 0,1 1 0 0 0,-3 6 21 0 0,0 0 72 0 0,-3 1 74 0 0,3-6-68 0 0,-32 35 619 0 0,27-26-517 0 0,4 0-43 0 0,2-2 71 0 0,0-2-42 0 0,-2 5 62 0 0,2 8 22 0 0,3-10-124 0 0,-5-1-6 0 0,0 1-20 0 0,4 0-11 0 0,2-12-102 0 0,0 3 14 0 0,0-1 0 0 0,0 0 1 0 0,0 1-1 0 0,0-1 0 0 0,0 0 1 0 0,1 1-1 0 0,-1-1 0 0 0,1 0 0 0 0,0 1 1 0 0,0-1-1 0 0,0 0 0 0 0,1 0 1 0 0,-1 0-1 0 0,1 0 0 0 0,1 2-22 0 0,1 0 107 0 0,-4 2-71 0 0,1-1-16 0 0,0-4-11 0 0,0 0 0 0 0,0 0 0 0 0,1-1 0 0 0,-1 1 0 0 0,0 0 0 0 0,1 0 0 0 0,-1-1 0 0 0,1 1 0 0 0,0-1 0 0 0,-1 1 0 0 0,1-1 0 0 0,0 0 0 0 0,0 0 0 0 0,0 0 0 0 0,0 0 0 0 0,0 0 0 0 0,0 0 0 0 0,0 0 0 0 0,1-1 0 0 0,-1 1-9 0 0,6 0 44 0 0,-1 0 0 0 0,1 0 0 0 0,0-1 0 0 0,0 0 0 0 0,1-1-44 0 0,10 1 93 0 0,-17 0-86 0 0,-1 0 0 0 0,1 0-1 0 0,-1-1 1 0 0,1 1 0 0 0,-1 0 0 0 0,1-1-1 0 0,-1 1 1 0 0,1-1 0 0 0,-1 1-1 0 0,0-1 1 0 0,1 0 0 0 0,-1 0 0 0 0,0 0-7 0 0,12-5 42 0 0,-1 3-12 0 0,-9 3-24 0 0,-1-1 0 0 0,0 1 1 0 0,0-1-1 0 0,0 1 0 0 0,1-1 0 0 0,-1 0 0 0 0,0 0 1 0 0,0 0-1 0 0,0 0 0 0 0,0 0 0 0 0,-1-1 1 0 0,1 1-1 0 0,0-1 0 0 0,0 1-6 0 0,104-105 136 0 0,-101 100-135 0 0,0-1 0 0 0,-1 0 0 0 0,0 0 0 0 0,0 0 0 0 0,0 0 0 0 0,-1 0 0 0 0,0-1 1 0 0,0 1-1 0 0,1-7-1 0 0,0 3 1 0 0,-3 7 3 0 0,-1 1 0 0 0,1 0 0 0 0,0-1 0 0 0,-1 1 0 0 0,0-1 0 0 0,0 1 0 0 0,0-1 0 0 0,0 1 0 0 0,0-2-4 0 0,-1-7 17 0 0,2-23-6 0 0,0 19-11 0 0,-1 1 0 0 0,0-1 0 0 0,-1 0 0 0 0,-2-10 0 0 0,-2 9 0 0 0,3 7 0 0 0,0 1 0 0 0,0-1 0 0 0,1 0 0 0 0,0-7 0 0 0,1 10 0 0 0,-1 0 0 0 0,1 0 0 0 0,-1 0 0 0 0,0 0 0 0 0,-1 0 0 0 0,0 0 0 0 0,0 0 0 0 0,-1 1 0 0 0,0-2 0 0 0,1 4 0 0 0,0 1 0 0 0,0 0 0 0 0,1 0 0 0 0,-1 0 0 0 0,1-1 0 0 0,0 1 0 0 0,0 0 0 0 0,0 0 0 0 0,0-1 0 0 0,1 1 0 0 0,-1-1 0 0 0,1 1 0 0 0,0-1 0 0 0,0 0 0 0 0,0-68 16 0 0,0 47 66 0 0,0 4 108 0 0,0 18-86 0 0,0 3-4 0 0,0 0-18 0 0,0 0-8 0 0,0 0-2 0 0,-3 3-2 0 0,3-3-68 0 0,-1 1 0 0 0,1-1 0 0 0,-1 0-1 0 0,1 1 1 0 0,-1-1 0 0 0,1 1 0 0 0,0-1 0 0 0,-1 1 0 0 0,1-1-1 0 0,0 1 1 0 0,-1 0 0 0 0,1-1 0 0 0,0 1 0 0 0,0-1 0 0 0,0 1-1 0 0,-1-1 1 0 0,1 1 0 0 0,0 0 0 0 0,0-1 0 0 0,0 1-1 0 0,0 0 1 0 0,0-1 0 0 0,0 1 0 0 0,0-1 0 0 0,0 1 0 0 0,0 0-1 0 0,1-1 1 0 0,-1 1 0 0 0,0 0 0 0 0,0-1 0 0 0,0 1-1 0 0,1-1 1 0 0,-1 1 0 0 0,0-1 0 0 0,1 1 0 0 0,-1-1-2 0 0,4 10 27 0 0,-2 3 36 0 0,-2-12-53 0 0,-1 1 0 0 0,1 0 0 0 0,0-1 0 0 0,-1 1-1 0 0,1 0 1 0 0,-1-1 0 0 0,1 1 0 0 0,-1 0 0 0 0,0-1 0 0 0,0 2-10 0 0,-3 8 76 0 0,11 7 35 0 0,-6-13-78 0 0,0 0 1 0 0,0 0 0 0 0,-1 0 0 0 0,0 1 0 0 0,0 3-34 0 0,0 15 99 0 0,2-10-65 0 0,23 79 192 0 0,-20-53-113 0 0,1-17-30 0 0,-4-17-49 0 0,-1 0 1 0 0,1 0-1 0 0,-1 0 0 0 0,-1 0 1 0 0,1 4-35 0 0,2 15 113 0 0,2-1 43 0 0,1 4 64 0 0,-5-24-173 0 0,-1 1 0 0 0,1 0-1 0 0,-1-1 1 0 0,0 1 0 0 0,-1 0 0 0 0,1 0 0 0 0,-1-1-1 0 0,0 3-46 0 0,-4 9 129 0 0,3-10-75 0 0,1 0 1 0 0,-1 1-1 0 0,1-1 0 0 0,0 1 1 0 0,0-1-1 0 0,1 1-54 0 0,1 4 78 0 0,-1 10 66 0 0,-3-8 19 0 0,-10 10 80 0 0,0-1-87 0 0,11-17-187 0 0,1-1 42 0 0,1 5 146 0 0,1-5-86 0 0,-2 0-62 0 0,1 0-40 0 0,-1 1-42 0 0,-1 0-28 0 0,0 1-41 0 0,-1 1-47 0 0,-1 1-52 0 0,4-7-24 0 0,-1 1-45 0 0,1-1-43 0 0,-1 1-38 0 0,1 0-258 0 0,0-1-64 0 0,0 1-50 0 0,0-1-37 0 0,0-1 800 0 0,0 2-1104 0 0,0-2-33 0 0,0 1-2392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33.6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545 152 5456 0 0,'-13'0'158'0'0,"11"0"-37"0"0,2-2-3 0 0,0-2 46 0 0,0-2 140 0 0,0 3 256 0 0,-3 1 16 0 0,-7-9-5 0 0,9 10-373 0 0,-1 0-35 0 0,0 0 74 0 0,0 0-77 0 0,-1 1-74 0 0,0 1-31 0 0,1-3 72 0 0,-3-8 371 0 0,-5 5-13 0 0,5-5-45 0 0,-5 5-21 0 0,5-5-3 0 0,0 7-206 0 0,-1 0-40 0 0,0 0-10 0 0,-2-6 33 0 0,0-1 52 0 0,-2 6-28 0 0,0 1-76 0 0,4-4 41 0 0,4 4-82 0 0,-5-2 81 0 0,-9-3 2 0 0,12 6-125 0 0,1 1-24 0 0,1 0 0 0 0,0 1 0 0 0,0-1 1 0 0,0 1-1 0 0,-1 0 0 0 0,1 0 0 0 0,0 0 1 0 0,0 0-1 0 0,-2 0-34 0 0,0 0 68 0 0,-1-2 81 0 0,-9-7-17 0 0,11 8-97 0 0,-1 0 0 0 0,1 0 0 0 0,-1 1 0 0 0,0-1-1 0 0,1 1 1 0 0,-1 0 0 0 0,0 0-35 0 0,-11 3 80 0 0,0 7-5 0 0,0-5-59 0 0,0 5-16 0 0,9-9 0 0 0,2 0 0 0 0,-4 14 0 0 0,-2 0 0 0 0,5-2 0 0 0,-1-9 0 0 0,5-3 0 0 0,1-1 0 0 0,-1 0 0 0 0,1 0 0 0 0,-1 0 0 0 0,1 1 0 0 0,0-1 0 0 0,-1 0 0 0 0,1 1 0 0 0,0-1 0 0 0,-1 0 0 0 0,1 1 0 0 0,0-1 0 0 0,-1 1 0 0 0,1-1 0 0 0,0 0 0 0 0,0 1 0 0 0,0-1 0 0 0,-1 1 0 0 0,1-1 0 0 0,0 1 0 0 0,0-1 0 0 0,0 1 0 0 0,0-1 0 0 0,0 1 0 0 0,0-1 0 0 0,0 0 0 0 0,0 1 0 0 0,0-1 0 0 0,0 1 0 0 0,0-1 0 0 0,0 1 0 0 0,0 0 0 0 0,0 31 0 0 0,0-8 0 0 0,-1-7 0 0 0,0 0 0 0 0,2 0 0 0 0,0 0 0 0 0,2 7 0 0 0,7-3 0 0 0,-5 4 13 0 0,0-11 24 0 0,-3-11-32 0 0,-1 1-1 0 0,0-1 1 0 0,0 0-1 0 0,0 0 0 0 0,-1 1 1 0 0,1-1-1 0 0,-1 0 1 0 0,0 1-1 0 0,0 0-4 0 0,0-1 6 0 0,1 0 0 0 0,-1 1-1 0 0,1-1 1 0 0,-1 1 0 0 0,1-1-1 0 0,0 0 1 0 0,0 0 0 0 0,0 1-1 0 0,1-1-5 0 0,3 11 19 0 0,0 12 58 0 0,0-12-21 0 0,-3-11-45 0 0,-1 1 0 0 0,0-1 0 0 0,0 0 0 0 0,0 0 0 0 0,0 1 0 0 0,-1-1 0 0 0,0 0 0 0 0,1 1 0 0 0,-1 0-11 0 0,0 0 10 0 0,0 0 0 0 0,0 0 1 0 0,1 0-1 0 0,0 1 1 0 0,0-1-1 0 0,0 1-10 0 0,12 25 10 0 0,-8-20 10 0 0,2 10-59 0 0,-7-12 68 0 0,1 3 69 0 0,-1 3 98 0 0,0-12-175 0 0,0 0 1 0 0,1-1 0 0 0,-1 1 0 0 0,1 0 0 0 0,-1 0 0 0 0,1-1 0 0 0,0 1-1 0 0,0-1 1 0 0,-1 1 0 0 0,1 0 0 0 0,1-1-22 0 0,-1 1 17 0 0,-1-1 1 0 0,1 1-1 0 0,0-1 0 0 0,0 1 0 0 0,0 0 1 0 0,-1-1-1 0 0,1 1 0 0 0,-1 0 1 0 0,0 0-1 0 0,1-1 0 0 0,-1 1-17 0 0,0 1 106 0 0,0-3-2 0 0,0 0-32 0 0,0 0-135 0 0,0 0-58 0 0,0 0 43 0 0,0 0-67 0 0,0 0-80 0 0,0 0 66 0 0,0 0-37 0 0,0 0-39 0 0,0 0-37 0 0,0 0-371 0 0,0 0 87 0 0,1 0-51 0 0,1 0-716 0 0,2 0-565 0 0,4 0-1073 0 0</inkml:trace>
  <inkml:trace contextRef="#ctx0" brushRef="#br0" timeOffset="713.13">1 364 7568 0 0,'8'-1'138'0'0,"7"-7"385"0"0,-12 6-428 0 0,1 0-59 0 0,5 0-20 0 0,-3 2 42 0 0,-6 0-58 0 0,14 0 393 0 0,-1 0-4 0 0,17 0 575 0 0,-12 0-449 0 0,-10 0-330 0 0,-1 0-37 0 0,0 0-45 0 0,-1 0-50 0 0,10-3 300 0 0,-6-2-83 0 0,-9 4-238 0 0,0 0 1 0 0,1 0 0 0 0,-1 1 0 0 0,1-1-1 0 0,0 0 1 0 0,-1 1 0 0 0,1-1 0 0 0,0 1-1 0 0,-1-1 1 0 0,1 1 0 0 0,0 0-1 0 0,0 0 1 0 0,-1 0 0 0 0,2 0-33 0 0,5-1 82 0 0,-1 0 1 0 0,1 0-1 0 0,0-1 1 0 0,-1 0-1 0 0,8-3-82 0 0,-13 4 19 0 0,14-2 155 0 0,-3 2-59 0 0,6 0 28 0 0,-3-3-31 0 0,-10 2-56 0 0,0 0 0 0 0,1 0 0 0 0,-1 1 0 0 0,0 0 0 0 0,1 1 0 0 0,0-1-56 0 0,10 2 118 0 0,7-1-51 0 0,8-3-103 0 0,0-7-81 0 0,-13 5 32 0 0,-7 1 22 0 0,-1 2 0 0 0,1-1 0 0 0,0 1 0 0 0,0 1 0 0 0,1 0 63 0 0,-5 1-40 0 0,-1-1 0 0 0,0 0 0 0 0,1 0 0 0 0,-1-1 1 0 0,1 0 39 0 0,19-4-134 0 0,-8 4-1 0 0,-8 2-28 0 0,0 0-22 0 0,-1 0-40 0 0,13 0-323 0 0,4 0-235 0 0,12 0-508 0 0,-26 3 842 0 0,-2 2 112 0 0,-2 0 120 0 0,1-3 71 0 0,-8-2 56 0 0,1 3 24 0 0,22 22-12 0 0,-22-20 20 0 0,-2 2 46 0 0,0-1 2 0 0,8 14-1 0 0,-7-8 82 0 0,-1 0 65 0 0,-1 4 92 0 0,0-5-8 0 0,0 11 190 0 0,3-10-70 0 0,2-4-144 0 0,0 2 87 0 0,-2 3 74 0 0,-3-10-292 0 0,0 2 36 0 0,0 4 188 0 0,0 23 947 0 0,0-27-1017 0 0,0-1-52 0 0,0-4-161 0 0,-1 0 1 0 0,1 0-1 0 0,0 0 0 0 0,0 0 1 0 0,0 0-1 0 0,0 0 0 0 0,0 0 1 0 0,0 0-1 0 0,0 0 0 0 0,0 0 1 0 0,0 0-1 0 0,0 1 0 0 0,0-1 1 0 0,0 0-1 0 0,0 0 0 0 0,0 0 1 0 0,0 0-1 0 0,0 0 0 0 0,0 0 1 0 0,0 0-1 0 0,1 0 0 0 0,-1 0 1 0 0,0 0-1 0 0,0 0 0 0 0,0 1 1 0 0,0-1-1 0 0,0 0 0 0 0,0 0 1 0 0,0 0-1 0 0,0 0 0 0 0,0 0 1 0 0,0 0-1 0 0,0 0 0 0 0,0 0 1 0 0,0 0-1 0 0,0 0 0 0 0,0 0 1 0 0,1 0-1 0 0,-1 0 1 0 0,0 0-1 0 0,0 0 0 0 0,0 0 1 0 0,0 0-1 0 0,0 0 0 0 0,0 0 1 0 0,0 0-1 0 0,0 0 0 0 0,0 0 1 0 0,0 0-1 0 0,0 0 0 0 0,1 0 1 0 0,-1 0-1 0 0,0 0 0 0 0,0 0 1 0 0,0 0-1 0 0,0 0 0 0 0,0 0-6 0 0,10 0 344 0 0,-7 0-6 0 0,-3 0-146 0 0,0 0-91 0 0,0 0-25 0 0,0 3-43 0 0,0 7-45 0 0,0-8-128 0 0,0-5-50 0 0,0 1 80 0 0,0 0 50 0 0,0-2 1 0 0,0 3 4 0 0,0-2-201 0 0</inkml:trace>
  <inkml:trace contextRef="#ctx0" brushRef="#br0" timeOffset="905.72">757 92 5008 0 0,'0'0'108'0'0,"0"0"17"0"0,0 0 13 0 0,0 0 11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0:36.3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154 514 5400 0 0,'-26'13'158'0'0,"26"-13"-153"0"0,0 0-1 0 0,0 0 1 0 0,0 0-1 0 0,-1 0 0 0 0,1 0 1 0 0,0 0-1 0 0,0 0 1 0 0,0 0-1 0 0,-1 0 0 0 0,1 0 1 0 0,0 0-1 0 0,0 1 0 0 0,0-1 1 0 0,-1 0-1 0 0,1 0 1 0 0,0 0-1 0 0,0 0 0 0 0,0 0 1 0 0,0 1-1 0 0,0-1 0 0 0,-1 0 1 0 0,1 0-1 0 0,0 0 1 0 0,0 0-1 0 0,0 1 0 0 0,0-1 1 0 0,0 0-1 0 0,0 0 1 0 0,0 0-1 0 0,0 1 0 0 0,0-1 1 0 0,-1 0-1 0 0,1 0 0 0 0,0 0 1 0 0,0 1-5 0 0,1-1 1 0 0,-1 1 0 0 0,0-1 0 0 0,0 0 1 0 0,0 1-1 0 0,0-1 0 0 0,0 1 0 0 0,0-1 0 0 0,0 0 0 0 0,0 1 1 0 0,0-1-1 0 0,-1 1 0 0 0,1-1 0 0 0,0 0 0 0 0,0 1 0 0 0,0-1 1 0 0,0 1-1 0 0,0-1 0 0 0,-1 0 0 0 0,1 1 0 0 0,0-1 1 0 0,0 0-1 0 0,-1 0 0 0 0,1 1 0 0 0,0-1 0 0 0,0 0 0 0 0,-1 1 1 0 0,1-1-1 0 0,0 0 0 0 0,-1 0 0 0 0,1 0 0 0 0,0 1 0 0 0,-1-1 1 0 0,1 0-1 0 0,-1 0 0 0 0,1 0 0 0 0,0 0 0 0 0,-1 0 0 0 0,1 0 1 0 0,-1 0-1 0 0,1 1 0 0 0,0-1 0 0 0,-1 0 0 0 0,1 0 1 0 0,0-1-1 0 0,-1 1 0 0 0,1 0 0 0 0,-1 0 0 0 0,1 0 0 0 0,-1 0-1 0 0,-7 0 86 0 0,1 4 103 0 0,2 3 32 0 0,0 6 40 0 0,-1 1-7 0 0,2-8-46 0 0,-7-1-26 0 0,6 3-76 0 0,-3 8 11 0 0,6-12-80 0 0,-13 27 220 0 0,2-1 405 0 0,-4 12-662 0 0,16-37 105 0 0,0 0 0 0 0,0 0-1 0 0,0 0 1 0 0,1 0 0 0 0,-1-1-1 0 0,1 4-104 0 0,1 4 170 0 0,0-1-39 0 0,-1-2-55 0 0,0-2-42 0 0,0 7 96 0 0,2 21 220 0 0,1-20-227 0 0,5-3-60 0 0,-5-10 19 0 0,-3-2 4 0 0,2 3 29 0 0,14 6 37 0 0,-1-5-22 0 0,-1-3 6 0 0,-1-5 33 0 0,5-6 51 0 0,-6 7-113 0 0,-10 2-84 0 0,1 1 0 0 0,-1-1 0 0 0,0 1 1 0 0,0-1-1 0 0,0 0 0 0 0,0 0 0 0 0,0 0 0 0 0,0 0 1 0 0,0 0-1 0 0,0 0 0 0 0,0 0 0 0 0,0-1 0 0 0,0 1 1 0 0,0-1-24 0 0,9-6 97 0 0,6 2 2 0 0,-5 2-33 0 0,-2-8 48 0 0,-8 10-103 0 0,0 0 1 0 0,1 1 0 0 0,-1-1-1 0 0,1 1 1 0 0,-1-1 0 0 0,1 1-1 0 0,0 0 1 0 0,0 0-12 0 0,-1 1 1 0 0,0-1 0 0 0,0 0 0 0 0,0 0 0 0 0,0 0 0 0 0,0 0 0 0 0,0 0 0 0 0,0 0 0 0 0,-1-1 0 0 0,1 1 0 0 0,0-1 1 0 0,-1 1-1 0 0,1-1 0 0 0,-1 0 0 0 0,1 1 0 0 0,-1-1 0 0 0,0 0 0 0 0,0 0 0 0 0,1-1-1 0 0,14-18 0 0 0,-9 14-2 0 0,5-4-50 0 0,-4-1-72 0 0,-3 2-33 0 0,-1 1 36 0 0,3-17-168 0 0,-6 13 138 0 0,0-7-116 0 0,-1 8 122 0 0,0-30-395 0 0,0 24 349 0 0,0 2 94 0 0,0 1 101 0 0,0 9-7 0 0,-1-1 0 0 0,0 1 0 0 0,0 0 0 0 0,0 1 0 0 0,-2-6 3 0 0,-3-11 3 0 0,1-19-3 0 0,-10-24 0 0 0,4 33 0 0 0,7 22 0 0 0,1 1 0 0 0,0-1 0 0 0,-1-5 0 0 0,1-4-2 0 0,2 12 4 0 0,0 0 1 0 0,-1 0-1 0 0,1 0 0 0 0,-1 0 0 0 0,-1 0 1 0 0,-2-5-3 0 0,1 3 14 0 0,1 0 0 0 0,0 0 0 0 0,0-1 0 0 0,1 1 1 0 0,-1-8-15 0 0,-1-3 42 0 0,-1 0 46 0 0,1 4 20 0 0,4 3-40 0 0,-1-4 15 0 0,-5 3 4 0 0,5 10-69 0 0,-1 1 0 0 0,1 0 0 0 0,0 0 0 0 0,1 0 0 0 0,-1-1 0 0 0,1 1-1 0 0,-1 0 1 0 0,1-2-18 0 0,0-25 194 0 0,0 27-102 0 0,0 1-18 0 0,0-8-8 0 0,0 7-2 0 0,0 3 5 0 0,0 0 22 0 0,0 0 5 0 0,0 0 0 0 0,0 0-6 0 0,0 0-20 0 0,2 3-17 0 0,4 2-46 0 0,-4-3-3 0 0,0-1 0 0 0,0 0 0 0 0,-1 1 0 0 0,1-1 0 0 0,-1 1 0 0 0,1 0 0 0 0,-1-1 0 0 0,0 1-1 0 0,0 0 1 0 0,0 0 0 0 0,0 0 0 0 0,0 0 0 0 0,0 0 0 0 0,0 0 0 0 0,-1 0 0 0 0,1 0 0 0 0,-1 0 0 0 0,1 1-1 0 0,-1-1 1 0 0,0 1-4 0 0,0 6 17 0 0,-1-5-11 0 0,1-1-1 0 0,0 1 1 0 0,0-1 0 0 0,0 1 0 0 0,0-1 0 0 0,1 1 0 0 0,-1-1 0 0 0,1 1 0 0 0,1 0-6 0 0,7 25 147 0 0,3 21-147 0 0,-10-38 47 0 0,0 0 1 0 0,-1 0-1 0 0,0 4-47 0 0,0-9 27 0 0,-1-1 0 0 0,1 0 0 0 0,0 0 0 0 0,0 0 0 0 0,0 0 0 0 0,1 1-27 0 0,4 15 77 0 0,-1 18 55 0 0,5-4 52 0 0,-5 4 28 0 0,5-5 4 0 0,-5 6 1 0 0,0-19-79 0 0,-3-12-61 0 0,0 0 0 0 0,0 0 0 0 0,-1 1 1 0 0,0 1-78 0 0,-1 6 116 0 0,-1-11-51 0 0,1 0 1 0 0,0 0-1 0 0,1 0 1 0 0,0 0 0 0 0,0 3-66 0 0,4 6 104 0 0,-3-10-54 0 0,0 0 0 0 0,-1 1 0 0 0,0-1 0 0 0,0 1 0 0 0,0-1 0 0 0,-1 1-50 0 0,0-2 51 0 0,1 1 1 0 0,0 0 0 0 0,0-1 0 0 0,0 1 0 0 0,1-1 0 0 0,0 1-52 0 0,4 14 173 0 0,-5-6-91 0 0,-1 3 87 0 0,0 8 25 0 0,-2-9-86 0 0,-5-9-19 0 0,6-7-85 0 0,1 1-1 0 0,-1-1 1 0 0,1 0-1 0 0,0 0 1 0 0,-1 1 0 0 0,1-1-1 0 0,-1 1 1 0 0,1-1-1 0 0,0 0 1 0 0,0 1 0 0 0,-1-1-1 0 0,1 1 1 0 0,0-1-1 0 0,0 0 1 0 0,-1 1-1 0 0,1-1 1 0 0,0 1 0 0 0,0-1-1 0 0,0 1 1 0 0,0-1-1 0 0,0 1 1 0 0,0-1 0 0 0,0 1-1 0 0,0-1 1 0 0,0 1-1 0 0,0-1 1 0 0,0 1 0 0 0,0-1-1 0 0,0 1-3 0 0,0 1 24 0 0,1 7 6 0 0,-5-3 75 0 0,-6 4-33 0 0,8-7 13 0 0,2-3-15 0 0,0 0-6 0 0,0 0-38 0 0,0 0-42 0 0,0 0-45 0 0,0 0-92 0 0,0 0-166 0 0,0 0-22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32.1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439 409 5136 0 0,'0'0'149'0'0,"0"-3"-7"0"0,-1-4-99 0 0,-1 2 16 0 0,2 3 39 0 0,-1 1-66 0 0,-3-3-90 0 0,3 4 63 0 0,0-1 40 0 0,0-1 56 0 0,0 1 75 0 0,0 0-9 0 0,0 0 45 0 0,1 0 51 0 0,-1-1 55 0 0,-2 2 192 0 0,-8-3-9 0 0,-3-6 81 0 0,13 7-372 0 0,0 1-37 0 0,-1-1 79 0 0,2-1-83 0 0,0 2-117 0 0,0-1-16 0 0,0 0 13 0 0,-1 0 71 0 0,-3 0 43 0 0,-9 1 327 0 0,9 1-376 0 0,1 0-47 0 0,2 0-59 0 0,-2 0 234 0 0,1 0 12 0 0,-10-3-15 0 0,-1-6 34 0 0,10 6-28 0 0,2 4-76 0 0,-2-1-73 0 0,0 0-47 0 0,-2-1-28 0 0,2 1 37 0 0,-15 0 156 0 0,0 0 54 0 0,-37 0 668 0 0,45 2-800 0 0,-2 4 1 0 0,0 0-16 0 0,1-5-11 0 0,-2 2 10 0 0,3 2-59 0 0,9-4-57 0 0,-1 0-1 0 0,1-1 1 0 0,-1 1-1 0 0,1 0 1 0 0,-1 0-1 0 0,1-1 1 0 0,-1 1 0 0 0,0-1-1 0 0,1 1 1 0 0,-1-1-1 0 0,0 0 1 0 0,0 0 0 0 0,1 0-4 0 0,-1 0 4 0 0,0 0 0 0 0,1 1 0 0 0,-1-1 1 0 0,1 0-1 0 0,-1 1 0 0 0,1-1 0 0 0,-1 1 1 0 0,1-1-1 0 0,-1 1 0 0 0,1 0 0 0 0,-1-1 1 0 0,1 1-1 0 0,0 0 0 0 0,-1 0-4 0 0,-6 4 1 0 0,-37 15-1 0 0,44-19-1 0 0,0-1 0 0 0,0 1 0 0 0,0 0 0 0 0,1-1 0 0 0,-1 1 0 0 0,0 0 1 0 0,0 0-1 0 0,1-1 0 0 0,-1 1 0 0 0,0 0 0 0 0,1 0 0 0 0,-1 0 0 0 0,1 0 1 0 0,-1 0-1 0 0,1 0 0 0 0,0 1 1 0 0,-7 8-40 0 0,-3-4 27 0 0,9-5 13 0 0,0-1 0 0 0,0 1 1 0 0,0-1-1 0 0,0 1 0 0 0,0-1 0 0 0,0 1 0 0 0,0-1 0 0 0,0 1 1 0 0,0 0-1 0 0,0-1 0 0 0,1 1 0 0 0,-1 0 0 0 0,0 0 0 0 0,1 0 0 0 0,-1 0 1 0 0,0 0-1 0 0,-4 11 0 0 0,-1-7-3 0 0,5-5 4 0 0,1 0-1 0 0,0 0 1 0 0,-1 1-1 0 0,1-1 1 0 0,-1 0-1 0 0,1 0 1 0 0,0 1-1 0 0,-1-1 0 0 0,1 0 1 0 0,0 1-1 0 0,-1-1 1 0 0,1 1-1 0 0,0-1 1 0 0,0 0-1 0 0,-1 1 0 0 0,1-1 1 0 0,0 1-1 0 0,0-1 1 0 0,0 1-1 0 0,-1-1 1 0 0,1 0-1 0 0,0 1 1 0 0,0-1-1 0 0,0 1 0 0 0,0-1 1 0 0,0 1-1 0 0,0-1 1 0 0,0 1-1 0 0,0-1 1 0 0,0 1-1 0 0,0-1 1 0 0,1 1-1 0 0,-1 90 60 0 0,0-89-60 0 0,0-1 0 0 0,0 1 0 0 0,0 0 0 0 0,1-1 0 0 0,-1 1 0 0 0,1 0 0 0 0,-1-1 0 0 0,1 1 0 0 0,-1-1 0 0 0,1 1 0 0 0,0-1 0 0 0,0 1 0 0 0,0-1 0 0 0,0 1 0 0 0,0-1 0 0 0,0 1 0 0 0,0-1 0 0 0,-1 1 0 0 0,1 0 0 0 0,0-1 0 0 0,-1 1 0 0 0,1-1 0 0 0,-1 1 0 0 0,0 0 0 0 0,0 0 0 0 0,1-1 0 0 0,-1 1 0 0 0,0 0 0 0 0,0-1 0 0 0,0 1 0 0 0,0 0 0 0 0,1-1 0 0 0,-1 1 0 0 0,0-1 0 0 0,1 1 0 0 0,0-1 0 0 0,-1 1 0 0 0,1-1 0 0 0,0 1 0 0 0,0-1 0 0 0,-1 0 0 0 0,2 1 0 0 0,2 5 0 0 0,-1-2 0 0 0,-3-4 0 0 0,0-1 0 0 0,0 1 0 0 0,0 0 0 0 0,1-1 0 0 0,-1 1 0 0 0,0-1 0 0 0,1 1 0 0 0,-1-1 0 0 0,1 1 0 0 0,-1-1 0 0 0,1 1 0 0 0,-1-1 0 0 0,1 1 0 0 0,-1-1 0 0 0,1 1 0 0 0,-1-1 0 0 0,1 0 0 0 0,-1 1 0 0 0,1-1 0 0 0,0 0 0 0 0,-1 0 0 0 0,1 1 0 0 0,4 1 0 0 0,25 23 0 0 0,3-13-1 0 0,-23-9 15 0 0,6 1 32 0 0,4-5-22 0 0,-11 1-11 0 0,-7 0-7 0 0,0 0 0 0 0,0 0 1 0 0,-1 0-1 0 0,1 1 1 0 0,0-1-1 0 0,-1 1 1 0 0,1-1-1 0 0,0 1 0 0 0,-1-1 1 0 0,1 1-1 0 0,0 1-6 0 0,-1-2 2 0 0,0 1 0 0 0,1-1 0 0 0,-1 1 1 0 0,0-1-1 0 0,0 1 0 0 0,0-1 0 0 0,0 0 0 0 0,1 1 0 0 0,-1-1 0 0 0,0 0 0 0 0,1 0-2 0 0,15-3 37 0 0,-10 1-21 0 0,0 0-1 0 0,0 1 1 0 0,0 0-1 0 0,0 0 1 0 0,0 1 0 0 0,7 0-16 0 0,3-3 10 0 0,8-7 33 0 0,1-1-31 0 0,-19 7-13 0 0,6-1 1 0 0,-9-1-34 0 0,0 1-56 0 0,3 4-57 0 0,-2-2-118 0 0,2-6 81 0 0,-1-3-62 0 0,0 1-28 0 0,0 3-36 0 0,-5 6 104 0 0,0 1 36 0 0,1-2-79 0 0,-2 1 98 0 0,1-2-105 0 0,-2 2 146 0 0,2 1-37 0 0,-1-1-53 0 0,0 1-69 0 0,1 0-21 0 0,0-1-38 0 0,1-1-427 0 0,1-1-284 0 0,3-1-671 0 0,-6 5 1684 0 0</inkml:trace>
  <inkml:trace contextRef="#ctx0" brushRef="#br0" timeOffset="299.52">469 0 5904 0 0,'0'0'132'0'0,"0"0"17"0"0,0 0 11 0 0,0 0 35 0 0,0 0 118 0 0,0 0 51 0 0,0 0 11 0 0,0 0 3 0 0,0 0 13 0 0,-2 0 8 0 0,-8 0 1 0 0,10 0-393 0 0,-1 0-1 0 0,1 0 1 0 0,0 0 0 0 0,0 0 0 0 0,0 0 0 0 0,0 0 0 0 0,0 0 0 0 0,0 0 0 0 0,0 0-1 0 0,0 0 1 0 0,0 0 0 0 0,0 0 0 0 0,0 0 0 0 0,-1 0 0 0 0,1 0 0 0 0,0 0 0 0 0,0 0 0 0 0,0 0-1 0 0,0 0 1 0 0,0 0 0 0 0,0 0 0 0 0,0 0 0 0 0,0 0 0 0 0,0 0 0 0 0,0 1 0 0 0,0-1-1 0 0,-1 0 1 0 0,1 0 0 0 0,0 0 0 0 0,0 0 0 0 0,0 0 0 0 0,0 0 0 0 0,0 0 0 0 0,0 0-1 0 0,0 0 1 0 0,0 0 0 0 0,0 0 0 0 0,0 0 0 0 0,0 0 0 0 0,0 1 0 0 0,0-1 0 0 0,0 0-1 0 0,0 0 1 0 0,0 0 0 0 0,0 0 0 0 0,0 0 0 0 0,0 0 0 0 0,0 0 0 0 0,0 0 0 0 0,0 0-1 0 0,0 0 1 0 0,0 0 0 0 0,0 1 0 0 0,0-1 0 0 0,0 0 0 0 0,0 0 0 0 0,0 0-7 0 0,0 39 1083 0 0,0-24-764 0 0,0 1-39 0 0,0-3-87 0 0,0-1-42 0 0,0 0-49 0 0,0-1-57 0 0,0-9-33 0 0,0-1 0 0 0,0 1-1 0 0,1-1 1 0 0,-1 1 0 0 0,0-1 0 0 0,1 1-1 0 0,-1-1 1 0 0,1 1 0 0 0,-1-1 0 0 0,1 1 0 0 0,0-1-1 0 0,0 0 1 0 0,0 0-12 0 0,5 12 74 0 0,-5 4 0 0 0,-1-5-4 0 0,4 4 58 0 0,-1-7-59 0 0,-1-1 1 0 0,0 1-1 0 0,0-1 1 0 0,0 6-70 0 0,-1 14 219 0 0,-1 34 135 0 0,0-23-181 0 0,1-31-117 0 0,-1-1 0 0 0,1 1 0 0 0,1 0 0 0 0,-1-1 0 0 0,2 4-56 0 0,-1-4 57 0 0,0 0 1 0 0,-1 0-1 0 0,0 0 1 0 0,0 0 0 0 0,-1 2-58 0 0,0-8 2 0 0,0 48 332 0 0,0 0 59 0 0,0 0 62 0 0,0 0 63 0 0,2-39-383 0 0,4 1-12 0 0,0 2 24 0 0,-4 1 34 0 0,-2-4-117 0 0,0-8 5 0 0,0-2 16 0 0,0 0-92 0 0,0 0-102 0 0,0-1-96 0 0,0 0 52 0 0,0 1-41 0 0,0-1-42 0 0,0 0-41 0 0,0 0-37 0 0,0 0-34 0 0,0-1-229 0 0,0 0-56 0 0,0 0-752 0 0,0 0-598 0 0,0 1-1134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37.6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11 6952 0 0,'0'-7'104'0'0,"-3"3"93"0"0,-1 7-32 0 0,1 0-118 0 0,1 0-66 0 0,0-1 108 0 0,1-2 100 0 0,1 0 159 0 0,0 0 4 0 0,0 3-8 0 0,0 7-34 0 0,0-8-12 0 0,0 1-2 0 0,2 5-107 0 0,3 2 18 0 0,2 4 16 0 0,-6-1-26 0 0,-1-5-103 0 0,-1 13 100 0 0,5-7 40 0 0,0-7-97 0 0,1 1 34 0 0,5 11 247 0 0,-4-5-186 0 0,-1 11 93 0 0,1-10-105 0 0,-2-3-44 0 0,-1 6 47 0 0,-2-1 29 0 0,1-10-153 0 0,2 3 6 0 0,1 4 32 0 0,1 12 58 0 0,1 2-1 0 0,-4-17-97 0 0,1 2 32 0 0,9 23 126 0 0,-5-13-111 0 0,-3-11-89 0 0,-3 5 64 0 0,-2-15-107 0 0,0-1 0 0 0,0 0 0 0 0,0 1-1 0 0,0-1 1 0 0,0 1 0 0 0,1-1 0 0 0,-1 0 0 0 0,0 0 0 0 0,1 1 0 0 0,0 0-12 0 0,3 5 49 0 0,-3-5-39 0 0,0-1 0 0 0,0 0 0 0 0,0 1 0 0 0,0-1 0 0 0,-1 1-1 0 0,1-1 1 0 0,-1 1 0 0 0,1-1 0 0 0,-1 1 0 0 0,1-1 0 0 0,-1 1 0 0 0,0 0 0 0 0,0-1 0 0 0,0 1-10 0 0,0 0 9 0 0,0-1 1 0 0,1 1 0 0 0,-1-1-1 0 0,0 1 1 0 0,1 0 0 0 0,-1-1-1 0 0,1 1 1 0 0,-1-1 0 0 0,1 1 0 0 0,0-1-1 0 0,-1 0 1 0 0,1 1 0 0 0,0-1-1 0 0,0 0 1 0 0,0 1 0 0 0,0-1-1 0 0,0 0 1 0 0,1 1-10 0 0,1 1 79 0 0,-2 1-40 0 0,-2 4-7 0 0,0-8-20 0 0,1 2 68 0 0,0-2 8 0 0,0 0 34 0 0,0 0 20 0 0,0 0 2 0 0,0 0 2 0 0,0 0 13 0 0,0 0 8 0 0,0-2 0 0 0,1-6-44 0 0,0-18 40 0 0,-1 23-154 0 0,0 0 0 0 0,-1 1-1 0 0,1-1 1 0 0,0 0 0 0 0,-1 0-1 0 0,0 1 1 0 0,0-3-9 0 0,-4-3 20 0 0,4 7-17 0 0,0 0-1 0 0,1-1 0 0 0,-1 1 0 0 0,0-1 0 0 0,0 1 1 0 0,1-1-1 0 0,-1 1 0 0 0,1-1 0 0 0,-1 1 0 0 0,1-1 1 0 0,0 1-1 0 0,-1-1 0 0 0,1 0 0 0 0,0 1 0 0 0,0-2-2 0 0,0-2 1 0 0,-1-1 0 0 0,0 1 0 0 0,0 0 0 0 0,0 0-1 0 0,-2-3 0 0 0,1 2 10 0 0,1 1 0 0 0,-1-1 0 0 0,1 1 0 0 0,0-1 0 0 0,0-2-10 0 0,1-149 10 0 0,2 146-10 0 0,-1 1 0 0 0,2-1 0 0 0,-1 1 0 0 0,2-1 0 0 0,0-1 0 0 0,-2 7 0 0 0,-1 3 0 0 0,0 0 0 0 0,0 0 0 0 0,0 0 0 0 0,0 0 0 0 0,1 0 0 0 0,-1 0 0 0 0,1 0 0 0 0,-1 1 0 0 0,3-2 0 0 0,6-10 0 0 0,10-32 0 0 0,-19 44 0 0 0,-1 0 0 0 0,1 0 0 0 0,0 0 0 0 0,-1 0 0 0 0,1 0 0 0 0,0 0 0 0 0,0 0 0 0 0,0 1 0 0 0,0-1 0 0 0,-1 0 0 0 0,1 1 0 0 0,0-1 0 0 0,0 1 0 0 0,0-1 0 0 0,0 1 0 0 0,1-1 0 0 0,-1 1 0 0 0,0-1 0 0 0,10-3-10 0 0,4-9-33 0 0,-13 12 43 0 0,-1-1-1 0 0,1 1 0 0 0,0 0 1 0 0,-1 0-1 0 0,1-1 1 0 0,0 1-1 0 0,0 0 1 0 0,0 0-1 0 0,0 1 0 0 0,0-1 1 0 0,0 0-1 0 0,0 1 1 0 0,0-1-1 0 0,0 1 1 0 0,1 0-1 0 0,1-1 1 0 0,13 1-44 0 0,-8 0 0 0 0,-6 0-108 0 0,-1 0 52 0 0,1-1 43 0 0,-1 1 36 0 0,3-2 51 0 0,4-3 155 0 0,-7 4-160 0 0,1-1-43 0 0,0 1-59 0 0,0 0-76 0 0,-1 0 0 0 0,0 1-44 0 0,0-1-51 0 0,1 1-55 0 0,-1 0 4 0 0,0 0-43 0 0,0 0-48 0 0,0 0-49 0 0,1 1-54 0 0,-1-1-55 0 0,1 1-58 0 0,0 0-61 0 0,7 3-1318 0 0,7 4-1128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38.0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0 152 6392 0 0,'0'0'141'0'0,"0"0"23"0"0,0 0 12 0 0,3 2-24 0 0,9 9-121 0 0,-3-9-21 0 0,-3-2 27 0 0,-5 0-35 0 0,7 0 135 0 0,2 0 35 0 0,14 0 414 0 0,-19-2-265 0 0,7-5-79 0 0,2-2 97 0 0,-10 3-155 0 0,-4 6-172 0 0,0-1 0 0 0,0 1-1 0 0,1-1 1 0 0,-1 1 0 0 0,0 0-1 0 0,1-1 1 0 0,-1 1 0 0 0,0 0-1 0 0,1-1 1 0 0,-1 1 0 0 0,0 0-1 0 0,1-1 1 0 0,-1 1 0 0 0,0 0-1 0 0,1 0 1 0 0,-1-1 0 0 0,1 1-1 0 0,-1 0 1 0 0,1 0 0 0 0,-1 0-1 0 0,1 0 1 0 0,-1 0 0 0 0,1-1-1 0 0,-1 1 1 0 0,0 0 0 0 0,1 0-1 0 0,-1 0 1 0 0,1 0 0 0 0,-1 0-1 0 0,1 0 1 0 0,-1 1 0 0 0,1-1-12 0 0,0 0 17 0 0,0 0 0 0 0,0 0 0 0 0,-1 0 0 0 0,1-1 0 0 0,0 1 0 0 0,0 0-1 0 0,-1 0 1 0 0,1 0 0 0 0,0-1 0 0 0,-1 1 0 0 0,1 0 0 0 0,0-1 0 0 0,-1 1 0 0 0,1-1 0 0 0,0 1 0 0 0,-1-1 0 0 0,1 1 0 0 0,-1-1 0 0 0,1 1 0 0 0,-1-1 0 0 0,1 1-17 0 0,5-10 209 0 0,1-1-2 0 0,-4 9-36 0 0,-1 0-66 0 0,1 2-42 0 0,1 0-44 0 0,-1 0-9 0 0,0-1 32 0 0,9-9 92 0 0,-8 5 13 0 0,-4 0-90 0 0,1 0-27 0 0,5 1-6 0 0,-5 3-22 0 0,-1 1 0 0 0,1 0 0 0 0,-1 0 0 0 0,1-1 0 0 0,-1 1 0 0 0,0 0 0 0 0,1 0 0 0 0,-1-1 0 0 0,0 1 0 0 0,1 0 0 0 0,-1-1 0 0 0,0 1 0 0 0,1-1 0 0 0,-1 1 0 0 0,0 0 0 0 0,0-1 0 0 0,0 1 0 0 0,1-1 0 0 0,-1 1 0 0 0,0-1 0 0 0,0 1 0 0 0,0-1 0 0 0,0 1 0 0 0,0-1 0 0 0,0 1 0 0 0,0-1 0 0 0,0 1 0 0 0,0 0 0 0 0,0-1 0 0 0,0 1 0 0 0,0-1 0 0 0,0 0-2 0 0,0-9 36 0 0,0-16 121 0 0,0 19-138 0 0,0 7-17 0 0,0 0 0 0 0,0 0 0 0 0,0 0-1 0 0,0 0 1 0 0,0 0 0 0 0,0 0-1 0 0,0 0 1 0 0,0 0 0 0 0,0 0 0 0 0,0 0-1 0 0,0-1 1 0 0,0 1 0 0 0,0 0 0 0 0,0 0-1 0 0,0 0 1 0 0,0 0 0 0 0,0 0-1 0 0,0 0 1 0 0,0 0 0 0 0,0 0 0 0 0,0 0-1 0 0,0 0 1 0 0,0 0 0 0 0,0-1 0 0 0,0 1-1 0 0,0 0 1 0 0,0 0 0 0 0,0 0 0 0 0,-1 0-1 0 0,1 0 1 0 0,0 0 0 0 0,0 0-1 0 0,0 0 1 0 0,0 0 0 0 0,0 0 0 0 0,0 0-1 0 0,0 0 1 0 0,0 0 0 0 0,0 0 0 0 0,0 0-1 0 0,0 0 1 0 0,0 0 0 0 0,-1 0-1 0 0,1 0 1 0 0,0 0 0 0 0,0 0 0 0 0,0 0-1 0 0,0 0 1 0 0,0 0 0 0 0,0 0 0 0 0,0 0-1 0 0,0 0 1 0 0,0 0 0 0 0,0 0 0 0 0,0 0-1 0 0,-1 0 1 0 0,1 0-2 0 0,0 0 6 0 0,-1 0-1 0 0,1 0 1 0 0,-1 0-1 0 0,1 0 1 0 0,-1 0-1 0 0,1 0 1 0 0,-1 0 0 0 0,1-1-1 0 0,-1 1 1 0 0,1 0-1 0 0,-1 0 1 0 0,1 0-1 0 0,0-1 1 0 0,-1 1 0 0 0,1 0-1 0 0,-1 0 1 0 0,1-1-1 0 0,0 1 1 0 0,-1 0 0 0 0,1-1-1 0 0,-1 1 1 0 0,1-1-1 0 0,0 1 1 0 0,0 0-1 0 0,-1-1 1 0 0,1 0-6 0 0,-7-5 124 0 0,-5 4 12 0 0,7 2-97 0 0,-23 0 154 0 0,21 2-134 0 0,0 9 38 0 0,7-10-90 0 0,0 0 0 0 0,-1 0 0 0 0,1 0 0 0 0,-1 0-1 0 0,1 0 1 0 0,-1 0 0 0 0,1 0 0 0 0,-1 0 0 0 0,0-1 0 0 0,1 1-1 0 0,-1 0 1 0 0,0 0 0 0 0,0-1 0 0 0,0 1 0 0 0,0 0 0 0 0,0-1-7 0 0,-9 5 70 0 0,9-5-65 0 0,-1 1 0 0 0,1-1 0 0 0,0 0 0 0 0,0 1-1 0 0,0-1 1 0 0,0 1 0 0 0,0-1 0 0 0,0 1 0 0 0,0 0-1 0 0,1-1 1 0 0,-1 1 0 0 0,0 0 0 0 0,0 0 0 0 0,0 0 0 0 0,1 0-1 0 0,-1-1 1 0 0,0 1 0 0 0,0 1-5 0 0,-3 9 16 0 0,4-10-13 0 0,-1 0 1 0 0,1 0 0 0 0,0 0 0 0 0,-1 0 0 0 0,1 0-1 0 0,-1 0 1 0 0,0 0 0 0 0,1 0 0 0 0,-1 0 0 0 0,0 0-1 0 0,1-1 1 0 0,-1 1 0 0 0,0 0 0 0 0,0 0 0 0 0,0 0-1 0 0,0-1 1 0 0,0 1 0 0 0,0 0-4 0 0,-4 1 7 0 0,4-2-5 0 0,1 1 0 0 0,-1-1 0 0 0,1 0 0 0 0,-1 0 1 0 0,0 1-1 0 0,1-1 0 0 0,-1 0 0 0 0,1 1 0 0 0,-1-1 1 0 0,1 1-1 0 0,-1-1 0 0 0,1 1 0 0 0,-1-1 0 0 0,1 1 1 0 0,0-1-1 0 0,-1 1 0 0 0,1-1 0 0 0,0 1 0 0 0,-1 0 1 0 0,1-1-1 0 0,0 1 0 0 0,-1 0-2 0 0,-1 3 13 0 0,0 0-12 0 0,0 0 0 0 0,0 0-1 0 0,1 1 1 0 0,-1-1 0 0 0,1 0 0 0 0,0 0 0 0 0,0 1 0 0 0,1-1-1 0 0,-1 1 1 0 0,1-1 0 0 0,0 1 0 0 0,0-1 0 0 0,1 1-1 0 0,-1 55 0 0 0,0-56 4 0 0,0-1 0 0 0,0 0 0 0 0,1 0 0 0 0,0 0 0 0 0,-1 0 0 0 0,1 0 0 0 0,0 0 0 0 0,1 0 0 0 0,0 2-4 0 0,2 5 17 0 0,16 56-6 0 0,-17-60-10 0 0,1 1-1 0 0,-1-1 1 0 0,1 0 0 0 0,0 1 0 0 0,1-2 0 0 0,-1 1 0 0 0,1-1 0 0 0,0 1 0 0 0,1-1 0 0 0,-1-1-1 0 0,1 1 1 0 0,1 0-1 0 0,4 2 19 0 0,-5-4-10 0 0,-1 1-1 0 0,1 0 1 0 0,-1 0 0 0 0,5 4-9 0 0,-9-6 0 0 0,1-1 0 0 0,0 1 0 0 0,0-1 0 0 0,-1 0 0 0 0,1 0 0 0 0,0 0 0 0 0,0 0 0 0 0,1 0 0 0 0,-1 0 0 0 0,0 0 0 0 0,0-1 0 0 0,0 1 0 0 0,0-1 0 0 0,1 1 0 0 0,9 2 0 0 0,3 2-11 0 0,-12-3-4 0 0,1-1 1 0 0,-1 0 0 0 0,0 0-1 0 0,0 0 1 0 0,0-1 0 0 0,1 1 0 0 0,-1-1-1 0 0,2 0 15 0 0,1 0-66 0 0,0 0-93 0 0,-1 0-82 0 0,0 0-72 0 0,0 0-143 0 0,0 0-71 0 0,0 0-171 0 0,3 0-423 0 0,0 0-395 0 0,2 0-861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43.8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1 7696 0 0,'0'0'225'0'0,"0"0"-62"0"0,-2 0-22 0 0,0 0-22 0 0,-2 0-38 0 0,2 0 36 0 0,1 0-5 0 0,0 0 43 0 0,0 0 51 0 0,-1 0 59 0 0,2 2 312 0 0,0 8-29 0 0,0-7-145 0 0,0-1-69 0 0,2 9-67 0 0,4-2-56 0 0,-1-1-58 0 0,0 5 112 0 0,1-9-102 0 0,-6-4-153 0 0,1 0 0 0 0,-1 1 1 0 0,1-1-1 0 0,-1 0 0 0 0,0 0 0 0 0,1 1 0 0 0,-1-1 1 0 0,1 0-1 0 0,-1 1 0 0 0,0-1 0 0 0,0 0 0 0 0,1 1 1 0 0,-1-1-1 0 0,0 1 0 0 0,1-1 0 0 0,-1 0 0 0 0,0 1 1 0 0,0-1-1 0 0,0 1 0 0 0,0-1 0 0 0,1 1 1 0 0,-1-1-1 0 0,0 1 0 0 0,0-1 0 0 0,0 1 0 0 0,0-1 1 0 0,0 1-1 0 0,0-1 0 0 0,0 1 0 0 0,0-1 0 0 0,0 0 1 0 0,-1 1-11 0 0,1 7 133 0 0,0 1 36 0 0,-1 4 146 0 0,1-9-197 0 0,0 0 1 0 0,0 0 0 0 0,0 0 0 0 0,1 1-1 0 0,0-1 1 0 0,-1-1 0 0 0,2 2-119 0 0,2 5 170 0 0,0 0-20 0 0,-1-2-18 0 0,-2 0 15 0 0,-1 2 44 0 0,0-2-55 0 0,-1 4 15 0 0,1-3-21 0 0,1-2 10 0 0,2 0 41 0 0,1 2 0 0 0,0-1-42 0 0,-1 2-16 0 0,-1 8 4 0 0,-2-11-74 0 0,1 1 1 0 0,0-1-1 0 0,0 1 0 0 0,1-1 0 0 0,0 1-53 0 0,0-1 49 0 0,0 1 0 0 0,-1-1 0 0 0,0 1 0 0 0,0-1 0 0 0,0 2-49 0 0,-1-4 33 0 0,1 0 0 0 0,-1 0 0 0 0,1 1 0 0 0,1-1 0 0 0,-1 0 1 0 0,1 1-34 0 0,0-1 30 0 0,-1 0 1 0 0,1 1 0 0 0,-1-1-1 0 0,0 0 1 0 0,-1 0-1 0 0,1 2-30 0 0,-1 0 31 0 0,1 0 0 0 0,0 0 0 0 0,0 0 0 0 0,1 0 0 0 0,0-1 0 0 0,2 6-31 0 0,-3-7 13 0 0,0-2 0 0 0,0 0-1 0 0,0 0 0 0 0,-1 1 1 0 0,1-1-1 0 0,-1 0 0 0 0,0 0 1 0 0,0 0-1 0 0,0 1-12 0 0,1 13 46 0 0,5-5-1 0 0,-5-11-39 0 0,0 0 0 0 0,0 1-1 0 0,0-1 1 0 0,-1 1 0 0 0,1-1 0 0 0,-1 1-1 0 0,1-1 1 0 0,-1 1 0 0 0,0-1 0 0 0,1 1-1 0 0,-1 0 1 0 0,0-1 0 0 0,0 1 0 0 0,0 0-6 0 0,0 5 8 0 0,0 13 16 0 0,0-7 45 0 0,3-8 3 0 0,-2-4-61 0 0,0 1-1 0 0,0-1 1 0 0,0 0-1 0 0,0 1 1 0 0,0-1-1 0 0,0 1 1 0 0,0-1-1 0 0,0 1 1 0 0,-1-1-1 0 0,1 1 0 0 0,0 0 1 0 0,-1-1-1 0 0,0 1 1 0 0,1 0-1 0 0,-1 0-10 0 0,0 1 80 0 0,0-3 2 0 0,0 0 4 0 0,0 0 2 0 0,0 0 0 0 0,0 0-4 0 0,0 0-16 0 0,0 0-4 0 0,0 0 0 0 0,0-3 2 0 0,3-9-8 0 0,9-3-46 0 0,-9 11-12 0 0,0 0 0 0 0,0 0 0 0 0,-1 0 0 0 0,0 0 0 0 0,1-1 0 0 0,-1 1 0 0 0,0-2 0 0 0,-1 3 0 0 0,0 0 0 0 0,0 0 0 0 0,0 0 0 0 0,0 0 0 0 0,1 1 0 0 0,0-1 0 0 0,-1 0 0 0 0,1 1 0 0 0,0-1 0 0 0,0 1 0 0 0,1 0 0 0 0,-1-1 0 0 0,3 0 0 0 0,-1 0 0 0 0,-3 3 0 0 0,0 0 0 0 0,-1 0 0 0 0,1-1 0 0 0,-1 1 0 0 0,1 0 0 0 0,0-1 0 0 0,-1 1 0 0 0,1 0 0 0 0,-1-1 0 0 0,1 1 0 0 0,-1-1 0 0 0,1 1 0 0 0,-1-1 0 0 0,0 1 0 0 0,1-1 0 0 0,-1 1 0 0 0,1-1 0 0 0,-1 0 0 0 0,0 1 0 0 0,0-1 0 0 0,1 1 0 0 0,-1-1 0 0 0,2-4 0 0 0,-1 4-1 0 0,-1 0 0 0 0,1 0 0 0 0,0 0-1 0 0,-1 0 1 0 0,1 0 0 0 0,0 1 0 0 0,0-1-1 0 0,0 0 1 0 0,0 0 0 0 0,-1 1 0 0 0,1-1-1 0 0,0 0 1 0 0,0 1 0 0 0,0-1 0 0 0,0 1-1 0 0,1 0 1 0 0,-1-1 0 0 0,1 1 1 0 0,8-5-31 0 0,5-7 20 0 0,-14 10 11 0 0,1 1 0 0 0,-1-1 0 0 0,1 1 0 0 0,-1 0 0 0 0,1 0 0 0 0,-1 0 0 0 0,1 0 0 0 0,0 0 0 0 0,0 0 0 0 0,-1 0 0 0 0,3 0 0 0 0,27-1 0 0 0,-7 3 0 0 0,19-1-10 0 0,-38 2-33 0 0,10 23-21 0 0,-3-20 53 0 0,3 8 11 0 0,-2 2 0 0 0,2 15 0 0 0,-10-17 0 0 0,5-11 11 0 0,-8-1 10 0 0,-4 1 1 0 0,-10 11-12 0 0,-3-1-10 0 0,2-7 12 0 0,9 1 21 0 0,3-5-33 0 0,1-1 1 0 0,0 1 0 0 0,0-1 0 0 0,0 1 0 0 0,-1-1 0 0 0,1 0 0 0 0,0 1 0 0 0,-1-1-1 0 0,1 0 1 0 0,0 1 0 0 0,-1-1 0 0 0,1 0 0 0 0,-1 1 0 0 0,1-1 0 0 0,0 0 0 0 0,-1 0-1 0 0,1 0 1 0 0,-1 1 0 0 0,1-1 0 0 0,-1 0 0 0 0,1 0 0 0 0,-1 0 0 0 0,1 0-1 0 0,-1 0 1 0 0,1 0 0 0 0,0 0 0 0 0,-1 0 0 0 0,1 0 0 0 0,-1 0 0 0 0,1 0 0 0 0,-1 0-1 0 0,0 0 0 0 0,-14 0 0 0 0,0 2 0 0 0,7 3 1 0 0,7-4-1 0 0,0 0 1 0 0,-1 0 0 0 0,1-1 0 0 0,0 1-1 0 0,-1 0 1 0 0,1-1 0 0 0,-1 1 0 0 0,1-1-1 0 0,-1 1 1 0 0,0-1 0 0 0,1 0 0 0 0,-1 1-1 0 0,1-1 1 0 0,-1 0-1 0 0,-28 0 53 0 0,24 1-53 0 0,5-2 0 0 0,-23-12 0 0 0,9 11 0 0 0,3 2-21 0 0,9 0-79 0 0,1 0 7 0 0,-9 0-13 0 0,9 0-99 0 0,-1 0-47 0 0,1 0 370 0 0,0-1-51 0 0,0 1-53 0 0,1-1-54 0 0,0 0-53 0 0,0 0-55 0 0,0-1-55 0 0,0 1-56 0 0,1-1-57 0 0,-1 0-56 0 0,1 0-59 0 0,0 0-58 0 0,0 0-59 0 0,0-1-60 0 0,0 1-60 0 0,0-1-62 0 0,0 0-94 0 0,0 1-68 0 0,0-5-1030 0 0,0-2-1084 0 0</inkml:trace>
  <inkml:trace contextRef="#ctx0" brushRef="#br0" timeOffset="699.37">620 318 8784 0 0,'0'0'197'0'0,"0"0"24"0"0,2 0 19 0 0,11 3-29 0 0,-8 0-285 0 0,-2 0 45 0 0,0 0 40 0 0,-2 1 38 0 0,0 4 143 0 0,-1 1 100 0 0,0 2 119 0 0,5 6 269 0 0,-1-10-434 0 0,-3-5-207 0 0,0-1 1 0 0,0 0 0 0 0,0 1-1 0 0,0-1 1 0 0,-1 1-1 0 0,1-1 1 0 0,-1 1 0 0 0,1-1-1 0 0,-1 1 1 0 0,1-1-1 0 0,-1 1 1 0 0,0 0-1 0 0,0-1 1 0 0,0 1-40 0 0,0 12 244 0 0,0 11 53 0 0,3-6-103 0 0,2-4 20 0 0,-3-12-157 0 0,-1 0-1 0 0,0 0 0 0 0,0 0 0 0 0,0 1 0 0 0,-1-1 0 0 0,1 0 0 0 0,-1 1 1 0 0,0 0-57 0 0,3 12 300 0 0,2-6-65 0 0,0-3-89 0 0,0 3 32 0 0,6 14 106 0 0,-9-15-131 0 0,0-4 41 0 0,0-3-180 0 0,2 1 80 0 0,11 12 417 0 0,-11-10-372 0 0,-2-3 2 0 0,0-1-38 0 0,2 0 11 0 0,3-2-36 0 0,-7 1-45 0 0,13 0 328 0 0,-3 0-152 0 0,0 0-50 0 0,-2 0-48 0 0,-3-3-45 0 0,1-8 86 0 0,-6 10-141 0 0,1 0-1 0 0,-1 0 1 0 0,1 0-1 0 0,-1 0 1 0 0,1 1-1 0 0,-1-1 1 0 0,1 0-1 0 0,0 0 1 0 0,-1 0-1 0 0,1 0 1 0 0,0 0-1 0 0,0 1 1 0 0,-1-1-1 0 0,1 0 1 0 0,0 1-1 0 0,0-1-10 0 0,6-2 67 0 0,-7 3-59 0 0,1 0-1 0 0,-1 0 0 0 0,1 0 0 0 0,-1-1 0 0 0,0 1 0 0 0,1 0 0 0 0,-1 0 0 0 0,1 0 0 0 0,-1-1 0 0 0,0 1 0 0 0,1 0 0 0 0,-1 0 0 0 0,0-1 0 0 0,1 1 0 0 0,-1 0 0 0 0,0-1 0 0 0,1 1 0 0 0,-1 0 0 0 0,0-1 0 0 0,0 1 0 0 0,1-1 0 0 0,-1 1 0 0 0,0 0 0 0 0,0-1 0 0 0,0 1 0 0 0,0-1 0 0 0,1 1 0 0 0,-1-1 0 0 0,0 1 0 0 0,0 0 0 0 0,0-1 0 0 0,0 1 0 0 0,0-1 0 0 0,0 1 0 0 0,0-1 0 0 0,0 1-7 0 0,2-5 160 0 0,0 2-130 0 0,4-3 48 0 0,-3-2-36 0 0,-1-36-32 0 0,-2 1-10 0 0,0 13 0 0 0,0 15 0 0 0,0 14 0 0 0,0 0 0 0 0,0 1 0 0 0,0-1 0 0 0,0 0 0 0 0,0 0 0 0 0,0 0 0 0 0,0 1 0 0 0,0-1 0 0 0,0 0 0 0 0,1 0 0 0 0,-1 0 0 0 0,0 1 0 0 0,0-1 0 0 0,1-1 0 0 0,-1 2 0 0 0,1 0 0 0 0,-1 0 0 0 0,0 0 0 0 0,1 0 0 0 0,-1-1 0 0 0,0 1 0 0 0,1 0 0 0 0,-1 0 0 0 0,0 0 0 0 0,0 0 0 0 0,1 0 0 0 0,-1 0 0 0 0,0 0 0 0 0,1 0 0 0 0,-1 0 0 0 0,0 0 0 0 0,1 0 0 0 0,-1 0 0 0 0,0 0 0 0 0,1 0 0 0 0,-1 0 0 0 0,0 0 0 0 0,1 0 0 0 0,-1 0 0 0 0,0 0 0 0 0,1 0 0 0 0,-1 1 0 0 0,0-1 0 0 0,1 0 0 0 0,-1 0 0 0 0,0 0 0 0 0,1 1 0 0 0,-1 0 0 0 0,0 0 0 0 0,1-1 0 0 0,-1 1 0 0 0,0 0 0 0 0,1 0 0 0 0,-1 0 0 0 0,0-1 0 0 0,0 1 0 0 0,0 0 0 0 0,0 0 0 0 0,0 0 0 0 0,0 0 0 0 0,0 0 0 0 0,0 14 0 0 0,2 0 0 0 0,3-7 0 0 0,-4-7 0 0 0,0 0 0 0 0,0 1 0 0 0,0-1 0 0 0,-1 1 0 0 0,1-1 0 0 0,0 1 0 0 0,-1-1 0 0 0,1 1 0 0 0,-1-1 0 0 0,0 1 0 0 0,1 0 0 0 0,-1-1 0 0 0,0 1 0 0 0,0-1 0 0 0,0 2 0 0 0,0 1 0 0 0,1 0 0 0 0,-1 0 0 0 0,1-1 0 0 0,0 1 0 0 0,0 0 0 0 0,0-1 0 0 0,0 1 0 0 0,1 0 0 0 0,-1-1 0 0 0,3 3 0 0 0,-4-4 0 0 0,1 0 0 0 0,0 1 0 0 0,-1-1 0 0 0,1 0 0 0 0,-1 1 0 0 0,0-1 0 0 0,1 0 0 0 0,-1 1 0 0 0,0-1 0 0 0,-1 0 0 0 0,1 1 0 0 0,0 0 0 0 0,-1 0 0 0 0,1 0 0 0 0,0 0 0 0 0,0 1 0 0 0,0-1 0 0 0,0 0 0 0 0,1 1 0 0 0,-1-1 0 0 0,2 3 0 0 0,0 1 0 0 0,0-1 0 0 0,0 0 0 0 0,0 0 0 0 0,-1 0 0 0 0,0 0 0 0 0,0 0 0 0 0,0 0 0 0 0,-1 5 0 0 0,0-1 0 0 0,-1-5 0 0 0,0-1 0 0 0,1 1 0 0 0,0 0 0 0 0,0-1 0 0 0,1 1 0 0 0,-1-1 0 0 0,1 1 0 0 0,0-1 0 0 0,1 3 0 0 0,2 1 0 0 0,-3-7 0 0 0,0 1 0 0 0,0-1 0 0 0,0 0 0 0 0,0 1 0 0 0,-1-1 0 0 0,1 1 0 0 0,-1-1 0 0 0,1 1 0 0 0,-1-1 0 0 0,1 1 0 0 0,-1 0 0 0 0,0-1 0 0 0,0 1 0 0 0,0 0 0 0 0,1 4 0 0 0,-1-4 0 0 0,0 1 0 0 0,0-1 0 0 0,0 0 0 0 0,0 0 0 0 0,0 0 0 0 0,-1 0 0 0 0,1 0 0 0 0,-1 0 0 0 0,1 0 0 0 0,-1 1 0 0 0,-4 5 2 0 0,0 1 26 0 0,2 4 52 0 0,4-2-3 0 0,-1-8-54 0 0,0 0 0 0 0,1 1-1 0 0,-1-1 1 0 0,-1 0 0 0 0,1 0-1 0 0,0 0 1 0 0,-1 0-1 0 0,1 0 1 0 0,-1 0 0 0 0,0 0-23 0 0,-4 5 80 0 0,1-1-23 0 0,2-2 29 0 0,0 1 40 0 0,2 1 71 0 0,-2 1-80 0 0,-2-5-53 0 0,-3 1-53 0 0,-8 22-21 0 0,10-21 36 0 0,1-1-28 0 0,2-3 22 0 0,0 2 59 0 0,-1-1 24 0 0,-1 3 52 0 0,-8 5 98 0 0,-4-8-39 0 0,5-2-171 0 0,-23 0-44 0 0,19 1 3 0 0,-14 0 8 0 0,13-5 69 0 0,8-1-42 0 0,-4-1-8 0 0,-1 4 54 0 0,10 2-73 0 0,1 0-5 0 0,0 1 1 0 0,0-1-1 0 0,1 0 1 0 0,-1 0-1 0 0,0 0 1 0 0,0-1-1 0 0,1 1 0 0 0,-1 0 1 0 0,0-1-1 0 0,0 1 1 0 0,0-1-6 0 0,-2-6 11 0 0,0 3-14 0 0,-8 2 59 0 0,1 0-46 0 0,6-9-10 0 0,-5 9-20 0 0,8 2-74 0 0,2-2 127 0 0,0 0-34 0 0,0-2-85 0 0,0-1-119 0 0,0-2-177 0 0,0 3 194 0 0,0 0 83 0 0,0 2-124 0 0,0 2 45 0 0,0 0 21 0 0,0 0 3 0 0,0-3 7 0 0,0-7 29 0 0,0 8 17 0 0,0 2 3 0 0,0-1 32 0 0,2-1-6 0 0,2-2-40 0 0,2-2-110 0 0,-3 3-198 0 0,-3 3-20 0 0,0 0-11 0 0,0 0-39 0 0,0 0-16 0 0,0 0 284 0 0,0 0 107 0 0,0 0-36 0 0,0 0-10 0 0,0 0-39 0 0,0 0-42 0 0,0 0-50 0 0,0 0-52 0 0,0 0-50 0 0,0 0-42 0 0,0 0-39 0 0,0 0-139 0 0,0 0-37 0 0,0 0-1446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38.5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183 227 5456 0 0,'0'0'158'0'0,"0"-1"-38"0"0,-2-1-8 0 0,-2-2 38 0 0,1-3 44 0 0,-1-1 76 0 0,-1 2 64 0 0,-1 2 37 0 0,5 3-348 0 0,1 1-1 0 0,0 0 1 0 0,-1 0-1 0 0,1 0 1 0 0,0-1-1 0 0,-1 1 1 0 0,1 0-1 0 0,0 0 1 0 0,-1-1-1 0 0,1 1 1 0 0,0 0-1 0 0,0-1 1 0 0,-1 1-1 0 0,1 0 1 0 0,0-1-1 0 0,0 1 1 0 0,0 0-1 0 0,-1-1 1 0 0,1 1-1 0 0,0 0 1 0 0,0-1-1 0 0,0 1 1 0 0,0-1-1 0 0,0 1 0 0 0,0 0 1 0 0,0-1-1 0 0,0 1 1 0 0,0-1-1 0 0,0 1 1 0 0,0 0-1 0 0,0-1-22 0 0,0-2 530 0 0,-3 1-2 0 0,-7-8 0 0 0,8 8-245 0 0,0 1-78 0 0,1 0-65 0 0,-1 1-51 0 0,0 0-34 0 0,-3 1-11 0 0,4-1 14 0 0,1 0 9 0 0,-2 0 334 0 0,2 0-7 0 0,0 0-20 0 0,-3 0-74 0 0,-1 0-212 0 0,-1 0 60 0 0,-6 2 262 0 0,5 1-186 0 0,5 1-170 0 0,0 0-56 0 0,1-2 132 0 0,-2 1-8 0 0,-4 2-67 0 0,5-4-42 0 0,-1 1 0 0 0,0-1 0 0 0,0 1 0 0 0,1 0 0 0 0,-1-1 0 0 0,1 1 0 0 0,-1 0 0 0 0,1 0-1 0 0,0 0 1 0 0,0 0 0 0 0,0 0 0 0 0,0 0 0 0 0,0 0 0 0 0,0 1 0 0 0,1-1 0 0 0,-1 0 0 0 0,1 0 0 0 0,-1 2-13 0 0,1-3 8 0 0,0 1 1 0 0,0 0-1 0 0,-1-1 1 0 0,1 1-1 0 0,0-1 1 0 0,-1 1-1 0 0,1-1 1 0 0,-1 1-1 0 0,1-1 1 0 0,-1 1 0 0 0,0-1-1 0 0,0 1 1 0 0,0-1-1 0 0,0 0-8 0 0,-4 7 27 0 0,-15 37-13 0 0,18-41-10 0 0,0 0 0 0 0,1 0 0 0 0,-1 1 0 0 0,1-1 0 0 0,-1 0 0 0 0,1 0 0 0 0,1 1 0 0 0,-1-1 1 0 0,1 1-1 0 0,-1-1 0 0 0,1 0 0 0 0,0 1 0 0 0,1 0-4 0 0,-1-4 1 0 0,0 1 0 0 0,-1-1 0 0 0,1 1-1 0 0,0-1 1 0 0,0 1 0 0 0,-1-1 0 0 0,1 1 0 0 0,-1-1 0 0 0,0 1 0 0 0,1-1-1 0 0,-1 0 1 0 0,0 1 0 0 0,0-1-1 0 0,-5 12 10 0 0,5-11-5 0 0,1 1-1 0 0,-1 0 1 0 0,0 0 0 0 0,1-1-1 0 0,0 1 1 0 0,0 0-1 0 0,0 0 1 0 0,0 0-1 0 0,0 0 1 0 0,0-1 0 0 0,1 1-1 0 0,-1 0 1 0 0,1 0-1 0 0,0 0-4 0 0,4 5 21 0 0,-4-7-18 0 0,0 1 1 0 0,0-1-1 0 0,-1 1 0 0 0,1-1 0 0 0,0 0 0 0 0,-1 1 0 0 0,1-1 0 0 0,-1 1 0 0 0,1 0 0 0 0,-1-1 0 0 0,0 1 0 0 0,1-1 0 0 0,-1 1 0 0 0,0 0-3 0 0,0-1 4 0 0,0 1 0 0 0,0 0 1 0 0,0 0-1 0 0,1-1 0 0 0,-1 1 0 0 0,1 0 0 0 0,-1-1 0 0 0,1 1 0 0 0,0-1 0 0 0,-1 1 0 0 0,1-1 0 0 0,0 1 1 0 0,0-1-5 0 0,0 1 4 0 0,0-1 0 0 0,0 1 0 0 0,0-1 0 0 0,0 1 0 0 0,-1-1 0 0 0,1 1 0 0 0,-1 0 0 0 0,1-1 1 0 0,-1 1-1 0 0,0 0 0 0 0,1-1 0 0 0,-1 1 0 0 0,0 0-4 0 0,0-1 5 0 0,0 1 1 0 0,0-1 0 0 0,0 1-1 0 0,0-1 1 0 0,1 0-1 0 0,-1 1 1 0 0,0-1-1 0 0,1 0 1 0 0,-1 1-1 0 0,1-1 1 0 0,-1 0-1 0 0,1 0 1 0 0,0 1-1 0 0,0-1 1 0 0,-1 0 0 0 0,2 1-6 0 0,5 5 7 0 0,-7-7-7 0 0,15 13 65 0 0,2-4 20 0 0,-9-6-58 0 0,-3 0-12 0 0,10 0-4 0 0,26-3-26 0 0,-41 0 12 0 0,0 0 0 0 0,1 0-1 0 0,-1 0 1 0 0,0 0 0 0 0,1 0 0 0 0,-1 0 0 0 0,0 0-1 0 0,1 0 1 0 0,-1 0 0 0 0,0 0 0 0 0,0 0 0 0 0,1 0 0 0 0,-1-1-1 0 0,0 1 1 0 0,1 0 0 0 0,-1 0 0 0 0,0 0 0 0 0,0 0-1 0 0,1 0 1 0 0,-1-1 0 0 0,0 1 0 0 0,0 0 0 0 0,1 0 0 0 0,-1 0-1 0 0,0-1 1 0 0,0 1 3 0 0,3-3-74 0 0,4-2 76 0 0,-4 4-26 0 0,1-1-77 0 0,-2 1 0 0 0,1 1-42 0 0,0 0-48 0 0,0-1-57 0 0,0 1-201 0 0,0 0-119 0 0,-1 0 78 0 0,1 0-44 0 0,1-2-629 0 0,2-2-469 0 0,3-4-927 0 0,-9 7 2492 0 0</inkml:trace>
  <inkml:trace contextRef="#ctx0" brushRef="#br0" timeOffset="491.3">289 76 7688 0 0,'0'0'166'0'0,"0"0"29"0"0,0 0 14 0 0,0 0 45 0 0,0 0 135 0 0,0 0 54 0 0,0 0 6 0 0,0 0-14 0 0,0 2-83 0 0,0 2-236 0 0,0 10 471 0 0,1-11-467 0 0,-1 1-40 0 0,1-1-69 0 0,4 5 116 0 0,1 3 74 0 0,-4 0-39 0 0,-3 6 96 0 0,1-12-181 0 0,-1 0 0 0 0,1 0-1 0 0,0 0 1 0 0,1 0 0 0 0,-1 0-1 0 0,1 0 1 0 0,0 0 0 0 0,1 1-77 0 0,-1 0 35 0 0,7 17 175 0 0,-5 6 111 0 0,-1-14-178 0 0,4 0-44 0 0,0 0 0 0 0,-5 1 43 0 0,-1-15-125 0 0,0 1 0 0 0,1-1 1 0 0,-1 1-1 0 0,0-1 0 0 0,0 1 0 0 0,1-1 1 0 0,-1 0-1 0 0,1 1 0 0 0,0-1 1 0 0,-1 1-1 0 0,1-1 0 0 0,0 0 0 0 0,0 1-17 0 0,5 10 111 0 0,-1 13 57 0 0,-3-19-115 0 0,0-1 1 0 0,1 0 0 0 0,-1 1 0 0 0,1-1 0 0 0,3 2-54 0 0,16 20 163 0 0,-7-12-31 0 0,-11-10-82 0 0,0 0 0 0 0,1-1 0 0 0,0 1 0 0 0,0-1 0 0 0,5 3-50 0 0,-1-3 104 0 0,12-4 23 0 0,-12-1-25 0 0,2 1 79 0 0,-4 0-111 0 0,17 2 28 0 0,-21-2-96 0 0,-1 0 0 0 0,1-1 0 0 0,0 1 0 0 0,-1 0 0 0 0,1-1 0 0 0,-1 0 0 0 0,1 1 0 0 0,1-2-2 0 0,1 0 0 0 0,-2 0 0 0 0,19-21 0 0 0,-16 18 1 0 0,-1 0 1 0 0,1 1-1 0 0,0 0 1 0 0,3-2-2 0 0,-5 4 6 0 0,0 0 1 0 0,-1 0 0 0 0,1 0 0 0 0,-1-1 0 0 0,1 0 0 0 0,-1 0-1 0 0,0 0 1 0 0,0 0 0 0 0,0 0 0 0 0,-1-1 0 0 0,1 1 0 0 0,-1-1-7 0 0,16-29 10 0 0,-12 21 9 0 0,0 0 0 0 0,-1-1-1 0 0,3-12-18 0 0,-5 17-2 0 0,5-15 25 0 0,-6 20-18 0 0,-1-1 0 0 0,1 0 0 0 0,-1 0 0 0 0,0 0 0 0 0,0 0 0 0 0,-1 0 0 0 0,1 0 1 0 0,-1-3-6 0 0,0-10 3 0 0,0-10-8 0 0,0-7 60 0 0,0 34-55 0 0,0 0 0 0 0,0 0 0 0 0,0 0 0 0 0,0 0 1 0 0,0 0-1 0 0,0 1 0 0 0,1-1 0 0 0,-1 0 0 0 0,0 0 0 0 0,0 0 1 0 0,0 0-1 0 0,0 0 0 0 0,0 0 0 0 0,0 0 0 0 0,0 0 0 0 0,0 0 0 0 0,0 0 1 0 0,0 0-1 0 0,0 0 0 0 0,0 0 0 0 0,0 0 0 0 0,0 0 0 0 0,0 0 1 0 0,0 0-1 0 0,1 0 0 0 0,-1 0 0 0 0,0 0 0 0 0,0 0 0 0 0,0 0 0 0 0,0 0 1 0 0,0 0-1 0 0,0 0 0 0 0,0 0 0 0 0,0 0 0 0 0,0 0 0 0 0,0 0 1 0 0,0 0-1 0 0,0-1 0 0 0,0 1 0 0 0,0 0 0 0 0,0 0 0 0 0,0 0 0 0 0,0 0 1 0 0,0 0-1 0 0,1 0 0 0 0,-1 0 0 0 0,0 0 0 0 0,0 0 0 0 0,0 0 1 0 0,0 0-1 0 0,0 0 0 0 0,0 0 0 0 0,0 0 0 0 0,0 0 0 0 0,0 0 0 0 0,0 0 1 0 0,0-1-1 0 0,0 1 0 0 0,0 0 0 0 0,0 0 0 0 0,0 0 0 0 0,0 0 1 0 0,0 0-1 0 0,0 0 0 0 0,0 0 0 0 0,0 0 0 0 0,5 7 0 0 0,-4-4-8 0 0,0-1 1 0 0,0 0-1 0 0,0 1 1 0 0,0-1 0 0 0,0 1-1 0 0,-1-1 1 0 0,1 1 0 0 0,-1 1 7 0 0,0 7-11 0 0,0-8 11 0 0,0 1 0 0 0,0-1 0 0 0,0 0-1 0 0,0 1 1 0 0,1-1 0 0 0,-1 0 0 0 0,2 4 0 0 0,8 3-11 0 0,-9-7 6 0 0,-1-1 0 0 0,1 1 0 0 0,-1 0 0 0 0,0 0 0 0 0,0 0 0 0 0,0 0 0 0 0,0-1 0 0 0,0 1 0 0 0,-1 0 5 0 0,1 1-1 0 0,0 0 0 0 0,-1 0 0 0 0,1-1 0 0 0,0 1 1 0 0,1 0-1 0 0,-1 0 0 0 0,1 0 0 0 0,0-1 0 0 0,0 1 1 0 0,0 0 0 0 0,9 12 0 0 0,-7-1 0 0 0,-1 12-10 0 0,-2-27 8 0 0,0 1 1 0 0,0-1 0 0 0,0 0-1 0 0,0 0 1 0 0,0 0 0 0 0,0 1 0 0 0,0-1-1 0 0,1 0 1 0 0,-1 0 0 0 0,0 0 0 0 0,0 0-1 0 0,0 1 1 0 0,0-1 0 0 0,1 0-1 0 0,-1 0 1 0 0,0 0 0 0 0,0 0 0 0 0,0 0-1 0 0,0 0 1 0 0,1 0 0 0 0,-1 0-1 0 0,0 1 1 0 0,0-1 0 0 0,0 0 0 0 0,1 0-1 0 0,-1 0 1 0 0,0 0 0 0 0,0 0-1 0 0,1 0 1 0 0,-1 0 0 0 0,0 0 0 0 0,0 0-1 0 0,0 0 1 0 0,1 0 0 0 0,-1-1-1 0 0,0 1 1 0 0,0 0 0 0 0,0 0 1 0 0,4 0-27 0 0,-1 0-47 0 0,-4 4-23 0 0,4 3 39 0 0,-3-6 5 0 0,7 4-207 0 0,-7-5 238 0 0,1 0 1 0 0,-1 1-1 0 0,0-1 0 0 0,1 0 1 0 0,-1 0-1 0 0,0 0 1 0 0,1 1-1 0 0,-1-1 0 0 0,0 0 1 0 0,0 0-1 0 0,1 1 1 0 0,-1-1-1 0 0,0 0 0 0 0,0 1 1 0 0,1-1-1 0 0,-1 0 1 0 0,0 1-1 0 0,0-1 0 0 0,0 1 1 0 0,1-1-1 0 0,-1 0 1 0 0,0 1-1 0 0,0-1 0 0 0,0 1 1 0 0,0-1-1 0 0,0 0 1 0 0,0 1-1 0 0,0-1 0 0 0,0 1 1 0 0,0-1-1 0 0,0 1 22 0 0,0 1-542 0 0</inkml:trace>
  <inkml:trace contextRef="#ctx0" brushRef="#br0" timeOffset="1041.44">1105 242 8232 0 0,'0'0'182'0'0,"0"0"29"0"0,0 2 14 0 0,0 11-101 0 0,1-4-46 0 0,0 4-23 0 0,5 1-78 0 0,-1-5 101 0 0,-4-6 3 0 0,-1 0-60 0 0,0 1 30 0 0,0-1 87 0 0,2-1 86 0 0,-1 0-64 0 0,0-1 36 0 0,4 5 33 0 0,-4-4-147 0 0,0 0 0 0 0,0 0 0 0 0,0 0 0 0 0,0 0 0 0 0,-1 0 0 0 0,1 0 0 0 0,-1 0 0 0 0,1 0 0 0 0,-1 0 0 0 0,0 2-82 0 0,1 9 306 0 0,0-3-82 0 0,5 2 29 0 0,0 1 4 0 0,-4 0-39 0 0,-2-9-179 0 0,0-1 1 0 0,1 1-1 0 0,-1 0 0 0 0,1 0 1 0 0,0-1-1 0 0,1 1 1 0 0,-1 0-1 0 0,0-1 1 0 0,1 1-1 0 0,1 2-39 0 0,1 7 144 0 0,-4 0-53 0 0,1 3 8 0 0,0-14-82 0 0,0 1 0 0 0,0-2 0 0 0,0 1 0 0 0,0 0 0 0 0,0 0 0 0 0,1 0 0 0 0,-1 0 0 0 0,1-1 0 0 0,-1 1 0 0 0,2 0-17 0 0,7 12 132 0 0,-7-1-14 0 0,-3 2 396 0 0,0-12-358 0 0,0 0 43 0 0,0-1 40 0 0,0 0 60 0 0,0 0 70 0 0,0-1 79 0 0,-2-9-349 0 0,-3 4-53 0 0,5 4-47 0 0,-1-1 1 0 0,0 1 0 0 0,1-1-1 0 0,-1 1 1 0 0,1 0 0 0 0,-1-1-1 0 0,1 0 1 0 0,-1 1 0 0 0,1-1 0 0 0,-1 1-1 0 0,1-1 1 0 0,0 1 0 0 0,-1-1-1 0 0,1 0 1 0 0,0 1 0 0 0,0-1-1 0 0,-1 0 1 0 0,1 0 0 0 0,0 1-1 0 0,0-1 1 0 0,0 0 0 0 0,0 1-1 0 0,0-1 1 0 0,0 0 0 0 0,0 0 0 0 0,0 0-5 0 0,0-1-1 0 0,0 1 1 0 0,-1-1 0 0 0,1 1-1 0 0,0-1 1 0 0,-1 1 0 0 0,1-1-1 0 0,-1 1 1 0 0,1 0 0 0 0,-1-1 0 0 0,0 1-1 0 0,0 0 1 0 0,0-1 5 0 0,-5-10-4 0 0,5 2 4 0 0,-1 0 0 0 0,2 0 0 0 0,-1 1 0 0 0,1-1 0 0 0,1 0 0 0 0,0 0 0 0 0,1-7 0 0 0,4 2 0 0 0,-5 12 0 0 0,0 0 0 0 0,0 0 0 0 0,0 0 0 0 0,0-1 0 0 0,0 1 0 0 0,-1 0 0 0 0,1-1 0 0 0,-1 1 0 0 0,0-1 0 0 0,-1-8-1 0 0,1 9 0 0 0,0-1 0 0 0,-1 1 0 0 0,2-1 0 0 0,-1 1-1 0 0,0-1 1 0 0,1 1 0 0 0,-1-1 0 0 0,1 1 0 0 0,0-2 1 0 0,12-30-48 0 0,0 0 43 0 0,-11 26 4 0 0,-1 7-3 0 0,0 0 0 0 0,-1 0 0 0 0,1 0 0 0 0,0 0 0 0 0,0 0 1 0 0,0 0-1 0 0,0 0 0 0 0,0 0 0 0 0,1 0 0 0 0,-1 0 0 0 0,1 1 0 0 0,-1-1 1 0 0,1 1-1 0 0,-1-1 0 0 0,1 1 0 0 0,0-1 4 0 0,23-21-1 0 0,-20 18 1 0 0,0 1 0 0 0,0 0 0 0 0,1 1 0 0 0,0 0 0 0 0,0 0 0 0 0,1-1 0 0 0,-2 2 0 0 0,10-1 16 0 0,-12 3-4 0 0,28-1 174 0 0,-18-3-144 0 0,-2-3-105 0 0,-8 4-50 0 0,5 2-86 0 0,-6 1 104 0 0,0 1-38 0 0,0-1-33 0 0,-1 0-52 0 0,0 0-17 0 0,1 0-37 0 0,1 0-371 0 0,-1 0 87 0 0,0 0-51 0 0,3 0-716 0 0,1 0-565 0 0,3 0-1073 0 0</inkml:trace>
  <inkml:trace contextRef="#ctx0" brushRef="#br0" timeOffset="1736.29">1892 166 7200 0 0,'2'0'165'0'0,"8"0"22"0"0,-7 0 6 0 0,-3-2-28 0 0,0-5-107 0 0,0 4-8 0 0,0 2-6 0 0,0 0 0 0 0,0 0 0 0 0,0 0-1 0 0,0 1 1 0 0,0-1 0 0 0,0 0 0 0 0,0 0 0 0 0,-1 0-1 0 0,1 1 1 0 0,0-1 0 0 0,0 0 0 0 0,-1 0-1 0 0,1 1 1 0 0,0-1 0 0 0,-1 0 0 0 0,1 0-1 0 0,-1 1 1 0 0,1-1-44 0 0,-10-1 792 0 0,3 2-352 0 0,0-3-96 0 0,5 0-188 0 0,0-1-11 0 0,0 1-7 0 0,0 2 2 0 0,0 0-16 0 0,0 0 40 0 0,-2 1 47 0 0,0 0 57 0 0,-8 1 50 0 0,-7 0 31 0 0,16-1-296 0 0,0 0 0 0 0,1 0 1 0 0,-1-1-1 0 0,0 1 0 0 0,0 0 0 0 0,1-1 0 0 0,-1 0 0 0 0,0 0 0 0 0,1 0-53 0 0,-6-3 101 0 0,7 3-83 0 0,-1 0 1 0 0,1 0-1 0 0,0 0 0 0 0,-1 1 1 0 0,1-1-1 0 0,-1 0 1 0 0,1 1-1 0 0,-1-1 0 0 0,1 1 1 0 0,-1 0-1 0 0,1-1 1 0 0,-1 1-1 0 0,0 0 1 0 0,1 0-19 0 0,-6 0 73 0 0,5-1-48 0 0,0 1-1 0 0,0 0 1 0 0,-1 0 0 0 0,1 0-1 0 0,0 1 1 0 0,0-1 0 0 0,0 0-1 0 0,0 1 1 0 0,0-1 0 0 0,-1 1-25 0 0,-4 4 76 0 0,5-4-59 0 0,1 0 0 0 0,0 0 0 0 0,-1 0 0 0 0,1-1-1 0 0,-1 1 1 0 0,1 0 0 0 0,-1-1 0 0 0,1 1 0 0 0,-1-1-1 0 0,1 0 1 0 0,-1 1 0 0 0,0-1 0 0 0,1 0 0 0 0,-1 0-17 0 0,-9-1 118 0 0,-11 1 66 0 0,10 3-112 0 0,4 2-40 0 0,7-4-29 0 0,-1 0 1 0 0,1 0-1 0 0,0 0 1 0 0,-1-1 0 0 0,1 1-1 0 0,-1 0 1 0 0,1-1-1 0 0,-1 1 1 0 0,1-1-1 0 0,-1 0 1 0 0,0 1-1 0 0,1-1 1 0 0,-1 0 0 0 0,0 0-4 0 0,2 0 2 0 0,0 0-1 0 0,-1 0 1 0 0,1 0 0 0 0,0-1 0 0 0,-1 1 0 0 0,1 0 0 0 0,0 0 0 0 0,-1 0 0 0 0,1 0 0 0 0,-1 0 0 0 0,1 0 0 0 0,0 0 0 0 0,-1 0 0 0 0,1 0 0 0 0,0 1 0 0 0,-1-1-1 0 0,1 0 1 0 0,-1 0 0 0 0,1 0 0 0 0,0 0 0 0 0,-1 0 0 0 0,1 1 0 0 0,0-1 0 0 0,0 0 0 0 0,-1 0 0 0 0,1 0 0 0 0,0 1 0 0 0,-1-1 0 0 0,1 0 0 0 0,0 1 0 0 0,0-1-2 0 0,-1 1 1 0 0,0 1 0 0 0,0-1 1 0 0,0 0-1 0 0,0 0 1 0 0,-1 0-1 0 0,1 0 1 0 0,0 0-1 0 0,0 0 0 0 0,-1 0 1 0 0,1 0-1 0 0,0 0 1 0 0,-1-1-1 0 0,1 1 1 0 0,-2 0-2 0 0,-9 9 10 0 0,8-3 43 0 0,5 1-68 0 0,-1-8 15 0 0,3 5-64 0 0,23 21-1 0 0,-7-7 50 0 0,-6-6 15 0 0,-12-12 0 0 0,1 1 0 0 0,0-1 0 0 0,0 0 0 0 0,-1 1 0 0 0,1-1 0 0 0,0 0 0 0 0,0 0 0 0 0,0 0 0 0 0,1-1 0 0 0,-1 1 0 0 0,0 0 0 0 0,0-1 0 0 0,15 7 0 0 0,-15-6 0 0 0,0 1 0 0 0,-1-1 0 0 0,1 1 0 0 0,-1 0 0 0 0,1-1 0 0 0,-1 1 0 0 0,0 0 0 0 0,1 1 0 0 0,0 0 0 0 0,-1 0 0 0 0,1-1 0 0 0,0 1 0 0 0,0-1 0 0 0,0 1 0 0 0,1-1 0 0 0,-1 0 0 0 0,0 0 0 0 0,2 0 0 0 0,7 5-1 0 0,-5-3-1 0 0,-1-1-1 0 0,1 1 0 0 0,-1 1 1 0 0,5 3 2 0 0,-7-5-10 0 0,1 0 0 0 0,0 0 0 0 0,0 0 0 0 0,0-1 0 0 0,3 3 10 0 0,-3-4-1 0 0,-1 1 1 0 0,0 0 0 0 0,0 0 0 0 0,0 0-1 0 0,0 0 1 0 0,-1 1 0 0 0,1-1-1 0 0,0 1 1 0 0,-1 0 0 0 0,0 0 0 0 0,1 1 0 0 0,10 13 0 0 0,0 1 0 0 0,1-2 0 0 0,7 6 0 0 0,-19-19-1 0 0,1 0 1 0 0,0 1 0 0 0,-1 0 0 0 0,0-1-1 0 0,2 5 1 0 0,7 9 16 0 0,-7-10 55 0 0,-5 2-65 0 0,1-7 7 0 0,0 11 75 0 0,-3-8 44 0 0,-12 20 104 0 0,14-25-230 0 0,1 1 1 0 0,-1-1 0 0 0,0 0-1 0 0,0 1 1 0 0,1-1 0 0 0,-1 0-1 0 0,0 0 1 0 0,0 0 0 0 0,0 1-1 0 0,1-1 1 0 0,-1 0 0 0 0,0 0-1 0 0,0 0 1 0 0,0-1-7 0 0,-1 1 1 0 0,0 1 1 0 0,0-1-1 0 0,1 0 0 0 0,-1 0 1 0 0,0 1-1 0 0,1-1 0 0 0,-1 1 1 0 0,0 0-1 0 0,1-1 0 0 0,-1 1 1 0 0,1 0-1 0 0,-1 0 0 0 0,1 0-1 0 0,-1 0 3 0 0,1 0 0 0 0,-1 0-1 0 0,1 0 1 0 0,-1-1 0 0 0,1 1-1 0 0,-1 0 1 0 0,0-1 0 0 0,1 0-1 0 0,-1 1 1 0 0,0-1 0 0 0,1 0-1 0 0,-1 0 1 0 0,0 1-3 0 0,-4-1 60 0 0,4 0-30 0 0,1 0-1 0 0,-1 0 1 0 0,1 0 0 0 0,-1 0-1 0 0,0 0 1 0 0,1 0 0 0 0,-1 0-1 0 0,1-1 1 0 0,-1 1 0 0 0,1 0-1 0 0,-1-1 1 0 0,-1 0-30 0 0,-1-5 165 0 0,-1 1 37 0 0,-3 3-101 0 0,-3 1-55 0 0,9 0-41 0 0,0 0 0 0 0,0 0 0 0 0,0 0 0 0 0,1 0 0 0 0,-1 0 0 0 0,0 0 0 0 0,1 0 0 0 0,-1-1 0 0 0,1 1 0 0 0,-1-2-5 0 0,-35-33-187 0 0,31 29 113 0 0,3 5-45 0 0,2-1 42 0 0,0 0 25 0 0,1-1 16 0 0,0 1-7 0 0,0 1-18 0 0,-5-6-143 0 0,0-1-161 0 0,3 3 132 0 0,1-1-35 0 0,1 1 12 0 0,0 4 131 0 0,0 1-34 0 0,0-1-5 0 0,0 1-35 0 0,0-1-38 0 0,0 0-45 0 0,0 1-48 0 0,0-1-43 0 0,0 1-39 0 0,0-1-35 0 0,0 1-128 0 0,0-1-33 0 0,0-4-1335 0 0</inkml:trace>
  <inkml:trace contextRef="#ctx0" brushRef="#br0" timeOffset="2049.59">2209 181 9904 0 0,'3'3'222'0'0,"4"7"-43"0"0,-6-7-114 0 0,0 0-1 0 0,0 0 1 0 0,0 0 0 0 0,-1 0 0 0 0,1 0-1 0 0,-1 0 1 0 0,0 1 0 0 0,0-1 0 0 0,0 2-65 0 0,0 1 37 0 0,3 3-26 0 0,9 9-11 0 0,-11-17 4 0 0,3 4 39 0 0,-1 0 41 0 0,-2-2-33 0 0,0-1 1 0 0,0 1-1 0 0,0 0 1 0 0,0-1-1 0 0,0 1 1 0 0,-1 0-1 0 0,1 0 1 0 0,-1 0-1 0 0,0-1 1 0 0,0 1-1 0 0,0 1-51 0 0,2 6 289 0 0,3-1-64 0 0,-4-8-193 0 0,0 1 1 0 0,0 0 0 0 0,0-1-1 0 0,0 1 1 0 0,0 0 0 0 0,-1 0-1 0 0,1-1 1 0 0,-1 1-1 0 0,1 0 1 0 0,-1 0 0 0 0,0 0-1 0 0,0 1-32 0 0,3 11 155 0 0,7-1 14 0 0,-7-7-30 0 0,-3 4-55 0 0,0-8-23 0 0,0-2-123 0 0,-3 3-80 0 0,-10 9-16 0 0</inkml:trace>
  <inkml:trace contextRef="#ctx0" brushRef="#br0" timeOffset="2050.59">2194 0 8808 0 0,'0'0'197'0'0,"0"0"24"0"0,0 0 19 0 0,0 0 6 0 0,0 0-33 0 0,0 0-18 0 0,-3 0-3 0 0,-3 0-87 0 0,2 0-65 0 0,2 0-39 0 0,2 0-43 0 0</inkml:trace>
  <inkml:trace contextRef="#ctx0" brushRef="#br0" timeOffset="3001.19">2572 181 8952 0 0,'0'0'200'0'0,"0"0"33"0"0,0 0 15 0 0,2 3-36 0 0,12 13-164 0 0,-14-11-31 0 0,0-5-15 0 0,0 0-1 0 0,0 0 0 0 0,0 0 1 0 0,0 1-1 0 0,0-1 0 0 0,0 0 0 0 0,0 0 1 0 0,0 0-1 0 0,0 0 0 0 0,0 0 0 0 0,0 0 1 0 0,0 0-1 0 0,0 0 0 0 0,0 1 1 0 0,0-1-1 0 0,0 0 0 0 0,0 0 0 0 0,0 0 1 0 0,0 0-1 0 0,0 0 0 0 0,0 0 0 0 0,0 0 1 0 0,0 1-1 0 0,0-1 0 0 0,0 0 1 0 0,0 0-1 0 0,0 0 0 0 0,0 0 0 0 0,0 0 1 0 0,0 0-1 0 0,0 0 0 0 0,0 0 0 0 0,0 0 1 0 0,0 1-1 0 0,0-1 0 0 0,0 0 1 0 0,1 0-1 0 0,-1 0 0 0 0,0 0 0 0 0,0 0 1 0 0,0 0-1 0 0,0 0 0 0 0,0 0 0 0 0,0 0 1 0 0,0 0-1 0 0,0 0-1 0 0,26 15 951 0 0,-21-9-554 0 0,1-1-70 0 0,-1 0-62 0 0,1 0-51 0 0,2 3 67 0 0,16 16 237 0 0,-20-18-380 0 0,1 1 34 0 0,9 12 658 0 0,12 14-830 0 0,-17-23 132 0 0,0-2-46 0 0,6 7 225 0 0,-1 0-66 0 0,6 5 26 0 0,0 0-74 0 0,13 13 76 0 0,-9-10-42 0 0,-23-21-142 0 0,0-1-53 0 0,1 1-56 0 0,1 3-91 0 0,-1-3 90 0 0,-1 0 46 0 0,0 1 70 0 0,-1-1 68 0 0,1 1 89 0 0,-1 0 107 0 0,0 0 120 0 0,3-5-306 0 0,8-6-30 0 0,2-1 65 0 0,-10-2-97 0 0,-2 9-100 0 0,-1 0 1 0 0,0 1-1 0 0,0-1 0 0 0,1 0 1 0 0,-1 1-1 0 0,0-1 1 0 0,1 0-1 0 0,0 1 0 0 0,-1-1 1 0 0,1 1-1 0 0,0-1 1 0 0,0 1-1 0 0,0-1-11 0 0,0 1 10 0 0,0-1 0 0 0,0 1-1 0 0,0-1 1 0 0,-1 1 0 0 0,1-1-1 0 0,0 0 1 0 0,-1 1 0 0 0,1-1 0 0 0,-1 0-1 0 0,0 1 1 0 0,0-1 0 0 0,1 0-1 0 0,-1 0-9 0 0,0-61 80 0 0,0 56-80 0 0,1-1 0 0 0,1 0 0 0 0,-1 1 0 0 0,1-1 0 0 0,3-7 0 0 0,-4 13 0 0 0,0-2 0 0 0,0 0 0 0 0,0-1 0 0 0,0 1 0 0 0,-1 0 0 0 0,1-1 0 0 0,-1 1 0 0 0,-1 0 0 0 0,1-1 0 0 0,0 0 0 0 0,-1 2 0 0 0,1 0 0 0 0,0-1 0 0 0,0 1 0 0 0,0 0 0 0 0,0 0 0 0 0,0-1 0 0 0,1 1 0 0 0,0-3 0 0 0,5-8 0 0 0,-5 10 0 0 0,0 1 0 0 0,0 0 0 0 0,0 0 0 0 0,0 0 0 0 0,0-1 0 0 0,-1 1 0 0 0,1 0 0 0 0,-1-2 0 0 0,0 2-5 0 0,0 0-1 0 0,0 0 0 0 0,1 0 0 0 0,-1 0 0 0 0,1 0 0 0 0,-1 0 1 0 0,1 0-1 0 0,0 0 0 0 0,0 1 0 0 0,1-1 0 0 0,-1 0 0 0 0,1 0 6 0 0,0-2-28 0 0,1 0-96 0 0,-2 2 41 0 0,0 0 23 0 0,-2 0 23 0 0,1 0 8 0 0,1 0-21 0 0,1-1-17 0 0,7-12-127 0 0,-4 8-32 0 0,1 4-107 0 0,-5 4 307 0 0,-1-1 1 0 0,0 1-1 0 0,1 0 1 0 0,-1 0-1 0 0,0 0 1 0 0,1-1-1 0 0,-1 1 1 0 0,0 0 0 0 0,1 0-1 0 0,-1-1 1 0 0,0 1-1 0 0,0 0 1 0 0,1-1-1 0 0,-1 1 1 0 0,0 0-1 0 0,0-1 1 0 0,0 1 0 0 0,1 0-1 0 0,-1-1 1 0 0,0 1-1 0 0,0 0 1 0 0,0-1-1 0 0,0 1 1 0 0,0-1 0 0 0,0 1-1 0 0,0 0 1 0 0,0-1-1 0 0,0 1 1 0 0,0-1-1 0 0,0 1 1 0 0,0-1 25 0 0,0-1-256 0 0,0 2 2 0 0,0 0-49 0 0,0 0-113 0 0,0 0-135 0 0,0 0-119 0 0,1 0 103 0 0,-1 0-45 0 0,2 0-708 0 0,2 0-551 0 0,4 0-1050 0 0</inkml:trace>
  <inkml:trace contextRef="#ctx0" brushRef="#br0" timeOffset="3350.67">3192 272 5064 0 0,'12'13'108'0'0,"-9"-11"17"0"0,-3-2 14 0 0,2 3-10 0 0,11 7-102 0 0,0-8 13 0 0,-7-2 174 0 0,-1 0-71 0 0,1 0-40 0 0,4 0 65 0 0,-7 0-76 0 0,2 3 194 0 0,5 3 14 0 0,-9-6-278 0 0,-1 0 1 0 0,1 0 0 0 0,0 0 0 0 0,0 0 0 0 0,-1 0 0 0 0,1 0 0 0 0,0 0 0 0 0,-1 0 0 0 0,1 0-1 0 0,0-1 1 0 0,-1 1 0 0 0,1 0 0 0 0,0-1 0 0 0,-1 1 0 0 0,1 0 0 0 0,0-1 0 0 0,-1 1 0 0 0,1-1-1 0 0,-1 1 1 0 0,1-1 0 0 0,-1 1 0 0 0,1-1-23 0 0,2-2 431 0 0,0 3-202 0 0,-1 0-43 0 0,1-1-38 0 0,-1 1-34 0 0,3-2 56 0 0,2-2-60 0 0,-2 1-27 0 0,-2 1 19 0 0,9-3 244 0 0,-7-5-10 0 0,6 5-34 0 0,-6-5-12 0 0,5 3-16 0 0,-9 7-256 0 0,0 0-1 0 0,0-1 1 0 0,0 1 0 0 0,0-1 0 0 0,0 1 0 0 0,0-1 0 0 0,0 0 0 0 0,0 1 0 0 0,0-1 0 0 0,-1 0 0 0 0,1 1 0 0 0,0-1 0 0 0,0 0 0 0 0,-1 0 0 0 0,1 0 0 0 0,0 0-18 0 0,-1-1 30 0 0,1 0 0 0 0,-1 0-1 0 0,1 0 1 0 0,-1 0 0 0 0,0 0 0 0 0,0 0-1 0 0,0 0 1 0 0,0 0 0 0 0,0 0 0 0 0,0-1-30 0 0,0 2 17 0 0,-1 0 0 0 0,1 0 1 0 0,0 0-1 0 0,0-1 0 0 0,0 1 0 0 0,0 0 1 0 0,0 0-1 0 0,0-1 0 0 0,1 1 1 0 0,-1 0-1 0 0,0 0 0 0 0,1 0 1 0 0,-1-1-1 0 0,1 1 0 0 0,-1 0 1 0 0,1 0-18 0 0,2-1 83 0 0,0 0-48 0 0,0 1-19 0 0,-1-1 39 0 0,-2 0 16 0 0,1-1 37 0 0,-1 0 48 0 0,0-2 54 0 0,0 1-179 0 0,0-3 80 0 0,-1-2 110 0 0,-1 5-126 0 0,-1 2-36 0 0,-3 0-70 0 0,3 2 100 0 0,1 0 40 0 0,-1 0-78 0 0,1 0-28 0 0,0 0 0 0 0,0 0 0 0 0,0 0-1 0 0,1 0 1 0 0,-1 0 0 0 0,0 0 0 0 0,0 0-1 0 0,1 1 1 0 0,-1-1 0 0 0,0 1 0 0 0,0 0-23 0 0,-3 9 148 0 0,-7-3-11 0 0,-4 3-22 0 0,-12 8 123 0 0,23-5-124 0 0,-7 5 1 0 0,10-15-99 0 0,0 0 0 0 0,0 0 0 0 0,0 0 1 0 0,1 0-1 0 0,-1 0 0 0 0,0 1-16 0 0,-1 16 116 0 0,2-5-62 0 0,-5 0-35 0 0,0 0-1 0 0,4 1 36 0 0,2 2 1 0 0,0 24 217 0 0,0-40-264 0 0,0-1 1 0 0,1 1 0 0 0,-1 0 0 0 0,0-1 0 0 0,1 1 0 0 0,-1-1 0 0 0,1 1 0 0 0,-1-1 0 0 0,1 1 0 0 0,0-1 0 0 0,-1 0 0 0 0,1 1 0 0 0,0-1 0 0 0,0 1-9 0 0,4 5 35 0 0,-3-2-16 0 0,-2-4-14 0 0,1-1-1 0 0,-1 1 1 0 0,0 0 0 0 0,0-1 0 0 0,1 1 0 0 0,-1-1-1 0 0,0 1 1 0 0,1-1 0 0 0,-1 1 0 0 0,1-1 0 0 0,-1 1-1 0 0,1-1 1 0 0,-1 1 0 0 0,1-1 0 0 0,-1 1-1 0 0,1-1 1 0 0,-1 0 0 0 0,1 1 0 0 0,0-1 0 0 0,-1 0-1 0 0,1 0 1 0 0,0 1-5 0 0,3 1 20 0 0,11 5 36 0 0,8 6-39 0 0,1 0-8 0 0,-10-6 34 0 0,-10-5-42 0 0,0-1 1 0 0,1-1-1 0 0,-1 1 0 0 0,0 0 1 0 0,1-1-1 0 0,-1 0 0 0 0,0 0 1 0 0,1 0-1 0 0,3-1-1 0 0,6 0-1 0 0,10-2-21 0 0,-3-7-62 0 0,-8 6-37 0 0,1 4 37 0 0,4-1-15 0 0,-9-1 75 0 0,0 0-44 0 0,6-1-121 0 0,0-1-75 0 0,-1 0-19 0 0,12-9-435 0 0,-5-2-38 0 0,6 0-4 0 0</inkml:trace>
  <inkml:trace contextRef="#ctx0" brushRef="#br0" timeOffset="3710.4">3948 15 6648 0 0,'0'0'149'0'0,"0"0"23"0"0,0 0 12 0 0,0 0 25 0 0,0 0 81 0 0,0 3 35 0 0,0 7 10 0 0,0-8 26 0 0,0 1 107 0 0,0-2-448 0 0,0 1 52 0 0,0 0 45 0 0,0 0 37 0 0,0 4 232 0 0,0 8 665 0 0,0-10-767 0 0,0 0-53 0 0,0 0-51 0 0,0-2-139 0 0,0 0-38 0 0,1 7 269 0 0,2-2-43 0 0,6 4 142 0 0,-7-10-320 0 0,-1 1-1 0 0,1-1 0 0 0,-1 1 0 0 0,1 0 0 0 0,-1 0 0 0 0,0 0 1 0 0,0-1-1 0 0,0 1 0 0 0,0 0 0 0 0,0 1-50 0 0,1 14 251 0 0,-3-10-131 0 0,2 1 33 0 0,2 3 133 0 0,1-2-94 0 0,0-1-37 0 0,-1 2-8 0 0,1 7 22 0 0,-3-15-156 0 0,2 8 90 0 0,0-1 1 0 0,1 1-1 0 0,1 0 1 0 0,0 0-104 0 0,10 24 272 0 0,-13-30-241 0 0,-1 0 0 0 0,0 0 0 0 0,0 1 0 0 0,0-1 0 0 0,0 1 0 0 0,-1-1 1 0 0,0 1-32 0 0,4 18 145 0 0,-3-20-129 0 0,0 0 0 0 0,0-1 0 0 0,1 1 0 0 0,-1 0 0 0 0,1-1 1 0 0,0 1-1 0 0,0 0-16 0 0,10 15 123 0 0,-7 12 44 0 0,-3-25-147 0 0,2-1-2 0 0,2 2 16 0 0,7 7 39 0 0,-9-7 0 0 0,-5 3-62 0 0,1-9-3 0 0,0 0-7 0 0,0 1 1 0 0,0-1-1 0 0,0 0 1 0 0,0 0-1 0 0,0 0 1 0 0,0 1 0 0 0,0-1-1 0 0,0 0 1 0 0,0 0-1 0 0,0 0 1 0 0,0 1-1 0 0,1-1 1 0 0,-1 0-1 0 0,0 0 1 0 0,0 0-1 0 0,0 1 1 0 0,0-1-1 0 0,0 0 1 0 0,1 0-1 0 0,-1 0 1 0 0,0 0-1 0 0,0 0 1 0 0,0 1-1 0 0,0-1 1 0 0,1 0-1 0 0,-1 0 1 0 0,0 0 0 0 0,0 0-1 0 0,0 0 1 0 0,1 0-1 0 0,-1 0 1 0 0,0 0-1 0 0,0 0 1 0 0,0 0-1 0 0,1 0-1 0 0,19 10 24 0 0,-15-7-2 0 0,-5-3-126 0 0,-1-5-71 0 0,1 1 67 0 0,1 4 98 0 0,-1-1 0 0 0,0 1 0 0 0,1-1 0 0 0,-1 1 0 0 0,1 0 0 0 0,-1-1-1 0 0,1 1 1 0 0,-1-1 0 0 0,1 1 0 0 0,-1 0 0 0 0,1-1 0 0 0,-1 1 0 0 0,1 0 0 0 0,-1 0 0 0 0,1 0 0 0 0,0-1-1 0 0,-1 1 1 0 0,1 0 10 0 0,3 0-149 0 0,-2 0-50 0 0,-2-3-188 0 0,3-7-345 0 0,-3 10 677 0 0,1-1 0 0 0,0 1 1 0 0,0 0-1 0 0,-1-1 1 0 0,1 1-1 0 0,0 0 1 0 0,0 0-1 0 0,0 0 0 0 0,0-1 1 0 0,-1 1-1 0 0,1 0 1 0 0,0 0-1 0 0,0 0 1 0 0,0 1 54 0 0</inkml:trace>
  <inkml:trace contextRef="#ctx0" brushRef="#br0" timeOffset="4236.31">4174 121 7976 0 0,'0'0'174'0'0,"0"0"29"0"0,0 0 14 0 0,3 2-26 0 0,0 3-157 0 0,2 2-35 0 0,0 1 33 0 0,-1-3 71 0 0,0-3 64 0 0,0-1 99 0 0,-1-1 342 0 0,-3 4-269 0 0,1 0-48 0 0,0-1-41 0 0,0 1-40 0 0,1 0 43 0 0,1 0-63 0 0,0 0-51 0 0,1-1-35 0 0,8 13 223 0 0,-10-9-145 0 0,-1 1 91 0 0,-1 0-65 0 0,2-1-57 0 0,0 0-26 0 0,2 1-4 0 0,-1 0-8 0 0,0-1-2 0 0,-2 0 24 0 0,-1 1 53 0 0,2 5 117 0 0,4-3-72 0 0,-5-9-207 0 0,0 1 0 0 0,-1-1 0 0 0,1 1-1 0 0,0-1 1 0 0,0 1 0 0 0,-1 0 0 0 0,1-1 0 0 0,-1 1 0 0 0,0 0 0 0 0,1-1-1 0 0,-1 1 1 0 0,0 0 0 0 0,0 0-26 0 0,0 3 49 0 0,2 5 38 0 0,5-2-28 0 0,2 1 10 0 0,1 1 18 0 0,-9-9-80 0 0,9 9 66 0 0,-9-9-70 0 0,0-1 0 0 0,0 1 0 0 0,0 0 0 0 0,0-1 0 0 0,0 1 0 0 0,0 0-1 0 0,0-1 1 0 0,0 0 0 0 0,0 1 0 0 0,0-1 0 0 0,1 1 0 0 0,-1-1 0 0 0,0 0-1 0 0,0 0 1 0 0,0 0 0 0 0,1 0 0 0 0,-1 0 0 0 0,1 0-3 0 0,13 3 11 0 0,-3 7-1 0 0,-12-10-9 0 0,0 0 0 0 0,1 0-1 0 0,-1 0 1 0 0,0 0 0 0 0,0 0 0 0 0,0 0-1 0 0,0 0 1 0 0,0 1 0 0 0,0-1 0 0 0,0 0-1 0 0,0 0 1 0 0,0 0 0 0 0,0 0 0 0 0,0 0-1 0 0,0 0 1 0 0,1 0 0 0 0,-1 0 0 0 0,0 0-1 0 0,0 0 1 0 0,0 0 0 0 0,0 0 0 0 0,0 0-1 0 0,0 0 1 0 0,0 0 0 0 0,1 0 0 0 0,-1 0-1 0 0,0 0 1 0 0,0 0 0 0 0,0 0 0 0 0,0 0-1 0 0,0 0 1 0 0,0 0 0 0 0,0 0 0 0 0,1 0-1 0 0,-1 0 1 0 0,0 0 0 0 0,0 0 0 0 0,0 0-1 0 0,0 0 1 0 0,0 0 0 0 0,0 0 0 0 0,0 0-1 0 0,0 0 1 0 0,1 0 0 0 0,-1 0 0 0 0,0 0-1 0 0,0 0 1 0 0,0 0 0 0 0,0 0 0 0 0,0-1-1 0 0,0 1 1 0 0,0 0 0 0 0,0 0 0 0 0,0 0-1 0 0,0 0 1 0 0,0 0 0 0 0,0 0-1 0 0,13-10 21 0 0,2 4 22 0 0,0-6-32 0 0,-8 5-30 0 0,-5 6 3 0 0,0-1 0 0 0,0 1 0 0 0,0-1 0 0 0,-1 0 0 0 0,1 1 1 0 0,-1-1-1 0 0,1 0 0 0 0,-1 0 0 0 0,0 0 0 0 0,0 0 0 0 0,1 0 1 0 0,-1 0-1 0 0,-1 0 0 0 0,1-1 0 0 0,0 1 0 0 0,-1 0 0 0 0,1 0 1 0 0,0-2 15 0 0,-1 2-15 0 0,0 0 1 0 0,0 1 0 0 0,0-1 0 0 0,0 1 0 0 0,1-1 0 0 0,-1 0 0 0 0,1 1 0 0 0,-1-1 0 0 0,1 1 0 0 0,0 0 0 0 0,0-1 0 0 0,-1 1 0 0 0,1-1 0 0 0,0 1 14 0 0,4-7-93 0 0,7-15-224 0 0,-9 16 228 0 0,-2 5 60 0 0,-1 1 0 0 0,1-1 0 0 0,-1 0 0 0 0,1 0 1 0 0,-1 1-1 0 0,0-1 0 0 0,0 0 0 0 0,0 0 0 0 0,0 0 0 0 0,0 0 1 0 0,0 0 28 0 0,-1 0-32 0 0,1 0 1 0 0,0 0-1 0 0,0 0 0 0 0,0 0 1 0 0,0 1-1 0 0,1-1 1 0 0,-1 0-1 0 0,0 0 1 0 0,1 0-1 0 0,-1 0 1 0 0,1 0 31 0 0,9-14-254 0 0,-1 0 59 0 0,-4 5 103 0 0,-2 3 52 0 0,-2 1 43 0 0,-1 2-83 0 0,0-5 10 0 0,0 2 7 0 0,0 2 56 0 0,0 2-26 0 0,0 4 92 0 0,0 0 9 0 0,0 0 20 0 0,0 0 100 0 0,0 0 41 0 0,0 0 10 0 0,0 0-22 0 0,0 0-94 0 0,0 0-41 0 0,0 0-8 0 0,0 2 10 0 0,0 2-43 0 0,0-2-18 0 0,0-1 0 0 0,1 1 0 0 0,-1 0-1 0 0,0 0 1 0 0,-1-1 0 0 0,1 1 0 0 0,0 0-1 0 0,-1 0 1 0 0,1-1 0 0 0,0 1 0 0 0,-2 1-23 0 0,-4 1 104 0 0,6-4-97 0 0,-1 0 0 0 0,1 1 0 0 0,-1-1 1 0 0,1 0-1 0 0,0 0 0 0 0,-1 1 0 0 0,1-1 0 0 0,0 0 1 0 0,-1 1-1 0 0,1-1 0 0 0,0 0 0 0 0,-1 1 0 0 0,1-1 1 0 0,0 1-1 0 0,0-1 0 0 0,-1 0 0 0 0,1 1 0 0 0,0-1 1 0 0,0 1-1 0 0,0-1 0 0 0,0 1 0 0 0,0-1 0 0 0,-1 1 1 0 0,1-1-1 0 0,0 1 0 0 0,0-1 0 0 0,0 1 0 0 0,0-1 1 0 0,0 1-1 0 0,1-1 0 0 0,-1 0 0 0 0,0 1-7 0 0,0 42 539 0 0,0 3-96 0 0,0-23-269 0 0,0 0-38 0 0,0-1-43 0 0,0-1-48 0 0,0-5-48 0 0,0-8 14 0 0,-1 0 1 0 0,0 0-1 0 0,0-1 0 0 0,-1 1 1 0 0,-1 3-12 0 0,1-5 10 0 0,0 1 0 0 0,1 0 0 0 0,0 0 1 0 0,0 0-1 0 0,1 3-10 0 0,0 152 420 0 0,0-108-229 0 0,0-1 66 0 0,0-51-245 0 0,0 0 0 0 0,0 0 1 0 0,-1 0-1 0 0,1 0 0 0 0,0-1 0 0 0,-1 1 1 0 0,1 0-1 0 0,-1 0 0 0 0,0-1 1 0 0,0 1-1 0 0,1 0 0 0 0,-1-1 0 0 0,-1 2-12 0 0,1-1 12 0 0,0-1 0 0 0,0 0 0 0 0,0 1 0 0 0,1-1 0 0 0,-1 1-1 0 0,1-1 1 0 0,-1 1 0 0 0,1-1 0 0 0,-1 1 0 0 0,1-1-1 0 0,0 1 1 0 0,0-1 0 0 0,0 2-12 0 0,0 25 237 0 0,-3-23-117 0 0,2-4-198 0 0,1-1 34 0 0,-2 2 36 0 0,1 0 90 0 0,-3 3 208 0 0,3-3-247 0 0,0 0-70 0 0,0 0-85 0 0,1-1 11 0 0,-1 0-34 0 0,1 1-37 0 0,0-1-39 0 0,0 0-43 0 0,0 0-47 0 0,0 0-49 0 0,0 0-53 0 0,0-14-679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46.7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10080 0 0,'0'0'230'0'0,"0"0"30"0"0,0 0 18 0 0,0 0 12 0 0,0 0 45 0 0,0 0 17 0 0,0 0 7 0 0,0 0-17 0 0,0 0-74 0 0,0 0-38 0 0,0 0-6 0 0,0 0-16 0 0,0 0-70 0 0,0 0-36 0 0,0 0-6 0 0,0 0-85 0 0,0 0-32 0 0,0 0-28 0 0,0 0-38 0 0,0 0-24 0 0,0 0-38 0 0,0 0-46 0 0,0 0-51 0 0,0 0-55 0 0,0 0-50 0 0,0 0-46 0 0,0 0-39 0 0,0 0-132 0 0,0 0-39 0 0,0 0-159 0 0,0 0-425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46.9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1 8464 0 0,'0'0'190'0'0,"0"0"28"0"0,0 0 10 0 0,-2 0-26 0 0,-8 0-104 0 0,8 0-8 0 0,1 0 102 0 0,1 0 159 0 0,0 0 8 0 0,0 2-11 0 0,0 8-50 0 0,0-7-18 0 0,0-3-207 0 0,0 0-101 0 0,0 0-82 0 0,0 0-106 0 0,0 0-125 0 0,0 0-113 0 0,0 0 54 0 0,-1 0-42 0 0,0 0-533 0 0,-3 0-426 0 0,-5 0-807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49.6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120 16 6968 0 0,'0'0'157'0'0,"0"0"23"0"0,0 0 11 0 0,0 0 39 0 0,0 0-90 0 0,0 0 114 0 0,0 0 211 0 0,0-2 14 0 0,0 0-366 0 0,0-2-20 0 0,0 2 30 0 0,0 1-19 0 0,0 0 39 0 0,0 0 47 0 0,0-1 54 0 0,-3 2 298 0 0,1 0-385 0 0,-1 0 60 0 0,-1 0 92 0 0,-8-1 471 0 0,4 2-389 0 0,4-1-242 0 0,1 0-68 0 0,1 1-82 0 0,0 0-98 0 0,-3 6 291 0 0,5-7-179 0 0,0 1 0 0 0,0-1 0 0 0,0 0 0 0 0,-1 1 0 0 0,1-1 1 0 0,0 0-1 0 0,0 1 0 0 0,-1-1 0 0 0,1 0 0 0 0,0 1 0 0 0,-1-1 1 0 0,1 0-1 0 0,0 0 0 0 0,0 1 0 0 0,-1-1 0 0 0,1 0 0 0 0,-1 0 0 0 0,1 0 1 0 0,0 1-1 0 0,-1-1 0 0 0,1 0 0 0 0,0 0 0 0 0,-1 0 0 0 0,1 0 1 0 0,-1 0-1 0 0,1 0 0 0 0,0 0 0 0 0,-1 0 0 0 0,1 0 0 0 0,-1 0 1 0 0,1 0-14 0 0,-5 3 320 0 0,-5 7-43 0 0,6-5-183 0 0,4 0-78 0 0,-1 0-19 0 0,-10 0 3 0 0,-4 23 14 0 0,15-27-4 0 0,-1 1 0 0 0,1 0-1 0 0,-1 0 1 0 0,1 1 0 0 0,-1-1-1 0 0,1 0 1 0 0,0 0 0 0 0,0 0-1 0 0,0 0 1 0 0,1 1-10 0 0,-1-1 7 0 0,0 0 1 0 0,0 0-1 0 0,0 0 0 0 0,0 0 0 0 0,0 0 1 0 0,-1 0-1 0 0,1 0 0 0 0,0 0 0 0 0,-1-1 1 0 0,0 2-8 0 0,-6 12 0 0 0,12 0 0 0 0,-5-14 0 0 0,0-1 0 0 0,0 1 0 0 0,-1-1 0 0 0,1 1 0 0 0,0-1 0 0 0,0 1 0 0 0,0-1 0 0 0,-1 1 0 0 0,1 0 0 0 0,0-1 0 0 0,0 0 0 0 0,-1 1 0 0 0,1-1 0 0 0,0 1 0 0 0,-1-1 0 0 0,1 1 0 0 0,-1-1 0 0 0,1 0 0 0 0,0 1 0 0 0,-1-1 0 0 0,1 0 0 0 0,0 1 0 0 0,0-1 0 0 0,-1 0 0 0 0,1 1 0 0 0,0-1 0 0 0,0 1 0 0 0,-1-1 0 0 0,1 0 0 0 0,0 1 0 0 0,0-1 0 0 0,0 1 0 0 0,0-1 0 0 0,0 0 0 0 0,0 1 0 0 0,0-1 0 0 0,0 1 0 0 0,0 0 0 0 0,1 1 0 0 0,-1-1 0 0 0,1 0 0 0 0,-1 0 0 0 0,1 1 0 0 0,0-1 0 0 0,-1 0 0 0 0,1 0 0 0 0,0 0 0 0 0,0 0 0 0 0,0 0 0 0 0,0 0 0 0 0,0 0 0 0 0,4 9 0 0 0,-2-9 0 0 0,-1 0 0 0 0,1-1 0 0 0,-1 1 0 0 0,1-1 0 0 0,0 1 0 0 0,-1-1 0 0 0,1 0 0 0 0,-1 0 0 0 0,1 0 0 0 0,0 0 0 0 0,-1-1 0 0 0,1 1 0 0 0,4-1 0 0 0,10 1 0 0 0,1-2 16 0 0,5-11 43 0 0,-3 1-22 0 0,-10 7 12 0 0,-8 4-37 0 0,0 0 0 0 0,0 0 1 0 0,0 0-1 0 0,0 0 0 0 0,0-1 1 0 0,0 1-1 0 0,0 0 0 0 0,0-1 1 0 0,0 0-13 0 0,23-22 135 0 0,-2 0-43 0 0,5-3-79 0 0,-23 21-9 0 0,-4 5-4 0 0,1 0 0 0 0,-1-1 1 0 0,0 1-1 0 0,0-1 0 0 0,0 1 0 0 0,0-1 1 0 0,0 0-1 0 0,0 1 0 0 0,-1-1 0 0 0,2-1 0 0 0,8-19 47 0 0,-7 10-26 0 0,-1 7 22 0 0,8-6-22 0 0,-7 9 33 0 0,-3 2 10 0 0,2 11 30 0 0,3 1-53 0 0,1 0-23 0 0,-4-2 37 0 0,-2-8-50 0 0,0 0 1 0 0,0-1-1 0 0,1 1 1 0 0,-1-1 0 0 0,0 1-1 0 0,1 0 1 0 0,-1-1-1 0 0,1 1 1 0 0,-1-1 0 0 0,1 1-1 0 0,0-1 1 0 0,0 0-1 0 0,0 1 1 0 0,0-1 0 0 0,0 0-1 0 0,0 1 1 0 0,0-1-1 0 0,0 0 1 0 0,0 0 0 0 0,1 0-6 0 0,-2 0 0 0 0,13 14 0 0 0,-3 8-47 0 0,-8-22-42 0 0,1 2-18 0 0,-1 0-108 0 0,-1 0 70 0 0,0 3-132 0 0,-1-3 76 0 0,0-1 49 0 0,1-1-47 0 0,1 2-286 0 0,0 0-119 0 0,0-1 86 0 0,-1 0-45 0 0,2 1-658 0 0,-1-1-516 0 0,-1-2-983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51.4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242 16 6824 0 0,'0'0'149'0'0,"0"0"23"0"0,0 0 13 0 0,0 0 39 0 0,0 0 115 0 0,0 0 49 0 0,-2 0 11 0 0,-5 0-67 0 0,0 1-51 0 0,-2-1-7 0 0,-1 0-50 0 0,-1 0-7 0 0,-3-3 45 0 0,6-2-188 0 0,7 4-58 0 0,-1 0 0 0 0,1 0 0 0 0,0 0 0 0 0,-1 1 0 0 0,1-1 0 0 0,-1 0 0 0 0,1 1 0 0 0,-1-1 0 0 0,1 1 0 0 0,-1 0 0 0 0,1-1 0 0 0,-1 1 0 0 0,0 0 0 0 0,1 0-16 0 0,-5 0 31 0 0,1 0 39 0 0,-3 0 74 0 0,1 0 42 0 0,-14 1 472 0 0,12 1-368 0 0,1 1-95 0 0,3 0-144 0 0,0 1-82 0 0,2-2 146 0 0,0-1-52 0 0,-6-2-17 0 0,7 1-10 0 0,-7 2 35 0 0,3 4-21 0 0,5-6-48 0 0,1 1 1 0 0,0-1-1 0 0,-1 1 0 0 0,1-1 1 0 0,-1 1-1 0 0,1-1 0 0 0,-1 1 1 0 0,1-1-1 0 0,-1 0 0 0 0,1 1 1 0 0,-1-1-1 0 0,1 1 0 0 0,-1-1 1 0 0,0 0-1 0 0,1 0 0 0 0,-1 1 1 0 0,1-1-1 0 0,-1 0 0 0 0,0 0 1 0 0,1 0-1 0 0,-1 0 0 0 0,0 0 1 0 0,1 0-1 0 0,-1 0 0 0 0,0 0 1 0 0,1 0-3 0 0,-13 0 22 0 0,13 0-21 0 0,0 0 0 0 0,0 0 0 0 0,0 0-1 0 0,0 0 1 0 0,0 0 0 0 0,-1 0 0 0 0,1 0-1 0 0,0 0 1 0 0,0 0 0 0 0,0 0 0 0 0,0 0-1 0 0,0 0 1 0 0,0 0 0 0 0,0 0 0 0 0,0 0-1 0 0,0 0 1 0 0,0 0 0 0 0,0 0 0 0 0,-1 0-1 0 0,1 0 1 0 0,0 0 0 0 0,0 0 0 0 0,0 0-1 0 0,0 0 1 0 0,0 0 0 0 0,0 0 0 0 0,0 0-1 0 0,0 0 1 0 0,0 1 0 0 0,0-1 0 0 0,0 0-1 0 0,0 0 1 0 0,0 0 0 0 0,0 0-1 0 0,-1 0 1 0 0,1 0 0 0 0,0 0 0 0 0,0 0-1 0 0,0 0 1 0 0,0 0 0 0 0,0 0 0 0 0,0 0-1 0 0,0 1 1 0 0,0-1 0 0 0,0 0 0 0 0,0 0-1 0 0,0 0 1 0 0,0 0 0 0 0,0 0 0 0 0,0 0-1 0 0,0 0 1 0 0,0 0 0 0 0,0 0 0 0 0,0 0-1 0 0,0 0 1 0 0,0 1 0 0 0,0-1-1 0 0,-2 10 11 0 0,-8-5-11 0 0,7 5-12 0 0,6-5-36 0 0,7 5 25 0 0,-6-5-22 0 0,-4 0 36 0 0,1 0 10 0 0,10 1-1 0 0,-10-5 0 0 0,0-1 0 0 0,0 1 0 0 0,0-1 0 0 0,0 0 0 0 0,0 1 0 0 0,0 0 0 0 0,-1-1 0 0 0,1 1 0 0 0,0 0 0 0 0,0-1 0 0 0,0 1 0 0 0,-1 0 0 0 0,1 0 0 0 0,0 0 0 0 0,-1 0 0 0 0,1 0 0 0 0,2 4 0 0 0,-3-5 0 0 0,0 1 0 0 0,0-1 0 0 0,0 1 0 0 0,1 0 0 0 0,-1-1 0 0 0,0 1 0 0 0,1-1 0 0 0,-1 1 0 0 0,1-1 0 0 0,-1 1 0 0 0,1-1 0 0 0,-1 1 0 0 0,1-1 0 0 0,-1 1 0 0 0,1-1 0 0 0,-1 0 0 0 0,1 1 0 0 0,-1-1 0 0 0,1 0 0 0 0,0 1 0 0 0,-1-1 0 0 0,1 0 0 0 0,4 2 0 0 0,3 3-1 0 0,-7-4 1 0 0,0 0-1 0 0,1 0 0 0 0,-1 0 0 0 0,0-1 1 0 0,1 1-1 0 0,-1 0 0 0 0,1-1 0 0 0,-1 1 1 0 0,1-1-1 0 0,-1 0 0 0 0,1 1 0 0 0,0-1 1 0 0,-1 0-1 0 0,1 0 1 0 0,13 2-38 0 0,3 4 23 0 0,-8-1 15 0 0,-7-4-3 0 0,1 0-1 0 0,-1 0 1 0 0,1 1 0 0 0,-1-1 0 0 0,0 1 0 0 0,1 0 0 0 0,-1 0 0 0 0,0 1 0 0 0,-1-1 0 0 0,1 0 0 0 0,0 1 0 0 0,1 2 3 0 0,2 0-17 0 0,-4-3 16 0 0,-1 0 0 0 0,1-1 0 0 0,0 1 0 0 0,0-1 0 0 0,0 0 0 0 0,1 0 0 0 0,-1 0 0 0 0,0 0 0 0 0,0 0 0 0 0,1 0 0 0 0,-1-1 0 0 0,0 1 0 0 0,1-1 1 0 0,-1 1 0 0 0,1-1 0 0 0,-1 1 1 0 0,0 0-1 0 0,1 0 0 0 0,-1 0 0 0 0,0 0 0 0 0,0 0 1 0 0,0 0-1 0 0,0 0 0 0 0,0 1 0 0 0,0-1 0 0 0,0 1 1 0 0,0 0-1 0 0,3 3 5 0 0,-3-4 1 0 0,-1 1 0 0 0,1-1-1 0 0,-1 0 1 0 0,1 0 0 0 0,-1 0 0 0 0,1 0-1 0 0,-1 0 1 0 0,1 0 0 0 0,0 0 0 0 0,1 0-6 0 0,19 9 9 0 0,1 1 14 0 0,-22-10 19 0 0,2 2 6 0 0,0 0 71 0 0,-3-1 1 0 0,0 7-52 0 0,0 2 121 0 0,0 2 109 0 0,0 0 97 0 0,-3-6-244 0 0,3-6-140 0 0,-1-1 0 0 0,1 1 0 0 0,-1-1 0 0 0,0 1-1 0 0,1-1 1 0 0,-1 1 0 0 0,0-1 0 0 0,0 0 0 0 0,1 1 0 0 0,-1-1 0 0 0,0 0 0 0 0,0 0 0 0 0,0 1 0 0 0,0-1-11 0 0,-17 1 158 0 0,5-2 2 0 0,4 1-9 0 0,0-1 46 0 0,0 0-120 0 0,1-4-42 0 0,-5-1-13 0 0,9 5-7 0 0,0 0-1 0 0,0 1 0 0 0,-1-1 0 0 0,1 1 1 0 0,-3 0-15 0 0,7 0 0 0 0,-14 1 41 0 0,10 0-30 0 0,0-1-1 0 0,-1 0 1 0 0,1 1-1 0 0,0-2 0 0 0,-1 1 1 0 0,1 0-1 0 0,0-1 0 0 0,0 0 1 0 0,-5-1-11 0 0,2-3 9 0 0,5 4-5 0 0,1 0 0 0 0,0 0 0 0 0,-1 1 0 0 0,1-1 0 0 0,-1 0 0 0 0,1 1 0 0 0,-1-1 0 0 0,1 1-1 0 0,-1-1 1 0 0,1 1 0 0 0,-1 0 0 0 0,1-1 0 0 0,-1 1 0 0 0,0 0-4 0 0,-13-2 11 0 0,0-11-11 0 0,6 1-35 0 0,2-1-50 0 0,-5-5-86 0 0,10 16 80 0 0,2 2-57 0 0,0 0-73 0 0,0 0 67 0 0,0 0-33 0 0,0 0-38 0 0,0 0-34 0 0,0 0-351 0 0,0-1 84 0 0,0 1-48 0 0,0-2-675 0 0,0-2-533 0 0,0-4-1013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54.0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10088 0 0,'0'0'298'0'0,"0"0"-4"0"0,0 0-129 0 0,0 0-53 0 0,0 0 116 0 0,0 0 204 0 0,0 0 16 0 0,0 0-13 0 0,0 0-83 0 0,0 0-38 0 0,0 0-8 0 0,0 0-24 0 0,0 0-88 0 0,0 0-40 0 0,2 2-8 0 0,8 8-13 0 0,-7-7-45 0 0,-3-3-48 0 0,-1 4-151 0 0,2 4 25 0 0,-1-8 83 0 0,0 0 1 0 0,0 1 0 0 0,0-1-1 0 0,0 0 1 0 0,0 0 0 0 0,0 0 0 0 0,0 0-1 0 0,0 0 1 0 0,0 0 0 0 0,0 0 0 0 0,0 0-1 0 0,0 0 1 0 0,0 0 0 0 0,0 0 0 0 0,0 1-1 0 0,0-1 1 0 0,0 0 0 0 0,0 0-1 0 0,0 0 1 0 0,0 0 0 0 0,0 0 0 0 0,0 0-1 0 0,0 0 1 0 0,0 0 0 0 0,0 0 0 0 0,0 0-1 0 0,0 0 1 0 0,0 0 0 0 0,0 1 0 0 0,0-1-1 0 0,0 0 1 0 0,0 0 0 0 0,0 0-1 0 0,0 0 1 0 0,1 0 0 0 0,-1 0 0 0 0,0 0-1 0 0,0 0 1 0 0,0 0 0 0 0,0 0 0 0 0,0 0-1 0 0,0 0 1 0 0,0 0 0 0 0,0 0-1 0 0,0 0 1 0 0,0 0 0 0 0,0 0 0 0 0,1 0-1 0 0,-1 0 1 0 0,0 0 0 0 0,0 0 0 0 0,0 0-1 0 0,0 0 1 0 0,0 0 0 0 0,0 0 0 0 0,0 0-1 0 0,0 0 3 0 0,6 0-96 0 0,-2 0-16 0 0,-2 0-62 0 0,-1 0-170 0 0,1 2-314 0 0,11 11-20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0:36.7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91 9848 0 0,'3'0'222'0'0,"-3"0"-206"0"0,1 0-1 0 0,0 0 0 0 0,-1 0 0 0 0,1 0 0 0 0,-1-1 1 0 0,1 1-1 0 0,-1 0 0 0 0,1 0 0 0 0,-1 0 0 0 0,1 0 1 0 0,-1-1-1 0 0,1 1 0 0 0,-1 0 0 0 0,1-1 1 0 0,-1 1-1 0 0,1 0 0 0 0,-1-1 0 0 0,1 1 0 0 0,-1 0 1 0 0,0-1-1 0 0,1 1 0 0 0,-1-1 0 0 0,0 1 0 0 0,1-1-15 0 0,6-6 252 0 0,2 6-114 0 0,-8 1-133 0 0,0 0-1 0 0,1-1 1 0 0,-1 1-1 0 0,0 0 1 0 0,1 0-1 0 0,-1-1 1 0 0,0 1-1 0 0,0 0 1 0 0,1-1-1 0 0,-1 1 1 0 0,1-1-5 0 0,9-9 8 0 0,-10 9-9 0 0,1-1 0 0 0,-1 1-1 0 0,1-1 1 0 0,0 1 0 0 0,0-1 0 0 0,0 1 0 0 0,-1 0 0 0 0,1 0 0 0 0,0 0 0 0 0,1 0 1 0 0,11-2 11 0 0,-2 1 58 0 0,-4-1 56 0 0,-1-1 58 0 0,1 0 90 0 0,4 0 60 0 0,16-6 193 0 0,-1 5-34 0 0,-12-1-243 0 0,-3 2-81 0 0,7 1 25 0 0,-6 3-19 0 0,-3 0-60 0 0,14 0 120 0 0,-8 0-62 0 0,-15 0-155 0 0,1 0 1 0 0,0 0-1 0 0,-1 1 1 0 0,1-1 0 0 0,-1 0-1 0 0,1 1 1 0 0,-1-1 0 0 0,1 1-1 0 0,-1 0 1 0 0,1-1 0 0 0,-1 1-1 0 0,0 0 1 0 0,1 0 0 0 0,-1 0-18 0 0,7 4 77 0 0,-1-2 1 0 0,5 3-8 0 0,3 4-52 0 0,-14-8-18 0 0,0-1 0 0 0,0 0-1 0 0,0 1 1 0 0,0-1-1 0 0,0 1 1 0 0,0-1 0 0 0,0 1-1 0 0,-1-1 1 0 0,1 1 0 0 0,0 0-1 0 0,-1-1 1 0 0,0 1-1 0 0,1 0 1 0 0,-1 0 0 0 0,0-1-1 0 0,0 1 1 0 0,0 0 0 0 0,0 0 0 0 0,1 21 0 0 0,0-11 0 0 0,-1 0 0 0 0,0 0 0 0 0,0 0 0 0 0,-2 0 0 0 0,0 6 0 0 0,-8 2 20 0 0,7-8 20 0 0,2-9-28 0 0,1-1-1 0 0,-1 0 1 0 0,1 0 0 0 0,-1 0-1 0 0,0 1 1 0 0,0-1 0 0 0,1 0-1 0 0,-2 0 1 0 0,1 0 0 0 0,0 0-1 0 0,0-1 1 0 0,-1 1 0 0 0,1 0 0 0 0,-1 0-12 0 0,0 1 26 0 0,-1 0 1 0 0,1 0 0 0 0,0 0 0 0 0,0 0 0 0 0,0 0 0 0 0,0 1-27 0 0,0 0 44 0 0,1-1 1 0 0,-1 0-1 0 0,0 0 0 0 0,-1 1 0 0 0,1-2 0 0 0,-1 2-44 0 0,-4 3 110 0 0,3-4-50 0 0,1 0 0 0 0,0 0 0 0 0,0 1 0 0 0,0-1 0 0 0,1 0 0 0 0,-1 1-60 0 0,1 1 64 0 0,2-4-48 0 0,-1-1 1 0 0,1 1-1 0 0,0 0 1 0 0,0-1-1 0 0,-1 1 1 0 0,1-1-1 0 0,0 1 1 0 0,-1-1-1 0 0,1 1 1 0 0,-1-1-1 0 0,1 1 1 0 0,-1-1-1 0 0,1 1 1 0 0,-1-1-1 0 0,1 1 1 0 0,-1-1-1 0 0,1 0 1 0 0,-1 1-1 0 0,0-1 1 0 0,1 0-1 0 0,-1 0 1 0 0,0 1-17 0 0,-3 1 69 0 0,-9 8 186 0 0,10-7 1 0 0,3-3-20 0 0,-2 2-82 0 0,-8 8-33 0 0,7-7-8 0 0,3-3-9 0 0,0 0-61 0 0,0 0-134 0 0,0 0-61 0 0,0 0-9 0 0,0 0 45 0 0,0 0-9 0 0,0 0-64 0 0,0 0-178 0 0,0 0-326 0 0,0 0-31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54.2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9152 0 0,'0'0'208'0'0,"0"0"33"0"0,0 0 14 0 0,0 0 33 0 0,0 0 136 0 0,0 0 65 0 0,0 0 14 0 0,0 0-41 0 0,0 0-327 0 0,0 0 18 0 0,0 0 55 0 0,0 0-14 0 0,0 0-22 0 0,0 0-79 0 0,0 0-14 0 0,0 0 1 0 0,0 0-80 0 0,0 0-82 0 0,0 0-80 0 0,0 0-114 0 0,0 0 86 0 0,0 0-33 0 0,0 0-310 0 0,0 0 68 0 0,0 0-45 0 0,0 0-608 0 0,0 0-482 0 0,0 0-913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52.2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197 197 8288 0 0,'0'0'190'0'0,"0"0"28"0"0,0 0 7 0 0,0 0 46 0 0,0 0-113 0 0,0 0 122 0 0,0 0 228 0 0,0 0 18 0 0,0 0-36 0 0,0 0-339 0 0,0 0 32 0 0,0 0 81 0 0,0 0-10 0 0,-2-3-7 0 0,-9-7-12 0 0,8 8-34 0 0,0 0-90 0 0,-1 2-55 0 0,-1 1-28 0 0,3-1 40 0 0,-7 1 155 0 0,2-1-61 0 0,1 0-42 0 0,1 0-43 0 0,-5-3 52 0 0,6-1-39 0 0,1 1-1 0 0,-1 0 37 0 0,-3 1 31 0 0,0 5-36 0 0,-4 6 52 0 0,11-9-170 0 0,0 0 0 0 0,0 0 1 0 0,0 0-1 0 0,0 0 0 0 0,0 0 0 0 0,-1 1 1 0 0,1-1-1 0 0,0 0 0 0 0,0 0 0 0 0,0 0 1 0 0,0 0-1 0 0,0 0 0 0 0,0 0 0 0 0,0 0 0 0 0,0 0 1 0 0,0 0-1 0 0,0 0 0 0 0,-1 1 0 0 0,1-1 1 0 0,0 0-1 0 0,0 0 0 0 0,0 0 0 0 0,0 0 0 0 0,0 0 1 0 0,0 0-1 0 0,0 0 0 0 0,0 0 0 0 0,-1 0 1 0 0,1 0-1 0 0,0 0 0 0 0,0 0 0 0 0,0 0 1 0 0,0 0-1 0 0,0 0 0 0 0,0 0 0 0 0,-1 0 0 0 0,1 0 1 0 0,0 0-1 0 0,0 0 0 0 0,0 0 0 0 0,0 0 1 0 0,0-1-1 0 0,0 1 0 0 0,0 0 0 0 0,0 0 1 0 0,-1 0-1 0 0,1 0 0 0 0,0 0 0 0 0,0 0 0 0 0,0 0 1 0 0,0 0-1 0 0,0 0 0 0 0,0 0 0 0 0,0-1 1 0 0,0 1-1 0 0,0 0 0 0 0,0 0 0 0 0,0 0-3 0 0,-14-10 189 0 0,2 7-16 0 0,7 6 43 0 0,-8 7 24 0 0,1-8-24 0 0,7 1-23 0 0,-7 10-154 0 0,-1 2-39 0 0,11 0 0 0 0,2-3-84 0 0,0-10 42 0 0,0 0-1 0 0,1 1 1 0 0,-1-1-1 0 0,1 0 1 0 0,-1 1 0 0 0,1-1-1 0 0,0 0 1 0 0,0 0-1 0 0,1 3 43 0 0,4 3-123 0 0,2 0 87 0 0,3-1 106 0 0,10 2-107 0 0,1 0 21 0 0,-4 1 5 0 0,-6-7-10 0 0,-10-3 19 0 0,1 1-1 0 0,-1-1 1 0 0,0 1 0 0 0,0 0-1 0 0,0-1 1 0 0,0 1 0 0 0,0 0-1 0 0,0 0 1 0 0,0 0 0 0 0,0 1-1 0 0,0-1 1 0 0,0 0 0 0 0,0 1 0 0 0,0 0 2 0 0,0 1 0 0 0,1-1 0 0 0,0 1 0 0 0,0-1 0 0 0,0 1 0 0 0,0-1 0 0 0,1 0 0 0 0,-1 0 0 0 0,1 0 0 0 0,-1-1 0 0 0,1 1 0 0 0,0-1 0 0 0,0 0 0 0 0,1 1 0 0 0,10 2 0 0 0,3 7 0 0 0,-14-8 0 0 0,0-1 0 0 0,0 1 0 0 0,0-1 0 0 0,0 0 0 0 0,3 1 0 0 0,5 0 0 0 0,-9-3 0 0 0,-1 0 0 0 0,0 1 0 0 0,0 0 0 0 0,0-1 0 0 0,0 1 0 0 0,1 0 0 0 0,-1 0 0 0 0,0 0 0 0 0,0 0 0 0 0,0 0 0 0 0,-1 1 0 0 0,1-1 0 0 0,0 0 0 0 0,0 1 0 0 0,1 2 0 0 0,1-1 0 0 0,0 0 0 0 0,0 0 0 0 0,0 0 0 0 0,0 0 0 0 0,1-1 0 0 0,-1 1 0 0 0,1-1 0 0 0,1 0 0 0 0,6 2 0 0 0,19 10 0 0 0,-27-12 0 0 0,9 8 12 0 0,-10-7 60 0 0,-3-3 62 0 0,-3 0 24 0 0,-7 2 2 0 0,5 8-27 0 0,-3-5-106 0 0,-8 3-29 0 0,12-6 4 0 0,3-1-3 0 0,-1 0 1 0 0,0 0 0 0 0,1-1 0 0 0,-1 1 0 0 0,0-1 0 0 0,1 0 0 0 0,-1 1 0 0 0,0-1 0 0 0,0 0 0 0 0,1 0 0 0 0,-2 0 0 0 0,0 0-16 0 0,0-1 1 0 0,0 0-1 0 0,0 0 0 0 0,0 0 0 0 0,0 0 0 0 0,0 0 1 0 0,-3-2 15 0 0,4 2-18 0 0,-1 0 0 0 0,1 0 0 0 0,-1 0 0 0 0,0 0 0 0 0,0 0 0 0 0,1 0 0 0 0,-1 1 0 0 0,0-1 1 0 0,0 1 17 0 0,-13 1-16 0 0,12-1 16 0 0,0 1 0 0 0,0-1 0 0 0,-1 0 0 0 0,1 0 0 0 0,0-1 0 0 0,0 1 0 0 0,0-1 0 0 0,0 0 0 0 0,-4-1 0 0 0,-7-8 0 0 0,0 8-12 0 0,10 1-1 0 0,0 1-40 0 0,4-1 14 0 0,0 1-1 0 0,-1-1 1 0 0,1 1-1 0 0,-1-1 0 0 0,1 0 1 0 0,0 0-1 0 0,-1 1 0 0 0,1-1 1 0 0,0 0-1 0 0,0-1 40 0 0,-3-1-40 0 0,2 1-74 0 0,2 2-50 0 0,0 0-69 0 0,0 0 73 0 0,0 0-34 0 0,0 0-36 0 0,0 0-35 0 0,0-1-357 0 0,0 1 88 0 0,0 0-48 0 0,0-2-682 0 0,0-2-537 0 0,0-4-1018 0 0</inkml:trace>
  <inkml:trace contextRef="#ctx0" brushRef="#br0" timeOffset="341.47">787 0 8840 0 0,'0'0'197'0'0,"0"0"24"0"0,0 0 19 0 0,0 0-8 0 0,0 0-86 0 0,0 0-40 0 0,0 0-8 0 0,0 0 3 0 0,2 3 22 0 0,3 1-60 0 0,10 12 186 0 0,-14-14-223 0 0,0-1-1 0 0,0 0 1 0 0,0 1-1 0 0,-1-1 1 0 0,1 1-1 0 0,0-1 1 0 0,-1 1-1 0 0,1 0 1 0 0,-1-1-1 0 0,0 1 1 0 0,1-1-1 0 0,-1 1 1 0 0,0 0-26 0 0,2 11 233 0 0,4-3-41 0 0,-1-2-53 0 0,1 7 269 0 0,1 1 0 0 0,0 6-408 0 0,5 12 450 0 0,3-3-110 0 0,-4-11-129 0 0,-10-17-181 0 0,0 0-1 0 0,0 0 1 0 0,0 0 0 0 0,-1 0 0 0 0,0 0 0 0 0,1 0 0 0 0,-1 0 0 0 0,0 1-30 0 0,0-1 30 0 0,0 0 0 0 0,0 0 0 0 0,1 0 0 0 0,-1 1 0 0 0,1-1 0 0 0,0 0 0 0 0,0 0 1 0 0,0 1-31 0 0,6 17 172 0 0,-2 17 7 0 0,1-14-58 0 0,-4-18-77 0 0,-1-1 0 0 0,1 1 0 0 0,-1 0 0 0 0,-1 0 0 0 0,1 2-44 0 0,0 8 101 0 0,5 1-31 0 0,-1-2-22 0 0,0 12 48 0 0,1-12-22 0 0,-5-12-43 0 0,0 0 0 0 0,0 0 0 0 0,0 1 0 0 0,0-1 0 0 0,0 0 0 0 0,-1 0 0 0 0,1 1 0 0 0,-1 1-31 0 0,0 0 61 0 0,2 27 438 0 0,1-19-335 0 0,0-8-132 0 0,2 0-44 0 0,-3 0 55 0 0,-2-2-419 0 0,0-2 36 0 0,0 1-255 0 0,0-1 183 0 0,0-3-146 0 0,0 0-95 0 0,0 0 176 0 0,0 1 27 0 0,0 1-68 0 0,0-2-1409 0 0,0 2-1100 0 0</inkml:trace>
  <inkml:trace contextRef="#ctx0" brushRef="#br0" timeOffset="701.28">696 333 11200 0 0,'0'0'256'0'0,"0"0"34"0"0,0 0 20 0 0,2 0-40 0 0,8-2-186 0 0,-1-3-60 0 0,-7 4-24 0 0,0 0 0 0 0,-1 0 0 0 0,1 0-1 0 0,0 0 1 0 0,-1 0 0 0 0,1 1 0 0 0,0-1-1 0 0,0 1 1 0 0,0-1 0 0 0,0 1 0 0 0,0 0 0 0 0,0 0 0 0 0,1 0 0 0 0,-1 0-1 0 0,0-1 1 0 0,1 1 0 0 0,-1 0 0 0 0,0-1 0 0 0,0 1 0 0 0,1-1 0 0 0,-1 0 0 0 0,0 1 0 0 0,0-1 0 0 0,0 0 0 0 0,1-1 0 0 0,9-3 15 0 0,9 2 44 0 0,-7 2-37 0 0,-1-1 1 0 0,0 0 0 0 0,0-1-1 0 0,0-1 1 0 0,5-1-23 0 0,17-5-2 0 0,-6 3 2 0 0,-18 5 0 0 0,-1 0 0 0 0,0-1 0 0 0,3-1 0 0 0,0-2 0 0 0,-10 5 0 0 0,0-1 0 0 0,0 1 0 0 0,0 0 0 0 0,-1 0 0 0 0,1 0 0 0 0,0 0 0 0 0,0 1 0 0 0,1-1 0 0 0,-1 1 0 0 0,0 0 0 0 0,1 0 0 0 0,5 0 75 0 0,2 0-77 0 0,1 0-65 0 0,1 0-52 0 0,11 0-190 0 0,12 0-294 0 0,-25 0 372 0 0,7 0-209 0 0</inkml:trace>
  <inkml:trace contextRef="#ctx0" brushRef="#br0" timeOffset="1006.79">1180 378 6688 0 0,'0'0'197'0'0,"0"0"36"0"0,0 0 66 0 0,0 0 21 0 0,0 0 7 0 0,0 3-17 0 0,0-3-295 0 0,0 1 0 0 0,0-1 1 0 0,0 1-1 0 0,0 0 0 0 0,0-1 0 0 0,1 1 0 0 0,-1 0 0 0 0,0-1 0 0 0,0 1 0 0 0,0-1 0 0 0,1 1 0 0 0,-1-1 0 0 0,1 1 0 0 0,-1-1 0 0 0,0 1 0 0 0,1-1 0 0 0,-1 1 0 0 0,1-1 0 0 0,-1 1 0 0 0,1-1 0 0 0,-1 0 0 0 0,1 1 0 0 0,-1-1-15 0 0,1 0 14 0 0,-1 1-1 0 0,1-1 0 0 0,-1 1 0 0 0,1-1 0 0 0,-1 0 0 0 0,1 1 1 0 0,-1-1-1 0 0,1 1 0 0 0,-1-1 0 0 0,0 1 0 0 0,1-1 1 0 0,-1 1-1 0 0,0-1 0 0 0,1 1 0 0 0,-1 0 0 0 0,0-1 1 0 0,0 1-1 0 0,0-1 0 0 0,1 1 0 0 0,-1 0 0 0 0,0-1 1 0 0,0 1-1 0 0,0 0-13 0 0,0 1 212 0 0,6-1 64 0 0,-1 0-95 0 0,0 1-53 0 0,1 2-27 0 0,-1-1-28 0 0,-2-1 4 0 0,6 2 116 0 0,12 7 247 0 0,-13-8-269 0 0,-2-2-43 0 0,1-1-15 0 0,3-1 7 0 0,-1-1-1 0 0,-2 2-11 0 0,0 1 16 0 0,0 2 41 0 0,0 2-41 0 0,-5-4-103 0 0,-1 0 1 0 0,0-1-1 0 0,1 1 1 0 0,-1 0-1 0 0,1 0 0 0 0,-1-1 1 0 0,1 1-1 0 0,-1-1 1 0 0,1 1-1 0 0,-1-1 1 0 0,1 0-1 0 0,0 0 0 0 0,-1 1 1 0 0,1-1-1 0 0,1 0-21 0 0,42 0 392 0 0,-12 0-66 0 0,-6 0 51 0 0,-13 0-137 0 0,0 0 43 0 0,0-2-119 0 0,2-4-54 0 0,0 1-34 0 0,-11 4-37 0 0,0 0 0 0 0,1 1 0 0 0,-1-1 0 0 0,1 1 0 0 0,1 0-39 0 0,4 1 95 0 0,-10-2-80 0 0,1 1 1 0 0,0 0-1 0 0,-1 0 1 0 0,1 0 0 0 0,-1-1-1 0 0,1 1 1 0 0,-1-1 0 0 0,1 1-1 0 0,-1-1 1 0 0,1 0-1 0 0,-1 0 1 0 0,1 1 0 0 0,-1-1-1 0 0,0 0-15 0 0,7-4 70 0 0,7 0 74 0 0,0-8-14 0 0,-2-2-52 0 0,-11 3-13 0 0,-2 11-64 0 0,0 1 0 0 0,0 0 0 0 0,0 0 0 0 0,0 0 0 0 0,0 0 0 0 0,0 0 0 0 0,0 0 0 0 0,0 0 0 0 0,0 0 0 0 0,0 0 0 0 0,0 0 0 0 0,0 0 0 0 0,0-1 0 0 0,0 1 0 0 0,0 0 0 0 0,0 0 0 0 0,0 0 0 0 0,0 0 0 0 0,0 0 0 0 0,0 0 0 0 0,0 0 1 0 0,0 0-1 0 0,1 0 0 0 0,-1 0 0 0 0,0 0 0 0 0,0-1 0 0 0,0 1 0 0 0,0 0 0 0 0,0 0 0 0 0,0 0 0 0 0,0 0 0 0 0,0 0 0 0 0,0 0 0 0 0,0 0 0 0 0,0 0 0 0 0,0 0 0 0 0,0 0 0 0 0,0 0 0 0 0,1 0 0 0 0,-1 0 0 0 0,0 0 0 0 0,0 0 0 0 0,0 0 0 0 0,0 0 0 0 0,0 0 0 0 0,0 0 0 0 0,0 0 0 0 0,0 0 0 0 0,0 0 0 0 0,0 0 0 0 0,0 0 0 0 0,1 0 0 0 0,-1 0 0 0 0,0 0 0 0 0,0 0 1 0 0,0 0-1 0 0,0 0-1 0 0,10-3 30 0 0,-7-7 44 0 0,-3 8 0 0 0,0 2-8 0 0,0-3-13 0 0,-1-3-13 0 0,-5 1-90 0 0,2 4 50 0 0,-2 1 61 0 0,2 0 32 0 0,-1 0 52 0 0,-2 0 153 0 0,5 0-273 0 0,2 0-15 0 0,-1 0 0 0 0,0 0 0 0 0,0 0 0 0 0,1 0-1 0 0,-1 0 1 0 0,0 1 0 0 0,0-1 0 0 0,1 0 0 0 0,-1 0 0 0 0,0 1 0 0 0,1-1 0 0 0,-1 0-1 0 0,0 1 1 0 0,1-1 0 0 0,-1 1 0 0 0,0-1 0 0 0,1 1 0 0 0,-1-1 0 0 0,1 1 0 0 0,-1-1-1 0 0,1 1 1 0 0,-1 0 0 0 0,1-1 0 0 0,-1 1 0 0 0,1 0-10 0 0,-7 6 77 0 0,2 4-3 0 0,-2-7-58 0 0,7-4-16 0 0,-1 0 1 0 0,1 0-1 0 0,0 1 0 0 0,-1-1 1 0 0,1 0-1 0 0,-1 0 0 0 0,1 1 1 0 0,0-1-1 0 0,-1 0 0 0 0,1 1 1 0 0,0-1-1 0 0,0 1 0 0 0,-1-1 1 0 0,1 0-1 0 0,0 1 1 0 0,0-1-1 0 0,-1 1 0 0 0,1-1 1 0 0,0 1-1 0 0,0-1 0 0 0,0 1 1 0 0,0-1-1 0 0,0 0 0 0 0,0 1 1 0 0,0-1-1 0 0,0 1 0 0 0,0-1 1 0 0,0 1-1 0 0,0-1 0 0 0,0 1 1 0 0,0-1-1 0 0,0 1 0 0 0,0 45 53 0 0,0-21-42 0 0,3-15 32 0 0,5 13-32 0 0,-4-13-11 0 0,-1-1 0 0 0,1 1-1 0 0,4 6 1 0 0,7 1-10 0 0,-13-15 4 0 0,0 0 1 0 0,0-1-1 0 0,0 1 1 0 0,0-1-1 0 0,0 0 0 0 0,0 0 1 0 0,0 1-1 0 0,0-1 1 0 0,1 0 5 0 0,7 3-4 0 0,5 9-25 0 0,-4-4-68 0 0,18 7-220 0 0,-24-14 273 0 0,8 2-162 0 0,22-4-457 0 0,-25-1 473 0 0,-2 1-8 0 0,-2 0 37 0 0,5 0-71 0 0,9-3-190 0 0,1-7-200 0 0,-9 7 309 0 0,3-2-144 0 0,-7 2 187 0 0,2-3-36 0 0,18-9-374 0 0</inkml:trace>
  <inkml:trace contextRef="#ctx0" brushRef="#br0" timeOffset="1460.4">2193 378 7920 0 0,'0'0'174'0'0,"0"0"29"0"0,0 3 13 0 0,0 9-31 0 0,2 3-147 0 0,3-7-17 0 0,1 1 70 0 0,-4 10 70 0 0,0 1 118 0 0,8-10 1 0 0,-4 12-12 0 0,0-9-121 0 0,-5-12-127 0 0,-1 1 1 0 0,1-1-1 0 0,0 0 0 0 0,-1 1 1 0 0,1-1-1 0 0,-1 1 1 0 0,1-1-1 0 0,-1 1 0 0 0,1-1 1 0 0,-1 1-1 0 0,0-1 0 0 0,0 1 1 0 0,0-1-21 0 0,0 1 21 0 0,0-1-1 0 0,0 1 1 0 0,1 0 0 0 0,-1-1 0 0 0,0 1 0 0 0,1-1-1 0 0,-1 1 1 0 0,1-1 0 0 0,0 1 0 0 0,-1-1 0 0 0,1 1 0 0 0,0-1-1 0 0,0 0 1 0 0,0 1-21 0 0,4 5 91 0 0,1 5 66 0 0,-1-1-36 0 0,-1-3-37 0 0,1 22 274 0 0,11-5-82 0 0,-7-10-118 0 0,-6-9-1 0 0,0-2-54 0 0,-1-1-34 0 0,1-1-32 0 0,-1 0-12 0 0,0 1 29 0 0,3 7 103 0 0,6 14 143 0 0,-9-15-130 0 0,-2-6 35 0 0,0-3-12 0 0,0 0-7 0 0,0 0-2 0 0,0 0 1 0 0,0 0 7 0 0,0 0 7 0 0,0 0 1 0 0,0 0 1 0 0,0 0 6 0 0,-1-3-58 0 0,1 2-52 0 0,0-3-14 0 0,0 1-46 0 0,-2 1 13 0 0,-4-2 80 0 0,6 4-124 0 0,-1 0 0 0 0,1-1-1 0 0,-1 1 1 0 0,1 0-1 0 0,0-1 1 0 0,-1 1-1 0 0,1 0 1 0 0,-1 0 0 0 0,1-1-1 0 0,0 1 1 0 0,0-1-1 0 0,-1 1 1 0 0,1 0-1 0 0,0-1 1 0 0,-1 1 0 0 0,1-1-1 0 0,0 1 1 0 0,0 0-1 0 0,0-1 1 0 0,0 1-1 0 0,0-1 1 0 0,-1 1 0 0 0,1-1-1 0 0,0 1 1 0 0,0-1-1 0 0,0 1 1 0 0,0-1 0 0 0,0 1-1 0 0,0-1 1 0 0,0 1-1 0 0,0-1 1 0 0,1 1-6 0 0,-1-7 42 0 0,0 5-29 0 0,0 0 0 0 0,0 0 0 0 0,0-1 0 0 0,0 1-1 0 0,0 0 1 0 0,0 0 0 0 0,-1 0 0 0 0,1 0 0 0 0,-1 0 0 0 0,0-1-13 0 0,-3-4 37 0 0,3 5-28 0 0,0 1-1 0 0,0 0 1 0 0,0-1 0 0 0,0 1 0 0 0,1-1-1 0 0,-1 1 1 0 0,0-1 0 0 0,1 1-1 0 0,0-1 1 0 0,-1 1 0 0 0,1-1-1 0 0,0 0 1 0 0,0 1 0 0 0,0-1 0 0 0,0 0-9 0 0,0-30 137 0 0,0-1-52 0 0,0-6-40 0 0,0-19-48 0 0,0 57 3 0 0,0-1 0 0 0,0 0 0 0 0,0 1 0 0 0,0-1 0 0 0,0 1 0 0 0,1-1 0 0 0,-1 0 0 0 0,1 1 0 0 0,-1-1 0 0 0,1 1 0 0 0,0-1 0 0 0,-1 1 0 0 0,1 0 0 0 0,0-1 0 0 0,5-10 0 0 0,-4-1 0 0 0,-2 12 0 0 0,0 0 0 0 0,0 0 0 0 0,0 0 0 0 0,0 0 0 0 0,1 0 0 0 0,-1 0 0 0 0,0 0 0 0 0,0 0 0 0 0,1 0 0 0 0,-1 0 0 0 0,1 0 0 0 0,-1 1 0 0 0,0-1 0 0 0,1 0 0 0 0,4-6 0 0 0,0 1 0 0 0,1-1 0 0 0,5-4 0 0 0,17-7 0 0 0,-23 8 0 0 0,-5 10-1 0 0,1 0 0 0 0,-1 0 1 0 0,0-1-1 0 0,1 1 0 0 0,-1 0 1 0 0,1 0-1 0 0,-1 0 1 0 0,1 0-1 0 0,-1 0 0 0 0,1-1 1 0 0,-1 1-1 0 0,1 0 1 0 0,-1 0-1 0 0,1 0 0 0 0,-1 0 1 0 0,1 0-1 0 0,-1 1 0 0 0,1-1 1 0 0,-1 0-1 0 0,1 0 1 0 0,-1 0-1 0 0,0 0 0 0 0,1 1 1 0 0,-1-1-1 0 0,1 0 1 0 0,-1 0 0 0 0,28 15-91 0 0,-23-4 48 0 0,5-6 33 0 0,8 25 10 0 0,-16-27 0 0 0,0 1 0 0 0,0-1 0 0 0,0 1 0 0 0,-1 0 0 0 0,1 0 0 0 0,-1 2 0 0 0,2 21 16 0 0,-3-13 31 0 0,1-11-12 0 0,-1 0 0 0 0,0 1-1 0 0,0-1 1 0 0,0 0 0 0 0,0 0 0 0 0,-1 0 0 0 0,1 1 0 0 0,-1-1 0 0 0,-1 2-35 0 0,0-1 37 0 0,-11 20 180 0 0,7-20-128 0 0,5-3-84 0 0,1-1 0 0 0,0 0 1 0 0,-1 0-1 0 0,1 0 0 0 0,0 0 0 0 0,-1 1 0 0 0,1-1 0 0 0,0 0 0 0 0,-1 1 1 0 0,1-1-1 0 0,0 0 0 0 0,-1 0 0 0 0,1 1 0 0 0,0-1 0 0 0,0 0 0 0 0,0 1 1 0 0,-1-1-1 0 0,1 1 0 0 0,0-1 0 0 0,0 0 0 0 0,0 1 0 0 0,0-1 0 0 0,0 0 1 0 0,0 1-1 0 0,0-1 0 0 0,0 1 0 0 0,0-1 0 0 0,0 0 0 0 0,0 1 0 0 0,0-1 0 0 0,0 1-5 0 0,-3 4 120 0 0,-22 10 100 0 0,21-9-196 0 0,4-5-22 0 0,-1-1 0 0 0,1 1 0 0 0,0-1 0 0 0,0 0 1 0 0,-1 1-1 0 0,1-1 0 0 0,0 1 0 0 0,-1-1 0 0 0,1 0 1 0 0,0 1-1 0 0,-1-1 0 0 0,1 0 0 0 0,-1 0 0 0 0,1 1 1 0 0,0-1-1 0 0,-1 0 0 0 0,1 0 0 0 0,-1 1 0 0 0,1-1 0 0 0,-1 0 1 0 0,1 0-1 0 0,-1 0 0 0 0,1 0 0 0 0,0 0 0 0 0,-1 0 1 0 0,1 0-1 0 0,-1 0 0 0 0,1 0 0 0 0,-1 0 0 0 0,1 0 1 0 0,-1 0-1 0 0,0 0-2 0 0,-41 0 96 0 0,24 0-98 0 0,16 0 5 0 0,0-1-1 0 0,1 1 1 0 0,-1 0-1 0 0,0 0 0 0 0,1-1 1 0 0,-1 1-1 0 0,0-1 0 0 0,1 0 1 0 0,-1 1-1 0 0,1-1 0 0 0,-1 0 1 0 0,1 0-1 0 0,-1 0-2 0 0,-8-4-29 0 0,5 3-31 0 0,-3 2-43 0 0,6-1 253 0 0,-1 1-75 0 0,1 0-68 0 0,0-1-62 0 0,1 0-53 0 0,-1 0-47 0 0,1-2-265 0 0,0 0-13 0 0,0-5-658 0 0,1 5 784 0 0,0 1 34 0 0,0-2 17 0 0,0 0 82 0 0,0-11-600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50.1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197 91 6992 0 0,'0'0'157'0'0,"0"0"23"0"0,0 0 12 0 0,3-3-27 0 0,-1 1-146 0 0,6-6 72 0 0,-6 6 32 0 0,-1 2 143 0 0,-1 0 237 0 0,0 0 10 0 0,-3 0 4 0 0,3 0-400 0 0,-6 0-9 0 0,3 0 18 0 0,1 0-24 0 0,1 0 39 0 0,1 0 45 0 0,-1 0 52 0 0,1-2-1 0 0,0 1-52 0 0,0 0-46 0 0,0-1-37 0 0,0 1 7 0 0,0-3-21 0 0,0 2 26 0 0,0 2-108 0 0,1 0 0 0 0,-1 0 0 0 0,0 0 0 0 0,0 0-1 0 0,0 0 1 0 0,0 0 0 0 0,0 0 0 0 0,0 0 0 0 0,0-1-1 0 0,0 1 1 0 0,0 0 0 0 0,0 0 0 0 0,0 0 0 0 0,0 0-1 0 0,0 0 1 0 0,0 0 0 0 0,0 0 0 0 0,0 0 0 0 0,0 0-1 0 0,0 0 1 0 0,-1 0 0 0 0,1-1 0 0 0,0 1 0 0 0,0 0-1 0 0,0 0 1 0 0,0 0 0 0 0,0 0 0 0 0,0 0 0 0 0,0 0-1 0 0,0 0 1 0 0,0 0 0 0 0,0 0 0 0 0,0 0 0 0 0,0 0-1 0 0,0 0 1 0 0,0 0 0 0 0,0 0 0 0 0,-1 0 0 0 0,1 0-1 0 0,0 0 1 0 0,0 0 0 0 0,0 0 0 0 0,0 0 0 0 0,0-1-1 0 0,0 1 1 0 0,0 0 0 0 0,0 0 0 0 0,0 0 0 0 0,0 0-1 0 0,0 1 1 0 0,-1-1 0 0 0,1 0 0 0 0,0 0 0 0 0,0 0-1 0 0,0 0 1 0 0,0 0 0 0 0,0 0-6 0 0,-7 0 77 0 0,-2 0 101 0 0,2 0 32 0 0,-1 0 41 0 0,-17 0 675 0 0,14 0-567 0 0,1 0-75 0 0,6 0-187 0 0,-1 0-35 0 0,0 2 197 0 0,-5 5-69 0 0,6-5-116 0 0,1-1 0 0 0,-1 0 0 0 0,0-1 0 0 0,1 1-1 0 0,-1-1 1 0 0,0 1 0 0 0,-2-1-74 0 0,-6 0 138 0 0,11 0-127 0 0,-4 2 149 0 0,-8 8-27 0 0,-2-5-106 0 0,14-4-27 0 0,0 0 0 0 0,0 0 0 0 0,0-1 0 0 0,0 1 0 0 0,0 0 0 0 0,0 0 0 0 0,0 0 0 0 0,0 0 0 0 0,0 0 0 0 0,0 0 0 0 0,1 0 0 0 0,-2 1 0 0 0,0 13 0 0 0,2-14 0 0 0,0-1 0 0 0,0 1 0 0 0,0-1 0 0 0,-1 1 0 0 0,1-1 0 0 0,0 1 0 0 0,0-1 0 0 0,0 0 0 0 0,1 1 0 0 0,-1-1 0 0 0,0 1 0 0 0,0-1 0 0 0,0 1 0 0 0,0-1 0 0 0,0 1 0 0 0,0-1 0 0 0,1 1 0 0 0,-1-1 0 0 0,0 0 0 0 0,0 1 0 0 0,1-1 0 0 0,-1 1 0 0 0,0-1 0 0 0,1 0 0 0 0,-1 1 0 0 0,0-1 0 0 0,1 0 0 0 0,-1 0 0 0 0,1 1 0 0 0,-1-1 0 0 0,0 0 0 0 0,1 1 0 0 0,6 3 0 0 0,-1 6 0 0 0,-6-8 0 0 0,0-1 0 0 0,1 0 0 0 0,-1 0 0 0 0,1-1 0 0 0,-1 1 0 0 0,1 0 0 0 0,0 0 0 0 0,-1 0 0 0 0,1 0 0 0 0,0 0 0 0 0,-1 0 0 0 0,1-1 0 0 0,0 1 0 0 0,0 0 0 0 0,0-1 0 0 0,0 1 0 0 0,12 4 0 0 0,-8 5 0 0 0,7-5 0 0 0,8 7 0 0 0,3 1 0 0 0,-12-9 0 0 0,0 0 0 0 0,0 0 0 0 0,-1 1 0 0 0,0 0 0 0 0,0 1 0 0 0,0 0 0 0 0,-1 1 0 0 0,0 0 0 0 0,0 0 0 0 0,0 1 0 0 0,-7-5 0 0 0,1-1 0 0 0,0 0 0 0 0,0 1 0 0 0,1-2 0 0 0,-1 1 0 0 0,1 1 0 0 0,0-2 0 0 0,-1 1 0 0 0,0 0 0 0 0,0 0 0 0 0,0 0 0 0 0,0 0 0 0 0,1 2 0 0 0,11 8 0 0 0,-2-7 0 0 0,-8 5 0 0 0,1-5 0 0 0,-6-5 0 0 0,1 0 0 0 0,-1 0 0 0 0,1 0 0 0 0,-1 1 0 0 0,0-1 0 0 0,1 0 0 0 0,-1 1 0 0 0,1-1 0 0 0,-1 0 0 0 0,0 1 0 0 0,0-1 0 0 0,1 0 0 0 0,-1 1 0 0 0,0-1 0 0 0,1 1 0 0 0,-1-1 0 0 0,0 1 0 0 0,0-1 0 0 0,0 0 0 0 0,0 1 0 0 0,1-1 0 0 0,-1 1 0 0 0,0-1 0 0 0,0 1 0 0 0,0-1 0 0 0,0 1 0 0 0,0-1 0 0 0,0 1 0 0 0,0-1 0 0 0,0 1 0 0 0,0-1 0 0 0,-1 1 0 0 0,1 0 0 0 0,0 0 0 0 0,0-1 0 0 0,0 1 0 0 0,0 0 0 0 0,0 0 0 0 0,0 0 0 0 0,0 0 0 0 0,0-1 0 0 0,0 1 0 0 0,-1 0 0 0 0,1 0 0 0 0,0-1 0 0 0,0 1 0 0 0,-1 1 0 0 0,-9 3 0 0 0,9-5 1 0 0,1 1 0 0 0,-1-1 1 0 0,1 1-1 0 0,0 0 1 0 0,-1-1-1 0 0,1 1 1 0 0,0 0-1 0 0,-1-1 1 0 0,1 1-1 0 0,0 0 0 0 0,0 0 1 0 0,0-1-1 0 0,0 1 1 0 0,-1 0-1 0 0,1 0 1 0 0,0-1-1 0 0,0 1 1 0 0,1 0-1 0 0,-1 0 0 0 0,0 0-1 0 0,0-1 3 0 0,0 0-1 0 0,0 1 1 0 0,0-1-1 0 0,0 1 1 0 0,0-1-1 0 0,0 1 0 0 0,0-1 1 0 0,0 1-1 0 0,0-1 1 0 0,0 0-1 0 0,0 1 0 0 0,0-1 1 0 0,0 1-1 0 0,0-1 1 0 0,0 1-1 0 0,-1-1 0 0 0,1 0 1 0 0,0 1-1 0 0,0-1 1 0 0,0 1-1 0 0,-1-1 1 0 0,1 0-1 0 0,0 1 0 0 0,-1-1 1 0 0,1 0-1 0 0,0 1 1 0 0,-1-1-1 0 0,1 0 0 0 0,0 0 1 0 0,-1 1-1 0 0,1-1 1 0 0,0 0-1 0 0,-1 0 1 0 0,1 0-1 0 0,-1 1 0 0 0,1-1 1 0 0,-1 0-1 0 0,1 0 1 0 0,0 0-1 0 0,-1 0 0 0 0,1 0 1 0 0,-1 0-1 0 0,1 0 1 0 0,-1 0-1 0 0,1 0 0 0 0,-1 0 1 0 0,1 0-1 0 0,0 0 1 0 0,-1 0-1 0 0,1 0 1 0 0,-1-1-3 0 0,0 1 3 0 0,1 0 1 0 0,-1 0-1 0 0,0 0 1 0 0,1 0 0 0 0,-1 0-1 0 0,0 0 1 0 0,1 1-1 0 0,-1-1 1 0 0,1 0 0 0 0,-1 0-1 0 0,0 0 1 0 0,1 1-1 0 0,-1-1 1 0 0,1 0 0 0 0,-1 1-1 0 0,0-1 1 0 0,1 0-1 0 0,-1 1 1 0 0,1-1 0 0 0,-1 1-1 0 0,1-1 1 0 0,0 1-1 0 0,-1-1 1 0 0,1 1 0 0 0,-1-1-1 0 0,1 1-3 0 0,0-1 2 0 0,-1 1-1 0 0,1 0 0 0 0,-1-1 1 0 0,1 1-1 0 0,0-1 0 0 0,-1 1 0 0 0,1-1 1 0 0,-1 0-1 0 0,1 1 0 0 0,-1-1 1 0 0,0 0-1 0 0,1 1 0 0 0,-1-1 1 0 0,1 0-1 0 0,-1 1 0 0 0,0-1 1 0 0,1 0-1 0 0,-1 0 0 0 0,1 0 1 0 0,-1 0-1 0 0,0 1 0 0 0,1-1 1 0 0,-1 0-1 0 0,0 0 0 0 0,1 0 1 0 0,-1-1-2 0 0,0 1 0 0 0,1 0 0 0 0,-1 0 0 0 0,0 0 0 0 0,1 0 0 0 0,-1 0 0 0 0,0 1 0 0 0,1-1 0 0 0,-1 0 0 0 0,0 0 0 0 0,1 0 0 0 0,-1 0 0 0 0,0 1 0 0 0,1-1 0 0 0,-1 0 0 0 0,1 1 0 0 0,-1-1 0 0 0,1 0 0 0 0,-1 1 0 0 0,1-1 0 0 0,-1 1 0 0 0,1-1 0 0 0,-1 1 0 0 0,1-1 0 0 0,-1 1 0 0 0,1-1 0 0 0,0 1 0 0 0,-1-1 0 0 0,1 1 0 0 0,0 0 0 0 0,-1-1 0 0 0,1 1 0 0 0,-1-1 0 0 0,1 1 0 0 0,-1-1 0 0 0,1 0 0 0 0,-1 1 0 0 0,1-1 0 0 0,-1 1 0 0 0,1-1 0 0 0,-1 0 0 0 0,1 0 0 0 0,-1 1 0 0 0,0-1 0 0 0,1 0 0 0 0,-1 0 0 0 0,0 0 0 0 0,1 1 0 0 0,-1-1 0 0 0,0 0 0 0 0,1 0 0 0 0,-1 0 0 0 0,0 0 0 0 0,1 0 0 0 0,-43 0-15 0 0,38-3-44 0 0,3 2 59 0 0,1 0 0 0 0,0-1-1 0 0,0 1 1 0 0,-1 0 0 0 0,1 0 0 0 0,-1 0-1 0 0,1 1 1 0 0,-1-1 0 0 0,0 0 0 0 0,1 1-1 0 0,-1-1 1 0 0,0 1 0 0 0,1-1-1 0 0,-1 1 1 0 0,-1-1 0 0 0,-2-1 43 0 0,-5-8-46 0 0,3 2-81 0 0,2 4 54 0 0,2 1 6 0 0,1 0-145 0 0,1 0 44 0 0,2-6-279 0 0,-1 9 336 0 0,0-3-285 0 0,0 1 72 0 0,0 0 65 0 0,0 1 55 0 0,0-1 27 0 0,0 1 51 0 0,0-2-21 0 0,0 1 0 0 0,0 0-56 0 0,0-13-662 0 0</inkml:trace>
  <inkml:trace contextRef="#ctx0" brushRef="#br0" timeOffset="300.45">515 106 7136 0 0,'0'0'208'0'0,"0"0"-59"0"0,0 0-20 0 0,0 0 79 0 0,0 3 35 0 0,1 3 75 0 0,4-1 52 0 0,-1-2-109 0 0,-1 1 98 0 0,-1 1-35 0 0,-2 2 88 0 0,3 4-22 0 0,7 3 47 0 0,-8-11-159 0 0,-1-1-105 0 0,0 1-68 0 0,-1 1-67 0 0,0 0-14 0 0,1-2 51 0 0,3 5 58 0 0,2 3 49 0 0,-4 3 42 0 0,1 1 14 0 0,9 2-10 0 0,0 0-34 0 0,-8-2-14 0 0,-4-11-148 0 0,0 13 166 0 0,0-6-98 0 0,1-3-52 0 0,0-2-44 0 0,9 5 86 0 0,-7 10-1 0 0,-3-20-86 0 0,0 1 0 0 0,-1-1 0 0 0,1 0 0 0 0,0 0 0 0 0,0 1 0 0 0,0-1 0 0 0,0 0 0 0 0,0 1 0 0 0,0-1 0 0 0,1 0 0 0 0,-1 1 0 0 0,0-1 0 0 0,0 0 0 0 0,0 1 0 0 0,0-1 0 0 0,0 0 0 0 0,0 0 0 0 0,0 1 0 0 0,1-1 0 0 0,-1 0 0 0 0,0 0 0 0 0,0 1 1 0 0,0-1-1 0 0,1 0 0 0 0,-1 0 0 0 0,0 0-3 0 0,10 11 32 0 0,-9-11-165 0 0,-1 1 41 0 0,1 0 11 0 0,0 0 99 0 0,-1 0 60 0 0,1 3 347 0 0,-1-3-282 0 0,0 0-105 0 0,0 0-33 0 0,0 0-41 0 0,0-1-46 0 0,0 1-38 0 0,0-1-48 0 0,0 1-53 0 0,-1-1-58 0 0,1 1-64 0 0,0-1-68 0 0,0 1-74 0 0,0-1-78 0 0,0 1-157 0 0,0-1-108 0 0,0 0-820 0 0,0 0-937 0 0</inkml:trace>
  <inkml:trace contextRef="#ctx0" brushRef="#br0" timeOffset="567.77">530 0 7920 0 0,'0'0'174'0'0,"0"0"29"0"0,0 0 13 0 0,0 0 11 0 0,0 0 17 0 0,0 0 4 0 0,0 0 0 0 0,0 0 0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39:48.4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6160 0 0,'0'0'133'0'0,"0"0"23"0"0,0 0 13 0 0,0 0-49 0 0,0 0-4 0 0,0 0 47 0 0,0 0 142 0 0,0 0 262 0 0,0 0 17 0 0,0 0-11 0 0,0 0-70 0 0,0 3-30 0 0,0 7-7 0 0,0-8-28 0 0,2-2-106 0 0,-1 0-311 0 0,0 0 1 0 0,-1 1-1 0 0,1-1 0 0 0,0 0 0 0 0,-1 0 0 0 0,1 0 1 0 0,0 1-1 0 0,-1-1 0 0 0,1 0 0 0 0,0 0 0 0 0,-1 1 0 0 0,1-1 1 0 0,-1 1-1 0 0,1-1 0 0 0,-1 1 0 0 0,1-1 0 0 0,-1 1 0 0 0,1-1-21 0 0,8 16 311 0 0,-8-11-219 0 0,1 0 1 0 0,-1 0-1 0 0,0 0 0 0 0,0 0 0 0 0,-1 0 1 0 0,1 4-93 0 0,1 6 177 0 0,4 2-38 0 0,-2-6-58 0 0,-1-2 9 0 0,5 13 86 0 0,-7-16-130 0 0,1 0-1 0 0,-1 0 0 0 0,0 0 1 0 0,0 0-1 0 0,0 0 1 0 0,-1 2-46 0 0,2 9 146 0 0,3 0-27 0 0,1-3-32 0 0,4 33 188 0 0,2 7 12 0 0,-2-21-145 0 0,-6-24-76 0 0,-1 0 0 0 0,-1 0 1 0 0,0 0-1 0 0,0 1 0 0 0,-1-1 1 0 0,0 1-1 0 0,0-1 0 0 0,-1 7-66 0 0,1 1 158 0 0,5 0-25 0 0,-1-3-34 0 0,-3-2-28 0 0,-3 1 38 0 0,1-8-59 0 0,0-1-1 0 0,0 0 0 0 0,0 1 1 0 0,1-1-1 0 0,-1 0 1 0 0,1 0-1 0 0,1 4-49 0 0,0-2 23 0 0,5 17 100 0 0,-3 6 70 0 0,-4 14 13 0 0,0-40-142 0 0,0-3 0 0 0,0 0 2 0 0,0 0-24 0 0,0 0-104 0 0,0 0-50 0 0,0 0 17 0 0,0 0-97 0 0,0 0-176 0 0,0 0 201 0 0,0 0-32 0 0,0 0-66 0 0,0 0 89 0 0,0 0-34 0 0,0 0-37 0 0,0 0-36 0 0,0-1-374 0 0,0 1 94 0 0,0 0-47 0 0,0-2-714 0 0,0-2-557 0 0,0-5-1063 0 0</inkml:trace>
  <inkml:trace contextRef="#ctx0" brushRef="#br0" timeOffset="605.27">61 91 6704 0 0,'0'0'149'0'0,"-2"0"23"0"0,-1 0-194 0 0,2 0 64 0 0,-1 0 57 0 0,1 0 49 0 0,0 0 80 0 0,1 1 44 0 0,0-1 662 0 0,1 0-490 0 0,0 0-79 0 0,0-1-189 0 0,0 1-71 0 0,0-1-82 0 0,0 1-67 0 0,0-1-76 0 0,0 0-83 0 0,4-9 412 0 0,5 4 26 0 0,3-1-42 0 0,-9 5-117 0 0,4-1 61 0 0,4-3 75 0 0,-1 0-41 0 0,-9 5-127 0 0,0 0 0 0 0,1 1 0 0 0,-1-1 0 0 0,0 1 0 0 0,1-1 0 0 0,-1 1 0 0 0,1 0 0 0 0,1 0-44 0 0,21 1 232 0 0,-16 0-145 0 0,13-1 153 0 0,-4 0-85 0 0,38 0 119 0 0,-51 0-273 0 0,0 0 1 0 0,0 1-1 0 0,0 0 0 0 0,0 0 1 0 0,0 1-1 0 0,0 0 0 0 0,0-1 1 0 0,-1 1-1 0 0,1 1 0 0 0,-1-1 1 0 0,1 1-1 0 0,-1 0 0 0 0,0 0 1 0 0,3 3-2 0 0,21 11 0 0 0,-10 11-67 0 0,-7-15 70 0 0,-6-1 53 0 0,-4 0 43 0 0,-6 2 64 0 0,3-9-135 0 0,-1 2 35 0 0,-2 6 94 0 0,4-9-89 0 0,-1-1 0 0 0,1 1-1 0 0,-1 0 1 0 0,-1-1-1 0 0,1 1 1 0 0,0-1 0 0 0,-2 2-68 0 0,-8 7 174 0 0,-9 9 173 0 0,6-9-204 0 0,8-7-115 0 0,-8 6 44 0 0,6 4-52 0 0,7-13-29 0 0,-1 1 0 0 0,0 0 0 0 0,1-1 0 0 0,-1 0 0 0 0,0 0 0 0 0,-1 0 0 0 0,1 0 0 0 0,0 0 0 0 0,-1 0 0 0 0,-2 0 9 0 0,0 1-6 0 0,-25 12 6 0 0,16-12 0 0 0,-9-3 10 0 0,22 0 0 0 0,5 0 2 0 0,20 0 20 0 0,-13 1-50 0 0,-2 4-53 0 0,10 7-24 0 0,-5-8 44 0 0,2 1 23 0 0,-3 1 37 0 0,-9-4 9 0 0,1-1 0 0 0,-1 1 0 0 0,1-1 0 0 0,-1 1 0 0 0,1-1 0 0 0,0 0 0 0 0,-1 0 0 0 0,1-1 0 0 0,0 1 0 0 0,3-1-18 0 0,17 4 52 0 0,5 9-115 0 0,-7-2-22 0 0,6-1-64 0 0,3 8 80 0 0,-24-13 65 0 0,14 5 4 0 0,-16-9 0 0 0,-1 1 0 0 0,0 0 0 0 0,0 0 0 0 0,0 0 0 0 0,0 0 0 0 0,0 1 0 0 0,-1-1 0 0 0,2 2 0 0 0,7 8 0 0 0,-7-8 0 0 0,0 0 0 0 0,-1 0 0 0 0,0 1 0 0 0,0 0 0 0 0,0 0 0 0 0,1 1 0 0 0,0 7 0 0 0,1-9 0 0 0,-6-4 0 0 0,1 1 0 0 0,-1-1 0 0 0,1 0 0 0 0,-1 0 0 0 0,0 1 0 0 0,1-1 0 0 0,-1 0 0 0 0,0 1 0 0 0,1-1 0 0 0,-1 0 0 0 0,0 1 0 0 0,1-1 0 0 0,-1 0 0 0 0,0 1 0 0 0,0-1 0 0 0,1 1 0 0 0,-1-1 0 0 0,0 1 0 0 0,0-1 0 0 0,0 1 0 0 0,0-1 0 0 0,1 0 0 0 0,-1 1 0 0 0,0-1 0 0 0,0 1 0 0 0,0-1 0 0 0,0 1 0 0 0,0-1 0 0 0,0 1 0 0 0,0-1 0 0 0,-1 1 0 0 0,1 0 0 0 0,0-1-1 0 0,0 10 15 0 0,-2 5 83 0 0,-4-3 1 0 0,-1-7-82 0 0,-3 0 32 0 0,8-4-37 0 0,0 0 0 0 0,0 0 0 0 0,-1 0 0 0 0,1 0 0 0 0,0 1 0 0 0,0-1-1 0 0,1 1 1 0 0,-1-1 0 0 0,0 1-11 0 0,-3 3 34 0 0,0-1 0 0 0,0 0 0 0 0,0 0 0 0 0,0 0 0 0 0,-1 0-1 0 0,0-1 1 0 0,1 0 0 0 0,-3 1-34 0 0,-18 4 64 0 0,-1-3-36 0 0,4 5 25 0 0,-4-8-34 0 0,21-3-9 0 0,0 1 1 0 0,0 0-1 0 0,1 1 0 0 0,-1 0 0 0 0,0 0 0 0 0,0 0-10 0 0,-9 4 18 0 0,12-3-10 0 0,0-1 1 0 0,0 0-1 0 0,0 0 0 0 0,-1 0 1 0 0,1 0-1 0 0,-1-1 1 0 0,1 0-1 0 0,0 1 1 0 0,-1-1-9 0 0,-14 0 18 0 0,-23 0 75 0 0,27-3-79 0 0,-1-2 24 0 0,12 3-33 0 0,0 1 1 0 0,0 0-1 0 0,-1 0 0 0 0,1 0 0 0 0,0 1 0 0 0,0-1 1 0 0,-1 1-1 0 0,0 0-5 0 0,2 0 4 0 0,0 0 0 0 0,1 0 1 0 0,-1-1-1 0 0,0 1 0 0 0,1 0 1 0 0,-1 0-1 0 0,1-1 0 0 0,-1 1 1 0 0,1-1-1 0 0,-1 0 0 0 0,1 1 0 0 0,-1-1 1 0 0,1 0-1 0 0,-1 0 0 0 0,0 0-4 0 0,-5-4-9 0 0,2 3-39 0 0,-1-2 78 0 0,5 3-44 0 0,-1-1-81 0 0,1 0 2 0 0,0 0-39 0 0,0 0-28 0 0,0-1-43 0 0,0 2-13 0 0,0-1-35 0 0,-1-1-348 0 0,1 1 80 0 0,-1 1-50 0 0,-1-2-670 0 0,3 3 1239 0 0,-2-2-1765 0 0,2 1-998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0:05.2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76 9096 0 0,'0'0'200'0'0,"0"0"33"0"0,0 0 16 0 0,0 0 11 0 0,0 0-2 0 0,0 0-2 0 0,0 0 0 0 0,0 0 2 0 0,0 0 12 0 0,0 0 2 0 0,2 0 0 0 0,1 0-177 0 0,2 0 62 0 0,1 1 80 0 0,16-1 550 0 0,-13 0-488 0 0,-1-2-100 0 0,-3 0-93 0 0,1 0-23 0 0,-4 0-24 0 0,1 1-1 0 0,0-1 0 0 0,0 1 1 0 0,0 0-1 0 0,0 0 1 0 0,0 1-1 0 0,0-1 0 0 0,1 0 1 0 0,-1 1-1 0 0,0 0 0 0 0,0 0 1 0 0,3 0-59 0 0,9 0 134 0 0,27 0 353 0 0,-26-3-332 0 0,-12 2-126 0 0,31-7 256 0 0,-1 5-75 0 0,-13 3-102 0 0,-9 0-44 0 0,-1 0-1 0 0,1 0 0 0 0,8-3-63 0 0,2-2 76 0 0,-12 3-36 0 0,1 0-1 0 0,-1 0 1 0 0,0 1 0 0 0,3 1-40 0 0,15-2 72 0 0,7-4-8 0 0,-1 0 7 0 0,-5 5 12 0 0,14 1-54 0 0,2 0 37 0 0,-44-1-62 0 0,1 1 0 0 0,0 0-1 0 0,-1 0 1 0 0,1 0 0 0 0,-1-1-1 0 0,1 1 1 0 0,-1-1 0 0 0,1 1-1 0 0,-1-1 1 0 0,1 0 0 0 0,-1 1 0 0 0,1-1-1 0 0,-1 0 1 0 0,0 0 0 0 0,0 0-1 0 0,1 0 1 0 0,-1 0 0 0 0,0-1-4 0 0,2-1 73 0 0,-1 6 36 0 0,9 7-10 0 0,-9-8 46 0 0,1 0-108 0 0,2-3-175 0 0,-4 0 131 0 0,0 0 45 0 0,0 1 60 0 0,1 0 78 0 0,-1 1-7 0 0,0 0 45 0 0,0 0 53 0 0,1 0 55 0 0,5 9-284 0 0,-3 2 82 0 0,-3 18 168 0 0,-1-27-267 0 0,-2 2 22 0 0,-8 6-22 0 0,6-5 30 0 0,5 3-52 0 0,-1-7 4 0 0,0 5-2 0 0,1-5 0 0 0,-1 0 0 0 0,0 0 0 0 0,0 0 0 0 0,0 0 0 0 0,-1 0 0 0 0,1 0 0 0 0,0 1 0 0 0,-1-1 0 0 0,1 0 0 0 0,-1 0-1 0 0,-4 6 21 0 0,4-7-19 0 0,0 1 1 0 0,0-1-1 0 0,1 1 0 0 0,-1-1 1 0 0,0 0-1 0 0,1 1 0 0 0,-1-1 1 0 0,0 1-1 0 0,1 0 0 0 0,0-1 0 0 0,-1 1 1 0 0,1-1-1 0 0,0 1 0 0 0,0 0-2 0 0,0 6 0 0 0,-1 1 0 0 0,-1 0 0 0 0,0-1 0 0 0,0 1 0 0 0,0-1 0 0 0,-1 1 0 0 0,-1 1 0 0 0,-8 26 0 0 0,7-6 0 0 0,-5 3 0 0 0,5 7 0 0 0,-5-5 0 0 0,5 5 0 0 0,-5-7 16 0 0,-10 58 192 0 0,19-88-201 0 0,-2 9 34 0 0,0 1-1 0 0,1-1 1 0 0,0 0 0 0 0,0 9-41 0 0,2-14 28 0 0,0-1 0 0 0,-1 1 0 0 0,0-1 0 0 0,0 0 0 0 0,-1 1 0 0 0,0-1 0 0 0,-1 3-28 0 0,1-3 26 0 0,-2 11 71 0 0,5 3-8 0 0,-1-11-43 0 0,0 57 348 0 0,0-46-220 0 0,0 0 42 0 0,0-18-74 0 0,0 1-12 0 0,0 0-105 0 0,0-1 69 0 0,0 0 79 0 0,0-1 135 0 0,0-2-55 0 0,0-1-177 0 0,0 0-100 0 0,0-1-102 0 0,0 0 61 0 0,3 3-9 0 0,3 0-7 0 0,-4 0 15 0 0,0 0-33 0 0,-1 0-40 0 0,0 0-35 0 0,-1 0-139 0 0,0 0-40 0 0,0 0-942 0 0,0 0-65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0:07.5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636 137 7312 0 0,'0'0'165'0'0,"0"0"22"0"0,0 0 9 0 0,0 0 44 0 0,0 0 121 0 0,0 0 50 0 0,0 0 6 0 0,0 0 4 0 0,0 0-3 0 0,0 0-2 0 0,-3-3 0 0 0,-7-7-12 0 0,7 8-52 0 0,3-1-28 0 0,0-7-4 0 0,0 8 9 0 0,-3 1-109 0 0,0 1-42 0 0,-2-1 75 0 0,1-1-112 0 0,-5-4 63 0 0,6 3-65 0 0,0 1 110 0 0,0 0-96 0 0,1 2-64 0 0,-2 0-68 0 0,0 0-13 0 0,2-1 50 0 0,-5-4 43 0 0,-4-5 125 0 0,3 3-73 0 0,4 4-109 0 0,-41-17 964 0 0,30 14-749 0 0,2 1-103 0 0,1 1-6 0 0,3-1-55 0 0,-9-2 48 0 0,9 6-57 0 0,-9-2 31 0 0,6-2-72 0 0,10 4-41 0 0,-1 0 1 0 0,1 0-1 0 0,0 0 0 0 0,-1 0 0 0 0,1 1 0 0 0,0-1 1 0 0,-1 1-1 0 0,1-1 0 0 0,-1 1 0 0 0,1 0 0 0 0,-3 0-4 0 0,-69 0 179 0 0,30 0-134 0 0,42 0-45 0 0,0 0 0 0 0,0 0 0 0 0,1 0 0 0 0,-1 0 0 0 0,0 1 0 0 0,0-1 0 0 0,0 1 0 0 0,1-1 0 0 0,-1 1 0 0 0,0 0 0 0 0,0 0 0 0 0,1 0 0 0 0,-2 1 0 0 0,2-1 0 0 0,-1-1 0 0 0,1 1 0 0 0,-1 0 0 0 0,1 0 0 0 0,0-1 0 0 0,-1 1 0 0 0,1-1 0 0 0,-1 1 0 0 0,1-1 0 0 0,-1 0 0 0 0,0 1 0 0 0,1-1 0 0 0,-2 0 0 0 0,1 0 0 0 0,1 0 0 0 0,-1 0 0 0 0,0 0 0 0 0,1 1 0 0 0,-1-1 0 0 0,0 1 0 0 0,1-1 0 0 0,-1 1 0 0 0,0 0 0 0 0,1 0 0 0 0,-1-1 0 0 0,1 1 0 0 0,-1 0 0 0 0,1 0 0 0 0,0 0 0 0 0,-1 0 0 0 0,1 0 0 0 0,-1 0 0 0 0,0-1 0 0 0,1 1 0 0 0,-1-1 0 0 0,0 1 0 0 0,1-1 0 0 0,-1 0 0 0 0,0 1 0 0 0,1-1 0 0 0,-1 0 0 0 0,0 0 0 0 0,1 0 0 0 0,-1 0 0 0 0,0 1 0 0 0,1-1 0 0 0,-1 0 0 0 0,1 1 0 0 0,-1-1 0 0 0,1 1 0 0 0,-1-1 0 0 0,1 1 0 0 0,-1 0 0 0 0,1 0 0 0 0,0 0 0 0 0,-1 0 0 0 0,-5 4 0 0 0,-6 0 0 0 0,8 5 0 0 0,-23 7 0 0 0,6 4 0 0 0,22-20 0 0 0,-1-1 0 0 0,0 1 0 0 0,1-1 0 0 0,-1 1 0 0 0,0 0 0 0 0,1-1 0 0 0,-1 1 0 0 0,1 0 0 0 0,-1 0 0 0 0,1-1 0 0 0,-1 1 0 0 0,1 0 0 0 0,0 0 0 0 0,-1 0 0 0 0,-12 28 0 0 0,10-16 7 0 0,3 9-71 0 0,1-12 49 0 0,-2 11 15 0 0,0-15 0 0 0,1 1 0 0 0,-1-1 0 0 0,2 0 0 0 0,-1 1 0 0 0,1-1 0 0 0,0 0 0 0 0,0 0 0 0 0,0 1 0 0 0,25 51 0 0 0,-21-28-10 0 0,20 1-44 0 0,-21-21 54 0 0,-3-8 0 0 0,0 0 0 0 0,0 0 0 0 0,0 0 0 0 0,1 0 0 0 0,-1 0 0 0 0,0 0 0 0 0,1 0 0 0 0,0 0 0 0 0,-1 0 0 0 0,11 10 0 0 0,-8-7 0 0 0,0 0 0 0 0,1-1 0 0 0,-1 0 0 0 0,1 0 0 0 0,0 0 0 0 0,2 1 0 0 0,2-1 0 0 0,0-1 0 0 0,0 1 0 0 0,5 0 0 0 0,3 1 0 0 0,-15-4 1 0 0,-1-1-1 0 0,1 1 0 0 0,0 0 0 0 0,-1 0 0 0 0,1 1 0 0 0,0-1 0 0 0,-1 0 0 0 0,1 0 0 0 0,-1 1 0 0 0,0-1 0 0 0,1 1-1 0 0,-1-1 0 0 0,0 1 0 0 0,1-1-1 0 0,0 0 1 0 0,-1 0 0 0 0,1 0 0 0 0,0 0 0 0 0,-1 0 0 0 0,1 0 0 0 0,0 0 1 0 0,23 4-43 0 0,-10 1 33 0 0,-12-5 10 0 0,0 0 0 0 0,0 0 0 0 0,1 0 0 0 0,-1 0 0 0 0,0 0 0 0 0,0-1 0 0 0,1 0-1 0 0,1 1 1 0 0,-4-1 0 0 0,1 0 0 0 0,-1 0 0 0 0,1 0 0 0 0,0 0 0 0 0,-1 0 0 0 0,1 1 0 0 0,-1-1 0 0 0,1 1 0 0 0,-1-1 0 0 0,1 1 0 0 0,-1 0 0 0 0,1 0 0 0 0,-1-1 0 0 0,1 1 0 0 0,10 5 0 0 0,13-1 0 0 0,-12 2 0 0 0,-12-7 0 0 0,0 1 0 0 0,1 0 0 0 0,-1 0 0 0 0,0-1 0 0 0,1 1 0 0 0,-1-1 0 0 0,1 1 0 0 0,-1-1 0 0 0,1 0 0 0 0,-1 1 0 0 0,1-1 0 0 0,-1 0 0 0 0,1 0 0 0 0,-1 0 0 0 0,1 0 0 0 0,-1 0 0 0 0,1 1 0 0 0,-1-1 0 0 0,1 0 0 0 0,-1 1 0 0 0,1-1 0 0 0,-1 1 0 0 0,1-1 0 0 0,-1 1 0 0 0,0 0 0 0 0,1 0 0 0 0,-1-1 0 0 0,12 7 0 0 0,12-2 0 0 0,-18-3 0 0 0,-1 1 0 0 0,1 1 0 0 0,5 3 0 0 0,4 2 0 0 0,-4-4 0 0 0,-7 5 0 0 0,23 8 60 0 0,-21-12-46 0 0,-4-3 6 0 0,-1-1 1 0 0,1 0-1 0 0,-1 1 1 0 0,0 0-1 0 0,0-1 0 0 0,0 1 1 0 0,0 0-1 0 0,0 1-20 0 0,1 10 6 0 0,-3-12 5 0 0,1 0 0 0 0,-1 0 0 0 0,0 0 0 0 0,1-1 0 0 0,-1 1 0 0 0,1 0 0 0 0,0 0 0 0 0,0 0 0 0 0,0-1-1 0 0,-1 1 1 0 0,2 0 0 0 0,-1 0-11 0 0,6 14 172 0 0,-6-7-26 0 0,-5 2 56 0 0,-1-3-179 0 0,4-7-23 0 0,0 1 0 0 0,0-1 0 0 0,1 0 1 0 0,-1 1-1 0 0,0-1 0 0 0,1 1 1 0 0,-1-1-1 0 0,1 1 0 0 0,-1-1 0 0 0,1 1 1 0 0,0 0-1 0 0,-1-1 0 0 0,1 1 0 0 0,0 0 0 0 0,0 4 0 0 0,1-4 0 0 0,-1 1 0 0 0,0-1 0 0 0,0 0 0 0 0,0 0 0 0 0,-1 0 0 0 0,1 0 0 0 0,0 0 0 0 0,-1 0 0 0 0,1 0 0 0 0,-1 1 0 0 0,-14 27 0 0 0,2-15 0 0 0,6-7 1 0 0,-5 3 32 0 0,1-2 35 0 0,1-4-7 0 0,8-5-50 0 0,-1 1 0 0 0,1 0-1 0 0,0 1 1 0 0,0-1 0 0 0,0 0-1 0 0,0 1 1 0 0,0-1-1 0 0,0 1 1 0 0,1 0-11 0 0,-19 13 19 0 0,-1-6-38 0 0,13-7 7 0 0,0 0 0 0 0,-1-1 0 0 0,1-1 0 0 0,0 1 0 0 0,-4-1 12 0 0,-11 0 62 0 0,3 1 56 0 0,0 0 1 0 0,1-2-1 0 0,-17-3-118 0 0,6-6 112 0 0,2 5 2 0 0,8-5 4 0 0,8 7-61 0 0,8 2-34 0 0,0 0 0 0 0,0-1 0 0 0,0 1 0 0 0,1 0 0 0 0,-1-1 0 0 0,1 0 0 0 0,-1 0-1 0 0,0-1-22 0 0,-7-3 53 0 0,-8-7 58 0 0,7 2 8 0 0,-7 0 80 0 0,2 0 10 0 0,10 0-121 0 0,4 0-64 0 0,3 10-24 0 0,0 1 0 0 0,0-1 0 0 0,0 0 1 0 0,-1 0-1 0 0,1 0 0 0 0,0 0 0 0 0,0 0 0 0 0,-1 0 1 0 0,1 1-1 0 0,-1-1 0 0 0,1 0 0 0 0,-1 0 0 0 0,1 1 1 0 0,-1-1-1 0 0,1 0 0 0 0,-1 0 0 0 0,0 1 1 0 0,1-1-1 0 0,-1 1 0 0 0,0-1 0 0 0,0 1 0 0 0,1-1 1 0 0,-1 1-1 0 0,0-1 0 0 0,0 1 0 0 0,0 0 0 0 0,0-1 0 0 0,0 1 1 0 0,0-1 0 0 0,0 0 0 0 0,0 1 0 0 0,1-1 0 0 0,-1 0 0 0 0,0 0-1 0 0,0 1 1 0 0,1-1 0 0 0,-1 0 0 0 0,0 0 0 0 0,1 0 0 0 0,-1 0 0 0 0,1 0-1 0 0,-1 0 1 0 0,1 0 0 0 0,0 0-1 0 0,-7-10 40 0 0,-3 6-18 0 0,-5-20 52 0 0,13 22-34 0 0,-1 1-80 0 0,-7-8-10 0 0,8 7-128 0 0,2 3-32 0 0,0 0 97 0 0,0 0 34 0 0,0 0-34 0 0,0 0-14 0 0,0 0-35 0 0,0 0-40 0 0,0 0-46 0 0,0 0-48 0 0,0 0-46 0 0,0 0-42 0 0,0 0-38 0 0,0 0-275 0 0,0 0-62 0 0,0 0-51 0 0,0 0-35 0 0,0 0-1516 0 0,0 0-1342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0:06.0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514 76 8480 0 0,'0'0'248'0'0,"0"0"-6"0"0,0 0-178 0 0,0-2-37 0 0,-2-8-16 0 0,-5 7 5 0 0,1 3 42 0 0,2 0 23 0 0,0-1 68 0 0,0 0 75 0 0,-4-3 368 0 0,6 3-412 0 0,0-1-69 0 0,1 1-34 0 0,0 0-41 0 0,-1 0-48 0 0,0-2 568 0 0,-1 3-192 0 0,0 0-69 0 0,0-1-60 0 0,1 0-52 0 0,-2 0 52 0 0,0-1-112 0 0,-2-3 96 0 0,5 4-122 0 0,-1-1 36 0 0,1 1 93 0 0,0 0-44 0 0,-1 0-40 0 0,1 1-36 0 0,0-1-17 0 0,-1 1-37 0 0,1 0-24 0 0,-2 0-29 0 0,0 0 3 0 0,1-1 88 0 0,-6-3 31 0 0,2 0-48 0 0,0 1 21 0 0,0 2 44 0 0,-1 1 78 0 0,-1-1-17 0 0,-2-5-24 0 0,2 2-22 0 0,2 2 14 0 0,0 0 36 0 0,-1 2 74 0 0,-9 0-157 0 0,-24 0-15 0 0,35 2-52 0 0,2 1-41 0 0,1-1-16 0 0,-4 0 22 0 0,-11 6 48 0 0,10-4-39 0 0,-76 38 158 0 0,81-41-181 0 0,1 0-1 0 0,0 0 1 0 0,-1 0-1 0 0,1 0 1 0 0,0 0-1 0 0,0 0 1 0 0,0 1-1 0 0,0-1 1 0 0,0 0-1 0 0,1 1 1 0 0,-1-1-1 0 0,0 1 1 0 0,0-1-1 0 0,0 2-3 0 0,1-2 1 0 0,-1 1-1 0 0,1-1 0 0 0,-1 1 0 0 0,0-1 1 0 0,0 1-1 0 0,1-1 0 0 0,-1 0 1 0 0,0 1-1 0 0,-1-1 0 0 0,1 0 1 0 0,0 0-1 0 0,0 0 0 0 0,0 0 1 0 0,-2 1-1 0 0,-7 2 3 0 0,9-3 0 0 0,0-1 0 0 0,0 0 0 0 0,0 1-1 0 0,0-1 1 0 0,0 1 0 0 0,0-1 0 0 0,0 1-1 0 0,0 0 1 0 0,0-1 0 0 0,0 1 0 0 0,0 0-1 0 0,0 0 1 0 0,0-1 0 0 0,1 1 0 0 0,-1 0-1 0 0,0 0 1 0 0,1 0 0 0 0,-1 1-3 0 0,-1 3 8 0 0,1-1-6 0 0,-14 19-1 0 0,2 0 9 0 0,10-14 35 0 0,3-4-35 0 0,-2 1-11 0 0,-23 40 0 0 0,25-45 1 0 0,-1 1 0 0 0,0 0 0 0 0,1 0 0 0 0,0 0 0 0 0,-1-1 0 0 0,1 1 0 0 0,0 0 0 0 0,0 0 0 0 0,0 0 0 0 0,0 0 0 0 0,1 1 1 0 0,-1-2-1 0 0,0 1 0 0 0,0 0 0 0 0,0 0 0 0 0,0 0 0 0 0,0-1 0 0 0,0 1 0 0 0,-1 0 0 0 0,1 0 0 0 0,0 0 0 0 0,-1-1 0 0 0,0 2 0 0 0,-24 42-1 0 0,24-43 1 0 0,1 0 0 0 0,-1 0 0 0 0,1-1 0 0 0,-1 1 0 0 0,1 0 0 0 0,0 0 0 0 0,0 0 0 0 0,0-1 0 0 0,0 1 0 0 0,0 0 0 0 0,0 1 1 0 0,1-1-1 0 0,-1 0 0 0 0,0 0 0 0 0,0-1 0 0 0,0 1 0 0 0,0 0 0 0 0,0 0 0 0 0,-1 0 0 0 0,1-1 0 0 0,-1 1 0 0 0,1 0 0 0 0,-1 1-1 0 0,-9 12 1 0 0,9-15 0 0 0,1 1 0 0 0,0 0 0 0 0,0-1 0 0 0,0 1 0 0 0,-1 0 0 0 0,1-1 0 0 0,0 1 0 0 0,0 0 0 0 0,0-1 0 0 0,0 1 0 0 0,0 0 0 0 0,0 0 0 0 0,0-1 0 0 0,0 1 0 0 0,0 0 0 0 0,0-1 0 0 0,1 1 0 0 0,-1 0 0 0 0,0-1 0 0 0,0 1 0 0 0,1 0 0 0 0,1 3 0 0 0,0 0 0 0 0,0 0-1 0 0,0 0 1 0 0,-1 0 0 0 0,0 0-1 0 0,0 1 1 0 0,0-1 0 0 0,0 0 0 0 0,-1-3 0 0 0,0 0 0 0 0,0 0 0 0 0,0 0 0 0 0,1-1 1 0 0,-1 1-1 0 0,0 0 0 0 0,0 0 0 0 0,1-1 0 0 0,-1 1 1 0 0,1 0-1 0 0,-1 0 0 0 0,0-1 0 0 0,1 1 0 0 0,0 0 1 0 0,24 26 63 0 0,-18-20-34 0 0,-4-4-22 0 0,0 0-1 0 0,0 0 0 0 0,0 0 1 0 0,0 0-1 0 0,1 0 0 0 0,0-1-7 0 0,6 3 30 0 0,-8-4-26 0 0,0 0 0 0 0,0 0-1 0 0,1 0 1 0 0,-1 0 0 0 0,0 0 0 0 0,0 1 0 0 0,-1-1-1 0 0,1 1 1 0 0,0 0-4 0 0,6 6 26 0 0,-6-5-20 0 0,1-1 0 0 0,-1 1 0 0 0,1-1 0 0 0,0 1 0 0 0,0-1 0 0 0,1 1-6 0 0,-3-3 6 0 0,1 1 0 0 0,-1 0-1 0 0,0-1 1 0 0,1 1 0 0 0,-1-1 0 0 0,1 0 0 0 0,0 1 0 0 0,-1-1-1 0 0,1 0 1 0 0,0 0-6 0 0,0 0 4 0 0,0 0 1 0 0,0 1-1 0 0,-1-1 0 0 0,1 0 0 0 0,0 1 0 0 0,-1-1 0 0 0,1 1 1 0 0,0-1-1 0 0,-1 1 0 0 0,1 0 0 0 0,-1 0 0 0 0,1 0 1 0 0,-1 0-5 0 0,1 0 3 0 0,-1 0 0 0 0,1-1 0 0 0,-1 1 0 0 0,1 0 0 0 0,-1 0 0 0 0,1-1 0 0 0,-1 1 0 0 0,1-1 0 0 0,0 0 0 0 0,0 1 0 0 0,-1-1-1 0 0,1 0 1 0 0,0 0-3 0 0,13 0-2 0 0,45 0 80 0 0,-58 0-74 0 0,-1 0-1 0 0,0 0 0 0 0,0 0 0 0 0,0 0 0 0 0,0 0 0 0 0,0 0 0 0 0,0 0 0 0 0,0-1 0 0 0,0 1 0 0 0,0 0 1 0 0,0-1-1 0 0,0 1 0 0 0,0-1 0 0 0,0 1 0 0 0,0-1 0 0 0,0 1 0 0 0,0-2-3 0 0,11-4 8 0 0,-7 5 2 0 0,-1 0 1 0 0,1 1 0 0 0,0-1-1 0 0,-1 1 1 0 0,3 0-11 0 0,0 0 8 0 0,-5 1-7 0 0,0-1-1 0 0,0 0 0 0 0,0 0 0 0 0,0 0 0 0 0,0-1 1 0 0,0 1-1 0 0,0 0 0 0 0,0-1 0 0 0,0 1 0 0 0,1-1 0 0 0,5-4 0 0 0,-7 4 0 0 0,0 0 0 0 0,1 0 0 0 0,-1 0 0 0 0,1 1 0 0 0,-1-1 0 0 0,1 0 0 0 0,-1 1 0 0 0,1-1 0 0 0,-1 1 0 0 0,1 0 0 0 0,-1-1 0 0 0,1 1 0 0 0,0 0 0 0 0,-1 0 0 0 0,10-2-9 0 0,-6-4-67 0 0,-5 6 66 0 0,0-1 1 0 0,1 1 0 0 0,-1-1-1 0 0,0 1 1 0 0,1-1-1 0 0,-1 1 1 0 0,1-1 0 0 0,-1 1-1 0 0,1 0 1 0 0,-1-1 0 0 0,1 1-1 0 0,0 0 1 0 0,-1-1 0 0 0,1 1-1 0 0,-1 0 1 0 0,1-1-1 0 0,0 1 1 0 0,-1 0 0 0 0,1 0-1 0 0,0 0 1 0 0,-1 0 0 0 0,1 0-1 0 0,-1 0 1 0 0,1 0 0 0 0,0 0-1 0 0,0 0 10 0 0,0 0-43 0 0,9 0-15 0 0,-7 0-37 0 0,-2 0-94 0 0,-1-3-86 0 0,1 0 83 0 0,0 0 28 0 0,1-1-70 0 0,0 3 113 0 0,0 0-62 0 0,1 1-90 0 0,-1 0 94 0 0,0 0-33 0 0,-1 0-34 0 0,1 0-33 0 0,1 0-369 0 0,-1 0 95 0 0,0 0-46 0 0,0 0-699 0 0,0 0-545 0 0,-1 0-1039 0 0</inkml:trace>
  <inkml:trace contextRef="#ctx0" brushRef="#br0" timeOffset="476.59">0 288 7512 0 0,'1'0'-155'0'0,"0"0"46"0"0,0 0 41 0 0,0 0 40 0 0,0 0 36 0 0,0 0 32 0 0,1 0 126 0 0,0 0 89 0 0,1 0 67 0 0,4 0 913 0 0,-4 0-763 0 0,-1 0-275 0 0,-1 0-43 0 0,0 0-49 0 0,0 0-58 0 0,2 0 580 0 0,-1 0-117 0 0,8 0-50 0 0,-7 0-10 0 0,-3 0-14 0 0,2 0-52 0 0,6-1-148 0 0,3-5 38 0 0,2 0 10 0 0,-2 4-52 0 0,1 2-59 0 0,0 0-33 0 0,12 0 59 0 0,5 0-61 0 0,15 0-10 0 0,-42 0-125 0 0,1 0 0 0 0,-1 0 0 0 0,1-1 1 0 0,-1 1-1 0 0,1-1 0 0 0,-1 1 0 0 0,0-1 1 0 0,1 0-1 0 0,-1 0 0 0 0,0 0 1 0 0,2-1-4 0 0,-2 1 3 0 0,1 0 0 0 0,-1 0 0 0 0,0 0 1 0 0,0 0-1 0 0,1 1 0 0 0,-1-1 0 0 0,1 1 1 0 0,-1-1-1 0 0,0 1 0 0 0,1 0 1 0 0,1 0-4 0 0,70 0-16 0 0,-71 0-1 0 0,0 0 0 0 0,0-1 0 0 0,0 1 1 0 0,0-1-1 0 0,0 1 0 0 0,0-1 1 0 0,0 0-1 0 0,0 0 0 0 0,0 0 1 0 0,2-2 16 0 0,5-1-60 0 0,8-3-131 0 0,-2-1-90 0 0,-2 2-51 0 0,1 0-72 0 0,0 2-69 0 0,3 2-69 0 0,9 2-136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0:13.8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1 152 9848 0 0,'0'0'222'0'0,"0"0"30"0"0,0 0 19 0 0,0 0-114 0 0,2 0-82 0 0,0-1-31 0 0,2 1-31 0 0,5 16-23 0 0,-6-11 37 0 0,0 1 50 0 0,4 6 176 0 0,5 10 359 0 0,-7-9-101 0 0,8-6-18 0 0,-3 9-196 0 0,-7-7-146 0 0,-1-2 0 0 0,-2-1 51 0 0,3 2 176 0 0,9 21 54 0 0,6 12 40 0 0,-14-33-399 0 0,7 17 139 0 0,2-2-103 0 0,-1-3 9 0 0,-7-9-37 0 0,1 0 1 0 0,3 0 51 0 0,1-1-45 0 0,-7-8 4 0 0,-3-2 17 0 0,0 0 10 0 0,0 0 1 0 0,0 0 22 0 0,2 0 95 0 0,2 0-142 0 0,-3 1-52 0 0,1-1-1 0 0,0 0 1 0 0,0 0 0 0 0,0 0-1 0 0,-1 0 1 0 0,1-1 0 0 0,0 1-1 0 0,-1 0 1 0 0,1-1 0 0 0,0 1-1 0 0,1-1-42 0 0,2-9 279 0 0,5 5-39 0 0,-5-3-63 0 0,3-8 29 0 0,-6 12-140 0 0,-2 3-45 0 0,1-1-1 0 0,-1 1 1 0 0,1 0-1 0 0,-1-1 1 0 0,0 1-1 0 0,0 0 1 0 0,1-1-1 0 0,-1 1 1 0 0,0 0-1 0 0,0-1-20 0 0,2-16 111 0 0,1 8-79 0 0,9-23 76 0 0,-4 16-57 0 0,-7 14-49 0 0,0 0 0 0 0,0 0 0 0 0,-1 0 0 0 0,1-1 0 0 0,-1 1-1 0 0,1 0 1 0 0,-1-3-2 0 0,-1-8 1 0 0,1 7 0 0 0,0 1 1 0 0,0 0 0 0 0,0 0 0 0 0,1 0-1 0 0,0 0 1 0 0,0-1-2 0 0,9-13 43 0 0,-5-8-33 0 0,1 14-10 0 0,-5 11 0 0 0,0 0 0 0 0,0 0 0 0 0,0 0 0 0 0,0 0 0 0 0,0 0 0 0 0,-1 0 0 0 0,1 0 0 0 0,-1-1 0 0 0,0-2 0 0 0,0-37-22 0 0,0 16-86 0 0,0 26 101 0 0,0 0 1 0 0,0 0-1 0 0,0 1 1 0 0,0-1-1 0 0,0 0 1 0 0,0 0-1 0 0,0 1 1 0 0,0-1-1 0 0,0 0 0 0 0,0 1 1 0 0,0-1-1 0 0,1 0 1 0 0,-1 0-1 0 0,0 1 1 0 0,1-1-1 0 0,-1 0 1 0 0,0 1-1 0 0,1-1 1 0 0,-1 1-1 0 0,1-1 1 0 0,-1 0-1 0 0,1 1 1 0 0,-1-1-1 0 0,1 1 0 0 0,0-1 1 0 0,-1 1-1 0 0,1 0 7 0 0,4-5-152 0 0,-4 1 35 0 0,0-2-37 0 0,-1 1 38 0 0,1 1-44 0 0,3-6-490 0 0,-1 7 401 0 0,-1 0 74 0 0,-1 1 130 0 0,1 1 36 0 0,-1 0-340 0 0,0-1 69 0 0,0 1 60 0 0,-1 0 53 0 0,0-1 5 0 0,0 0 64 0 0,0-3-56 0 0,-1 4 25 0 0,1 1 4 0 0,0-2-244 0 0,0 2 207 0 0,1 0-33 0 0,-1 0 1 0 0,0 0-33 0 0,1 0-38 0 0,0 0-43 0 0,-1 0-46 0 0,1 0-43 0 0,1 0-39 0 0,-1 0-32 0 0,0 0-132 0 0,1 0-33 0 0,3 0-1380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0:14.2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0 122 6648 0 0,'0'2'149'0'0,"0"8"23"0"0,0-10-169 0 0,0 0 1 0 0,0 0-1 0 0,0 0 0 0 0,0 1 0 0 0,0-1 0 0 0,0 0 1 0 0,0 0-1 0 0,0 0 0 0 0,0 0 0 0 0,0 0 1 0 0,0 0-1 0 0,0 0 0 0 0,0 0 0 0 0,0 0 1 0 0,0 0-1 0 0,0 1 0 0 0,0-1 0 0 0,0 0 0 0 0,0 0 1 0 0,0 0-1 0 0,0 0 0 0 0,0 0 0 0 0,0 0 1 0 0,0 0-1 0 0,0 0 0 0 0,0 0 0 0 0,1 0 1 0 0,-1 0-1 0 0,0 0 0 0 0,0 0 0 0 0,0 1 0 0 0,0-1 1 0 0,0 0-1 0 0,0 0 0 0 0,0 0 0 0 0,0 0 1 0 0,0 0-1 0 0,0 0 0 0 0,0 0 0 0 0,0 0 0 0 0,0 0 1 0 0,1 0-1 0 0,-1 0 0 0 0,0 0 0 0 0,0 0 1 0 0,0 0-1 0 0,0 0 0 0 0,0 0 0 0 0,0 0 1 0 0,0 0-1 0 0,0 0 0 0 0,0 0 0 0 0,0 0 0 0 0,1 0 1 0 0,-1 0-1 0 0,0 0 0 0 0,0 0-3 0 0,7 1 103 0 0,-4 4-39 0 0,2 1-40 0 0,5-1-24 0 0,-6 2 47 0 0,-1-3 113 0 0,10-2 123 0 0,1-2 386 0 0,1 0 117 0 0,0 0 106 0 0,2 0 95 0 0,-12-1-743 0 0,0 0-47 0 0,4-5 87 0 0,-1 1-113 0 0,5 0 131 0 0,-8-5-12 0 0,1 6-107 0 0,2 0-39 0 0,3-3 54 0 0,-7 3-41 0 0,-1 1-53 0 0,0 1-31 0 0,1-3-16 0 0,-3 1 3 0 0,4-8 148 0 0,5 7-70 0 0,-8 3-119 0 0,-1 0 0 0 0,1 0 0 0 0,-1 0 0 0 0,0-1-1 0 0,0 1 1 0 0,0 0 0 0 0,0 0 0 0 0,-1-1-19 0 0,1 0 16 0 0,0 1-1 0 0,0 0 1 0 0,0-1 0 0 0,0 1 0 0 0,0 0 0 0 0,1 0 0 0 0,-1 0 0 0 0,1 0-16 0 0,8-4 16 0 0,-10 6-16 0 0,0-1 0 0 0,1 0 0 0 0,-1 1 0 0 0,0-1 0 0 0,1 0 0 0 0,-1 0 0 0 0,0 0 0 0 0,0 1 0 0 0,0-1 0 0 0,0 0 0 0 0,0 0 0 0 0,0 0 0 0 0,0 0 0 0 0,0 0 0 0 0,0-27 78 0 0,0 28-77 0 0,0 0 0 0 0,0 0 0 0 0,0 0 0 0 0,0 0 0 0 0,0 0 0 0 0,0 0 0 0 0,0 0 0 0 0,0-1 0 0 0,0 1 1 0 0,0 0-1 0 0,0 0 0 0 0,0 0 0 0 0,0 0 0 0 0,0 0 0 0 0,0 0 0 0 0,0 0 0 0 0,0 0 0 0 0,0 0 0 0 0,0 0 0 0 0,0 0 0 0 0,0-1 0 0 0,0 1 0 0 0,0 0 0 0 0,0 0 0 0 0,0 0 0 0 0,0 0 0 0 0,0 0 0 0 0,0 0 0 0 0,0 0 0 0 0,0 0 0 0 0,0 0 0 0 0,0 0 0 0 0,0 0 0 0 0,0 0 0 0 0,-1 0 0 0 0,1 0 0 0 0,0 0 0 0 0,0 0 0 0 0,0 0 0 0 0,0-1 0 0 0,0 1 0 0 0,0 0 0 0 0,0 0 1 0 0,0 0-1 0 0,0 0 0 0 0,0 0 0 0 0,0 0 0 0 0,-1 0 0 0 0,1 0 0 0 0,0 0 0 0 0,0 0 0 0 0,0 0 0 0 0,0 0 0 0 0,0 1 0 0 0,0-1 0 0 0,0 0 0 0 0,0 0-1 0 0,-26 0 97 0 0,11 0-5 0 0,10 2-26 0 0,-6 16 23 0 0,9-14-65 0 0,0 0 0 0 0,0 0-1 0 0,-1-1 1 0 0,1 1 0 0 0,-3 2-24 0 0,2-3 22 0 0,0 1 1 0 0,0 0-1 0 0,0-1 1 0 0,1 1-1 0 0,0 0 1 0 0,-1 2-23 0 0,-9 14 81 0 0,0 2-18 0 0,9-1 18 0 0,3-20-76 0 0,0 1 0 0 0,0-1 0 0 0,0 1 1 0 0,-1-1-1 0 0,1 1 0 0 0,0-1 0 0 0,-1 1 1 0 0,1-1-1 0 0,-1 1 0 0 0,0-1 1 0 0,0 0-1 0 0,1 1 0 0 0,-1-1-5 0 0,-5 11 4 0 0,1 16-4 0 0,-5 0 0 0 0,9-27 0 0 0,1 0 0 0 0,0 0 0 0 0,-1-1 0 0 0,1 1 0 0 0,0 0 0 0 0,0 0 0 0 0,0 0 0 0 0,0 0 0 0 0,0 0 0 0 0,0 0 0 0 0,0 0 0 0 0,0 0 0 0 0,0 0 0 0 0,0 0 0 0 0,0-1 0 0 0,1 1 0 0 0,-1 0 0 0 0,1 1 0 0 0,19 35 0 0 0,-8-24-5 0 0,-4-5-16 0 0,-5-6-83 0 0,-1-1 36 0 0,6 0-12 0 0,-1 0 11 0 0,-5-1-20 0 0,0 1 40 0 0,4 2 25 0 0,-3-2 12 0 0,0 0-28 0 0,-1 0-24 0 0,0 0-39 0 0,0 0-17 0 0,0-1-37 0 0,0 1-42 0 0,0-1-47 0 0,0 1 2 0 0,-1-1-39 0 0,1 0-41 0 0,1 1-45 0 0,-1-1-46 0 0,0 0-51 0 0,1 0-53 0 0,-1 0-55 0 0,8 0-1214 0 0,8 0-1012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0:14.8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244 46 7920 0 0,'0'0'174'0'0,"0"0"29"0"0,0 0 13 0 0,-2 0-31 0 0,-8-3-81 0 0,8 2-29 0 0,3-2-57 0 0,-1 0 40 0 0,-1 1 69 0 0,0-1 66 0 0,-1 0 103 0 0,-9-7 143 0 0,9 8 1 0 0,2 2 0 0 0,-5 0 0 0 0,-15 0 0 0 0,15 0-7 0 0,2 0-28 0 0,-4-1-213 0 0,1 0-49 0 0,0-1-20 0 0,-2-1 2 0 0,0-2-4 0 0,1 3-9 0 0,0 1 20 0 0,-2 1 50 0 0,-9 0-42 0 0,-24 0-40 0 0,40 0-92 0 0,1 0 0 0 0,-1 0 0 0 0,0 0 0 0 0,1 1 0 0 0,-1-1 0 0 0,1 0 0 0 0,-1 1 0 0 0,1-1 0 0 0,-1 1 0 0 0,1 0 0 0 0,-1 0 0 0 0,1-1 0 0 0,0 1 0 0 0,-1 0 0 0 0,1 0 0 0 0,0 0 0 0 0,0 0 0 0 0,-1 1-8 0 0,-2 3 73 0 0,4 1-44 0 0,-1-2-14 0 0,-12 1-4 0 0,12-4-11 0 0,0 0 0 0 0,0-1 0 0 0,0 1 0 0 0,0 0 0 0 0,0 0 0 0 0,0 0 0 0 0,0 0 0 0 0,0 0 0 0 0,0 0 0 0 0,1 0 0 0 0,-1 0 0 0 0,0 1 0 0 0,0 2 0 0 0,0 0 0 0 0,0 0 0 0 0,0 0 0 0 0,1 0 0 0 0,-1 1 0 0 0,1-1 0 0 0,0 0 0 0 0,1 0 0 0 0,-1 4 0 0 0,1 7 0 0 0,-1-13 0 0 0,1 0 0 0 0,-1 0 0 0 0,0 0 0 0 0,1 0 0 0 0,-1-1 0 0 0,1 1 0 0 0,0 0 0 0 0,-1-1 0 0 0,1 1 0 0 0,0 0 0 0 0,0-1 0 0 0,0 1 0 0 0,0-1 0 0 0,0 1 0 0 0,1-1 0 0 0,-1 0 0 0 0,1 2 0 0 0,0-2 0 0 0,-1 0 0 0 0,0 1 0 0 0,1-1 0 0 0,-1 0 0 0 0,0 1 0 0 0,0-1 0 0 0,0 1 0 0 0,0 0 0 0 0,0-1 0 0 0,-1 1 0 0 0,1 0 0 0 0,0-1 0 0 0,-1 1 0 0 0,1 0 0 0 0,-1 0 0 0 0,0 0 0 0 0,1 1 0 0 0,-1-2 0 0 0,0 1 0 0 0,0 0 0 0 0,0-1 0 0 0,0 1 0 0 0,1-1 0 0 0,-1 0 0 0 0,1 1 0 0 0,-1-1 0 0 0,1 1 0 0 0,0-1 0 0 0,-1 0 0 0 0,1 1 0 0 0,0-1 0 0 0,5 12 0 0 0,-3-1 0 0 0,-3-10 0 0 0,1 1 0 0 0,-1-1 0 0 0,1 0 0 0 0,0 0 0 0 0,-1 0 0 0 0,1 0 0 0 0,0 0 0 0 0,0 0 0 0 0,1 0 0 0 0,-1 0 0 0 0,0 0 0 0 0,1 0 0 0 0,-1 0 0 0 0,1 0 0 0 0,0 0 0 0 0,0 1 0 0 0,1 0 0 0 0,-1 1 0 0 0,0-1 0 0 0,-1 0 0 0 0,1 1 0 0 0,-1-1 0 0 0,1 2 0 0 0,-1-2 0 0 0,1 0 0 0 0,-1 1 0 0 0,0-1 0 0 0,1 0 0 0 0,0 0 0 0 0,0-1 0 0 0,0 1 0 0 0,0 0 0 0 0,24 18 0 0 0,6 21 0 0 0,1 1 0 0 0,-21-33 0 0 0,-10-8 0 0 0,0-1 0 0 0,-1 1 0 0 0,1 0 0 0 0,0-1 0 0 0,-1 1 0 0 0,1 0 0 0 0,-1 0 0 0 0,1 0 0 0 0,-1 0 0 0 0,0 0 0 0 0,0 1 0 0 0,25 27 0 0 0,-21-20 11 0 0,-3-7 6 0 0,-1 0-1 0 0,1 0 1 0 0,0 1-1 0 0,-1-1 1 0 0,0 1-1 0 0,0-1 1 0 0,0 1 0 0 0,0 2-17 0 0,-3-1 72 0 0,-8 9 16 0 0,7-3 26 0 0,1-6 28 0 0,1-4-134 0 0,-12 8 141 0 0,-4-6-10 0 0,15-3-113 0 0,-1 0 0 0 0,0 0 0 0 0,1 0 1 0 0,-1 1-1 0 0,0-1 0 0 0,0 1 1 0 0,0 0-27 0 0,-5 6 158 0 0,8-7-150 0 0,0 0 0 0 0,-1 1 1 0 0,1-1-1 0 0,0 1 0 0 0,0-1 0 0 0,-1 0 0 0 0,1 1 0 0 0,-1-1 0 0 0,1 0 0 0 0,0 1 0 0 0,-1-1 0 0 0,1 0 0 0 0,-1 0 0 0 0,1 1 0 0 0,-1-1 0 0 0,1 0 0 0 0,0 0 0 0 0,-1 0 0 0 0,1 0 0 0 0,-1 0 0 0 0,1 0 0 0 0,-1 0 0 0 0,1 0 0 0 0,-1 0 0 0 0,1 0 0 0 0,-1 0 0 0 0,1 0 0 0 0,-1 0 1 0 0,1 0-9 0 0,-11 0 120 0 0,-3 0-50 0 0,-7-2-60 0 0,-7-8-10 0 0,16 5-16 0 0,1-1-42 0 0,-3-7-156 0 0,7 0-25 0 0,6 9 156 0 0,0 0 0 0 0,1 1 1 0 0,-1-1-1 0 0,1 0 1 0 0,0-3 82 0 0,-1 3-145 0 0,1 1 58 0 0,-5-8-34 0 0,3 8 69 0 0,0 0-86 0 0,1 1 29 0 0,0 0-33 0 0,0 0-38 0 0,0 0-43 0 0,1 1-48 0 0,-1-1-53 0 0,1-1-199 0 0,0 1-115 0 0,1 0 273 0 0,-1 1-33 0 0,0 0-35 0 0,1-1-36 0 0,3-4-1262 0 0,5-3-979 0 0,-9 9 2709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8:58.3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469 47 5696 0 0,'-13'-12'166'0'0,"5"8"-47"0"0,1 5-54 0 0,5-1-55 0 0,-7 0 12 0 0,5 0 57 0 0,2 0 86 0 0,-1-2 189 0 0,2 1-259 0 0,-1-2 72 0 0,-5-2 102 0 0,3 3-108 0 0,1 1 39 0 0,-1 1 80 0 0,0-1 99 0 0,-1 1 119 0 0,-1-1-206 0 0,0-1-53 0 0,0-2 0 0 0,-1-2 72 0 0,5 5-63 0 0,0 0-58 0 0,1 0-48 0 0,-1 1-42 0 0,0 0-23 0 0,0 0-34 0 0,-3 0 9 0 0,4 1-7 0 0,0-1 44 0 0,-44 0 1091 0 0,25 0-741 0 0,9 0-252 0 0,2 0-56 0 0,0 0-67 0 0,2 0-81 0 0,2 0 201 0 0,0 1-82 0 0,1 1-35 0 0,0 0-24 0 0,-1 1-22 0 0,-5 1 26 0 0,1-1 21 0 0,-5 4 43 0 0,9-3-40 0 0,-2 3 45 0 0,-11 4 26 0 0,14-9-108 0 0,1 0 0 0 0,-1 0 0 0 0,0 0 0 0 0,1 1 0 0 0,-4 2-34 0 0,-53 56 362 0 0,57-58-340 0 0,1-1 0 0 0,0 1 0 0 0,0 1 0 0 0,0-1 0 0 0,0 0 0 0 0,0 1-22 0 0,0 0 22 0 0,0-1 0 0 0,0 0 0 0 0,0 0 0 0 0,0 0 0 0 0,0 0 0 0 0,-1 1-22 0 0,1-2 10 0 0,1-1 0 0 0,-1 1 1 0 0,1 0-1 0 0,0 0 1 0 0,-1 0-1 0 0,1 0 1 0 0,0 0-1 0 0,1 0 1 0 0,-1 0-1 0 0,0 0 1 0 0,0 1-1 0 0,1-1 1 0 0,-1 0-1 0 0,1 1-10 0 0,-3 9 55 0 0,-7 8 64 0 0,5 5 1 0 0,-1-10-39 0 0,5-12-67 0 0,0 0 1 0 0,0 1 0 0 0,0-1 0 0 0,0 0-1 0 0,0 0 1 0 0,1 1 0 0 0,0-1-1 0 0,-1 2-14 0 0,1 51 187 0 0,0-22-103 0 0,0-31-77 0 0,0 1-1 0 0,1-1 1 0 0,-1 0 0 0 0,1 0 0 0 0,-1 0-1 0 0,1 0 1 0 0,0 0 0 0 0,0 0 0 0 0,0 0-1 0 0,2 2-6 0 0,1 5 34 0 0,4 10 48 0 0,-1-5-41 0 0,-4-3-31 0 0,3 6 25 0 0,3-5 21 0 0,1-1-1 0 0,-7-9-39 0 0,0 0 0 0 0,0 1 0 0 0,0-1 0 0 0,0 0-1 0 0,0 0 1 0 0,1-1 0 0 0,-1 1 0 0 0,1-1 0 0 0,0 0 0 0 0,1 1-16 0 0,20 2 72 0 0,-10 1-12 0 0,5 3 48 0 0,-15-8-91 0 0,1 2 12 0 0,1-1 0 0 0,0 0 0 0 0,0-1 0 0 0,-1 1 0 0 0,1-1 1 0 0,6-1-31 0 0,45 0 195 0 0,-42-1-109 0 0,1-5-15 0 0,-2 1-19 0 0,13 0 53 0 0,-8-5 0 0 0,5 5 0 0 0,-10-2-14 0 0,-5 2-47 0 0,0 2-77 0 0,-9 2 38 0 0,4 0-29 0 0,0-1-58 0 0,1 0-50 0 0,0-1-42 0 0,6-1-216 0 0,9-9-650 0 0,-19 11 323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0:37.0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13160 0 0,'0'0'297'0'0,"0"0"39"0"0,0 0 20 0 0,0 0-142 0 0,0 0-101 0 0,0 0 19 0 0,0 0-48 0 0,0 0 94 0 0,0 0 194 0 0,0 0 348 0 0,0 0 31 0 0,0 0-26 0 0,0 0-138 0 0,0 0-62 0 0,0 0-12 0 0,0 0-216 0 0,0 0-131 0 0,0 0-42 0 0,0 0 7 0 0,0 0 29 0 0,0 0-22 0 0,0 0-14 0 0,0 0-96 0 0,0 0-82 0 0,0 0-135 0 0,0 0-96 0 0,0 0-391 0 0,0 0-40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0:16.5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9856 0 0,'0'0'289'0'0,"0"0"-8"0"0,0 0-94 0 0,0 0-35 0 0,0 0 161 0 0,0 3 293 0 0,0-2-564 0 0,0 0 51 0 0,0 0 45 0 0,0 1 37 0 0,0 1 248 0 0,0 4 706 0 0,0-5-824 0 0,0 1-52 0 0,0-2-71 0 0,0 1-97 0 0,0-1-118 0 0,0 0-35 0 0,0-1-36 0 0,0 2 352 0 0,0-2-115 0 0,0 0-43 0 0,0 0-11 0 0,0 0 1 0 0,0 3-25 0 0,0-2 27 0 0,0 1-61 0 0,0-1-59 0 0,0 1-56 0 0,0 0-52 0 0,0 0-50 0 0,0 0-46 0 0,0 0-44 0 0,0 0-40 0 0,0 0-37 0 0,0 1-464 0 0,0 1-111 0 0,0-1-88 0 0,0 3-751 0 0,0 3-1008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0:16.9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9872 0 0,'0'3'222'0'0,"0"0"-144"0"0,0-2-74 0 0,0 2 79 0 0,0 0 1 0 0,0 1 39 0 0,0 2 46 0 0,0 2 52 0 0,0 1-143 0 0,0-6-15 0 0,0-1 88 0 0,0-1 174 0 0,0-1 284 0 0,0 0 21 0 0,0 0-263 0 0,0 0-158 0 0,0 0-48 0 0,0 0 19 0 0,0 2 61 0 0,0 5-81 0 0,0-4-174 0 0,0 0-52 0 0,0-3-156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0:15.1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 1 9432 0 0,'0'0'274'0'0,"0"0"0"0"0,0 0-108 0 0,0 0-44 0 0,0 0 126 0 0,0 0 230 0 0,0 2 24 0 0,0 3-321 0 0,0 3 83 0 0,2 0-96 0 0,0-4-81 0 0,7-1 2 0 0,-9-3-87 0 0,0 0-1 0 0,0 0 1 0 0,0 0 0 0 0,0 0 0 0 0,0 0-1 0 0,1 0 1 0 0,-1 0 0 0 0,0 0 0 0 0,0 0-1 0 0,0 0 1 0 0,0 0 0 0 0,0 0-1 0 0,0 0 1 0 0,0 0 0 0 0,0 0 0 0 0,0 0-1 0 0,0 0 1 0 0,0 0 0 0 0,1 0 0 0 0,-1 0-1 0 0,0 0 1 0 0,0 0 0 0 0,0 0-1 0 0,0 0 1 0 0,0 0 0 0 0,0 0 0 0 0,0 0-1 0 0,0 0 1 0 0,0 0 0 0 0,0 0 0 0 0,0 0-1 0 0,0 0 1 0 0,0 0 0 0 0,0 0 0 0 0,1 0-1 0 0,-1 1 1 0 0,0-1 0 0 0,0 0-1 0 0,0 0 1 0 0,0 0 0 0 0,0 0 0 0 0,0 0-1 0 0,0 0 1 0 0,0 0 0 0 0,0 0 0 0 0,0 0-1 0 0,0 0 1 0 0,0 0 0 0 0,0 1-1 0 0,0-1 1 0 0,0 0 0 0 0,0 0 0 0 0,0 0-1 0 0,0 0 1 0 0,0 0 0 0 0,0 0 0 0 0,0 0-2 0 0,-1 4 36 0 0,1-2-20 0 0,0 1 1 0 0,0-1-1 0 0,0 0 0 0 0,0 0 0 0 0,0 1 1 0 0,1-1-1 0 0,-1 0 0 0 0,1 0 0 0 0,0 2-16 0 0,2 1 24 0 0,5 16 95 0 0,-6 1 5 0 0,-3-13-53 0 0,1 11 105 0 0,3-4 49 0 0,-1-11-178 0 0,0 2 33 0 0,0-1 0 0 0,0 1-1 0 0,0 0 1 0 0,-1 0 0 0 0,0 0-1 0 0,0 5-79 0 0,-1-4 52 0 0,1-1-1 0 0,0 0 1 0 0,0 0 0 0 0,1 1-1 0 0,0 0-51 0 0,0-1 45 0 0,0 0-1 0 0,-1 1 1 0 0,1-1 0 0 0,-2 1 0 0 0,1 1-45 0 0,-1 5 70 0 0,-1-6-17 0 0,1-1 0 0 0,0 1 0 0 0,1-1 0 0 0,0 1 1 0 0,0 0-54 0 0,15 56 393 0 0,-6-27-198 0 0,-6-8 69 0 0,-5-7-88 0 0,0-10-100 0 0,1-10-64 0 0,0 0 1 0 0,0-1-1 0 0,0 1 1 0 0,1 0-1 0 0,-1-1 1 0 0,1 1-1 0 0,-1 0 1 0 0,1-1 0 0 0,-1 1-1 0 0,1-1 1 0 0,0 1-13 0 0,9 11 48 0 0,1 0-89 0 0,-11-12 30 0 0,1 1-1 0 0,0-1 1 0 0,-1 1-1 0 0,1 0 0 0 0,-1-1 1 0 0,1 1-1 0 0,-1 0 1 0 0,0-1-1 0 0,0 1 1 0 0,0 0-1 0 0,0 0 12 0 0,-2 8-50 0 0,0-9-72 0 0,1 0 66 0 0,-1 1 46 0 0,-4 1 65 0 0,3-2-56 0 0,0 1-89 0 0,1-1-11 0 0,0 0-47 0 0,1-1-57 0 0,0 1-64 0 0,0 0-72 0 0,0 0-79 0 0,2-2 53 0 0,0 0-59 0 0,0 0-50 0 0,0-1-45 0 0,1 1-81 0 0,-1-1-35 0 0,4-3-1394 0 0</inkml:trace>
  <inkml:trace contextRef="#ctx0" brushRef="#br0" timeOffset="361.1">1 318 9760 0 0,'0'0'222'0'0,"0"0"30"0"0,2 0 18 0 0,6-2-122 0 0,-5-2-57 0 0,1-3-58 0 0,24-10-33 0 0,-15 7 66 0 0,-4 6 53 0 0,1 1 37 0 0,-6 2-79 0 0,0-1-1 0 0,0 1 1 0 0,0-1-1 0 0,0 1 0 0 0,0-1 1 0 0,3-2-77 0 0,-5 2 34 0 0,0 0 24 0 0,1 1 1 0 0,0-1-1 0 0,0 0 1 0 0,0 1 0 0 0,0 0-1 0 0,1-1-58 0 0,6 0 171 0 0,2 1 65 0 0,-7 1-195 0 0,-1 0 0 0 0,1-1 1 0 0,-1 1-1 0 0,0-1 1 0 0,3-1-42 0 0,21-8 139 0 0,-22 7-107 0 0,1 0 0 0 0,0 1 0 0 0,0 0 1 0 0,0 0-1 0 0,0 1 0 0 0,0 0 1 0 0,7-1-33 0 0,59 2 20 0 0,-61-1-43 0 0,-3 0-40 0 0,3-5-145 0 0,-9 5 169 0 0,-1 0-1 0 0,0 0 0 0 0,0 0 1 0 0,0 1-1 0 0,0-1 0 0 0,1 0 1 0 0,-1 1-1 0 0,0-1 0 0 0,0 1 1 0 0,1 0-1 0 0,-1 0 0 0 0,1 0 40 0 0,12 0-424 0 0,0 0-6 0 0</inkml:trace>
  <inkml:trace contextRef="#ctx0" brushRef="#br0" timeOffset="602.48">560 439 7344 0 0,'3'0'165'0'0,"0"0"-102"0"0,-1 0-34 0 0,-1-1 1 0 0,1 1-1 0 0,0 0 0 0 0,0 0 0 0 0,-1 1 0 0 0,1-1 0 0 0,0 0 0 0 0,0 0 0 0 0,-1 1 0 0 0,1-1 0 0 0,1 1-29 0 0,2 10 176 0 0,-4-11-174 0 0,-1 0 1 0 0,1 1-1 0 0,0-1 1 0 0,0 0 0 0 0,-1 1-1 0 0,1-1 1 0 0,0 0-1 0 0,0 0 1 0 0,0 0-1 0 0,-1 0 1 0 0,1 0 0 0 0,0 0-1 0 0,0 0 1 0 0,0 0-3 0 0,4 0 25 0 0,0 0 46 0 0,4 0 179 0 0,-1 0 16 0 0,8 0 421 0 0,-10 0-471 0 0,-1 0-31 0 0,-1 0-68 0 0,-1 0 12 0 0,-1-2 21 0 0,9-9 56 0 0,-9 9-64 0 0,1 1-52 0 0,0 0-32 0 0,1 1-28 0 0,-1 0-5 0 0,-1-1 22 0 0,3-2 40 0 0,11-12 367 0 0,-11 10-314 0 0,-3 3-115 0 0,1 0 121 0 0,-1 0-54 0 0,0 2-35 0 0,1 0-39 0 0,0 0-19 0 0,-1-1 37 0 0,6-13 70 0 0,-1 3-40 0 0,1 3-29 0 0,-6 5-8 0 0,8-19-15 0 0,-5 15-6 0 0,-4 5-1 0 0,0 1 0 0 0,0 0 0 0 0,-1-1 0 0 0,1 1 0 0 0,0-1 0 0 0,-1 1-1 0 0,1-1 1 0 0,-1 1 0 0 0,1-1 0 0 0,-1 1 0 0 0,0-1 0 0 0,1 0 0 0 0,-1 1 0 0 0,0-1-7 0 0,0 0 26 0 0,-1 0 1 0 0,1-1-1 0 0,-1 1 1 0 0,1 0-1 0 0,-1 0 1 0 0,0 0-1 0 0,0 0 1 0 0,0 0-1 0 0,0 0 1 0 0,0-1-27 0 0,-4-6 161 0 0,3-1 41 0 0,2 8 113 0 0,0 2 6 0 0,0 0-28 0 0,0 0-139 0 0,-3 1-71 0 0,-1-2-42 0 0,-1 0-22 0 0,-1 4 58 0 0,-4 10-65 0 0,9-12-12 0 0,1 1 0 0 0,-1-1 0 0 0,1 1 0 0 0,0 0 0 0 0,0-1 0 0 0,-1 1 0 0 0,1-1 0 0 0,0 1 0 0 0,0 0 0 0 0,1-1 0 0 0,-1-1 0 0 0,-2 9 2 0 0,1-1 0 0 0,-1 1 1 0 0,-1-1-1 0 0,1 0 1 0 0,-1 0-1 0 0,-3 4-2 0 0,-3 12 39 0 0,4 11-28 0 0,3-29-11 0 0,-1 0 0 0 0,1 1 0 0 0,1-1 0 0 0,-1 1 0 0 0,1-1 0 0 0,0 1 0 0 0,0 0 0 0 0,1-1 0 0 0,0 40 0 0 0,3-31 0 0 0,9 0 0 0 0,3-2 0 0 0,-2-8 0 0 0,-9 1 0 0 0,-4-6 0 0 0,1 1 0 0 0,-1-1 0 0 0,0 1 0 0 0,0-1 0 0 0,1 0 0 0 0,-1 1 0 0 0,0-1 0 0 0,1 0 0 0 0,-1 1 0 0 0,0-1 0 0 0,1 0 0 0 0,-1 1 0 0 0,0-1 0 0 0,1 0 0 0 0,-1 0 0 0 0,1 1 0 0 0,-1-1 0 0 0,1 0 0 0 0,-1 0 0 0 0,1 0 0 0 0,-1 0 0 0 0,0 0 0 0 0,1 1 0 0 0,-1-1 0 0 0,1 0 0 0 0,-1 0 0 0 0,1 0 0 0 0,-1 0 0 0 0,1 0 0 0 0,-1-1 0 0 0,1 1 0 0 0,0 0 0 0 0,12 0-54 0 0,1 0-64 0 0,31 0-413 0 0,-29 0 386 0 0,-5-1-163 0 0,8-6-325 0 0,-10 2 308 0 0,2 1-81 0 0,17-9-202 0 0</inkml:trace>
  <inkml:trace contextRef="#ctx0" brushRef="#br0" timeOffset="1171.71">1104 273 8984 0 0,'0'0'200'0'0,"0"0"33"0"0,0 0 15 0 0,0 2-36 0 0,2 24-167 0 0,4-17-43 0 0,-1-1 38 0 0,-3-2 39 0 0,1 1 63 0 0,3-3 34 0 0,-5-4-164 0 0,-1 0-1 0 0,1 0 0 0 0,-1 1 1 0 0,0-1-1 0 0,1 0 1 0 0,-1 1-1 0 0,0-1 1 0 0,1 0-1 0 0,-1 1 1 0 0,0-1-1 0 0,1 0 1 0 0,-1 1-1 0 0,0-1 0 0 0,1 0 1 0 0,-1 1-1 0 0,0-1 1 0 0,0 1-1 0 0,0-1 1 0 0,1 1-1 0 0,-1-1 1 0 0,0 1-1 0 0,0-1 1 0 0,0 1-1 0 0,0-1 0 0 0,0 1 1 0 0,0-1-1 0 0,0 0 1 0 0,0 1-1 0 0,0-1 1 0 0,0 1-1 0 0,0-1 1 0 0,0 1-12 0 0,3 14 243 0 0,9 0-35 0 0,0 1-43 0 0,-6-4-44 0 0,-3-2-45 0 0,6 10 45 0 0,9 16 169 0 0,-12-23-195 0 0,0-1-38 0 0,5 8 78 0 0,-10-18-115 0 0,0 1 0 0 0,0 0 0 0 0,-1-1 0 0 0,1 1 0 0 0,-1 0 1 0 0,0-1-1 0 0,0 1 0 0 0,0 1-20 0 0,2 14 135 0 0,5 0-29 0 0,-3-8-43 0 0,1 7 74 0 0,0-2-39 0 0,0 1 9 0 0,0 1 47 0 0,-1-7-82 0 0,3 8 51 0 0,-5-1 31 0 0,-2-12-120 0 0,0-1 0 0 0,1 0 0 0 0,0 0 1 0 0,0 0-1 0 0,0 0 0 0 0,1 3-34 0 0,5 18 189 0 0,-5-3 10 0 0,-3-15-178 0 0,0 7-9 0 0,15 20 66 0 0,-11-21 23 0 0,-3-11-1 0 0,0-2-10 0 0,0 0 4 0 0,0 0 30 0 0,0 0 18 0 0,0 0 2 0 0,0 0-3 0 0,0-2-12 0 0,0 1-122 0 0,0 1 0 0 0,0-1 1 0 0,0 0-1 0 0,0 1 0 0 0,0-1 0 0 0,-1 1 0 0 0,1-1 0 0 0,0 1 1 0 0,0-1-1 0 0,0 1 0 0 0,-1-1 0 0 0,1 1 0 0 0,0-1 0 0 0,0 1 0 0 0,-1-1 1 0 0,1 1-1 0 0,0-1 0 0 0,-1 1 0 0 0,1 0 0 0 0,-1-1 0 0 0,1 1 0 0 0,-1 0 1 0 0,1-1-1 0 0,-1 1-7 0 0,0-1 7 0 0,1 1 0 0 0,-1 0 0 0 0,1-1 1 0 0,-1 1-1 0 0,1-1 0 0 0,-1 1 0 0 0,1-1 0 0 0,-1 1 1 0 0,1-1-1 0 0,-1 0 0 0 0,1 1 0 0 0,0-1 1 0 0,-1 0-1 0 0,1 1 0 0 0,0-1 0 0 0,0 0 0 0 0,-1 1 1 0 0,1-1-1 0 0,0 0 0 0 0,0 1 0 0 0,0-1 1 0 0,0 0-1 0 0,0 1 0 0 0,0-1 0 0 0,0 0-7 0 0,0-11 62 0 0,1 8-51 0 0,-1 0 1 0 0,0 1-1 0 0,0-1 1 0 0,0 0-1 0 0,-1 0 1 0 0,1 0-1 0 0,-1 1 1 0 0,-1-3-12 0 0,-2-4 26 0 0,-3-8 36 0 0,6 1 16 0 0,0 12-55 0 0,1 0 1 0 0,-1 0-1 0 0,0 0 0 0 0,0 0 0 0 0,-2-4-23 0 0,1 4 21 0 0,0-1 0 0 0,1 1-1 0 0,0-1 1 0 0,0 0 0 0 0,0 1-1 0 0,1-1-20 0 0,0-85 229 0 0,0-2-108 0 0,0 88-120 0 0,1 1 0 0 0,0 0 0 0 0,0-1 0 0 0,0 1 1 0 0,1 0-1 0 0,-1 0 0 0 0,1 0 0 0 0,0 0 0 0 0,0 0 1 0 0,1 0-2 0 0,8-21 0 0 0,-8 8-1 0 0,-3 15 1 0 0,0 1 0 0 0,0 0 0 0 0,0-1 0 0 0,0 1 0 0 0,0 0 0 0 0,0-1 0 0 0,1 1 0 0 0,-1 0 0 0 0,1-1 0 0 0,-1 0 0 0 0,26-28 0 0 0,-23 24 0 0 0,-2 3 0 0 0,0 0 0 0 0,0 0 0 0 0,0 1 0 0 0,1-1 0 0 0,0 1 0 0 0,-1-1 0 0 0,1 1 0 0 0,0 0 0 0 0,0 0 0 0 0,0 0 0 0 0,0 0 0 0 0,0 0 0 0 0,1 0 0 0 0,-1 0 0 0 0,1 0 0 0 0,10-3 0 0 0,-9-1 0 0 0,-4 6 0 0 0,1-1 0 0 0,-1 1 0 0 0,0-1 0 0 0,0 1 0 0 0,1-1 0 0 0,-1 1 0 0 0,0 0 0 0 0,0-1 0 0 0,1 1 0 0 0,-1 0 0 0 0,1-1 0 0 0,-1 1 0 0 0,0 0 0 0 0,1 0 0 0 0,-1-1 0 0 0,1 1 0 0 0,-1 0 0 0 0,0 0 0 0 0,1 0 0 0 0,-1 0 0 0 0,1-1 0 0 0,-1 1 0 0 0,1 0 0 0 0,-1 0 0 0 0,1 0 0 0 0,-1 0 0 0 0,1 0 0 0 0,-1 0 0 0 0,1 0 0 0 0,-1 0 0 0 0,1 0 0 0 0,0 1 0 0 0,8-2 0 0 0,-6 1 0 0 0,0-1 0 0 0,-1 1 0 0 0,1 0 0 0 0,0 0 0 0 0,-1 0 0 0 0,1 1 0 0 0,0-1 0 0 0,0 1 0 0 0,-1-1 0 0 0,1 1 0 0 0,0 0 0 0 0,15 27-10 0 0,-4-9-36 0 0,-3 2 37 0 0,-8-16 10 0 0,-3-3-1 0 0,1 0 0 0 0,-1-1 0 0 0,1 1 0 0 0,-1 0 0 0 0,0 0 0 0 0,1 0 0 0 0,-1 0 0 0 0,0-1 0 0 0,0 1 0 0 0,0 0 0 0 0,-1 1 0 0 0,1-1 0 0 0,0 0 0 0 0,0-1 0 0 0,0 1 0 0 0,0 0 0 0 0,0 0 0 0 0,0 0 0 0 0,0 0 0 0 0,1-1 0 0 0,-1 1 0 0 0,1 0 0 0 0,0 1 0 0 0,2 2 0 0 0,-2-3 0 0 0,0-1 0 0 0,0 1 0 0 0,0 0 0 0 0,-1 0 0 0 0,1-1 0 0 0,0 1 0 0 0,-1 0 0 0 0,1 0 0 0 0,-1 0 0 0 0,1 0 0 0 0,-1 0 0 0 0,0 0 0 0 0,0-1 0 0 0,0 1 0 0 0,0 0 0 0 0,0 0 0 0 0,0 0 0 0 0,-1 0 0 0 0,1 0 1 0 0,-6 11-2 0 0,5-12 1 0 0,0 1 0 0 0,0-1 0 0 0,1 0 0 0 0,-1 1 0 0 0,0-1 0 0 0,1 1 0 0 0,-1-1 0 0 0,1 1 0 0 0,0-1 0 0 0,0 1 0 0 0,-1-1 0 0 0,1 1 0 0 0,0-1 0 0 0,0 1 3 0 0,0 0-1 0 0,0-1 1 0 0,0 1-1 0 0,-1 0 0 0 0,1-1 1 0 0,-1 1-1 0 0,1 0 1 0 0,-1-1-1 0 0,0 1 0 0 0,0-1 1 0 0,1 1-1 0 0,-1-1 1 0 0,0 1-3 0 0,0-1 3 0 0,0 1 0 0 0,0-1 1 0 0,0 1-1 0 0,0-1 0 0 0,1 1 1 0 0,-1 0-1 0 0,1-1 0 0 0,-1 1 1 0 0,1 0-1 0 0,0-1 0 0 0,-1 1 1 0 0,1 0-1 0 0,0 0-3 0 0,0-2 2 0 0,0 1 0 0 0,0 0 0 0 0,0 0-1 0 0,0-1 1 0 0,0 1 0 0 0,-1 0 0 0 0,1 0 0 0 0,0-1 0 0 0,0 1-1 0 0,-1 0 1 0 0,1-1 0 0 0,0 1 0 0 0,-1 0 0 0 0,1-1-1 0 0,-1 1 1 0 0,1 0 0 0 0,-1-1 0 0 0,1 1 0 0 0,-1-1-1 0 0,1 1 1 0 0,-1-1 0 0 0,0 1 0 0 0,1-1 0 0 0,-1 1 0 0 0,0-1-1 0 0,1 0 1 0 0,-1 1 0 0 0,0-1 0 0 0,0 0-2 0 0,0 1 1 0 0,0-1-1 0 0,0 1 1 0 0,0-1 0 0 0,0 1 0 0 0,0 0-1 0 0,0-1 1 0 0,0 1 0 0 0,0 0 0 0 0,0 0-1 0 0,0 0 1 0 0,0 0 0 0 0,0 0 0 0 0,1 0-1 0 0,-1 0 1 0 0,0 0-1 0 0,-4 11 43 0 0,-5-7-33 0 0,5 6-10 0 0,-7-6 0 0 0,-16 7 37 0 0,19-11-60 0 0,3-2-28 0 0,1-1-73 0 0,-9-8-16 0 0,8 8 63 0 0,1 1-43 0 0,2 1-43 0 0,1-2-155 0 0,0-1 121 0 0,-3-6-42 0 0,4 7 152 0 0,-1-1-38 0 0,1 1-51 0 0,0 0-62 0 0,0 1 37 0 0,0-1-36 0 0,0 1-42 0 0,0 0-44 0 0,1 1-27 0 0,-1-1-48 0 0,0 1-42 0 0,-1-1-36 0 0,1 1-136 0 0,-1 0-37 0 0,-3 0-1424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0:11.0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0 272 6592 0 0,'0'0'149'0'0,"3"3"23"0"0,7 7 11 0 0,-7-8-62 0 0,0 0-60 0 0,6-3-30 0 0,-7 1 25 0 0,5 0 114 0 0,2 0 149 0 0,0 0 84 0 0,-1 0 28 0 0,15 0 876 0 0,-13 0-784 0 0,-3 0-225 0 0,0 0-39 0 0,0 0-49 0 0,0 0-57 0 0,4-3 155 0 0,3-7 42 0 0,-12 7-57 0 0,1 3-146 0 0,9-2-66 0 0,9-8-3 0 0,-11 5-29 0 0,-9 4-46 0 0,0 1 0 0 0,-1-1 1 0 0,1 0-1 0 0,0 1 0 0 0,0-1 1 0 0,0 0-1 0 0,-1 0 0 0 0,1 0 1 0 0,0 0-1 0 0,-1 1 0 0 0,1-1 1 0 0,-1 0-1 0 0,1 0 0 0 0,-1 0 0 0 0,1 0 1 0 0,-1-1-4 0 0,6-8 27 0 0,5 3 42 0 0,-10 7-65 0 0,0 0 0 0 0,0-1 0 0 0,0 1 0 0 0,0-1 0 0 0,0 1 0 0 0,0-1 0 0 0,0 1 0 0 0,0-1 0 0 0,0 0 0 0 0,-1 0 0 0 0,1 1 0 0 0,0-1 0 0 0,0 0 0 0 0,-1 0 0 0 0,1 0 0 0 0,0 0-4 0 0,4-29 91 0 0,5 17-59 0 0,-10 13-29 0 0,1-1 0 0 0,-1 1 0 0 0,0-1 0 0 0,1 1 0 0 0,-1-1 0 0 0,0 0 0 0 0,1 1 0 0 0,-1-1 0 0 0,0 1 0 0 0,0-1 1 0 0,0 0-1 0 0,0 1 0 0 0,0-1 0 0 0,1 0 0 0 0,-1 1 0 0 0,0-1 0 0 0,0 0 0 0 0,0 1 0 0 0,-1-1 0 0 0,1 0 0 0 0,0 1 0 0 0,0-1 0 0 0,0 1 1 0 0,0-1-4 0 0,-1-1 6 0 0,1-11 4 0 0,-2 8 33 0 0,1 4-40 0 0,-1 0 1 0 0,1-1 0 0 0,0 1-1 0 0,0 0 1 0 0,0 0-1 0 0,1-1 1 0 0,-1 1-1 0 0,0-1 1 0 0,0 1-1 0 0,1 0 1 0 0,-1-1 0 0 0,1 0-1 0 0,-1 1 1 0 0,1-1-1 0 0,0 1 1 0 0,-1-1-1 0 0,1 1 1 0 0,0-2-4 0 0,0 2 3 0 0,-1-1 0 0 0,1 1 1 0 0,-1 0-1 0 0,1-1 0 0 0,-1 1 1 0 0,0 0-1 0 0,1-1 0 0 0,-1 1 0 0 0,0 0 1 0 0,0 0-1 0 0,0 0 0 0 0,0 0 0 0 0,0 0 1 0 0,0 0-1 0 0,0 0 0 0 0,0 0 1 0 0,-1 0-1 0 0,1 0 0 0 0,0 1 0 0 0,0-1 1 0 0,-1 1-1 0 0,1-1 0 0 0,0 1 0 0 0,-2-1-3 0 0,-2-2-3 0 0,3 3 2 0 0,1-1 1 0 0,-1 0 0 0 0,0 1 0 0 0,1-1 0 0 0,-1 1 0 0 0,0 0 0 0 0,1-1 0 0 0,-1 1 0 0 0,0 0-1 0 0,0 0 1 0 0,-1 1 9 0 0,-1-1-1 0 0,0 1 0 0 0,0 0 0 0 0,0 0 1 0 0,1 0-1 0 0,-1 1 0 0 0,1-1 0 0 0,-1 1 1 0 0,-1 1-9 0 0,1-1 4 0 0,-8 3 49 0 0,7 5-26 0 0,-23 7 104 0 0,25-13-111 0 0,0-1 0 0 0,0 1 0 0 0,1 0 0 0 0,-1 0 0 0 0,1 0 0 0 0,0 1-20 0 0,-10 15 73 0 0,8-13-55 0 0,-14 21 72 0 0,7-2 17 0 0,-2 9-41 0 0,1 0-60 0 0,11-30 2 0 0,0 1 1 0 0,0-1-1 0 0,0 0 1 0 0,1 1-1 0 0,0-1 1 0 0,0 1-1 0 0,0-1 1 0 0,1 1-9 0 0,-1 6-4 0 0,0-8 4 0 0,1 1 0 0 0,-1-1 0 0 0,0 1 0 0 0,1 0 0 0 0,0-1 0 0 0,0 0 0 0 0,1 1 0 0 0,-1-1 0 0 0,1 0 0 0 0,2 4 0 0 0,0-1 0 0 0,0 0 0 0 0,1-1 0 0 0,0 0 0 0 0,1 0 0 0 0,3 3 0 0 0,-5-4 0 0 0,0-1 0 0 0,20 5 0 0 0,-16-7 0 0 0,-3 0 0 0 0,1 0 0 0 0,0 0 0 0 0,0-1 0 0 0,1 0 0 0 0,-1 0 0 0 0,0 0 0 0 0,5-1 0 0 0,30 0 7 0 0,-21 0-35 0 0,-9 0-21 0 0,0 0-35 0 0,-2 0-40 0 0,0 0-50 0 0,11-2-330 0 0,8-11-28 0 0</inkml:trace>
  <inkml:trace contextRef="#ctx0" brushRef="#br0" timeOffset="515.54">726 121 8232 0 0,'0'0'182'0'0,"0"0"29"0"0,0 0 14 0 0,-3 0-27 0 0,-9-2-82 0 0,6-2 7 0 0,-1-2 142 0 0,5 3 232 0 0,-1 1 14 0 0,1 0-400 0 0,-1-1 41 0 0,-7-8 456 0 0,5 7-384 0 0,2 0-78 0 0,2 3-117 0 0,0 0-37 0 0,-3-3 288 0 0,1 1-109 0 0,0 1-69 0 0,1-1-55 0 0,0 2-4 0 0,1-1 34 0 0,-1 1 121 0 0,0 0-53 0 0,0 0-45 0 0,0 1-35 0 0,-5 1 74 0 0,7-1-88 0 0,-5 0 199 0 0,0-1-61 0 0,2 0-52 0 0,-1 0-40 0 0,1 0-21 0 0,-4-4 42 0 0,4 2-40 0 0,3 2-33 0 0,-4-2 173 0 0,0 2-57 0 0,1 2-44 0 0,1 0-36 0 0,-5 9 104 0 0,6-8-81 0 0,-5 3 14 0 0,-1-1-40 0 0,-5 2 20 0 0,4 3 39 0 0,2-1-68 0 0,1 2-46 0 0,-2 4-31 0 0,3-7 23 0 0,-1 6 28 0 0,-1-9-33 0 0,5-4-10 0 0,1 1 1 0 0,-1-1-1 0 0,1 0 0 0 0,0 0 1 0 0,-1 1-1 0 0,1-1 1 0 0,-1 0-1 0 0,1 1 0 0 0,0-1 1 0 0,-1 0-1 0 0,1 1 0 0 0,0-1 1 0 0,0 0-1 0 0,-1 1 0 0 0,1-1 1 0 0,0 1-1 0 0,0-1 0 0 0,-1 1 1 0 0,1-1-1 0 0,0 0 0 0 0,0 1 1 0 0,0-1-1 0 0,0 1 0 0 0,0-1 1 0 0,0 1-1 0 0,0-1 0 0 0,0 1 1 0 0,0-1-1 0 0,0 1 0 0 0,0-1 1 0 0,0 1-1 0 0,0 0 0 0 0,0 22 49 0 0,0 29-44 0 0,0-50-5 0 0,0-1 0 0 0,0 1 0 0 0,-1-1 0 0 0,1 1 0 0 0,0-1 0 0 0,-1 1 0 0 0,1-1 0 0 0,-1 1 0 0 0,0-1 0 0 0,0 2 0 0 0,0-2 0 0 0,1 0 0 0 0,-1 0 0 0 0,0 1 0 0 0,1-1 0 0 0,0 0 0 0 0,-1 1 0 0 0,1-1 0 0 0,0 0 0 0 0,-1 1 0 0 0,1 0 0 0 0,4 14 2 0 0,-3-13 4 0 0,1-1 1 0 0,-2 1-1 0 0,1 0 0 0 0,0 0 1 0 0,-1 0-1 0 0,1 0 0 0 0,-1 0 1 0 0,0 1-7 0 0,0-3 1 0 0,0 1 0 0 0,1-1-1 0 0,-1 1 1 0 0,0-1 0 0 0,1 1 0 0 0,-1-1 0 0 0,0 1 0 0 0,1-1-1 0 0,0 1 1 0 0,-1-1 0 0 0,1 0 0 0 0,0 1 0 0 0,0-1-1 0 0,5 11 0 0 0,-1 11 0 0 0,5-13 0 0 0,-7 0 0 0 0,-3-9 0 0 0,0 0 0 0 0,0 0 0 0 0,1 0 0 0 0,-1 0 0 0 0,0-1 0 0 0,1 1 0 0 0,-1 0 0 0 0,0 0 0 0 0,1 0 0 0 0,-1-1 0 0 0,1 1 0 0 0,-1 0 0 0 0,1 0 0 0 0,0-1 0 0 0,-1 1 0 0 0,1 0 0 0 0,-1-1 0 0 0,1 1 0 0 0,0-1 0 0 0,0 1 0 0 0,-1-1 0 0 0,1 1 0 0 0,0-1 0 0 0,0 0 0 0 0,0 1 0 0 0,0-1 0 0 0,2 2 0 0 0,0 1 0 0 0,1-1 0 0 0,-1 1 0 0 0,0 0 0 0 0,0 0 0 0 0,1 2 0 0 0,-1-2 0 0 0,-1 0 0 0 0,1-1 0 0 0,0 1 0 0 0,-1-1 0 0 0,1 1 0 0 0,3 0 0 0 0,24 12 0 0 0,0-10 0 0 0,-23 0 0 0 0,-6-5 0 0 0,-1 1 0 0 0,1 0 0 0 0,0-1 0 0 0,-1 1 0 0 0,1-1 0 0 0,0 1 0 0 0,0-1 0 0 0,0 1 0 0 0,-1-1 0 0 0,1 1 0 0 0,0-1 0 0 0,0 0 0 0 0,0 0 0 0 0,0 1 0 0 0,0-1 0 0 0,0 0 0 0 0,0 0 0 0 0,-1 0 0 0 0,1 0 0 0 0,0 0 0 0 0,0 0 0 0 0,0 0 0 0 0,0 0 0 0 0,0-1 0 0 0,0 1 0 0 0,0 0 0 0 0,0 0 0 0 0,6-5 0 0 0,-5 4 0 0 0,-1 0 0 0 0,0 0 0 0 0,1 0 0 0 0,-1 1 0 0 0,1-1 0 0 0,-1 0 0 0 0,1 1 0 0 0,-1-1 0 0 0,1 1 0 0 0,-1 0 0 0 0,1-1 0 0 0,0 1 0 0 0,-1 0 0 0 0,1 0 0 0 0,5 0-2 0 0,7 0 1 0 0,-5-3-34 0 0,-3 1-54 0 0,8-6-78 0 0,-9 5 74 0 0,1 0-44 0 0,-2 1-22 0 0,0-1-51 0 0,-1 0-60 0 0,1 0-69 0 0,-3 1 103 0 0,1 1-34 0 0,0-2-360 0 0,0 1 90 0 0,0 0-46 0 0,1-1-685 0 0,-1 1-537 0 0,-1 2-1021 0 0</inkml:trace>
  <inkml:trace contextRef="#ctx0" brushRef="#br0" timeOffset="975.55">892 106 7640 0 0,'0'0'224'0'0,"0"3"-12"0"0,1 2-169 0 0,1-1 48 0 0,2-1 68 0 0,2-3 88 0 0,-4 0 282 0 0,-2 3-231 0 0,1-1-58 0 0,-1 0-51 0 0,0 0-41 0 0,2 1 37 0 0,4 0 77 0 0,-2-3-76 0 0,-4 0-179 0 0,0 0 0 0 0,0 0 1 0 0,0 0-1 0 0,0 0 0 0 0,0 0 0 0 0,1 0 0 0 0,-1 0 0 0 0,0 0 1 0 0,0 0-1 0 0,0 0 0 0 0,0 0 0 0 0,0 0 0 0 0,0 0 1 0 0,0 0-1 0 0,0 0 0 0 0,0 0 0 0 0,0 0 0 0 0,0 0 0 0 0,1 0 1 0 0,-1 0-1 0 0,0 0 0 0 0,0 0 0 0 0,0 0 0 0 0,0 0 1 0 0,0 1-1 0 0,0-1 0 0 0,0 0 0 0 0,0 0 0 0 0,0 0 0 0 0,0 0 1 0 0,0 0-1 0 0,0 0 0 0 0,0 0 0 0 0,0 0 0 0 0,1 0 1 0 0,-1 0-1 0 0,0 0 0 0 0,0 0 0 0 0,0 0 0 0 0,0 1 0 0 0,0-1 1 0 0,0 0-1 0 0,0 0 0 0 0,0 0 0 0 0,0 0 0 0 0,0 0 1 0 0,0 0-1 0 0,0 0 0 0 0,0 0 0 0 0,0 0 0 0 0,0 0 0 0 0,0 0 1 0 0,0 1-1 0 0,0-1 0 0 0,0 0 0 0 0,0 0 0 0 0,0 0-7 0 0,-1 1 4 0 0,1 0 34 0 0,0 1 57 0 0,0 1 39 0 0,0 8 404 0 0,1-6-343 0 0,0-3-112 0 0,0 1-35 0 0,8 12 274 0 0,1 4 91 0 0,-4-5-201 0 0,-1 11 22 0 0,8 0 64 0 0,-5-10-116 0 0,-4-5-90 0 0,1 15 52 0 0,6-5-16 0 0,-6 6-6 0 0,-3-19-56 0 0,1-1 0 0 0,1 1 1 0 0,3 5-67 0 0,2 4 73 0 0,-2-1 11 0 0,-3-7-70 0 0,-1-1 0 0 0,1 0 0 0 0,0 0 0 0 0,1 0 0 0 0,0-1 1 0 0,0 0-1 0 0,0 1 0 0 0,3 1-14 0 0,2 2 24 0 0,-5-7 36 0 0,4-3-48 0 0,-5-1 71 0 0,-2-1 39 0 0,10-5-7 0 0,2-1 56 0 0,-9-2-30 0 0,5 3-17 0 0,-9 7-115 0 0,0 0-1 0 0,0-1 0 0 0,0 1 1 0 0,0-1-1 0 0,0 1 1 0 0,0-1-1 0 0,0 0 0 0 0,0 1 1 0 0,0-1-1 0 0,0 0 1 0 0,-1 1-1 0 0,1-1 0 0 0,0 0 1 0 0,-1 0-1 0 0,1 0 1 0 0,0 0-9 0 0,3-9 86 0 0,-3 8-68 0 0,0 0-1 0 0,0-1 1 0 0,1 1 0 0 0,-1 0-1 0 0,0 0 1 0 0,1 0 0 0 0,-1 0-1 0 0,1 1 1 0 0,0-1-18 0 0,5-5 40 0 0,-4 4-33 0 0,0 0 1 0 0,0 0 0 0 0,0-1 0 0 0,0 1 0 0 0,0-1 0 0 0,-1 0-8 0 0,6-13 52 0 0,-1-7-45 0 0,-2 7-6 0 0,1 3-1 0 0,-5 10 0 0 0,0 1 0 0 0,0 0 0 0 0,0 0 0 0 0,0 0 0 0 0,0 0 0 0 0,-1-1 0 0 0,1 1 0 0 0,-1-2 0 0 0,0 3 0 0 0,0 1 0 0 0,0-1 0 0 0,0 0 0 0 0,1 0 0 0 0,-1 1 0 0 0,0-1 0 0 0,1 0 0 0 0,-1 1 0 0 0,1-1 0 0 0,0 1 1 0 0,-1-1-1 0 0,1 0 0 0 0,0 1 0 0 0,1-1 0 0 0,-1 0-1 0 0,-1 1 0 0 0,1 0-1 0 0,0-1 1 0 0,0 0 0 0 0,0 1 0 0 0,-1-1 0 0 0,1 0 0 0 0,-1 1 0 0 0,0-1-1 0 0,1 0 1 0 0,-1 1 0 0 0,0-1 0 0 0,0 0 0 0 0,0 0 1 0 0,0-56-133 0 0,0 57 132 0 0,0 0 1 0 0,0 1-1 0 0,0-1 1 0 0,0 0-1 0 0,0 0 1 0 0,0 1-1 0 0,1-1 1 0 0,-1 0-1 0 0,0 1 1 0 0,0-1-1 0 0,1 0 1 0 0,-1 1-1 0 0,0-1 1 0 0,1 0-1 0 0,-1 1 1 0 0,0-1-1 0 0,1 1 1 0 0,-1-1 0 0 0,1 1-1 0 0,-1-1 1 0 0,1 1-1 0 0,-1-1 1 0 0,1 1-1 0 0,0-1 1 0 0,-1 1 0 0 0,1 0-1 0 0,-1-1 1 0 0,1 1-1 0 0,-1 0 1 0 0,1-1-1 0 0,-1 1 1 0 0,0 0-1 0 0,1-1 1 0 0,-1 1-1 0 0,1-1 1 0 0,-1 1-1 0 0,0-1 1 0 0,1 1-1 0 0,-1-1 1 0 0,0 1-1 0 0,0-1 1 0 0,0 1-1 0 0,1-1 1 0 0,-1 1-1 0 0,0-1 1 0 0,0 1-1 0 0,0-1 1 0 0,0 1-1 0 0,0-1 1 0 0,0 0 0 0 0,0-1-60 0 0,0 2-14 0 0,3 0-4 0 0,-3-1 75 0 0,1 1 1 0 0,-1 0-1 0 0,0 0 1 0 0,1 0-1 0 0,-1 0 1 0 0,1 0 0 0 0,-1 0-1 0 0,0 1 1 0 0,1-1-1 0 0,-1 0 1 0 0,1 0-1 0 0,-1 0 1 0 0,0 0 0 0 0,1 0-1 0 0,-1 1 1 0 0,0-1-1 0 0,1 0 1 0 0,-1 0-1 0 0,0 0 1 0 0,1 1 0 0 0,-1-1-1 0 0,0 0 1 0 0,1 1-1 0 0,-1-1 1 0 0,0 0-1 0 0,0 1 1 0 0,1-1 0 0 0,-1 0-1 0 0,0 1 1 0 0,0-1-1 0 0,0 1 3 0 0,5 5-4 0 0,6 0 4 0 0,-10-5 0 0 0,0-1 0 0 0,0 0 0 0 0,0 1 0 0 0,0-1 0 0 0,-1 1 0 0 0,1 0 0 0 0,0-1 0 0 0,0 1 0 0 0,0 0 0 0 0,0-1 0 0 0,0 1 0 0 0,-1 0 0 0 0,1 0 0 0 0,0 0 0 0 0,-1 0 0 0 0,1 0 0 0 0,4 29-11 0 0,20 15-96 0 0,-24-42 106 0 0,0-1 0 0 0,-1 0 0 0 0,1 1 0 0 0,-1-1 0 0 0,1 0 0 0 0,-1 1 0 0 0,0-1 0 0 0,0 0 0 0 0,0 1 1 0 0,0-1-1 0 0,-1 1 0 0 0,1-1 1 0 0,-1 0 0 0 0,1 1 0 0 0,0-1 0 0 0,0 0 0 0 0,0 1 0 0 0,0-1 0 0 0,0 0 0 0 0,0 1 0 0 0,1-1 0 0 0,-1 0 0 0 0,1 0 0 0 0,0 1 1 0 0,-1-1-1 0 0,26 43 0 0 0,-21-32 0 0 0,5-8-12 0 0,-6 1-22 0 0,0-1-1 0 0,3-4-26 0 0,-5-1-51 0 0,-2 0-129 0 0,0 0-211 0 0,0 0 243 0 0,1 0 97 0 0,-1 0-37 0 0,0 0-9 0 0,1 0-38 0 0,-1 0-41 0 0,1 0-47 0 0,0 0-52 0 0,0 0-46 0 0,0 0-43 0 0,0 0-37 0 0,0 0-133 0 0,1 0-36 0 0,3 0-1390 0 0</inkml:trace>
  <inkml:trace contextRef="#ctx0" brushRef="#br0" timeOffset="1341.26">1573 76 7512 0 0,'0'5'71'0'0,"1"-1"36"0"0,5 9 330 0 0,-2-5-167 0 0,-2-3-130 0 0,-1 0-63 0 0,0 0-47 0 0,-1 2 136 0 0,-1-5-109 0 0,1 0 1 0 0,0 0-1 0 0,0 0 0 0 0,0 0 1 0 0,0 1-1 0 0,1-1 1 0 0,-1 0-1 0 0,1 0 0 0 0,-1 0 1 0 0,1 1-58 0 0,4 5 197 0 0,3 6 174 0 0,0 0 3 0 0,-4-5-172 0 0,1 21 558 0 0,3-13-439 0 0,-7-14-271 0 0,0 0 0 0 0,0 0 0 0 0,0 0 0 0 0,-1 0 0 0 0,1 0 0 0 0,-1 0 1 0 0,0 2-51 0 0,2 8 240 0 0,4 0 29 0 0,0-2-5 0 0,-5 0-20 0 0,-1-4-76 0 0,0-5-111 0 0,0 0-1 0 0,0 0 1 0 0,0 0 0 0 0,0 0-1 0 0,0 0 1 0 0,0 0 0 0 0,1 0-1 0 0,-1 0 1 0 0,1 0 0 0 0,0 1-57 0 0,3 5 174 0 0,-3-7-147 0 0,0 0 1 0 0,0 1-1 0 0,0-1 0 0 0,0 1 0 0 0,-1-1 0 0 0,1 1 0 0 0,-1-1 0 0 0,1 1 1 0 0,-1-1-1 0 0,1 1 0 0 0,-1-1 0 0 0,0 1 0 0 0,0-1 0 0 0,0 1-27 0 0,0 1 124 0 0,0-1-68 0 0,1 1-66 0 0,0 1-109 0 0,0-3 100 0 0,1 0 60 0 0,-1 0 89 0 0,1-1 85 0 0,0 0 114 0 0,-1 0-115 0 0,1 0 36 0 0,-1 0 39 0 0,0 0 41 0 0,-1-2-162 0 0,0-59 394 0 0,0 48-489 0 0,0-24 37 0 0,0 12 10 0 0,1 23-115 0 0,-1 0-1 0 0,0 1 1 0 0,1-1 0 0 0,-1 0 0 0 0,1 1 0 0 0,0-1-1 0 0,-1 0 1 0 0,1 1 0 0 0,0-1 0 0 0,0 1-1 0 0,0-1 1 0 0,0 1 0 0 0,0-1 0 0 0,0 1 0 0 0,0 0-1 0 0,1 0 1 0 0,0-1-5 0 0,21-22 17 0 0,-21 23-38 0 0,5-7-35 0 0,10-2 42 0 0,-6 5 13 0 0,2-5-41 0 0,-11 8-120 0 0,1 1 57 0 0,0 0 35 0 0,1 1 28 0 0,-1 0 7 0 0,-1-1-22 0 0,5-3-66 0 0,2-4-15 0 0,0 0-30 0 0,-3 4-10 0 0,1 1-36 0 0,1 2-77 0 0,7 1-333 0 0,0 0-14 0 0</inkml:trace>
  <inkml:trace contextRef="#ctx0" brushRef="#br0" timeOffset="2019.66">2404 136 7080 0 0,'0'0'157'0'0,"0"0"23"0"0,0 0 13 0 0,0-2-22 0 0,-2-5-115 0 0,-2 3 100 0 0,1 3-18 0 0,0-2 44 0 0,-2-4 189 0 0,5 7-348 0 0,0-1 1 0 0,0 1-1 0 0,-1 0 0 0 0,1-1 1 0 0,0 1-1 0 0,0 0 0 0 0,-1-1 1 0 0,1 1-1 0 0,0 0 0 0 0,0 0 1 0 0,-1-1-1 0 0,1 1 0 0 0,0 0 1 0 0,-1 0-1 0 0,1-1 0 0 0,0 1 1 0 0,-1 0-1 0 0,1 0 1 0 0,-1 0-1 0 0,1-1 0 0 0,0 1 1 0 0,-1 0-1 0 0,1 0 0 0 0,0 0 1 0 0,-1 0-1 0 0,1 0 0 0 0,-1 0 1 0 0,1 0-1 0 0,-1 0 0 0 0,1 0 1 0 0,-1 0-24 0 0,-4-2 552 0 0,-8-8-2 0 0,-1 7-84 0 0,3 1-117 0 0,-1-4 45 0 0,0 1-25 0 0,1 3-67 0 0,1 1 0 0 0,0 0-46 0 0,0-2-42 0 0,0 1-41 0 0,1 0-12 0 0,3 1-53 0 0,0 4 71 0 0,2 1-53 0 0,-4-2-29 0 0,-4-2 42 0 0,-6-1 108 0 0,0 5 47 0 0,-19 17-35 0 0,17-11-178 0 0,2 0-43 0 0,5-5 26 0 0,9 1-45 0 0,4-5-16 0 0,0-1-1 0 0,-1 0 0 0 0,1 1 1 0 0,0-1-1 0 0,0 1 1 0 0,-1-1-1 0 0,1 0 0 0 0,0 1 1 0 0,-1-1-1 0 0,1 0 0 0 0,-1 1 1 0 0,1-1-1 0 0,0 0 1 0 0,-1 0-1 0 0,1 1 0 0 0,-1-1 1 0 0,1 0-1 0 0,0 0 1 0 0,-1 0-1 0 0,1 1 0 0 0,-1-1 1 0 0,1 0-1 0 0,-1 0 0 0 0,1 0 1 0 0,-1 0-1 0 0,1 0 1 0 0,-1 0-1 0 0,1 0 0 0 0,-1 0 1 0 0,1 0-1 0 0,-1 0 1 0 0,1-1-3 0 0,-4 0 8 0 0,-1 2 0 0 0,-4 15-23 0 0,-1-4-54 0 0,6-4-1 0 0,7 1 76 0 0,-2-8-10 0 0,1 4 3 0 0,-1-3 0 0 0,1 1 0 0 0,-1 0 0 0 0,1-1 0 0 0,-1 1-1 0 0,1-1 1 0 0,2 3 1 0 0,-4-5-3 0 0,1 1 1 0 0,-1-1-1 0 0,1 1 0 0 0,0-1 1 0 0,-1 0-1 0 0,1 1 0 0 0,0-1 0 0 0,-1 1 1 0 0,1-1-1 0 0,0 0 0 0 0,0 0 1 0 0,-1 1-1 0 0,1-1 0 0 0,0 0 1 0 0,0 0-1 0 0,0 0 0 0 0,0 0 3 0 0,1 0-1 0 0,0 0 0 0 0,0 1 0 0 0,0-1 1 0 0,1 0-1 0 0,-1 1 0 0 0,0 0 0 0 0,0-1 0 0 0,0 1 0 0 0,0 0 0 0 0,0 0 0 0 0,1 1 1 0 0,18 8-11 0 0,15 2-38 0 0,-1 1 55 0 0,-18-8 32 0 0,-13-4-36 0 0,-1 0 1 0 0,1 1 0 0 0,0-1-1 0 0,-1 1 1 0 0,1 0 0 0 0,2 1-3 0 0,0 1 0 0 0,-1-1 0 0 0,1 0 0 0 0,-1 0 0 0 0,1-1 0 0 0,5 2 0 0 0,13 5-11 0 0,-3-1-36 0 0,-19-8 46 0 0,0 1 1 0 0,-1 0-1 0 0,1-1 0 0 0,0 1 1 0 0,-1 0-1 0 0,1-1 1 0 0,0 1-1 0 0,-1 0 1 0 0,1 0-1 0 0,-1 0 1 0 0,1 1 0 0 0,8 10 0 0 0,0-9 0 0 0,-9-2 0 0 0,0-1 0 0 0,-1 0 0 0 0,1 0 0 0 0,0 0 0 0 0,0 1 0 0 0,0-1 0 0 0,0 0 0 0 0,-1 1 0 0 0,1-1 0 0 0,0 1 0 0 0,0-1 0 0 0,-1 1 0 0 0,1-1 0 0 0,0 1 0 0 0,-1 0 0 0 0,1-1 0 0 0,0 1 0 0 0,-1 0 0 0 0,1-1 0 0 0,-1 1 0 0 0,1 0 0 0 0,-1 0 0 0 0,0-1 0 0 0,1 1 0 0 0,-1 0 0 0 0,0 0 0 0 0,1 0 0 0 0,0 1 0 0 0,0-1 0 0 0,0 0 0 0 0,1 0 0 0 0,-1 0 0 0 0,0 0 0 0 0,0 0 0 0 0,1 0 0 0 0,-1 0 0 0 0,0 0 0 0 0,1 0 0 0 0,-1 0 0 0 0,1-1 0 0 0,1 1 0 0 0,-2 0 0 0 0,1-1 0 0 0,-1 1 0 0 0,1 0 0 0 0,-1-1 0 0 0,0 1 0 0 0,1 0 0 0 0,-1 0 0 0 0,0 0 0 0 0,1 0 0 0 0,-1 0 0 0 0,0 0 0 0 0,0 1 0 0 0,0-1 0 0 0,1 1 0 0 0,0 11 10 0 0,-2-3 62 0 0,0 5 160 0 0,-1-12-190 0 0,0-1-46 0 0,-9 3 88 0 0,5 5-27 0 0,-5-5-30 0 0,5 2 18 0 0,5-7-42 0 0,0 0 0 0 0,0 1 0 0 0,-1-1-1 0 0,1 1 1 0 0,0-1 0 0 0,0 0-1 0 0,-1 1 1 0 0,1-1 0 0 0,0 0 0 0 0,-1 1-1 0 0,1-1 1 0 0,-1 0 0 0 0,1 1 0 0 0,0-1-1 0 0,-1 0 1 0 0,1 0 0 0 0,-1 1 0 0 0,1-1-1 0 0,-1 0 1 0 0,1 0 0 0 0,0 0 0 0 0,-1 0-1 0 0,1 0 1 0 0,-1 0 0 0 0,1 0-1 0 0,-1 0 1 0 0,1 0 0 0 0,-1 0 0 0 0,1 0-1 0 0,-1 0 1 0 0,1 0 0 0 0,-1 0-3 0 0,-1 0 1 0 0,0 0-1 0 0,1 0 1 0 0,-1 1 0 0 0,0-1 0 0 0,1 0 0 0 0,-1 1 0 0 0,0-1-1 0 0,1 1 1 0 0,-1 0 0 0 0,1 0 0 0 0,-1-1 0 0 0,1 1 0 0 0,-1 0-1 0 0,1 0 0 0 0,-1 0 1 0 0,1 0 0 0 0,-1 0 0 0 0,1 0 0 0 0,-1-1-1 0 0,1 1 1 0 0,-1-1 0 0 0,0 1 0 0 0,1-1 0 0 0,-1 1 0 0 0,0-1-1 0 0,0 0 1 0 0,1 0-1 0 0,-11 1 35 0 0,9-1-33 0 0,0 0 0 0 0,0 0 0 0 0,0 0-1 0 0,0 0 1 0 0,0 0 0 0 0,0 0 0 0 0,0-1 0 0 0,0 0 0 0 0,0 1 0 0 0,-1-1-2 0 0,-3-4-8 0 0,0 1 19 0 0,2 1-48 0 0,-1 2-46 0 0,-2 1-67 0 0,4 0 23 0 0,-6-4-53 0 0,8 3 97 0 0,-1-2-39 0 0,0 1 3 0 0,1 0-34 0 0,-1-1-38 0 0,0 0-43 0 0,-7-7-438 0 0,8 8-28 0 0</inkml:trace>
  <inkml:trace contextRef="#ctx0" brushRef="#br0" timeOffset="2300.23">2555 76 9216 0 0,'0'0'208'0'0,"0"0"33"0"0,3 2 14 0 0,8 5-70 0 0,-3-3-132 0 0,-2 1-35 0 0,-1 5-18 0 0,5-5 0 0 0,-6 0 21 0 0,-1 1 44 0 0,2 3 70 0 0,1-2 66 0 0,1 2 35 0 0,1 5 217 0 0,0 0-7 0 0,-1-5-211 0 0,0 0-10 0 0,1 5 184 0 0,0-1-9 0 0,-1-4-186 0 0,5 8 191 0 0,-4 2-112 0 0,-3-7-168 0 0,1-2-54 0 0,1 2 56 0 0,-6-10-87 0 0,0 1 0 0 0,0-1 0 0 0,0 0-1 0 0,0 0 1 0 0,0 1 0 0 0,-1-1 0 0 0,1 0 0 0 0,-1 1 0 0 0,0 0-40 0 0,1 6 97 0 0,1-1 24 0 0,8 12-7 0 0,-6-11 0 0 0,-4-4-75 0 0,1 1-16 0 0,9 7 46 0 0,-5-8 6 0 0,9 11-60 0 0,-14-11-26 0 0,0-5 10 0 0,0 0 0 0 0,0 0 1 0 0,0 0-1 0 0,0 1 0 0 0,0-1 1 0 0,0 0-1 0 0,0 0 0 0 0,0 0 1 0 0,0 0-1 0 0,0 0 0 0 0,0 0 1 0 0,0 0-1 0 0,0 0 0 0 0,0 1 1 0 0,0-1-1 0 0,0 0 0 0 0,0 0 1 0 0,0 0-1 0 0,0 0 0 0 0,0 0 1 0 0,0 0-1 0 0,0 0 0 0 0,0 1 1 0 0,0-1-1 0 0,0 0 0 0 0,0 0 1 0 0,0 0-1 0 0,0 0 0 0 0,0 0 1 0 0,0 0-1 0 0,0 0 0 0 0,0 0 1 0 0,0 0-1 0 0,0 1 0 0 0,0-1 1 0 0,1 0-1 0 0,-1 0 0 0 0,0 0 1 0 0,0 0-1 0 0,0 0 0 0 0,0 0 1 0 0,0 0-1 0 0,0 0 0 0 0,0 0 1 0 0,0 0-1 0 0,1 0 1 0 0,-1 1-121 0 0,1-1 88 0 0,0 0 67 0 0,3 0 119 0 0,-3 0-145 0 0,0 0-53 0 0,-1 0-65 0 0,1 0-98 0 0,0 0-114 0 0,-1 0 112 0 0,0-1-35 0 0,0 1-39 0 0,0 0-41 0 0,-1-1-19 0 0,0 0-53 0 0,0 0-46 0 0,-1 0-41 0 0,1-1-106 0 0,-1 1-35 0 0,-3-4-1373 0 0</inkml:trace>
  <inkml:trace contextRef="#ctx0" brushRef="#br0" timeOffset="2553.71">2722 0 8144 0 0,'0'0'234'0'0,"0"0"6"0"0,0 0-80 0 0,0 0-39 0 0,0 0 126 0 0,0 0 227 0 0,0 0 26 0 0,0 0-30 0 0,0 0-139 0 0,0 0-62 0 0,0 0-201 0 0,0 0-99 0 0,0 0-79 0 0,0 0-105 0 0,0 0-123 0 0,0 0-110 0 0,0 0 53 0 0,0 0-42 0 0,0 0-526 0 0,0 0-422 0 0,0 0-799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0:10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15 106 5792 0 0,'0'0'166'0'0,"0"0"53"0"0,0 0 113 0 0,0 3 48 0 0,0 22 416 0 0,0-22-336 0 0,0-1 20 0 0,-1 3-289 0 0,-4 6 570 0 0,2-6-495 0 0,1-2-144 0 0,1-1-111 0 0,0 0-41 0 0,-1 8 285 0 0,9 5 25 0 0,-1-3-62 0 0,-4-4-29 0 0,-3 7 72 0 0,1-3-80 0 0,0 0-36 0 0,3 7 52 0 0,3-4-22 0 0,-2-3-42 0 0,-1 7 20 0 0,-2 4 55 0 0,2-1-43 0 0,3 9 20 0 0,3-2-51 0 0,-1 4-15 0 0,-6-26-89 0 0,-1 0 0 0 0,-1 0 1 0 0,0 0-1 0 0,0 0 1 0 0,0 3-31 0 0,-1-5 23 0 0,1 1 1 0 0,0-1 0 0 0,0 1 0 0 0,1-1 0 0 0,-1 1-1 0 0,3 4-23 0 0,2 5 56 0 0,-4-12-45 0 0,0 0 1 0 0,1 0 0 0 0,-1 1 0 0 0,-1-1-1 0 0,1 0 1 0 0,-1 1 0 0 0,1-1 0 0 0,-1 1 0 0 0,0-1-12 0 0,3 21 60 0 0,7-2-40 0 0,-9-20-17 0 0,-1 1 1 0 0,1 0 0 0 0,0 0 0 0 0,-1-1-1 0 0,1 1 1 0 0,-1 0 0 0 0,0 0-1 0 0,0 0 1 0 0,0 0 0 0 0,-1 0 0 0 0,1 0-4 0 0,-1 5 19 0 0,1 10 8 0 0,0-13-19 0 0,-1 0 1 0 0,1 0-1 0 0,1 0 1 0 0,-1 0-1 0 0,1 0 1 0 0,0 0-1 0 0,0 0-8 0 0,6 3 35 0 0,-7-8-34 0 0,1 0 0 0 0,-1 1 0 0 0,0-1 0 0 0,1 0 0 0 0,-1 1 0 0 0,1-1 0 0 0,-1 0 0 0 0,0 1 0 0 0,0-1 0 0 0,1 0 0 0 0,-1 1 0 0 0,0-1 0 0 0,1 1 0 0 0,-1-1 0 0 0,0 1 0 0 0,0-1 0 0 0,0 1 0 0 0,0-1 0 0 0,0 1 0 0 0,1-1 0 0 0,-1 1 0 0 0,0-1 0 0 0,0 0 0 0 0,0 1 0 0 0,0-1 0 0 0,0 1 0 0 0,0-1 0 0 0,-1 1 0 0 0,1 0-1 0 0,0 0 4 0 0,1 1-1 0 0,-1-1 1 0 0,0 1-1 0 0,0 0 1 0 0,1-1 0 0 0,-1 1-1 0 0,1-1 1 0 0,-1 1-1 0 0,1-1 1 0 0,0 1-1 0 0,-1-1 1 0 0,1 0-1 0 0,0 1 1 0 0,0-1 0 0 0,0 0-1 0 0,0 0 1 0 0,0 1-1 0 0,1-1-3 0 0,0 2 55 0 0,-2-3 17 0 0,0 0 4 0 0,0 0-35 0 0,0 0-113 0 0,0 0-65 0 0,0-3-20 0 0,1 0 103 0 0,-1-3-38 0 0,0 0-35 0 0,-1 0-35 0 0,-1 2-38 0 0,-1 2 32 0 0,0 0 1 0 0,0 1 43 0 0,2 0 12 0 0,0-1-11 0 0,0 1-38 0 0,1 0-8 0 0,0-1-38 0 0,-1-1-42 0 0,1 0-47 0 0,0 2 6 0 0,0-1-38 0 0,0-1-426 0 0,0 0-285 0 0,0-3-667 0 0</inkml:trace>
  <inkml:trace contextRef="#ctx0" brushRef="#br0" timeOffset="512.74">30 106 7080 0 0,'0'0'157'0'0,"0"-2"23"0"0,0 1-129 0 0,0-15 214 0 0,1 11-205 0 0,0 2-37 0 0,9-2-23 0 0,-8 2 3 0 0,0-1 19 0 0,-1 1 38 0 0,3 0 60 0 0,-1 1 37 0 0,-3 2-134 0 0,1 0 0 0 0,-1 0 0 0 0,0-1 0 0 0,1 1 1 0 0,-1 0-1 0 0,0 0 0 0 0,1-1 0 0 0,-1 1 0 0 0,0 0 1 0 0,1 0-1 0 0,-1-1 0 0 0,0 1 0 0 0,0 0 0 0 0,1-1 1 0 0,-1 1-1 0 0,0 0 0 0 0,0-1 0 0 0,0 1 1 0 0,1 0-1 0 0,-1-1 0 0 0,0 1 0 0 0,0-1 0 0 0,0 1 1 0 0,0 0-1 0 0,0-1 0 0 0,0 1 0 0 0,0-1 0 0 0,0 1 1 0 0,0 0-1 0 0,0-1 0 0 0,0 0-23 0 0,3-4 576 0 0,7-5-24 0 0,-9 9-317 0 0,1 0-65 0 0,0 0-53 0 0,0 1-44 0 0,0 0-26 0 0,3 0-7 0 0,-4 1 10 0 0,-1-1 7 0 0,0 0-50 0 0,0 0-1 0 0,0 0 0 0 0,0 0 0 0 0,0 0 0 0 0,0 0 1 0 0,0 0-1 0 0,0 0 0 0 0,0 0 0 0 0,0 0 0 0 0,1 0 1 0 0,-1 0-1 0 0,0 0 0 0 0,0 0 0 0 0,0 0 0 0 0,0 0 1 0 0,0 0-1 0 0,0 0 0 0 0,0 0 0 0 0,0 0 0 0 0,0 0 1 0 0,0 0-1 0 0,1 0 0 0 0,-1 0 0 0 0,0 0 0 0 0,0 0 1 0 0,0 0-1 0 0,0 0 0 0 0,0 0 0 0 0,0-1 0 0 0,0 1 1 0 0,0 0-1 0 0,0 0 0 0 0,0 0 0 0 0,0 0 0 0 0,0 0 1 0 0,0 0-1 0 0,0 0 0 0 0,0 0 0 0 0,0 0 0 0 0,0 0 0 0 0,0 0 1 0 0,0 0-1 0 0,0-1 0 0 0,0 1 0 0 0,0 0 0 0 0,0 0 1 0 0,0 0-1 0 0,0 0 0 0 0,0 0 0 0 0,0 0 0 0 0,0 0 1 0 0,0 0-1 0 0,0 0 0 0 0,0 0 0 0 0,0 0 0 0 0,0-1 1 0 0,0 1-7 0 0,0 0 13 0 0,0-1 1 0 0,0 1 0 0 0,0-1-1 0 0,0 1 1 0 0,0 0 0 0 0,0-1-1 0 0,0 1 1 0 0,1-1 0 0 0,-1 1-1 0 0,0-1 1 0 0,0 1 0 0 0,0 0-1 0 0,0-1 1 0 0,1 1 0 0 0,-1-1-1 0 0,0 1 1 0 0,0 0 0 0 0,1-1-1 0 0,-1 1 1 0 0,0 0 0 0 0,1-1 0 0 0,-1 1-1 0 0,0 0 1 0 0,1-1-14 0 0,9-1 236 0 0,-9 2-227 0 0,-1 0 0 0 0,1 0 1 0 0,0 0-1 0 0,-1 0 0 0 0,1 0 1 0 0,-1 0-1 0 0,1 0 0 0 0,-1 0 1 0 0,1 0-1 0 0,-1-1 0 0 0,1 1 1 0 0,-1 0-1 0 0,1 0 0 0 0,-1 0 1 0 0,1-1-1 0 0,-1 1 0 0 0,1 0 1 0 0,-1 0-1 0 0,1-1 0 0 0,-1 1 1 0 0,1-1-1 0 0,-1 1 0 0 0,0 0 1 0 0,1-1-1 0 0,-1 1 0 0 0,0-1 1 0 0,1 1-1 0 0,-1-1 0 0 0,0 1 1 0 0,0-1-1 0 0,1 1 0 0 0,-1-1 1 0 0,0 1-1 0 0,0-1 0 0 0,0 1 1 0 0,0-1-1 0 0,0 1 0 0 0,0-1 1 0 0,0 0-10 0 0,0 1 2 0 0,0 0 1 0 0,0 0 0 0 0,0 0 0 0 0,0 0 0 0 0,0 0 0 0 0,0 0-1 0 0,0 0 1 0 0,0-1 0 0 0,0 1 0 0 0,0 0 0 0 0,0 0 0 0 0,0 0-1 0 0,0 0 1 0 0,0 0 0 0 0,0 0 0 0 0,0 0 0 0 0,0 0 0 0 0,0 0-1 0 0,0 0 1 0 0,0-1 0 0 0,0 1 0 0 0,0 0 0 0 0,1 0 0 0 0,-1 0-1 0 0,0 0 1 0 0,0 0 0 0 0,0 0 0 0 0,0 0 0 0 0,0 0 0 0 0,0 0-1 0 0,0 0 1 0 0,0 0 0 0 0,0 0 0 0 0,0 0 0 0 0,0 0 0 0 0,0 0-1 0 0,0 0 1 0 0,0-1 0 0 0,1 1 0 0 0,-1 0 0 0 0,0 0-1 0 0,0 0 1 0 0,0 0 0 0 0,0 0 0 0 0,0 0 0 0 0,0 0 0 0 0,0 0-1 0 0,0 0 1 0 0,0 0 0 0 0,0 0 0 0 0,0 0 0 0 0,1 0 0 0 0,-1 0-1 0 0,0 0 1 0 0,0 0 0 0 0,0 1 0 0 0,0-1-3 0 0,4-1 44 0 0,-2 1-30 0 0,0 0-1 0 0,1 0 1 0 0,-1 0 0 0 0,0 0-1 0 0,0 1 1 0 0,1-1-1 0 0,-1 0 1 0 0,0 1 0 0 0,2 0-14 0 0,3 4 30 0 0,-5-4-22 0 0,-1 0-1 0 0,0 0 0 0 0,1-1 0 0 0,-1 1 0 0 0,1 0 0 0 0,-1-1 0 0 0,1 1 0 0 0,-1-1 1 0 0,1 1-1 0 0,-1-1 0 0 0,1 0 0 0 0,0 1 0 0 0,-1-1 0 0 0,1 0-7 0 0,26 0 158 0 0,-23 2-78 0 0,-4 0-76 0 0,1-1 1 0 0,0 0 0 0 0,0 0 0 0 0,0 1 0 0 0,0-1-1 0 0,0-1 1 0 0,0 1 0 0 0,0 0 0 0 0,0 0 0 0 0,0-1-1 0 0,0 1 1 0 0,1-1-5 0 0,-1 1 2 0 0,1-1 0 0 0,-1 1 0 0 0,1 0 0 0 0,-1 0 0 0 0,1 0-1 0 0,-1 0 1 0 0,1 0 0 0 0,-1 1 0 0 0,0-1 0 0 0,1 1 0 0 0,-1-1 0 0 0,1 2-2 0 0,-1-1 5 0 0,1 1 0 0 0,0-1 1 0 0,0 0-1 0 0,1 0 0 0 0,-1 0 1 0 0,1 0-6 0 0,0 0 5 0 0,-1-1 0 0 0,0 1 1 0 0,0 0-1 0 0,0 1 0 0 0,0-1 1 0 0,1 1-6 0 0,3 4 0 0 0,-3-4 0 0 0,-1 0 0 0 0,0 0 0 0 0,0 1 0 0 0,0-1 0 0 0,-1 0 0 0 0,1 1 0 0 0,1 6 0 0 0,-3-7 0 0 0,0-1 0 0 0,0 0 0 0 0,0 0 0 0 0,1 0 0 0 0,-1 0 0 0 0,0 0 0 0 0,1 0 0 0 0,0 0 0 0 0,-1 0 0 0 0,1 0 3 0 0,0 0 1 0 0,-1 0 0 0 0,1 1 0 0 0,-1-1-1 0 0,1 0 1 0 0,-1 1 0 0 0,0-1 0 0 0,0 1-1 0 0,0 0 1 0 0,-1-1 0 0 0,1 1 0 0 0,-1 0-1 0 0,1-1 1 0 0,-1 2-4 0 0,0 42 93 0 0,0-24-62 0 0,0-11-18 0 0,1 9 14 0 0,-5-6 29 0 0,-6 3-30 0 0,5 9 17 0 0,4-22-35 0 0,-1-1 0 0 0,1 1 0 0 0,-1 0 0 0 0,0-1 0 0 0,0 1 0 0 0,0-1 0 0 0,-1 0 0 0 0,0 1-8 0 0,-17 12 11 0 0,10-1-11 0 0,-10 0 10 0 0,12-3 33 0 0,4-9-41 0 0,-1 0 0 0 0,0 0 0 0 0,0-1 0 0 0,0 0 1 0 0,-1 1-3 0 0,-19 2 10 0 0,5 5 33 0 0,-6-8-32 0 0,-6-2-11 0 0,1 0 0 0 0,31 0 0 0 0,0 0 0 0 0,-1 0 0 0 0,1 0 0 0 0,-1 0 0 0 0,1 0 0 0 0,0 0 0 0 0,-1 0 0 0 0,1 0 0 0 0,-1 0 0 0 0,1 0 0 0 0,-1 0 0 0 0,1 0 0 0 0,0 0 0 0 0,-1 0 0 0 0,1 0 0 0 0,-1 1 0 0 0,1-1 0 0 0,0 0 0 0 0,-1 0 0 0 0,1 0 0 0 0,0 1 0 0 0,-1-1 0 0 0,1 0 0 0 0,-1 1 0 0 0,14 24 0 0 0,-3-20 0 0 0,-9-4 0 0 0,0 1 0 0 0,1 0 0 0 0,-1-1 0 0 0,0 1 0 0 0,-1 0 0 0 0,1 0 0 0 0,0 0 0 0 0,0-1 0 0 0,-1 2 0 0 0,1-1 0 0 0,0 1 0 0 0,0-1 0 0 0,0 1 0 0 0,0-1 0 0 0,0 0 0 0 0,1 1 0 0 0,-1-1 0 0 0,1 0 0 0 0,1 2 0 0 0,37 26 0 0 0,53 63 16 0 0,-67-70 58 0 0,-23-21-53 0 0,0 0 1 0 0,1 1-1 0 0,-1-1 0 0 0,0 1 0 0 0,0 0 0 0 0,0 0 0 0 0,0 1-21 0 0,4 4 60 0 0,9 3 114 0 0,-1-2-46 0 0,0 3 15 0 0,-14-12-133 0 0,0 0 0 0 0,0 1 0 0 0,0-1 0 0 0,-1 0 0 0 0,1 1 0 0 0,0-1 0 0 0,0 1 0 0 0,-1-1 0 0 0,1 1 0 0 0,0 0 0 0 0,-1-1 0 0 0,1 1 0 0 0,0 0 0 0 0,-1-1 0 0 0,1 1 0 0 0,-1 0 0 0 0,1 0 0 0 0,-1 0 0 0 0,0-1 0 0 0,1 1 0 0 0,-1 0 0 0 0,0 0 1 0 0,0 0-1 0 0,1 0-10 0 0,-1-1 2 0 0,0 0-1 0 0,0 0 1 0 0,0 0 0 0 0,0 0 0 0 0,0 0 0 0 0,0 1 0 0 0,0-1 0 0 0,0 0 0 0 0,0 0 0 0 0,0 0 0 0 0,0 0 0 0 0,0 0 0 0 0,0 0 0 0 0,0 0 0 0 0,0 0 0 0 0,0 0 0 0 0,0 0 0 0 0,0 1 0 0 0,0-1 0 0 0,0 0 0 0 0,0 0 0 0 0,0 0 0 0 0,0 0 0 0 0,0 0 0 0 0,0 0 0 0 0,0 0 0 0 0,0 0 0 0 0,0 0 0 0 0,0 0 0 0 0,0 0-1 0 0,0 0 1 0 0,0 0 0 0 0,0 0 0 0 0,0 1 0 0 0,0-1 0 0 0,1 0 0 0 0,-1 0 0 0 0,0 0 0 0 0,0 0 0 0 0,0 0 0 0 0,0 0 0 0 0,0 0 0 0 0,0 0 0 0 0,0 0 0 0 0,0 0 0 0 0,0 0 0 0 0,0 0 0 0 0,0 0 0 0 0,1 0 0 0 0,-1 0 0 0 0,0 0 0 0 0,0 0 0 0 0,0 0 0 0 0,0 0 0 0 0,0 0 0 0 0,0 0 0 0 0,0 0-2 0 0,12 2 99 0 0,1 8-8 0 0,-10-7-17 0 0,-3-3-2 0 0,0 0-49 0 0,0 0-66 0 0,0 0-78 0 0,0 0-152 0 0,0 0-233 0 0,0 0-6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0:20.4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47 6776 0 0,'0'0'198'0'0,"0"0"53"0"0,0 0 112 0 0,0 0 42 0 0,0 0 10 0 0,0 0-15 0 0,0 0-68 0 0,0 0-32 0 0,0 0-4 0 0,0 0-3 0 0,3 2-12 0 0,7 8-7 0 0,-8-7-75 0 0,-1 0-72 0 0,0 0-46 0 0,-1 0-41 0 0,0 1-10 0 0,1-2 33 0 0,9 11 187 0 0,-8-11-73 0 0,0 1-65 0 0,-2 0-40 0 0,0 1-36 0 0,0-1-8 0 0,1-1 29 0 0,4 6 58 0 0,0 2 49 0 0,-2 3 45 0 0,-2-1-5 0 0,6 2 26 0 0,-1-2-65 0 0,-3-3-24 0 0,4 10 32 0 0,9 31 306 0 0,-12-33-344 0 0,-3-2-37 0 0,0 2 27 0 0,5 0-39 0 0,0-3-28 0 0,-1 14 56 0 0,0-14-45 0 0,-4-11-63 0 0,1 1 0 0 0,-1-1 0 0 0,0 0 0 0 0,-1 0 0 0 0,1 1 1 0 0,0-1-1 0 0,-1 1 0 0 0,0-1 0 0 0,0 1-6 0 0,0-1 6 0 0,0 1 0 0 0,1 0 1 0 0,-1 0-1 0 0,1-1 1 0 0,0 1-1 0 0,0-1 1 0 0,0 1-1 0 0,0 0 0 0 0,1-1 1 0 0,0 0-1 0 0,1 3-6 0 0,0 8 38 0 0,-3 7-23 0 0,-1-13-14 0 0,1 7 7 0 0,-1-12 0 0 0,1-1-1 0 0,0 1 0 0 0,0 0 1 0 0,0 0-1 0 0,0 0 1 0 0,0-1-1 0 0,1 1 0 0 0,-1 0 1 0 0,1 0-1 0 0,1 2-7 0 0,4 2 25 0 0,-1 2-11 0 0,-4 3 28 0 0,-1 8 48 0 0,0-14-94 0 0,0-2-45 0 0,0-2-56 0 0,0-2-121 0 0,0 0-214 0 0,0 0-21 0 0</inkml:trace>
  <inkml:trace contextRef="#ctx0" brushRef="#br0" timeOffset="582.41">711 92 7632 0 0,'0'0'166'0'0,"-3"0"29"0"0,3 0-183 0 0,-1 0 1 0 0,1 0-1 0 0,-1 0 0 0 0,1 0 1 0 0,-1 0-1 0 0,0 0 0 0 0,1 0 0 0 0,-1-1 1 0 0,1 1-1 0 0,-1 0 0 0 0,1 0 1 0 0,-1-1-1 0 0,1 1 0 0 0,-1 0 0 0 0,1 0 1 0 0,0-1-1 0 0,-1 1 0 0 0,1-1 1 0 0,-1 1-1 0 0,1 0 0 0 0,0-1 0 0 0,-1 1 1 0 0,1-1-1 0 0,-1 0-12 0 0,-4-4 118 0 0,-5 2-100 0 0,9 3-18 0 0,1 0 0 0 0,-1 0 0 0 0,1 0 0 0 0,-1 1 0 0 0,1-1 0 0 0,-1 0 0 0 0,1 0 0 0 0,-1 0 0 0 0,1-1 0 0 0,-1 1 0 0 0,1 0 0 0 0,-1 0 0 0 0,1 0 0 0 0,0 0 0 0 0,-1 0 0 0 0,1-1 0 0 0,-1 1 0 0 0,1 0 0 0 0,-1 0 0 0 0,1 0 0 0 0,0-1 0 0 0,-1 1 0 0 0,1 0 0 0 0,0-1 0 0 0,-1 1 0 0 0,1 0 0 0 0,0-1 0 0 0,-1 1 0 0 0,1-1 0 0 0,0 1 0 0 0,0 0 0 0 0,-1-1 0 0 0,-3-6 0 0 0,-1 5 10 0 0,0-1 66 0 0,2 0 47 0 0,1 0 36 0 0,2 3-136 0 0,0-1 1 0 0,0 1 0 0 0,0-1 0 0 0,-1 1 0 0 0,1 0 0 0 0,0-1-1 0 0,0 1 1 0 0,-1 0 0 0 0,1-1 0 0 0,0 1 0 0 0,0 0 0 0 0,-1 0-1 0 0,1-1 1 0 0,0 1 0 0 0,-1 0 0 0 0,1 0 0 0 0,0 0 0 0 0,-1-1-1 0 0,1 1 1 0 0,-1 0 0 0 0,1 0 0 0 0,0 0 0 0 0,-1 0 0 0 0,1 0-1 0 0,-1 0 1 0 0,1 0 0 0 0,0 0 0 0 0,-1 0 0 0 0,1 0 0 0 0,-1 0-1 0 0,1 0-23 0 0,-5-3 598 0 0,-7-3-122 0 0,-1-3 90 0 0,8-1-146 0 0,-2 6-156 0 0,0 0-44 0 0,-5-3 92 0 0,11 6-169 0 0,-1 0-33 0 0,-1-1 28 0 0,-1 2-74 0 0,-1 1-39 0 0,3-1 51 0 0,-6 0 85 0 0,-17 0 385 0 0,19 1-446 0 0,2 1-105 0 0,-1 5 61 0 0,5-7-55 0 0,0 0 0 0 0,0 1 1 0 0,0-1-1 0 0,-1 0 1 0 0,1 1-1 0 0,0-1 1 0 0,0 0-1 0 0,-1 1 1 0 0,1-1-1 0 0,0 0 1 0 0,0 1-1 0 0,-1-1 1 0 0,1 0-1 0 0,0 0 1 0 0,-1 0-1 0 0,1 1 0 0 0,-1-1 1 0 0,1 0-1 0 0,0 0 1 0 0,-1 0-1 0 0,1 0 1 0 0,0 1-1 0 0,-1-1 1 0 0,1 0-1 0 0,-1 0 1 0 0,1 0-1 0 0,0 0 1 0 0,-1 0-1 0 0,1 0 0 0 0,-1 0 1 0 0,1 0-2 0 0,-3 0 67 0 0,-2 3 8 0 0,1 1-78 0 0,0 1 41 0 0,0 0 64 0 0,-1 1-85 0 0,1 2 36 0 0,3-4-7 0 0,0 0-1 0 0,0 0 1 0 0,1 0 0 0 0,-1 0-1 0 0,1 0 1 0 0,0 0-46 0 0,0 10 91 0 0,0-14-90 0 0,-3 5 87 0 0,-2 2-51 0 0,4-6-21 0 0,0 1-1 0 0,0 0 0 0 0,0-1 0 0 0,1 1 0 0 0,-1 0 0 0 0,0 0 0 0 0,1-1 0 0 0,-1 1 0 0 0,1 0 0 0 0,0 0 1 0 0,0 0-1 0 0,0 0 0 0 0,0 0-15 0 0,2 9 22 0 0,3-4 9 0 0,-4-5-23 0 0,0-1-1 0 0,0 0 0 0 0,0 1 0 0 0,-1-1 1 0 0,1 1-1 0 0,0-1 0 0 0,-1 1 0 0 0,1-1 1 0 0,-1 1-1 0 0,0-1 0 0 0,1 1 0 0 0,-1-1 1 0 0,0 1-1 0 0,0 0-7 0 0,0 4 12 0 0,1 1 0 0 0,0 0 0 0 0,0-1 1 0 0,0 1-1 0 0,1-1 0 0 0,0 1 0 0 0,1-1-12 0 0,-1 0 0 0 0,-1-2 11 0 0,0 0 0 0 0,-1 0-1 0 0,1 1 1 0 0,-1-1 0 0 0,1 0-1 0 0,-1 1 1 0 0,-1 3-11 0 0,1-6 6 0 0,0 1 1 0 0,0 0-1 0 0,0 0 1 0 0,0 0-1 0 0,0-1 1 0 0,1 1-1 0 0,0 0-6 0 0,5 9 16 0 0,-6-10-11 0 0,1-1 1 0 0,0 0-1 0 0,0 1 1 0 0,-1-1-1 0 0,1 1 1 0 0,0-1-1 0 0,-1 1 1 0 0,0 0-1 0 0,1-1 0 0 0,-1 1 1 0 0,0-1-1 0 0,0 1 1 0 0,0 0-1 0 0,0-1-5 0 0,1 5 22 0 0,-1-1 0 0 0,1 1 0 0 0,1-1 0 0 0,-1 0-1 0 0,2 4-21 0 0,-1-4 22 0 0,-1 0 0 0 0,0 0-1 0 0,1 1 1 0 0,-2-1 0 0 0,1 4-22 0 0,-1-6 12 0 0,0 0 1 0 0,1 0 0 0 0,-1 0 0 0 0,1 1 0 0 0,-1-1 0 0 0,1 0 0 0 0,0 0 0 0 0,0 0 0 0 0,0-1 0 0 0,2 3-13 0 0,1 5 39 0 0,2 9 51 0 0,0-1-21 0 0,-3-9-36 0 0,-2-7-16 0 0,-1 1 1 0 0,1 0-1 0 0,-1-1 1 0 0,0 1-1 0 0,1-1 1 0 0,-1 1 0 0 0,0 0-1 0 0,-1 1-17 0 0,1-2 13 0 0,0-1 1 0 0,0 1-1 0 0,0 0 1 0 0,0 0-1 0 0,0 0 0 0 0,0-1 1 0 0,0 1-1 0 0,1 0 1 0 0,-1 0-1 0 0,1-1 1 0 0,0 3-14 0 0,4 3 45 0 0,-4-5-35 0 0,0-1-1 0 0,-1 0 0 0 0,1 1 0 0 0,0-1 1 0 0,0 1-1 0 0,-1-1 0 0 0,1 1 1 0 0,-1-1-1 0 0,1 1 0 0 0,-1-1 1 0 0,0 1-1 0 0,0-1 0 0 0,1 1 1 0 0,-1 0-10 0 0,0 4 7 0 0,1 11 41 0 0,-1-16-47 0 0,0-1 0 0 0,1 1 0 0 0,-1-1 0 0 0,0 0 1 0 0,0 1-1 0 0,1-1 0 0 0,-1 1 0 0 0,0-1 0 0 0,0 0 1 0 0,1 1-1 0 0,-1-1 0 0 0,0 0 0 0 0,1 0 0 0 0,-1 1 0 0 0,1-1 1 0 0,-1 0-1 0 0,0 0 0 0 0,1 0 0 0 0,-1 1 0 0 0,1-1 1 0 0,-1 0-1 0 0,0 0 0 0 0,1 0 0 0 0,-1 0 0 0 0,1 0 0 0 0,-1 0 1 0 0,1 0-1 0 0,-1 0 0 0 0,1 0 0 0 0,-1 0-1 0 0,2 0 21 0 0,-4 3 1 0 0,-8 9-12 0 0,8 1-46 0 0,2-11-42 0 0,0-2-37 0 0,0 0-171 0 0,0 0 143 0 0,0 0-43 0 0,0 0-71 0 0,0 0 84 0 0,0 0-35 0 0,0 0-38 0 0,0 0-36 0 0,0 0-378 0 0,0 0 94 0 0,0 0-49 0 0,0 0-721 0 0,0 0-567 0 0,0 0-1078 0 0</inkml:trace>
  <inkml:trace contextRef="#ctx0" brushRef="#br0" timeOffset="824.28">408 364 9504 0 0,'0'0'216'0'0,"0"0"32"0"0,0 0 9 0 0,1 0-109 0 0,1-2-77 0 0,0 0-150 0 0,1 0 38 0 0,3-1 60 0 0,0 0 118 0 0,0 2 97 0 0,0 0 8 0 0,0 1 37 0 0,15-1 671 0 0,-19 1-863 0 0,8 0 404 0 0,0 0-69 0 0,1 0-65 0 0,-1 0-59 0 0,0 0-54 0 0,-1 0-50 0 0,1 0-43 0 0,0 0-40 0 0,8 0 8 0 0,-1 0-79 0 0,38 0-99 0 0,-43 0 78 0 0,0 0 34 0 0,-7 0-18 0 0,-1 1-102 0 0,-1 0-94 0 0,1 0-88 0 0,-2 0-79 0 0,1 0-73 0 0,-1 1-64 0 0,0-1-59 0 0,2 2-388 0 0,0-1-94 0 0,2 0-767 0 0,3-2-1007 0 0,-9 0 2755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0:24.5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485 78 7256 0 0,'0'0'165'0'0,"0"0"22"0"0,-3-2 7 0 0,-9-8-23 0 0,6 7-148 0 0,-2-1 3 0 0,-8-5 45 0 0,11 8-64 0 0,1 0 106 0 0,-2 1 133 0 0,-3 0 262 0 0,1 0 43 0 0,2 0-219 0 0,2-1-108 0 0,0-1-70 0 0,-8-8 326 0 0,10 9-264 0 0,0 0-50 0 0,1 0-42 0 0,-1 1-36 0 0,-2 0 17 0 0,-1 0-54 0 0,4 1-8 0 0,0-1 40 0 0,-10-2 214 0 0,-1-4-4 0 0,0 0-45 0 0,2 5-32 0 0,4 0-88 0 0,1 0-35 0 0,-5-4 83 0 0,2 1-30 0 0,2 1 18 0 0,-1 2 37 0 0,-2 1 77 0 0,3-1-187 0 0,-8 0 88 0 0,11 1-124 0 0,-1 0 0 0 0,1 0-1 0 0,-1 0 1 0 0,1 0 0 0 0,-1 0 0 0 0,1 1 0 0 0,-1 0 0 0 0,1 0 0 0 0,-1 0-55 0 0,-4 4 76 0 0,7-4-60 0 0,-1 0 0 0 0,1 0 0 0 0,0-1 0 0 0,-1 1 0 0 0,1 0 0 0 0,-1-1 0 0 0,1 1 0 0 0,-1-1 0 0 0,1 1 0 0 0,-1-1 0 0 0,0 0 0 0 0,1 1 0 0 0,-1-1 0 0 0,0 0-16 0 0,-4-1 65 0 0,4 1-49 0 0,0 0-1 0 0,-1 0 1 0 0,1 0 0 0 0,0 0-1 0 0,0 0 1 0 0,0 1-1 0 0,0-1 1 0 0,0 1-1 0 0,0-1 1 0 0,-1 1-16 0 0,0 1 13 0 0,0 0 0 0 0,-1 0 0 0 0,0-1 0 0 0,1 0 0 0 0,-1 0 0 0 0,0 0 0 0 0,1 0 0 0 0,-1 0 0 0 0,0-1 1 0 0,-3 1-14 0 0,6-1 4 0 0,-1 0 0 0 0,1 0 0 0 0,-1 0 0 0 0,0 0 1 0 0,1 1-1 0 0,-1-1 0 0 0,1 0 0 0 0,-1 1 1 0 0,0-1-1 0 0,1 1 0 0 0,0 0 0 0 0,-1-1 0 0 0,1 1 1 0 0,-1 0-1 0 0,0 1-4 0 0,-5 2 1 0 0,-5 1-1 0 0,4-1 0 0 0,-18 20 0 0 0,3-1-40 0 0,21-20 20 0 0,0 1 6 0 0,-1 12 0 0 0,3 14-40 0 0,0-23 44 0 0,0-5 10 0 0,-1 0 0 0 0,1 0 0 0 0,0 0 0 0 0,1 0 0 0 0,-1 0 0 0 0,0 0 0 0 0,0 0 0 0 0,1 0 0 0 0,0 0 0 0 0,0 1 0 0 0,11 12 0 0 0,1-3-7 0 0,-9-8-1 0 0,1 0 1 0 0,-1 0-1 0 0,1 1 0 0 0,-1 0 0 0 0,-1 0 0 0 0,2 2 8 0 0,-1 2-10 0 0,-3-7 10 0 0,-1-1 0 0 0,1 1 0 0 0,-1-1 0 0 0,1 0 0 0 0,0 1 0 0 0,0-1 0 0 0,0 0 0 0 0,0 0 0 0 0,0 1 0 0 0,0-1 0 0 0,0 0 0 0 0,0 0 0 0 0,0 0 0 0 0,0 0 0 0 0,0 0 0 0 0,1 0 0 0 0,15 10-3 0 0,-6-3-33 0 0,0 1 0 0 0,8 8 36 0 0,-12-11-13 0 0,-1 0 0 0 0,1 0 0 0 0,0-1 0 0 0,1 0 0 0 0,0-1 13 0 0,12 9-42 0 0,-13-9 39 0 0,-1-1 1 0 0,1 0-1 0 0,0 0 0 0 0,1-1 3 0 0,-1 1 0 0 0,0-1 0 0 0,0 1 0 0 0,0 1 1 0 0,1 0-1 0 0,27 26 0 0 0,-24-24 0 0 0,-8-4 0 0 0,0-1 0 0 0,0 1 0 0 0,0 0 0 0 0,0 0 0 0 0,-1 0 0 0 0,1 1 0 0 0,0-1 0 0 0,-1 0 0 0 0,0 1 0 0 0,1 0 0 0 0,-1 0 0 0 0,2 3 0 0 0,-3-4 0 0 0,0 0 0 0 0,1 0 0 0 0,-1 0 0 0 0,0 0 0 0 0,1-1 0 0 0,-1 1 0 0 0,1-1 0 0 0,0 1 0 0 0,0-1 0 0 0,-1 1 0 0 0,1-1 0 0 0,0 0 0 0 0,0 0 0 0 0,2 1 0 0 0,-2-1-1 0 0,0 0 1 0 0,0 1 0 0 0,0-1 0 0 0,0 1 0 0 0,0-1 0 0 0,0 1 0 0 0,-1 0 0 0 0,1 0 0 0 0,-1 0 0 0 0,1 0-1 0 0,-1 0 1 0 0,0 0 0 0 0,1 0 0 0 0,7 20 52 0 0,-3-9 22 0 0,0-2 44 0 0,7 5 136 0 0,-11-13-33 0 0,0 0-99 0 0,-2 1-64 0 0,-1 1-42 0 0,1-3 36 0 0,0 28-9 0 0,0-19-43 0 0,0 1 85 0 0,-2 4 126 0 0,-4-3-18 0 0,-2-7-141 0 0,4-3-6 0 0,3-3-33 0 0,0 0-1 0 0,1 0 0 0 0,-1 1 1 0 0,1-1-1 0 0,-1 0 1 0 0,0 1-1 0 0,1-1 0 0 0,-1 0 1 0 0,1 1-1 0 0,-1-1 1 0 0,1 1-1 0 0,-1-1 0 0 0,1 1 1 0 0,0-1-1 0 0,-1 1 1 0 0,1-1-1 0 0,-1 1 0 0 0,1 0 1 0 0,0-1-1 0 0,0 1 1 0 0,-1-1-1 0 0,1 1-12 0 0,-2 4 51 0 0,1-4-38 0 0,1 0 0 0 0,-1 0 0 0 0,0 0 0 0 0,1 0 0 0 0,-1 0 0 0 0,0-1 0 0 0,1 1 0 0 0,-1 0 0 0 0,0 0-1 0 0,0-1 1 0 0,0 1 0 0 0,0 0 0 0 0,0-1-13 0 0,0 1 21 0 0,-1 0-1 0 0,1-1 0 0 0,0 1 1 0 0,-1-1-1 0 0,1 0 1 0 0,-1 1-1 0 0,1-1 1 0 0,-1 0-1 0 0,1 0 0 0 0,-2 0-20 0 0,3 0 6 0 0,-1 0-1 0 0,1 0 0 0 0,-1 0 0 0 0,1 0 0 0 0,-1 0 0 0 0,1 0 0 0 0,-1 0 1 0 0,1 0-1 0 0,-1 0 0 0 0,1 0 0 0 0,-1 0 0 0 0,1 0 0 0 0,-1 1 0 0 0,1-1 1 0 0,-1 0-1 0 0,1 0 0 0 0,-1 0 0 0 0,1 1 0 0 0,0-1 0 0 0,-1 0 0 0 0,1 1 1 0 0,0-1-1 0 0,-1 0 0 0 0,1 1 0 0 0,0-1 0 0 0,-1 0 0 0 0,1 1 0 0 0,0-1 1 0 0,-1 1-6 0 0,-6 6 86 0 0,-16-2 18 0 0,11 1-43 0 0,11-5-57 0 0,-1 0 0 0 0,1-1 0 0 0,0 1 0 0 0,-1 0 1 0 0,1-1-1 0 0,-1 1 0 0 0,0-1 0 0 0,1 1 0 0 0,-1-1 0 0 0,1 0 1 0 0,-1 0-1 0 0,0 0 0 0 0,1 0 0 0 0,-1 0-4 0 0,-63 0 124 0 0,-4 0-84 0 0,54-1-1 0 0,-2-6-23 0 0,7 3-7 0 0,-13-6 42 0 0,21 9-48 0 0,1 0 1 0 0,-1 0-1 0 0,0 0 1 0 0,0 0 0 0 0,0 0-1 0 0,0 1 1 0 0,0-1 0 0 0,0 1-1 0 0,-1 0 1 0 0,0-1-4 0 0,-2-1-96 0 0,1-2 38 0 0,0 0 6 0 0,1 1 1 0 0,-1-1 0 0 0,1 1-1 0 0,0-1 1 0 0,-1-2 51 0 0,2 0-77 0 0,-1-1-71 0 0,-3 3-138 0 0,5 4 261 0 0,1 0 1 0 0,-1-1 0 0 0,1 1 0 0 0,0 0 0 0 0,-1 0 0 0 0,1-1 0 0 0,-1 1 0 0 0,1 0 0 0 0,0-1 0 0 0,-1 1 0 0 0,1 0 0 0 0,0-1 0 0 0,0 1 0 0 0,-1-1 0 0 0,1 1 0 0 0,0 0 0 0 0,0-1 0 0 0,-1 1 0 0 0,1-1-1 0 0,0 1 1 0 0,0-1 0 0 0,0 1 0 0 0,0-1 0 0 0,0 1 0 0 0,0-1 0 0 0,0 1 0 0 0,0-1 0 0 0,0 1 0 0 0,0 0 0 0 0,0-1 0 0 0,0 1 0 0 0,0-1 24 0 0,0-1-36 0 0,0 0-33 0 0,0 0-34 0 0,0 0-35 0 0,0 0-36 0 0,0 0-36 0 0,0 0-38 0 0,0 1-37 0 0,0-1-38 0 0,0 0-40 0 0,0 0-39 0 0,0 0-41 0 0,0 0-41 0 0,0 0-42 0 0,0 0-42 0 0,0 0-44 0 0,0-4-1289 0 0,0-3-1067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0:25.4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274 91 9152 0 0,'-2'-3'208'0'0,"-8"-7"33"0"0,5 8 14 0 0,-8-1-42 0 0,8 0-182 0 0,-2 0-18 0 0,-11-6 59 0 0,12 5 47 0 0,-1-2 135 0 0,6 4-21 0 0,-1 1-54 0 0,0 1-46 0 0,1-1-38 0 0,-3 1 21 0 0,-1 1-56 0 0,4-1-12 0 0,0 0 43 0 0,-6 0 133 0 0,-2 0 158 0 0,3 0-175 0 0,1-1-111 0 0,1 0-105 0 0,3 0 18 0 0,1 1 1 0 0,-1-1 1 0 0,0 1 0 0 0,0-1 0 0 0,0 1 0 0 0,1-1-1 0 0,-1 1 1 0 0,0-1 0 0 0,0 1 0 0 0,0 0 0 0 0,0 0-1 0 0,0-1 1 0 0,0 1 0 0 0,1 0 0 0 0,-1 0 0 0 0,0 0-1 0 0,0 0 1 0 0,0 0 0 0 0,0 0 0 0 0,0 0 0 0 0,0 0-1 0 0,0 1 1 0 0,0-1 0 0 0,0 0 0 0 0,0 0 0 0 0,1 1-1 0 0,-1-1 1 0 0,0 1 0 0 0,0-1 0 0 0,0 1 0 0 0,1-1-1 0 0,-2 1-10 0 0,1 0 10 0 0,-3 0 70 0 0,-1 1 35 0 0,-20-2 590 0 0,18-1-560 0 0,0 1-55 0 0,7 0-90 0 0,-1 0 1 0 0,1 0-1 0 0,0 0 1 0 0,-1 0-1 0 0,1 0 0 0 0,-1 0 1 0 0,1 0-1 0 0,0 0 1 0 0,-1 0-1 0 0,1 1 0 0 0,-1-1 1 0 0,1 0-1 0 0,0 0 1 0 0,-1 0-1 0 0,1 0 0 0 0,0 1 1 0 0,-1-1-1 0 0,1 0 1 0 0,0 0-1 0 0,-1 1 1 0 0,1-1-1 0 0,0 0 0 0 0,-1 0 1 0 0,1 1-1 0 0,0-1 1 0 0,0 0-1 0 0,-1 1 0 0 0,1-1 1 0 0,0 0-1 0 0,0 1 1 0 0,0-1-1 0 0,-5 7-2 0 0,-5-2 18 0 0,5 5 61 0 0,-1-6-22 0 0,5-4-52 0 0,1 1 0 0 0,-1-1 1 0 0,1 0-1 0 0,0 0 0 0 0,-1 1 1 0 0,1-1-1 0 0,0 0 1 0 0,-1 1-1 0 0,1-1 0 0 0,0 0 1 0 0,-1 1-1 0 0,1-1 0 0 0,0 1 1 0 0,-1-1-1 0 0,1 0 1 0 0,0 1-1 0 0,0-1 0 0 0,0 1 1 0 0,-1-1-1 0 0,1 1 0 0 0,0-1 1 0 0,0 1-1 0 0,0-1 1 0 0,0 0-1 0 0,0 1 0 0 0,0-1 1 0 0,0 1-1 0 0,0-1 0 0 0,0 1 1 0 0,0-1-1 0 0,0 1 1 0 0,0 0-4 0 0,0-1 2 0 0,1 1 0 0 0,-1 0 0 0 0,0-1 1 0 0,-1 1-1 0 0,1 0 0 0 0,0-1 1 0 0,0 1-1 0 0,0 0 0 0 0,0-1 1 0 0,0 1-1 0 0,-1-1 0 0 0,1 1 1 0 0,0 0-1 0 0,0-1 0 0 0,-1 1 0 0 0,1-1 1 0 0,-1 1-1 0 0,1-1 0 0 0,0 1 1 0 0,-1-1-1 0 0,1 1 0 0 0,-1-1 1 0 0,1 1-1 0 0,-1-1 0 0 0,1 0 1 0 0,-1 1-3 0 0,0-1 0 0 0,1 1 1 0 0,-1-1 0 0 0,1 0 0 0 0,-1 1-1 0 0,1-1 1 0 0,-1 1 0 0 0,1-1 0 0 0,-1 1-1 0 0,1-1 1 0 0,0 1 0 0 0,-1-1 0 0 0,1 1 0 0 0,0-1-1 0 0,-1 1 1 0 0,1 0 0 0 0,0-1 0 0 0,0 1-1 0 0,0 0 1 0 0,-1-1 0 0 0,1 1 0 0 0,0-1-1 0 0,0 1 1 0 0,0 0 0 0 0,0-1 0 0 0,0 1 0 0 0,0 0-1 0 0,0 1 0 0 0,0-1 0 0 0,0 1 0 0 0,0 0 0 0 0,-1-1 0 0 0,1 1 0 0 0,-1 0 0 0 0,1-1 0 0 0,-1 1 0 0 0,0 0 0 0 0,1-1 0 0 0,-1 1 0 0 0,0-1 0 0 0,0 1 0 0 0,0-1 0 0 0,0 0 0 0 0,0 1 0 0 0,0 0 0 0 0,0-1 0 0 0,1 1 0 0 0,-1-1 0 0 0,1 1 0 0 0,-1 0 0 0 0,1-1 0 0 0,0 1 0 0 0,-1 0 0 0 0,1-1 0 0 0,0 1 0 0 0,0 22 0 0 0,-1-15 0 0 0,0 1 0 0 0,2 0 0 0 0,-1-1 0 0 0,1 1 0 0 0,2 6 0 0 0,-1-10 0 0 0,0-1 0 0 0,0 0 0 0 0,1 0 0 0 0,0 0 0 0 0,0 0 0 0 0,7 0 0 0 0,8 22 0 0 0,-13-21 8 0 0,17 16 66 0 0,-15-18 17 0 0,1-5-89 0 0,-5 1 9 0 0,-1 0-6 0 0,1 0 0 0 0,-1 0 0 0 0,1 0 0 0 0,-1 1 0 0 0,1-1 0 0 0,-1 1 0 0 0,0-1-1 0 0,1 1 1 0 0,-1 0 0 0 0,0 0 0 0 0,2 1-5 0 0,-2-1 0 0 0,0 1 0 0 0,1-1 0 0 0,-1-1 0 0 0,0 1 0 0 0,1 0 0 0 0,-1 0 0 0 0,1-1 0 0 0,-1 0 0 0 0,0 1 0 0 0,1-1 0 0 0,1 0 0 0 0,6-2 8 0 0,-6-2 50 0 0,0-3 41 0 0,3 3 7 0 0,5-2 10 0 0,-9 6-89 0 0,-1-1 0 0 0,1 0 0 0 0,-1 0 1 0 0,0 0-1 0 0,1 0 0 0 0,-1-1 1 0 0,0 1-1 0 0,0-1-27 0 0,11-22 221 0 0,-11 20-183 0 0,10-19 158 0 0,-8 16-158 0 0,1-5-6 0 0,1 8-4 0 0,-6 3-28 0 0,1 1 1 0 0,-1 0 0 0 0,1-1 0 0 0,-1 1 0 0 0,1 0-1 0 0,-1-1 1 0 0,0 1 0 0 0,1 0 0 0 0,-1-1-1 0 0,0 1 1 0 0,1-1 0 0 0,-1 1 0 0 0,0-1 0 0 0,1 1-1 0 0,-1-1 1 0 0,0 1 0 0 0,0-1 0 0 0,0 1 0 0 0,1-1-1 0 0,-1 1 1 0 0,0-1 0 0 0,0 1 0 0 0,0-1-1 0 0,0 1 1 0 0,0-1 0 0 0,0 0 0 0 0,0 1 0 0 0,0-1-1 0 0,0 1 1 0 0,0-1 0 0 0,0 1 0 0 0,-1-1 0 0 0,1 0-1 0 0,0-78 359 0 0,0 43-240 0 0,0-4-59 0 0,0 1-110 0 0,0 39 50 0 0,0-1 0 0 0,0 1 0 0 0,0-1 0 0 0,0 1 0 0 0,0 0 0 0 0,0-1 0 0 0,0 1 0 0 0,0-1 0 0 0,0 1 0 0 0,0-1 0 0 0,0 1 0 0 0,0-1 0 0 0,0 1 0 0 0,0-1 0 0 0,1 1 0 0 0,-1-1 0 0 0,0 1 0 0 0,0 0 0 0 0,0-1 0 0 0,1 1 0 0 0,-1-1 0 0 0,0 1 0 0 0,1 0 0 0 0,-1-1 0 0 0,0 1 0 0 0,1 0 0 0 0,-1-1 0 0 0,0 1 0 0 0,1 0 0 0 0,-1 0 0 0 0,1-1 0 0 0,0 1 0 0 0,5-4 0 0 0,-6 3 0 0 0,1 0 0 0 0,-1 1 0 0 0,0-1 0 0 0,1 0 0 0 0,-1 0 0 0 0,0 0 0 0 0,0 1 0 0 0,0-1 0 0 0,0 0 0 0 0,0 0 0 0 0,1 0 0 0 0,-1 0 0 0 0,-1 1 0 0 0,1-2 0 0 0,0-11-20 0 0,1 12-23 0 0,1 2-12 0 0,1 2 23 0 0,-2-1 14 0 0,2 5-23 0 0,5 9-61 0 0,5-1 83 0 0,-1 0 34 0 0,-2 4 47 0 0,10 23-57 0 0,-15-12-5 0 0,0-22 0 0 0,-4-7 0 0 0,0 1 0 0 0,0-1 0 0 0,0 0 0 0 0,-1 1 0 0 0,1-1 0 0 0,0 1 0 0 0,-1-1 0 0 0,1 1 0 0 0,-1-1 0 0 0,0 1 0 0 0,1-1 0 0 0,-1 1 0 0 0,0 0 0 0 0,0-1 0 0 0,0 1 0 0 0,0 0 0 0 0,0-1 0 0 0,1 1 0 0 0,-1-1 0 0 0,0 1 0 0 0,1-1 0 0 0,-1 1 0 0 0,1-1 0 0 0,0 1 0 0 0,-1-1 0 0 0,1 1 0 0 0,0-1 0 0 0,0 0 0 0 0,0 1 0 0 0,4 6 0 0 0,-3 7 0 0 0,1 0 0 0 0,7-3-16 0 0,-7-6-59 0 0,-4 3 33 0 0,1-8 27 0 0,0 1-70 0 0,0-2-90 0 0,0 3-137 0 0,0-3 90 0 0,0 0 109 0 0,0 1 88 0 0,0-1 66 0 0,0 3 279 0 0,-1-2-244 0 0,1-1-87 0 0,0 1-52 0 0,0 0-65 0 0,0 0-74 0 0,0-1-33 0 0,0 1-66 0 0,0-1-74 0 0,0 1-80 0 0,1 0-86 0 0,-1-1-94 0 0,0 1-99 0 0,0-1-107 0 0,0 0-963 0 0,0 0-1020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0:25.9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47 7920 0 0,'0'0'174'0'0,"0"0"29"0"0,3 3 13 0 0,1 0-138 0 0,-3-3-73 0 0,-1 0 1 0 0,1 1 0 0 0,-1-1-1 0 0,0 0 1 0 0,1 1 0 0 0,-1-1 0 0 0,0 1-1 0 0,1-1 1 0 0,-1 0 0 0 0,0 1-1 0 0,1-1 1 0 0,-1 1 0 0 0,0-1 0 0 0,0 1-1 0 0,1-1 1 0 0,-1 1 0 0 0,0-1-1 0 0,0 1 1 0 0,0 0-6 0 0,3 32 37 0 0,-3-26 2 0 0,0 1 65 0 0,0 4 118 0 0,0 19 374 0 0,-1-30-567 0 0,1-1 1 0 0,0 1-1 0 0,0 0 0 0 0,0-1 0 0 0,1 1 1 0 0,-1-1-1 0 0,0 1 0 0 0,0 0 1 0 0,0-1-1 0 0,0 1 0 0 0,1 0 1 0 0,-1-1-1 0 0,0 1 0 0 0,0-1 0 0 0,1 1 1 0 0,-1 0-1 0 0,1-1 0 0 0,-1 1 1 0 0,0-1-1 0 0,1 1 0 0 0,-1-1 0 0 0,1 0 1 0 0,-1 1-1 0 0,1-1 0 0 0,-1 1 1 0 0,1-1-30 0 0,4 5 341 0 0,-2 5-65 0 0,-3-7-217 0 0,1 28 647 0 0,3-18-417 0 0,3-2-103 0 0,-6-10-67 0 0,0 0-33 0 0,0 2 8 0 0,0-1-73 0 0,-1 2-36 0 0,0-2 46 0 0,-1-1 40 0 0,1 0 31 0 0,0 0 46 0 0,0 0 54 0 0,0 0 63 0 0,0 1-84 0 0,0-1-57 0 0,0 1-48 0 0,-1 0-40 0 0,1-1-32 0 0,-2 3-94 0 0,1-3 87 0 0,0-1 59 0 0,0 1 81 0 0,-1-1 114 0 0,1 1-76 0 0,0-1 37 0 0,0 0 42 0 0,-1 0 43 0 0,1 0 49 0 0,0 0 50 0 0,1-3-236 0 0,0-37 217 0 0,2 35-313 0 0,-1 4-63 0 0,0 0 2 0 0,0 0 1 0 0,0 0-1 0 0,0 0 1 0 0,0 0-1 0 0,0-1 1 0 0,0 1-1 0 0,-1 0 1 0 0,1-1-1 0 0,0 1 1 0 0,-1 0-1 0 0,1-1 1 0 0,-1 1-1 0 0,1-1 1 0 0,-1 1-1 0 0,0-1 1 0 0,1 1-1 0 0,-1-1 1 0 0,0 1-1 0 0,0-1 0 0 0,0 0-3 0 0,3-21 25 0 0,11-12 56 0 0,-4 17-28 0 0,-6 6-41 0 0,-4 9-8 0 0,0 1 0 0 0,1 0 0 0 0,-1 0 0 0 0,1 0 0 0 0,0 0 0 0 0,0-1-1 0 0,0 1 1 0 0,0 0 0 0 0,0 0 0 0 0,0 1 0 0 0,0-1 0 0 0,1 0 0 0 0,-1 0 0 0 0,1 0-4 0 0,14-15 11 0 0,11-11-4 0 0,-9 15 39 0 0,-9 8-36 0 0,12-5 2 0 0,-9 8 48 0 0,3 1 74 0 0,-12 1-122 0 0,0-1 1 0 0,0 1 0 0 0,0 0 0 0 0,-1 0 0 0 0,1 0 0 0 0,0 1 0 0 0,0-1 0 0 0,-1 1 0 0 0,1-1 0 0 0,0 1 0 0 0,-1 0-13 0 0,26 14 12 0 0,-13 13-12 0 0,-10-18 0 0 0,-4-8 0 0 0,0 0 0 0 0,0 1 0 0 0,0-1 0 0 0,0 0 0 0 0,0 0 0 0 0,1 0 0 0 0,-1 0 0 0 0,1-1 0 0 0,0 1 0 0 0,-1 0 1 0 0,1 0-1 0 0,0 0 0 0 0,-1 0 0 0 0,0-1 0 0 0,1 2 0 0 0,-1-1 1 0 0,0 0-1 0 0,0 0 0 0 0,0 0 0 0 0,-1 0 0 0 0,1 1 0 0 0,0-1 1 0 0,-1 0-1 0 0,0 1 0 0 0,1-1 0 0 0,-1 0 0 0 0,0 1 0 0 0,0-1 0 0 0,0 0 1 0 0,0 1-1 0 0,-1 0 0 0 0,1 9 7 0 0,0-11-3 0 0,0 1 0 0 0,0 0 0 0 0,1 0 1 0 0,-1-1-1 0 0,0 1 0 0 0,1 0 0 0 0,-1-1 0 0 0,1 1 0 0 0,0-1 0 0 0,0 1 0 0 0,-1-1 0 0 0,1 1 0 0 0,0-1-4 0 0,0 1 5 0 0,0-1-1 0 0,0 1 0 0 0,0-1 0 0 0,0 1 0 0 0,-1 0 0 0 0,1-1 0 0 0,-1 1 0 0 0,1-1 0 0 0,-1 1 0 0 0,1 0 1 0 0,-1 0-1 0 0,0-1 0 0 0,0 1-4 0 0,0 5 8 0 0,0-5-7 0 0,-1 0-1 0 0,1 0 0 0 0,0 0 0 0 0,1 0 0 0 0,-1 0 1 0 0,0 0-1 0 0,0 0 0 0 0,1 0 0 0 0,0 0 0 0 0,0 1 0 0 0,9 12 0 0 0,-8 1 0 0 0,-2-4-17 0 0,0-9-72 0 0,0-3-29 0 0,3 2 21 0 0,0 0 38 0 0,2 4-7 0 0,-3-4-6 0 0,0 0-65 0 0,-2-1-131 0 0,0-1-243 0 0,0 0 387 0 0,0 0 13 0 0,1 0-14 0 0,-1 0-38 0 0,0 0-11 0 0,1 0-39 0 0,-1 0-46 0 0,1 0-51 0 0,0 0-54 0 0,0 0-52 0 0,0 0-45 0 0,0 0-40 0 0,0 0-144 0 0,1 0-40 0 0,0 0-174 0 0,1 0-472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0:26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167 303 8520 0 0,'0'0'190'0'0,"0"0"28"0"0,0 0 11 0 0,0 0 36 0 0,0-3 67 0 0,-2-5-28 0 0,2 7-247 0 0,-1-1-1 0 0,1 1 1 0 0,-1 0-1 0 0,0 0 0 0 0,1 0 1 0 0,-1 0-1 0 0,0 0 0 0 0,0 0 1 0 0,0 0-1 0 0,0 0 0 0 0,1 0 1 0 0,-1 1-1 0 0,0-1 0 0 0,-1 0 1 0 0,1 0-57 0 0,-5-1 210 0 0,-1 1-60 0 0,2-2 267 0 0,-5-7 6 0 0,10 10-416 0 0,0 0 0 0 0,0 0 0 0 0,0 0 0 0 0,-1 0 0 0 0,1-1 1 0 0,0 1-1 0 0,0 0 0 0 0,0 0 0 0 0,0 0 0 0 0,0 0 0 0 0,0 0 1 0 0,0 0-1 0 0,0 0 0 0 0,0 0 0 0 0,0 0 0 0 0,0 0 0 0 0,-1 0 0 0 0,1-1 1 0 0,0 1-1 0 0,0 0 0 0 0,0 0 0 0 0,0 0 0 0 0,0 0 0 0 0,0 0 1 0 0,0 0-1 0 0,-1 0 0 0 0,1 0 0 0 0,0 0 0 0 0,0 0 0 0 0,0 0 1 0 0,0 0-1 0 0,0 0 0 0 0,0 0 0 0 0,0 0 0 0 0,-1 0 0 0 0,1 0 0 0 0,0 0 1 0 0,0 0-1 0 0,0 0 0 0 0,0 1 0 0 0,0-1 0 0 0,0 0 0 0 0,0 0 1 0 0,0 0-1 0 0,-1 0 0 0 0,1 0 0 0 0,0 0 0 0 0,0 0 0 0 0,0 0 1 0 0,0 0-1 0 0,0 0 0 0 0,0 0 0 0 0,0 1 0 0 0,0-1 0 0 0,0 0 0 0 0,0 0 1 0 0,0 0-8 0 0,-10 10 341 0 0,7-8-112 0 0,0 0-84 0 0,0-2-52 0 0,0 1-48 0 0,-1-1-11 0 0,2 0 39 0 0,-11 10 212 0 0,11-7-139 0 0,-1-2-54 0 0,0 0-37 0 0,-1-1-33 0 0,1 0-8 0 0,1 0 28 0 0,0 2-18 0 0,0-1 0 0 0,0 1 0 0 0,0 0 0 0 0,0 0 1 0 0,1 0-1 0 0,-1 0 0 0 0,1 0 0 0 0,0 0 0 0 0,-1 0 0 0 0,1 0 1 0 0,0 1-1 0 0,0 0-24 0 0,-4 7 40 0 0,-1-1-40 0 0,5-7 4 0 0,-1 1 0 0 0,0-1 1 0 0,1 1-1 0 0,-1 0 0 0 0,1 0 0 0 0,0 0 0 0 0,0 0 0 0 0,0 0 0 0 0,0 0 0 0 0,1 0 0 0 0,-1 0 0 0 0,1 0 1 0 0,-1 3-5 0 0,1-4 0 0 0,0 0 0 0 0,0 0 0 0 0,0 1 0 0 0,0-1 0 0 0,-1 0 0 0 0,1 1 0 0 0,-1-1 0 0 0,0 0 0 0 0,0 0 0 0 0,1 0 0 0 0,-2 0 0 0 0,1 1 0 0 0,0-1 0 0 0,0 1 0 0 0,0-1 0 0 0,0 1 0 0 0,0-1 0 0 0,0 1 0 0 0,1-1 0 0 0,-1 1 0 0 0,1-1 0 0 0,-1 1 0 0 0,1 0 0 0 0,0-1 0 0 0,0 2 0 0 0,0 53 0 0 0,0-55 0 0 0,0 0 0 0 0,1 0 0 0 0,-1-1 0 0 0,0 1 0 0 0,1 0 0 0 0,-1-1 0 0 0,1 1 0 0 0,-1 0 0 0 0,1-1 0 0 0,0 1 0 0 0,0-1 0 0 0,0 1 0 0 0,0-1 0 0 0,0 1 0 0 0,0-1 0 0 0,0 1 0 0 0,-1-1 0 0 0,1 1 0 0 0,0-1 0 0 0,-1 1 0 0 0,1-1 0 0 0,-1 1 0 0 0,1 0 0 0 0,-1 0 0 0 0,0-1 0 0 0,0 1 0 0 0,0 0 0 0 0,0-1 0 0 0,0-1 0 0 0,0 1 0 0 0,1 0 0 0 0,-1 0 0 0 0,0-1 0 0 0,0 1 0 0 0,0 0 0 0 0,0 0 0 0 0,1-1 0 0 0,-1 1 0 0 0,0 0 0 0 0,1-1 0 0 0,-1 1 0 0 0,1 0 0 0 0,-1-1 0 0 0,1 1 0 0 0,-1-1 0 0 0,1 1 0 0 0,-1 0 0 0 0,1-1 0 0 0,-1 1 0 0 0,1-1 0 0 0,0 0 0 0 0,-1 1 0 0 0,1-1 0 0 0,0 0 0 0 0,-1 1 0 0 0,1-1 0 0 0,0 0 0 0 0,1 1 0 0 0,-1-1 0 0 0,0 1 0 0 0,0 0 0 0 0,0-1 0 0 0,0 1 0 0 0,0 0 0 0 0,0-1 0 0 0,0 1 0 0 0,0 0 0 0 0,-1 0 0 0 0,1 0 0 0 0,0 0 0 0 0,0 0 0 0 0,-1 0 0 0 0,1 0 0 0 0,-1 0 0 0 0,1 0 0 0 0,-1 0 0 0 0,0 0 0 0 0,1-1 0 0 0,-1 1 0 0 0,0 0 0 0 0,1 0 0 0 0,-1-1 0 0 0,1 1 0 0 0,0 0 0 0 0,-1 0 0 0 0,1-1 0 0 0,-1 1 0 0 0,1-1 0 0 0,0 1 0 0 0,0 0 0 0 0,-1-1 0 0 0,1 0 0 0 0,0 1 0 0 0,0-1 0 0 0,0 1 0 0 0,-1-1 0 0 0,1 0 0 0 0,0 1 0 0 0,0-1 0 0 0,0 0 0 0 0,0 0 0 0 0,0 0 0 0 0,0 0 0 0 0,0 0 0 0 0,0 0 0 0 0,-1 0 0 0 0,1 0 0 0 0,0 0 0 0 0,0 0 0 0 0,0-1 0 0 0,6 1 0 0 0,8 0 0 0 0,3-2 0 0 0,7-11-11 0 0,8-15-56 0 0,-23 24 29 0 0,-9 4 35 0 0,0-1 1 0 0,0 1 0 0 0,0 0-1 0 0,0-1 1 0 0,0 1 0 0 0,0-1-1 0 0,0 0 1 0 0,0 1 0 0 0,0-1 0 0 0,0 0-1 0 0,0 1 1 0 0,0-1 0 0 0,0 0-1 0 0,-1 0 1 0 0,1 0 0 0 0,0 0 0 0 0,-1 0-1 0 0,1 0 3 0 0,4-9-42 0 0,-4 8 28 0 0,0-1 1 0 0,0 1-1 0 0,0 0 1 0 0,0 0-1 0 0,1 0 1 0 0,-1 0-1 0 0,0 0 1 0 0,1 0-1 0 0,0 0 14 0 0,-1 1-8 0 0,0 0-1 0 0,1 0 0 0 0,-1 0 0 0 0,0 0 0 0 0,0 0 0 0 0,0 0 0 0 0,0-1 0 0 0,0 1 0 0 0,-1 0 0 0 0,1-1 0 0 0,0 1 0 0 0,-1 0 0 0 0,1-1 0 0 0,0 1 0 0 0,-1-1 0 0 0,0 1 0 0 0,1-1 0 0 0,-1 1 0 0 0,0-1 0 0 0,0 0 0 0 0,0 1 0 0 0,0-1 0 0 0,0 1 9 0 0,0-2-17 0 0,0 0 1 0 0,1 0 0 0 0,-1 0-1 0 0,1 0 1 0 0,-1 0 0 0 0,1 0-1 0 0,1-2 17 0 0,6-12-109 0 0,-5 3 4 0 0,-3-7 13 0 0,-1 13 49 0 0,1-6-32 0 0,1 2 37 0 0,-1 5 35 0 0,1-1-1 0 0,-1 1 1 0 0,-1 0-1 0 0,0 0 1 0 0,0 0-1 0 0,0-2 4 0 0,-4-7-23 0 0,3 10 16 0 0,0 0-1 0 0,1-1 1 0 0,0 1 0 0 0,0 0 0 0 0,0-1 0 0 0,1 0 7 0 0,0 0 0 0 0,-1 1 0 0 0,0-1 0 0 0,0 0 0 0 0,-1 0 0 0 0,0 0 0 0 0,-2-5 0 0 0,2 7 0 0 0,1 2 0 0 0,1 0-1 0 0,-1-1 1 0 0,0 1 0 0 0,1 0 0 0 0,0-1 0 0 0,-1 1 0 0 0,1-1 0 0 0,1 1 0 0 0,-1-2 0 0 0,1-7 11 0 0,-1-79 107 0 0,0 90-118 0 0,0 1 0 0 0,0-1 0 0 0,0 0 0 0 0,0 1 0 0 0,0-1 0 0 0,0 0 0 0 0,0 1 1 0 0,0-1-1 0 0,0 0 0 0 0,1 1 0 0 0,-1-1 0 0 0,0 1 0 0 0,0-1 0 0 0,1 0 0 0 0,-1 1 1 0 0,1-1-1 0 0,-1 1 0 0 0,0-1 0 0 0,1 1 0 0 0,-1-1 0 0 0,1 1 0 0 0,-1-1 0 0 0,1 1 0 0 0,-1 0 1 0 0,1-1-1 0 0,-1 1 0 0 0,1-1 2 0 0,0 1 0 0 0,-1 0 0 0 0,1-1-1 0 0,-1 1 1 0 0,1-1 0 0 0,-1 1 0 0 0,1-1 0 0 0,-1 1 0 0 0,0-1 0 0 0,1 1 0 0 0,-1-1 0 0 0,0 1 0 0 0,1-1 0 0 0,-1 1 0 0 0,0-1 0 0 0,0 0 0 0 0,1 1-1 0 0,-1-1 1 0 0,0 0 0 0 0,0 1 0 0 0,0-1 0 0 0,0 0 0 0 0,0 1 0 0 0,0-1 0 0 0,0 0 0 0 0,0 1-2 0 0,0-13 27 0 0,0 11 54 0 0,0 2 22 0 0,0 0 1 0 0,0 0 2 0 0,3 2 12 0 0,-1 1-86 0 0,16 15 253 0 0,-13-11-241 0 0,25 53 461 0 0,-27-49-432 0 0,-2 5-10 0 0,0 0-9 0 0,14 19 118 0 0,-13-30-158 0 0,0 2-2 0 0,0-1-1 0 0,0 1 1 0 0,0 0 0 0 0,-1 0-1 0 0,0 0 1 0 0,0 5-12 0 0,-1-5 21 0 0,1 0 0 0 0,0 0 0 0 0,0 0 1 0 0,1 0-1 0 0,0 0 0 0 0,2 4-21 0 0,-3-6 6 0 0,0-2 0 0 0,0 0 0 0 0,0 1 0 0 0,-1-1 0 0 0,1 0 0 0 0,-1 0 0 0 0,0 0 0 0 0,0 1 0 0 0,0-1-6 0 0,1 16 43 0 0,5-4-28 0 0,-1 2 11 0 0,-3-1 29 0 0,-2 42-39 0 0,0-56-16 0 0,0-1 0 0 0,1 1 0 0 0,-1 0 0 0 0,1-1 0 0 0,-1 1 0 0 0,1 0 0 0 0,0-1 0 0 0,-1 1 0 0 0,1-1 0 0 0,0 1 0 0 0,1 0 0 0 0,-2-1 2 0 0,1 0 0 0 0,0 0 0 0 0,-1 0 1 0 0,1-1-1 0 0,-1 1 0 0 0,1 0 0 0 0,-1 0 1 0 0,1 0-1 0 0,-1 0 0 0 0,0 0 0 0 0,1 0 0 0 0,-1 0 1 0 0,0 0-1 0 0,0 1 0 0 0,0-1 0 0 0,0 0 0 0 0,0 0 1 0 0,0 0-1 0 0,0 0 0 0 0,0 0 0 0 0,0 0 0 0 0,-1 0 1 0 0,1 0-1 0 0,0 0-2 0 0,-5 7 5 0 0,-1 4 0 0 0,4-6-44 0 0,2 1-36 0 0,0 3-85 0 0,0-8 111 0 0,0-2-13 0 0,0 0-23 0 0,0 1-42 0 0,0-1-17 0 0,0 0-42 0 0,0 0-48 0 0,0 0-54 0 0,0 0-57 0 0,0 0-54 0 0,0 0-47 0 0,0 0-43 0 0,0 0-143 0 0,0 0-42 0 0,0 0-174 0 0,0 0-469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0:33.9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515 213 7136 0 0,'-3'0'39'0'0,"-2"0"-10"0"0,3 0 13 0 0,0 0 45 0 0,-1 0 68 0 0,3-2 38 0 0,0-11-28 0 0,0 1-178 0 0,-1 2 99 0 0,1 3 78 0 0,0 2 57 0 0,-3-2 512 0 0,0 6-454 0 0,1-2-89 0 0,-2 0-88 0 0,1-5 342 0 0,4-4-76 0 0,-1 11-327 0 0,0 0 0 0 0,0 0-1 0 0,0-1 1 0 0,0 1 0 0 0,0 0-1 0 0,0 0 1 0 0,0-1 0 0 0,0 1-1 0 0,0 0 1 0 0,0 0 0 0 0,-1 0-1 0 0,1-1 1 0 0,-1 1 0 0 0,1 0-1 0 0,-1-1-40 0 0,-5-2 252 0 0,5 4-236 0 0,1-1 0 0 0,-1 1 0 0 0,1 0-1 0 0,0 0 1 0 0,-1-1 0 0 0,1 1 0 0 0,-1 0 0 0 0,1-1 0 0 0,0 1-1 0 0,-1 0 1 0 0,1-1 0 0 0,0 1 0 0 0,0 0 0 0 0,-1-1 0 0 0,1 1-1 0 0,0-1 1 0 0,0 1 0 0 0,0-1 0 0 0,-1 1 0 0 0,1 0 0 0 0,0-1 0 0 0,0 1-1 0 0,0-1 1 0 0,0 1 0 0 0,0-1 0 0 0,0 1 0 0 0,0-1 0 0 0,0 1-1 0 0,0-1 1 0 0,0 1 0 0 0,0-1 0 0 0,0 0-16 0 0,0-7 123 0 0,-1 1 34 0 0,1 4-77 0 0,-1 0-1 0 0,0 1 1 0 0,1-1 0 0 0,-1 1 0 0 0,0-1-1 0 0,0 1 1 0 0,-1-1 0 0 0,1 1 0 0 0,-1 0-1 0 0,1-1 1 0 0,-1 1-80 0 0,-5-5 213 0 0,-2 1-79 0 0,-3 1 109 0 0,7-1-87 0 0,5 6-146 0 0,0-1-1 0 0,0 1 1 0 0,-1-1-1 0 0,1 1 1 0 0,0 0-1 0 0,0-1 1 0 0,-1 1-1 0 0,1 0 1 0 0,0-1-1 0 0,-1 1 1 0 0,1 0-1 0 0,-1-1 1 0 0,1 1-1 0 0,0 0 1 0 0,-1 0-1 0 0,1-1 1 0 0,-1 1 0 0 0,1 0-1 0 0,-1 0 1 0 0,1 0-1 0 0,0 0 1 0 0,-1 0-1 0 0,1-1 1 0 0,-1 1-1 0 0,1 0 1 0 0,-1 0-1 0 0,1 0 1 0 0,-1 0-1 0 0,1 0 1 0 0,-1 0-1 0 0,1 1 1 0 0,-1-1-10 0 0,-13-3 137 0 0,0-7-17 0 0,11 8-29 0 0,0 1-41 0 0,-6 1-20 0 0,7 1-9 0 0,-4-1-8 0 0,0 0-2 0 0,-10 0 53 0 0,11 2-9 0 0,1 2-49 0 0,3-3-5 0 0,-1 1-1 0 0,0-1 1 0 0,1 0-1 0 0,-1 0 0 0 0,0 1 1 0 0,0-1-1 0 0,0-1 1 0 0,0 1-1 0 0,-1 1 0 0 0,-17 7 1 0 0,-10 7-1 0 0,17-11 0 0 0,8 5 0 0 0,5-10 0 0 0,0 0 0 0 0,0 0 0 0 0,0 0 0 0 0,0 0 0 0 0,0 0 0 0 0,0 0 0 0 0,0 0 0 0 0,0 1 0 0 0,0-1 0 0 0,0 0 0 0 0,-1 0 0 0 0,1 0 0 0 0,0 0 0 0 0,0 0 0 0 0,0 0 0 0 0,0 0 0 0 0,0 0 0 0 0,0 0 0 0 0,0 0 0 0 0,0 0 0 0 0,0 0 0 0 0,-1 0 0 0 0,1 0 0 0 0,0 0 0 0 0,0 1 0 0 0,0-1 0 0 0,0 0 0 0 0,0 0 0 0 0,0 0 0 0 0,0 0 0 0 0,0 0 0 0 0,-1 0 0 0 0,1 0 0 0 0,0 0 0 0 0,0-1 0 0 0,0 1 0 0 0,0 0 0 0 0,0 0 0 0 0,0 0 0 0 0,0 0 0 0 0,0 0 0 0 0,-1 0 0 0 0,1 0 0 0 0,0 0 0 0 0,0 0 0 0 0,0 0 0 0 0,-5 0 0 0 0,-11 14 64 0 0,15-14-59 0 0,-9 11 54 0 0,10-10-59 0 0,-1 0 0 0 0,0 0 0 0 0,0 0 0 0 0,1 0 0 0 0,-1 0 0 0 0,1 0 0 0 0,-1 0 0 0 0,1 0 0 0 0,-1 0 0 0 0,1 0 0 0 0,0 0 0 0 0,-1 1 0 0 0,1-1 0 0 0,0 0 0 0 0,0 0 0 0 0,0 0 0 0 0,0 1 0 0 0,0 0 0 0 0,0-2 0 0 0,1 0 0 0 0,-1 1 0 0 0,0-1 0 0 0,0 1 0 0 0,0-1 0 0 0,0 0 0 0 0,0 1 0 0 0,0-1 1 0 0,0 1-1 0 0,0-1 0 0 0,0 1 0 0 0,0-1 0 0 0,0 1 0 0 0,0-1 0 0 0,-1 0 0 0 0,1 1 1 0 0,0-1-1 0 0,0 1 0 0 0,0-1 0 0 0,0 0 0 0 0,-1 1 0 0 0,1-1 0 0 0,0 0 0 0 0,0 1 0 0 0,-1-1 1 0 0,1 0-1 0 0,0 1 0 0 0,-1-1 0 0 0,1 0 0 0 0,0 0 0 0 0,-1 1 0 0 0,1-1 0 0 0,0 0 1 0 0,-1 0-1 0 0,0 1 0 0 0,1-1-1 0 0,0 0 1 0 0,-1 0 0 0 0,1 0 0 0 0,0 0 0 0 0,-1 0 0 0 0,1 1-1 0 0,0-1 1 0 0,-1 0 0 0 0,1 0 0 0 0,0 1 0 0 0,-1-1-1 0 0,1 0 1 0 0,0 0 0 0 0,0 1 0 0 0,-1-1 0 0 0,1 0-1 0 0,0 1 1 0 0,0-1 0 0 0,0 0 0 0 0,-1 1 0 0 0,1-1 0 0 0,-1 4-12 0 0,1-1 0 0 0,-1 0 0 0 0,1 0 0 0 0,-1 0 0 0 0,1 0 0 0 0,0 1 0 0 0,0 0 12 0 0,0 3-32 0 0,0 5 1 0 0,-2-1 36 0 0,-3-3 16 0 0,4-7-17 0 0,0 0-1 0 0,0 1 1 0 0,0-1-1 0 0,1 1 0 0 0,-1-1 1 0 0,0 1-1 0 0,1-1 0 0 0,-1 1 1 0 0,1-1-1 0 0,0 1 0 0 0,-1-1 1 0 0,1 1-1 0 0,0 0 0 0 0,0-1-3 0 0,1 11 49 0 0,-1-8-46 0 0,0 0 0 0 0,0 0 0 0 0,0 0 0 0 0,0-1 0 0 0,-1 1 1 0 0,1 0-1 0 0,-1 0 0 0 0,-1 1-3 0 0,0 2 0 0 0,0-1 0 0 0,0 0 0 0 0,0 0 0 0 0,1 0 0 0 0,0 0 0 0 0,0 0 0 0 0,0 1 0 0 0,1 4 0 0 0,0 59 0 0 0,0 11 0 0 0,0-74-1 0 0,1 0 1 0 0,0 0 0 0 0,1 0-1 0 0,1 6 1 0 0,-1-5 5 0 0,0 0-1 0 0,0-1 0 0 0,-1 1 1 0 0,0 8-5 0 0,-2-4 26 0 0,1-8-13 0 0,0-1 1 0 0,0 0-1 0 0,0 1 0 0 0,0-1 0 0 0,0 1 0 0 0,1-1 0 0 0,-1 1 1 0 0,1-1-1 0 0,1 2-13 0 0,2 5 28 0 0,2 8 23 0 0,-4-1 13 0 0,-2-8-37 0 0,-1 11 27 0 0,5-6 23 0 0,0-6-14 0 0,2 1 49 0 0,-4 7 43 0 0,-2 7 29 0 0,3-13-31 0 0,7 12-122 0 0,-9-19-28 0 0,1 7-6 0 0,-5-2 56 0 0,-1-5-78 0 0,2 0-93 0 0,0-1-91 0 0,1-1 55 0 0,0 0-37 0 0,0-1-43 0 0,1 1-38 0 0,-1 0-376 0 0,0-1 85 0 0,1 0-54 0 0,0 0-732 0 0,0 0-581 0 0,0 0-1101 0 0</inkml:trace>
  <inkml:trace contextRef="#ctx0" brushRef="#br0" timeOffset="312.08">1 470 8264 0 0,'0'0'182'0'0,"0"0"29"0"0,0 0 14 0 0,2-2-27 0 0,11-8-158 0 0,-12 9-40 0 0,1 1 0 0 0,-1-1 0 0 0,1 1 0 0 0,0 0 0 0 0,-1-1 0 0 0,1 1 0 0 0,0 0 0 0 0,-1 0 0 0 0,1 0 0 0 0,-1 0 0 0 0,-1 0 0 0 0,8 0 47 0 0,2 1 127 0 0,-1-2 18 0 0,-1 0 33 0 0,6-5 258 0 0,-7-2-192 0 0,-4 1 49 0 0,1 1 257 0 0,9 4-40 0 0,-5 1-332 0 0,0 0 0 0 0,-1 0 0 0 0,1-1 0 0 0,-1 0 0 0 0,4-2-225 0 0,1 1 239 0 0,0-1-37 0 0,4 0 44 0 0,5-2 8 0 0,0 4-109 0 0,-4 0-49 0 0,-1-4-29 0 0,-1 1-21 0 0,11 2 23 0 0,15 3-48 0 0,-20 1-21 0 0,-18-1 0 0 0,0 0 0 0 0,1-1 0 0 0,-1 1 0 0 0,0-1 0 0 0,0 1 0 0 0,0-1 0 0 0,0 0 0 0 0,0 0 0 0 0,2-2 0 0 0,10-2 0 0 0,-8 4-2 0 0,-1 0 1 0 0,1 1 0 0 0,0-1-1 0 0,3 2 2 0 0,-4-1-11 0 0,-1 0 0 0 0,0 0 0 0 0,0-1 1 0 0,0 1-1 0 0,5-2 11 0 0,5-3-35 0 0,0-1-109 0 0,0 4-83 0 0,3 2-205 0 0,-3 0-14 0 0</inkml:trace>
  <inkml:trace contextRef="#ctx0" brushRef="#br0" timeOffset="737.92">817 425 5280 0 0,'0'3'152'0'0,"0"4"-29"0"0,0 0-58 0 0,-1-2-40 0 0,0 1-39 0 0,-1-4 25 0 0,0-1 58 0 0,0-1 50 0 0,0-1 72 0 0,0 1 41 0 0,-1 0 75 0 0,3 3 14 0 0,0-3-309 0 0,0 1 0 0 0,0-1 1 0 0,0 0-1 0 0,0 1 0 0 0,0-1 0 0 0,0 1 0 0 0,0-1 0 0 0,0 0 0 0 0,0 1 0 0 0,0-1 1 0 0,0 1-1 0 0,0-1 0 0 0,-1 0 0 0 0,1 1 0 0 0,0-1 0 0 0,0 0 0 0 0,0 1 1 0 0,-1-1-1 0 0,1 0 0 0 0,0 1 0 0 0,0-1 0 0 0,-1 0 0 0 0,1 1 0 0 0,0-1 1 0 0,-1 0-1 0 0,1 0 0 0 0,0 1 0 0 0,-1-1 0 0 0,1 0 0 0 0,0 0 0 0 0,-1 0-12 0 0,-6 5 191 0 0,2 5 81 0 0,-5-5 2 0 0,4 6-2 0 0,6-10-252 0 0,-1 0-1 0 0,1 0 0 0 0,-1 0 1 0 0,1 0-1 0 0,-1 0 0 0 0,1 0 1 0 0,-1-1-1 0 0,1 1 0 0 0,-1 0 1 0 0,0 0-1 0 0,0 0 0 0 0,1-1 1 0 0,-1 1-1 0 0,0 0 0 0 0,0-1 1 0 0,0 1-20 0 0,-4 2 79 0 0,4-3-59 0 0,1 0-1 0 0,-1 0 1 0 0,0 0 0 0 0,1 1-1 0 0,-1-1 1 0 0,1 0 0 0 0,-1 1-1 0 0,1-1 1 0 0,-1 1 0 0 0,1-1-1 0 0,-1 1 1 0 0,1-1 0 0 0,-1 1-1 0 0,1-1 1 0 0,-1 1 0 0 0,1-1-1 0 0,0 1 1 0 0,-1-1 0 0 0,1 1-1 0 0,0 0 1 0 0,0-1 0 0 0,-1 1-20 0 0,-1 4 78 0 0,-1 0 14 0 0,-13 24 466 0 0,7-18-358 0 0,8-9-178 0 0,0-1 6 0 0,-1 0 1 0 0,1 0-1 0 0,0 1 0 0 0,0-1 1 0 0,0 1-1 0 0,-1-1 1 0 0,2 1-1 0 0,-1-1 0 0 0,-1 2-28 0 0,0 13 143 0 0,2-12-120 0 0,-1 1 1 0 0,0-1 0 0 0,0 0 0 0 0,0 1-1 0 0,-1-1 1 0 0,1 0 0 0 0,-1 0 0 0 0,0 0 0 0 0,0 0-1 0 0,-1 0-23 0 0,-9 21 125 0 0,9-9 32 0 0,3 3 4 0 0,1-7-69 0 0,-2 9 97 0 0,1 26 200 0 0,5-26-249 0 0,-4-19-132 0 0,0 0 1 0 0,0 0-1 0 0,0 0 0 0 0,0 0 0 0 0,0-1 0 0 0,0 1 0 0 0,1 0 1 0 0,0 0-9 0 0,9 10 68 0 0,-2-1-38 0 0,14 27-24 0 0,-20-32-6 0 0,-3-5 0 0 0,0 0 1 0 0,1-1-1 0 0,-1 1 0 0 0,0-1 1 0 0,1 1-1 0 0,-1 0 0 0 0,1-1 1 0 0,-1 1-1 0 0,1-1 0 0 0,-1 1 0 0 0,1-1 1 0 0,-1 0-1 0 0,1 1 0 0 0,-1-1 1 0 0,1 1-1 0 0,-1-1 0 0 0,1 0 1 0 0,0 1-1 0 0,-1-1 0 0 0,1 0 1 0 0,0 0-1 0 0,-1 0 0 0 0,1 0 0 0 0,0 1 1 0 0,-1-1-1 0 0,1 0 0 0 0,0 0 0 0 0,1 0 2 0 0,20 9 47 0 0,14 8 164 0 0,-33-17-185 0 0,-1 1 0 0 0,1 0 0 0 0,0 0 0 0 0,0-1 0 0 0,0 0 0 0 0,0 1 1 0 0,-1-1-1 0 0,1 0 0 0 0,0-1 0 0 0,0 1 0 0 0,1 0-28 0 0,4-1 113 0 0,6 1 115 0 0,-3 0-59 0 0,-8-1-113 0 0,0 1 0 0 0,0 0 0 0 0,0-1 0 0 0,-1 0 0 0 0,1 0 0 0 0,0 1 0 0 0,2-2-56 0 0,8-5 218 0 0,1 1-69 0 0,2 2-63 0 0,0 0-33 0 0,-2-2 38 0 0,-13 6-85 0 0,0-1 1 0 0,0 0-1 0 0,0 1 1 0 0,0-1 0 0 0,-1 0-1 0 0,1 1 1 0 0,0-1-1 0 0,0 0 1 0 0,-1 0 0 0 0,1 0-1 0 0,-1 0 1 0 0,1 0-1 0 0,-1 0 1 0 0,1 0 0 0 0,-1 0-1 0 0,1 0-6 0 0,5-10 111 0 0,22-7 129 0 0,-19 6-164 0 0,-4-6-32 0 0,-2 6-30 0 0,3 0 23 0 0,-5 10-33 0 0,0 1-1 0 0,0-1 1 0 0,-1 1-1 0 0,1 0 1 0 0,0-1 0 0 0,-1 0-1 0 0,1 1 1 0 0,-1-1-1 0 0,0 1 1 0 0,1-1-1 0 0,-1 0 1 0 0,0 1-1 0 0,0-1 1 0 0,0 0-4 0 0,0-12 31 0 0,1 3-2 0 0,-1 1 0 0 0,-1-1 0 0 0,1 0 0 0 0,-3-5-29 0 0,-7-14 32 0 0,5 2 32 0 0,-5 8-48 0 0,7 8-16 0 0,3 10 1 0 0,-1-1-1 0 0,1 1 1 0 0,-1 0 0 0 0,1 0 0 0 0,-1 0-1 0 0,0 0 1 0 0,0-1 0 0 0,0 1 0 0 0,0 0-1 0 0,-1 1 1 0 0,1-1 0 0 0,0 0-1 0 0,-1 0 1 0 0,1 0-1 0 0,-10-8 43 0 0,1-1-37 0 0,-3-5-80 0 0,0-1 1 0 0,-1-2 73 0 0,12 17-13 0 0,0-1 0 0 0,0 0 1 0 0,0 1-1 0 0,0-1 1 0 0,0 1-1 0 0,-1 0 0 0 0,1 0 1 0 0,-3-2 12 0 0,-11-5-96 0 0,9 6 53 0 0,3 0 14 0 0,0 0 1 0 0,0 0 0 0 0,0 0 0 0 0,1-1 0 0 0,-2-1 28 0 0,1 1-34 0 0,1 1-47 0 0,1 3 1 0 0,1 0 111 0 0,0 0-35 0 0,-1 0-35 0 0,1 0-35 0 0,-1 0-37 0 0,0 0-38 0 0,0 0-37 0 0,0 0-40 0 0,0 0-39 0 0,1 0-40 0 0,-1 0-42 0 0,0 0-41 0 0,1 0-42 0 0,-1 0-44 0 0,1 0-44 0 0,0 0-44 0 0,-1 0-1179 0 0,1 0-991 0 0</inkml:trace>
  <inkml:trace contextRef="#ctx0" brushRef="#br0" timeOffset="1219.52">1225 531 8696 0 0,'0'0'197'0'0,"0"0"24"0"0,0 0 18 0 0,0 2-34 0 0,0 23-171 0 0,0-16 7 0 0,0 0 43 0 0,0-1 29 0 0,0-1 50 0 0,0 0 59 0 0,0-1 68 0 0,3-1 189 0 0,2 2-261 0 0,-1 0-40 0 0,-4-4-109 0 0,1 0 1 0 0,-1 0 0 0 0,1 0 0 0 0,-1 0-1 0 0,0 0 1 0 0,0 2-70 0 0,0 6 168 0 0,0 0 35 0 0,4 6 156 0 0,0-7-221 0 0,3 7 78 0 0,-5 1-8 0 0,-3-15-178 0 0,2 0 0 0 0,-1 0 0 0 0,0 0 0 0 0,0 0 0 0 0,1 0 0 0 0,0 0 0 0 0,0 2-30 0 0,0-3 23 0 0,0 0-1 0 0,0 0 1 0 0,0-1-1 0 0,0 1 0 0 0,1 0 1 0 0,-1 0-1 0 0,0-1 1 0 0,2 2-23 0 0,9 11 166 0 0,12 19 100 0 0,-17-20-122 0 0,-2-3-19 0 0,0-4-45 0 0,-4-5-69 0 0,-1 0 0 0 0,1 0-1 0 0,0 0 1 0 0,0-1-1 0 0,0 1 1 0 0,1 0 0 0 0,-1-1-1 0 0,0 1 1 0 0,0-1-1 0 0,0 1 1 0 0,0-1 0 0 0,0 0-1 0 0,1 0-10 0 0,8 3 93 0 0,2 3 71 0 0,4 3 51 0 0,3 1 65 0 0,-6-4-121 0 0,12-1 91 0 0,-12 1-82 0 0,-4-1-11 0 0,2-3 38 0 0,1-2-14 0 0,1 0-13 0 0,-11 0-143 0 0,0 0 0 0 0,0 0 0 0 0,0 0-1 0 0,0-1 1 0 0,0 1 0 0 0,0-1 0 0 0,0 1 0 0 0,0-1-1 0 0,0 0 1 0 0,0 0 0 0 0,-1 0 0 0 0,2-1-25 0 0,7-5 160 0 0,-2 0-19 0 0,6-1 116 0 0,0 0-2 0 0,-5 0-133 0 0,3-4 63 0 0,-8 7-107 0 0,0 1 0 0 0,0-1 0 0 0,1 1 0 0 0,0 0-1 0 0,0 0 1 0 0,1 0-78 0 0,-1 1 38 0 0,-4 3-32 0 0,-1 0 0 0 0,1 0 0 0 0,0-1 0 0 0,-1 1 0 0 0,1 0 0 0 0,-1-1 0 0 0,1 1 0 0 0,-1 0-1 0 0,1-1 1 0 0,-1 1 0 0 0,1-1 0 0 0,-1 1 0 0 0,1-1 0 0 0,-1 1 0 0 0,1-1 0 0 0,-1 1 0 0 0,0-1 0 0 0,1 1 0 0 0,-1-1 0 0 0,0 0 0 0 0,0 1 0 0 0,1-1-6 0 0,1-4 19 0 0,7-17 57 0 0,-7 16-63 0 0,-1 0 0 0 0,-1 0-1 0 0,1 0 1 0 0,-1 0 0 0 0,0-2-13 0 0,0-12 44 0 0,0-3-24 0 0,-3 5 5 0 0,-3 5-74 0 0,-3-7-98 0 0,-6-8-8 0 0,-5-3-130 0 0,12 20 119 0 0,-2-5-112 0 0,-2-1-4 0 0,-1-1-11 0 0,3 3-6 0 0,0-6-69 0 0,6 11 163 0 0,2 5 63 0 0,0 0-33 0 0,-1 1-40 0 0,0-1-46 0 0,0 1-53 0 0,0 0-58 0 0,1 3 121 0 0,1-1-33 0 0,-2-1-374 0 0,1 1 98 0 0,0 0-46 0 0,-1-3-706 0 0,1-1-518 0 0,1-3-1029 0 0,1 9 2782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0:27.1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0 122 10152 0 0,'0'0'298'0'0,"0"0"-4"0"0,0 0-118 0 0,0 0-47 0 0,0 0 136 0 0,3 3 241 0 0,2 1-312 0 0,1-1 41 0 0,-5-3-193 0 0,0 1 0 0 0,0-1 1 0 0,0 0-1 0 0,-1 1 0 0 0,1-1 1 0 0,0 1-1 0 0,0 0 0 0 0,0-1 1 0 0,0 1-1 0 0,-1 0 0 0 0,1-1 1 0 0,0 1-1 0 0,-1 0 0 0 0,1 0 0 0 0,0-1 1 0 0,-1 1-1 0 0,1 0 0 0 0,-1 0 1 0 0,1 0-1 0 0,-1 0 0 0 0,0 0 1 0 0,1 0-1 0 0,-1 0 0 0 0,0 0 1 0 0,0 0-1 0 0,0 0-42 0 0,0 0 19 0 0,0-1 0 0 0,0 1 0 0 0,0-1 0 0 0,0 1 0 0 0,0-1 0 0 0,0 1 0 0 0,0-1 0 0 0,0 1 0 0 0,0-1-1 0 0,0 1 1 0 0,0-1 0 0 0,0 0 0 0 0,1 1 0 0 0,-1-1 0 0 0,0 1 0 0 0,0-1 0 0 0,0 1 0 0 0,0-1 0 0 0,1 1 0 0 0,-1-1 0 0 0,0 0 0 0 0,1 1 0 0 0,-1-1 0 0 0,0 0 0 0 0,1 1 0 0 0,-1-1 0 0 0,0 0 0 0 0,1 1 0 0 0,-1-1 0 0 0,1 0 0 0 0,-1 0-1 0 0,1 1-18 0 0,5 3 293 0 0,-3 0-66 0 0,1 2-38 0 0,2 8 106 0 0,-4-10-186 0 0,2 3 70 0 0,-2 0-47 0 0,0 0-21 0 0,0 2 2 0 0,0 0-6 0 0,0-2-7 0 0,1-1 18 0 0,0 2 44 0 0,1-2-87 0 0,2 6 6 0 0,-2 0-39 0 0,-3-8-29 0 0,0 0 0 0 0,0-1 0 0 0,0 1 0 0 0,1 0 0 0 0,0-1 0 0 0,0 1 0 0 0,0-1-1 0 0,0 1-11 0 0,5 7 26 0 0,-4-5-5 0 0,1 0 1 0 0,0-1-1 0 0,0 1 1 0 0,4 3-23 0 0,-6-8 4 0 0,-1 0-1 0 0,0 1 1 0 0,0-1 0 0 0,1 1 0 0 0,-1-1 0 0 0,0 1-1 0 0,-1-1 1 0 0,1 1 0 0 0,0-1 0 0 0,0 2-4 0 0,7 12 72 0 0,20 16 48 0 0,-18-21-121 0 0,-4-7-61 0 0,3-3 24 0 0,-9 0 25 0 0,9 0-223 0 0,0 0-12 0 0,-1-2 18 0 0,-2-4 30 0 0,-2-2 6 0 0,-3 7 210 0 0,1-2-68 0 0,1 0-129 0 0,1-1-82 0 0,6-7-480 0 0,-7 7 553 0 0,-1 0 70 0 0,1-3-163 0 0,0 0 69 0 0,0-1 21 0 0,0-3-30 0 0,0 1-20 0 0,2-25-1017 0 0,5 7 668 0 0,-10 27 568 0 0,10-30-485 0 0,-5 18 260 0 0,-1 6 75 0 0,-2 0 44 0 0,1-1 17 0 0,0-3-7 0 0,0 1 0 0 0,1-6-90 0 0,-5-1 61 0 0,0 1 16 0 0,4 0-48 0 0,2 3 75 0 0,2-2 34 0 0,0-1 39 0 0,0 2 48 0 0,-4 4-2 0 0,-2-2 50 0 0,-2-1 59 0 0,1 1 68 0 0,-1 6-27 0 0,1 1 34 0 0,0 5-191 0 0,0 0 0 0 0,0 0 0 0 0,0-1 0 0 0,0 1 1 0 0,0 0-1 0 0,0 0 0 0 0,0 0 0 0 0,0 0 0 0 0,0 0 0 0 0,0 0 1 0 0,0 0-1 0 0,0 0 0 0 0,0 0 0 0 0,0 0 0 0 0,0 0 1 0 0,0-1-1 0 0,0 1 0 0 0,0 0 0 0 0,0 0 0 0 0,0 0 0 0 0,0 0 1 0 0,0 0-1 0 0,0 0 0 0 0,0 0 0 0 0,0 0 0 0 0,0 0 0 0 0,0 0 1 0 0,0 0-1 0 0,0 0 0 0 0,0-1 0 0 0,1 1 0 0 0,-1 0 1 0 0,0 0-1 0 0,0 0 0 0 0,0 0 0 0 0,0 0 0 0 0,0 0 0 0 0,0 0 1 0 0,0 0-1 0 0,0 0 0 0 0,0 0 0 0 0,0 0 0 0 0,0 0 0 0 0,1 0 1 0 0,-1 0-1 0 0,0 0 0 0 0,0 0 0 0 0,0 0 0 0 0,0 0 0 0 0,0 0 1 0 0,0 0-1 0 0,0 0 0 0 0,0 0 0 0 0,0 0 0 0 0,0 0 1 0 0,0 0-1 0 0,1 0-6 0 0,-1 0 17 0 0,1 0 0 0 0,-1 0 1 0 0,0 0-1 0 0,1 0 1 0 0,-1 0-1 0 0,1 0 0 0 0,-1 0 1 0 0,1 0-1 0 0,-1 0 0 0 0,1 0 1 0 0,-1 0-1 0 0,1 0 0 0 0,-1-1 1 0 0,1 1-1 0 0,-1 0 1 0 0,0 0-1 0 0,1-1 0 0 0,-1 1 1 0 0,0 0-1 0 0,1 0 0 0 0,-1-1 1 0 0,1 1-1 0 0,-1-1 0 0 0,0 1 1 0 0,0 0-1 0 0,1-1 1 0 0,-1 1-1 0 0,0 0 0 0 0,0-1 1 0 0,1 1-1 0 0,-1-1 0 0 0,0 1 1 0 0,0-1-1 0 0,0 1 0 0 0,0-1 1 0 0,0 1-1 0 0,0-1 1 0 0,0 1-1 0 0,0-1 0 0 0,0 1 1 0 0,0 0-1 0 0,0-1-17 0 0,0 1 7 0 0,0 0-1 0 0,0-1 1 0 0,0 1 0 0 0,0 0 0 0 0,0 0-1 0 0,0 0 1 0 0,0 0 0 0 0,0 0-1 0 0,0 0 1 0 0,0 0 0 0 0,0 0 0 0 0,0 0-1 0 0,0 0 1 0 0,0-1 0 0 0,0 1-1 0 0,0 0 1 0 0,0 0 0 0 0,0 0 0 0 0,0 0-1 0 0,0 0 1 0 0,0 0 0 0 0,0 0-1 0 0,0 0 1 0 0,0 0 0 0 0,0 0 0 0 0,0 0-1 0 0,0 0 1 0 0,0-1 0 0 0,1 1-1 0 0,-1 0 1 0 0,0 0 0 0 0,0 0 0 0 0,0 0-1 0 0,0 0 1 0 0,0 0 0 0 0,0 0-1 0 0,0 0 1 0 0,0 0 0 0 0,0 0 0 0 0,0 0-1 0 0,0 0 1 0 0,0 0 0 0 0,1 0-1 0 0,-1 0 1 0 0,0 0 0 0 0,0 0 0 0 0,0 0-1 0 0,0 0 1 0 0,0 0 0 0 0,0 0-1 0 0,0 0 1 0 0,0 0 0 0 0,0 0 0 0 0,0 0-1 0 0,0 0 1 0 0,1 0 0 0 0,-1 0-7 0 0,0 0 128 0 0,1 0-57 0 0,0 0-50 0 0,-1 0-66 0 0,2 0-75 0 0,-1-1 98 0 0,0 1 90 0 0,0 0 7 0 0,-1 0 35 0 0,2 0 158 0 0,-2 1-88 0 0,1-1 34 0 0,-1 0 37 0 0,1 0 39 0 0,0 0 42 0 0,-1 0 44 0 0,1 1-224 0 0,-1 1-64 0 0,0 2-41 0 0,-1 2-28 0 0,1-1 38 0 0,1 9 40 0 0,-1 22 150 0 0,-3-16-135 0 0,-3-5-21 0 0,5-12-71 0 0,0 0-1 0 0,0 0 0 0 0,0 1 1 0 0,0-1-1 0 0,0 0 0 0 0,1 1 0 0 0,-1-1 1 0 0,1 1-1 0 0,0-1-19 0 0,0 4 29 0 0,-1 0 1 0 0,0 0-1 0 0,0 0 1 0 0,-1 0-1 0 0,0 2-29 0 0,0-1 28 0 0,0-1 0 0 0,1 1 0 0 0,-1 0 0 0 0,2-1 0 0 0,-1 4-28 0 0,2 6 36 0 0,-1-8-4 0 0,0-1-1 0 0,0 1 0 0 0,0 0 1 0 0,-1-1-1 0 0,-1 6-31 0 0,1-11 12 0 0,-3 9 41 0 0,2 0-1 0 0,-1 1 1 0 0,2-1 0 0 0,-1 9-53 0 0,2-4 58 0 0,1-10-14 0 0,-1 0-1 0 0,0 1 0 0 0,-1-1 0 0 0,0 0 0 0 0,-1 3-43 0 0,-2 5 87 0 0,2-8-44 0 0,0-1 1 0 0,1 0 0 0 0,0 1 0 0 0,0-1 0 0 0,0 0 0 0 0,1 1-44 0 0,-1 1 49 0 0,1-1-1 0 0,-1 1 1 0 0,-1-1 0 0 0,1 0 0 0 0,-2 2-49 0 0,1-2 39 0 0,0 0 0 0 0,1 1 0 0 0,0-1 0 0 0,0 0 1 0 0,1 2-40 0 0,-1-2 38 0 0,1 1 0 0 0,-2 0 0 0 0,1-1 0 0 0,-1 0 0 0 0,0 2-38 0 0,-3 12 57 0 0,3 3-38 0 0,2-12-2 0 0,1-9-13 0 0,-1 0 0 0 0,0 1 0 0 0,0-1 0 0 0,0 1 0 0 0,-1-1 0 0 0,1 1 0 0 0,-1-1 0 0 0,1 0 1 0 0,-2 2-5 0 0,-3 8-3 0 0,-1 5 41 0 0,4 37 60 0 0,2-25-106 0 0,0-27-79 0 0,0-3 26 0 0,0 0-10 0 0,0 0-44 0 0,0 0-119 0 0,0 0-214 0 0,0 0 338 0 0,0 0 9 0 0,0 0-14 0 0,0 0-39 0 0,0 0-10 0 0,0 0-39 0 0,0 0-45 0 0,0 0-49 0 0,0 0-54 0 0,0 0-49 0 0,0 0-45 0 0,0 0-39 0 0,0 0-140 0 0,0 0-37 0 0,0 0-171 0 0,0 0-456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0:27.7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318 241 8640 0 0,'0'0'197'0'0,"0"0"24"0"0,-2 0 17 0 0,-11-2-38 0 0,-2-5-125 0 0,3 1-75 0 0,8 5 13 0 0,2 1 31 0 0,1 0 25 0 0,-1 0 39 0 0,0 1 43 0 0,0-1 52 0 0,-2 0 60 0 0,0 0 68 0 0,-1 0-120 0 0,-1 0 112 0 0,-1 0 128 0 0,-11 0 708 0 0,11 0-799 0 0,3 0-132 0 0,0 0-56 0 0,0 0-68 0 0,1 0-80 0 0,-5 1 137 0 0,2 1-33 0 0,-8 8 156 0 0,12-8-95 0 0,-1 0-70 0 0,0-2-42 0 0,-1 0-39 0 0,1 0-8 0 0,1 1 31 0 0,-5 2 45 0 0,-21 13 371 0 0,20-7-308 0 0,6-5-102 0 0,1-3-53 0 0,1 0-1 0 0,0-1 1 0 0,0 1-1 0 0,-1-1 1 0 0,1 1-1 0 0,0 0 1 0 0,-1-1-1 0 0,1 1 1 0 0,0-1-1 0 0,-1 1 1 0 0,1-1-1 0 0,-1 1 1 0 0,1-1-1 0 0,-1 0 1 0 0,1 1-1 0 0,-1-1 1 0 0,0 1-1 0 0,1-1 1 0 0,-1 0-1 0 0,1 0 0 0 0,-1 1 1 0 0,0-1-14 0 0,-4 2 40 0 0,4-1-22 0 0,-1 1 0 0 0,1-1 0 0 0,-1 0 1 0 0,1 1-1 0 0,-1-1 0 0 0,1 1 1 0 0,0-1-1 0 0,0 1 0 0 0,0 0 1 0 0,0-1-1 0 0,0 1 0 0 0,0 0 1 0 0,0 1-19 0 0,-12 17 167 0 0,6-13-115 0 0,3-4-31 0 0,1 0 1 0 0,0 0 0 0 0,0 1 0 0 0,1-1 0 0 0,-1 0-1 0 0,0 1-21 0 0,-5 14 94 0 0,1-1-35 0 0,3-8-39 0 0,1 1-1 0 0,0-1 0 0 0,1 1 0 0 0,0 0 0 0 0,0 0 1 0 0,1-1-1 0 0,1 1 0 0 0,0 2-19 0 0,0 12 22 0 0,0 48 93 0 0,0-52-111 0 0,0-18 1 0 0,0 0-1 0 0,0 1 0 0 0,0-1 0 0 0,1 0 0 0 0,-1 1 0 0 0,1-1 0 0 0,-1 0 1 0 0,1 0-1 0 0,0 0 0 0 0,0 0 0 0 0,0 0 0 0 0,1 2-4 0 0,7 16 34 0 0,-8-17-28 0 0,0 0-1 0 0,1 1 1 0 0,-1-1-1 0 0,0-1 1 0 0,1 1-1 0 0,0 0 0 0 0,0 0 1 0 0,0-1-1 0 0,0 1 1 0 0,0 0-1 0 0,0-1 1 0 0,1 0-1 0 0,-1 0 0 0 0,1 0-5 0 0,8 3 49 0 0,0 1-16 0 0,0 4 25 0 0,-4-6-46 0 0,0 0 0 0 0,0 0-1 0 0,0-1 1 0 0,1 0-1 0 0,-1 0 1 0 0,4 1-12 0 0,-10-4 2 0 0,3 1 9 0 0,-1 0 0 0 0,1 0 0 0 0,-1-1-1 0 0,1 1 1 0 0,0-1 0 0 0,-1 0 0 0 0,3 0-11 0 0,-1 0 12 0 0,1-1 1 0 0,-1 0 0 0 0,1 0 0 0 0,-1-1 0 0 0,5-1-13 0 0,-5 1 12 0 0,0 0 1 0 0,0 1-1 0 0,0 0 1 0 0,0 0 0 0 0,1 0-1 0 0,4 0-12 0 0,5-1 39 0 0,2-4-23 0 0,-7 2-7 0 0,5-2 10 0 0,-5 1-69 0 0,-2 1-24 0 0,-3 1 26 0 0,-5 3 35 0 0,1 0 0 0 0,0 0 0 0 0,-1-1-1 0 0,1 1 1 0 0,-1 0 0 0 0,1-1 0 0 0,0 1 0 0 0,-1 0 0 0 0,1-1-1 0 0,-1 1 1 0 0,1-1 0 0 0,-1 1 0 0 0,1-1 0 0 0,-1 1-1 0 0,0-1 1 0 0,1 1 0 0 0,-1-1 0 0 0,0 0 0 0 0,1 1 0 0 0,-1-1-1 0 0,0 1 1 0 0,0-1 13 0 0,3-4-56 0 0,2-3-52 0 0,2 0-52 0 0,1 1-57 0 0,-1 2-61 0 0,-3 4 109 0 0,-1-1 50 0 0,2-1-152 0 0,-3 2 133 0 0,-2 0-53 0 0,1 0-23 0 0,-1-1-62 0 0,1 0-72 0 0,-1 0-82 0 0,0 1 64 0 0,0 1-50 0 0,0-1-44 0 0,0 1-38 0 0,0 0-143 0 0,0 0-39 0 0,0 0-172 0 0,0 0-467 0 0</inkml:trace>
  <inkml:trace contextRef="#ctx0" brushRef="#br0" timeOffset="464.61">152 544 8520 0 0,'0'0'190'0'0,"0"0"28"0"0,0 0 11 0 0,2-3-21 0 0,8-7-100 0 0,-7 8 145 0 0,0 1-88 0 0,0 0-52 0 0,0 1-44 0 0,1 0-9 0 0,-2-1 32 0 0,6-3 114 0 0,1-2 87 0 0,4 4 43 0 0,-2 0-136 0 0,0-4-2 0 0,2 0-15 0 0,0 4-16 0 0,-2 3-68 0 0,-4-1-41 0 0,0 0 0 0 0,-1 0 1 0 0,1 0-1 0 0,-1-1 0 0 0,6-1-58 0 0,3-4 113 0 0,-12 5-88 0 0,0 0 0 0 0,0 0 0 0 0,0 0 0 0 0,0 0 0 0 0,1 0 0 0 0,-1 1 0 0 0,0 0 1 0 0,2-1-26 0 0,9 2 102 0 0,-2-1-41 0 0,4 1-24 0 0,-10-1-30 0 0,0-1-1 0 0,-1 1 0 0 0,1-1 0 0 0,0 0 1 0 0,1 0-7 0 0,8-4 26 0 0,0 1 23 0 0,-4 2-73 0 0,-1 1-66 0 0,2 0-89 0 0,-9 1 83 0 0,0 0 44 0 0,8 0 6 0 0,-6 0-9 0 0,-2 0-12 0 0,0 0-39 0 0,1 0-58 0 0,-1 0-63 0 0,1 0-75 0 0,0 0-85 0 0,-3 0 108 0 0,1 0-38 0 0,1 0-417 0 0,1 0-281 0 0,1 0-656 0 0</inkml:trace>
  <inkml:trace contextRef="#ctx0" brushRef="#br0" timeOffset="883.4">1150 181 8352 0 0,'2'-2'45'0'0,"1"-1"-26"0"0,0 0 6 0 0,-1 1 35 0 0,0-1 39 0 0,1 1 61 0 0,-3 2 65 0 0,-7-2-47 0 0,1 1-125 0 0,6 0-55 0 0,-1 0 1 0 0,1 0 0 0 0,-1 0-1 0 0,1 0 1 0 0,0 0 0 0 0,0 0-1 0 0,-1 0 1 0 0,1 0-1 0 0,0 0 1 0 0,0 0 0 0 0,0 0-1 0 0,0 0 1 0 0,0-1 1 0 0,1-5 34 0 0,-1 4 27 0 0,0 1 65 0 0,0 2 143 0 0,-3-3 235 0 0,-8-4-85 0 0,3 3-140 0 0,2 0 59 0 0,1-6 202 0 0,-1 6-190 0 0,-2 0-57 0 0,-3-3 152 0 0,7 3-125 0 0,0-1-58 0 0,0 1-50 0 0,0 0-44 0 0,-4-4 88 0 0,-10-9 141 0 0,12 13-172 0 0,-4 0 60 0 0,0-1-45 0 0,-7-2 107 0 0,-4-7 101 0 0,21 14-438 0 0,-1 0 0 0 0,1-1 0 0 0,0 1 1 0 0,0 0-1 0 0,0 0 0 0 0,-1 0 0 0 0,1-1 1 0 0,0 1-1 0 0,-1 0 0 0 0,1 0 0 0 0,0 0 1 0 0,0 0-1 0 0,-1 0 0 0 0,1 0 0 0 0,0 0 1 0 0,-1-1-1 0 0,1 1 0 0 0,0 0 0 0 0,0 0 1 0 0,-1 0-1 0 0,1 0 0 0 0,0 0 0 0 0,-1 0 1 0 0,1 0-1 0 0,0 1 0 0 0,-1-1-10 0 0,-5 0 69 0 0,-18 1 92 0 0,21-1-136 0 0,0 0 0 0 0,1 0 0 0 0,-1 0 0 0 0,0-1 0 0 0,1 1 0 0 0,-1-1 0 0 0,1 1-1 0 0,-2-2-24 0 0,-3-2 52 0 0,7 3-47 0 0,-1 0 0 0 0,0 1 1 0 0,1-1-1 0 0,-1 1 0 0 0,0-1 0 0 0,0 1 0 0 0,1-1 0 0 0,-1 1 1 0 0,0-1-1 0 0,0 1 0 0 0,0 0 0 0 0,0-1 0 0 0,0 1 0 0 0,1 0 0 0 0,-1 0 1 0 0,0 0-1 0 0,0 0 0 0 0,0 0 0 0 0,0 0 0 0 0,0 0 0 0 0,0 0 0 0 0,0 0 1 0 0,0 0-1 0 0,0 0 0 0 0,0 0 0 0 0,1 1 0 0 0,-1-1-5 0 0,-7 5 32 0 0,7-4-25 0 0,-1 0 0 0 0,1-1 0 0 0,0 1 0 0 0,-1 0 0 0 0,1 0 0 0 0,-1-1 0 0 0,1 1 0 0 0,-1-1 0 0 0,1 1 0 0 0,-1-1 0 0 0,0 0 0 0 0,1 0 0 0 0,-1 1-1 0 0,0-1-6 0 0,-4-1 30 0 0,4 1-27 0 0,-1 0 1 0 0,1 0-1 0 0,0 0 1 0 0,0 0-1 0 0,0 0 1 0 0,0 1-1 0 0,0-1 1 0 0,0 1-1 0 0,0-1 0 0 0,-1 1-3 0 0,-12 12 0 0 0,13-11 0 0 0,-1 0 0 0 0,0 0 0 0 0,1 0 0 0 0,-1-1 0 0 0,0 1 0 0 0,-2 0 0 0 0,4-1 0 0 0,-1-1 0 0 0,1 1 0 0 0,0-1 0 0 0,0 1 0 0 0,-1 0 0 0 0,1-1 0 0 0,0 1 0 0 0,0 0 0 0 0,0 0 0 0 0,-1 0 0 0 0,1 0 0 0 0,0 0 0 0 0,0 0 0 0 0,1 0 0 0 0,-1 0 0 0 0,0 0 0 0 0,0 0 0 0 0,0 1 0 0 0,1-1 0 0 0,-1 0 0 0 0,1 1 0 0 0,-1-1 0 0 0,1 0 0 0 0,-1 1 0 0 0,1-1 0 0 0,0 1 0 0 0,0-1 0 0 0,0 0 0 0 0,0 1 0 0 0,0 0-2 0 0,0-1-1 0 0,-1 1 1 0 0,1 0-1 0 0,0-1 0 0 0,-1 1 1 0 0,1-1-1 0 0,-1 1 1 0 0,1-1-1 0 0,-1 1 0 0 0,0-1 1 0 0,1 0-1 0 0,-1 1 1 0 0,0-1-1 0 0,0 1 3 0 0,-4 5-24 0 0,-10 24 12 0 0,12-28 12 0 0,4 2 0 0 0,11 17 0 0 0,-9-7 0 0 0,-1 0 0 0 0,0-10-2 0 0,2 2-19 0 0,-1 0 1 0 0,2 0 0 0 0,-1 0 0 0 0,0-1-1 0 0,1 1 21 0 0,11 5 8 0 0,-6-7-8 0 0,-8-5 0 0 0,0 1 0 0 0,0 1 0 0 0,1-1 0 0 0,-1 0 0 0 0,0 0 0 0 0,0 1 0 0 0,-1-1 0 0 0,1 1 0 0 0,0 0 0 0 0,3 2-7 0 0,-1 0-1 0 0,1 0 0 0 0,0 0 0 0 0,6 2 8 0 0,-5-3-6 0 0,-1 1-1 0 0,0 0 1 0 0,0-1-1 0 0,0 2 0 0 0,0-1 7 0 0,1 3 0 0 0,-4-5 0 0 0,0 1 0 0 0,0-1 0 0 0,0 0 0 0 0,0 0 0 0 0,1 0 0 0 0,-1-1 0 0 0,0 1 0 0 0,1-1 0 0 0,-1 1 0 0 0,2 0 0 0 0,9 1 0 0 0,-11-3 0 0 0,0 1 0 0 0,0-1 0 0 0,1 1 0 0 0,-1-1 0 0 0,0 1 0 0 0,0 0 0 0 0,0 0 0 0 0,0 0 0 0 0,0 0 0 0 0,0 0 0 0 0,0 1 0 0 0,0-1 0 0 0,-1 1 0 0 0,1-1 0 0 0,6 6 0 0 0,-5-4 0 0 0,0 0 0 0 0,0 0 0 0 0,0 1 0 0 0,0-1 0 0 0,-1 1 0 0 0,1 0 0 0 0,2 6 0 0 0,-5-8 0 0 0,1 0 0 0 0,0 0 0 0 0,1 0 0 0 0,-1 0 0 0 0,0 0 0 0 0,1 0 0 0 0,-1 0 0 0 0,1 0 0 0 0,0 0 0 0 0,15 14 0 0 0,-11-11 0 0 0,0 1 0 0 0,0-1 0 0 0,-1 1 0 0 0,1 0 0 0 0,-1 0 0 0 0,2 4 0 0 0,8 21 0 0 0,-13-24-12 0 0,-1 3 49 0 0,-2 24 184 0 0,1-25-171 0 0,1 1-1 0 0,-1-7-24 0 0,0-1 0 0 0,1 1-1 0 0,-1 0 1 0 0,0-1 0 0 0,-1 1 0 0 0,1 0 0 0 0,0-1-1 0 0,-1 1 1 0 0,1 0 0 0 0,-1-1 0 0 0,0 2-25 0 0,-10 2 128 0 0,10-6-120 0 0,0 1 1 0 0,0-1-1 0 0,0 1 1 0 0,0-1-1 0 0,0 1 1 0 0,0-1-1 0 0,0 1 1 0 0,0 0-1 0 0,1-1 1 0 0,-1 1-1 0 0,0 0 1 0 0,0 0-1 0 0,1 0 1 0 0,-1-1-1 0 0,0 1 1 0 0,0 1-9 0 0,-1 2 29 0 0,2-3-22 0 0,0 0-1 0 0,-1-1 1 0 0,1 1-1 0 0,0-1 1 0 0,0 1-1 0 0,-1-1 1 0 0,1 1-1 0 0,-1 0 1 0 0,1-1-1 0 0,0 1 0 0 0,-1-1 1 0 0,1 1-1 0 0,-1-1 1 0 0,1 0-1 0 0,-1 1 1 0 0,1-1-1 0 0,-1 0 1 0 0,0 1-1 0 0,1-1 1 0 0,-1 0-1 0 0,1 1 1 0 0,-1-1-7 0 0,-4 2 25 0 0,-3 3 18 0 0,7-4-34 0 0,-1 0-1 0 0,1 0 1 0 0,0-1-1 0 0,-1 1 1 0 0,1 0-1 0 0,-1-1 1 0 0,1 1 0 0 0,-1-1-1 0 0,1 1 1 0 0,-1-1-1 0 0,1 0 1 0 0,-1 1-1 0 0,0-1 1 0 0,1 0-9 0 0,0 0 2 0 0,0 0 0 0 0,1 0 0 0 0,-1 0 0 0 0,0 0 0 0 0,1 0 0 0 0,-1 0 1 0 0,0 0-1 0 0,1 0 0 0 0,-1 0 0 0 0,0 1 0 0 0,1-1 0 0 0,-1 0 0 0 0,1 0 0 0 0,-1 1 0 0 0,0-1 0 0 0,1 0 1 0 0,-1 1-1 0 0,1-1 0 0 0,-1 1 0 0 0,1-1 0 0 0,-1 1 0 0 0,1-1 0 0 0,0 1 0 0 0,-1-1 0 0 0,1 1 1 0 0,-1-1-3 0 0,1 1 2 0 0,0-1 0 0 0,-1 1 0 0 0,1-1 0 0 0,0 1 0 0 0,-1-1 0 0 0,1 1 0 0 0,-1-1 0 0 0,1 1 0 0 0,-1-1 0 0 0,1 1 0 0 0,-1-1 0 0 0,0 0 0 0 0,1 1 0 0 0,-1-1 0 0 0,1 0 0 0 0,-1 0 0 0 0,0 0 0 0 0,1 1 0 0 0,-1-1 0 0 0,0 0 1 0 0,1 0-1 0 0,-1 0 0 0 0,0 0 0 0 0,1 0 0 0 0,-1 0 0 0 0,0 0-2 0 0,-21 0 59 0 0,-31 0 20 0 0,52 0-77 0 0,0 0 0 0 0,0 0 0 0 0,1 0 0 0 0,-1 0-1 0 0,0-1 1 0 0,0 1 0 0 0,1 0 0 0 0,-1 0-1 0 0,0-1 1 0 0,1 1 0 0 0,-1 0 0 0 0,0-1-1 0 0,1 1 1 0 0,-1 0 0 0 0,0-1 0 0 0,1 1 0 0 0,-1-1-1 0 0,1 1 1 0 0,-1-1 0 0 0,1 0 0 0 0,-1 1-1 0 0,1-1 1 0 0,-1 1 0 0 0,1-1 0 0 0,-1 0-1 0 0,1 1 1 0 0,0-1 0 0 0,0 0 0 0 0,-1 0-2 0 0,1 0 1 0 0,-1 0 1 0 0,1-1-1 0 0,-1 1 0 0 0,0 0 1 0 0,1 0-1 0 0,-1 0 0 0 0,0 0 1 0 0,0 1-1 0 0,0-1 1 0 0,1 0-1 0 0,-1 0 0 0 0,0 0 1 0 0,0 1-1 0 0,0-1 0 0 0,0 0-1 0 0,-15-4 0 0 0,15 4 0 0 0,0 1 0 0 0,0-1 0 0 0,0 0 0 0 0,0 0 0 0 0,0 1 0 0 0,0-1 0 0 0,0 0 0 0 0,0 0 0 0 0,0 0 0 0 0,1 0 0 0 0,-1-1 0 0 0,0 1 0 0 0,0-2 22 0 0,0 1-37 0 0,0-3-106 0 0,1 0-73 0 0,0-11-502 0 0,0 10 455 0 0,0 3 129 0 0,0 0 89 0 0,0 1-212 0 0,0 1-184 0 0,0-1-342 0 0,0-11-27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0:23.4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227 1 8520 0 0,'0'0'190'0'0,"0"0"28"0"0,0 0 11 0 0,0 0 48 0 0,0 0 119 0 0,0 0 55 0 0,0 0 12 0 0,0 0-22 0 0,0 2-94 0 0,1-1-337 0 0,-1-1 1 0 0,0 0-1 0 0,0 1 1 0 0,0-1 0 0 0,0 1-1 0 0,0-1 1 0 0,0 0-1 0 0,0 1 1 0 0,0-1-1 0 0,0 0 1 0 0,0 1 0 0 0,-1-1-1 0 0,1 1 1 0 0,0-1-1 0 0,0 0 1 0 0,0 1 0 0 0,0-1-1 0 0,-1 0 1 0 0,1 1-1 0 0,0-1 1 0 0,0 0-1 0 0,-1 1 1 0 0,1-1 0 0 0,0 0-1 0 0,0 1 1 0 0,-1-1-1 0 0,1 0 1 0 0,0 0 0 0 0,-1 0-1 0 0,1 1 1 0 0,0-1-1 0 0,-1 0 1 0 0,1 0-1 0 0,-1 0 1 0 0,1 0 0 0 0,0 1-1 0 0,-1-1 1 0 0,1 0-1 0 0,0 0 1 0 0,-1 0 0 0 0,1 0-1 0 0,-1 0 1 0 0,1 0-1 0 0,0 0 1 0 0,-1 0-1 0 0,1 0 1 0 0,-1-1 0 0 0,1 1-1 0 0,-1 0-10 0 0,0 0 21 0 0,1 0-1 0 0,-1 0 0 0 0,0 0 1 0 0,0 0-1 0 0,0 0 0 0 0,1 0 1 0 0,-1 0-1 0 0,0 0 0 0 0,0 0 1 0 0,0 1-1 0 0,1-1 0 0 0,-1 0 1 0 0,0 0-1 0 0,0 1 1 0 0,1-1-1 0 0,-1 1 0 0 0,0-1 1 0 0,1 0-1 0 0,-1 1-20 0 0,-4 6 209 0 0,5-7-195 0 0,0 0 0 0 0,0 1 0 0 0,0-1 0 0 0,-1 1 0 0 0,1-1 0 0 0,0 0 0 0 0,-1 1 0 0 0,1-1 1 0 0,0 0-1 0 0,-1 1 0 0 0,1-1 0 0 0,0 0 0 0 0,-1 1 0 0 0,1-1 0 0 0,-1 0 0 0 0,1 0 0 0 0,0 0 0 0 0,-1 1 0 0 0,1-1 0 0 0,-1 0 0 0 0,1 0 0 0 0,-1 0 0 0 0,1 0 0 0 0,-1 0 0 0 0,1 0 0 0 0,-1 0 0 0 0,1 0 0 0 0,-1 0 0 0 0,1 0 1 0 0,-1 0-1 0 0,1 0 0 0 0,-1 0-14 0 0,-20 2 592 0 0,13 0-364 0 0,1 1-71 0 0,3 0-135 0 0,1-1-47 0 0,1 1 120 0 0,-1-2-35 0 0,-4 0-2 0 0,2-1-12 0 0,-8 11 89 0 0,10-9-36 0 0,1-1-35 0 0,-5 0-3 0 0,1 0-13 0 0,5-1-40 0 0,1 1 1 0 0,-1-1 0 0 0,0 1-1 0 0,0 0 1 0 0,0 0 0 0 0,0-1 0 0 0,1 1-1 0 0,-1 0 1 0 0,0 0 0 0 0,1 0 0 0 0,-1 0-1 0 0,1 0 1 0 0,-1 0 0 0 0,1 0-1 0 0,-1 0 1 0 0,1 0-9 0 0,-6 10 115 0 0,-4-6-1 0 0,5 7-2 0 0,-8 4-4 0 0,-2-6-38 0 0,3-1-27 0 0,9 2 20 0 0,3-9-42 0 0,-1 0 0 0 0,1 0 1 0 0,0-1-1 0 0,-1 1 1 0 0,1 0-1 0 0,-1 0 0 0 0,0 0 1 0 0,0 0-1 0 0,0-1 1 0 0,1 1-1 0 0,-2 0-21 0 0,-4 11 141 0 0,5-3-100 0 0,1-2-26 0 0,0 0-43 0 0,0 18-175 0 0,0-16 156 0 0,0 2 86 0 0,0-6 26 0 0,0 0 39 0 0,2 7-44 0 0,4-4-39 0 0,-2-1-20 0 0,-1 7-1 0 0,-3-14 0 0 0,0 1 0 0 0,0-1 0 0 0,0 0 1 0 0,0 1-1 0 0,0-1 0 0 0,1 0 1 0 0,-1 0-1 0 0,0 1 0 0 0,1-1 1 0 0,-1 0-1 0 0,1 0 0 0 0,-1 0 1 0 0,1 0-1 0 0,0 1 0 0 0,0-1 1 0 0,-1 0-1 0 0,1 0 0 0 0,0 0 1 0 0,0-1-1 0 0,0 1 0 0 0,0 0 0 0 0,0 0 7 0 0,0 0-1 0 0,0-1 1 0 0,0 1-1 0 0,0-1 1 0 0,1 1-1 0 0,-1-1 0 0 0,0 0 1 0 0,0 1-1 0 0,0-1 1 0 0,0 0-1 0 0,1 0 1 0 0,-1 0-1 0 0,1 0-6 0 0,-2 0 1 0 0,0 0 1 0 0,0 0-1 0 0,0 0 0 0 0,0 0 0 0 0,0 0 0 0 0,0 0 1 0 0,0 0-1 0 0,0 0 0 0 0,0 0 0 0 0,0 0 1 0 0,0 0-1 0 0,1 0 0 0 0,-1 0 0 0 0,0 0 0 0 0,0 0 1 0 0,0 0-1 0 0,0 0 0 0 0,0 0 0 0 0,0 0 1 0 0,0 0-1 0 0,0 0 0 0 0,0 0 0 0 0,0 0 0 0 0,0 0 1 0 0,0 0-1 0 0,1 1 0 0 0,-1-1 0 0 0,0 0 0 0 0,0 0 1 0 0,0 0-1 0 0,0 0 0 0 0,0 0 0 0 0,0 0 1 0 0,0 0-1 0 0,0 0 0 0 0,0 0 0 0 0,0 0 0 0 0,0 0 1 0 0,0 0-1 0 0,0 0 0 0 0,0 1 0 0 0,0-1 1 0 0,0 0-1 0 0,0 0 0 0 0,0 0 0 0 0,0 0 0 0 0,0 0 1 0 0,0 0-1 0 0,0 0 0 0 0,0 0 0 0 0,0 0 0 0 0,0 0 1 0 0,0 1-1 0 0,0-1 0 0 0,0 0 0 0 0,0 0 1 0 0,0 0-2 0 0,3 12 53 0 0,9 4-30 0 0,3-4 39 0 0,-4-7-2 0 0,6 5 30 0 0,-14-5-27 0 0,-4-4-60 0 0,1-1-1 0 0,0 1 0 0 0,0-1 0 0 0,0 1 0 0 0,1-1 0 0 0,-1 0 0 0 0,0 1 0 0 0,0-1 0 0 0,0 1 0 0 0,0-1 0 0 0,0 1 0 0 0,0-1 0 0 0,1 0 0 0 0,-1 1 0 0 0,0-1 0 0 0,0 0 0 0 0,0 1 0 0 0,1-1 0 0 0,-1 0 1 0 0,0 1-1 0 0,1-1 0 0 0,-1 0 0 0 0,0 1 0 0 0,1-1 0 0 0,-1 0 0 0 0,1 0-2 0 0,19 3 21 0 0,-10-1 22 0 0,2 3-35 0 0,-6-3 6 0 0,-1 0 1 0 0,1-1-1 0 0,0 0 0 0 0,0 0 0 0 0,-1 0 0 0 0,2-1-14 0 0,-7 0 1 0 0,0 0 0 0 0,0 0-1 0 0,0 0 1 0 0,0 0 0 0 0,0 0 0 0 0,0 0-1 0 0,0 0 1 0 0,0 0 0 0 0,0 0 0 0 0,1 0-1 0 0,-1 0 1 0 0,0 0 0 0 0,0 0 0 0 0,0 0-1 0 0,0 0 1 0 0,0 0 0 0 0,0 0 0 0 0,0 0-1 0 0,0 0 1 0 0,0 0 0 0 0,0 0 0 0 0,0 0-1 0 0,1 0 1 0 0,-1 0 0 0 0,0 0 0 0 0,0 0-1 0 0,0 0 1 0 0,0 0 0 0 0,0 0 0 0 0,0 0-1 0 0,0 0 1 0 0,0 0 0 0 0,0-1 0 0 0,0 1-1 0 0,0 0 1 0 0,0 0 0 0 0,0 0 0 0 0,0 0-1 0 0,0 0 1 0 0,0 0 0 0 0,0 0 0 0 0,0 0-1 0 0,0 0 1 0 0,0 0 0 0 0,0 0 0 0 0,0-1-1 0 0,0 1 1 0 0,0 0 0 0 0,0 0 0 0 0,0 0-1 0 0,0 0 1 0 0,0 0 0 0 0,0 0 0 0 0,0 0-1 0 0,0 0 1 0 0,0 0 0 0 0,0 0-1 0 0,0-4 4 0 0,0 4-3 0 0,0-1 0 0 0,0 1 0 0 0,0 0-1 0 0,0 0 1 0 0,-1 0 0 0 0,1-1 0 0 0,0 1-1 0 0,0 0 1 0 0,0 0 0 0 0,0 0 0 0 0,0-1-1 0 0,0 1 1 0 0,0 0 0 0 0,1 0 0 0 0,-1 0-1 0 0,0-1 1 0 0,0 1 0 0 0,0 0 0 0 0,0 0-1 0 0,0 0 1 0 0,0-1 0 0 0,0 1 0 0 0,0 0-1 0 0,0 0 1 0 0,1 0 0 0 0,-1-1 0 0 0,0 1-1 0 0,0 0 1 0 0,0 0 0 0 0,0 0 0 0 0,0 0-1 0 0,1 0 1 0 0,-1 0 0 0 0,0-1 0 0 0,0 1-1 0 0,0 0 1 0 0,1 0 0 0 0,-1 0-1 0 0,27-2 40 0 0,-20 2-71 0 0,-6 0 18 0 0,1 1 1 0 0,-1-1-1 0 0,1 0 0 0 0,0 0 1 0 0,-1 0-1 0 0,1-1 1 0 0,-1 1-1 0 0,1 0 0 0 0,-1-1 1 0 0,1 1-1 0 0,-1 0 1 0 0,2-2 11 0 0,1-4-70 0 0,0 2-58 0 0,6 2-61 0 0,-2 1-14 0 0,6-6-463 0 0,-11 5 535 0 0,0-1 90 0 0,-1 1-178 0 0,-2 2-167 0 0,0 0 55 0 0,1 0 72 0 0,0 0 63 0 0,0 0 53 0 0,1 0 35 0 0,0 0 41 0 0,4 0-88 0 0,-6 0-7 0 0,2 0-565 0 0</inkml:trace>
  <inkml:trace contextRef="#ctx0" brushRef="#br0" timeOffset="307.38">16 243 7424 0 0,'0'0'166'0'0,"0"0"29"0"0,0 0 12 0 0,0 0-72 0 0,0 0-12 0 0,0 0 43 0 0,0 0 140 0 0,0 0 262 0 0,2 0 22 0 0,1 0-411 0 0,0 0 43 0 0,13 0 642 0 0,-9 0-529 0 0,1-1-61 0 0,-5 0-192 0 0,0 0-46 0 0,5-4 181 0 0,-7 4-176 0 0,0 0 0 0 0,1 1 0 0 0,-1-1-1 0 0,1 0 1 0 0,-1 0 0 0 0,1 1-1 0 0,-1-1 1 0 0,1 1 0 0 0,-1-1 0 0 0,1 1-1 0 0,-1 0 1 0 0,1 0 0 0 0,0-1 0 0 0,-1 1-41 0 0,28 0 559 0 0,-1 0-118 0 0,-14 0-270 0 0,0 0-35 0 0,1 0-37 0 0,-1 0-37 0 0,0 0-42 0 0,0 0-40 0 0,0 0-45 0 0,-1 0-44 0 0,1 0-47 0 0,-1 0-49 0 0,0 0-51 0 0,0 0-51 0 0,-13 0 288 0 0,1 1 0 0 0,-1-1-1 0 0,0 0 1 0 0,1 0 0 0 0,-1 0-1 0 0,0 0 1 0 0,1 0 0 0 0,-1 0-1 0 0,0 0 1 0 0,1 0 0 0 0,-1-1-1 0 0,0 1 1 0 0,0 0 0 0 0,1 0-1 0 0,-1 0 1 0 0,0 0 0 0 0,1 0-1 0 0,-1 0 1 0 0,0-1 0 0 0,0 1-1 0 0,1 0 1 0 0,-1 0 0 0 0,0 0-1 0 0,0-1 1 0 0,0 1 0 0 0,1 0 19 0 0,11-13-504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0:22.5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8464 0 0,'0'0'190'0'0,"0"0"28"0"0,0 0 10 0 0,0 0 38 0 0,0 0 101 0 0,0 0 45 0 0,0 0 11 0 0,0 3-9 0 0,0 7-39 0 0,-1-10-369 0 0,1 0 0 0 0,0 0 1 0 0,0 0-1 0 0,0 0 0 0 0,0 0 0 0 0,0 0 1 0 0,0 0-1 0 0,0 0 0 0 0,0 0 0 0 0,0 0 0 0 0,0 1 1 0 0,0-1-1 0 0,0 0 0 0 0,0 0 0 0 0,0 0 1 0 0,0 0-1 0 0,0 0 0 0 0,0 0 0 0 0,0 0 0 0 0,0 0 1 0 0,0 0-1 0 0,1 0 0 0 0,-1 0 0 0 0,0 1 1 0 0,0-1-1 0 0,0 0 0 0 0,0 0 0 0 0,0 0 0 0 0,0 0 1 0 0,0 0-1 0 0,0 0 0 0 0,0 0 0 0 0,0 0 1 0 0,0 0-1 0 0,0 0 0 0 0,0 0 0 0 0,0 0 0 0 0,0 0 1 0 0,1 0-1 0 0,-1 0 0 0 0,0 0 0 0 0,0 0 1 0 0,0 0-1 0 0,0 0 0 0 0,0 0 0 0 0,0 0 0 0 0,0 0 1 0 0,0 0-1 0 0,0 0 0 0 0,0 0 0 0 0,1 0 1 0 0,-1 0-1 0 0,0 0 0 0 0,0 0 0 0 0,0 0 0 0 0,0 0 1 0 0,0 0-7 0 0,12 3 328 0 0,1 7 48 0 0,-10-8-118 0 0,-2 1-94 0 0,0 0-59 0 0,-1 1-52 0 0,0-1-12 0 0,0-1 42 0 0,3 4 134 0 0,0-2-36 0 0,5 5 88 0 0,-1-2-99 0 0,1-1-68 0 0,12 13 63 0 0,-13-9-37 0 0,-2 2-2 0 0,-2-2-36 0 0,6 11 78 0 0,0-8-23 0 0,13 22 166 0 0,-21-31-273 0 0,2 0 0 0 0,-1 0 1 0 0,0 0-1 0 0,1-1 1 0 0,0 1-1 0 0,0 0-38 0 0,20 16 224 0 0,-22-18-205 0 0,0 0-1 0 0,0 0 1 0 0,-1 0 0 0 0,1 0-1 0 0,-1 0 1 0 0,1 0 0 0 0,-1 0-1 0 0,1 1-18 0 0,0 6 69 0 0,2-2-2 0 0,0 1 0 0 0,0-1 0 0 0,1-1 1 0 0,0 1-1 0 0,0 0 0 0 0,2 0-67 0 0,2 5 75 0 0,0 0-37 0 0,1 3 7 0 0,-3 3-22 0 0,1 0 9 0 0,2-3 29 0 0,4 5 5 0 0,16 33 154 0 0,-24-23-208 0 0,6-17-1 0 0,-8-8 34 0 0,-2 0-35 0 0,0 0-12 0 0,9 0 2 0 0,-8 5-14 0 0,-2-8-22 0 0,0-2-40 0 0,0 0-22 0 0,0 0-92 0 0,0 0-166 0 0,0 0 192 0 0,0 0-35 0 0,0 0-67 0 0,0 0 88 0 0,0 0-35 0 0,0 0-38 0 0,0 0-35 0 0,0 0-381 0 0,0 0 97 0 0,0 0-50 0 0,0 0-723 0 0,0 0-567 0 0,0 0-1076 0 0</inkml:trace>
  <inkml:trace contextRef="#ctx0" brushRef="#br0" timeOffset="287.89">454 106 9440 0 0,'0'0'216'0'0,"0"0"32"0"0,0 0 9 0 0,0 0-109 0 0,-2 0-77 0 0,-3 1-51 0 0,2 1 39 0 0,-1 2 52 0 0,-1 3 100 0 0,-1 3 19 0 0,1-4-104 0 0,-3 3 70 0 0,1-1-34 0 0,1 3 0 0 0,-1 6 37 0 0,-2 11 69 0 0,5-21-199 0 0,0 0-1 0 0,0-1 1 0 0,0 0-1 0 0,-1 1-68 0 0,-3 4 134 0 0,1 1 0 0 0,1 0 0 0 0,-1 1 0 0 0,1 3-134 0 0,1-5 132 0 0,-1 0 1 0 0,0 0-1 0 0,0 0 1 0 0,-3 2-133 0 0,-33 45 526 0 0,31-42-422 0 0,1-1-40 0 0,0-1-70 0 0,-10 12 83 0 0,17-23-65 0 0,0 1 0 0 0,0 0 0 0 0,0 0-1 0 0,0 0 1 0 0,1 0 0 0 0,0 1 0 0 0,-2 2-12 0 0,3-3 12 0 0,-1 1 1 0 0,-1 0 0 0 0,1-1 0 0 0,-1 1 0 0 0,1-1-1 0 0,-1 0 1 0 0,0 0 0 0 0,-1 0 0 0 0,1 0-1 0 0,-1-1 1 0 0,-3 3-13 0 0,-3 5 25 0 0,-3 9-14 0 0,12-18-11 0 0,0 0 0 0 0,0 0 0 0 0,0-1 0 0 0,0 1 0 0 0,0 0 0 0 0,0-1 0 0 0,0 1 0 0 0,0-1 0 0 0,-1 1 0 0 0,1-1 0 0 0,-1 1 0 0 0,1-1 0 0 0,-2 1 0 0 0,2-2-212 0 0,0 1 97 0 0,0-1 82 0 0,-1 1 65 0 0,0-1 96 0 0,-2 2 305 0 0,3-1-332 0 0,0 0-43 0 0,0-1-53 0 0,1 1-37 0 0,-1-1-43 0 0,1 1-50 0 0,-1 0-79 0 0,1 0-77 0 0,0 0-85 0 0,0 0-94 0 0,0 0-103 0 0,0 0-110 0 0,1 1-119 0 0,-1-2 349 0 0,0 1-34 0 0,0-1-1264 0 0,0 0-992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0:45.8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93 0 8952 0 0,'0'0'200'0'0,"0"0"33"0"0,0 0 15 0 0,0 0 39 0 0,-3 3 137 0 0,-2 3-182 0 0,0 1 38 0 0,3-1-62 0 0,2 0 34 0 0,2-1 237 0 0,8 5-62 0 0,-10-10-420 0 0,0 0 0 0 0,0 0-1 0 0,1 0 1 0 0,-1 0 0 0 0,0 0 0 0 0,0 1 0 0 0,0-1 0 0 0,0 0 0 0 0,0 0 0 0 0,0 0 0 0 0,0 0 0 0 0,0 0 0 0 0,0 0 0 0 0,1 0 0 0 0,-1 0 0 0 0,0 0 0 0 0,0 0 0 0 0,0 1 0 0 0,0-1 0 0 0,0 0 0 0 0,0 0-1 0 0,0 0 1 0 0,0 0 0 0 0,0 0 0 0 0,0 0 0 0 0,0 0 0 0 0,0 1 0 0 0,0-1 0 0 0,0 0 0 0 0,0 0 0 0 0,0 0 0 0 0,0 0 0 0 0,0 0 0 0 0,0 0 0 0 0,0 0 0 0 0,0 1 0 0 0,0-1 0 0 0,0 0 0 0 0,0 0 0 0 0,0 0-1 0 0,0 0 1 0 0,0 0 0 0 0,0 0 0 0 0,-1 0 0 0 0,1 0 0 0 0,0 1 0 0 0,0-1 0 0 0,0 0 0 0 0,0 0 0 0 0,0 0 0 0 0,0 0 0 0 0,0 0 0 0 0,0 0 0 0 0,0 0 0 0 0,-1 0 0 0 0,1 0 0 0 0,0 0-7 0 0,-10 10 392 0 0,9-8-222 0 0,0 0-41 0 0,0 1 28 0 0,0 1-94 0 0,2 1-64 0 0,0-3 68 0 0,-2 8 40 0 0,-4-2-16 0 0,-1-2 2 0 0,0 5 84 0 0,-4 9-81 0 0,6-11-11 0 0,4-4-50 0 0,-1 2-8 0 0,-12 8 43 0 0,1-3-4 0 0,4-4-42 0 0,4-4-59 0 0,1-1-1 0 0,0 0-75 0 0,2 4-83 0 0,1-4 14 0 0,1-2-26 0 0,-1 0-95 0 0,0 0 84 0 0,0-1-101 0 0,0 1-50 0 0,0-1-44 0 0,0 0-38 0 0,0 1-134 0 0,0-1-37 0 0,0 0-162 0 0,0 0-433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0:47.3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7744 0 0,'0'0'174'0'0,"0"0"29"0"0,0 0 12 0 0,0 0 22 0 0,0 3 90 0 0,0 10 80 0 0,0 22 604 0 0,0-12-456 0 0,0-6-236 0 0,0-2-94 0 0,2-1 16 0 0,4 2-42 0 0,-1-1-48 0 0,-4-8-58 0 0,0 0 1 0 0,-1-1 0 0 0,0 1 0 0 0,0 3-94 0 0,0 10 173 0 0,3-4-73 0 0,7 4 60 0 0,-5 8 9 0 0,-1-14-78 0 0,3 20 162 0 0,-6-20-121 0 0,0 2 47 0 0,-1-13-149 0 0,0 0 0 0 0,0 0 0 0 0,1 0 1 0 0,-1 0-1 0 0,1 0 0 0 0,0 0 0 0 0,0 2-30 0 0,7 12 103 0 0,-4-3-42 0 0,-5 7-12 0 0,1-13-25 0 0,0 13 39 0 0,0 24 25 0 0,0-33-24 0 0,0 1 41 0 0,0-11-41 0 0,0-2 0 0 0,0 0 0 0 0,0 0 0 0 0,0 0 0 0 0,0 0 5 0 0,0 0 16 0 0,0-2-15 0 0,0-2-48 0 0,-1 2-18 0 0,1-1 1 0 0,0 1 0 0 0,0 0-1 0 0,0 0 1 0 0,1-1 0 0 0,-1 1-1 0 0,1 0 1 0 0,-1 0 0 0 0,1-2-5 0 0,4-4 0 0 0,-4 7 0 0 0,0 0 0 0 0,0-1 0 0 0,0 1 0 0 0,-1 0 0 0 0,1-1 0 0 0,0 1 0 0 0,-1-1 0 0 0,1 0 0 0 0,-1 1 0 0 0,0-1 0 0 0,1 1 0 0 0,-1-1 0 0 0,0 0 0 0 0,0 1 0 0 0,0-2 0 0 0,0 1-3 0 0,0-1 1 0 0,0 0 0 0 0,0 1 0 0 0,1-1 0 0 0,-1 1 0 0 0,1-1 0 0 0,0 1 0 0 0,0 0 0 0 0,0-1 0 0 0,0 1 0 0 0,0-1 2 0 0,2-2-13 0 0,1 0 1 0 0,0 0 0 0 0,-1 1 0 0 0,1 0 0 0 0,1-1 12 0 0,5-7-57 0 0,3-8 14 0 0,7-7-5 0 0,-18 25 36 0 0,0 0 0 0 0,0 0 1 0 0,0 0-1 0 0,0 1 0 0 0,0-1 1 0 0,1 1-1 0 0,0-1 12 0 0,31-15-100 0 0,-8 4 58 0 0,-24 12 41 0 0,0 0 1 0 0,0 1 0 0 0,0-1 0 0 0,0 1 0 0 0,0-1 0 0 0,1 1 0 0 0,-1 0 0 0 0,0 0 0 0 0,0 0-1 0 0,0 0 1 0 0,0 0 0 0 0,1 0 0 0 0,-1 1 0 0 0,0-1 0 0 0,0 1 0 0 0,0-1 0 0 0,0 1 0 0 0,0 0-1 0 0,0 0 1 0 0,0 0 0 0 0,0 0 0 0 0,0 0 0 0 0,0 0 2 0 0,1 1-1 0 0,0-1 1 0 0,-1 0 0 0 0,1 0-1 0 0,0 0 1 0 0,0-1-1 0 0,0 1 1 0 0,-1-1 0 0 0,2 1-2 0 0,-3-1 3 0 0,-1 0 0 0 0,1 0 0 0 0,0 0-1 0 0,0 0 1 0 0,0 0 0 0 0,0 0 0 0 0,-1 1 0 0 0,1-1 0 0 0,0 0 0 0 0,0 1 0 0 0,-1-1 0 0 0,1 1 0 0 0,0-1 0 0 0,0 1 0 0 0,-1-1 0 0 0,1 1 0 0 0,0-1 0 0 0,-1 1 0 0 0,1-1 0 0 0,-1 1 0 0 0,1 0 0 0 0,-1 0-3 0 0,10 20 42 0 0,-4-6-15 0 0,10 15 27 0 0,-12-22-55 0 0,-3-7-4 0 0,0 0 0 0 0,0 1-1 0 0,0-1 1 0 0,-1 1 0 0 0,1-1 0 0 0,0 1 0 0 0,-1-1-1 0 0,1 1 1 0 0,-1-1 0 0 0,0 1 0 0 0,1-1 0 0 0,-1 1-1 0 0,0 0 1 0 0,0-1 5 0 0,0 4-177 0 0,0-1 73 0 0,0 1 63 0 0,0-1 53 0 0,0 1 53 0 0,0 0 39 0 0,0 11 345 0 0,0-9-293 0 0,0-3-98 0 0,0 1-35 0 0,0-2-39 0 0,0 1-41 0 0,0 0-47 0 0,0-1-52 0 0,0 1-75 0 0,0 0-74 0 0,0 0-81 0 0,0 0-88 0 0,0 0-95 0 0,0 0-102 0 0,0 0-109 0 0,0 0-117 0 0,0 2-872 0 0,0 3-1007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0:47.8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123 213 7424 0 0,'0'0'166'0'0,"0"0"29"0"0,0 0 12 0 0,3 0-34 0 0,24 0-138 0 0,-20 1-35 0 0,-1-1 36 0 0,0 0 35 0 0,-1-1 35 0 0,-1-1 37 0 0,1-5 115 0 0,-5 7-242 0 0,0 0 0 0 0,0-1 0 0 0,0 1 0 0 0,1 0 0 0 0,-1-1 1 0 0,0 1-1 0 0,0 0 0 0 0,1-1 0 0 0,-1 1 0 0 0,0 0 0 0 0,0-1 0 0 0,1 1 0 0 0,-1 0 0 0 0,0 0 0 0 0,1-1 0 0 0,-1 1 0 0 0,0 0 0 0 0,1 0 0 0 0,-1 0 0 0 0,1 0 0 0 0,-1-1 0 0 0,0 1 0 0 0,1 0 0 0 0,-1 0 0 0 0,1 0 0 0 0,-1 0 1 0 0,0 0-1 0 0,1 0 0 0 0,-1 0 0 0 0,1 0 0 0 0,-1 0-16 0 0,5-2 353 0 0,5-8-128 0 0,-7 7-109 0 0,0 2-43 0 0,-1 1-28 0 0,0 1-24 0 0,1 0-3 0 0,-1-1 24 0 0,1-1 26 0 0,0-1 43 0 0,-1-1-68 0 0,16-16 337 0 0,-15 16-333 0 0,-1 0-37 0 0,3-10 152 0 0,-2 11-92 0 0,1 1-26 0 0,-1 0-8 0 0,-2-2 22 0 0,0-5 101 0 0,-1 0-28 0 0,0-1 43 0 0,0-26-142 0 0,0 35-32 0 0,0 0 0 0 0,0-1 0 0 0,0 1-1 0 0,-1-1 1 0 0,1 1 0 0 0,0 0 0 0 0,0-1 0 0 0,0 1-1 0 0,0-1 1 0 0,0 1 0 0 0,-1 0 0 0 0,1-1 0 0 0,0 1 0 0 0,0 0-1 0 0,0-1 1 0 0,-1 1 0 0 0,1 0 0 0 0,0 0 0 0 0,-1-1-1 0 0,1 1 1 0 0,0 0 0 0 0,-1 0 0 0 0,1-1 0 0 0,0 1 0 0 0,-7-5 2 0 0,2-5-2 0 0,-5 5 10 0 0,5-8 33 0 0,4 12-41 0 0,0 0 0 0 0,1 0 0 0 0,-1 0 0 0 0,0 0-1 0 0,0 0 1 0 0,0 0 0 0 0,0 0 0 0 0,0 0 0 0 0,0 0 0 0 0,0 0 0 0 0,0 0 0 0 0,-1 0-2 0 0,-9-2 34 0 0,-1 1 1 0 0,-10-8 77 0 0,21 10-91 0 0,-1-1 1 0 0,1 1-1 0 0,0-1 0 0 0,0 1 0 0 0,-1 0 1 0 0,1-1-1 0 0,0 1 0 0 0,0 0 0 0 0,-1 0 1 0 0,1 0-1 0 0,0 0 0 0 0,-1 0-21 0 0,-1 1 41 0 0,1-1 0 0 0,0 1 0 0 0,-1 0 0 0 0,1 0 0 0 0,0 0 0 0 0,-1 0 0 0 0,1 0 0 0 0,0 0-41 0 0,0 0 34 0 0,0 0 1 0 0,1 0-1 0 0,-1 0 1 0 0,0 0-1 0 0,1 0 1 0 0,-1-1-1 0 0,0 1 1 0 0,0-1-1 0 0,0 0 1 0 0,0 1-35 0 0,-3 1 163 0 0,-13 10 14 0 0,14-10-136 0 0,0 0 0 0 0,0 0 0 0 0,1 0 0 0 0,-1 1 0 0 0,-2 2-41 0 0,-2 2 51 0 0,5-4-27 0 0,0 0 0 0 0,0 0 1 0 0,0 0-1 0 0,0 1 0 0 0,1-1 0 0 0,-1 1-24 0 0,-28 59 336 0 0,17-35-218 0 0,13-25-114 0 0,0-1 1 0 0,0 1-1 0 0,1 0 1 0 0,-1 0-1 0 0,1 0 1 0 0,0 0-1 0 0,0-1 1 0 0,0 1 0 0 0,0 0-1 0 0,0 0 1 0 0,1 1-5 0 0,-1 4 15 0 0,0-4-3 0 0,1 1 0 0 0,-1-1 0 0 0,1 1 0 0 0,-1-1 0 0 0,2 3-12 0 0,0 0 50 0 0,1-1-1 0 0,0 0 1 0 0,0 0 0 0 0,2 3-50 0 0,3 6 80 0 0,-6-10-56 0 0,-2-5-21 0 0,1 1 0 0 0,-1 0 0 0 0,0-1 0 0 0,1 1 0 0 0,-1-1 0 0 0,0 1 0 0 0,1 0 0 0 0,-1-1 0 0 0,0 1 0 0 0,1-1 0 0 0,-1 1 0 0 0,1-1-1 0 0,-1 0 1 0 0,1 1 0 0 0,-1-1 0 0 0,1 1 0 0 0,-1-1 0 0 0,1 0 0 0 0,0 1 0 0 0,-1-1 0 0 0,1 0 0 0 0,0 0-3 0 0,4 3-1 0 0,10 9 14 0 0,0 1 34 0 0,-10-10-36 0 0,0-1 0 0 0,0 0 1 0 0,0 0-1 0 0,0 0 1 0 0,1 0-1 0 0,-1-1 0 0 0,1 0 1 0 0,2 0-12 0 0,20 0 73 0 0,-14 0-50 0 0,-3-1-9 0 0,0 0 0 0 0,-1 0 0 0 0,1-1 1 0 0,5-1-15 0 0,4-3-29 0 0,1 0-48 0 0,59-15-405 0 0,-69 16 317 0 0,-8 3 67 0 0,1-1-37 0 0,-1 1-11 0 0,0-1-38 0 0,0 1-41 0 0,0-1-48 0 0,-3 2 272 0 0,3-1-323 0 0,0-1-48 0 0,0 1-42 0 0,0-1-37 0 0,1 0-131 0 0,0 0-37 0 0,6-3-1364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0:48.3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48 6448 0 0,'-3'2'190'0'0,"-1"5"-60"0"0,-1 3-67 0 0,4-7-59 0 0,0 2 0 0 0,0-1 0 0 0,0 0 0 0 0,0 0 0 0 0,1 0 0 0 0,0 0 0 0 0,0 0 0 0 0,0 4-4 0 0,4 8 78 0 0,1-8 96 0 0,-2-3-17 0 0,-1 0 35 0 0,1 8 290 0 0,-3-4-71 0 0,0 0-80 0 0,0-1-102 0 0,0-1-32 0 0,0 29 604 0 0,0-25-484 0 0,0 2 91 0 0,0-9-300 0 0,0 4 3 0 0,0-3 6 0 0,0-2-24 0 0,0 0 33 0 0,0 1 40 0 0,0 2 46 0 0,0-2-197 0 0,0 1 58 0 0,0 1 50 0 0,0 0 40 0 0,0 7 241 0 0,0 11 344 0 0,0-15-454 0 0,0-1-45 0 0,0 0-75 0 0,0-6 124 0 0,0-2-54 0 0,0 0-20 0 0,0 0-6 0 0,0 0-2 0 0,0 0 0 0 0,0 3 0 0 0,0 7 0 0 0,0-8-16 0 0,-3-2-68 0 0,-3-2-69 0 0,5 1-50 0 0,0 0 0 0 0,0 1-1 0 0,1-1 1 0 0,-1 0 0 0 0,1 0 0 0 0,-1 0 0 0 0,1 0-1 0 0,-1 0 1 0 0,1 1 0 0 0,-1-1 0 0 0,1 0 0 0 0,0-1-13 0 0,-1-16 144 0 0,5 5-96 0 0,16-29 60 0 0,-14 24-95 0 0,-3 0 23 0 0,-2 13-30 0 0,0 1 1 0 0,0-1-1 0 0,0 1 0 0 0,1-1 1 0 0,0 1-1 0 0,0 0 0 0 0,0-1 1 0 0,0 1-7 0 0,15-22 55 0 0,7-14-39 0 0,11-15-21 0 0,-33 52 5 0 0,0 0 0 0 0,0 1 0 0 0,1-1 0 0 0,-1 1 0 0 0,1-1 0 0 0,0 1 0 0 0,0 0 0 0 0,0 0 0 0 0,0 0 0 0 0,0 1 0 0 0,0-1 0 0 0,8-4 0 0 0,4-4-16 0 0,32-21-54 0 0,-16 14 68 0 0,-15 13 29 0 0,12 5 104 0 0,-9 0-49 0 0,-13-1-62 0 0,-1 1 0 0 0,1 0 0 0 0,0 1 0 0 0,-1-1 0 0 0,1 1-1 0 0,-1 0 1 0 0,0 1 0 0 0,1-1 0 0 0,-1 1 0 0 0,0 0 0 0 0,-1 0-1 0 0,1 1 1 0 0,0 0 0 0 0,-1-1 0 0 0,0 1 0 0 0,2 3-20 0 0,-4-5 3 0 0,-1-1 0 0 0,0 1 0 0 0,1 0 0 0 0,-1 0 0 0 0,0 0 0 0 0,0 0 0 0 0,0 0 0 0 0,0 0 0 0 0,0 0 0 0 0,0 0 0 0 0,-1 0 1 0 0,1 1-1 0 0,-1-1 0 0 0,1 0-3 0 0,2 11 21 0 0,10 12 21 0 0,-11-22-38 0 0,-1-1 0 0 0,1 1 0 0 0,0 0 0 0 0,-1 0 0 0 0,0 0 0 0 0,0 0 0 0 0,0 0 0 0 0,0 0 0 0 0,0 0 0 0 0,0 0 0 0 0,-1 3-4 0 0,1-5 6 0 0,-1 1-1 0 0,0 0 1 0 0,0-1-1 0 0,1 1 0 0 0,-1 0 1 0 0,1-1-1 0 0,-1 1 1 0 0,1 0-1 0 0,0-1 0 0 0,0 2-5 0 0,3 8 17 0 0,-9 4 26 0 0,13 3-19 0 0,-5 7 50 0 0,-3-9 18 0 0,0 17 227 0 0,0-22-251 0 0,0-8-3 0 0,0-3-1 0 0,0 2-10 0 0,0 8-61 0 0,0-7-90 0 0,0-3-63 0 0,0 0-22 0 0,0 0 59 0 0,0 0 2 0 0,0 0-50 0 0,0 0-155 0 0,0-3-287 0 0,0-9-24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0:46.5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121 31 8864 0 0,'0'0'200'0'0,"0"0"33"0"0,0 0 14 0 0,0-3-41 0 0,-2-9-100 0 0,-2 6-3 0 0,-2-1 119 0 0,3 5 190 0 0,3 2 11 0 0,-1 0-280 0 0,-1 0 259 0 0,-1 0-39 0 0,1 0-39 0 0,0 0-35 0 0,-2 0 189 0 0,0 0-121 0 0,2 0-105 0 0,-1 1-88 0 0,1 0-74 0 0,1 0-58 0 0,-1 1-53 0 0,0 6-112 0 0,2-4 125 0 0,0 1 63 0 0,0 0 92 0 0,0 0 39 0 0,2 8-79 0 0,3 1-33 0 0,2 2-8 0 0,-6-1 31 0 0,-1 36 113 0 0,0 68 137 0 0,0-84-187 0 0,0-3 68 0 0,2-12-18 0 0,2-7-90 0 0,0 5 5 0 0,-11 14-9 0 0,6-26-102 0 0,0 0 0 0 0,0-1 1 0 0,1 1-1 0 0,0 0 1 0 0,0 2-15 0 0,0 16 68 0 0,6 7-13 0 0,-2-7-46 0 0,-8-11-9 0 0,1-6 0 0 0,2-4 0 0 0,0 0 0 0 0,0 0 0 0 0,1-1 0 0 0,0 1 0 0 0,-1 0 0 0 0,1 0 0 0 0,0 0 0 0 0,0 0 0 0 0,0-1 0 0 0,1 1 0 0 0,-1 0 0 0 0,1 0 0 0 0,0 0 0 0 0,0 0 0 0 0,1 1 5 0 0,-1-1 0 0 0,1 1 1 0 0,-1-1-1 0 0,1 1 0 0 0,-1-1 1 0 0,0 1-1 0 0,0 0 0 0 0,-1 0 1 0 0,1-1-1 0 0,-1 4-5 0 0,0-6 0 0 0,1 1 1 0 0,-1-1-1 0 0,0 0 1 0 0,-1 1-1 0 0,1-1 1 0 0,0 0-1 0 0,0 0 1 0 0,0 1-1 0 0,-1-1 1 0 0,1 0-1 0 0,-1 0 1 0 0,1 0-1 0 0,-1 1 1 0 0,1-1-1 0 0,-1 0 1 0 0,0 0-1 0 0,0 0 0 0 0,-5 11 3 0 0,3 17 50 0 0,3-28-53 0 0,0 0 0 0 0,0-1 0 0 0,0 1 1 0 0,0 0-1 0 0,0-1 0 0 0,0 1 0 0 0,0 0 0 0 0,0 0 0 0 0,-1-1 0 0 0,1 1 1 0 0,0 0-1 0 0,-1-1 0 0 0,1 1 0 0 0,0-1 0 0 0,-1 1 0 0 0,1 0 1 0 0,-1-1-1 0 0,1 1 0 0 0,0-1 0 0 0,-1 1 0 0 0,0-1 0 0 0,1 1 1 0 0,-1-1-1 0 0,1 0 0 0 0,-1 1 0 0 0,-4 3-40 0 0,3 4-47 0 0,2-6-34 0 0,0-1 36 0 0,-2 1-21 0 0,-3 3-103 0 0,-1 0-95 0 0,4-3-348 0 0,2-2-25 0 0</inkml:trace>
  <inkml:trace contextRef="#ctx0" brushRef="#br0" timeOffset="311.39">0 484 7312 0 0,'0'0'165'0'0,"0"0"22"0"0,0 0 9 0 0,0-2 21 0 0,0 1-205 0 0,0 1 0 0 0,0 0 0 0 0,0-1 0 0 0,0 1-1 0 0,0-1 1 0 0,0 1 0 0 0,0-1 0 0 0,1 1 0 0 0,-1-1 0 0 0,0 1 0 0 0,0-1 0 0 0,0 1-1 0 0,0-1 1 0 0,1 1 0 0 0,-1 0 0 0 0,0-1 0 0 0,0 1 0 0 0,1-1 0 0 0,-1 1 0 0 0,0 0-1 0 0,1-1 1 0 0,-1 1 0 0 0,0 0 0 0 0,1-1 0 0 0,-1 1 0 0 0,0 0 0 0 0,1 0 0 0 0,-1-1-1 0 0,1 1 1 0 0,-1 0 0 0 0,1 0 0 0 0,-1 0 0 0 0,0 0 0 0 0,1-1 0 0 0,-1 1 0 0 0,1 0-1 0 0,-1 0 1 0 0,1 0 0 0 0,-1 0 0 0 0,1 0 0 0 0,-1 0 0 0 0,1 0-12 0 0,-1 0 4 0 0,0 0 1 0 0,0 0-1 0 0,0 0 1 0 0,0 0-1 0 0,1 1 1 0 0,-1-1-1 0 0,0 0 1 0 0,0 0-1 0 0,0 0 1 0 0,0 0-1 0 0,0 0 1 0 0,0 0-1 0 0,0 0 1 0 0,0 0-1 0 0,0 0 1 0 0,0 0-1 0 0,0-1 1 0 0,1 1-1 0 0,-1 0 1 0 0,0 0-1 0 0,0 0 1 0 0,0 0-1 0 0,0 0 1 0 0,0 0-1 0 0,0 0 1 0 0,0 0-1 0 0,0 0 0 0 0,0 0 1 0 0,0 0-1 0 0,0 0 1 0 0,0 0-1 0 0,0 0 1 0 0,1 0-1 0 0,-1 0 1 0 0,0 0-1 0 0,0 0 1 0 0,0-1-1 0 0,0 1 1 0 0,0 0-1 0 0,0 0 1 0 0,0 0-1 0 0,0 0 1 0 0,0 0-1 0 0,0 0 1 0 0,0 0-1 0 0,0 0 1 0 0,0 0-1 0 0,0 0 1 0 0,0 0-1 0 0,0-1 1 0 0,0 1-1 0 0,0 0 1 0 0,0 0-1 0 0,0 0 1 0 0,0 0-1 0 0,0 0 1 0 0,0 0-5 0 0,0-10 256 0 0,0 10-252 0 0,0 0 1 0 0,-1 0-1 0 0,1-1 1 0 0,0 1-1 0 0,0 0 1 0 0,0 0-1 0 0,0 0 1 0 0,0 0-1 0 0,0 0 1 0 0,0 0-1 0 0,0 0 1 0 0,0 0-1 0 0,0 0 1 0 0,0 0-1 0 0,0-1 1 0 0,0 1-1 0 0,0 0 1 0 0,0 0-1 0 0,0 0 1 0 0,1 0-1 0 0,-1 0 1 0 0,0 0-1 0 0,0 0 1 0 0,0 0-1 0 0,0 0 0 0 0,0 0 1 0 0,0 0-1 0 0,0 0 1 0 0,0 0-1 0 0,0-1 1 0 0,0 1-1 0 0,0 0 1 0 0,0 0-1 0 0,0 0 1 0 0,0 0-1 0 0,0 0 1 0 0,0 0-1 0 0,1 0 1 0 0,-1 0-1 0 0,0 0 1 0 0,0 0-1 0 0,0 0 1 0 0,0 0-1 0 0,0 0 1 0 0,0 0-1 0 0,0 0 1 0 0,0 0-1 0 0,0 0 1 0 0,0 0-1 0 0,1 0 1 0 0,-1 0-1 0 0,0 0 1 0 0,0 0-1 0 0,0 0 1 0 0,0 0-1 0 0,0 0 1 0 0,0 0-5 0 0,12-3 239 0 0,1-6 34 0 0,-10 6-112 0 0,-2 0-58 0 0,0 1-38 0 0,-2-1-40 0 0,1 0-19 0 0,1 1 38 0 0,23-11 178 0 0,-20 11-184 0 0,7-3 53 0 0,6-5 42 0 0,-7 2-20 0 0,1 3-73 0 0,-2 1-9 0 0,8-5 29 0 0,-3 4-35 0 0,2 0-51 0 0,0-7-68 0 0,-10 7 23 0 0,-2 2-73 0 0,-1 1-84 0 0,-1 1 65 0 0,1 0-38 0 0,-1 0-40 0 0,0 1-39 0 0,4-1-377 0 0,1 0-262 0 0,3 1-606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0:51.1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45 11056 0 0,'0'0'248'0'0,"0"0"34"0"0,0 0 22 0 0,0 0-29 0 0,0 3-162 0 0,0-3-107 0 0,0 1 1 0 0,0 0-1 0 0,0-1 0 0 0,0 1 0 0 0,0-1 0 0 0,0 1 0 0 0,1-1 0 0 0,-1 1 0 0 0,0-1 1 0 0,0 1-1 0 0,0-1 0 0 0,1 1 0 0 0,-1-1 0 0 0,0 1 0 0 0,1-1 0 0 0,-1 1 0 0 0,0-1 1 0 0,1 1-1 0 0,-1-1 0 0 0,1 0 0 0 0,-1 1 0 0 0,0-1 0 0 0,1 0 0 0 0,0 1-6 0 0,-1-1 8 0 0,1 1 0 0 0,0-1-1 0 0,-1 0 1 0 0,1 1-1 0 0,-1-1 1 0 0,1 1 0 0 0,-1-1-1 0 0,1 1 1 0 0,-1 0-1 0 0,0-1 1 0 0,1 1 0 0 0,-1-1-1 0 0,1 1 1 0 0,-1 0-1 0 0,0-1 1 0 0,0 1 0 0 0,1 0-1 0 0,-1-1 1 0 0,0 1 0 0 0,0 0-1 0 0,0 0 1 0 0,0-1-1 0 0,0 1 1 0 0,0 0 0 0 0,0 0-8 0 0,0 5 55 0 0,0-4-31 0 0,-1 1 1 0 0,1-1-1 0 0,0 0 0 0 0,1 0 1 0 0,-1 0-1 0 0,0 0 0 0 0,0 0 1 0 0,1 0-1 0 0,0 0 0 0 0,0 1-24 0 0,3 5 90 0 0,-3-7-69 0 0,0 0 0 0 0,0 1 0 0 0,0-1 0 0 0,-1 0-1 0 0,1 1 1 0 0,0-1 0 0 0,-1 1 0 0 0,1-1 0 0 0,-1 1-1 0 0,0-1 1 0 0,1 1 0 0 0,-1 0 0 0 0,0-1 0 0 0,0 1-21 0 0,2 9 136 0 0,3-2-43 0 0,1 4-13 0 0,-5 4-10 0 0,-1-14-53 0 0,0 0 1 0 0,0 0 0 0 0,0 0-1 0 0,1 0 1 0 0,-1 1-1 0 0,1-1 1 0 0,0 0 0 0 0,0 0-18 0 0,2 7 41 0 0,3 9 29 0 0,0-5 9 0 0,4 4 3 0 0,-5 4-2 0 0,2-16-34 0 0,-4-4-26 0 0,12 26-6 0 0,0 2-14 0 0,-10-18 0 0 0,5-6 0 0 0,-5 0 7 0 0,-1-1-14 0 0,3-4-33 0 0,-5-1-47 0 0,-2 0-37 0 0,0 0-172 0 0,0 0 143 0 0,0 0 61 0 0,0 0-35 0 0,0 0-12 0 0,0 0-36 0 0,0 0-40 0 0,0 0-45 0 0,0 0-50 0 0,0 0-45 0 0,0 0-41 0 0,0 0-35 0 0,0 0-126 0 0,0 0-35 0 0,0 0-1307 0 0</inkml:trace>
  <inkml:trace contextRef="#ctx0" brushRef="#br0" timeOffset="336.01">349 0 8232 0 0,'0'0'182'0'0,"0"0"29"0"0,0 0 14 0 0,0 0-70 0 0,0 0-12 0 0,0 0 50 0 0,0 0 166 0 0,0 0 302 0 0,0 0 19 0 0,0 0-17 0 0,0 0-99 0 0,0 0-42 0 0,0 3-8 0 0,0 32 624 0 0,0-22-798 0 0,0 1-40 0 0,0-4-89 0 0,0 1-44 0 0,0-2-50 0 0,0-1-58 0 0,-2 9 136 0 0,-4 0-41 0 0,1-3-43 0 0,3 5 34 0 0,3-14-106 0 0,-2-1 0 0 0,1 1 0 0 0,0-1 0 0 0,-1 0 0 0 0,0 1 1 0 0,0 0-40 0 0,-9 23 109 0 0,-5 14 57 0 0,8-12-34 0 0,1 12 17 0 0,-1 5 26 0 0,5-41-134 0 0,0 0-1 0 0,0 0 0 0 0,0 0 0 0 0,-1 0 0 0 0,-2 4-40 0 0,-7 15 117 0 0,0 18 43 0 0,10-32-92 0 0,-1 1 1 0 0,0-1 0 0 0,-1-1-1 0 0,-2 6-68 0 0,-2-1 71 0 0,4-7-21 0 0,-1 1 0 0 0,1-1 0 0 0,1 1 0 0 0,-1 3-50 0 0,1-1 44 0 0,3-7-22 0 0,-1 0 0 0 0,0-1 0 0 0,0 1 0 0 0,-1-1 0 0 0,1 1 0 0 0,-1-1 0 0 0,1 1 0 0 0,-1-1-1 0 0,-2 2-21 0 0,2-2 15 0 0,1 1-1 0 0,-1 0 1 0 0,0-1-1 0 0,1 1 1 0 0,0 0-1 0 0,0 0 1 0 0,0 2-15 0 0,0-3 8 0 0,1 0-1 0 0,-1 1 1 0 0,0-1 0 0 0,0 0-1 0 0,0 0 1 0 0,-1 0 0 0 0,1 0-1 0 0,-1 0 1 0 0,0 0-1 0 0,0 0 1 0 0,0 0 0 0 0,-1 1-8 0 0,2-3 4 0 0,0 0 0 0 0,-1 0 0 0 0,1 0 0 0 0,0 1 0 0 0,0-1 0 0 0,0 0 0 0 0,0 0 0 0 0,0 1 0 0 0,0-1 0 0 0,1 1 0 0 0,-1-1 1 0 0,0 1-1 0 0,1-1 0 0 0,-1 1 0 0 0,1 0 0 0 0,0-1 0 0 0,-1 1 0 0 0,1-1 0 0 0,0 1 0 0 0,0 0-4 0 0,0 0 3 0 0,0-1 1 0 0,0 1-1 0 0,-1-1 0 0 0,1 1 0 0 0,0 0 1 0 0,-1-1-1 0 0,1 1 0 0 0,-1-1 0 0 0,0 1 1 0 0,1-1-1 0 0,-1 0 0 0 0,0 1 0 0 0,0-1 1 0 0,0 1-4 0 0,-4 5 21 0 0,-10 24 43 0 0,14-29-133 0 0,0-1 81 0 0,0 1 124 0 0,1 0-122 0 0,0 0-47 0 0,0 1-60 0 0,1 1-79 0 0,-1 2-94 0 0,0 2-111 0 0,0-8-109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0:32.7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0 484 7568 0 0,'0'0'166'0'0,"0"0"29"0"0,0 0 14 0 0,3 0-25 0 0,2 0-255 0 0,1 0 60 0 0,1 0 52 0 0,-1 0 44 0 0,4 0 97 0 0,-1 0 53 0 0,23 0 662 0 0,-19 0-576 0 0,-8 0-165 0 0,0-1-41 0 0,6-4 106 0 0,-4 0-40 0 0,-1 3 19 0 0,1 1 44 0 0,2 0 92 0 0,11-1 10 0 0,-10-8-2 0 0,4 8-133 0 0,2 2-14 0 0,-5-3-24 0 0,4-10 48 0 0,-14 12-193 0 0,1-1 1 0 0,-1 1 0 0 0,1-1-1 0 0,0 1 1 0 0,-1 0 0 0 0,1 0 0 0 0,0-1-1 0 0,0 1-28 0 0,16-2 185 0 0,-14 3-166 0 0,-3 0-16 0 0,0 0-1 0 0,0 0 1 0 0,-1 0 0 0 0,1 0 0 0 0,0 0-1 0 0,0 0 1 0 0,0 0 0 0 0,0 0 0 0 0,0 0-1 0 0,0 0 1 0 0,0 0 0 0 0,0-1-1 0 0,0 1 1 0 0,0 0 0 0 0,0-1 0 0 0,-1 1-1 0 0,1-1 1 0 0,0 1 0 0 0,0-1 0 0 0,0 0-1 0 0,-1 1 1 0 0,1-1 0 0 0,0 1-1 0 0,-1-1 1 0 0,1 0 0 0 0,0 0 0 0 0,-1 0-1 0 0,1 1 1 0 0,-1-1 0 0 0,1 0-1 0 0,-1 0 1 0 0,0 0 0 0 0,1 0-3 0 0,0 0 5 0 0,-1-1-1 0 0,1 1 1 0 0,0 0 0 0 0,0 0 0 0 0,0 0-1 0 0,1 0 1 0 0,-1 0 0 0 0,0 0 0 0 0,0 1-1 0 0,0-1 1 0 0,1 0 0 0 0,-1 0-1 0 0,0 1 1 0 0,1-1 0 0 0,-1 1 0 0 0,0-1-1 0 0,1 1 1 0 0,-1 0 0 0 0,1 0 0 0 0,-1 0-1 0 0,2-1-4 0 0,-1 1 13 0 0,0 0 0 0 0,0-1 0 0 0,0 1 0 0 0,0-1 0 0 0,0 1 0 0 0,-1-1 0 0 0,1 0 0 0 0,0 0-1 0 0,1-1-12 0 0,-2 1 10 0 0,0 0 0 0 0,0 0 0 0 0,0 0 0 0 0,0 0 0 0 0,-1 0 0 0 0,1 0 0 0 0,0 0 0 0 0,-1 0-1 0 0,1 0 1 0 0,-1 0 0 0 0,1-1 0 0 0,-1 1 0 0 0,0 0 0 0 0,0 0 0 0 0,1-1 0 0 0,-1 1 0 0 0,0 0-1 0 0,0-1 1 0 0,0 1 0 0 0,0-1-10 0 0,0 1 1 0 0,0 1-1 0 0,0 0 1 0 0,0-1-1 0 0,0 1 0 0 0,0-1 1 0 0,0 1-1 0 0,0 0 1 0 0,0-1-1 0 0,0 1 1 0 0,0-1-1 0 0,0 1 0 0 0,0 0 1 0 0,0-1-1 0 0,1 1 1 0 0,-1 0-1 0 0,0-1 1 0 0,0 1-1 0 0,0 0 0 0 0,1-1 1 0 0,-1 1-1 0 0,0 0 1 0 0,0-1-1 0 0,1 1 1 0 0,-1 0-1 0 0,0 0 1 0 0,1-1-1 0 0,-1 1 0 0 0,0 0 1 0 0,1 0-1 0 0,-1 0 1 0 0,1-1-1 0 0,5-3 0 0 0,-5 3 0 0 0,-1 0 0 0 0,0 1 0 0 0,1-1 0 0 0,-1 0 0 0 0,0 0 0 0 0,1 0 0 0 0,-1 1 0 0 0,0-1 0 0 0,0 0 0 0 0,0 0 0 0 0,0 0 0 0 0,0 1 0 0 0,0-1 0 0 0,0-1 0 0 0,0 2 0 0 0,0-1 0 0 0,0 1 0 0 0,0 0 0 0 0,0-1 0 0 0,1 1 0 0 0,-1 0 0 0 0,0-1 0 0 0,0 1 0 0 0,0 0 0 0 0,0-1 0 0 0,0 1 0 0 0,0-1 0 0 0,0 1 0 0 0,0 0 0 0 0,-1-1 0 0 0,1 1 0 0 0,0 0 0 0 0,0-1 0 0 0,0 1 0 0 0,0 0 0 0 0,0-1 0 0 0,-1 1 0 0 0,1 0 0 0 0,0-1 0 0 0,0 1 0 0 0,-1 0 0 0 0,1-1 0 0 0,0 1 0 0 0,0 0 0 0 0,-1 0 0 0 0,1-1 0 0 0,-1 0 0 0 0,-1 1 0 0 0,1-2 0 0 0,0 1 0 0 0,0 0 0 0 0,0 0 0 0 0,0 0 0 0 0,0 0 0 0 0,0-1 0 0 0,0 1 0 0 0,0 0 0 0 0,0-1 0 0 0,1 1 0 0 0,-1-1 0 0 0,0 0 0 0 0,1 1 0 0 0,-1 0 0 0 0,0 0 0 0 0,1 0 0 0 0,-1 1 0 0 0,0-1 0 0 0,0 0 0 0 0,1 0 0 0 0,-1 1 0 0 0,0-1 0 0 0,0 0 0 0 0,0 1 0 0 0,0-1 0 0 0,0 1 0 0 0,0-1 0 0 0,0 1 0 0 0,0 0 0 0 0,-10-7 0 0 0,6-5 0 0 0,4 11 0 0 0,1-1 0 0 0,-1 1 0 0 0,0 0 0 0 0,0 0 0 0 0,0 0 0 0 0,0 0 0 0 0,0 0 0 0 0,0 1 0 0 0,0-1 0 0 0,0 0 0 0 0,0 0 0 0 0,-1 0 0 0 0,-13-1 0 0 0,-30 2 0 0 0,43 0 0 0 0,0 0 0 0 0,1 0 0 0 0,-1 0 0 0 0,0 1 0 0 0,1-1 0 0 0,-1 1 0 0 0,0-1 0 0 0,1 1 1 0 0,-1 0-1 0 0,1-1 0 0 0,-1 1 0 0 0,1 0 0 0 0,-1 0 0 0 0,1 0-1 0 0,-1 0-1 0 0,1 0 1 0 0,-1 0 0 0 0,1-1-1 0 0,-1 1 1 0 0,1 0 0 0 0,-1-1-1 0 0,0 1 1 0 0,1-1 0 0 0,-1 0-1 0 0,0 0 1 0 0,0 1 0 0 0,1-1 1 0 0,-1 0-3 0 0,1 0 1 0 0,-1 0 0 0 0,1 0 0 0 0,-1 0-1 0 0,1 1 1 0 0,0-1 0 0 0,-1 1 0 0 0,1-1-1 0 0,0 1 1 0 0,-1-1 0 0 0,1 1 0 0 0,0 0-1 0 0,0 0 1 0 0,0-1 0 0 0,-1 1 0 0 0,1 0 0 0 0,0 0-1 0 0,0 0 1 0 0,0 0 0 0 0,0 1 0 0 0,1-1-1 0 0,-1 0 1 0 0,0 0 0 0 0,0 0 0 0 0,1 1-1 0 0,-1-1 1 0 0,1 0 0 0 0,-1 1 0 0 0,1-1 2 0 0,-2 2-3 0 0,1 0 1 0 0,-1 0-1 0 0,0 0 1 0 0,1 0-1 0 0,-1-1 1 0 0,-2 2 2 0 0,-2 2 6 0 0,1 0 0 0 0,-1 0 0 0 0,1 1 0 0 0,-2 3-6 0 0,3-3 18 0 0,0 1 0 0 0,0 0 0 0 0,1 1 0 0 0,-1 2-18 0 0,2-5 14 0 0,0 0 14 0 0,0 1-1 0 0,0-1 1 0 0,1 1 0 0 0,0-1-1 0 0,0 1 1 0 0,0-1 0 0 0,1 1-28 0 0,0 5 45 0 0,-1-9-39 0 0,1 0 0 0 0,0 0 0 0 0,0 0 0 0 0,0 0 0 0 0,1 0 0 0 0,-1 0 0 0 0,1 0 0 0 0,-1-1 0 0 0,1 1 0 0 0,1 3-6 0 0,9 8 55 0 0,0 1-23 0 0,-11-14-27 0 0,1 0 0 0 0,0 0 0 0 0,0 0 0 0 0,0 1 0 0 0,-1-1 0 0 0,1 0 0 0 0,0 0 0 0 0,0 0 0 0 0,0 0 0 0 0,0 0 0 0 0,1-1 0 0 0,-1 1 0 0 0,0 0 0 0 0,0 0 0 0 0,1-1 0 0 0,-1 1 1 0 0,0-1-1 0 0,0 1 0 0 0,2-1-5 0 0,20 12 56 0 0,-17-8-34 0 0,1 0 1 0 0,0 0 0 0 0,0-1-1 0 0,3 1-22 0 0,0 0 12 0 0,8 2 8 0 0,-1-4 39 0 0,7-1 6 0 0,26-1 66 0 0,-20-3-79 0 0,-27 2-49 0 0,5-1-1 0 0,0 0 0 0 0,0-1 0 0 0,-1 0 0 0 0,4-1-2 0 0,-5 0-34 0 0,-4 2-30 0 0,1 0-51 0 0,0 1-66 0 0,1-1-83 0 0,-1 2-13 0 0,0-1-57 0 0,0 0-50 0 0,0 1-43 0 0,4-1-524 0 0,-1-1-100 0 0,2-2-748 0 0,2-4-1032 0 0</inkml:trace>
  <inkml:trace contextRef="#ctx0" brushRef="#br0" timeOffset="321.88">605 76 7112 0 0,'0'0'2'0'0,"25"2"133"0"0,-24-2-125 0 0,0 1 1 0 0,0-1-1 0 0,0 0 1 0 0,0 1 0 0 0,0-1-1 0 0,0 1 1 0 0,0-1-1 0 0,0 1 1 0 0,0-1-1 0 0,0 1 1 0 0,0 0-1 0 0,-1-1 1 0 0,1 1-1 0 0,0 0 1 0 0,0 0-1 0 0,-1 0 1 0 0,1 0 0 0 0,0 0-1 0 0,0 0-10 0 0,22 52 336 0 0,-16-33-273 0 0,1-1-30 0 0,0-4 69 0 0,0-1 77 0 0,-2 1 79 0 0,-2 3 97 0 0,-3-13-242 0 0,0-1 1 0 0,0 1-1 0 0,0-1 0 0 0,0 1 0 0 0,1-1 1 0 0,0 0-1 0 0,0 1 0 0 0,1-1-113 0 0,3 5 285 0 0,1 2 27 0 0,0-1-68 0 0,-1 1-26 0 0,7 14 226 0 0,-9-15-254 0 0,-1 0 148 0 0,1-1-97 0 0,0-1-35 0 0,3 4 44 0 0,-2-5-86 0 0,-1 1 57 0 0,0-1-26 0 0,0 0 48 0 0,8 13 173 0 0,-2-13-110 0 0,-6-3-111 0 0,-2 3-47 0 0,-2-5 57 0 0,0-2-11 0 0,0 0 27 0 0,0 0 123 0 0,0 0 52 0 0,0 0 11 0 0,0 0-27 0 0,-7 0-143 0 0,2-2-69 0 0,3-1-35 0 0,1-5-16 0 0,0-2-12 0 0,-1 3 5 0 0,-13-17 167 0 0,-4-8-9 0 0,13 14-184 0 0,3-1-48 0 0,3 15-30 0 0,0 0 0 0 0,-1 0 0 0 0,0 1 0 0 0,0-1 0 0 0,0 0 0 0 0,0 0 0 0 0,0 1 0 0 0,-1-1 0 0 0,1 1 0 0 0,-3-3-6 0 0,4 3 5 0 0,-1 0 0 0 0,0 1 0 0 0,0-1 0 0 0,1 0 0 0 0,0 0 0 0 0,-1 0-1 0 0,1 1 1 0 0,0-1 0 0 0,1 0 0 0 0,-1 0 0 0 0,0-1-5 0 0,1-4 20 0 0,-1 6-16 0 0,0 0 1 0 0,0 0-1 0 0,0 1 1 0 0,1-1-1 0 0,-1 0 1 0 0,1 0-1 0 0,-1 0 1 0 0,1 1-1 0 0,-1-1 1 0 0,1 0 0 0 0,0 1-1 0 0,0-1 1 0 0,1-1-5 0 0,-1 2 2 0 0,0-1 1 0 0,0 1 0 0 0,-1 0 0 0 0,1-1-1 0 0,0 1 1 0 0,-1-1 0 0 0,1 1 0 0 0,-1-1-1 0 0,0 1 1 0 0,1-1 0 0 0,-1 1 0 0 0,0-1-1 0 0,0-1-2 0 0,0 2 0 0 0,0-1 0 0 0,1 0 0 0 0,-1 0 0 0 0,0 1 0 0 0,1-1 0 0 0,-1 1 0 0 0,1-1 0 0 0,0 0 0 0 0,-1 1 0 0 0,1-1 0 0 0,0 1 0 0 0,0-1 0 0 0,0 1 0 0 0,0 0 0 0 0,0-1 0 0 0,0 1 0 0 0,0 0 0 0 0,1 0 0 0 0,-1-1 0 0 0,12-13 0 0 0,-4-7 0 0 0,-3 9 1 0 0,14-3-19 0 0,-9 8-12 0 0,4-2-22 0 0,2 1-13 0 0,13-16 0 0 0,-8 16 35 0 0,-1 0-4 0 0,-19 7 33 0 0,1 0 1 0 0,-1 1-1 0 0,1-1 0 0 0,-1 1 1 0 0,1 0-1 0 0,0-1 0 0 0,0 1 0 0 0,-1 1 1 0 0,1-1-1 0 0,0 0 0 0 0,0 1 1 0 0,0-1-1 0 0,0 1 0 0 0,0 0 0 0 0,1 0 1 0 0,-1 0-4 0 0,1 0-1 0 0,-1-1 0 0 0,0 1 0 0 0,0-1 0 0 0,0 1 0 0 0,0-1 0 0 0,0 0 0 0 0,0 0 0 0 0,3-2 5 0 0,8-2-105 0 0,0 3-94 0 0,0-1-110 0 0,-8 1 91 0 0,2-1-17 0 0,3-1-109 0 0,-7 3 184 0 0,0 0-44 0 0,-1 0-8 0 0,1 1-47 0 0,0 0-54 0 0,0 0-62 0 0,-1 0-9 0 0,0 0-51 0 0,0 0-47 0 0,0 0-39 0 0,1 0-149 0 0,-1 0-40 0 0,2 0-180 0 0,1 0-488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0:50.4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1 257 7920 0 0,'0'0'174'0'0,"0"0"29"0"0,0 0 13 0 0,2 0-31 0 0,3 0-148 0 0,3 0 46 0 0,-1 0 64 0 0,-2 0 80 0 0,0-2 262 0 0,9-8 47 0 0,-8 8-315 0 0,2 1 39 0 0,3-1 150 0 0,-2-3-64 0 0,4-1 33 0 0,-7 5-235 0 0,2 0 47 0 0,22 0 565 0 0,-18 1-467 0 0,-4 1-134 0 0,-2-1-55 0 0,9 0 218 0 0,0 0-43 0 0,13 0 175 0 0,-4 0-129 0 0,33 0 327 0 0,-51 0-574 0 0,-1-1 0 0 0,1 1 0 0 0,-1-1 1 0 0,0 0-1 0 0,2-1-74 0 0,12-4 194 0 0,-14 4-158 0 0,11-2 9 0 0,1 6-31 0 0,-15-2-14 0 0,0 1 0 0 0,1-1-1 0 0,-1 0 1 0 0,0 0-1 0 0,1 0 1 0 0,-1 0 0 0 0,1 0-1 0 0,-1-1 1 0 0,0 1-1 0 0,1-1 1 0 0,-1 1 0 0 0,2-2 0 0 0,2 0 3 0 0,7-2-12 0 0,3 0-41 0 0,-5 2-20 0 0,1 2-38 0 0,-5-1 32 0 0,0 1-1 0 0,-1-1 1 0 0,1 0-1 0 0,-1-1 1 0 0,1 0-1 0 0,-1 0 1 0 0,1 0 76 0 0,-2 0-69 0 0,13 0-253 0 0,-18 2 297 0 0,1 0 1 0 0,0 0-1 0 0,0 0 1 0 0,0 0-1 0 0,-1 0 1 0 0,1 0-1 0 0,0 0 0 0 0,0-1 1 0 0,0 1-1 0 0,-1 0 1 0 0,1 0-1 0 0,0-1 1 0 0,0 1-1 0 0,-1 0 1 0 0,2-1 24 0 0,0-2-137 0 0,0 0 31 0 0,-1 0-4 0 0,1 1-36 0 0,0 1 1 0 0,1 1-54 0 0,0-1-66 0 0,2 1-77 0 0,-2 0 101 0 0,0 0-25 0 0,-1 0-71 0 0,-1 0 116 0 0,0 0-40 0 0,0 0-44 0 0,-1 0-41 0 0,1 0-449 0 0,-1 0-299 0 0,0 0-702 0 0</inkml:trace>
  <inkml:trace contextRef="#ctx0" brushRef="#br0" timeOffset="375.18">273 0 8840 0 0,'0'0'197'0'0,"0"0"24"0"0,0 0 19 0 0,0 3-29 0 0,0 15 395 0 0,0 22 1013 0 0,1-30-1397 0 0,5 2 26 0 0,0 0 2 0 0,-4-1-24 0 0,-2-4-79 0 0,-1-5-98 0 0,1 0 0 0 0,0 0 1 0 0,0 0-1 0 0,0 0 0 0 0,1 0 0 0 0,-1 0 1 0 0,0 0-1 0 0,1 0 0 0 0,-1 0 1 0 0,1 1-50 0 0,4 5 153 0 0,0 1 55 0 0,-2 4 37 0 0,-1-1-37 0 0,2-4-38 0 0,3 5 14 0 0,-2 12 86 0 0,1-12-115 0 0,-5-12-132 0 0,-1 1-1 0 0,1-1 0 0 0,0 0 0 0 0,-1 1 0 0 0,1-1 0 0 0,0 0 0 0 0,-1 1 0 0 0,0-1 0 0 0,1 1 0 0 0,-1-1 0 0 0,0 1 0 0 0,0-1 0 0 0,0 1-22 0 0,1 8 122 0 0,1-2-34 0 0,6 11 64 0 0,-6-16-112 0 0,0 7 100 0 0,-2-6-136 0 0,0 1 32 0 0,0 18 182 0 0,0-14-149 0 0,1-4-54 0 0,-1-4-18 0 0,-4 6 25 0 0,-5 10 49 0 0,6-2 8 0 0,3 0-13 0 0,0 4-12 0 0,-2-10-76 0 0,-1-6-61 0 0,-1-3-45 0 0,1-1 14 0 0,0 1-300 0 0,3 0-30 0 0,0 0-4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0:49.6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9560 0 0,'0'0'216'0'0,"0"0"32"0"0,0 0 10 0 0,0 0 16 0 0,0 0 19 0 0,2 0 10 0 0,10 2-19 0 0,1 8 37 0 0,-10-7-125 0 0,0-2-72 0 0,-1-1-48 0 0,0-1-41 0 0,1 0-1 0 0,-1 1 40 0 0,1 1 45 0 0,0 1 74 0 0,8 5 35 0 0,3 1 104 0 0,-8 3-66 0 0,-6-10-248 0 0,1 0 0 0 0,-1 0 1 0 0,1 0-1 0 0,-1 0 0 0 0,1 0 1 0 0,-1 0-1 0 0,1 0 1 0 0,0 0-1 0 0,-1-1 0 0 0,1 1 1 0 0,0 0-1 0 0,0 0 0 0 0,-1-1 1 0 0,1 1-1 0 0,0 0 1 0 0,0 0-19 0 0,6 2 137 0 0,6 4 110 0 0,-11-6-209 0 0,0 0 0 0 0,0 0 1 0 0,0 0-1 0 0,0 1 0 0 0,-1-1 0 0 0,1 1 0 0 0,0-1 0 0 0,-1 1 0 0 0,1 0 0 0 0,-1 0 0 0 0,0-1 0 0 0,1 1 1 0 0,-1 1-39 0 0,4 7 205 0 0,0 0 11 0 0,3 1-41 0 0,7 3 32 0 0,0 2-57 0 0,1-1-10 0 0,-2 0 47 0 0,0-3-28 0 0,-2-3-49 0 0,-9-6-85 0 0,1-1-1 0 0,-1 1 0 0 0,0 0 0 0 0,1 0 0 0 0,-1 0 0 0 0,-1 1 0 0 0,1-1 0 0 0,0 0 0 0 0,-1 1 0 0 0,0 0 0 0 0,1 0-24 0 0,-1 1 25 0 0,0-1 0 0 0,1 0 0 0 0,0-1 1 0 0,0 1-1 0 0,0 0 0 0 0,0-1 0 0 0,0 1 0 0 0,1-1 0 0 0,-1 0 0 0 0,1 0 0 0 0,0-1 0 0 0,2 2-25 0 0,-4-2 20 0 0,1 0 0 0 0,-1 0-1 0 0,1 0 1 0 0,-1 1-1 0 0,0-1 1 0 0,0 1-1 0 0,0-1 1 0 0,0 1-1 0 0,1 2-19 0 0,9 12 76 0 0,31 15 144 0 0,-36-24-203 0 0,-4-5-4 0 0,0 0 0 0 0,0 0 0 0 0,0 0-1 0 0,1 0 1 0 0,-1-1 0 0 0,1 1-13 0 0,1-1 6 0 0,-5-1-3 0 0,1-1 0 0 0,0 0-1 0 0,-1 0 1 0 0,1 1 0 0 0,-1-1-1 0 0,1 0 1 0 0,0 1 0 0 0,-1-1-1 0 0,1 1 1 0 0,-1-1 0 0 0,1 0-1 0 0,-1 1 1 0 0,0-1 0 0 0,1 1-1 0 0,-1 0 1 0 0,1-1 0 0 0,-1 1-1 0 0,0-1 1 0 0,1 1 0 0 0,-1-1 0 0 0,0 1-1 0 0,0 0-2 0 0,3 4 16 0 0,-2-3-11 0 0,9 17 3 0 0,-9-19-7 0 0,-1 1-1 0 0,1 0 1 0 0,-1-1-1 0 0,1 1 1 0 0,-1 0 0 0 0,1-1-1 0 0,-1 1 1 0 0,1-1-1 0 0,0 1 1 0 0,-1-1-1 0 0,1 1 1 0 0,0-1-1 0 0,-1 0 1 0 0,1 1-1 0 0,0-1 1 0 0,0 0 0 0 0,-1 0-1 0 0,1 1 1 0 0,0-1-1 0 0,0 0 0 0 0,1 0 55 0 0,-2 0-13 0 0,0 0-104 0 0,0 0-50 0 0,0 0 17 0 0,0 0-97 0 0,0 0-176 0 0,0 0 200 0 0,0 0-37 0 0,0 0-70 0 0,0 0 92 0 0,0 0-36 0 0,0 0-40 0 0,0 0-36 0 0,0 0-393 0 0,0 0 99 0 0,0 0-51 0 0,0 0-748 0 0,0 0-586 0 0,0 0-1117 0 0</inkml:trace>
  <inkml:trace contextRef="#ctx0" brushRef="#br0" timeOffset="400.96">560 76 7568 0 0,'0'0'166'0'0,"0"0"29"0"0,0 0 14 0 0,0 0 37 0 0,0 0 103 0 0,0 0 47 0 0,0 0 11 0 0,0 0-19 0 0,0 0-86 0 0,-2 3-40 0 0,0-2-207 0 0,1 1-24 0 0,-2 0 1 0 0,1 0 41 0 0,0 0 50 0 0,-1 1 80 0 0,3-3 81 0 0,-3 3 11 0 0,-7 7 1 0 0,8-7-110 0 0,1-1-67 0 0,0 0-43 0 0,1 1-48 0 0,1 0-21 0 0,-3-1 45 0 0,-2-1 7 0 0,1-1-33 0 0,0 0 20 0 0,1 2 21 0 0,-1 0 35 0 0,1 0-77 0 0,-15 16 220 0 0,11-10-181 0 0,1 4 26 0 0,-5-7 10 0 0,5 5 52 0 0,-6-3 18 0 0,10-7-158 0 0,0 0 0 0 0,0 1 0 0 0,0-1 1 0 0,0 1-1 0 0,0-1 0 0 0,0 1 0 0 0,0 0 0 0 0,1-1 0 0 0,-1 1 0 0 0,0 0 0 0 0,0-1 0 0 0,0 1 0 0 0,1 0 0 0 0,-1 0 0 0 0,0 0 1 0 0,1 0-13 0 0,-5 8 93 0 0,0-3-36 0 0,-3 2-19 0 0,6-7-39 0 0,0 1 1 0 0,0 0 0 0 0,0 0-1 0 0,1 0 1 0 0,-1 0-1 0 0,1 0 1 0 0,-1 0-1 0 0,1 0 1 0 0,0 1 0 0 0,-1-1 0 0 0,-1 4 0 0 0,-1-1 0 0 0,1 0 0 0 0,-1-1 0 0 0,0 1 0 0 0,-1-1 0 0 0,1 1 0 0 0,-5 1 0 0 0,2 0 0 0 0,1 0 0 0 0,0 0 0 0 0,0 0 0 0 0,0 1 0 0 0,0 1 0 0 0,-6 11-2 0 0,-5 9 18 0 0,-2-5 40 0 0,-6-3-1 0 0,14-6-53 0 0,-2 10 72 0 0,10-19-45 0 0,0 1 1 0 0,0 0 0 0 0,-1-1-1 0 0,0 0 1 0 0,-3 3-30 0 0,-10 20 64 0 0,7-23-53 0 0,7 5-54 0 0,3-8-50 0 0,0-1-43 0 0,0-1-206 0 0,0 0 169 0 0,0 0 75 0 0,0 0-35 0 0,0 0-11 0 0,0 0-34 0 0,0 0-41 0 0,0 0-44 0 0,0 0-48 0 0,0 0-45 0 0,0 0-40 0 0,0 0-34 0 0,0 0-126 0 0,0 0-34 0 0,0 0-1301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0:58.0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484 168 8808 0 0,'0'0'197'0'0,"0"0"24"0"0,0 0 19 0 0,0-3-29 0 0,-2-20-130 0 0,1 20 7 0 0,-2 2 43 0 0,0 0 27 0 0,-1-1 47 0 0,-1-8 465 0 0,-5 5 24 0 0,5-5-18 0 0,-1 5-287 0 0,-6 0 37 0 0,-3-1 45 0 0,11 4-278 0 0,1-1 36 0 0,-1-2 50 0 0,2 0-48 0 0,-2-2-7 0 0,-4-1 55 0 0,-12-2 346 0 0,6 3-240 0 0,4 2-105 0 0,-1 0-51 0 0,6 2-134 0 0,-25-2 429 0 0,22 0-402 0 0,6 4-100 0 0,1 0-1 0 0,0 1 1 0 0,-1-1-1 0 0,1 0 0 0 0,0 0 1 0 0,-1 1-1 0 0,1-1 1 0 0,-1 1-1 0 0,0-1 0 0 0,1 1 1 0 0,-1 0-1 0 0,1 0 0 0 0,-1-1 1 0 0,0 1-22 0 0,-9 1 118 0 0,8-1-88 0 0,0 1 0 0 0,0-1 0 0 0,0 0 0 0 0,0 0 0 0 0,0-1 0 0 0,-1 1 0 0 0,1-1 0 0 0,0 1 0 0 0,0-1 0 0 0,0 0-30 0 0,-5-4 21 0 0,7 4-16 0 0,0 0-1 0 0,-1 0 1 0 0,1 1 0 0 0,0-1-1 0 0,-1 0 1 0 0,1 1 0 0 0,-1-1-1 0 0,0 1 1 0 0,1-1 0 0 0,-1 1-1 0 0,1 0 1 0 0,-1-1 0 0 0,0 1-1 0 0,1 0 1 0 0,-2 0-5 0 0,-20 0 24 0 0,23 0-22 0 0,0 0-1 0 0,0 0 1 0 0,-1 0 0 0 0,1 0-1 0 0,0 0 1 0 0,-1 0 0 0 0,1 0-1 0 0,0 0 1 0 0,-1 0 0 0 0,1 0-1 0 0,0 0 1 0 0,-1 0-1 0 0,1 0 1 0 0,0 0 0 0 0,0 1-1 0 0,-1-1 1 0 0,1 0 0 0 0,0 0-1 0 0,0 0 1 0 0,-1 0 0 0 0,1 1-1 0 0,0-1 1 0 0,0 0-1 0 0,-1 0 1 0 0,1 0 0 0 0,0 1-2 0 0,-1 0 0 0 0,0 0 1 0 0,0 0 0 0 0,-1 0-1 0 0,1 0 1 0 0,0 0-1 0 0,-1 0 1 0 0,1 0 0 0 0,0 0-1 0 0,-1-1 1 0 0,1 1-1 0 0,-1-1 1 0 0,1 1-1 0 0,-1-1 1 0 0,0 1 0 0 0,1-1-1 0 0,-1 0 1 0 0,1 0-1 0 0,-2 0 0 0 0,1 0-3 0 0,1 1 0 0 0,-1-1 0 0 0,0 0-1 0 0,1 0 1 0 0,-1 1 0 0 0,0-1-1 0 0,1 1 1 0 0,-1 0 0 0 0,1-1 0 0 0,-1 1-1 0 0,1 0 1 0 0,-1 0 0 0 0,1 0 3 0 0,-1 0-5 0 0,1 0 0 0 0,-1 0 1 0 0,1-1-1 0 0,-1 1 0 0 0,0 0 0 0 0,1-1 1 0 0,-1 1-1 0 0,1-1 0 0 0,-1 1 1 0 0,0-1-1 0 0,0 0 0 0 0,1 0 0 0 0,-1 0 5 0 0,1 0-3 0 0,0 0 0 0 0,1 1 0 0 0,-1-1-1 0 0,0 0 1 0 0,0 0 0 0 0,1 0-1 0 0,-1 0 1 0 0,0 1 0 0 0,0-1-1 0 0,1 0 1 0 0,-1 1 0 0 0,0-1 0 0 0,1 0-1 0 0,-1 1 1 0 0,0-1 0 0 0,1 1-1 0 0,-1-1 1 0 0,1 1 0 0 0,-1-1 0 0 0,1 1-1 0 0,-1-1 1 0 0,1 1 0 0 0,-1 0-1 0 0,1-1 1 0 0,0 1 0 0 0,-1 0-1 0 0,1-1 1 0 0,0 1 0 0 0,-1 0 3 0 0,1 1-4 0 0,-1-1-1 0 0,1 0 1 0 0,-1 0 0 0 0,0 0-1 0 0,1 0 1 0 0,-1 0 0 0 0,0 0 0 0 0,0 0-1 0 0,1 0 1 0 0,-1 0 0 0 0,0-1-1 0 0,0 1 1 0 0,0 0 0 0 0,0-1-1 0 0,0 1 5 0 0,-12 4-16 0 0,8 5 16 0 0,-1-5-2 0 0,5-5 0 0 0,1 0 0 0 0,-1 0 1 0 0,1 0-1 0 0,0 1 1 0 0,-1-1-1 0 0,1 0 0 0 0,-1 1 1 0 0,1-1-1 0 0,0 0 1 0 0,-1 1-1 0 0,1-1 1 0 0,0 0-1 0 0,0 1 0 0 0,-1-1 1 0 0,1 1-1 0 0,0-1 1 0 0,0 0-1 0 0,0 1 1 0 0,-1-1-1 0 0,1 1 0 0 0,0-1 1 0 0,0 1-1 0 0,0-1 1 0 0,0 1-1 0 0,0-1 1 0 0,0 1-1 0 0,0-1 0 0 0,0 1 1 0 0,0-1-1 0 0,0 1 1 0 0,0-1-1 0 0,0 1 2 0 0,0 44-11 0 0,3-27 11 0 0,1-8 0 0 0,3 8-16 0 0,-6-3-28 0 0,0-11 39 0 0,0 0 0 0 0,1 0-1 0 0,-1 1 1 0 0,1-1 0 0 0,-1 0-1 0 0,1-1 1 0 0,0 1-1 0 0,1 0 1 0 0,-1 0 0 0 0,1-1-1 0 0,2 3 6 0 0,1 3-26 0 0,24 26-42 0 0,-17-17 65 0 0,0-1-1 0 0,1 0 0 0 0,6 4 4 0 0,56 55 0 0 0,-73-74 0 0 0,0 0 0 0 0,0 1 0 0 0,0-1 0 0 0,0 0 0 0 0,0 0 0 0 0,2 0 0 0 0,-2-1 0 0 0,0 1 0 0 0,1 0 0 0 0,-1 0 0 0 0,0 0 0 0 0,0 1 0 0 0,0 0 0 0 0,1 0 0 0 0,0 0 0 0 0,-1-1 0 0 0,1 1 0 0 0,0-1 0 0 0,1 0 0 0 0,-1 0 0 0 0,0-1 0 0 0,0 1 0 0 0,1-1 0 0 0,0 1 0 0 0,-1-1 0 0 0,1 0 0 0 0,-1 0 0 0 0,0 1 0 0 0,0 0 0 0 0,1 0 0 0 0,-1 0 0 0 0,0 1 0 0 0,-1-1 0 0 0,1 1 0 0 0,0 0 0 0 0,-2-1 0 0 0,-1-1 0 0 0,1 1 0 0 0,0-1 0 0 0,0 0 0 0 0,0 0 0 0 0,0 0 0 0 0,0 0 0 0 0,0 0 0 0 0,0 0 0 0 0,0-1 0 0 0,0 1 0 0 0,1-1 0 0 0,14 7 0 0 0,-14-4 0 0 0,0 0 0 0 0,-1-1 0 0 0,1 1 0 0 0,-1 0 0 0 0,0 0 0 0 0,2 3 0 0 0,-2-3 0 0 0,0 1 0 0 0,1-1 0 0 0,-1 0 0 0 0,1 0 0 0 0,-1-1 0 0 0,1 1 0 0 0,0 0 0 0 0,0-1 0 0 0,3 2 0 0 0,0 0 1 0 0,-3-3 0 0 0,0 0 0 0 0,0 0-1 0 0,-1 0 1 0 0,1 1 0 0 0,-1-1-1 0 0,1 1 1 0 0,-1 0 0 0 0,0 0-1 0 0,0 0 1 0 0,0 0-1 0 0,0 0 1 0 0,0 0 0 0 0,0 0-1 0 0,0 1 1 0 0,0 0-1 0 0,3 8 36 0 0,5 6 45 0 0,-10-17-78 0 0,0 0-1 0 0,0 0 0 0 0,1 1 0 0 0,-1-1 0 0 0,0 0 0 0 0,0 0 0 0 0,0 1 0 0 0,1-1 0 0 0,-1 0 0 0 0,0 0 0 0 0,0 1 0 0 0,0-1 0 0 0,0 0 0 0 0,0 1 0 0 0,0-1 0 0 0,0 0 0 0 0,0 1 0 0 0,1-1 0 0 0,-1 0 0 0 0,0 0 1 0 0,0 1-1 0 0,0-1 0 0 0,-1 0 0 0 0,1 1 0 0 0,0-1 0 0 0,0 0-2 0 0,0 11 10 0 0,0 16 150 0 0,0-24-96 0 0,0-3 2 0 0,-2 2 4 0 0,-13 23 73 0 0,-13-9-14 0 0,-2-11 9 0 0,22-1-88 0 0,7-3-37 0 0,-1 0 1 0 0,1 0-1 0 0,0 0 1 0 0,-1-1-1 0 0,1 1 0 0 0,-1 0 1 0 0,1-1-1 0 0,-1 1 1 0 0,1-1-1 0 0,-1 1 1 0 0,0-1-1 0 0,1 0 1 0 0,-1 0-1 0 0,0 0-13 0 0,-18 0 241 0 0,-22 0 173 0 0,28 0-253 0 0,-3 0 47 0 0,12 0-162 0 0,-1-1-1 0 0,1 0 1 0 0,0 0-1 0 0,-1-1 1 0 0,-2 0-46 0 0,3 0 41 0 0,0 0 0 0 0,-1 1 0 0 0,1 0-1 0 0,-1 0 1 0 0,-2 0-41 0 0,-7 1 97 0 0,12 0-77 0 0,-1 1 1 0 0,0-1-1 0 0,0-1 0 0 0,0 1 0 0 0,1-1 1 0 0,-1 1-1 0 0,-1-1-20 0 0,-10-5 68 0 0,12 5-52 0 0,0 0 0 0 0,0-1-1 0 0,0 2 1 0 0,0-1-1 0 0,-1 0 1 0 0,1 1 0 0 0,0-1-1 0 0,-2 1-15 0 0,-8 0 65 0 0,0 0-1 0 0,-22 0 37 0 0,20-3-33 0 0,4-2-46 0 0,10 4-22 0 0,0 0 0 0 0,-1 0 0 0 0,1 1 0 0 0,0-1 0 0 0,-1 0 0 0 0,1 1 0 0 0,-1-1 0 0 0,1 1 0 0 0,-1 0 0 0 0,0-1 0 0 0,1 1 0 0 0,-1 0 0 0 0,0 0 0 0 0,1 0 0 0 0,1 0 0 0 0,-1 0 0 0 0,1 0 0 0 0,-1 0 0 0 0,1 0 0 0 0,-1 0 0 0 0,1 0 0 0 0,-1 0 0 0 0,1 0 0 0 0,-1 0 0 0 0,1 0 0 0 0,-1 0 0 0 0,1 0 0 0 0,0 0 0 0 0,-1-1 0 0 0,1 1 0 0 0,-1 0 0 0 0,1 0 0 0 0,-1 0 0 0 0,1-1 0 0 0,0 1 0 0 0,-1 0 0 0 0,1-1 0 0 0,0 1 0 0 0,-1 0 0 0 0,1-1 0 0 0,0 1 0 0 0,-1 0 0 0 0,1-1 0 0 0,0 1 0 0 0,0-1 0 0 0,-1 0 0 0 0,-3-5 0 0 0,3 6 0 0 0,1-1 0 0 0,-1 1 0 0 0,0 0 0 0 0,0-1 0 0 0,0 1 0 0 0,1 0 0 0 0,-1 0 0 0 0,0 0 0 0 0,0 0 0 0 0,0 0 0 0 0,1-1 0 0 0,-1 1 0 0 0,0 1 0 0 0,-1-1 0 0 0,2 0 0 0 0,-1 0 0 0 0,0 0 0 0 0,0 0 0 0 0,0 0 0 0 0,0 0 0 0 0,1 0 0 0 0,-1 0 0 0 0,0-1 0 0 0,0 1 0 0 0,0 0 0 0 0,1 0 0 0 0,-1-1 0 0 0,0 1 0 0 0,0-1 0 0 0,0 0 0 0 0,1 1 0 0 0,0-1 0 0 0,-1 0 0 0 0,1 0 0 0 0,0 1 0 0 0,0-1 0 0 0,-1 0 0 0 0,1 0 0 0 0,0 0 0 0 0,0 1 0 0 0,0-1 0 0 0,0 0 0 0 0,0 0 0 0 0,0 0 0 0 0,0 0 0 0 0,0 0 0 0 0,0 0 0 0 0,0 0 0 0 0,0 0 0 0 0,0 1 0 0 0,0-1 0 0 0,0 0 0 0 0,0 0 0 0 0,0 0 0 0 0,-1 1 0 0 0,1-1 0 0 0,0 0 0 0 0,-1 0 0 0 0,1 0 0 0 0,-10-2-29 0 0,7 3-119 0 0,6-2-35 0 0,-1-1 104 0 0,1 1-44 0 0,-2 0-6 0 0,0 1-52 0 0,1 0-62 0 0,-1 0-72 0 0,-1 0 4 0 0,1 1-48 0 0,-1-1-45 0 0,1 1-40 0 0,-1 0-289 0 0,0-1-67 0 0,0 1-52 0 0,0 0-38 0 0,0 0-337 0 0,0 0-32 0 0,0 0-2639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0:56.8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363 61 7632 0 0,'0'0'166'0'0,"0"0"29"0"0,0 0 14 0 0,0-2 51 0 0,0 0-248 0 0,0 0 70 0 0,1 1 62 0 0,-1-1 51 0 0,1 0 72 0 0,-1 1 40 0 0,3-5 803 0 0,-2 4-667 0 0,0 1-212 0 0,0 0-33 0 0,0-1 21 0 0,0 2-154 0 0,-1-1-36 0 0,1 0-38 0 0,0 1-41 0 0,-1-1-46 0 0,1 0-49 0 0,1-1 665 0 0,-2 2-284 0 0,-1-1-51 0 0,0 1-47 0 0,0 0-38 0 0,-2 0 17 0 0,-3 1-34 0 0,6-1 24 0 0,-3 0 333 0 0,3 0-6 0 0,0-2-237 0 0,0 1-44 0 0,0-1 45 0 0,0-1-100 0 0,0 0-28 0 0,0 1 19 0 0,0 2-83 0 0,0 0 1 0 0,0 0-1 0 0,0 0 0 0 0,0 0 1 0 0,0 0-1 0 0,0 0 0 0 0,0 0 1 0 0,0 0-1 0 0,0 0 1 0 0,0-1-1 0 0,0 1 0 0 0,0 0 1 0 0,0 0-1 0 0,0 0 0 0 0,0 0 1 0 0,0 0-1 0 0,0 0 0 0 0,0 0 1 0 0,0 0-1 0 0,0 0 0 0 0,0 0 1 0 0,0-1-1 0 0,0 1 1 0 0,0 0-1 0 0,0 0 0 0 0,0 0 1 0 0,0 0-1 0 0,0 0 0 0 0,0 0 1 0 0,0 0-1 0 0,0 0 0 0 0,0 0 1 0 0,0 0-1 0 0,-1 0 1 0 0,1 0-1 0 0,0 0 0 0 0,0 0 1 0 0,0 0-1 0 0,0 0 0 0 0,0 0 1 0 0,0 0-1 0 0,0 0 0 0 0,0 0 1 0 0,0 0-1 0 0,0 0 1 0 0,0 0-1 0 0,-1 0 0 0 0,1 0 1 0 0,0 0-1 0 0,0 0 0 0 0,0 0 1 0 0,0 0-1 0 0,0 0 0 0 0,0 0 1 0 0,0 0-1 0 0,0 0 1 0 0,0 0-7 0 0,-1 0 16 0 0,1 0 1 0 0,-1 0 0 0 0,1 0 0 0 0,-1 0-1 0 0,1 0 1 0 0,-1 0 0 0 0,1 0 0 0 0,-1 0-1 0 0,1 0 1 0 0,-1-1 0 0 0,1 1 0 0 0,0 0-1 0 0,-1 0 1 0 0,1 0 0 0 0,-1-1 0 0 0,1 1-1 0 0,-1 0 1 0 0,1 0 0 0 0,0-1 0 0 0,-1 1 0 0 0,1 0-1 0 0,0-1 1 0 0,-1 1 0 0 0,1 0 0 0 0,0-1-1 0 0,0 1 1 0 0,-1-1 0 0 0,1 1 0 0 0,0 0-1 0 0,0-1 1 0 0,-1 1 0 0 0,1-1 0 0 0,0 1-1 0 0,0-1 1 0 0,0 1 0 0 0,0-1 0 0 0,0 1-1 0 0,0-1 1 0 0,0 1 0 0 0,0-1 0 0 0,0 1 0 0 0,0-1-17 0 0,0 1 4 0 0,0 0 1 0 0,0 0 0 0 0,0 0 0 0 0,0 0 0 0 0,0 0 0 0 0,0 0 0 0 0,0 0-1 0 0,0-1 1 0 0,0 1 0 0 0,0 0 0 0 0,0 0 0 0 0,0 0 0 0 0,0 0 0 0 0,0 0-1 0 0,0 0 1 0 0,0 0 0 0 0,0 0 0 0 0,0 0 0 0 0,0 0 0 0 0,0 0 0 0 0,0-1 0 0 0,0 1-1 0 0,0 0 1 0 0,0 0 0 0 0,0 0 0 0 0,0 0 0 0 0,0 0 0 0 0,0 0 0 0 0,0 0-1 0 0,0 0 1 0 0,0 0 0 0 0,-1 0 0 0 0,1 0 0 0 0,0 0 0 0 0,0 0 0 0 0,0 0 0 0 0,0 0-1 0 0,0 0 1 0 0,0 0 0 0 0,0-1 0 0 0,0 1 0 0 0,0 0 0 0 0,0 0 0 0 0,0 0-1 0 0,-1 0 1 0 0,1 0 0 0 0,0 0 0 0 0,0 0 0 0 0,0 0 0 0 0,0 0 0 0 0,0 0 0 0 0,0 0-1 0 0,0 0 1 0 0,0 1 0 0 0,0-1 0 0 0,0 0 0 0 0,-1 0-5 0 0,-2 0 45 0 0,-2 0 48 0 0,-13 0 359 0 0,10 0-284 0 0,3 0-101 0 0,2 0-36 0 0,2 0-26 0 0,1-1-1 0 0,-1 1 1 0 0,1 0 0 0 0,-1 0-1 0 0,1 0 1 0 0,-1 0 0 0 0,1 0-1 0 0,-1 0 1 0 0,1 0 0 0 0,-1 0 0 0 0,1 0-1 0 0,-1 1 1 0 0,1-1 0 0 0,0 0-1 0 0,-1 0 1 0 0,1 0 0 0 0,-1 0-1 0 0,1 1 1 0 0,-1-1 0 0 0,1 0 0 0 0,0 0-1 0 0,-1 1 1 0 0,1-1 0 0 0,0 0-1 0 0,-1 1 1 0 0,1-1 0 0 0,0 1 0 0 0,-1-1-1 0 0,1 0 1 0 0,0 1 0 0 0,0-1-1 0 0,-1 1-4 0 0,-3 5 68 0 0,-4-1 5 0 0,-8 3-36 0 0,12-6-28 0 0,-19 10 67 0 0,16-9-65 0 0,-6 3 42 0 0,6 6-40 0 0,-18 3-13 0 0,-3 0 0 0 0,15-5 0 0 0,0 1 0 0 0,1 0 0 0 0,1 0 0 0 0,-7 9 0 0 0,-8 8 0 0 0,22-24 0 0 0,1 0 0 0 0,0 0 0 0 0,0 1 0 0 0,1-1 0 0 0,-1 1 0 0 0,1-1 0 0 0,0 1 0 0 0,-1 1 0 0 0,-5 14 0 0 0,-7 7 0 0 0,11-25 0 0 0,-2 4 0 0 0,5-4 0 0 0,0 1 0 0 0,1 0 0 0 0,0 0 0 0 0,-1-1 0 0 0,1 1 0 0 0,0 0 0 0 0,0 1 0 0 0,0-3 0 0 0,0 1 0 0 0,0-1 0 0 0,0 1 0 0 0,0 0 0 0 0,1-1 0 0 0,-1 1 0 0 0,0-1 0 0 0,1 1 0 0 0,-1 0 0 0 0,1-1 0 0 0,11 14 0 0 0,1 6-26 0 0,-4-6-18 0 0,0-8 42 0 0,-5-5 2 0 0,-3-1 0 0 0,0-1 0 0 0,-1 0 0 0 0,1 0 0 0 0,-1 1 0 0 0,1-1 0 0 0,0 0 0 0 0,-1 1 0 0 0,1-1 0 0 0,-1 1 0 0 0,1-1 0 0 0,-1 0 0 0 0,1 1 0 0 0,-1-1 0 0 0,0 1 0 0 0,1-1 0 0 0,-1 1 0 0 0,1 0 0 0 0,-1-1 0 0 0,0 1 0 0 0,0-1 0 0 0,1 1 0 0 0,-1 0 0 0 0,2 4 0 0 0,-1-4 0 0 0,1 1 0 0 0,-1-1 0 0 0,0 1 0 0 0,1-1 0 0 0,-1 0 0 0 0,1 0 0 0 0,-1 0 0 0 0,1 0 0 0 0,-1 0 0 0 0,1 0 0 0 0,0 0 0 0 0,-1 0 0 0 0,2 0 0 0 0,25 9 0 0 0,-22-9 0 0 0,-3 0 0 0 0,-1 0 0 0 0,0 0 0 0 0,1-1 0 0 0,-1 1 0 0 0,0 0 0 0 0,0 0 0 0 0,1 0 0 0 0,-1 1 0 0 0,0-1 0 0 0,0 0 0 0 0,0 1 0 0 0,0-1 0 0 0,-1 1 0 0 0,1 0 0 0 0,2 1 0 0 0,0 0 0 0 0,-1-1 0 0 0,1 1 0 0 0,0-1 0 0 0,0 0 0 0 0,0 0 0 0 0,0-1 0 0 0,2 1 0 0 0,15 8 0 0 0,-10-3 0 0 0,0-1 0 0 0,11 5 0 0 0,-3-2 0 0 0,-3 4 0 0 0,-9-6 0 0 0,-5-4 0 0 0,1 1 0 0 0,1-1 0 0 0,-1-1 0 0 0,0 1 0 0 0,1 0 0 0 0,0-1 0 0 0,6 3-11 0 0,7 6-142 0 0,-13-9 27 0 0,-1-1 56 0 0,6-2 8 0 0,-7 1 7 0 0,3 0-43 0 0,0 0-58 0 0,13 1-499 0 0,-10-2 403 0 0,-3 0 119 0 0,-1 0 59 0 0,4-4-171 0 0,2-1-149 0 0,-4 5 153 0 0,1 0-36 0 0,-2 1 13 0 0,-3 0 137 0 0,0-1-34 0 0,-1 1-6 0 0,1 0-33 0 0,-1-1-40 0 0,1 0-44 0 0,-1 1-47 0 0,1-1-43 0 0,-1 0-40 0 0,1-1-34 0 0,0 1-128 0 0,-1-1-33 0 0,5-3-1337 0 0</inkml:trace>
  <inkml:trace contextRef="#ctx0" brushRef="#br0" timeOffset="329.32">30 182 8752 0 0,'0'0'197'0'0,"0"0"24"0"0,0 0 19 0 0,0 0-77 0 0,0 0-20 0 0,1 0 44 0 0,1 3 152 0 0,-1-2-207 0 0,1 1-58 0 0,1 0 4 0 0,-3-1-9 0 0,2 0 41 0 0,-1 0 20 0 0,0 0 43 0 0,0 1 48 0 0,1-1 55 0 0,-2-1 357 0 0,5 0-55 0 0,53 0 996 0 0,-30 0-955 0 0,-12 0-318 0 0,-1 0-40 0 0,1 0-49 0 0,-1 0-58 0 0,6-2-4 0 0,0-3-46 0 0,-14 3-59 0 0,1 0 0 0 0,0 0 0 0 0,0 1 1 0 0,8 0-46 0 0,8 2 81 0 0,3 0-50 0 0,-20-1-34 0 0,0-1 0 0 0,0 1 0 0 0,0-1 0 0 0,4-1 3 0 0,-7 0 38 0 0,0 1-36 0 0,0 0-40 0 0,0 0-41 0 0,1 0-105 0 0,0-1-93 0 0,1 1-101 0 0,-1-1-107 0 0,1 1-115 0 0,0 1-122 0 0,-3-1 313 0 0,1 1-33 0 0,-1 0-35 0 0,1 0-35 0 0,12 0-1463 0 0,11 0-1123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1:10.4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349 363 8496 0 0,'0'0'190'0'0,"-2"0"28"0"0,1 0-187 0 0,-6 1 64 0 0,3-2 6 0 0,0-1 102 0 0,-6-8-113 0 0,2 1 247 0 0,-2-1 12 0 0,2 3-55 0 0,-1 2-46 0 0,-1 3-35 0 0,5-1 114 0 0,-2-2-206 0 0,-3 1 99 0 0,0 1 78 0 0,-2 2 54 0 0,-24 0 734 0 0,20 2-665 0 0,2-1-103 0 0,1 1-104 0 0,1-2-118 0 0,-9 1 35 0 0,8 3-102 0 0,6 2 2 0 0,-5 1 7 0 0,-2-4 33 0 0,14-2-70 0 0,-1 0-1 0 0,1 0 1 0 0,-1 0 0 0 0,1 0-1 0 0,-1 0 1 0 0,1 0-1 0 0,-1 0 1 0 0,0 1-1 0 0,1-1 1 0 0,-1 0 0 0 0,1 0-1 0 0,-1 1 1 0 0,1-1-1 0 0,0 0 1 0 0,-1 1-1 0 0,1-1 1 0 0,-1 0 0 0 0,1 1-1 0 0,-1-1 1 0 0,1 0-1 0 0,0 1 1 0 0,-1-1-1 0 0,1 1 1 0 0,0 0-1 0 0,-1-1 0 0 0,1 1 1 0 0,-1 0-1 0 0,1-1 1 0 0,-1 1-1 0 0,1-1 0 0 0,-1 1 1 0 0,1-1-1 0 0,-1 1 1 0 0,1-1-1 0 0,-1 0 0 0 0,1 1 1 0 0,-1-1-1 0 0,0 0 1 0 0,1 1-1 0 0,-1-1 1 0 0,0 0-1 0 0,1 0 0 0 0,-1 1 1 0 0,0-1-1 0 0,0 0 1 0 0,1 0-1 0 0,-1 0 0 0 0,0 0 1 0 0,1 0-1 0 0,-1 0 0 0 0,-2 0 4 0 0,3 0-2 0 0,-1 0 0 0 0,0 0-1 0 0,1 0 1 0 0,-1 0 0 0 0,0 0 0 0 0,0 0-1 0 0,1 0 1 0 0,-1 0 0 0 0,0 1-1 0 0,1-1 1 0 0,-1 0 0 0 0,0 0-1 0 0,1 1 1 0 0,-1-1 0 0 0,1 0 0 0 0,-1 1-1 0 0,0-1 1 0 0,1 1 0 0 0,-1-1-1 0 0,1 1 1 0 0,-1-1 0 0 0,1 1-1 0 0,-1-1 1 0 0,1 1 0 0 0,0-1-1 0 0,-1 1 1 0 0,1 0-2 0 0,-9 8 4 0 0,4 1-4 0 0,-5-8-15 0 0,7-2-54 0 0,3 3 11 0 0,0 0 50 0 0,0-3 10 0 0,4 8-18 0 0,5 8-38 0 0,-6-9 24 0 0,-3-7 29 0 0,0 1-1 0 0,0-1 1 0 0,0 1-1 0 0,0-1 1 0 0,1 0-1 0 0,-1 1 1 0 0,0-1-1 0 0,0 1 1 0 0,0-1-1 0 0,1 0 1 0 0,-1 1-1 0 0,0-1 1 0 0,1 0-1 0 0,-1 1 1 0 0,0-1-1 0 0,1 0 1 0 0,-1 1-1 0 0,0-1 1 0 0,1 0-1 0 0,-1 0 1 0 0,0 1-1 0 0,1-1 1 0 0,-1 0-1 0 0,1 0 1 0 0,-1 0-1 0 0,1 0 1 0 0,-1 1-1 0 0,0-1 1 0 0,1 0-1 0 0,-1 0 1 0 0,1 0-1 0 0,-1 0 1 0 0,1 0-1 0 0,-1 0 1 0 0,1 0-1 0 0,-1 0 2 0 0,5 2-53 0 0,-2 1 47 0 0,0 0 5 0 0,0 0 1 0 0,0 0-1 0 0,0-1 0 0 0,0 1 1 0 0,0-1-1 0 0,0 0 0 0 0,1 0 1 0 0,-1 0-1 0 0,1-1 0 0 0,-1 1 1 0 0,4 0 0 0 0,4 3-1 0 0,-8-4-1 0 0,0 0 1 0 0,0 1-1 0 0,0-1 0 0 0,0 0 0 0 0,1-1 0 0 0,-1 1 1 0 0,0 0-1 0 0,2-1 2 0 0,0 2-59 0 0,18 13-19 0 0,-1-2 46 0 0,-18-11 32 0 0,0 0 0 0 0,1 0 0 0 0,-1 0 0 0 0,0-1 0 0 0,1 1 0 0 0,-1-1 0 0 0,2 0 0 0 0,14 4 10 0 0,15 10 65 0 0,-31-13-56 0 0,0-1 1 0 0,0 1-1 0 0,0 0 1 0 0,-1 1-1 0 0,1-1 1 0 0,1 2-20 0 0,35 33 247 0 0,-35-32-215 0 0,-4-4-21 0 0,1 1 1 0 0,-1-1 0 0 0,1 0-1 0 0,0 0 1 0 0,-1 0 0 0 0,1 0-1 0 0,0 0 1 0 0,-1 0-1 0 0,2 0-11 0 0,11 7 109 0 0,-12-5-76 0 0,1 0 0 0 0,-1 1 0 0 0,1-1 1 0 0,-1 1-1 0 0,0-1 0 0 0,1 3-33 0 0,2 2 44 0 0,-5-7-40 0 0,1 1 0 0 0,0-1 1 0 0,0 0-1 0 0,0 1 0 0 0,-1-1 1 0 0,1 1-1 0 0,0-1 0 0 0,-1 1 0 0 0,0-1 1 0 0,1 1-1 0 0,-1-1 0 0 0,0 1 1 0 0,0 0-1 0 0,0 0-4 0 0,0 40 243 0 0,0-39-155 0 0,0-1 6 0 0,1 3-55 0 0,-3 11 140 0 0,2-16-173 0 0,0 1 0 0 0,0-1 1 0 0,-1 1-1 0 0,1-1 1 0 0,0 1-1 0 0,0-1 0 0 0,-1 0 1 0 0,1 1-1 0 0,0-1 1 0 0,-1 0-1 0 0,1 1 0 0 0,0-1 1 0 0,-1 0-1 0 0,1 0 1 0 0,0 1-1 0 0,-1-1 0 0 0,1 0 1 0 0,-1 0-1 0 0,1 0 1 0 0,0 1-1 0 0,-1-1 0 0 0,1 0 1 0 0,-1 0-1 0 0,1 0 1 0 0,-1 0-1 0 0,1 0 0 0 0,-1 0 1 0 0,1 0-1 0 0,-1 0 1 0 0,1 0-7 0 0,-3 0 137 0 0,3 1-128 0 0,0-1 1 0 0,0 1 0 0 0,0-1-1 0 0,0 1 1 0 0,0-1 0 0 0,0 1-1 0 0,0-1 1 0 0,-1 1 0 0 0,1-1-1 0 0,0 1 1 0 0,0-1 0 0 0,-1 1-1 0 0,1-1 1 0 0,0 1 0 0 0,-1-1-1 0 0,1 1 1 0 0,0-1-1 0 0,-1 0 1 0 0,1 1 0 0 0,-1-1-1 0 0,1 0 1 0 0,-1 1 0 0 0,1-1-1 0 0,-1 0-9 0 0,-17 5 150 0 0,-29-5 48 0 0,29-1-84 0 0,16 1-107 0 0,0 0 0 0 0,1 0 0 0 0,-1 0 0 0 0,1-1 0 0 0,-1 1 0 0 0,1-1 0 0 0,-1 1 0 0 0,1-1 1 0 0,-1 1-1 0 0,1-1 0 0 0,-1 0 0 0 0,1 0 0 0 0,0 0 0 0 0,-1 0-7 0 0,-6-3 30 0 0,-10-5 29 0 0,14 7-56 0 0,0 1-1 0 0,-1-1 1 0 0,1 1-1 0 0,0 0 1 0 0,-1 0-1 0 0,1 1 0 0 0,-3-1-2 0 0,7 1 2 0 0,-1 0 0 0 0,1 0 0 0 0,0 0 0 0 0,-1 0 0 0 0,1 0 0 0 0,0 0-1 0 0,-1 0 1 0 0,1 0 0 0 0,0 0 0 0 0,0 0 0 0 0,-1 0 0 0 0,1 0-1 0 0,0 0 1 0 0,-1 0 0 0 0,1 0 0 0 0,0-1 0 0 0,0 1 0 0 0,-1 0 0 0 0,1 0-1 0 0,0 0 1 0 0,0 0 0 0 0,-1-1 0 0 0,1 1 0 0 0,0 0 0 0 0,0 0-1 0 0,-1-1-1 0 0,-1-2 7 0 0,0 2-3 0 0,-21-10-3 0 0,17 8 3 0 0,1-2-35 0 0,-10-10-170 0 0,13 13 136 0 0,-1 0-111 0 0,1 0 60 0 0,-1 2 36 0 0,0 0 35 0 0,1 0 12 0 0,0-1-31 0 0,-1-5-109 0 0,3 2 15 0 0,0 4 158 0 0,0-2-214 0 0,-2 2-181 0 0,-8 0-333 0 0,7 0-28 0 0</inkml:trace>
  <inkml:trace contextRef="#ctx0" brushRef="#br0" timeOffset="458.83">636 0 9096 0 0,'0'0'200'0'0,"0"0"33"0"0,0 0 16 0 0,0 0 41 0 0,0 3 119 0 0,0-1-317 0 0,0 1 58 0 0,0 9 615 0 0,0-9-596 0 0,0 0 12 0 0,0-2-139 0 0,0 0-42 0 0,3 4 452 0 0,7 5-4 0 0,-9-8-229 0 0,0-1-50 0 0,0 1-43 0 0,0 0-37 0 0,-1 2 18 0 0,-1 0-59 0 0,1-2-7 0 0,-1-1 40 0 0,3 10 178 0 0,4 1 11 0 0,0 0-19 0 0,-4-2-23 0 0,-2 0-65 0 0,0-1-22 0 0,0-1-43 0 0,0-6-75 0 0,0 1 1 0 0,1-1-1 0 0,-1 0 1 0 0,1 1-1 0 0,0-1 0 0 0,-1 0 1 0 0,1 0-1 0 0,0 1 1 0 0,1-1-24 0 0,6 11 137 0 0,-4-5-68 0 0,-1 0-1 0 0,1 1 1 0 0,-1-1 0 0 0,-1 1-1 0 0,0-1 1 0 0,0 2-69 0 0,5 16 180 0 0,-2-10-33 0 0,-1-2-38 0 0,0 2-16 0 0,-1 6 5 0 0,2 1 3 0 0,0-1 4 0 0,-3-16-66 0 0,0 0 1 0 0,-1 0-1 0 0,0 0 0 0 0,0 0 0 0 0,-1 5-39 0 0,1-4 43 0 0,-1 0 0 0 0,1 1 0 0 0,1-1-1 0 0,-1 0 1 0 0,2 2-43 0 0,-1-2 39 0 0,-1 0-1 0 0,1 1 1 0 0,-1-1 0 0 0,0 1-1 0 0,-1 0-38 0 0,0 7 56 0 0,0-8-22 0 0,0 1 0 0 0,0-1 0 0 0,0 1 0 0 0,1-1-1 0 0,1 2-33 0 0,5 19 110 0 0,-12-8-13 0 0,13 7-8 0 0,-3 1-1 0 0,0-13-31 0 0,-3-12-53 0 0,-1 0 0 0 0,0 0 0 0 0,0 1 0 0 0,0-1 0 0 0,-1 0-1 0 0,1 0 1 0 0,-1 1 0 0 0,1 0-4 0 0,-1 44 0 0 0,-1-47 0 0 0,1 0 0 0 0,0 0 0 0 0,0 0 0 0 0,0-1 0 0 0,0 1 0 0 0,1 0 0 0 0,-1 0 0 0 0,0 0 0 0 0,0-1 0 0 0,0 1 0 0 0,1 0 0 0 0,-1 0 0 0 0,0 0 0 0 0,1 0 0 0 0,4 5 0 0 0,-5-4 0 0 0,-2 5 0 0 0,5-5-10 0 0,1-1-29 0 0,-2-1-41 0 0,-1 0-87 0 0,-1-3-129 0 0,0 1 302 0 0,-1 0-69 0 0,1 0-68 0 0,-1 1-71 0 0,0 0-73 0 0,0 0-75 0 0,0 0-76 0 0,0 1-79 0 0,-1-1-123 0 0,1 0-94 0 0,-1 0-96 0 0,0-1-98 0 0,0-2-1151 0 0,2-5-1171 0 0</inkml:trace>
  <inkml:trace contextRef="#ctx0" brushRef="#br0" timeOffset="690.63">531 303 9216 0 0,'-13'12'208'0'0,"10"-9"33"0"0,3-3 14 0 0,0 0 17 0 0,3 2 69 0 0,7 8 38 0 0,-8-8-191 0 0,-1-1-43 0 0,3 0 39 0 0,-1-1-91 0 0,2-1-48 0 0,-3 1-7 0 0,-1 0 34 0 0,14 1 326 0 0,-11-1-279 0 0,0 1 0 0 0,1-1 0 0 0,-1 0 0 0 0,0 0 0 0 0,0 0 0 0 0,0-1 0 0 0,0 0 0 0 0,1 1 0 0 0,2-3-119 0 0,6-3 241 0 0,-10 5-188 0 0,-1 0 0 0 0,1 0 1 0 0,0 0-1 0 0,0 1 0 0 0,0-1 0 0 0,0 1 1 0 0,2-1-54 0 0,6 1 160 0 0,3 0 64 0 0,3-2-15 0 0,0-3-42 0 0,2-1-39 0 0,1 4-58 0 0,-11 1-32 0 0,0 1 0 0 0,0-1 0 0 0,-1-1 0 0 0,7-1-38 0 0,12-3 3 0 0,-11 4-48 0 0,2 2-41 0 0,-6 0 40 0 0,-7 0-6 0 0,0 0-36 0 0,-1 0-20 0 0,0 0-38 0 0,1 0-43 0 0,-1 0-49 0 0,0 0-3 0 0,0 0-42 0 0,0 0-45 0 0,-1 0-48 0 0,1 0-53 0 0,-1 0-55 0 0,1 0-60 0 0,-1 0-61 0 0,5 0-1168 0 0,2 0-1007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1:09.0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7920 0 0,'0'0'174'0'0,"0"0"29"0"0,0 0 13 0 0,3 3-31 0 0,3 3-128 0 0,-2-2 25 0 0,-2-2 83 0 0,-2-1 190 0 0,0-1 322 0 0,0 0 25 0 0,0 0-290 0 0,0 0-168 0 0,0 0-41 0 0,0 0 47 0 0,0 0 113 0 0,0 0-13 0 0,0 0-10 0 0,0 0-24 0 0,0 0-10 0 0,0 0-2 0 0,0 0-16 0 0,0 0-67 0 0,0 0-28 0 0,3 2-49 0 0,-1 0-56 0 0,1 1-35 0 0,-1-1-27 0 0,1 1 42 0 0,0 0 165 0 0,-3-3 21 0 0,0 2 2 0 0,1 7-86 0 0,4-1-67 0 0,1 5-28 0 0,-5 2-27 0 0,-1-12-28 0 0,0 0 0 0 0,0 0 0 0 0,1 0 0 0 0,-1 0 0 0 0,1 0 0 0 0,-1 0 0 0 0,1 0 0 0 0,0 1-20 0 0,4 4 38 0 0,-4-7-28 0 0,0 1-1 0 0,0-1 1 0 0,-1 0-1 0 0,1 1 1 0 0,0-1-1 0 0,-1 1 1 0 0,1-1-1 0 0,-1 1 1 0 0,1-1-1 0 0,-1 1 1 0 0,0-1-1 0 0,1 1 1 0 0,-1 0 0 0 0,0-1-11 0 0,0 36 233 0 0,0 17 239 0 0,1-39-357 0 0,5 0-34 0 0,0 0-2 0 0,-4 1 35 0 0,-3 0 22 0 0,1-11-101 0 0,-1 0 0 0 0,1 0 0 0 0,0 0 1 0 0,1 0-1 0 0,-1 0 0 0 0,1 0 0 0 0,0 0 0 0 0,0 2-34 0 0,1-2 16 0 0,1 2 6 0 0,-1-1 0 0 0,0 0-1 0 0,-1 1 1 0 0,0 0 0 0 0,0-1 0 0 0,0 1-1 0 0,-1 0-21 0 0,0-6 9 0 0,0 1-1 0 0,0 0 1 0 0,1-1-1 0 0,-1 1 1 0 0,1 0-1 0 0,-1-1 0 0 0,1 1 1 0 0,-1 0-1 0 0,1-1 1 0 0,0 1-1 0 0,0-1 1 0 0,0 1-1 0 0,0-1-8 0 0,0 1 3 0 0,0-1-1 0 0,-1 1 1 0 0,1-1 0 0 0,0 1-1 0 0,0-1 1 0 0,-1 1 0 0 0,1 0-1 0 0,-1-1 1 0 0,0 1 0 0 0,1 0-1 0 0,-1-1 1 0 0,0 1-1 0 0,0 0-2 0 0,0 9 6 0 0,0 14 58 0 0,3-16-62 0 0,1-1-2 0 0,-3-7 0 0 0,0 1 0 0 0,0-1 0 0 0,0 0 0 0 0,0 1 0 0 0,-1-1 0 0 0,1 1 0 0 0,-1-1 0 0 0,1 1 0 0 0,-1-1 0 0 0,1 1 0 0 0,-1 0 0 0 0,0-1 0 0 0,0 1 0 0 0,0 0 0 0 0,0 58 0 0 0,0-55 1 0 0,0-3-3 0 0,13 21 14 0 0,-11-19-3 0 0,-1 2 10 0 0,-2 15 6 0 0,4-6-25 0 0,7-3 11 0 0,-6-5 40 0 0,-5 1-52 0 0,1-5 4 0 0,0 7 0 0 0,0-5 61 0 0,2-5 11 0 0,8 0-3 0 0,-7 0 13 0 0,-4 5-20 0 0,1 0-58 0 0,1-2 5 0 0,-1-3-11 0 0,0 0 0 0 0,0 0 0 0 0,0 0 0 0 0,0 0 0 0 0,-1 0 0 0 0,1 0 0 0 0,0 0 0 0 0,0 0 0 0 0,0 0 0 0 0,0 0 0 0 0,0 1 0 0 0,0-1 0 0 0,0 0 0 0 0,0 0 1 0 0,0 0-1 0 0,0 0 0 0 0,1 0 0 0 0,-1 0 0 0 0,0 0 0 0 0,0 0 0 0 0,0 0 0 0 0,0 0 0 0 0,0 0 0 0 0,0 1 0 0 0,0-1 0 0 0,0 0 0 0 0,0 0 0 0 0,0 0 0 0 0,0 0 0 0 0,0 0 0 0 0,0 0 0 0 0,0 0 0 0 0,0 0 0 0 0,0 0 0 0 0,0 0 0 0 0,0 0 0 0 0,1 0 0 0 0,-1 0 0 0 0,0 0 0 0 0,0 0 0 0 0,0 0 0 0 0,0 0 0 0 0,0 0 0 0 0,0 0 0 0 0,0 0 0 0 0,0 0 0 0 0,0 0 0 0 0,0 0 1 0 0,0 0-1 0 0,1 0 0 0 0,-1 0 0 0 0,0 0 0 0 0,0 0 0 0 0,0 0 0 0 0,0 0 0 0 0,0 0 0 0 0,0 0-1 0 0,10 0 28 0 0,-10 0-27 0 0,0 0 0 0 0,0 0 0 0 0,1 0 0 0 0,-1 0-1 0 0,0 0 1 0 0,0 0 0 0 0,0 0 0 0 0,0 0 0 0 0,0 0 0 0 0,0 0 0 0 0,0 0 0 0 0,0 0 0 0 0,0 0 0 0 0,0 0 0 0 0,1 0 0 0 0,-1 0 0 0 0,0 0 0 0 0,0 0 0 0 0,0 0-1 0 0,0 0 1 0 0,0 0 0 0 0,0 0 0 0 0,0 0 0 0 0,0 0 0 0 0,0 0 0 0 0,0 0 0 0 0,0 0 0 0 0,0 0 0 0 0,1 0 0 0 0,-1 1 0 0 0,0-1 0 0 0,0 0 0 0 0,0 0 0 0 0,0 0 0 0 0,0 0-1 0 0,0 0 1 0 0,0 0 0 0 0,0 0 0 0 0,0 0 0 0 0,0 0 0 0 0,0 0 0 0 0,0 0 0 0 0,0 0 0 0 0,0 1 0 0 0,0-1 0 0 0,0 0 0 0 0,0 0 0 0 0,0 0 0 0 0,0 0 0 0 0,0 0-1 0 0,0 0 1 0 0,0 0 0 0 0,0 0 0 0 0,0 0 0 0 0,0 0 0 0 0,0 0 0 0 0,0 1-1 0 0,0-1 1 0 0,0 0 0 0 0,0 1 0 0 0,-1-1 1 0 0,1 1-1 0 0,0-1 0 0 0,0 0 0 0 0,0 1 0 0 0,1-1 0 0 0,-1 1 0 0 0,0-1 0 0 0,0 0 1 0 0,0 1-1 0 0,0-1 0 0 0,0 0 0 0 0,0 1 0 0 0,0-1 0 0 0,1 1 0 0 0,-1-1 0 0 0,0 0 0 0 0,0 1 1 0 0,1-1-1 0 0,-1 0 0 0 0,0 0 0 0 0,0 1 0 0 0,1-1 0 0 0,-1 0 0 0 0,0 1 0 0 0,1-1 1 0 0,-1 0-1 0 0,0 0 0 0 0,1 0 0 0 0,-1 1 0 0 0,0-1 0 0 0,1 0 0 0 0,-1 0 0 0 0,1 0 1 0 0,-1 0-1 0 0,0 0 0 0 0,1 0 0 0 0,-1 0 0 0 0,1 0 0 0 0,-1 0 0 0 0,0 0 0 0 0,1 0 0 0 0,-1 0 1 0 0,1 0-1 0 0,-1 0 0 0 0,0 0 0 0 0,1 0-1 0 0,0-1 1 0 0,0 1 0 0 0,-1 0 0 0 0,1 0 1 0 0,0 0-1 0 0,0 0 0 0 0,0 0 0 0 0,-1 1 0 0 0,1-1 1 0 0,0 0-1 0 0,0 0 0 0 0,0 0 0 0 0,-1 1 0 0 0,1-1 1 0 0,0 0-1 0 0,-1 1 0 0 0,1-1 0 0 0,0 0 0 0 0,0 1 0 0 0,0 0-1 0 0,3 5 0 0 0,-4-6 1 0 0,0 1-1 0 0,0-1 0 0 0,1 1 1 0 0,-1-1-1 0 0,0 0 0 0 0,0 1 1 0 0,1-1-1 0 0,-1 1 0 0 0,0-1 1 0 0,1 0-1 0 0,-1 1 0 0 0,1-1 1 0 0,-1 0-1 0 0,0 0 0 0 0,1 1 1 0 0,-1-1-1 0 0,1 0 0 0 0,-1 0 1 0 0,1 0-1 0 0,-1 0 0 0 0,1 1 1 0 0,-1-1-1 0 0,0 0 0 0 0,1 0 1 0 0,-1 0-1 0 0,1 0 0 0 0,-1 0 1 0 0,1 0-1 0 0,-1 0 0 0 0,1 0 1 0 0,-1 0-1 0 0,1-1 0 0 0,14 4 43 0 0,-7 2-34 0 0,-7-5-9 0 0,1 1 0 0 0,-1 0 0 0 0,0 0 0 0 0,1 0 0 0 0,-1-1 1 0 0,1 1-1 0 0,-1 0 0 0 0,1-1 0 0 0,-1 0 0 0 0,1 1 0 0 0,-1-1 0 0 0,1 0 0 0 0,0 0 0 0 0,0 0 0 0 0,8 0 3 0 0,10 0 48 0 0,-19 1-50 0 0,1-1 0 0 0,0 0-1 0 0,0 0 1 0 0,-1 1 0 0 0,1-1 0 0 0,0 0 0 0 0,-1 1 0 0 0,1 0 0 0 0,-1-1 0 0 0,1 1 0 0 0,-1 0-1 0 0,1 0 1 0 0,-1 0-1 0 0,1 0 0 0 0,-1 0 0 0 0,1 0 0 0 0,-1 0 0 0 0,1-1 0 0 0,-1 1 0 0 0,1 0 0 0 0,0-1 0 0 0,-1 0 0 0 0,1 1 0 0 0,0-1 0 0 0,0 0-1 0 0,-1 1 1 0 0,1-1 0 0 0,9-1 0 0 0,-8 1 0 0 0,0-1 0 0 0,1 1 0 0 0,-1 0 0 0 0,0 0 0 0 0,0 1 0 0 0,0-1 0 0 0,0 1 0 0 0,0-1 0 0 0,0 1 0 0 0,0 0 0 0 0,5 4 0 0 0,-7-4-1 0 0,1 0 0 0 0,-1-1 0 0 0,1 1 0 0 0,-1 0 0 0 0,0 0 0 0 0,1-1 1 0 0,-1 1-1 0 0,1-1 0 0 0,0 1 0 0 0,-1-1 0 0 0,1 0 0 0 0,-1 1 0 0 0,1-1 0 0 0,0 0 1 0 0,4 0-27 0 0,-3 0 18 0 0,-1 0 0 0 0,0 0 0 0 0,0 0 1 0 0,0 0-1 0 0,0 0 0 0 0,0 0 1 0 0,0-1-1 0 0,0 1 0 0 0,0-1 0 0 0,1 0 9 0 0,9-4-174 0 0,18-9-306 0 0,-21 11 373 0 0,-2 0 44 0 0,12-4-351 0 0,-8-1-94 0 0,-10 7 232 0 0,1 0 51 0 0,-1 0 44 0 0,0 0 37 0 0,3 1-90 0 0,0 0 14 0 0,-2 0 96 0 0,0-1-57 0 0,0 1 13 0 0,-1 0-48 0 0,2-1-125 0 0,0 0-51 0 0,1-1-45 0 0,-1 1-40 0 0,3-2-574 0 0,0 1-90 0 0,3 0-785 0 0,0 1-1081 0 0</inkml:trace>
  <inkml:trace contextRef="#ctx0" brushRef="#br0" timeOffset="459.6">847 409 9504 0 0,'0'0'216'0'0,"0"0"32"0"0,0 0 9 0 0,0 0 40 0 0,0 2 147 0 0,0-1-400 0 0,0 0 1 0 0,-1 0-1 0 0,1-1 0 0 0,0 1 0 0 0,-1 0 0 0 0,1 0 0 0 0,-1-1 0 0 0,1 1 0 0 0,-1 0 0 0 0,1 0 0 0 0,-1-1 1 0 0,1 1-1 0 0,-1-1 0 0 0,0 1 0 0 0,0 0-44 0 0,1-1 23 0 0,0 0 0 0 0,-1 0 1 0 0,1 0-1 0 0,0 1 0 0 0,-1-1 1 0 0,1 0-1 0 0,0 0 0 0 0,-1 1 0 0 0,1-1 1 0 0,0 0-1 0 0,-1 1 0 0 0,1-1 0 0 0,0 0 1 0 0,0 1-1 0 0,-1-1 0 0 0,1 0 1 0 0,0 1-1 0 0,0-1 0 0 0,0 1 0 0 0,0-1 1 0 0,0 0-1 0 0,-1 1 0 0 0,1-1 0 0 0,0 1 1 0 0,0-1-1 0 0,0 1 0 0 0,0-1 1 0 0,0 0-1 0 0,0 1 0 0 0,0-1 0 0 0,0 1 1 0 0,1-1-1 0 0,-1 1 0 0 0,0-1 0 0 0,0 0 1 0 0,0 1-1 0 0,0-1-23 0 0,7 5 295 0 0,-7-5-277 0 0,1 0-1 0 0,-1 0 1 0 0,0 0 0 0 0,1 1-1 0 0,-1-1 1 0 0,1 0 0 0 0,-1 1 0 0 0,0-1-1 0 0,1 0 1 0 0,-1 1 0 0 0,0-1-1 0 0,1 0 1 0 0,-1 1 0 0 0,0-1-1 0 0,0 1 1 0 0,0-1 0 0 0,1 0-1 0 0,-1 1 1 0 0,0-1 0 0 0,0 1 0 0 0,0-1-1 0 0,0 1 1 0 0,0-1 0 0 0,0 1-1 0 0,0-1 1 0 0,1 1 0 0 0,-2-1-1 0 0,1 1 1 0 0,0-1 0 0 0,0 1 0 0 0,0-1-1 0 0,0 1-17 0 0,2 10 289 0 0,4 1 36 0 0,0 0 1 0 0,-5-2-32 0 0,1 1 19 0 0,2-1-60 0 0,1-1-51 0 0,1 0-40 0 0,5 10 116 0 0,-9-1-73 0 0,-2-17-191 0 0,0 0 0 0 0,0 1-1 0 0,0-1 1 0 0,0 1 0 0 0,1-1 0 0 0,-1 0 0 0 0,0 0 0 0 0,1 1 0 0 0,-1-1-1 0 0,1 1-12 0 0,9 11 107 0 0,-8-12-93 0 0,0 1 1 0 0,-1 0 0 0 0,1-1-1 0 0,-1 1 1 0 0,1 0 0 0 0,-1 0-1 0 0,0 0 1 0 0,0 0 0 0 0,1 2-16 0 0,-1 0 28 0 0,0 0 1 0 0,-1 1-1 0 0,1-1 1 0 0,-1 0-1 0 0,0 1 1 0 0,0 1-29 0 0,0 5 83 0 0,0-10-68 0 0,0 1 0 0 0,0 0-1 0 0,0-1 1 0 0,1 1-1 0 0,-1 0 1 0 0,1-1-1 0 0,-1 1 1 0 0,1 0 0 0 0,0-1-1 0 0,-1 1 1 0 0,1-1-1 0 0,0 1 1 0 0,0-1-15 0 0,0 1 6 0 0,0-1 0 0 0,0 1 1 0 0,0-1-1 0 0,-1 1 0 0 0,1-1 0 0 0,0 1 1 0 0,-1 0-1 0 0,1-1 0 0 0,-1 1 0 0 0,0 0 1 0 0,1-1-1 0 0,-1 1 0 0 0,0 0-6 0 0,0 10 43 0 0,0 67 118 0 0,0-79-164 0 0,0 1-1 0 0,0 0 0 0 0,0-1 1 0 0,0 1-1 0 0,0-1 0 0 0,0 1 1 0 0,0 0-1 0 0,0-1 0 0 0,-1 1 1 0 0,1-1-1 0 0,0 1 0 0 0,0 0 1 0 0,0-1-1 0 0,-1 1 0 0 0,1-1 1 0 0,0 1-1 0 0,-1-1 1 0 0,1 1-1 0 0,0-1 0 0 0,-1 1 4 0 0,-9 1-201 0 0,3-2-8 0 0,0 3-57 0 0,4 4-206 0 0,4-14-21 0 0,-1 5-3 0 0</inkml:trace>
  <inkml:trace contextRef="#ctx0" brushRef="#br0" timeOffset="878.8">832 152 9816 0 0,'0'0'222'0'0,"-3"0"30"0"0,-7 0 19 0 0,8-1-114 0 0,2-1-82 0 0,-3-8 13 0 0,2 9-22 0 0,-3-1-78 0 0,1 2 83 0 0,2 0 8 0 0,0 0 36 0 0,0 0 44 0 0,0 0 50 0 0,2-4-52 0 0,-2 1-126 0 0,0 1-72 0 0,1 0-86 0 0,0 0-114 0 0,0 1 70 0 0,1 0-39 0 0,-1 1-116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1:47.3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9 137 8232 0 0,'12'25'182'0'0,"-9"-20"29"0"0,-3-5 14 0 0,2 0-27 0 0,9 0-176 0 0,-1 0 63 0 0,-2 0 54 0 0,-1 0 46 0 0,5 0 276 0 0,12 0 791 0 0,-14 0-917 0 0,1 0-64 0 0,-9 0-226 0 0,0 0-9 0 0,0 0-1 0 0,1 0 0 0 0,-1 0 0 0 0,0-1 0 0 0,0 1 0 0 0,0 0 1 0 0,0-1-1 0 0,0 0 0 0 0,1 0-35 0 0,6-4 214 0 0,-4 1-53 0 0,0-1 46 0 0,-4 4-172 0 0,12-8 186 0 0,-6 7-57 0 0,-3 2-35 0 0,1 0 40 0 0,-2-1-137 0 0,-1 1 1 0 0,0 0 0 0 0,0-1-1 0 0,0 1 1 0 0,0-1 0 0 0,0 0-1 0 0,0 0 1 0 0,1 0-33 0 0,19-12 216 0 0,-6 4-60 0 0,-9 6-111 0 0,-7 3-42 0 0,1 0 1 0 0,-1 0-1 0 0,1 0 1 0 0,-1-1-1 0 0,0 1 1 0 0,1 0-1 0 0,-1 0 1 0 0,1 0-1 0 0,-1-1 1 0 0,0 1-1 0 0,1 0 1 0 0,-1 0-1 0 0,0-1 1 0 0,1 1-1 0 0,-1 0 1 0 0,0-1-1 0 0,1 1 1 0 0,-1 0-1 0 0,0-1 1 0 0,0 1-1 0 0,1-1 1 0 0,-1 1-1 0 0,0 0 1 0 0,0-1-1 0 0,0 1 1 0 0,0-1-1 0 0,0 1 1 0 0,1-1-1 0 0,-1 1 1 0 0,0 0-1 0 0,0-1 1 0 0,0 1-1 0 0,0-1 1 0 0,0 1-1 0 0,0-1 1 0 0,0 1-4 0 0,0-3 72 0 0,2 1 0 0 0,-1 0-63 0 0,1 1 1 0 0,-1 0-1 0 0,0 0 1 0 0,1 0 0 0 0,-1 0-1 0 0,1 0 1 0 0,-1 0-1 0 0,1 1 1 0 0,-1-1 0 0 0,1 0-1 0 0,0 1 1 0 0,-1-1-1 0 0,1 1 1 0 0,0-1 0 0 0,0 1-10 0 0,-2 0 1 0 0,0 0 0 0 0,0 0 0 0 0,1 0 1 0 0,-1 0-1 0 0,0 0 0 0 0,0 0 0 0 0,0 0 1 0 0,0 0-1 0 0,0 0 0 0 0,0 0 0 0 0,0 0 1 0 0,0 0-1 0 0,0 0 0 0 0,0 0 0 0 0,0 0 1 0 0,1 0-1 0 0,-1 0 0 0 0,0 0 1 0 0,0 0-1 0 0,0 0 0 0 0,0 0 0 0 0,0 0 1 0 0,0 0-1 0 0,0 0 0 0 0,0 0 0 0 0,0 0 1 0 0,0 0-1 0 0,0 0 0 0 0,0 0 0 0 0,1 0 1 0 0,-1 0-1 0 0,0 0 0 0 0,0-1 0 0 0,0 1 1 0 0,0 0-1 0 0,0 0 0 0 0,0 0 1 0 0,0 0-1 0 0,0 0 0 0 0,0 0 0 0 0,0 0 1 0 0,0 0-1 0 0,0 0 0 0 0,0 0 0 0 0,0 0 1 0 0,0-1-1 0 0,0 1 0 0 0,0 0 0 0 0,0 0 1 0 0,0 0-1 0 0,0 0 0 0 0,0 0 0 0 0,0 0 1 0 0,0 0-1 0 0,0 0 0 0 0,0 0 1 0 0,0 0-2 0 0,0-10 50 0 0,0-6-18 0 0,-3 11 22 0 0,2 4-49 0 0,0 0 0 0 0,-1 0 0 0 0,1 0 0 0 0,0 0 0 0 0,-1 0 0 0 0,1 0 1 0 0,-1 0-1 0 0,1 0 0 0 0,-1 0 0 0 0,0 1 0 0 0,1-1 0 0 0,-1 1 1 0 0,0-1-1 0 0,1 1 0 0 0,-2 0-5 0 0,-2-3 53 0 0,-5-7-26 0 0,5 7 31 0 0,-2 2-47 0 0,1 0-3 0 0,-1-4 13 0 0,5 4-18 0 0,1 1 0 0 0,0-1 1 0 0,-1 0-1 0 0,1 0 0 0 0,-1 0 0 0 0,1 1 0 0 0,-1-1 0 0 0,1 1 0 0 0,-1-1 0 0 0,1 1 0 0 0,-1 0 0 0 0,0 0 0 0 0,1 0 0 0 0,-1-1-3 0 0,-74 1 126 0 0,75 1-124 0 0,-1-1 0 0 0,1 0 0 0 0,-1 0 1 0 0,0 0-1 0 0,1 1 0 0 0,-1-1 1 0 0,1 1-1 0 0,-1-1 0 0 0,1 1 1 0 0,0 0-1 0 0,-1 0 0 0 0,1-1 1 0 0,-1 1-1 0 0,1 0-2 0 0,-7 4 21 0 0,-7 0-10 0 0,0 8-11 0 0,13-10 0 0 0,-1-1 0 0 0,1 1 0 0 0,0 0 0 0 0,0 1 0 0 0,0-1 0 0 0,0 1 0 0 0,0 0 0 0 0,0-1 0 0 0,1 0 0 0 0,-1 0 0 0 0,-1 0 0 0 0,1 0 0 0 0,-1 1 0 0 0,-2 1 0 0 0,1 1 0 0 0,1-1 0 0 0,-1 1 0 0 0,1-1 0 0 0,0 1 0 0 0,0 1 0 0 0,0-2 0 0 0,2-2 2 0 0,0-1 1 0 0,1 0 0 0 0,-1 0 0 0 0,1 0 0 0 0,-1 1 0 0 0,1-1 0 0 0,0 0 0 0 0,0 1 0 0 0,0-1 0 0 0,0 2-3 0 0,-1 12 31 0 0,-1-9-27 0 0,1-6-1 0 0,1 0 0 0 0,-1 0 0 0 0,1 0 1 0 0,0 0-1 0 0,-1 0 0 0 0,1-1 0 0 0,0 1 0 0 0,0 0 0 0 0,0 0 0 0 0,0 0 0 0 0,0 0 1 0 0,0 0-1 0 0,0 0 0 0 0,0 0 0 0 0,0 0 0 0 0,0 0 0 0 0,1 0 0 0 0,-1 0 0 0 0,0 0 0 0 0,1-1 1 0 0,-1 1-1 0 0,1 1-3 0 0,1 5 19 0 0,3 18 17 0 0,1-13 18 0 0,-5-11-45 0 0,0 1 1 0 0,-1-1-1 0 0,1 0 1 0 0,0 1-1 0 0,-1-1 1 0 0,1 1-1 0 0,-1-1 0 0 0,1 1 1 0 0,-1 0-1 0 0,0-1 1 0 0,1 1-1 0 0,-1 0 1 0 0,0-1-1 0 0,0 1-9 0 0,0 1 10 0 0,0-1 0 0 0,0 1-1 0 0,0-1 1 0 0,1 1 0 0 0,-1-1-1 0 0,1 1 1 0 0,0-1 0 0 0,-1 1-1 0 0,1-1 1 0 0,0 0 0 0 0,1 1-10 0 0,1 2 25 0 0,1 0 0 0 0,-1 0 1 0 0,1-1-1 0 0,0 0 1 0 0,1 1-26 0 0,-2-1 19 0 0,0-1 0 0 0,0 1 0 0 0,0 0 1 0 0,0 0-1 0 0,1 4-19 0 0,-3-5 10 0 0,1 0-1 0 0,0 0 1 0 0,0 0 0 0 0,0 0 0 0 0,1 0 0 0 0,-1 0-1 0 0,1 0 1 0 0,-1-1 0 0 0,1 0 0 0 0,0 1 0 0 0,1-1-10 0 0,8 5 17 0 0,0-2 0 0 0,1 0 0 0 0,12 3-17 0 0,-17-5 21 0 0,14 5 13 0 0,-18-6-28 0 0,0 0 0 0 0,0-1 0 0 0,0 0-1 0 0,0 0 1 0 0,0 0 0 0 0,0 0 0 0 0,0-1-1 0 0,0 1 1 0 0,1-1-6 0 0,7 0 17 0 0,-8 1-13 0 0,-1-1 0 0 0,1 0 0 0 0,-1 0 0 0 0,1 0 0 0 0,-1 0 0 0 0,0-1 0 0 0,1 1 0 0 0,-1-1 1 0 0,2-1-5 0 0,5-2 0 0 0,-7 3 0 0 0,0-1 0 0 0,0 1 0 0 0,0 0 0 0 0,0 0 0 0 0,0 0 0 0 0,0 1 0 0 0,0-1 0 0 0,0 1 0 0 0,0 0 0 0 0,3 0 0 0 0,-1 0 54 0 0,0-1-96 0 0,0 0-97 0 0,0 0-95 0 0,1 0-92 0 0,-1 0-90 0 0,0-1-90 0 0,0 1-88 0 0,-1-1 90 0 0,0 1-49 0 0,0 0-47 0 0,0 0-47 0 0,9-1-1324 0 0,5 2-1119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1:51.7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334 15 7856 0 0,'0'0'174'0'0,"-3"-3"29"0"0,-7-7 13 0 0,10 10-213 0 0,0 0 1 0 0,0 0-1 0 0,0 0 0 0 0,0 0 0 0 0,0 0 1 0 0,0-1-1 0 0,0 1 0 0 0,0 0 0 0 0,0 0 1 0 0,0 0-1 0 0,0 0 0 0 0,0 0 0 0 0,0 0 1 0 0,-1 0-1 0 0,1 0 0 0 0,0 0 0 0 0,0 0 1 0 0,0 0-1 0 0,0-1 0 0 0,0 1 0 0 0,0 0 1 0 0,0 0-1 0 0,-1 0 0 0 0,1 0 0 0 0,0 0 1 0 0,0 0-1 0 0,0 0 0 0 0,0 0 0 0 0,0 0 1 0 0,0 0-1 0 0,0 0 0 0 0,-1 0 0 0 0,1 0 1 0 0,0 0-1 0 0,0 0 0 0 0,0 0 0 0 0,0 0 1 0 0,0 0-1 0 0,0 1 0 0 0,0-1 0 0 0,-1 0 1 0 0,1 0-1 0 0,0 0 0 0 0,0 0 0 0 0,0 0 1 0 0,0 0-1 0 0,0 0 0 0 0,0 0 0 0 0,0 0 1 0 0,0 0-1 0 0,0 0 0 0 0,0 1 0 0 0,0-1 1 0 0,0 0-1 0 0,-1 0 0 0 0,1 0 0 0 0,0 0-3 0 0,-12 10 38 0 0,-3-7-38 0 0,2-1 68 0 0,3 3 99 0 0,9-4-136 0 0,-1 0 0 0 0,1 0-1 0 0,-1 0 1 0 0,0 0-1 0 0,1-1 1 0 0,-1 1 0 0 0,1-1-1 0 0,-1 1 1 0 0,0-1-1 0 0,1 0 1 0 0,-1 1-1 0 0,0-1 1 0 0,0 0-31 0 0,-5 1 220 0 0,-12 5 378 0 0,8 0-301 0 0,3-1-173 0 0,3-3-37 0 0,-3 2 129 0 0,0 0-1 0 0,-1 1 0 0 0,-1 2-215 0 0,-1 3 184 0 0,4 0-45 0 0,5-5-78 0 0,1-4-46 0 0,1-1-1 0 0,0 1 1 0 0,0 0 0 0 0,-1-1 0 0 0,1 1 0 0 0,0-1 0 0 0,-1 1 0 0 0,1-1 0 0 0,0 1 0 0 0,-1-1 0 0 0,1 1 0 0 0,-1-1 0 0 0,1 1 0 0 0,-1-1 0 0 0,1 1 0 0 0,-1-1 0 0 0,0 0 0 0 0,1 1 0 0 0,-1-1 0 0 0,1 0 0 0 0,-1 0 0 0 0,0 1-15 0 0,-4 1 47 0 0,-12 11 40 0 0,-10 14-33 0 0,11-9-22 0 0,11-13-18 0 0,1 0 0 0 0,0 1 0 0 0,0 0-1 0 0,-3 4-13 0 0,1 1 9 0 0,2-6 3 0 0,1 1 0 0 0,0-1-1 0 0,1 1 1 0 0,-1 0 0 0 0,0 4-12 0 0,-7 15 48 0 0,9-23-44 0 0,1-1-1 0 0,-1 1 1 0 0,1 0 0 0 0,-1 0-1 0 0,1 0 1 0 0,0 0 0 0 0,0 0 0 0 0,0 0-1 0 0,0 0 1 0 0,0 0 0 0 0,0 0-4 0 0,0 8 23 0 0,3 17-12 0 0,-2-23-11 0 0,0 0 0 0 0,1 0 0 0 0,-1 0 0 0 0,1-1 0 0 0,0 1 0 0 0,1 1 0 0 0,-1-2 0 0 0,0-1 0 0 0,0 0 0 0 0,0 1 0 0 0,0-1 0 0 0,0 0 0 0 0,1 0 0 0 0,-1 0 0 0 0,1 0 0 0 0,-1 0 0 0 0,1-1 0 0 0,-1 1 0 0 0,1-1 0 0 0,0 0 0 0 0,0 0 0 0 0,0 0 0 0 0,0 0 0 0 0,0 0 0 0 0,5 0 0 0 0,1 0 0 0 0,-1 0 0 0 0,1-1 0 0 0,-1 0 0 0 0,3-1 0 0 0,10 1 0 0 0,-9 0 1 0 0,-9 0 1 0 0,1 0-1 0 0,0 0 1 0 0,0 0 0 0 0,-1 0 0 0 0,1-1 0 0 0,-1 0 0 0 0,4 0-2 0 0,14-11 82 0 0,5-1 21 0 0,9-5 98 0 0,-6-3-57 0 0,15-18 200 0 0,-37 32-282 0 0,-3 4-24 0 0,-1 0 0 0 0,0 0 0 0 0,0 0 0 0 0,-1-1 0 0 0,1 1 0 0 0,0-1-38 0 0,5-13 200 0 0,-1 3-50 0 0,-6 12-117 0 0,0-1 1 0 0,-1 0 0 0 0,1 0 0 0 0,-1 1 0 0 0,1-1 0 0 0,-1 0 0 0 0,0-1-34 0 0,0 0 28 0 0,1 0 1 0 0,-2 0-1 0 0,1 0 0 0 0,0 0 1 0 0,-1 1-1 0 0,0-1 0 0 0,1 0 1 0 0,-2-2-29 0 0,-11-9 58 0 0,1 2-102 0 0,-8-7-44 0 0,7 10-25 0 0,6 7-120 0 0,0-1 62 0 0,-13-7-248 0 0,11 6 161 0 0,5 3 76 0 0,0-1-45 0 0,1 1-54 0 0,-1-1-63 0 0,2 2 36 0 0,0-1-43 0 0,0 1-38 0 0,0-1-33 0 0,-2-1-698 0 0,-2-3-724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1:53.0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530 168 7800 0 0,'0'0'174'0'0,"0"0"29"0"0,0 0 13 0 0,0-3-31 0 0,0-2-147 0 0,0-2 50 0 0,0-1 70 0 0,0 3 86 0 0,-3 0 290 0 0,3 4-532 0 0,-2 0 51 0 0,0-2 79 0 0,0 1 55 0 0,-9-9 575 0 0,6 7-476 0 0,2 2-159 0 0,1 1-46 0 0,-17-8 606 0 0,0 0-84 0 0,-2-1-22 0 0,-1 0-87 0 0,1-2-79 0 0,-1-1-69 0 0,18 11-311 0 0,0 0-1 0 0,0 0 1 0 0,0 0 0 0 0,-1 1 0 0 0,1-1 0 0 0,-1 1 0 0 0,-1 0-35 0 0,-13-4 136 0 0,4 0-13 0 0,3 0-40 0 0,-7 3-3 0 0,18 2-70 0 0,-1 0-1 0 0,1-1 0 0 0,-1 1 0 0 0,0 0 1 0 0,1 0-1 0 0,-1-1 0 0 0,1 1 1 0 0,-1-1-1 0 0,1 1 0 0 0,-1-1 1 0 0,1 0-1 0 0,-1 1 0 0 0,1-1 1 0 0,-1 0-10 0 0,-10-5 55 0 0,8 5-42 0 0,0 0 0 0 0,0 1 0 0 0,0-1 0 0 0,0 1 1 0 0,-1 0-1 0 0,1 0 0 0 0,0 0 0 0 0,0 1 1 0 0,-3 0-14 0 0,-35 10 81 0 0,38-10-55 0 0,0 0 0 0 0,0 0 1 0 0,-1-1-1 0 0,1 1 0 0 0,0-1 1 0 0,-1 0-1 0 0,-2 0-26 0 0,4-1 12 0 0,0 1 1 0 0,0 0 0 0 0,0 0-1 0 0,1 1 1 0 0,-1-1-1 0 0,0 0 1 0 0,0 1-13 0 0,-2 1 30 0 0,0 0 1 0 0,0 1 0 0 0,0-1 0 0 0,0 1 0 0 0,0 0-31 0 0,0 7-96 0 0,-2-5-11 0 0,7-5 100 0 0,-1 0 0 0 0,1 0-1 0 0,0 0 1 0 0,-1 1 0 0 0,1-1 0 0 0,0 0 0 0 0,-1 0-1 0 0,1 1 1 0 0,0-1 0 0 0,-1 0 0 0 0,1 1-1 0 0,0-1 1 0 0,0 0 0 0 0,-1 1 0 0 0,1-1 0 0 0,0 0-1 0 0,0 1 1 0 0,0-1 0 0 0,0 0 0 0 0,-1 1 0 0 0,1-1-1 0 0,0 0 1 0 0,0 1 0 0 0,0-1 0 0 0,0 1 0 0 0,0-1-1 0 0,0 0 1 0 0,0 1 0 0 0,0-1 0 0 0,0 1 0 0 0,0-1 7 0 0,-2 5-147 0 0,-8 8 118 0 0,9-11 29 0 0,0-1 0 0 0,1 1 0 0 0,0-1 0 0 0,-1 1 0 0 0,1-1 0 0 0,0 1 0 0 0,0 0 0 0 0,0-1 0 0 0,0 1 0 0 0,0 0 0 0 0,0-2 0 0 0,3 27 0 0 0,-2-20 0 0 0,1-1 0 0 0,0 0 0 0 0,0 0 0 0 0,0 0 0 0 0,1-1 0 0 0,0 1 0 0 0,0 0 0 0 0,1-1 0 0 0,0 0 0 0 0,0 0 0 0 0,0 0 0 0 0,0 0 0 0 0,1-1 0 0 0,-1 0 0 0 0,1 0 0 0 0,3 2 0 0 0,5 3-4 0 0,0 0 1 0 0,11 12 3 0 0,2 3-53 0 0,1 0 37 0 0,23 15 16 0 0,-39-31-7 0 0,3 2-15 0 0,2 2 12 0 0,-1 0-1 0 0,0 1 1 0 0,3 5 10 0 0,73 73 0 0 0,-75-73 0 0 0,0 0 0 0 0,10 16 0 0 0,-12-17 0 0 0,-13-16 0 0 0,1 0 0 0 0,-1 0 0 0 0,0 1 0 0 0,0-1 0 0 0,0 0 0 0 0,0 1 0 0 0,0-1 0 0 0,0 1 0 0 0,0-1 0 0 0,0 1 0 0 0,0-1 0 0 0,-1 1 0 0 0,1 0 0 0 0,-1-1 0 0 0,1 1 0 0 0,-1 0 0 0 0,0 0 0 0 0,1-1 0 0 0,-1 1 0 0 0,0 0 0 0 0,0 0 0 0 0,2 26 0 0 0,6-1 0 0 0,-8-26 0 0 0,0 0 0 0 0,-1 1 0 0 0,1-1 0 0 0,0 0 0 0 0,-1 0 0 0 0,1 0 0 0 0,-1 0 0 0 0,1 0 0 0 0,-1 0 0 0 0,1 0 0 0 0,-1 0 0 0 0,0-1 0 0 0,1 1 0 0 0,-1 0 0 0 0,0 0 0 0 0,0 0 0 0 0,0 0 0 0 0,-2 2 2 0 0,0 1 1 0 0,0 0 0 0 0,0 0 0 0 0,1 0 0 0 0,-1 2-3 0 0,2-3 10 0 0,-1-1 0 0 0,1 1 1 0 0,-1 0-1 0 0,0-1 1 0 0,1 1-1 0 0,-1-1 0 0 0,0 0 1 0 0,-1 1-1 0 0,1-1 1 0 0,0 0-1 0 0,-1 0 0 0 0,1 0 1 0 0,-2 0-11 0 0,-12 6 35 0 0,2-1 42 0 0,13-7-64 0 0,0 1-1 0 0,-1-1 1 0 0,1 1 0 0 0,0-1-1 0 0,-1 0 1 0 0,1 0 0 0 0,0 1-1 0 0,-1-1 1 0 0,1 0 0 0 0,-1 0-13 0 0,-16 2 132 0 0,10 1-88 0 0,4-1-28 0 0,1-1 0 0 0,0 0-1 0 0,0 0 1 0 0,-1 0 0 0 0,1 0 0 0 0,-1-1-1 0 0,1 1 1 0 0,-1-1 0 0 0,1 0 0 0 0,-1 0-1 0 0,1 0 1 0 0,-1 0 0 0 0,0-1-16 0 0,-12-3 19 0 0,10 2-20 0 0,-1 0 0 0 0,1 0-1 0 0,0 1 1 0 0,-1 0 0 0 0,1 1 0 0 0,-1-1 1 0 0,-20 2-39 0 0,-14-1 23 0 0,6-3 38 0 0,2-7 75 0 0,0 2 24 0 0,-11-3-35 0 0,33 8-85 0 0,0-1 0 0 0,1 0 1 0 0,-2-1-2 0 0,9 3-168 0 0,0 0 57 0 0,0 0 50 0 0,1 0 43 0 0,-2-1 53 0 0,2 0 51 0 0,-5-8 320 0 0,5 6-291 0 0,0 0-104 0 0,2 0-112 0 0,-1 2-3 0 0,1 1-39 0 0,0-1-46 0 0,-1 0-47 0 0,1 1-53 0 0,0-1-57 0 0,0 0-61 0 0,0 0-64 0 0,0 0-69 0 0,0 0-72 0 0,0 1-78 0 0,0-1-80 0 0,0-4-1169 0 0,0-2-1103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1:52.2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439 136 10016 0 0,'0'-12'230'0'0,"0"12"-225"0"0,0-1-1 0 0,0 1 1 0 0,0 0 0 0 0,0 0-1 0 0,0 0 1 0 0,0 0-1 0 0,0 0 1 0 0,0 0-1 0 0,0 0 1 0 0,0 0 0 0 0,0 0-1 0 0,0 0 1 0 0,0 0-1 0 0,0-1 1 0 0,0 1-1 0 0,0 0 1 0 0,0 0-1 0 0,0 0 1 0 0,0 0 0 0 0,0 0-1 0 0,0 0 1 0 0,0 0-1 0 0,0 0 1 0 0,0 0-1 0 0,0 0 1 0 0,0 0 0 0 0,0 0-1 0 0,0-1 1 0 0,0 1-1 0 0,0 0 1 0 0,1 0-1 0 0,-1 0 1 0 0,0 0-1 0 0,0 0 1 0 0,0 0 0 0 0,0 0-1 0 0,0 0 1 0 0,0 0-1 0 0,0 0 1 0 0,0 0-1 0 0,0 0 1 0 0,0 0-1 0 0,0 0 1 0 0,0 0 0 0 0,1 0-1 0 0,-1 0 1 0 0,0 0-1 0 0,0 0 1 0 0,0 0-1 0 0,0 0 1 0 0,0 0 0 0 0,0 0-1 0 0,0 0 1 0 0,0 0-1 0 0,0 0 1 0 0,0 0-1 0 0,1 0-4 0 0,-1 0 8 0 0,0 0 0 0 0,1 0 1 0 0,-1 0-1 0 0,1 0 0 0 0,-1 0 0 0 0,0 0 0 0 0,1 0 0 0 0,-1 0 0 0 0,1 0 0 0 0,-1 0 0 0 0,0 0 0 0 0,1 0 0 0 0,-1 0 0 0 0,0 0 0 0 0,1 0 0 0 0,-1-1 0 0 0,1 1 0 0 0,-1 0 0 0 0,0 0 0 0 0,1 0 0 0 0,-1-1 1 0 0,0 1-1 0 0,0 0 0 0 0,1 0 0 0 0,-1-1 0 0 0,0 1 0 0 0,0 0 0 0 0,1-1 0 0 0,-1 1 0 0 0,0 0 0 0 0,0-1 0 0 0,0 1 0 0 0,1-1 0 0 0,-1 1 0 0 0,0 0 0 0 0,0-1 0 0 0,0 1 0 0 0,0 0 0 0 0,0-1 1 0 0,0 1-1 0 0,0-1 0 0 0,0 1 0 0 0,0 0 0 0 0,0-1 0 0 0,0 1 0 0 0,0-1 0 0 0,0 1 0 0 0,0 0 0 0 0,0-1-8 0 0,0-7 116 0 0,4 0-69 0 0,2 6-39 0 0,0-1 29 0 0,-2 1-48 0 0,0-2 55 0 0,-1-1 100 0 0,-1-2 61 0 0,0-7 243 0 0,-2 6-238 0 0,-2 3 49 0 0,-8-5-3 0 0,7 7-77 0 0,1 2-70 0 0,-1 1-44 0 0,1 1-38 0 0,-1 1 9 0 0,1-3 46 0 0,-1 0 47 0 0,1-1 76 0 0,-5-3-60 0 0,0 1 35 0 0,4 3-89 0 0,-1 0 0 0 0,0 0 0 0 0,1 1-1 0 0,-1-1 1 0 0,1 1 0 0 0,-1 0 0 0 0,0 0-91 0 0,-7-1 180 0 0,-1-5 8 0 0,0 0-16 0 0,1 4-17 0 0,-1 2 8 0 0,0 0-50 0 0,-24 0 99 0 0,34 0-205 0 0,1 0 1 0 0,-1 0 0 0 0,1 1 0 0 0,-1-1-1 0 0,1 0 1 0 0,-1 1 0 0 0,1-1 0 0 0,0 1-1 0 0,-1-1 1 0 0,1 1 0 0 0,-1 0 0 0 0,1 0-1 0 0,0 0-7 0 0,-12 5 33 0 0,9-5-25 0 0,0-1 0 0 0,-1 1 0 0 0,1-1 0 0 0,0 1 0 0 0,-1-1 0 0 0,-1-1-8 0 0,-5 1 53 0 0,1 2-7 0 0,-2 4-21 0 0,10-5-21 0 0,1 0 0 0 0,-1 0 0 0 0,1-1 0 0 0,-1 1 0 0 0,1 0 0 0 0,-1-1 0 0 0,0 1 0 0 0,1-1 0 0 0,-1 1 0 0 0,0-1 0 0 0,1 0 0 0 0,-1 0 0 0 0,0 0-4 0 0,0 0 3 0 0,1 1 0 0 0,-1-1 0 0 0,0 0 1 0 0,1 0-1 0 0,-1 1 0 0 0,1-1 0 0 0,-1 1 0 0 0,1-1 1 0 0,-1 1-1 0 0,1 0 0 0 0,-1-1 0 0 0,1 1 0 0 0,-1 0 1 0 0,1 0-1 0 0,0 0 0 0 0,-1 0 0 0 0,1 1 0 0 0,0-1 1 0 0,0 0-1 0 0,0 1-3 0 0,-29 28 21 0 0,28-29-16 0 0,1 0 0 0 0,-1 1 0 0 0,1 0 0 0 0,0-1 0 0 0,-1 1-1 0 0,1-1 1 0 0,0 1 0 0 0,0 0 0 0 0,0 0 0 0 0,0 1-5 0 0,-1 8-7 0 0,1 4-37 0 0,-5-1 28 0 0,0 2-8 0 0,4 2-39 0 0,2 6 53 0 0,0 33 184 0 0,3-35-127 0 0,22 82-35 0 0,-23-92-13 0 0,0-5-3 0 0,-1 0 1 0 0,1 1-1 0 0,0-1 1 0 0,0 0 0 0 0,1 0-1 0 0,1 1 4 0 0,-1-2-31 0 0,-1 1-1 0 0,1 0 1 0 0,-1 0 0 0 0,0 3 31 0 0,3 11-76 0 0,5-1 1 0 0,-5 5 61 0 0,6-5 14 0 0,-6 5 0 0 0,8 1 0 0 0,-11-24 0 0 0,-1 1 0 0 0,1 0 0 0 0,-1 0 0 0 0,1-1 0 0 0,-1 1 0 0 0,0 0 0 0 0,0 0 0 0 0,0 0 0 0 0,0 0 0 0 0,0 1 0 0 0,-1 1 0 0 0,0 2 0 0 0,0-5 1 0 0,0 0 0 0 0,0 0 0 0 0,0 0 1 0 0,0 0-1 0 0,0 0 0 0 0,0 1 0 0 0,1-1 0 0 0,-1 0 0 0 0,1 0 1 0 0,0 1-2 0 0,4 4 22 0 0,0 2 9 0 0,-3 17-40 0 0,-2-23-71 0 0,-2-1-16 0 0,-8 8-43 0 0,8-8 31 0 0,1-1-100 0 0,1-1-180 0 0,0 0 292 0 0,0 0 5 0 0,0 0-16 0 0,0 0-38 0 0,-1 0-11 0 0,1 0-38 0 0,-1 0-44 0 0,1 0-48 0 0,-1 0-54 0 0,0 0-48 0 0,0 0-45 0 0,0 0-37 0 0,-1 0-137 0 0,0 0-38 0 0,-3 0-1420 0 0</inkml:trace>
  <inkml:trace contextRef="#ctx0" brushRef="#br0" timeOffset="456.09">1 469 7632 0 0,'0'0'166'0'0,"0"0"29"0"0,0 0 14 0 0,2 0-25 0 0,2-1-171 0 0,-1 1 48 0 0,2-3 101 0 0,1 0 58 0 0,8-3 340 0 0,-9 4-416 0 0,1 2-49 0 0,5-2 203 0 0,-2-3-106 0 0,4-1-43 0 0,-9 5-112 0 0,0 0 0 0 0,0 1 0 0 0,0 0 0 0 0,0-1 1 0 0,4 1-38 0 0,22-2 166 0 0,-15-2-86 0 0,8-1 75 0 0,-12 2-12 0 0,1-1 0 0 0,-1 0 0 0 0,7-4-143 0 0,-8 3 62 0 0,-1 1 0 0 0,1 0 0 0 0,0 0-1 0 0,0 1 1 0 0,0 0 0 0 0,0 1 0 0 0,3-1-62 0 0,7 2 57 0 0,2 0-35 0 0,6 1-22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0:30.2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1 318 7080 0 0,'0'-6'115'0'0,"0"0"176"0"0,0 14-28 0 0,0 11-196 0 0,0-13-45 0 0,0 0 42 0 0,0 5 159 0 0,0 26 835 0 0,0-29-885 0 0,0 0-57 0 0,0 0 58 0 0,1-1-48 0 0,1-1-21 0 0,2 2-3 0 0,0 1-5 0 0,-2-2-1 0 0,-1 1 21 0 0,0 2 50 0 0,-2 1-27 0 0,1-3-30 0 0,0 0 1 0 0,0 0 0 0 0,1 0-1 0 0,1 7-110 0 0,3-1 132 0 0,1 3 47 0 0,-4 0 40 0 0,-2-6-101 0 0,-1-3-22 0 0,1 0 0 0 0,0 0 0 0 0,1-1 0 0 0,1 9-96 0 0,4-2 116 0 0,-1 3 41 0 0,-3 0 36 0 0,-2-14-157 0 0,0 0 0 0 0,0 0 0 0 0,1 0 0 0 0,-1-1 0 0 0,1 1 0 0 0,0 0 0 0 0,1 2-36 0 0,5 12 236 0 0,-3-6-54 0 0,-4 5-9 0 0,2 0-16 0 0,-1-13-76 0 0,0 0-35 0 0,3 3-27 0 0,-2-2-13 0 0,-1-2 32 0 0,0 1 30 0 0,0-1 44 0 0,-1 1 21 0 0,1 0 44 0 0,-1 0 50 0 0,0 0 55 0 0,0 8-135 0 0,0-9-3 0 0,0-2 10 0 0,0 0 46 0 0,0 0 22 0 0,0 0 2 0 0,0 0-12 0 0,0 0-51 0 0,0-2-22 0 0,0-1-103 0 0,0 2-26 0 0,0 0 4 0 0,0-3 35 0 0,0-3 37 0 0,0-5 56 0 0,-1-21-55 0 0,0-14 1 0 0,1 39-80 0 0,1 0 0 0 0,0-1 0 0 0,0 1-1 0 0,1 0-7 0 0,28-113 0 0 0,-26 112 0 0 0,0 0 0 0 0,0 0 0 0 0,1 1 0 0 0,0-1 0 0 0,0 1 0 0 0,2-1 0 0 0,2-3 0 0 0,-8 9-1 0 0,38-51-2 0 0,-19 33-46 0 0,-7 6 38 0 0,-13 13 11 0 0,1 1 0 0 0,0 0 0 0 0,-1 0 0 0 0,1 0-1 0 0,0 0 1 0 0,0 0 0 0 0,-1 0 0 0 0,1 1-1 0 0,0-1 1 0 0,0 0 0 0 0,0 0 0 0 0,0 0-1 0 0,0 1 1 0 0,0-1 0 0 0,0 1 0 0 0,1-1 0 0 0,-1 1-1 0 0,0-1 1 0 0,0 1 0 0 0,0-1 0 0 0,0 1-1 0 0,1 0 1 0 0,0-1-4 0 0,0 1-1 0 0,1-1 1 0 0,-1 1-1 0 0,-1-1 1 0 0,1 0-1 0 0,0 0 0 0 0,0 0 1 0 0,0 0-1 0 0,0-1 1 0 0,-1 1-1 0 0,1 0 0 0 0,1-2 5 0 0,-2 2 0 0 0,1-1-1 0 0,0 1 0 0 0,0 0 0 0 0,-1-1 0 0 0,1 1 0 0 0,0 0 0 0 0,0 0 0 0 0,0 0 0 0 0,0 1 0 0 0,0-1 0 0 0,1 0 0 0 0,-1 1 0 0 0,1-1 1 0 0,31 0-2 0 0,-21 1-9 0 0,-11 0 6 0 0,1 1-1 0 0,-1-1 0 0 0,0 1 1 0 0,0-1-1 0 0,0 1 0 0 0,0-1 1 0 0,0 1-1 0 0,0 0 1 0 0,0 0-1 0 0,0 0 0 0 0,0 0 1 0 0,0 1-1 0 0,0-1 1 0 0,0 0-1 0 0,-1 1 0 0 0,1-1 1 0 0,-1 1-1 0 0,2 1 6 0 0,3 5-23 0 0,0 0 0 0 0,0 1-1 0 0,3 6 24 0 0,2 3-34 0 0,-8-12 25 0 0,0 0 1 0 0,-1-1-1 0 0,0 1 1 0 0,0 0-1 0 0,0 0 1 0 0,0 5 8 0 0,0-2-1 0 0,1-1 1 0 0,-1 1-1 0 0,1-1 1 0 0,1 1 0 0 0,26 49 0 0 0,-26-52-1 0 0,-1 0 1 0 0,1 1 0 0 0,-2-1 0 0 0,1 1 0 0 0,-1 0 0 0 0,0 0 0 0 0,0 2 0 0 0,4 11 0 0 0,9 25 1 0 0,-5-24-1 0 0,-9-19 0 0 0,0 0 0 0 0,0 0 0 0 0,0 0 0 0 0,0 0 0 0 0,-1 0 0 0 0,1 1 0 0 0,0-1 0 0 0,-1 0 0 0 0,0 0 0 0 0,1 0 0 0 0,-1 2 0 0 0,0-2 0 0 0,0 0 0 0 0,0 0 0 0 0,1-1 0 0 0,-1 1 0 0 0,0 0 0 0 0,1-1 0 0 0,-1 1 0 0 0,1-1 0 0 0,0 1 0 0 0,0 0 0 0 0,-1-1 0 0 0,1 0 0 0 0,0 1-1 0 0,0-1 1 0 0,0 1 0 0 0,0-1 0 0 0,0 1 0 0 0,0 0 0 0 0,-1-1 0 0 0,1 1 0 0 0,-1-1 0 0 0,1 1 0 0 0,-1 0 0 0 0,0-1 0 0 0,1 1 0 0 0,-1 0 0 0 0,0 0 0 0 0,-1 3 0 0 0,1-5-3 0 0,3 6 14 0 0,8 13 45 0 0,-11-18-54 0 0,0-1-1 0 0,1 1 0 0 0,-1 0 0 0 0,0 0 0 0 0,1-1 0 0 0,-1 1 1 0 0,0 0-1 0 0,0 0 0 0 0,0 0 0 0 0,0-1 0 0 0,0 1 0 0 0,0 0 0 0 0,0 0 1 0 0,0 0-2 0 0,0 5 37 0 0,-2 6-16 0 0,-5-3-7 0 0,3-5-43 0 0,2-2-56 0 0,2-2-117 0 0,0 3-206 0 0,0-3 407 0 0,0 2-101 0 0,0-1 4 0 0,0 1-16 0 0,-1-1-40 0 0,1 0-13 0 0,0 0-40 0 0,-1 0-46 0 0,0 0-53 0 0,1 0-55 0 0,-1-1-53 0 0,0 1-46 0 0,-1-1-41 0 0,1 0-145 0 0,-1 0-40 0 0,0 0-176 0 0,-1 0-474 0 0</inkml:trace>
  <inkml:trace contextRef="#ctx0" brushRef="#br0" timeOffset="467.91">772 348 7256 0 0,'0'7'127'0'0,"0"9"355"0"0,0-12-379 0 0,0 0-63 0 0,2 11-40 0 0,3-8 35 0 0,0 3 114 0 0,-2 3 124 0 0,-1-2 91 0 0,2-2-57 0 0,2 4 29 0 0,-3-1-81 0 0,-3 12 178 0 0,0-1-74 0 0,2-9-216 0 0,24 46 488 0 0,-18-24-329 0 0,-6-23-175 0 0,1 1 1 0 0,1 0-1 0 0,0-1 1 0 0,1 1 0 0 0,0-1-1 0 0,1-1 1 0 0,4 8-128 0 0,0-3 228 0 0,-2-1-36 0 0,-6-10-131 0 0,0-1 1 0 0,1 0-1 0 0,0 0 0 0 0,0 0 0 0 0,0-1 1 0 0,0 1-1 0 0,1-1 0 0 0,1 2-61 0 0,40 39 622 0 0,-43-43-601 0 0,-1-1 1 0 0,1 1 0 0 0,0-1 0 0 0,-1 0 0 0 0,1 0 0 0 0,0 1 0 0 0,0-1-1 0 0,1 0-21 0 0,0 0 27 0 0,0 0 0 0 0,0-1 0 0 0,0 1 0 0 0,0-1 1 0 0,0 0-1 0 0,0 1 0 0 0,2-1-27 0 0,8 1 130 0 0,0 6 14 0 0,-2-2 27 0 0,0-3 10 0 0,-4-2-51 0 0,-5 0-84 0 0,0 0-1 0 0,0 0 0 0 0,0 0 0 0 0,0 0 0 0 0,0 0 0 0 0,0 0 0 0 0,0-1 0 0 0,0 1 0 0 0,0-1 1 0 0,1 0-46 0 0,20-11 376 0 0,-11 5-230 0 0,-2 1-46 0 0,-5 4-61 0 0,-4 1-30 0 0,-1 1 1 0 0,1 0-1 0 0,0 0 1 0 0,-1-1-1 0 0,1 1 0 0 0,-1 0 1 0 0,1-1-1 0 0,-1 1 1 0 0,1 0-1 0 0,0-1 1 0 0,-1 1-1 0 0,0-1 0 0 0,1 1 1 0 0,-1-1-1 0 0,1 1 1 0 0,-1-1-1 0 0,0 0 0 0 0,1 1 1 0 0,-1-1-1 0 0,0 1 1 0 0,0-1-1 0 0,1 0-9 0 0,1-4 33 0 0,-1 4-27 0 0,-1 0 1 0 0,1 0-1 0 0,0 0 1 0 0,0 0-1 0 0,-1 0 1 0 0,1 1-1 0 0,0-1 1 0 0,0 0-1 0 0,0 0 1 0 0,0 1-1 0 0,0-1 0 0 0,0 0 1 0 0,0 1-1 0 0,1-1 1 0 0,-1 1-7 0 0,0 0 4 0 0,-1-1 0 0 0,1 1 0 0 0,0 0 1 0 0,-1-1-1 0 0,1 1 0 0 0,0 0 0 0 0,-1-1 0 0 0,1 1 1 0 0,0-1-1 0 0,-1 1 0 0 0,1-1 0 0 0,-1 1 0 0 0,1-1 1 0 0,-1 0-1 0 0,1 1 0 0 0,-1-1 0 0 0,0 0 0 0 0,1 1 1 0 0,-1-1-1 0 0,0 0 0 0 0,1 1 0 0 0,-1-1 0 0 0,0 0 1 0 0,0 0-1 0 0,1 1 0 0 0,-1-1 0 0 0,0 0 0 0 0,0 0 0 0 0,0 0-4 0 0,0-1 8 0 0,0-1-1 0 0,1 0 1 0 0,-1 1-1 0 0,1-1 0 0 0,-1 1 1 0 0,1 0-1 0 0,0-1 0 0 0,0 1 1 0 0,0 0-1 0 0,1-1-7 0 0,-2 2 3 0 0,1-1 0 0 0,0 1 0 0 0,0-1 1 0 0,-1 1-1 0 0,1-1 0 0 0,-1 1 0 0 0,1-1 0 0 0,-1 1 1 0 0,0-1-1 0 0,1 0 0 0 0,-1 1 0 0 0,0-1 0 0 0,0 1 0 0 0,0-1 1 0 0,0 0-1 0 0,-1 1 0 0 0,1-1 0 0 0,-1-1-3 0 0,-5-10 17 0 0,5 12-12 0 0,1 0 0 0 0,-1 0 0 0 0,0-1 0 0 0,1 1-1 0 0,-1-1 1 0 0,0 1 0 0 0,1-1 0 0 0,0 1 0 0 0,-1-1 0 0 0,1 1-1 0 0,0-1 1 0 0,0 1 0 0 0,0-1-5 0 0,0-12 12 0 0,0 7-9 0 0,0 1-1 0 0,0-1 0 0 0,0 0 1 0 0,-1 0-1 0 0,-1-3-2 0 0,-3-4 30 0 0,4 11-27 0 0,-1 0-1 0 0,1-1 1 0 0,0 1-1 0 0,1 0 1 0 0,-1-1 0 0 0,0 1-1 0 0,1 0 1 0 0,0-1-1 0 0,0 1-2 0 0,0-1 0 0 0,-1 0 0 0 0,1 0 0 0 0,0 1 0 0 0,-1-1 0 0 0,0 0 0 0 0,0 1 0 0 0,0-1 0 0 0,-1 1 0 0 0,1-1 0 0 0,-1 1 0 0 0,-1-3 0 0 0,-1-8-22 0 0,4 1-42 0 0,-1-3-55 0 0,-1 10 23 0 0,-1 0-1 0 0,0 0 1 0 0,0 0-1 0 0,0 1 1 0 0,0-1 0 0 0,-5-4 96 0 0,5 7-267 0 0,3 3-28 0 0,0 0 220 0 0,0 0-4 0 0,0 0-20 0 0,0 0-40 0 0,0 0-16 0 0,0-1-41 0 0,0 1-46 0 0,0-1-54 0 0,0 0-56 0 0,0 0-54 0 0,0 0-46 0 0,0 0-41 0 0,0-1-145 0 0,0 1-41 0 0,0-1-174 0 0,0-2-471 0 0</inkml:trace>
  <inkml:trace contextRef="#ctx0" brushRef="#br0" timeOffset="1398.63">1437 454 7200 0 0,'0'0'165'0'0,"0"0"22"0"0,0 0 6 0 0,0 3 26 0 0,0 16 240 0 0,0 32 700 0 0,0-33-781 0 0,1-8-161 0 0,5 2 29 0 0,0 1 17 0 0,-4 0-29 0 0,-1-1-84 0 0,9 26 386 0 0,-5-23-335 0 0,-3-10-136 0 0,8 16 212 0 0,-5 4-18 0 0,1-10-53 0 0,3 5 97 0 0,-5-10-201 0 0,3 8 64 0 0,-6-3 41 0 0,-1-14-181 0 0,1 1 0 0 0,-1-1 0 0 0,0 1 1 0 0,0-1-1 0 0,0 1 0 0 0,1-1 0 0 0,-1 1 1 0 0,1-1-1 0 0,-1 1 0 0 0,2 0-26 0 0,6 9 195 0 0,-6-8-27 0 0,0 0-76 0 0,-2 1-48 0 0,-1 1-26 0 0,1-3 35 0 0,0 5 40 0 0,0 8 250 0 0,0-11-279 0 0,0-2-54 0 0,0 0 144 0 0,0-2-2 0 0,0 0-4 0 0,0 0-16 0 0,0 0-4 0 0,0 0 0 0 0,0 0-6 0 0,-3-2-20 0 0,-7-8-8 0 0,8 7-17 0 0,0-1-34 0 0,3-4-13 0 0,-1 5-6 0 0,-1-7 21 0 0,-5-2-21 0 0,0 0 7 0 0,4 1 27 0 0,2-8 5 0 0,-1 9-59 0 0,1 1-1 0 0,1-1 0 0 0,-1 1 1 0 0,1 0-1 0 0,1-1-3 0 0,3-6 27 0 0,0 0 0 0 0,3-5-27 0 0,17-32-15 0 0,-14 28-36 0 0,-8 17 39 0 0,1 0 0 0 0,0 0 1 0 0,0 0-1 0 0,0 1 0 0 0,1-1 0 0 0,0 1 1 0 0,3-2 11 0 0,34-24-27 0 0,-40 32 20 0 0,0-1-1 0 0,0 1 1 0 0,0-1 0 0 0,0 1-1 0 0,0 0 1 0 0,0 0 0 0 0,1 0 0 0 0,-1 0-1 0 0,0 0 1 0 0,0 0 0 0 0,1 1 0 0 0,-1-1-1 0 0,1 1 1 0 0,-1-1 7 0 0,17 0-32 0 0,1 2 37 0 0,-1-1 53 0 0,-17 0-57 0 0,-1 1 0 0 0,1-1 0 0 0,0 0 0 0 0,-1 0 0 0 0,1 1 0 0 0,-1-1 0 0 0,1 1 0 0 0,-1-1 0 0 0,1 1 0 0 0,-1 0 0 0 0,1 0 0 0 0,-1-1 0 0 0,1 2-1 0 0,14 13-43 0 0,-11-10 7 0 0,3 5-61 0 0,-3 1 65 0 0,0-2 14 0 0,12 24 10 0 0,-1 16 41 0 0,-5-13-47 0 0,-4-19-29 0 0,2-1-34 0 0,4 8 18 0 0,-6-3 72 0 0,6 13 121 0 0,-9-27-104 0 0,-3-5-28 0 0,0-1 0 0 0,0 0 1 0 0,0 1-1 0 0,0-1 1 0 0,-1 1-1 0 0,1-1 1 0 0,0 1-1 0 0,-1-1 0 0 0,0 1 1 0 0,1-1-1 0 0,-1 1 1 0 0,0-1-1 0 0,0 1 1 0 0,0 0-3 0 0,0-1 0 0 0,0 1-1 0 0,0-1 1 0 0,0 1 0 0 0,0-1 0 0 0,0 0 0 0 0,1 1 0 0 0,-1-1 0 0 0,0 1 0 0 0,1-1 0 0 0,-1 0 0 0 0,1 1 0 0 0,-1-1 0 0 0,1 0 0 0 0,0 1 0 0 0,0-1 0 0 0,0 0 0 0 0,10 21 18 0 0,-3-7 65 0 0,-13-2-1 0 0,10-8-20 0 0,-6-4-61 0 0,1-1 1 0 0,-1 1-1 0 0,1 0 1 0 0,0 0-1 0 0,-1-1 1 0 0,1 1-1 0 0,-1-1 1 0 0,0 1-1 0 0,1 0 1 0 0,-1-1-1 0 0,1 1 1 0 0,-1-1-1 0 0,0 1 1 0 0,0-1-1 0 0,1 0 1 0 0,-1 1-2 0 0,0-1 2 0 0,1 1 0 0 0,-1-1 1 0 0,1 0-1 0 0,-1 0 0 0 0,1 0 1 0 0,-1 0-1 0 0,1 1 0 0 0,-1-1 1 0 0,1 0-1 0 0,0 0 0 0 0,-1 0 1 0 0,1 0-1 0 0,-1 0 1 0 0,1 0-1 0 0,-1 0 0 0 0,1 0 1 0 0,-1 0-1 0 0,1 0 0 0 0,-1 0 1 0 0,1-1-1 0 0,-1 1 0 0 0,1 0 1 0 0,-1 0-1 0 0,1 0 0 0 0,-1-1 1 0 0,1 1-3 0 0,-1-4 14 0 0,0 0 0 0 0,0 1 0 0 0,0-1-1 0 0,1 0 1 0 0,-1 0 0 0 0,1 0 0 0 0,0 0 0 0 0,1 0 0 0 0,-1 0 0 0 0,1-2-14 0 0,-1-7 33 0 0,0-16 41 0 0,0-27-17 0 0,1 51-57 0 0,-1 1 0 0 0,1-1 0 0 0,0 1 0 0 0,0-1 0 0 0,0 1 0 0 0,1 0 0 0 0,0-1 0 0 0,0 1 0 0 0,0 0-1 0 0,1 0 1 0 0,0-1 0 0 0,-1 0 0 0 0,1-1 0 0 0,-1 1 0 0 0,1 0 1 0 0,-2-1-1 0 0,1 1 0 0 0,0-3 0 0 0,10-26-1 0 0,-7 26 1 0 0,0-1-1 0 0,1 1 0 0 0,0 0 0 0 0,0 0 0 0 0,6-5 1 0 0,8-8-49 0 0,-15 17 48 0 0,1 0-1 0 0,-1 0 0 0 0,1 0 1 0 0,0 1-1 0 0,0 0 0 0 0,0 0 2 0 0,0 0-1 0 0,-3 2 1 0 0,0 0 0 0 0,0 1 0 0 0,0-1 0 0 0,0 1 0 0 0,0-1 0 0 0,0 1 0 0 0,0 0 0 0 0,0 0 0 0 0,0 1 0 0 0,1-1 0 0 0,7 1-13 0 0,-10-1 11 0 0,-1 0-1 0 0,1 0 0 0 0,0 0 1 0 0,0 0-1 0 0,0 0 0 0 0,-1 0 1 0 0,1 0-1 0 0,0 1 0 0 0,-1-1 1 0 0,1 0-1 0 0,0 1 0 0 0,0-1 1 0 0,-1 0-1 0 0,1 1 0 0 0,-1-1 1 0 0,1 1-1 0 0,0-1 0 0 0,-1 1 1 0 0,1-1-1 0 0,-1 1 0 0 0,1 0 1 0 0,-1-1-1 0 0,1 1 0 0 0,-1 0 1 0 0,0-1-1 0 0,1 1 0 0 0,-1 0 1 0 0,0-1-1 0 0,1 2 3 0 0,-1-1-3 0 0,1 0 0 0 0,-1 0 1 0 0,1 0-1 0 0,-1 0 0 0 0,1 0 0 0 0,0 0 0 0 0,0 0 0 0 0,-1 0 0 0 0,1 0 0 0 0,0 0 1 0 0,0-1-1 0 0,0 1 0 0 0,0 0 0 0 0,0 0 0 0 0,0-1 3 0 0,4 3-6 0 0,-4-3 6 0 0,-1 0 0 0 0,1 0 0 0 0,-1 1-1 0 0,1-1 1 0 0,0 0 0 0 0,-1 1 0 0 0,1-1 0 0 0,-1 0 0 0 0,1 1-1 0 0,-1-1 1 0 0,1 1 0 0 0,-1-1 0 0 0,1 1 0 0 0,-1-1-1 0 0,0 1 1 0 0,1-1 0 0 0,-1 1 0 0 0,0-1 0 0 0,1 1-1 0 0,-1 0 1 0 0,0-1 0 0 0,1 1 0 0 0,1 4-1 0 0,8 8 2 0 0,-8-12-1 0 0,0 1 0 0 0,-1-1 0 0 0,1 1-1 0 0,-1 0 1 0 0,1 0 0 0 0,-1 0 0 0 0,0 0 0 0 0,0 0 0 0 0,1 2 0 0 0,3 21 0 0 0,25 40 0 0 0,-4-7 0 0 0,-26-55 0 0 0,1-1 0 0 0,-1 1 0 0 0,1 0 0 0 0,-1-1 0 0 0,0 1 0 0 0,0 0 0 0 0,0-1 0 0 0,0 1 0 0 0,0-1 0 0 0,-1 2 0 0 0,1-2 0 0 0,0-1 0 0 0,-1 1 0 0 0,1 0 0 0 0,0 0 0 0 0,0-1 0 0 0,0 1 0 0 0,0 0 0 0 0,0-1 0 0 0,1 1 0 0 0,-1 0 0 0 0,0-1 0 0 0,1 1 0 0 0,-1 0 0 0 0,1-1 0 0 0,0 1 0 0 0,0-1 0 0 0,5 4-2 0 0,-6-5 0 0 0,1 0 0 0 0,-1 0 1 0 0,1 0-1 0 0,-1 1 1 0 0,0-1-1 0 0,1 0 1 0 0,-1 1-1 0 0,0-1 0 0 0,1 0 1 0 0,-1 1-1 0 0,0-1 1 0 0,1 0-1 0 0,-1 1 1 0 0,0-1-1 0 0,0 1 0 0 0,1-1 1 0 0,-1 0-1 0 0,0 1 1 0 0,0-1-1 0 0,0 1 0 0 0,0-1 1 0 0,0 1-1 0 0,1-1 1 0 0,-1 1-1 0 0,0-1 1 0 0,0 1-1 0 0,0-1 0 0 0,0 1 1 0 0,0-1-1 0 0,-1 1 1 0 0,1-1-1 0 0,0 1 2 0 0,0 0-140 0 0,0-1 40 0 0,0 1 6 0 0,0 0 124 0 0,0 1 188 0 0,0-1-25 0 0,0-1-97 0 0,0 1-58 0 0,0 0-52 0 0,0-1-49 0 0,0 1-55 0 0,0-1-63 0 0,0 1-72 0 0,0 0-19 0 0,0 0-60 0 0,0-1-65 0 0,0 1-71 0 0,0 0-74 0 0,0 0-81 0 0,0 0-84 0 0,0 1-89 0 0,0 2-1178 0 0,0 4-1121 0 0</inkml:trace>
  <inkml:trace contextRef="#ctx0" brushRef="#br0" timeOffset="1966.33">2268 1 8088 0 0,'0'0'182'0'0,"0"0"29"0"0,0 0 12 0 0,0 0-15 0 0,3 0-67 0 0,-2 0-133 0 0,-1 0 0 0 0,1 0 0 0 0,0 0 0 0 0,0 0 0 0 0,-1 1 0 0 0,1-1 0 0 0,0 0 0 0 0,-1 0 0 0 0,1 1 0 0 0,0-1 1 0 0,-1 0-1 0 0,1 1 0 0 0,-1-1 0 0 0,1 1 0 0 0,-1-1 0 0 0,1 1 0 0 0,-1-1 0 0 0,1 1 0 0 0,-1 0 0 0 0,1-1 0 0 0,-1 1 0 0 0,1 0-8 0 0,8 19 156 0 0,-2-4 52 0 0,-3-8-103 0 0,1 2 55 0 0,1 5 45 0 0,5 8 8 0 0,-8-16-94 0 0,1 0 1 0 0,-1 0 0 0 0,1 7-120 0 0,0 2 189 0 0,-1-4 66 0 0,0 0 1 0 0,5 11-256 0 0,-1-7 147 0 0,-2-4-8 0 0,0-1 0 0 0,-1 1 0 0 0,3 12-139 0 0,-3 3 128 0 0,-2-15-65 0 0,0-1 0 0 0,0 1 0 0 0,1-1 0 0 0,1 2-63 0 0,10 20 184 0 0,-6-16-62 0 0,-2 0 1 0 0,0 0 0 0 0,0 2-123 0 0,-2 6 158 0 0,-2 3 44 0 0,0-2 96 0 0,1 0 0 0 0,7 26-298 0 0,-8-40 60 0 0,4 7 50 0 0,0-3 22 0 0,-5 0 20 0 0,-1-3-55 0 0,0 30 208 0 0,3-29-213 0 0,3-1 15 0 0,-2-5 3 0 0,-2 4 42 0 0,-2 16 279 0 0,3-23-222 0 0,7 5-28 0 0,-8-8-11 0 0,-2-2-2 0 0,0 0-10 0 0,0 0-39 0 0,0 0-21 0 0,0 0-2 0 0,0-5 12 0 0,0-8 51 0 0,3 1-42 0 0,1 4-72 0 0,-3 7-41 0 0,0 0 0 0 0,0-1 1 0 0,0 1-1 0 0,0 0 0 0 0,-1-1 0 0 0,1 1 1 0 0,0-1-1 0 0,-1 0 0 0 0,0 1 0 0 0,1-1 1 0 0,-1 1-1 0 0,0-1 0 0 0,0 0 0 0 0,0 1 0 0 0,0-2-4 0 0,1-1 8 0 0,-1 0 0 0 0,1 0 0 0 0,-1 0 0 0 0,1 0 0 0 0,0 0 0 0 0,0 0 0 0 0,1 1 0 0 0,1-4-8 0 0,5-15 50 0 0,2 4-40 0 0,-7 14-10 0 0,0 0 0 0 0,-1-1 0 0 0,1 1 0 0 0,-1 0 0 0 0,0-3 0 0 0,6-20 0 0 0,-6 24 1 0 0,-1 0-1 0 0,1 0 0 0 0,1 0 0 0 0,-1 1 0 0 0,0-1 1 0 0,3-2-1 0 0,0 1-4 0 0,0-1 0 0 0,-1 0 0 0 0,0-1 0 0 0,1 0 4 0 0,3-6-68 0 0,0 1 0 0 0,8-8 68 0 0,-13 16-15 0 0,0 0 1 0 0,1 0-1 0 0,-1 0 1 0 0,1 0-1 0 0,-1 0 1 0 0,1 1-1 0 0,0-1 1 0 0,0 1-1 0 0,0 0 0 0 0,1 0 15 0 0,17-6-101 0 0,-4 1 6 0 0,5 5 34 0 0,2 4-61 0 0,-23-2 118 0 0,0 1 0 0 0,0 0 0 0 0,0 0 0 0 0,-1 0 0 0 0,1 0 0 0 0,0 0 0 0 0,-1 0 0 0 0,1 0 0 0 0,-1 1 0 0 0,1-1-1 0 0,0 1 5 0 0,0 0-11 0 0,0 0-1 0 0,0-1 0 0 0,1 1 1 0 0,-1 0-1 0 0,1-1 0 0 0,2 1 12 0 0,-2-1-7 0 0,-1 0-1 0 0,0 1 1 0 0,0-1-1 0 0,0 0 1 0 0,0 1-1 0 0,0-1 1 0 0,0 1-1 0 0,0-1 1 0 0,0 1-1 0 0,-1 0 1 0 0,1 0-1 0 0,0 0 9 0 0,2 5-5 0 0,1 0-13 0 0,0 1 0 0 0,0-1 0 0 0,-1 1 0 0 0,0 0 1 0 0,2 8 16 0 0,4 3 0 0 0,4 3-9 0 0,-11-5-36 0 0,-3 43 35 0 0,-2-45 10 0 0,-23 16 0 0 0,22-27 0 0 0,3-3 0 0 0,0 0 1 0 0,0-1-1 0 0,-1 1 0 0 0,1 0 0 0 0,0-1 0 0 0,-1 1 1 0 0,1-1-1 0 0,0 1 0 0 0,-1-1 0 0 0,1 1 0 0 0,-1-1 1 0 0,1 1-1 0 0,-1-1 0 0 0,1 1 0 0 0,-1-1 1 0 0,1 0-1 0 0,-1 1 0 0 0,1-1 0 0 0,-1 0 0 0 0,0 1 1 0 0,1-1-1 0 0,-1 0 0 0 0,-4 2 7 0 0,-55 29 164 0 0,39-23-104 0 0,9-5-55 0 0,0-2-46 0 0,-4-1-61 0 0,11 0 32 0 0,1 0-105 0 0,-1 0-96 0 0,1 0-84 0 0,-1 0-165 0 0,1 0-87 0 0,-1 0-207 0 0,-3 0-513 0 0,5 0 776 0 0,-5 0-1434 0 0,-1 0-1126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1:47.9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166 499 7568 0 0,'0'3'174'0'0,"0"0"-108"0"0,0-1-72 0 0,0 4-91 0 0,0-4 92 0 0,0 0 33 0 0,0 0 65 0 0,0 0 84 0 0,0-1-40 0 0,0 0 32 0 0,0 0 37 0 0,0 0 39 0 0,0 0 43 0 0,0 0 45 0 0,0 0 49 0 0,0 0 52 0 0,3-1 80 0 0,2-1-248 0 0,1-1-34 0 0,8-7 340 0 0,-12 6-63 0 0,-2 3-112 0 0,3 0-49 0 0,5-1-123 0 0,3-5 33 0 0,-10 5-221 0 0,1 0 0 0 0,0 0-1 0 0,-1 0 1 0 0,1 1 0 0 0,0-1 0 0 0,0 0 0 0 0,-1 1 0 0 0,1-1 0 0 0,0 1 0 0 0,0-1 0 0 0,0 1 0 0 0,1 0-37 0 0,-3 0 9 0 0,1 0 1 0 0,-1 0 0 0 0,1 0 0 0 0,-1 0 0 0 0,1 1 0 0 0,-1-1 0 0 0,0-1 0 0 0,1 1 0 0 0,-1 0 0 0 0,1 0-1 0 0,-1 0 1 0 0,1 0 0 0 0,-1 0 0 0 0,1 0 0 0 0,-1 0 0 0 0,1-1 0 0 0,-1 1 0 0 0,0 0 0 0 0,1 0 0 0 0,-1-1-1 0 0,1 1 1 0 0,-1 0 0 0 0,0 0 0 0 0,1-1 0 0 0,-1 1 0 0 0,0 0 0 0 0,1-1 0 0 0,-1 1 0 0 0,0-1-1 0 0,0 1 1 0 0,1 0 0 0 0,-1-1-10 0 0,4-6 152 0 0,2 3-8 0 0,2 0-45 0 0,4-3 6 0 0,-10 5-7 0 0,-2-1-8 0 0,0 3-87 0 0,0-1 1 0 0,0 1-1 0 0,0-1 1 0 0,0 0-1 0 0,0 1 1 0 0,0-1-1 0 0,1 1 1 0 0,-1-1 0 0 0,0 1-1 0 0,0-1 1 0 0,0 1-1 0 0,1-1 1 0 0,-1 1-1 0 0,0-1 1 0 0,1 1 0 0 0,-1-1-1 0 0,0 1 1 0 0,1 0-1 0 0,-1-1 1 0 0,1 1-1 0 0,-1 0 1 0 0,1-1 0 0 0,-1 1-1 0 0,1-1-3 0 0,0 1 2 0 0,-1 0 1 0 0,1-1-1 0 0,-1 1 0 0 0,1-1 0 0 0,-1 1 0 0 0,1-1 1 0 0,-1 1-1 0 0,1-1 0 0 0,-1 1 0 0 0,1-1 1 0 0,-1 0-1 0 0,0 1 0 0 0,1-1 0 0 0,-1 0 1 0 0,0 1-1 0 0,0-1 0 0 0,1 0 0 0 0,-1 1 0 0 0,0-1 1 0 0,0 0-1 0 0,0 1 0 0 0,0-1 0 0 0,0 0 1 0 0,0 0-1 0 0,0 1-2 0 0,0-6 11 0 0,0-12 61 0 0,-2 14-67 0 0,-4-2 33 0 0,7 4-15 0 0,1-5-4 0 0,-13 0 37 0 0,-3-4-45 0 0,13 10-11 0 0,-1 0 1 0 0,1 0-1 0 0,0-1 1 0 0,0 1 0 0 0,0-1-1 0 0,0 1 1 0 0,0 0 0 0 0,0-1-1 0 0,0 0 1 0 0,0 1-1 0 0,0-1 1 0 0,1 1 0 0 0,-1-1-1 0 0,1 0 1 0 0,-1 0 0 0 0,1 1-1 0 0,0-2 0 0 0,-3-2 43 0 0,-7-5-38 0 0,-7-6 10 0 0,7 15 15 0 0,4 1-16 0 0,-39 0-3 0 0,43 0-11 0 0,1 0 0 0 0,-1 0 0 0 0,1 0 0 0 0,-1 1 0 0 0,1-1 0 0 0,-1 0 0 0 0,1 1 0 0 0,-1 0 0 0 0,1-1 0 0 0,-1 1 0 0 0,1 0 0 0 0,-1 0 0 0 0,1-1 0 0 0,0 2 0 0 0,-7 2 0 0 0,-2 1-9 0 0,8-4 1 0 0,-1 0 1 0 0,1 0 0 0 0,0 0 0 0 0,0 0 0 0 0,0 0 0 0 0,0 1-1 0 0,0-1 1 0 0,0 1 0 0 0,1 0 7 0 0,-3 1-4 0 0,-46 48-137 0 0,28-30 112 0 0,20-19 25 0 0,1 0 1 0 0,-1-1 0 0 0,1 1 0 0 0,0 0 0 0 0,0 0 0 0 0,0 0 0 0 0,-1 0 0 0 0,2 0 0 0 0,-1 0 0 0 0,0 0 0 0 0,0 0 0 0 0,1 0 0 0 0,-1 1 0 0 0,1-1 0 0 0,0 0 0 0 0,-1 0 0 0 0,1 0 0 0 0,0 1 0 0 0,0-1 0 0 0,1 0 0 0 0,-1 1 3 0 0,0-2-2 0 0,-1 1 1 0 0,1 0 0 0 0,0 0-1 0 0,-1-1 1 0 0,1 1 0 0 0,-1-1-1 0 0,0 1 1 0 0,1 0 0 0 0,-1-1-1 0 0,0 1 1 0 0,-1 0 1 0 0,2-1-2 0 0,-1 0 1 0 0,0-1-1 0 0,1 1 1 0 0,-1 0-1 0 0,1 0 0 0 0,-1 0 1 0 0,1 0-1 0 0,-1 0 0 0 0,1 0 1 0 0,0 0-1 0 0,-1 0 1 0 0,1 0-1 0 0,0 0 0 0 0,0 0 1 0 0,0 0-1 0 0,0 0 1 0 0,0 1-1 0 0,0-1 0 0 0,0 0 1 0 0,0 0-1 0 0,0 0 0 0 0,1 0 1 0 0,-1 0-1 0 0,0 0 2 0 0,5 7-9 0 0,-4-7 9 0 0,0 0 0 0 0,0 1 0 0 0,-1-1 0 0 0,1 1 0 0 0,0-1-1 0 0,-1 1 1 0 0,1-1 0 0 0,-1 1 0 0 0,1-1 0 0 0,-1 1 0 0 0,0-1 0 0 0,1 1 0 0 0,-1 0 0 0 0,0-1 0 0 0,0 4-11 0 0,1-1 1 0 0,0 0 0 0 0,0 1-1 0 0,0-1 1 0 0,1 0-1 0 0,-1 0 1 0 0,1 1 10 0 0,1 3 9 0 0,3 10-9 0 0,6-3 0 0 0,3 0 0 0 0,0-2 0 0 0,-7-9 3 0 0,0-1 0 0 0,0 0 0 0 0,0 0 0 0 0,4 1-3 0 0,-9-4 9 0 0,1 1 1 0 0,0 0-1 0 0,0-1 1 0 0,0 0-1 0 0,0 0 1 0 0,0 0 0 0 0,0 0-1 0 0,0-1 1 0 0,0 1-1 0 0,-1-1 1 0 0,5-1-10 0 0,-3 0 6 0 0,2 0-5 0 0,-1 0 0 0 0,0 0-1 0 0,1 0 1 0 0,0 1-1 0 0,-1 0 1 0 0,1 1 0 0 0,0-1-1 0 0,-6 1 0 0 0,1 0 1 0 0,-1 0-1 0 0,1 0 1 0 0,-1-1 0 0 0,1 1-1 0 0,-1 0 1 0 0,1-1 0 0 0,-1 0-1 0 0,0 1 1 0 0,1-1-1 0 0,-1 0 1 0 0,0 1 0 0 0,1-1-1 0 0,10-5-48 0 0,12-1-133 0 0,5-2-162 0 0,-26 8 261 0 0,-2 1 1 0 0,0-1-18 0 0,-1 1-36 0 0,0-1-14 0 0,0 1-37 0 0,0-1-43 0 0,0 0-49 0 0,0 1-52 0 0,0-1-49 0 0,0 0-42 0 0,0-1-39 0 0,0 1-133 0 0,0-1-38 0 0,0-3-1392 0 0</inkml:trace>
  <inkml:trace contextRef="#ctx0" brushRef="#br0" timeOffset="366.02">484 0 7920 0 0,'0'0'174'0'0,"0"0"29"0"0,0 0 13 0 0,2 0-31 0 0,8 3-79 0 0,-8 1 4 0 0,-1 2 125 0 0,-1-6-235 0 0,0 0 8 0 0,0 0-1 0 0,0 0 1 0 0,0 0 0 0 0,0 0-1 0 0,0 0 1 0 0,-1 0 0 0 0,1 0-1 0 0,0 0 1 0 0,0 0 0 0 0,0 1-1 0 0,0-1 1 0 0,0 0-1 0 0,0 0 1 0 0,0 0 0 0 0,0 0-1 0 0,1 0 1 0 0,-1 0 0 0 0,0 0-1 0 0,0 0 1 0 0,0 0 0 0 0,0 0-1 0 0,0 0 1 0 0,0 1 0 0 0,0-1-1 0 0,0 0 1 0 0,0 0 0 0 0,0 0-1 0 0,0 0 1 0 0,0 0 0 0 0,0 0-1 0 0,0 0 1 0 0,0 0-1 0 0,0 0 1 0 0,0 0 0 0 0,0 0-1 0 0,0 0 1 0 0,1 0 0 0 0,-1 0-1 0 0,0 0 1 0 0,0 0 0 0 0,0 0-1 0 0,0 0 1 0 0,0 0 0 0 0,0 0-1 0 0,0 0 1 0 0,0 0 0 0 0,0 0-1 0 0,0 0 1 0 0,1 0 0 0 0,-1 0-1 0 0,0 0 1 0 0,0 0-1 0 0,0 0 1 0 0,0 0 0 0 0,0 0-1 0 0,0 0 1 0 0,0 0-8 0 0,7 3 390 0 0,0 4-47 0 0,-1 3-39 0 0,-1 1-34 0 0,-3-6-162 0 0,0-1-1 0 0,1 0 0 0 0,-1 1 0 0 0,1-1 0 0 0,0 0 1 0 0,0 0-108 0 0,-2-3 27 0 0,1 0-3 0 0,-1 0 1 0 0,0 0-1 0 0,0 0 1 0 0,0 0-1 0 0,0 1 0 0 0,0-1 1 0 0,0 0-1 0 0,0 0 1 0 0,-1 1-1 0 0,1-1 1 0 0,0 1-1 0 0,-1-1 1 0 0,1 1-1 0 0,-1-1 1 0 0,0 1-1 0 0,1-1 1 0 0,-1 1-1 0 0,0-1 1 0 0,0 1-1 0 0,0-1 0 0 0,0 1 1 0 0,0-1-25 0 0,0 2 28 0 0,0 0 0 0 0,0 0 0 0 0,1-1-1 0 0,-1 1 1 0 0,1 0 0 0 0,-1 0 0 0 0,1-1 0 0 0,0 2-28 0 0,10 16 188 0 0,-8-15-147 0 0,-1 0 0 0 0,0 0 0 0 0,0 1 0 0 0,-1-1 1 0 0,1 1-1 0 0,-1-1 0 0 0,0 1 0 0 0,-1-1 0 0 0,1 1 0 0 0,-1 5-41 0 0,3 22 165 0 0,7-8 19 0 0,-6-5-87 0 0,-3-13-58 0 0,0 0 1 0 0,0 0 0 0 0,1 0-1 0 0,0 0 1 0 0,1 0-1 0 0,1 2-39 0 0,7 25 159 0 0,-2-9-16 0 0,1-6-14 0 0,-8-16-113 0 0,0 0 1 0 0,-1 0-1 0 0,1 0 1 0 0,-1 0-1 0 0,0 1 1 0 0,0-1-1 0 0,0 0 1 0 0,0 1-1 0 0,0 0-16 0 0,1 15 87 0 0,-2 5 49 0 0,0-21-115 0 0,1 1 1 0 0,-1 0-1 0 0,1 0 1 0 0,0 0 0 0 0,0-1-1 0 0,0 1 1 0 0,0-1-1 0 0,1 1 1 0 0,-1-1 0 0 0,3 3-22 0 0,-3-2 29 0 0,0 0 1 0 0,0 1-1 0 0,-1-1 1 0 0,1 0 0 0 0,-1 0-1 0 0,0 0 1 0 0,0 0-1 0 0,0 1 1 0 0,-1 2-30 0 0,0 9 34 0 0,1-7-4 0 0,0 4-1 0 0,0 10 25 0 0,0-22-188 0 0,0-1 42 0 0,0 1 13 0 0,0 0 125 0 0,0 1 182 0 0,1-1-57 0 0,-1 0-93 0 0,0 0-53 0 0,0-1-50 0 0,0 1-43 0 0,0 0-50 0 0,0-1-57 0 0,0 1-66 0 0,0-1-13 0 0,0 1-55 0 0,0-1-58 0 0,0 1-63 0 0,0-1-66 0 0,-1 1-71 0 0,1 0-75 0 0,0-1-78 0 0,0 0-1103 0 0,0 0-1030 0 0</inkml:trace>
  <inkml:trace contextRef="#ctx0" brushRef="#br0" timeOffset="787">877 393 5248 0 0,'19'0'101'0'0,"-15"0"-27"0"0,0 0 55 0 0,-11 0-97 0 0,11 0-20 0 0,-1 0 33 0 0,-1 0 48 0 0,-1 0 106 0 0,-1 0 173 0 0,2 3 11 0 0,0-2-323 0 0,5 5 164 0 0,-1-2-39 0 0,1-4 2 0 0,2-1 41 0 0,13-9 289 0 0,-17 7 10 0 0,-2 3 15 0 0,4 0-183 0 0,1-1-37 0 0,-1 0-36 0 0,1-1-35 0 0,-1 0-35 0 0,-1 0-33 0 0,-1 0-34 0 0,0 0-33 0 0,-3 0 101 0 0,1 1-39 0 0,0 0 76 0 0,-1 1-156 0 0,-1 0-34 0 0,1 0-15 0 0,-1 0-37 0 0,2 0 0 0 0,-2-1 24 0 0,1 1 36 0 0,16-11 245 0 0,4 6-18 0 0,-16-1-117 0 0,-4 2-80 0 0,5-1 85 0 0,10-3 13 0 0,-13 6-137 0 0,14-7 198 0 0,-6 3-139 0 0,-7 4-99 0 0,-5 2-23 0 0,1-1 1 0 0,-1 1-1 0 0,1 0 1 0 0,0 0 0 0 0,-1-1-1 0 0,1 1 1 0 0,-1 0-1 0 0,1-1 1 0 0,-1 1 0 0 0,1-1-1 0 0,-1 1 1 0 0,1-1 0 0 0,-1 1-1 0 0,1-1 1 0 0,-1 1-1 0 0,0-1 1 0 0,1 1 0 0 0,-1-1-1 0 0,0 0 1 0 0,1 1-1 0 0,-1-1 1 0 0,0 0-1 0 0,2-4-1 0 0,11-10 1 0 0,15-2 10 0 0,-28 16-6 0 0,1 0 0 0 0,-1 1 0 0 0,0-1-1 0 0,1 0 1 0 0,-1 0 0 0 0,0 0 0 0 0,0 1 0 0 0,0-1 0 0 0,0 0-1 0 0,0 0 1 0 0,0 0 0 0 0,0 1 0 0 0,0-1 0 0 0,0-1-4 0 0,1-18 63 0 0,-2 14-61 0 0,-1 4 7 0 0,-11-3 45 0 0,-2-7 10 0 0,14 11-59 0 0,1 0-1 0 0,-1 0 1 0 0,0 0 0 0 0,1 0 0 0 0,-1 1 0 0 0,0-1 0 0 0,0 0 0 0 0,0 0 0 0 0,0 1 0 0 0,0-1 0 0 0,0 1 0 0 0,0-1 0 0 0,0 1 0 0 0,0-1 0 0 0,0 1 0 0 0,0-1-1 0 0,0 1 1 0 0,0 0 0 0 0,0 0 0 0 0,0 0 0 0 0,0 0 0 0 0,-1 0 0 0 0,1 0 0 0 0,0 0 0 0 0,0 0 0 0 0,0 0 0 0 0,0 0 0 0 0,0 0 0 0 0,0 1 0 0 0,0-1 0 0 0,-1 0 0 0 0,1 1-1 0 0,0-1 1 0 0,0 1 0 0 0,0-1 0 0 0,0 1 0 0 0,1 0 0 0 0,-2 0-5 0 0,-4 2 21 0 0,4-2-12 0 0,0-1 1 0 0,0 1-1 0 0,1-1 1 0 0,-1 1-1 0 0,0-1 1 0 0,0 0-1 0 0,0 0 1 0 0,1 0-1 0 0,-1 0 1 0 0,0 0-1 0 0,-1 0-9 0 0,1 0 5 0 0,0-1-1 0 0,1 1 1 0 0,-1 0-1 0 0,0 0 1 0 0,0 0 0 0 0,0 1-1 0 0,0-1 1 0 0,1 0-1 0 0,-1 1 1 0 0,0-1-1 0 0,-1 1-4 0 0,-2 2 16 0 0,-1 0-1 0 0,0 0 1 0 0,0 0-1 0 0,0 1 0 0 0,1-1 0 0 0,0 1 0 0 0,-1 1-15 0 0,-24 25 11 0 0,29-29-11 0 0,0-1 0 0 0,1 1 0 0 0,-1 0 0 0 0,1-1 0 0 0,-1 1 0 0 0,0 0 0 0 0,1-1 0 0 0,-1 1 0 0 0,1 0 0 0 0,0 0 0 0 0,-1-1 0 0 0,1 1 0 0 0,0 0 0 0 0,-1 0 0 0 0,1 0 0 0 0,0 0 0 0 0,0-1 0 0 0,0 1 0 0 0,0 0 0 0 0,0 0 0 0 0,0 0 0 0 0,0 0 0 0 0,0 0 0 0 0,0 0 0 0 0,0-1 0 0 0,0 1 0 0 0,0 0 0 0 0,1 0 0 0 0,-1 0 0 0 0,0 0 0 0 0,1-1 0 0 0,-1 1 0 0 0,1 0 0 0 0,-1 0 0 0 0,1 0 0 0 0,0 1 0 0 0,-1 0 0 0 0,1 0 0 0 0,-1 0 0 0 0,1 0 0 0 0,-1-1 0 0 0,1 1 0 0 0,-1 0 0 0 0,0 0 0 0 0,0 0 0 0 0,0 0 0 0 0,0 0 0 0 0,0 0 0 0 0,-1 0 0 0 0,1-1 0 0 0,-1 1 0 0 0,1 0 0 0 0,-1 0 0 0 0,1 0 0 0 0,-5 18-10 0 0,10 4-47 0 0,-1 0 29 0 0,-4-22 19 0 0,0 0 0 0 0,0-1 0 0 0,0 1-1 0 0,-1 0 1 0 0,1 0 0 0 0,-1 0 0 0 0,1-1-1 0 0,-1 1 1 0 0,0 0 9 0 0,-2 4-24 0 0,-3 8-14 0 0,5-12 37 0 0,1-1 1 0 0,-1 1-1 0 0,1-1 1 0 0,0 0-1 0 0,0 1 1 0 0,-1-1-1 0 0,1 1 1 0 0,0-1-1 0 0,0 1 0 0 0,1-1 1 0 0,-1 0-1 0 0,0 1 1 0 0,0-1-1 0 0,1 1 1 0 0,-1-1 0 0 0,10 19 0 0 0,-5 6 0 0 0,5-6 0 0 0,-7-8 0 0 0,-3-11 0 0 0,0 1 0 0 0,0 0 0 0 0,1-1 0 0 0,-1 1 0 0 0,0-1 0 0 0,1 1 0 0 0,0 0 0 0 0,-1-1 0 0 0,1 1 0 0 0,0-1 0 0 0,0 1 0 0 0,0-1 0 0 0,0 0 0 0 0,0 1 0 0 0,0-1 0 0 0,0 0 0 0 0,0 0 0 0 0,0 0 0 0 0,1 1 0 0 0,-1-1 0 0 0,0 0 0 0 0,13 8 4 0 0,-1 0 1 0 0,0 1 0 0 0,5 7-5 0 0,-14-14 6 0 0,0 0 0 0 0,-1 0-1 0 0,1 0 1 0 0,0-1 0 0 0,0 1 0 0 0,1-1-1 0 0,-1 0 1 0 0,0 0 0 0 0,1-1 0 0 0,-1 1-1 0 0,1-1 1 0 0,0 0 0 0 0,3 0-6 0 0,10 1 27 0 0,-1-1 1 0 0,0-1-1 0 0,5-1-27 0 0,10 0 13 0 0,-27 1-13 0 0,-1-1 0 0 0,0 0 0 0 0,1 0 0 0 0,-1 0 0 0 0,0-1 0 0 0,0 1 0 0 0,0-1 0 0 0,0 0 0 0 0,0 0 0 0 0,0-1 0 0 0,21-9 0 0 0,-12 7-53 0 0,-1 0-84 0 0,-2 0-36 0 0,9-8-291 0 0,-13 9 320 0 0,12-11-381 0 0</inkml:trace>
  <inkml:trace contextRef="#ctx0" brushRef="#br0" timeOffset="1353.71">1542 242 7344 0 0,'0'0'165'0'0,"0"0"22"0"0,0 0 9 0 0,0 3-20 0 0,0-3-174 0 0,0 1-1 0 0,0-1 1 0 0,0 1 0 0 0,0-1 0 0 0,0 1 0 0 0,0-1 0 0 0,1 1 0 0 0,-1-1 0 0 0,0 1-1 0 0,0 0 1 0 0,0-1 0 0 0,1 1 0 0 0,-1-1 0 0 0,0 0 0 0 0,1 1 0 0 0,-1-1 0 0 0,0 1-1 0 0,1-1 1 0 0,-1 1 0 0 0,1-1 0 0 0,-1 0 0 0 0,0 1 0 0 0,1-1 0 0 0,0 0-2 0 0,-1 1-1 0 0,1-1 1 0 0,0 1 0 0 0,-1-1-1 0 0,1 1 1 0 0,-1-1 0 0 0,1 1-1 0 0,-1-1 1 0 0,1 1-1 0 0,-1-1 1 0 0,0 1 0 0 0,1-1-1 0 0,-1 1 1 0 0,1 0 0 0 0,-1-1-1 0 0,0 1 1 0 0,0 0 0 0 0,1-1-1 0 0,-1 1 1 0 0,0 0 0 0 0,0-1-1 0 0,0 1 1 0 0,0 0-1 0 0,0 0 1 0 0,0-1 0 0 0,0 1 0 0 0,0 6 22 0 0,0-1 34 0 0,0 0 33 0 0,1 0 37 0 0,1-1 38 0 0,14 32 909 0 0,-11-25-801 0 0,-3-7-179 0 0,0-1-39 0 0,2 8 199 0 0,0-3-64 0 0,3 6 74 0 0,-2 10 59 0 0,5-5-17 0 0,-5 5-61 0 0,5-5-27 0 0,-5 6-7 0 0,8-1 71 0 0,-11-22-249 0 0,0-1 0 0 0,0 1 0 0 0,-1 0-1 0 0,0 0 1 0 0,1 0 0 0 0,-1 0 0 0 0,0 0 0 0 0,0 0 0 0 0,-1 0 0 0 0,1 0 0 0 0,0 3-32 0 0,-2 7 169 0 0,1 0 61 0 0,1-3 65 0 0,4-4 72 0 0,5-3 76 0 0,-10-1-283 0 0,0 9 26 0 0,0-9 112 0 0,0-2 43 0 0,0-2 10 0 0,0-5-117 0 0,1-2-94 0 0,-1 0-58 0 0,-4-12-37 0 0,-6-1-20 0 0,8 11 45 0 0,3 1-46 0 0,1 0 0 0 0,0 0 1 0 0,1 0-1 0 0,0 1 0 0 0,2-5-24 0 0,7-23 57 0 0,-10 24-32 0 0,-2 11-21 0 0,1-1 0 0 0,-1 1 1 0 0,1 0-1 0 0,-1 0 0 0 0,1 0 0 0 0,0 0 0 0 0,0 0 0 0 0,0-1 0 0 0,0 1 0 0 0,0 1 0 0 0,0-1 1 0 0,0 0-1 0 0,1 0 0 0 0,-1 0 0 0 0,1 0-4 0 0,18-18 56 0 0,-2 2-43 0 0,20-19-15 0 0,-33 32 2 0 0,0 1 0 0 0,1 1 0 0 0,-1-1 0 0 0,1 1 0 0 0,0 0 0 0 0,1 0 0 0 0,-2 0 0 0 0,-1 2 0 0 0,0 0 0 0 0,0 0 0 0 0,0 0 0 0 0,1 1 0 0 0,-1 0 0 0 0,0-1 0 0 0,0 1 0 0 0,0 1 0 0 0,4 0 0 0 0,8-1 0 0 0,-15 1-1 0 0,1-1 0 0 0,0 0 0 0 0,-1 0 0 0 0,1 1 0 0 0,0-1 0 0 0,-1 1 0 0 0,1-1 1 0 0,0 1-1 0 0,-1 0 0 0 0,1-1 0 0 0,-1 1 0 0 0,0 0 0 0 0,1 0 0 0 0,-1 0 0 0 0,0 0 1 0 0,1 1-1 0 0,-1-1 0 0 0,0 0 0 0 0,0 1 1 0 0,15 10-57 0 0,-9-9 47 0 0,-7-3 8 0 0,1 1 0 0 0,-1-1 0 0 0,1 0 0 0 0,0 1 0 0 0,-1-1 0 0 0,1 1 0 0 0,-1-1 0 0 0,1 0 0 0 0,-1 1 0 0 0,1-1 0 0 0,-1 1 0 0 0,1-1 0 0 0,-1 1 0 0 0,1 0 0 0 0,-1-1 0 0 0,0 1 0 0 0,1-1 0 0 0,-1 1 0 0 0,0 0 0 0 0,0-1 0 0 0,0 1 0 0 0,1 0 0 0 0,-1-1 0 0 0,0 1 0 0 0,0 0 0 0 0,0-1 0 0 0,0 1 2 0 0,1 1-4 0 0,9 17-7 0 0,-8-16 11 0 0,0-1 0 0 0,0 1 0 0 0,0 0 0 0 0,0 0 0 0 0,-1 0 0 0 0,0 0 0 0 0,0 0 0 0 0,1 0 0 0 0,-2 0 0 0 0,1 1 0 0 0,0-1 1 0 0,-1 0-1 0 0,0 0 0 0 0,1 1 0 0 0,-1-1 0 0 0,1 0 0 0 0,-1 0 0 0 0,1 0 0 0 0,0 0 0 0 0,0 0 0 0 0,0 0 0 0 0,2 2 0 0 0,1 5 0 0 0,5 10-1 0 0,-8-18 2 0 0,0 0 0 0 0,1 0 0 0 0,-2 0 0 0 0,1 1 0 0 0,0-1 0 0 0,0 0 0 0 0,-1 0 0 0 0,1 1-1 0 0,-1-1 1 0 0,0 0 0 0 0,1 0 0 0 0,-1 3-1 0 0,0-2 7 0 0,0 1-1 0 0,1 0 1 0 0,-1 0-1 0 0,1 0 1 0 0,0-1-1 0 0,0 1 1 0 0,1-1-1 0 0,-1 1 1 0 0,1-1 0 0 0,1 3-7 0 0,-2-2 14 0 0,0 0 0 0 0,0 1 0 0 0,0-1 0 0 0,-1 0 0 0 0,1 0 0 0 0,-1 0 0 0 0,0 0 1 0 0,-1 1-1 0 0,1 2-14 0 0,-1 9 76 0 0,1-15-71 0 0,0-1-1 0 0,0 1 0 0 0,0 0 0 0 0,0-1 0 0 0,0 1 0 0 0,0 0 0 0 0,0 0 0 0 0,0-1 0 0 0,1 1 0 0 0,-1 0 0 0 0,0-1 0 0 0,0 1 0 0 0,1 0 0 0 0,-1-1 0 0 0,1 1 1 0 0,-1-1-1 0 0,0 1 0 0 0,1-1 0 0 0,-1 1 0 0 0,1-1 0 0 0,-1 1 0 0 0,1-1 0 0 0,0 1 0 0 0,-1-1 0 0 0,1 1-4 0 0,-1-1 4 0 0,1 0 0 0 0,-1 1-1 0 0,1-1 1 0 0,-1 0 0 0 0,1 1 0 0 0,-1-1-1 0 0,0 0 1 0 0,1 1 0 0 0,-1-1 0 0 0,1 1 0 0 0,-1-1-1 0 0,0 1 1 0 0,0-1 0 0 0,1 1 0 0 0,-1-1-1 0 0,0 1 1 0 0,0-1 0 0 0,0 1 0 0 0,1-1-1 0 0,-1 1 1 0 0,0-1 0 0 0,0 1 0 0 0,0 0 0 0 0,0 0-5 0 0,0 1 65 0 0,0-2 0 0 0,0 0 0 0 0,0 0 6 0 0,0-2 20 0 0,-1-7-18 0 0,1-4 60 0 0,3-11 120 0 0,10-11 22 0 0,-6 15-164 0 0,-4 12-92 0 0,0 1-36 0 0,2-10 18 0 0,7-14 0 0 0,1 1 0 0 0,-13 27 0 0 0,0 1 0 0 0,1-1 0 0 0,0 1 0 0 0,-1-1 0 0 0,1 1 0 0 0,0 0 0 0 0,0-1 0 0 0,0 1 0 0 0,0 0 0 0 0,1 0 0 0 0,-1 0 0 0 0,0 0 0 0 0,1 0 0 0 0,0 0 0 0 0,-1 0 0 0 0,1 1 0 0 0,0-1 0 0 0,0 0 0 0 0,0 1 0 0 0,0-1 0 0 0,2 0 0 0 0,-1 0 0 0 0,-1 0 0 0 0,0 0 0 0 0,1 0 0 0 0,-1 0 0 0 0,0 0 0 0 0,0-1 0 0 0,0 1 0 0 0,-1-1 0 0 0,1 0 0 0 0,-1 1 0 0 0,2-4 0 0 0,-2 4 0 0 0,0 0 0 0 0,0 0 0 0 0,0 0 0 0 0,0 0 0 0 0,0 0 0 0 0,1 0 0 0 0,-1 1 0 0 0,0-1 0 0 0,1 0 0 0 0,0 1 0 0 0,-1-1 0 0 0,1 1 0 0 0,0 0 0 0 0,0 0 0 0 0,0-1 0 0 0,31-10 0 0 0,-23 9 0 0 0,2 0-10 0 0,2 2-59 0 0,-11 0 32 0 0,1 1 0 0 0,0 0-1 0 0,-1 0 1 0 0,1 1-1 0 0,-1-1 1 0 0,1 1-1 0 0,-1 0 1 0 0,1-1-1 0 0,1 2 38 0 0,4 3-80 0 0,0 0 36 0 0,21 17 10 0 0,-18-11-5 0 0,16 7 28 0 0,-13 9 11 0 0,-14-25 0 0 0,-1 0 0 0 0,1 0 0 0 0,-1-1 0 0 0,1 1 0 0 0,-1 0 0 0 0,0 0 0 0 0,0 0 0 0 0,0-1 0 0 0,0 1 0 0 0,0 0 0 0 0,0 1 0 0 0,-1-1 0 0 0,1 0 0 0 0,0-1 0 0 0,0 1 0 0 0,0 0 0 0 0,0 0 0 0 0,0 0 0 0 0,1 0 0 0 0,-1-1 0 0 0,1 1 0 0 0,-1 0 0 0 0,1 1 0 0 0,4 4 0 0 0,-4-5 0 0 0,0-1 0 0 0,-1 0 0 0 0,1 1 0 0 0,0-1 0 0 0,0 1 0 0 0,-1-1 0 0 0,1 1 0 0 0,-1-1 0 0 0,1 1 0 0 0,-1-1 0 0 0,0 1 0 0 0,1-1 0 0 0,-1 1 0 0 0,0 0 0 0 0,0 9-5 0 0,1 24 11 0 0,3-20-51 0 0,3-3-79 0 0,-4-8-88 0 0,-2 4-114 0 0,-2-6 159 0 0,1-1-81 0 0,0-1 66 0 0,0 1-75 0 0,0-1-39 0 0,0 1-401 0 0,0-1 97 0 0,0 1-54 0 0,0-1-769 0 0,0 0-606 0 0,0 0-1151 0 0</inkml:trace>
  <inkml:trace contextRef="#ctx0" brushRef="#br0" timeOffset="1890.11">2661 439 7248 0 0,'0'0'209'0'0,"0"0"-53"0"0,0 0-12 0 0,0 0 45 0 0,2 2 154 0 0,5 3 36 0 0,3-1 67 0 0,-3-2-70 0 0,0-1 0 0 0,0 0 1 0 0,0 0-1 0 0,3 0-376 0 0,11-1 695 0 0,-10 0-397 0 0,-2-1-47 0 0,2-1-7 0 0,-6 1-168 0 0,-1 0-34 0 0,9-5 196 0 0,-12 5-207 0 0,0 0 0 0 0,1 1 0 0 0,-1-1-1 0 0,0 0 1 0 0,1 1 0 0 0,-1-1 0 0 0,1 1 0 0 0,-1-1-1 0 0,1 1 1 0 0,-1 0 0 0 0,1 0 0 0 0,-1 0 0 0 0,1 0-31 0 0,5 0 131 0 0,7 0 131 0 0,-5-3-115 0 0,-1-2-70 0 0,-7 4-67 0 0,0 0 0 0 0,1 1 0 0 0,-1-1 0 0 0,1 0 0 0 0,-1 0 1 0 0,1 1-1 0 0,-1-1 0 0 0,1 1 0 0 0,-1-1 0 0 0,1 1 0 0 0,-1 0 0 0 0,1 0 0 0 0,0-1 0 0 0,-1 1-10 0 0,15-2 74 0 0,-15 1-69 0 0,0 1 0 0 0,0-1 0 0 0,0 0 0 0 0,0 0 0 0 0,0 0 0 0 0,0 0 0 0 0,0 0 0 0 0,0 0 0 0 0,0 0 0 0 0,-1 0 0 0 0,1 0 0 0 0,0-1-5 0 0,0 1 9 0 0,2-8-9 0 0,-4 6 29 0 0,-2-1 41 0 0,-9-6 20 0 0,2 5-43 0 0,-3-2-23 0 0,5 3-15 0 0,7 4-4 0 0,-1-1-1 0 0,0 1 1 0 0,1-1 0 0 0,-1 1-1 0 0,0 0 1 0 0,0 0-1 0 0,1-1 1 0 0,-1 1-1 0 0,0 0 1 0 0,0 1 0 0 0,0-1-5 0 0,0 0-2 0 0,0 0 1 0 0,0 0 0 0 0,0 1 0 0 0,0-2 0 0 0,0 1-1 0 0,0 0 1 0 0,0 0 0 0 0,0-1 0 0 0,1 1 0 0 0,-1-1 0 0 0,-1 0 1 0 0,-5-3-32 0 0,7 3 29 0 0,0 0-1 0 0,-1 0 1 0 0,1 0-1 0 0,-1 1 1 0 0,1-1-1 0 0,-1 0 1 0 0,1 1-1 0 0,-1-1 1 0 0,1 1-1 0 0,-1-1 1 0 0,1 1 0 0 0,-1 0-1 0 0,0 0 1 0 0,1 0 3 0 0,-15-1-1 0 0,12 0-2 0 0,0 1 1 0 0,0 0 0 0 0,-1 0 0 0 0,1 0-1 0 0,0 0 1 0 0,0 1 0 0 0,0-1-1 0 0,0 1 1 0 0,-4 1 2 0 0,0 2-49 0 0,-15 9-98 0 0,6 1 2 0 0,13-10 134 0 0,-7 7 41 0 0,1 1 46 0 0,-2 12 57 0 0,9-17-118 0 0,2-3-38 0 0,0 0 1 0 0,0 1 0 0 0,0 0-1 0 0,1-1 1 0 0,-1 1 0 0 0,1-1 0 0 0,1 1-1 0 0,-1-1 1 0 0,1 4 22 0 0,-1 2-39 0 0,1 4-37 0 0,1-3 57 0 0,5 7 100 0 0,1 4 59 0 0,0-5-50 0 0,4 1-100 0 0,-5-9-36 0 0,1-1 1 0 0,0 0-1 0 0,0 0 0 0 0,0-1 0 0 0,1 0 0 0 0,0-1 46 0 0,3 2-26 0 0,0-3 41 0 0,1-1-14 0 0,1 0 0 0 0,0-1 0 0 0,0-1 0 0 0,0 0 0 0 0,13 0-1 0 0,16-2 79 0 0,-34 0-55 0 0,1-1 1 0 0,0 0 0 0 0,-1-1 0 0 0,8-2-25 0 0,1 0 7 0 0,-11 2-54 0 0,7 0 14 0 0,14-4 37 0 0,-18 4-53 0 0,-2 0-39 0 0,0 0-60 0 0,1 0-73 0 0,0 0-86 0 0,-3 0-132 0 0,0 0-116 0 0,-2 0 76 0 0,1 0-45 0 0,4-3-616 0 0,3-1-488 0 0,6-3-924 0 0</inkml:trace>
  <inkml:trace contextRef="#ctx0" brushRef="#br0" timeOffset="2335.16">3220 242 6880 0 0,'0'0'157'0'0,"0"0"23"0"0,0 0 11 0 0,3 3-31 0 0,8 3-120 0 0,3 3-48 0 0,-8 1-9 0 0,-1 0 36 0 0,1-5 52 0 0,-1-3 6 0 0,1 1 152 0 0,-1 5 193 0 0,-3-4-293 0 0,-1-3-96 0 0,-1 0 0 0 0,1 0 0 0 0,0 0 0 0 0,-1 0 0 0 0,1 0 0 0 0,0-1 0 0 0,0 1 0 0 0,0 0 0 0 0,-1-1 0 0 0,1 1 0 0 0,0 0 0 0 0,0-1 0 0 0,0 1 0 0 0,0-1-1 0 0,0 0 1 0 0,1 1-33 0 0,8 5 471 0 0,-5 9-9 0 0,-3-10-395 0 0,0 3 60 0 0,1 0 41 0 0,-1-4-48 0 0,-1 1 0 0 0,1-1 0 0 0,0 0 0 0 0,0 0 0 0 0,1 0 0 0 0,-1 0 0 0 0,1-1 0 0 0,1 2-120 0 0,5 8 231 0 0,-3 5 6 0 0,-3-6-107 0 0,3 3 84 0 0,3 5 98 0 0,-6-10-214 0 0,3 9 70 0 0,0-5 42 0 0,4 4 22 0 0,-5 4-3 0 0,5-11-12 0 0,-6 1-89 0 0,-3-9-99 0 0,-1-1 0 0 0,1 0 0 0 0,-1 0 0 0 0,1 1 0 0 0,0-1 0 0 0,0 0 0 0 0,0 0 0 0 0,0 0 0 0 0,1 0 0 0 0,0 1-29 0 0,1 1 173 0 0,-2-1-78 0 0,-1 1-50 0 0,-1 1-28 0 0,1-3 35 0 0,0 11 118 0 0,0-11-2 0 0,0-2-2 0 0,0 0-4 0 0,0 0-2 0 0,0 0 0 0 0,0 0 5 0 0,-3-2 23 0 0,-7-9 11 0 0,8 9-53 0 0,1-1-53 0 0,0 0-34 0 0,1-1-31 0 0,0 1-9 0 0,-1 1 24 0 0,-7-15 88 0 0,7 14-113 0 0,0 0 0 0 0,1 0 0 0 0,-1 1 0 0 0,0-1 1 0 0,1 0-1 0 0,0 0 0 0 0,0 0-18 0 0,2-8 113 0 0,7-13-23 0 0,-5-4-68 0 0,-4 24-22 0 0,0 1 0 0 0,0 0 0 0 0,0 0 0 0 0,1 0 0 0 0,0 0 0 0 0,0 0 0 0 0,-1 0 0 0 0,2 0 0 0 0,0-3 0 0 0,3-8 0 0 0,-2 2 0 0 0,-2 9 6 0 0,-1-1 0 0 0,1 0 0 0 0,1 1 0 0 0,-1-1 0 0 0,0 1 0 0 0,1-1 0 0 0,0 1 0 0 0,0 0 0 0 0,1-2-6 0 0,4-6 8 0 0,13-18 4 0 0,1 11 38 0 0,-13 12-40 0 0,-3 2-10 0 0,1 0 1 0 0,-1 1-1 0 0,0 0 1 0 0,1 0-1 0 0,4-2 0 0 0,15 0 0 0 0,-11-1 0 0 0,-13 5 0 0 0,0 0 0 0 0,0 0 0 0 0,1 1 0 0 0,-1-1 0 0 0,0 0 0 0 0,0 1 0 0 0,1-1 0 0 0,-1 1 0 0 0,1 0 0 0 0,-1-1 0 0 0,0 1 0 0 0,1 0 0 0 0,-1 0 0 0 0,1 0 0 0 0,-1 0 0 0 0,1 0 0 0 0,-1 0 0 0 0,1 0 0 0 0,-1 1 0 0 0,0-1 0 0 0,1 0 0 0 0,-1 1 0 0 0,1-1 0 0 0,-1 1 0 0 0,7 3 0 0 0,17 7-12 0 0,-20-9 2 0 0,0 1 0 0 0,0-1 0 0 0,0 1 0 0 0,0 0 0 0 0,0 1 10 0 0,0-1-3 0 0,0 1 1 0 0,-1-1-1 0 0,0 1 1 0 0,1 0-1 0 0,-1 0 1 0 0,-1 1-1 0 0,1-1 1 0 0,3 6 2 0 0,-3 0-30 0 0,-3-8 27 0 0,0 0 1 0 0,0 1-1 0 0,0-1 1 0 0,0 0-1 0 0,1 0 0 0 0,-1 0 1 0 0,1 0-1 0 0,-1-1 0 0 0,1 1 3 0 0,2 2 0 0 0,0 1 0 0 0,0-1 0 0 0,0 1 0 0 0,-1-1 0 0 0,1 2 0 0 0,-3-4 0 0 0,0 0 0 0 0,0 1 0 0 0,0-1 0 0 0,0 1 0 0 0,0-1 0 0 0,-1 1 0 0 0,1-1 0 0 0,-1 1 0 0 0,0-1 0 0 0,0 1 0 0 0,0 0 0 0 0,0-1 0 0 0,0 0 0 0 0,0-1 0 0 0,1 1 0 0 0,-1-1 0 0 0,0 1 0 0 0,0 0 0 0 0,1-1 0 0 0,-1 1 0 0 0,1-1 0 0 0,0 1 0 0 0,-1-1 0 0 0,1 1 0 0 0,0-1 0 0 0,0 0 0 0 0,0 1 0 0 0,4 6 0 0 0,10 22 0 0 0,-12-15 0 0 0,-1 1 0 0 0,8-1 0 0 0,-5-3 0 0 0,1-9-13 0 0,-2-3-36 0 0,-4 0 49 0 0,2 0-102 0 0,-1 0-121 0 0,-1 0-215 0 0,0 0 246 0 0,0-1-23 0 0,0 0-61 0 0,0 1 95 0 0,0-1-33 0 0,0 0-37 0 0,0 0-35 0 0,0-1-376 0 0,0 1 97 0 0,1-1-47 0 0,0-1-714 0 0,3 1-556 0 0,5 2-1062 0 0</inkml:trace>
  <inkml:trace contextRef="#ctx0" brushRef="#br0" timeOffset="2655.33">4203 30 9152 0 0,'0'0'208'0'0,"0"0"33"0"0,0-2 14 0 0,0-11-42 0 0,0 1-96 0 0,0 10 4 0 0,0 1 137 0 0,0 1 219 0 0,0 0 17 0 0,2 0-37 0 0,2 0-196 0 0,3 0 116 0 0,-2 0-113 0 0,0 1-61 0 0,-1 2-39 0 0,-2 4-34 0 0,-1 0 11 0 0,-1 1 47 0 0,0 1 93 0 0,0-9-270 0 0,1 6 25 0 0,0-1 1 0 0,0 0-1 0 0,0 0 1 0 0,0 0 0 0 0,1 0-37 0 0,0 1 26 0 0,0 0 0 0 0,-1 0 1 0 0,0-1-1 0 0,0 1 1 0 0,0 2-27 0 0,-1 78 452 0 0,0-3 40 0 0,1-76-437 0 0,-1 0 1 0 0,1 0 0 0 0,1 0 0 0 0,-1 0 0 0 0,1-1-1 0 0,2 6-55 0 0,-2-7 34 0 0,1 11 113 0 0,-3 4-46 0 0,-1-8-56 0 0,1 16 41 0 0,-1 21 99 0 0,5-20-101 0 0,0-13-52 0 0,-2-10-23 0 0,0 1 1 0 0,0-1-1 0 0,-1 1 1 0 0,0 0 0 0 0,-1 2-10 0 0,0-8 5 0 0,0 1 0 0 0,1 0 1 0 0,-1-1-1 0 0,0 1 1 0 0,0 0-1 0 0,1-1 1 0 0,-1 1-1 0 0,1-1 0 0 0,-1 1 1 0 0,1-1-1 0 0,-1 1 1 0 0,1-1-1 0 0,0 1 1 0 0,0-1-6 0 0,5 11 4 0 0,-4-7 5 0 0,-1 6-22 0 0,-1-1 48 0 0,0 9 51 0 0,-1-15-113 0 0,1-1-95 0 0,-1-1-96 0 0,1-1 58 0 0,-1 0-40 0 0,0-1-43 0 0,0 1-40 0 0,0-1-37 0 0,0 1-35 0 0,-1-1-231 0 0,1 0-56 0 0,-2 0-762 0 0,3 0 1404 0 0,-2 0-2007 0 0,1 0-1143 0 0</inkml:trace>
  <inkml:trace contextRef="#ctx0" brushRef="#br0" timeOffset="2915.99">4037 302 9848 0 0,'0'0'222'0'0,"0"0"30"0"0,0 0 19 0 0,0 0 13 0 0,0 0 24 0 0,0 0 11 0 0,2 0 1 0 0,9 0-65 0 0,1 0-84 0 0,3 0-45 0 0,3 0-16 0 0,-2-1 18 0 0,1-5-26 0 0,-3 1-33 0 0,3 1 0 0 0,-9 3-39 0 0,-1-1 1 0 0,0 0 0 0 0,0-1 0 0 0,0 1 0 0 0,1-2-31 0 0,2 0 45 0 0,1 0 0 0 0,0 0 1 0 0,0 1-1 0 0,6 0-45 0 0,6-2 31 0 0,-3-2-35 0 0,-11 4 2 0 0,-1 0 1 0 0,1 1-1 0 0,0 0 1 0 0,0 1 0 0 0,-1-1-1 0 0,1 2 1 0 0,8-1 1 0 0,5 0-47 0 0,2-2-54 0 0,-1-1-108 0 0,3-1-117 0 0,15 2-249 0 0,5 3-85 0 0</inkml:trace>
  <inkml:trace contextRef="#ctx0" brushRef="#br0" timeOffset="3274.4">5034 227 6968 0 0,'0'0'157'0'0,"0"0"23"0"0,0 0 11 0 0,0 0 2 0 0,0 0 6 0 0,0 0 1 0 0,0 0 0 0 0,0 0 12 0 0,0 0 50 0 0,0 0 24 0 0,0 0 2 0 0,0 0 9 0 0,-2 0 39 0 0,-11 0 52 0 0,-22 0 611 0 0,22 0-692 0 0,-1 0-54 0 0,1 0-109 0 0,0 2 49 0 0,3 4-42 0 0,2-2-43 0 0,-4 2 81 0 0,2 0-37 0 0,2-2-48 0 0,6-4-67 0 0,0 1 0 0 0,0-1 0 0 0,-1 1 0 0 0,1-1 1 0 0,0 0-1 0 0,0 1 0 0 0,0-1 0 0 0,-1 0 0 0 0,-1-1-37 0 0,0 1 77 0 0,-1 3 123 0 0,-2 2-89 0 0,-2 0-42 0 0,-5 3-71 0 0,7-3-51 0 0,-1 2-40 0 0,-2 5 26 0 0,8 4 43 0 0,2 2-46 0 0,1-8 36 0 0,5-1 22 0 0,-1-1 0 0 0,0 2-18 0 0,-4-8 27 0 0,0 0 1 0 0,0 0-1 0 0,0 1 1 0 0,0-1-1 0 0,0 0 0 0 0,1 0 1 0 0,-1-1-1 0 0,1 1 1 0 0,0 0 2 0 0,16 15-23 0 0,2 0 0 0 0,0-1 0 0 0,2-1 23 0 0,13 9 1 0 0,-32-22 3 0 0,10 8-4 0 0,0 0 0 0 0,-1 1 0 0 0,-1 1 0 0 0,7 8 0 0 0,8 8 0 0 0,-19-21 0 0 0,-4-4 0 0 0,0 0 0 0 0,1 0 0 0 0,-1 0 0 0 0,0 0 0 0 0,1 0 0 0 0,0-1 0 0 0,0 1-2 0 0,3 1 27 0 0,-3 2 44 0 0,-2-1-32 0 0,8 8 99 0 0,-7-10 1 0 0,-2 1-70 0 0,-4 5-28 0 0,2-8-19 0 0,-2 5 3 0 0,-9 18-22 0 0,11-22-1 0 0,0 0 0 0 0,0-1 0 0 0,0 1 0 0 0,0-1 0 0 0,-1 0 0 0 0,1 1 0 0 0,0-1 0 0 0,-1 0 0 0 0,1 0 0 0 0,-2 1 0 0 0,1-1 0 0 0,-1 1 1 0 0,0 0 0 0 0,1-1 0 0 0,-1 1 0 0 0,0-1-1 0 0,0 0 1 0 0,0 0 0 0 0,0 0 0 0 0,0 0 0 0 0,0 0 0 0 0,0-1-1 0 0,0 0 1 0 0,-3 1-1 0 0,4-1 5 0 0,-1 0 0 0 0,1 0 0 0 0,-1 0 0 0 0,1 1 0 0 0,0-1 0 0 0,-1 1 0 0 0,1-1-1 0 0,0 1 1 0 0,-1 0 0 0 0,1 0 0 0 0,-2 1-5 0 0,2-1 0 0 0,0 1 0 0 0,-1-1 0 0 0,1-1 0 0 0,0 1 0 0 0,-1 0 0 0 0,1-1 0 0 0,0 1 0 0 0,-1-1 0 0 0,1 1 0 0 0,-1-1 0 0 0,-1 0 0 0 0,-5 0 0 0 0,0-1 0 0 0,0 0 0 0 0,0 0 0 0 0,1-1 0 0 0,-1 0 0 0 0,0 0 0 0 0,-2-2 0 0 0,8 3 0 0 0,0 0 0 0 0,0 1 0 0 0,-1-1 0 0 0,1 1 0 0 0,0 0 0 0 0,0-1 0 0 0,0 1 0 0 0,-1 1 0 0 0,-13-3 0 0 0,2-5 10 0 0,5 1-55 0 0,1 1-60 0 0,0 0-80 0 0,-1 2-101 0 0,0 1-121 0 0,-5 2-135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1:11.6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136 1 8032 0 0,'0'0'182'0'0,"0"0"29"0"0,0 0 12 0 0,0 0 22 0 0,-2 0 90 0 0,-3 0-220 0 0,2 3 86 0 0,-1 3 222 0 0,3 3 95 0 0,0 13 567 0 0,1-14-773 0 0,1 0-53 0 0,-1-3-126 0 0,0 0-36 0 0,0 0-40 0 0,0-1-45 0 0,0 13 375 0 0,0 0-47 0 0,0 1-44 0 0,0-1-39 0 0,0 17 155 0 0,0-1-106 0 0,1-25-235 0 0,-1-1-1 0 0,1 1 1 0 0,1-1-1 0 0,-1 0 0 0 0,2 2-70 0 0,-1-2 67 0 0,0 0 0 0 0,-1 1 0 0 0,0-1 0 0 0,0 0 0 0 0,-1 2-67 0 0,0 8 104 0 0,0-4-26 0 0,0-1-1 0 0,1 0 1 0 0,1 7-78 0 0,4 4 102 0 0,-5-17-64 0 0,1-1 1 0 0,-1 1 0 0 0,0 0-1 0 0,0 0 1 0 0,-1 5-39 0 0,1 1 39 0 0,0 0 0 0 0,1 0 0 0 0,1-1-1 0 0,-1 1 1 0 0,2 1-39 0 0,1 6 49 0 0,8 19 17 0 0,-1-1-48 0 0,-7-9 30 0 0,1-13-37 0 0,-5-12-11 0 0,0 0 0 0 0,0 0 0 0 0,0 0 0 0 0,0 1 0 0 0,0-1 0 0 0,-1 0 0 0 0,1 1 1 0 0,-1 0-1 0 0,0-2-1 0 0,0 0 1 0 0,0 0 0 0 0,0 0 0 0 0,1 0 0 0 0,-1-1 0 0 0,1 1 0 0 0,-1 0 0 0 0,1 0 0 0 0,-1 0 0 0 0,1-1 0 0 0,0 1 0 0 0,0 0 0 0 0,1 1 0 0 0,-1-2 0 0 0,0 0 1 0 0,0 0 0 0 0,-1 1 0 0 0,1-1 0 0 0,0 1 0 0 0,-1-1 0 0 0,1 1 0 0 0,-1-1 0 0 0,0 1-1 0 0,1-1 1 0 0,-1 1 0 0 0,0-1 0 0 0,0 2-1 0 0,0-1 4 0 0,0-1-1 0 0,0 1 1 0 0,1 0-1 0 0,-1-1 1 0 0,0 1 0 0 0,1-1-1 0 0,-1 1 1 0 0,1-1-1 0 0,0 1 1 0 0,-1-1-1 0 0,1 1 1 0 0,0-1-1 0 0,0 0 1 0 0,0 1 0 0 0,0-1-1 0 0,0 0 1 0 0,0 0-1 0 0,1 1-3 0 0,0 3 43 0 0,-2 5-52 0 0,0-7-87 0 0,0-3-4 0 0,0 0-36 0 0,0 0 32 0 0,0 0-96 0 0,0 0-176 0 0,0 0 209 0 0,0 0-28 0 0,0 0-61 0 0,0 0-116 0 0,0 0 135 0 0,0 0-35 0 0,0 0-358 0 0,0 0 91 0 0,0 0-46 0 0,0 0-682 0 0,0 0-534 0 0,0 0-1014 0 0</inkml:trace>
  <inkml:trace contextRef="#ctx0" brushRef="#br0" timeOffset="307.05">0 409 6048 0 0,'0'0'133'0'0,"0"0"23"0"0,0 0 11 0 0,3 0-27 0 0,5 0-147 0 0,0 0 56 0 0,0 1 46 0 0,-2-1 35 0 0,18 1 547 0 0,-16-2-420 0 0,-2-1-128 0 0,-1 0-66 0 0,3-2 56 0 0,-7 3-100 0 0,0 0 1 0 0,1 0 0 0 0,-1 0-1 0 0,0 0 1 0 0,1 1-1 0 0,-1-1 1 0 0,1 0 0 0 0,-1 1-1 0 0,1 0 1 0 0,-1-1 0 0 0,1 1-1 0 0,0 0 1 0 0,-1 0-1 0 0,1 0-19 0 0,9 0 124 0 0,11 0 129 0 0,-10-3 16 0 0,-4-2-107 0 0,2 0 72 0 0,3 2 62 0 0,-2 2-51 0 0,-2-4-99 0 0,3-1-48 0 0,4 5-28 0 0,-13 1-56 0 0,-1 0-1 0 0,0 0 1 0 0,1 0 0 0 0,-1 0-1 0 0,0 0 1 0 0,1-1 0 0 0,-1 1-1 0 0,0-1 1 0 0,0 0 0 0 0,2 0-14 0 0,13-10 59 0 0,-13 9-54 0 0,-1 0 1 0 0,0 0-1 0 0,1 0 0 0 0,-1 0 0 0 0,1 1 0 0 0,-1-1 1 0 0,2 1-6 0 0,6-2 46 0 0,1 0 24 0 0,-8 2-84 0 0,0-1-33 0 0,0 0-24 0 0,0 0-36 0 0,0 0-41 0 0,1-1-45 0 0,-1 0-138 0 0,1 0-95 0 0,-1 1 56 0 0,0 0-35 0 0,4-1-485 0 0,0 1-387 0 0,1 2-736 0 0</inkml:trace>
  <inkml:trace contextRef="#ctx0" brushRef="#br0" timeOffset="35205.87">439 61 6968 0 0,'0'0'157'0'0,"0"0"23"0"0,0 0 11 0 0,0 0 13 0 0,0 0 50 0 0,0 0 24 0 0,0 0 2 0 0,0 0 1 0 0,0 0 7 0 0,0 0 7 0 0,2 2 1 0 0,8 9 5 0 0,-7-9 23 0 0,-1-2 11 0 0,8 0 1 0 0,-7 0-8 0 0,-3 1-98 0 0,0 0-105 0 0,0 1-74 0 0,0 4-33 0 0,0-4 36 0 0,0-1 25 0 0,0 0 49 0 0,0 0 59 0 0,0-1 71 0 0,2 0-46 0 0,7 2-76 0 0,-8-2-121 0 0,1 0 0 0 0,-1 1 1 0 0,0 0-1 0 0,0-1 0 0 0,0 1 0 0 0,0-1 0 0 0,0 1 1 0 0,0 0-1 0 0,0 0 0 0 0,-1 0 0 0 0,1 0 0 0 0,0-1 0 0 0,0 1 1 0 0,-1 0-1 0 0,1 0 0 0 0,0 0 0 0 0,-1 1 0 0 0,1 0-15 0 0,1 8 149 0 0,1-5 13 0 0,0-1-94 0 0,0 1-1 0 0,0 0 1 0 0,0 0 0 0 0,0-1-1 0 0,-1 2 1 0 0,2 3-68 0 0,5 11 162 0 0,8 16 61 0 0,-9-14-136 0 0,-7-19-74 0 0,0 0 1 0 0,0 0 0 0 0,-1 0-1 0 0,1 0 1 0 0,-1 1 0 0 0,0-1-1 0 0,0 0 1 0 0,0 1-14 0 0,1 12 47 0 0,9 4 25 0 0,-5 6-12 0 0,5-6-48 0 0,-5 5-12 0 0,1-10 0 0 0,-5-12 0 0 0,0 0 0 0 0,1 0 0 0 0,-2 0 0 0 0,1 1 0 0 0,0-1 0 0 0,-1 0 0 0 0,1 1 0 0 0,-1 0 0 0 0,0-1 0 0 0,0 1 0 0 0,0-1 0 0 0,1 0 0 0 0,-1 0 0 0 0,1 0 1 0 0,0 0-1 0 0,0 0 0 0 0,0 0 0 0 0,1 3 0 0 0,4 8 11 0 0,-5-6 10 0 0,0 0 0 0 0,-1 0 0 0 0,0 0 0 0 0,0 5-21 0 0,-1-7 25 0 0,1 0 1 0 0,0 1-1 0 0,1-1 1 0 0,0 0 0 0 0,1 6-26 0 0,4 1 41 0 0,-5-12-34 0 0,-1 1 0 0 0,1-1 0 0 0,0 0 0 0 0,0 1 0 0 0,-1-1-1 0 0,1 1 1 0 0,-1-1 0 0 0,0 1 0 0 0,1-1 0 0 0,-1 1 0 0 0,0-1-1 0 0,0 1 1 0 0,0-1-7 0 0,0 18 83 0 0,0 2-8 0 0,0-20-72 0 0,0-1 0 0 0,0 0 0 0 0,0 1 0 0 0,0-1 0 0 0,0 0 0 0 0,0 1 0 0 0,0-1 0 0 0,0 0 0 0 0,0 1 0 0 0,0-1 0 0 0,0 0 0 0 0,0 0 1 0 0,0 1-1 0 0,1-1 0 0 0,-1 0 0 0 0,0 1 0 0 0,0-1 0 0 0,0 0 0 0 0,0 0 0 0 0,0 1 0 0 0,1-1 0 0 0,-1 0 0 0 0,0 0 0 0 0,0 1 0 0 0,0-1 1 0 0,1 0-4 0 0,8 14 92 0 0,-6-3 9 0 0,-3-8 18 0 0,0-3 1 0 0,0 2 1 0 0,0 8 7 0 0,0-7 7 0 0,0-3 1 0 0,0 0-2 0 0,0 0-4 0 0,0 0-3 0 0,0-3 1 0 0,0 1-97 0 0,0 0-1 0 0,-1 0 0 0 0,0 0 0 0 0,1 0 0 0 0,-1 0 0 0 0,0 0 0 0 0,0 0 1 0 0,-1-1-31 0 0,-3-8 105 0 0,2 1-44 0 0,6 5 13 0 0,7-9-38 0 0,-8 0 22 0 0,-2 13-52 0 0,1-1-1 0 0,-1 0 0 0 0,0 0 0 0 0,0 1 0 0 0,1-1 0 0 0,-1 0 0 0 0,1 1 0 0 0,0-1 0 0 0,-1 1 0 0 0,1-1 0 0 0,0 1 0 0 0,0-1 0 0 0,0 1-5 0 0,0-1 3 0 0,0 1 1 0 0,0-1 0 0 0,-1 1-1 0 0,1-1 1 0 0,0 1-1 0 0,-1-1 1 0 0,1 0 0 0 0,-1 1-1 0 0,1-1 1 0 0,-1 0-1 0 0,0 1 1 0 0,0-1-1 0 0,1 0-3 0 0,-1-41 0 0 0,-1 41 0 0 0,2 1 0 0 0,-1-1 0 0 0,0 0 0 0 0,0 0 0 0 0,1 1 0 0 0,-1-1 0 0 0,1 0 0 0 0,-1 1 0 0 0,1-1 0 0 0,-1 0 0 0 0,1 1 0 0 0,0-1 0 0 0,0 1 0 0 0,0-1 0 0 0,0 1 0 0 0,0 0 0 0 0,0-1 0 0 0,1 1 0 0 0,-1 0 0 0 0,1-1 0 0 0,10-13 0 0 0,-7 5 0 0 0,-4 8 0 0 0,0 0 0 0 0,0 0 0 0 0,0 0 0 0 0,0-1 0 0 0,0 1 0 0 0,1 1 0 0 0,-1-1 0 0 0,1 0 0 0 0,0 0 0 0 0,11-18 0 0 0,-12 18 0 0 0,-1 0 0 0 0,1 0 0 0 0,0 0 0 0 0,0 1 0 0 0,0-1 0 0 0,0 0 0 0 0,1 1 0 0 0,-1-1 0 0 0,0 1 0 0 0,1-1 0 0 0,-1 1 0 0 0,1 0 0 0 0,0-1 0 0 0,13 0 0 0 0,-10 2 0 0 0,-3 0 0 0 0,21-13 0 0 0,-22 13 0 0 0,0-1 0 0 0,0 1 0 0 0,0 0 0 0 0,0 0 0 0 0,-1 0 0 0 0,1-1 0 0 0,0 1 0 0 0,0 0 0 0 0,0 0 0 0 0,0 0 0 0 0,0 0 0 0 0,-1 1 0 0 0,1-1 0 0 0,0 0 0 0 0,0 0 0 0 0,0 0 0 0 0,0 1 0 0 0,-1-1 0 0 0,1 0 0 0 0,0 1 0 0 0,0-1 0 0 0,-1 1 0 0 0,1-1 0 0 0,0 1 0 0 0,-1-1 0 0 0,1 1-1 0 0,10 5-10 0 0,5-5-19 0 0,-13-1 27 0 0,-1 0 0 0 0,0 0 0 0 0,0 0 0 0 0,1 0 0 0 0,-1 0 0 0 0,0 1 0 0 0,1-1 0 0 0,-1 1 0 0 0,0 0 0 0 0,2 0 3 0 0,1 3 0 0 0,0-1 0 0 0,0 1 0 0 0,0 0 0 0 0,-1 1 0 0 0,0-1 0 0 0,0 1 0 0 0,0-1 0 0 0,3 6 0 0 0,-6-8 0 0 0,0 1 0 0 0,0-1 0 0 0,1 0 0 0 0,-1 0 0 0 0,1 0 0 0 0,0 0 0 0 0,-1 0 0 0 0,1 0 0 0 0,0 0 0 0 0,1 0 0 0 0,-1-1 0 0 0,-1 1 0 0 0,1 0 0 0 0,0 0 0 0 0,0 0 0 0 0,-1 0 0 0 0,1 0 0 0 0,-1 0 0 0 0,1 0 0 0 0,-1 0 0 0 0,0 1 0 0 0,1 1 0 0 0,1-1 0 0 0,-1 0 0 0 0,1 0 0 0 0,-1 0 0 0 0,1-1 0 0 0,2 3 0 0 0,-2-2 0 0 0,0-1 0 0 0,0 1 0 0 0,0 0 0 0 0,-1 0 0 0 0,1 0 0 0 0,0 3 0 0 0,15 26 0 0 0,-9-11 0 0 0,0 1 0 0 0,-5-14 0 0 0,-3-7 0 0 0,0 1 0 0 0,0-1 0 0 0,0 0 0 0 0,0 1 0 0 0,-1-1 0 0 0,1 1 0 0 0,-1-1 0 0 0,1 1 0 0 0,-1-1 0 0 0,1 1 0 0 0,-1-1 0 0 0,0 1 0 0 0,0 0 0 0 0,0 0 0 0 0,0 7 1 0 0,0-6 0 0 0,-1 0 0 0 0,1-1 0 0 0,0 1 0 0 0,0 0 0 0 0,0-1 0 0 0,0 1 0 0 0,1 0-1 0 0,-1 0 1 0 0,1-1 0 0 0,0 1 0 0 0,0 0-1 0 0,6 0 27 0 0,-7-3-26 0 0,0 0-1 0 0,0 0 1 0 0,0 0 0 0 0,1 0-1 0 0,-1 0 1 0 0,0 1-1 0 0,0-1 1 0 0,0 0 0 0 0,0 0-1 0 0,1 0 1 0 0,-1 0 0 0 0,0 0-1 0 0,0 0 1 0 0,0 0-1 0 0,0 0 1 0 0,1 0 0 0 0,-1 0-1 0 0,0 1 1 0 0,0-1 0 0 0,0 0-1 0 0,0 0 1 0 0,0 0-1 0 0,0 0 1 0 0,0 0 0 0 0,1 1-1 0 0,-1-1 1 0 0,0 0 0 0 0,0 0-1 0 0,0 0 1 0 0,0 0 0 0 0,0 0-1 0 0,0 1 1 0 0,0-1-1 0 0,0 0 1 0 0,0 0 0 0 0,0 0-1 0 0,1 26 3 0 0,-1-11-17 0 0,0-6-42 0 0,0-5-39 0 0,0-2-66 0 0,0-2-162 0 0,0 0-275 0 0,0 0-10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08.4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364 378 5152 0 0,'0'0'116'0'0,"0"0"17"0"0,0 0 10 0 0,0-2-23 0 0,0-1-73 0 0,0 1-41 0 0,-2-3-73 0 0,-1 4 80 0 0,-1 0 99 0 0,0 0 44 0 0,0 1 83 0 0,3 0-207 0 0,1 0-1 0 0,-1 0 1 0 0,0 0-1 0 0,1 0 0 0 0,-1 0 1 0 0,1 0-1 0 0,-1-1 0 0 0,1 1 1 0 0,-1 0-1 0 0,1 0 0 0 0,-1 0 1 0 0,1-1-1 0 0,-1 1 0 0 0,1 0 1 0 0,-1-1-1 0 0,1 1 0 0 0,-1 0 1 0 0,1-1-1 0 0,0 1 0 0 0,-1-1 1 0 0,1 1-1 0 0,0 0 0 0 0,-1-1 1 0 0,1 0-32 0 0,-7-5 513 0 0,-2 4-201 0 0,-4 2-43 0 0,-22 0 292 0 0,19 0-273 0 0,3 0 62 0 0,6 0-128 0 0,0 0 37 0 0,-3 2 100 0 0,-2 4 48 0 0,0 0-29 0 0,1-5-70 0 0,4-1-115 0 0,5 0-129 0 0,0-1 1 0 0,0 1-1 0 0,0 0 0 0 0,0 1 0 0 0,0-1 0 0 0,0 0 0 0 0,0 1 0 0 0,0-1 1 0 0,0 1-1 0 0,-1 0-64 0 0,-3 1 148 0 0,-4 3 64 0 0,-1 1-52 0 0,1 1-52 0 0,1 0-51 0 0,6-4-32 0 0,1-1 1 0 0,-1 0-1 0 0,0 0 0 0 0,-1 0 1 0 0,1 0-1 0 0,-1 0-25 0 0,0 0 44 0 0,1 0-1 0 0,0 0 1 0 0,0 0-1 0 0,0 0 1 0 0,0 0-1 0 0,-1 2-43 0 0,-3 2 105 0 0,5-4-69 0 0,-1 0 1 0 0,1 0-1 0 0,0 0 1 0 0,0 0-1 0 0,0 1 1 0 0,1-1-1 0 0,-1 0 1 0 0,1 1-1 0 0,-1-1 1 0 0,0 2-37 0 0,-1 8 109 0 0,-2 3-42 0 0,1-6-89 0 0,-1 1-50 0 0,-3 5-39 0 0,2 10-159 0 0,4 3 16 0 0,2-8 171 0 0,0-3 108 0 0,0-12-31 0 0,0-4 4 0 0,0 0 1 0 0,0-1-1 0 0,0 1 1 0 0,0 0-1 0 0,0 0 1 0 0,0 0 0 0 0,0 0-1 0 0,0 0 1 0 0,0 0-1 0 0,1 0 1 0 0,-1 0 0 0 0,0 0-1 0 0,0 0 1 0 0,1 0-1 0 0,-1 0 1 0 0,1-1-1 0 0,-1 1 1 0 0,1 0 0 0 0,-1 0-1 0 0,1 0 1 0 0,-1-1-1 0 0,1 1 1 0 0,0 0-1 0 0,0-1 1 0 0,-1 1 0 0 0,1 0-1 0 0,0-1 1 0 0,0 1-1 0 0,-1-1 1 0 0,1 0-1 0 0,0 1 1 0 0,0-1 0 0 0,1 1 1 0 0,1 1 0 0 0,0 0 0 0 0,0 1 0 0 0,0-1 0 0 0,0 1 0 0 0,0 0 0 0 0,1 2 0 0 0,-1-2 0 0 0,-1 0 0 0 0,1 0 0 0 0,0-1 0 0 0,0 1 0 0 0,0-1 0 0 0,3 2 0 0 0,12 3 26 0 0,-3-2 58 0 0,-5-2 20 0 0,6 1 103 0 0,4-5-15 0 0,-11 1-93 0 0,5-2 75 0 0,-5-3-102 0 0,3-1-62 0 0,1 3-10 0 0,-10 2 0 0 0,1 0 0 0 0,0-1 0 0 0,0 1 0 0 0,-1 0 0 0 0,1-1 0 0 0,0 0 0 0 0,-1 0 0 0 0,1-1 0 0 0,17-7 1 0 0,2 0-25 0 0,-9 0-33 0 0,15-25-91 0 0,-13 12 152 0 0,4-2 107 0 0,-4 4-33 0 0,-9 7-78 0 0,8-21-407 0 0,-1 1 6 0 0,-10 10 232 0 0,-6 8 88 0 0,-5-1 23 0 0,3 7 25 0 0,-2-11-33 0 0,2 9 50 0 0,-6-21 18 0 0,-4-22-3 0 0,-1-3 9 0 0,1 23 38 0 0,12 29-36 0 0,-1 1 0 0 0,1 0-1 0 0,1 0 1 0 0,-1-1 0 0 0,1 1 0 0 0,-1-6-10 0 0,0-11 86 0 0,2-3 49 0 0,0 21-116 0 0,0-23 57 0 0,0-4 32 0 0,0 31-103 0 0,0-1 1 0 0,0 0 0 0 0,0 0-1 0 0,0 0 1 0 0,0 0 0 0 0,0 1 0 0 0,0-1-1 0 0,0 0 1 0 0,0 0 0 0 0,1 0-1 0 0,-1 1 1 0 0,0-1 0 0 0,1 0 0 0 0,-1 0-6 0 0,1 1 0 0 0,-1-1 1 0 0,0 1-1 0 0,1 0 1 0 0,-1 0-1 0 0,0 0 1 0 0,0-1-1 0 0,1 1 1 0 0,-1 0-1 0 0,0 0 1 0 0,1 0-1 0 0,-1 0 1 0 0,0 0-1 0 0,1 0 1 0 0,-1 0-1 0 0,0 0 1 0 0,1 0-1 0 0,-1 0 1 0 0,0 0-1 0 0,1 0 1 0 0,-1 0-1 0 0,0 0 1 0 0,1 0-1 0 0,-1 0 1 0 0,0 0 0 0 0,1 1-1 0 0,-1-1 1 0 0,0 0-1 0 0,0 0 1 0 0,1 0-1 0 0,-1 0 1 0 0,1 1-1 0 0,4 9 0 0 0,7-3 0 0 0,-11-5-1 0 0,0-1 1 0 0,0 1 0 0 0,0-1 0 0 0,0 1 0 0 0,0-1 0 0 0,0 1-1 0 0,0 0 1 0 0,-1-1 0 0 0,1 1 0 0 0,-1 0 0 0 0,1 0 0 0 0,7 19 23 0 0,6 3 171 0 0,4 7 55 0 0,-10-11-177 0 0,-5-8-56 0 0,-3-9-9 0 0,1 1 0 0 0,0 0 0 0 0,0-1-1 0 0,1 1 1 0 0,-1-1 0 0 0,1 1-1 0 0,0-1 1 0 0,0 0 0 0 0,1 2-7 0 0,4 9 2 0 0,1 1-1 0 0,-2 0 1 0 0,0 0-1 0 0,-1 1 1 0 0,-1-1 0 0 0,3 15-2 0 0,8 27 17 0 0,-14-54-5 0 0,-1 0 1 0 0,1 0-1 0 0,0 0 1 0 0,-1 0-1 0 0,0 0 1 0 0,0 0 0 0 0,0 1-1 0 0,0-1-12 0 0,2 14 44 0 0,3-2-4 0 0,-3-12-37 0 0,-1 0 0 0 0,0 0 0 0 0,0 0 0 0 0,0 1 0 0 0,-1-1 0 0 0,1 0 0 0 0,-1 0 0 0 0,0 2-3 0 0,0 13 0 0 0,0-12 0 0 0,0 0 0 0 0,0 1 0 0 0,0-1 0 0 0,1 0 0 0 0,0 0 0 0 0,0 0 0 0 0,9 11 10 0 0,-8-1 33 0 0,-2-7-33 0 0,0-6-10 0 0,-1 0 0 0 0,1-1 0 0 0,0 1 0 0 0,0 0 0 0 0,0-1 0 0 0,1 1 0 0 0,-1 0 0 0 0,0 0 1 0 0,1-1-1 0 0,0 1 0 0 0,0 0 0 0 0,5 0-13 0 0,-2-3-30 0 0,-2 0-49 0 0,-1 0-108 0 0,-1 0-198 0 0,0 0-18 0 0,0 0-6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08.7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 7800 0 0,'0'0'174'0'0,"0"0"29"0"0,0 0 13 0 0,-3 2-31 0 0,1 1-239 0 0,0-1 36 0 0,-1 4 77 0 0,1 0 99 0 0,0 1 69 0 0,0 15 518 0 0,2-12-498 0 0,0-8-215 0 0,0 9 175 0 0,0-7-156 0 0,-1-1-1 0 0,1 0 1 0 0,0 0 0 0 0,0 0-1 0 0,0 0 1 0 0,1 0 0 0 0,-1 0-1 0 0,1 0 1 0 0,0 0 0 0 0,0 1-51 0 0,4 3 108 0 0,0 3 64 0 0,-2 3 78 0 0,-2-3-28 0 0,5 2 35 0 0,0 0-8 0 0,-4-1-43 0 0,-1 0-80 0 0,1-2-41 0 0,-1-5-63 0 0,1-1 1 0 0,-1 0-1 0 0,1 0 1 0 0,0 0-1 0 0,0-1 1 0 0,0 2-23 0 0,6 6 72 0 0,-4-1 6 0 0,0-3-5 0 0,7 15 242 0 0,-9-19-277 0 0,-1 0 0 0 0,0-1 0 0 0,1 1 1 0 0,-1-1-1 0 0,1 0 0 0 0,-1 1 0 0 0,1-1 0 0 0,0 0 0 0 0,0 0 0 0 0,0 0-38 0 0,10 5 272 0 0,-2-1-55 0 0,-2 0-65 0 0,1-2-13 0 0,15-3 58 0 0,-16-1-93 0 0,-1 1 55 0 0,5-2 108 0 0,18-14 464 0 0,-14 6-352 0 0,-9 7-264 0 0,6-4 60 0 0,-11 6-155 0 0,0 0 1 0 0,0 0 0 0 0,0 0-1 0 0,0-1 1 0 0,-1 1-1 0 0,1-1 1 0 0,0 1 0 0 0,-1-1-1 0 0,1 0 1 0 0,-1 0-1 0 0,0 0 1 0 0,0 1-1 0 0,1-2-20 0 0,3-7 107 0 0,-4 7-87 0 0,0 1 0 0 0,0 0 0 0 0,0 0-1 0 0,0 0 1 0 0,0 0 0 0 0,1 0 0 0 0,-1 0 0 0 0,1 0 0 0 0,0 0-20 0 0,-2 2 3 0 0,5-4 38 0 0,-1 0-1 0 0,-1 0 1 0 0,1-1 0 0 0,-1 1-1 0 0,1-2-40 0 0,2-11 107 0 0,-5 1-82 0 0,-1 5-22 0 0,0-21 48 0 0,0 32-50 0 0,0-2-1 0 0,0 1 1 0 0,0-1 0 0 0,0 0-1 0 0,0 1 1 0 0,0-1 0 0 0,0 1-1 0 0,0-1 1 0 0,-1 1 0 0 0,1 0-1 0 0,0-1 1 0 0,-1 1-1 0 0,0-1 1 0 0,1 1 0 0 0,-1 0-1 0 0,0-1 1 0 0,0 0-1 0 0,-11-20 42 0 0,2 10-91 0 0,7 6-79 0 0,4-3 62 0 0,-1 8 50 0 0,0-1-63 0 0,0 2-12 0 0,0 0-50 0 0,0 0-136 0 0,0 0-248 0 0,0 0-19 0 0,0 0-6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10.0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228 303 8864 0 0,'0'0'200'0'0,"0"0"33"0"0,0 0 14 0 0,-3 0-41 0 0,-7 0-111 0 0,8 0-9 0 0,-1-3 96 0 0,3 3-177 0 0,-11-9 278 0 0,4 6-112 0 0,0 5 33 0 0,5 1-100 0 0,0 1 6 0 0,-2 0 66 0 0,0-2-34 0 0,-4-2 78 0 0,5 0-184 0 0,1 1 1 0 0,0 0 0 0 0,-1 0 0 0 0,1-1 0 0 0,0 1-1 0 0,0 1 1 0 0,-1-1 0 0 0,1 0 0 0 0,0 0-1 0 0,0 1 1 0 0,0-1 0 0 0,1 1 0 0 0,-1 0 0 0 0,0 0-1 0 0,1-1 1 0 0,-1 1 0 0 0,0 1-37 0 0,-8 8 150 0 0,-1-3-69 0 0,6-6-41 0 0,4-2-29 0 0,1 1-1 0 0,-1-1 1 0 0,1 0-1 0 0,-1 0 0 0 0,0 1 1 0 0,1-1-1 0 0,-1 0 1 0 0,1 1-1 0 0,-1-1 0 0 0,1 1 1 0 0,-1-1-1 0 0,1 1 1 0 0,-1-1-1 0 0,1 1 0 0 0,0-1 1 0 0,-1 1-1 0 0,1-1 1 0 0,0 1-1 0 0,-1 0 0 0 0,1-1 1 0 0,0 1-1 0 0,-1 0-10 0 0,-1 3 44 0 0,0 0-7 0 0,0-1 1 0 0,0 0-1 0 0,-1 0 0 0 0,1 0 1 0 0,-1 0-1 0 0,0-1 0 0 0,0 1-37 0 0,-2 1 58 0 0,1 0-1 0 0,0 0 0 0 0,0 1 1 0 0,-2 2-58 0 0,-3 14 84 0 0,1 1 12 0 0,-2-4-24 0 0,5 7-12 0 0,-1-10-45 0 0,5-12-9 0 0,0 0 0 0 0,-1 0 1 0 0,2 0-1 0 0,-1 1 0 0 0,0-1 0 0 0,1 0 1 0 0,-1 1-1 0 0,1 0-6 0 0,0 2 12 0 0,0-1 0 0 0,1 1 0 0 0,0-1 0 0 0,0 0 1 0 0,1 4-13 0 0,-1-5 2 0 0,1 1 1 0 0,0-1-1 0 0,-1-1 0 0 0,1 1 1 0 0,1 0-1 0 0,-1 0 1 0 0,0-1-1 0 0,1 1 1 0 0,0-1-1 0 0,1 1-2 0 0,12 8 41 0 0,10 1-28 0 0,-7-5-3 0 0,-12-3 11 0 0,-5-4-19 0 0,-1 0 0 0 0,0 0 0 0 0,1-1 0 0 0,-1 1 1 0 0,1 0-1 0 0,-1-1 0 0 0,1 1 0 0 0,-1-1 0 0 0,1 1 1 0 0,-1-1-1 0 0,1 0 0 0 0,0 1 0 0 0,-1-1 0 0 0,1 0 1 0 0,0 0-3 0 0,6-1 0 0 0,0 0 0 0 0,-1-1 0 0 0,1 0 1 0 0,-1 0-1 0 0,1 0 0 0 0,-1-1 0 0 0,1-1 0 0 0,23-10-17 0 0,-7-1-47 0 0,-17 10 44 0 0,0 0 0 0 0,-1-1 0 0 0,0 0 0 0 0,4-4 20 0 0,2-3-8 0 0,-9 10 8 0 0,-1 0 0 0 0,1 0 0 0 0,-1-1 0 0 0,0 1 0 0 0,0-1 0 0 0,-1 1 0 0 0,1-1 0 0 0,-1 1 0 0 0,1-1 0 0 0,-1 0 0 0 0,0-2 0 0 0,10-25 0 0 0,-9 27 0 0 0,0 0 0 0 0,0 0 0 0 0,-1 0 0 0 0,1-1 0 0 0,-1 1 0 0 0,0 0 0 0 0,0 0 0 0 0,0-1 0 0 0,-1 1 0 0 0,0-1 0 0 0,0 1 0 0 0,0 0 0 0 0,0-4 0 0 0,0-13 6 0 0,1 10 10 0 0,-1 0 0 0 0,0 0 0 0 0,-1 0 0 0 0,0 0 0 0 0,-1-2-16 0 0,-2-2 31 0 0,2 8-15 0 0,0 1 0 0 0,0 0 0 0 0,1-1 0 0 0,0 1 0 0 0,1-1 0 0 0,-1 1-16 0 0,1 1 8 0 0,0-1-1 0 0,0 1 1 0 0,-1 0 0 0 0,-1-6-8 0 0,-10-18 77 0 0,10 23-56 0 0,-1 0-1 0 0,1 0 1 0 0,0-1 0 0 0,0 1-1 0 0,1-1 1 0 0,0 1 0 0 0,0-1-1 0 0,0 0 1 0 0,1 1 0 0 0,0-3-21 0 0,0 3 26 0 0,0-1 1 0 0,-1 1 0 0 0,0-1-1 0 0,0 1 1 0 0,-1-1 0 0 0,0 1 0 0 0,-1-3-27 0 0,1 3 27 0 0,-2-11 91 0 0,5-2-5 0 0,-1 9-54 0 0,0 5-19 0 0,0 3-21 0 0,0-3 24 0 0,0-7 53 0 0,0-9 78 0 0,0 19-92 0 0,0 4-14 0 0,0 2-59 0 0,0-2-3 0 0,0 0 1 0 0,0 1-1 0 0,0-1 1 0 0,0 0-1 0 0,0 0 1 0 0,0 1-1 0 0,1-1 0 0 0,-1 0 1 0 0,2 2-7 0 0,0 1 6 0 0,0-2-4 0 0,-1 0-1 0 0,1 0 0 0 0,-1 0 0 0 0,0 0 1 0 0,0 0-1 0 0,0 0 0 0 0,-1 0 0 0 0,1 0 1 0 0,-1 0-1 0 0,0 0 0 0 0,0 1 0 0 0,0 2-1 0 0,0 91 54 0 0,0 138-54 0 0,1-229 0 0 0,-1-1 0 0 0,1 1 0 0 0,1-1 0 0 0,-1 0 0 0 0,2 4 0 0 0,-1-4 0 0 0,-1 0 0 0 0,0 0 0 0 0,1 1 0 0 0,-2-1 0 0 0,1 4 0 0 0,-1 0-60 0 0,0 2 71 0 0,0 12 107 0 0,0-15-137 0 0,0-2-56 0 0,0 1-73 0 0,0-1-88 0 0,0-1-106 0 0,0-4 115 0 0,0 0-37 0 0,0-1-360 0 0,0 1 84 0 0,0-1-51 0 0,0 0-698 0 0,0 0-552 0 0,0 0-1048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12.8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1 244 8032 0 0,'3'0'182'0'0,"5"0"-55"0"0,13 0 286 0 0,-9 0-328 0 0,5 0-52 0 0,-6-2-3 0 0,-2-2 63 0 0,3-3 116 0 0,4 6 3 0 0,-2 1-22 0 0,-8-1-56 0 0,1-2 38 0 0,1-1 0 0 0,2-2 61 0 0,2 4 39 0 0,0 0-45 0 0,-3-3-43 0 0,3-1 16 0 0,13 1 82 0 0,7-9 42 0 0,-31 13-307 0 0,1 0 0 0 0,-1 0 0 0 0,0 0 0 0 0,1 0 0 0 0,-1 0 0 0 0,0-1 0 0 0,0 1 0 0 0,0 0 0 0 0,0-1 0 0 0,1 0-17 0 0,3-10 149 0 0,5 7 23 0 0,-2-9 44 0 0,-1 3-65 0 0,-4 8-21 0 0,-1 2-44 0 0,1 0-26 0 0,-1 2-26 0 0,1-1-8 0 0,-1-1 23 0 0,5-10 148 0 0,-1-2-41 0 0,-4 9-94 0 0,0-6 136 0 0,-9-5 187 0 0,1 3-128 0 0,5 4-153 0 0,1 7-95 0 0,0 1 0 0 0,0-1 0 0 0,0 1 1 0 0,0-1-1 0 0,0 1 0 0 0,0-1 0 0 0,0 1 1 0 0,0-1-1 0 0,0 1 0 0 0,0-1 0 0 0,0 1 1 0 0,0-1-1 0 0,0 1 0 0 0,-1-1 0 0 0,1 1 1 0 0,0 0-1 0 0,0-1 0 0 0,0 1 0 0 0,-1-1 1 0 0,1 1-1 0 0,0 0 0 0 0,0-1 1 0 0,-1 1-1 0 0,1-1 0 0 0,0 1 0 0 0,-1 0 1 0 0,1 0-1 0 0,-1-1 0 0 0,1 1 0 0 0,0 0 1 0 0,-1 0-1 0 0,0-1-9 0 0,-5-3 100 0 0,1-6 32 0 0,-5 5-4 0 0,6-1-47 0 0,4 5-77 0 0,-1 1 0 0 0,1-1-1 0 0,0 1 1 0 0,0-1 0 0 0,-1 1 0 0 0,1 0 0 0 0,0-1 0 0 0,-1 1 0 0 0,1 0 0 0 0,0-1-1 0 0,-1 1 1 0 0,1 0 0 0 0,-1-1 0 0 0,1 1 0 0 0,0 0 0 0 0,-1 0 0 0 0,1 0 0 0 0,-1-1-1 0 0,1 1 1 0 0,-1 0 0 0 0,1 0 0 0 0,-1 0 0 0 0,1 0 0 0 0,0 0 0 0 0,-1 0 0 0 0,1 0-1 0 0,-1 0 1 0 0,1 0 0 0 0,-1 0 0 0 0,1 0 0 0 0,-1 0 0 0 0,0 0-4 0 0,-10 0 51 0 0,8-1-37 0 0,0 1-1 0 0,0 0 0 0 0,0 0 0 0 0,0 0 1 0 0,0 0-1 0 0,0 1 0 0 0,-1-1 0 0 0,1 1 1 0 0,0 0-1 0 0,0 0-13 0 0,1 0 2 0 0,-53 29 67 0 0,48-25-34 0 0,-1 0-1 0 0,1 1 1 0 0,-5 5-35 0 0,-21 31 148 0 0,20-29-109 0 0,9-10-28 0 0,1 0 0 0 0,-1 0-1 0 0,1 1 1 0 0,0 0 0 0 0,0-1-1 0 0,0 1 1 0 0,1 0 0 0 0,-2 3-11 0 0,-12 19 28 0 0,-14 9 104 0 0,29-33-131 0 0,-1-1-1 0 0,1 1 1 0 0,-1 0 0 0 0,1 0 0 0 0,0 0 0 0 0,0 1 0 0 0,0-1-1 0 0,0 0 1 0 0,0 0 0 0 0,0 0 0 0 0,0 1 0 0 0,1-1 0 0 0,-1 0-1 0 0,1 1 0 0 0,0 35 29 0 0,0-17 6 0 0,3-6-35 0 0,9 0 16 0 0,-7-11 19 0 0,1 0 0 0 0,-1 0 0 0 0,1-1 0 0 0,0 1 1 0 0,0-1-1 0 0,0 0-35 0 0,0 0 21 0 0,-2-2 1 0 0,1 0 0 0 0,-1 0 0 0 0,1-1 1 0 0,-1 1-1 0 0,1-1 0 0 0,-1 0 0 0 0,1 0 1 0 0,0 0-1 0 0,2-1-22 0 0,3 0 31 0 0,20-1 80 0 0,4-5-60 0 0,-20 3-42 0 0,13-1 34 0 0,-12 0-30 0 0,3-1 7 0 0,-3 5-56 0 0,-3 0-65 0 0,0-1-34 0 0,17-6-363 0 0,-24 6 411 0 0,13 0-422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16.7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334 46 9848 0 0,'2'-2'53'0'0,"1"-1"-31"0"0,0 0 7 0 0,-1 1 41 0 0,0-1 45 0 0,1 1 70 0 0,-3 2 86 0 0,0 0 41 0 0,0 0 140 0 0,0 0 57 0 0,0 0 17 0 0,0 0-25 0 0,0 0-112 0 0,1 1-230 0 0,-1 0-34 0 0,0 1 36 0 0,-1 1-79 0 0,-1 2-15 0 0,1-5 9 0 0,-4 3 111 0 0,-3-2-38 0 0,-12-2 70 0 0,11 1-112 0 0,-17-1 81 0 0,17-1-120 0 0,-1 1 0 0 0,1-2-1 0 0,0 1 1 0 0,-2-2-68 0 0,-5 1 144 0 0,4 3-51 0 0,-5-2 21 0 0,4-4 4 0 0,5 2 10 0 0,-4 2 51 0 0,4 1-50 0 0,1 0-34 0 0,-8-5 69 0 0,0 0-6 0 0,8 5-67 0 0,-1 1 33 0 0,-7 0 27 0 0,-21 0 102 0 0,14 0-112 0 0,22 0-139 0 0,0 0-1 0 0,0-1 0 0 0,0 1 0 0 0,-1 0 1 0 0,1 0-1 0 0,0 0 0 0 0,0 0 0 0 0,0 0 0 0 0,0 0 1 0 0,0 0-1 0 0,0 0 0 0 0,0 0 0 0 0,0 0 1 0 0,0 0-1 0 0,0 0 0 0 0,-1 0 0 0 0,1 0 0 0 0,0 0 1 0 0,0 0-1 0 0,0 1 0 0 0,0-1 0 0 0,0 0 0 0 0,0 0 1 0 0,0 0-1 0 0,0 0 0 0 0,0 0 0 0 0,0 0 1 0 0,0 0-1 0 0,0 0 0 0 0,0 0 0 0 0,-1 0 0 0 0,1 0 1 0 0,0 0-1 0 0,0 0 0 0 0,0 0 0 0 0,0 0 1 0 0,0 0-1 0 0,0 1 0 0 0,0-1 0 0 0,0 0 0 0 0,0 0 1 0 0,0 0-1 0 0,0 0 0 0 0,0 0 0 0 0,0 0 0 0 0,0 0 1 0 0,0 0-1 0 0,0 0 0 0 0,0 0 0 0 0,0 1 1 0 0,0-1-1 0 0,0 0 0 0 0,0 0 0 0 0,0 0 0 0 0,0 0 1 0 0,0 0-1 0 0,0 0-1 0 0,-2 10 14 0 0,-8-5-14 0 0,9-4 0 0 0,1 0 0 0 0,0-1 0 0 0,-1 1 0 0 0,1 0 0 0 0,0 0 0 0 0,0 0 0 0 0,-1-1 0 0 0,1 1 0 0 0,0 0 0 0 0,0 0 0 0 0,0 0 0 0 0,0-1 0 0 0,0 1 0 0 0,0 1 0 0 0,3 13 0 0 0,1-7 0 0 0,-3-7 0 0 0,0 0 0 0 0,0 1 0 0 0,0-1 0 0 0,0 0 0 0 0,-1 1 0 0 0,1-1 0 0 0,-1 1 0 0 0,1-1 0 0 0,-1 1 0 0 0,1 0 0 0 0,-1-1 0 0 0,0 1 0 0 0,0-1 0 0 0,0 1 0 0 0,0 28 0 0 0,0 122 0 0 0,3-137 0 0 0,-1-11 0 0 0,-1-3 0 0 0,0 0 0 0 0,-1 0 0 0 0,1 0 0 0 0,-1 0 0 0 0,1-1 0 0 0,-1 1 0 0 0,0 0 0 0 0,1 1 0 0 0,-1-1 0 0 0,0 0 0 0 0,0 0 0 0 0,0 0 0 0 0,-5 18 0 0 0,3-12 0 0 0,0-2 0 0 0,1 2 0 0 0,1 13 0 0 0,0-10 3 0 0,0 11 58 0 0,3-6-50 0 0,-3-14-7 0 0,1 0-1 0 0,0 0 1 0 0,0 0-1 0 0,0 0 1 0 0,-1 0-1 0 0,1 0 1 0 0,0 0 0 0 0,0 0-1 0 0,0 0 1 0 0,0-1-1 0 0,1 1 1 0 0,-1 0-4 0 0,12 4 10 0 0,-10 2-7 0 0,-3-6-3 0 0,0-1 1 0 0,-1 0-1 0 0,1 0 0 0 0,0 0 1 0 0,0 0-1 0 0,0 0 1 0 0,0 1-1 0 0,0-1 0 0 0,0 0 1 0 0,0 0-1 0 0,0 0 0 0 0,0 0 1 0 0,1 0-1 0 0,-1 0 0 0 0,0 1 1 0 0,0-1-1 0 0,0 0 1 0 0,0 0-1 0 0,0 0 0 0 0,0 0 1 0 0,0 0-1 0 0,0 0 0 0 0,0 1 1 0 0,0-1-1 0 0,0 0 0 0 0,0 0 1 0 0,1 0-1 0 0,-1 0 1 0 0,0 0-1 0 0,0 0 0 0 0,0 0 1 0 0,0 0-1 0 0,0 0 0 0 0,0 0 1 0 0,1 0-1 0 0,-1 1 0 0 0,0-1 1 0 0,0 0-1 0 0,0 0 1 0 0,0 0-1 0 0,0 0 0 0 0,0 0 1 0 0,1 0-1 0 0,-1 0 0 0 0,0 0 1 0 0,0 0-1 0 0,0 0 0 0 0,0 0 1 0 0,0 0-1 0 0,1-1 0 0 0,25-10 57 0 0,-25 11-51 0 0,1-1 0 0 0,0 1 0 0 0,0-1 0 0 0,0 1 0 0 0,-1 0 0 0 0,1-1 0 0 0,0 1 0 0 0,0 0 0 0 0,0 0 0 0 0,0 0 0 0 0,0 1-6 0 0,0-1 5 0 0,0 0 0 0 0,0 0-1 0 0,0 0 1 0 0,0 0 0 0 0,-1 0 0 0 0,1 0 0 0 0,0 0 0 0 0,0-1 0 0 0,0 1 0 0 0,-1-1 0 0 0,2 0-5 0 0,5-3 9 0 0,-7 3-9 0 0,0 0 0 0 0,1 0 0 0 0,-1 0 0 0 0,1 0 0 0 0,-1 1 1 0 0,1-1-1 0 0,-1 1 0 0 0,1-1 0 0 0,-1 1 0 0 0,1-1 0 0 0,-1 1 0 0 0,1 0 0 0 0,0 0 0 0 0,-1 0 0 0 0,133 0 0 0 0,-132 0 0 0 0,0 0 0 0 0,0 0 0 0 0,-1 0 0 0 0,1 0 0 0 0,0 1 0 0 0,0-1 0 0 0,0 1 0 0 0,-1 0 0 0 0,1-1 0 0 0,0 1 0 0 0,-1 0 0 0 0,1 0 0 0 0,1 1 0 0 0,-2-1 0 0 0,1-1 0 0 0,-1 1 0 0 0,0 0 0 0 0,1 0 0 0 0,-1-1 0 0 0,1 1 0 0 0,-1-1 0 0 0,1 1 0 0 0,-1-1 0 0 0,1 0 0 0 0,-1 1 0 0 0,1-1 0 0 0,1 0 0 0 0,0 0 0 0 0,0 0 0 0 0,0 1 0 0 0,0-1 0 0 0,1 1 0 0 0,-1 0 0 0 0,0 0 0 0 0,0 0 0 0 0,0 0 0 0 0,1 1 0 0 0,7 2 0 0 0,-4-1 0 0 0,1 0 0 0 0,0 1 0 0 0,-1 0 0 0 0,0 0 0 0 0,0 0 0 0 0,6 6 0 0 0,4 4 0 0 0,14 15 0 0 0,-28-25 0 0 0,-1-2 0 0 0,1 1 0 0 0,-1 0 0 0 0,0 0 0 0 0,0 1 0 0 0,0-1 0 0 0,0 1 0 0 0,0 0 0 0 0,0-1 0 0 0,-1 0 0 0 0,1 0 0 0 0,1 0 0 0 0,-1 0 0 0 0,1 1 0 0 0,-1-3 0 0 0,-1 0 0 0 0,0 0 0 0 0,0 0 0 0 0,0 1 0 0 0,0-1 0 0 0,0 0 0 0 0,0 1 0 0 0,0-1 0 0 0,0 0 0 0 0,0 1 0 0 0,-1-1 0 0 0,1 1 0 0 0,-1-1 0 0 0,1 1 0 0 0,-1 0 0 0 0,1-1 0 0 0,-1 1 0 0 0,0 0 0 0 0,0-1 0 0 0,0 1 0 0 0,1 0 0 0 0,-1 0 0 0 0,1 1 0 0 0,-1-1 0 0 0,1 0 0 0 0,0 0 0 0 0,0 0 0 0 0,0 0 0 0 0,1 2 0 0 0,-1-4 0 0 0,-1 1 0 0 0,1 0 0 0 0,-1 0 0 0 0,1-1 0 0 0,-1 1 0 0 0,1 0 0 0 0,-1 0 0 0 0,1 0 0 0 0,-1 0 0 0 0,0 0 0 0 0,0 0 0 0 0,1 0 0 0 0,-1 0 0 0 0,0-1 0 0 0,0 1 0 0 0,0 0 0 0 0,0 0 0 0 0,0 0 0 0 0,0 0 0 0 0,0 0 0 0 0,0 0 0 0 0,-1 0 0 0 0,1 1 0 0 0,-6 2 0 0 0,5-4 0 0 0,1 1 0 0 0,-1-1 0 0 0,1 0 0 0 0,0 0 0 0 0,-1 1 0 0 0,1-1 0 0 0,-1 0 0 0 0,1 1 0 0 0,0-1 0 0 0,-1 0 0 0 0,1 1 0 0 0,0-1 0 0 0,0 0 0 0 0,-1 1 0 0 0,1-1 0 0 0,0 1 0 0 0,0-1 0 0 0,0 1 0 0 0,-1-1 0 0 0,1 1 0 0 0,0-1 0 0 0,0 0 0 0 0,0 1 0 0 0,0-1 0 0 0,0 1 0 0 0,0-1 0 0 0,0 1 0 0 0,0-1 0 0 0,0 1 0 0 0,0-1 0 0 0,0 1 0 0 0,0 0 0 0 0,-2 14 0 0 0,-11 0 0 0 0,3-4-6 0 0,-13 12 45 0 0,22-22-31 0 0,-1 1 0 0 0,0-1 0 0 0,0 0 0 0 0,0 0 0 0 0,0 0 0 0 0,0 0 0 0 0,1-1 0 0 0,-2 1 0 0 0,1 0 0 0 0,0-1 0 0 0,0 1 0 0 0,0-1 0 0 0,0 0-1 0 0,-1 0-7 0 0,-1 0 16 0 0,1 1 0 0 0,-1-1 0 0 0,0 1 0 0 0,0 0 0 0 0,1 0 0 0 0,-1 0 0 0 0,0 0 0 0 0,1 1 0 0 0,-1 0 0 0 0,-2 1-16 0 0,5-3 8 0 0,0 1 0 0 0,0-1 0 0 0,-1 1 0 0 0,1-1 0 0 0,0 0 0 0 0,-1 0 0 0 0,1 0-1 0 0,0 1 1 0 0,-1-1 0 0 0,0-1-8 0 0,-15 4 65 0 0,9-1-49 0 0,-14 5 49 0 0,-9-4 52 0 0,23-2-86 0 0,-13 0 43 0 0,7-5 15 0 0,11 2-67 0 0,-1 0-1 0 0,1 1 0 0 0,-1-1 1 0 0,0 1-1 0 0,1 0 0 0 0,-1 0 1 0 0,0 0-1 0 0,0 0 0 0 0,-1 1-21 0 0,-17-1 136 0 0,20 1-117 0 0,-1 0 1 0 0,1 0-1 0 0,0-1 0 0 0,0 1 0 0 0,0-1 0 0 0,0 1 0 0 0,-1-1 0 0 0,1 0 0 0 0,0 0 0 0 0,0 0 0 0 0,-1-1-19 0 0,-18-7 153 0 0,8 3-90 0 0,8 4-26 0 0,-1-1 30 0 0,-3-1 43 0 0,-11-7 34 0 0,12 7-14 0 0,2 0-56 0 0,-6-9 6 0 0,7 6-24 0 0,-2 0 68 0 0,-3-3-25 0 0,5 6-40 0 0,1 5-38 0 0,1-1-22 0 0,-5-15 53 0 0,-2 3-55 0 0,7 9-65 0 0,3 3-19 0 0,0 0-1 0 0,0 0 9 0 0,0 0-51 0 0,0 0-103 0 0,0 0-253 0 0,0 0-455 0 0,0 0 720 0 0,0 0 43 0 0,0 0-4 0 0,0 0-42 0 0,0 0-1 0 0,0 0-42 0 0,0 0-47 0 0,0 0-55 0 0,0 0-57 0 0,0 0-53 0 0,0 0-49 0 0,0 0-41 0 0,0 0-160 0 0,0 0-42 0 0,0 0-194 0 0,0 0-526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14.8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1 303 9552 0 0,'0'0'276'0'0,"0"0"2"0"0,0 0-207 0 0,0 2-43 0 0,0 8 0 0 0,0 2 93 0 0,0 24 469 0 0,0-30-474 0 0,1-1-32 0 0,5 6 78 0 0,-3-5-50 0 0,0 1 79 0 0,-2-1 5 0 0,0 1 71 0 0,0 1-63 0 0,4 2-42 0 0,0-2-53 0 0,-3-2 5 0 0,-1 0 24 0 0,0 1 55 0 0,-1-5-263 0 0,0 1 69 0 0,0 0 59 0 0,0 0 48 0 0,0 2 87 0 0,0 8 483 0 0,0-8-418 0 0,0-1-94 0 0,0-1-92 0 0,0-3-68 0 0,0 0 0 0 0,0 0 0 0 0,0 0 0 0 0,0 0 1 0 0,0 0-1 0 0,0 0 0 0 0,0 0 0 0 0,0 0 0 0 0,0 0 1 0 0,0 0-1 0 0,0 1 0 0 0,0-1 0 0 0,0 0 1 0 0,0 0-1 0 0,0 0 0 0 0,0 0 0 0 0,0 0 0 0 0,0 0 1 0 0,0 0-1 0 0,0 0 0 0 0,0 0 0 0 0,0 0 0 0 0,0 0 1 0 0,0 1-1 0 0,0-1 0 0 0,0 0 0 0 0,0 0 0 0 0,0 0 1 0 0,0 0-1 0 0,0 0 0 0 0,-1 0 0 0 0,1 0 1 0 0,0 0-1 0 0,0 0 0 0 0,0 0 0 0 0,0 0 0 0 0,0 0 1 0 0,0 0-1 0 0,0 0 0 0 0,0 0 0 0 0,0 0 0 0 0,0 0 1 0 0,0 0-1 0 0,0 0 0 0 0,-1 0 0 0 0,1 0 0 0 0,0 0 1 0 0,0 0-1 0 0,0 0 0 0 0,0 0 0 0 0,0 0 1 0 0,0 0-1 0 0,0 0 0 0 0,0 0 0 0 0,0 0 0 0 0,0 0 1 0 0,-1 0-5 0 0,-9 0 240 0 0,8 0 0 0 0,2 0 0 0 0,0 0 0 0 0,0 0 0 0 0,0 0-14 0 0,0 0-54 0 0,0 0-20 0 0,-1-16 75 0 0,1 0-68 0 0,0-3-36 0 0,0-11-25 0 0,1-10 15 0 0,-1 39-105 0 0,0-1 0 0 0,0 0 0 0 0,0 1 0 0 0,1-1 0 0 0,-1 1 0 0 0,1-1-1 0 0,-1 1 1 0 0,1-1 0 0 0,-1 1 0 0 0,1-1 0 0 0,0 1 0 0 0,0-1 0 0 0,0 1 0 0 0,0 0-8 0 0,3-7 34 0 0,1-7 38 0 0,8 0 2 0 0,-2 3-26 0 0,12-11 15 0 0,-22 22-60 0 0,1 0 0 0 0,-1 0 1 0 0,1 0-1 0 0,0 0 1 0 0,-1 0-1 0 0,1 0 1 0 0,0 0-1 0 0,0 1 0 0 0,-1-1 1 0 0,1 1-1 0 0,0-1 1 0 0,0 1-1 0 0,0 0 0 0 0,1-1-3 0 0,-2 1 0 0 0,1 0 0 0 0,-1 0 0 0 0,1 0 0 0 0,0-1 0 0 0,-1 1 0 0 0,1 0 0 0 0,-1-1 0 0 0,1 0 0 0 0,-1 1 0 0 0,1-1 0 0 0,-1 0 0 0 0,0 0 0 0 0,1 0 0 0 0,-1 0 0 0 0,7-3 0 0 0,22-11 0 0 0,-26 13 0 0 0,-1 1 0 0 0,1 1 0 0 0,0-1 0 0 0,0 0 0 0 0,0 1 0 0 0,0 0 0 0 0,-1 0 0 0 0,1 0 0 0 0,0 0 0 0 0,2 1 0 0 0,13 0 0 0 0,28-1-28 0 0,-34 0-105 0 0,0 0-11 0 0,-7 0-37 0 0,-1 0 33 0 0,15 0-412 0 0,-15 0 319 0 0,1 0-89 0 0,-2 0 23 0 0,1 0-74 0 0,0 0-83 0 0,0 0-97 0 0,-4 0 198 0 0,1 0-50 0 0,-1 0-42 0 0,1 0-38 0 0,-1 0-142 0 0,1 0-37 0 0,4 0-1474 0 0</inkml:trace>
  <inkml:trace contextRef="#ctx0" brushRef="#br0" timeOffset="408.12">802 121 9096 0 0,'-25'-12'200'0'0,"25"11"31"0"0,3 0-77 0 0,4 1-30 0 0,11-1 67 0 0,-9 1-157 0 0,2 0-24 0 0,-13 0 3 0 0,-1 0 36 0 0,1 0 53 0 0,-1-2 112 0 0,0-1-251 0 0,-1 0 113 0 0,1 2 57 0 0,0-1 47 0 0,-9-1 544 0 0,6 2-445 0 0,-1 1-75 0 0,3 0-147 0 0,0 0-37 0 0,-19 0 159 0 0,-55 0 555 0 0,48 0-504 0 0,14 2-75 0 0,3 8 19 0 0,12-9-164 0 0,-2 1 106 0 0,1-1-39 0 0,-1 0-26 0 0,1-1-27 0 0,-3 1 16 0 0,0 9-12 0 0,-2-6-28 0 0,3-1-3 0 0,2 10 59 0 0,2 15-45 0 0,3-13-11 0 0,22 15 0 0 0,-22-23 0 0 0,-1-4 0 0 0,-1 0 0 0 0,1 0 0 0 0,-1 0 0 0 0,1 0 0 0 0,0 0 0 0 0,0-1 0 0 0,0 1 0 0 0,1-1 0 0 0,-1 1 0 0 0,0-1 0 0 0,1 0 0 0 0,0 0 0 0 0,2 2 0 0 0,0 0 0 0 0,-2-3 0 0 0,-1 0 0 0 0,0 0 0 0 0,0 1 0 0 0,0-1 0 0 0,-1 1 0 0 0,1 0 0 0 0,0-1 0 0 0,0 2 0 0 0,6 15-7 0 0,-7-13-2 0 0,1-1 0 0 0,-1 0-1 0 0,1-1 1 0 0,0 1-1 0 0,2 3 10 0 0,5 7-3 0 0,1-1-1 0 0,0 0 1 0 0,6 5 3 0 0,-15-18 0 0 0,0 1 0 0 0,-1-1 0 0 0,1 1 0 0 0,-1-1 0 0 0,1 0 0 0 0,-1 1 0 0 0,1-1 0 0 0,-1 1 0 0 0,1-1 0 0 0,-1 1 0 0 0,1 0 0 0 0,-1-1 0 0 0,0 1 0 0 0,1-1 0 0 0,-1 1 0 0 0,0 0 0 0 0,0-1 0 0 0,1 1 0 0 0,-1 0 0 0 0,0-1 0 0 0,0 1 0 0 0,0 0 0 0 0,0-1 0 0 0,0 1 0 0 0,0 0 0 0 0,0 0 0 0 0,0-1 0 0 0,0 1 0 0 0,0 0 0 0 0,0-1 0 0 0,0 1 0 0 0,0 0 0 0 0,-1-1 0 0 0,1 1 0 0 0,0 0 0 0 0,-1-1 0 0 0,1 1 0 0 0,0-1 0 0 0,-4 10 0 0 0,4-9 0 0 0,-1 0 0 0 0,1 0 0 0 0,0 0 0 0 0,0 1 0 0 0,-1-1 0 0 0,1 0 0 0 0,0 0 0 0 0,0 0 0 0 0,0 1 0 0 0,0-1 0 0 0,1 0 0 0 0,-1 0 0 0 0,0 0 0 0 0,0 0 0 0 0,1 0 0 0 0,-1 1 0 0 0,1-1 0 0 0,-1 0 0 0 0,1 0 0 0 0,-1 0 0 0 0,1 0 0 0 0,0 0 0 0 0,-1 0 0 0 0,1-1 0 0 0,0 1 0 0 0,0 1 0 0 0,4 2 0 0 0,0-1 0 0 0,0 1 0 0 0,0-1 0 0 0,0 0 0 0 0,2 1 0 0 0,-1-1 0 0 0,0 0 0 0 0,-1 0 0 0 0,1 1 0 0 0,-1 0 0 0 0,1 1 0 0 0,-2-2 0 0 0,0 1 0 0 0,0-1 0 0 0,1-1 0 0 0,-1 1 0 0 0,1 0 0 0 0,-1-1 0 0 0,1 0 0 0 0,1 0 0 0 0,14 7 0 0 0,-20-9-1 0 0,1 0 1 0 0,-1 0 0 0 0,1 1-1 0 0,-1-1 1 0 0,1 0 0 0 0,-1 1 0 0 0,1-1-1 0 0,-1 1 1 0 0,1-1 0 0 0,-1 1-1 0 0,1-1 1 0 0,-1 0 0 0 0,1 1 0 0 0,-1 0-1 0 0,0-1 1 0 0,1 1 0 0 0,-1-1-1 0 0,0 1 1 0 0,0-1 0 0 0,0 4 17 0 0,-1-4 36 0 0,-3 0-51 0 0,-2 0-5 0 0,-11 0 36 0 0,4 0-1 0 0,1 1-3 0 0,4-1-18 0 0,1 0 0 0 0,-1 0 1 0 0,0-1-1 0 0,-7-1-11 0 0,-18-8 43 0 0,9 6-33 0 0,16 3-8 0 0,0 0-1 0 0,0 0 1 0 0,-1-1-1 0 0,2 0 1 0 0,-1-1 0 0 0,0 0-1 0 0,0 0-1 0 0,7 2 3 0 0,0 0 0 0 0,0 1 0 0 0,0-1-1 0 0,0 0 1 0 0,1 1 0 0 0,-1-1 0 0 0,0 0-1 0 0,1 0 1 0 0,-1 0 0 0 0,0 0 0 0 0,1 0-1 0 0,-1 0 1 0 0,1 0 0 0 0,-1 0 0 0 0,1 0-1 0 0,-1 0-2 0 0,-5-10-6 0 0,-22-6-138 0 0,19 10 101 0 0,2 3-23 0 0,1 1-62 0 0,1-1-85 0 0,0-8-212 0 0,-8-4-20 0 0</inkml:trace>
  <inkml:trace contextRef="#ctx0" brushRef="#br0" timeOffset="810.21">1180 15 11664 0 0,'26'-7'145'0'0,"-9"2"14"0"0,-2 3 68 0 0,-7 1-70 0 0,-1 1 36 0 0,-5 0-7 0 0,-1 0-89 0 0,-2 0-28 0 0,-1 0-41 0 0,-8 0 29 0 0,8 0 19 0 0,1 0 88 0 0,1 0 150 0 0,0 0 7 0 0,0 0-5 0 0,0 0-43 0 0,0 0-17 0 0,3 1-57 0 0,0 1-80 0 0,-1 1-51 0 0,2 2-38 0 0,-2-2 0 0 0,0-2 20 0 0,9 15 194 0 0,-10-12-184 0 0,0-1 0 0 0,0 0-1 0 0,-1 0 1 0 0,1 0 0 0 0,-1 1-1 0 0,0-1 1 0 0,0 0 0 0 0,0 1-60 0 0,2 7 173 0 0,2-2-43 0 0,2 3-4 0 0,-4-1-57 0 0,-2 8 79 0 0,1 8 65 0 0,4-13-121 0 0,10 1 5 0 0,-14-14-89 0 0,1 0-1 0 0,-1 0 1 0 0,1 0-1 0 0,-1 0 1 0 0,0 1-1 0 0,1-1 1 0 0,-1 0 0 0 0,0 1-1 0 0,0-1 1 0 0,0 1-1 0 0,0 0 1 0 0,0-1-1 0 0,0 1 1 0 0,-1 0 0 0 0,1-1-1 0 0,0 1 1 0 0,-1 0-1 0 0,0 0 1 0 0,1 0-1 0 0,-1 1-7 0 0,-5 24 103 0 0,4-21-75 0 0,0 0 1 0 0,0 0-1 0 0,0-1 0 0 0,0 5-28 0 0,1-2 15 0 0,-1-1 0 0 0,0 1 0 0 0,0-1 0 0 0,-1 1 0 0 0,-1 0-15 0 0,1-1 14 0 0,1 0 0 0 0,-1 1 1 0 0,1-1-1 0 0,0 1 0 0 0,1 0-14 0 0,0 189 212 0 0,0-182-191 0 0,0-15-20 0 0,0 1 0 0 0,0-1-1 0 0,0 0 1 0 0,0 1 0 0 0,0-1-1 0 0,0 1 1 0 0,0-1 0 0 0,0 0 0 0 0,0 1-1 0 0,0-1 1 0 0,0 1 0 0 0,0-1 0 0 0,0 1-1 0 0,0-1 1 0 0,0 0 0 0 0,0 1-1 0 0,-1-1 1 0 0,1 0 0 0 0,0 1 0 0 0,0-1-1 0 0,0 1 1 0 0,-1-1 0 0 0,1 0-1 0 0,-1 1 0 0 0,-5-4-57 0 0,0-1 5 0 0,0 2-37 0 0,1 1-38 0 0,-2 1-64 0 0,1-1 106 0 0,2-2-69 0 0,3-1-58 0 0,1-1-43 0 0,0 4 167 0 0,0-1 0 0 0,0 0-1 0 0,-1 0 1 0 0,1 1 0 0 0,0-1 0 0 0,-1 0 0 0 0,1 1 0 0 0,-1-1 0 0 0,0-1 88 0 0,-1-1-200 0 0,0 0-10 0 0,1 1-46 0 0,-1 0-98 0 0,1 2 80 0 0,0-1-51 0 0,0 0-55 0 0,0 0-61 0 0,0 0-65 0 0,0 0-71 0 0,0-1-76 0 0,0 1-82 0 0,-3-4-1089 0 0,-5-3-1021 0 0</inkml:trace>
  <inkml:trace contextRef="#ctx0" brushRef="#br0" timeOffset="1034.99">999 257 11432 0 0,'0'0'256'0'0,"0"0"34"0"0,0 0 22 0 0,0 0-30 0 0,0 0-213 0 0,2 0-41 0 0,-1 0-27 0 0,-1 0-1 0 0,1 0 1 0 0,-1 0 0 0 0,1 0-1 0 0,-1 0 1 0 0,1 0 0 0 0,0 0-1 0 0,-1-1 1 0 0,1 1 0 0 0,-1 0-1 0 0,1 0 1 0 0,-1-1 0 0 0,1 1-1 0 0,-1 0 1 0 0,0 0 0 0 0,1-1-1 0 0,-1 1 1 0 0,1-1 0 0 0,-1 1-1 0 0,0 0 1 0 0,1-1 0 0 0,-1 1-1 0 0,0-1 1 0 0,1 0-1 0 0,4-4 58 0 0,0 3 8 0 0,1 1 33 0 0,10 1 203 0 0,1 0-45 0 0,0 0-43 0 0,1 0-38 0 0,17 0 77 0 0,-2 0-104 0 0,-18 0-104 0 0,10-1 3 0 0,9-5-21 0 0,-21 3-7 0 0,-1 1-1 0 0,1 0 0 0 0,11 1-19 0 0,-11 0 4 0 0,0 0 1 0 0,0 0-1 0 0,11-4-4 0 0,-12 3-1 0 0,-1 0 0 0 0,1 0 1 0 0,8 1 0 0 0,-11 1-55 0 0,0 0-113 0 0,-1 0-120 0 0,-1 0-126 0 0,-3 0 158 0 0,0 0-34 0 0,0 0-35 0 0,0 0-35 0 0,0 0-36 0 0,0 0-37 0 0,0 0-38 0 0,1 0-39 0 0,11 0-1238 0 0,11 0-1002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13.4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409 122 7976 0 0,'0'0'174'0'0,"-3"-3"29"0"0,-7-7 14 0 0,6 4-102 0 0,4 2-39 0 0,-1-1-37 0 0,-9 0-39 0 0,8 0 11 0 0,-1 0 66 0 0,-2 3 111 0 0,0-1 73 0 0,0-7 316 0 0,-5 5 21 0 0,5-5-13 0 0,-5 5-60 0 0,5-5-21 0 0,-5 5-6 0 0,5-5-20 0 0,-2 5-210 0 0,0 1-58 0 0,-5-3 96 0 0,10 5 64 0 0,-1 2-22 0 0,-5 0-171 0 0,-13 0 471 0 0,11 0-420 0 0,2 0-110 0 0,4 0-101 0 0,0 0-33 0 0,-9 3 87 0 0,12-3-71 0 0,0 1-1 0 0,1 0 1 0 0,-1-1 0 0 0,0 1 0 0 0,0 0-1 0 0,0 0 1 0 0,1 0 0 0 0,-1 0 0 0 0,0 0 0 0 0,1 0-1 0 0,-1 0 1 0 0,1 0 0 0 0,-5 8 11 0 0,-3 1 46 0 0,3-6-29 0 0,2-1-3 0 0,1-1 0 0 0,-1 1 1 0 0,1-1-1 0 0,0 1 0 0 0,-1 0 0 0 0,1 0 1 0 0,-1 3-26 0 0,0 8 40 0 0,1-2-42 0 0,-4-2-42 0 0,5-8 33 0 0,0-1 0 0 0,1 1 1 0 0,-1-1-1 0 0,0 1 0 0 0,0-1 0 0 0,1 1 0 0 0,-1 0 0 0 0,1-1 0 0 0,-1 1 0 0 0,1 0 0 0 0,0-1 0 0 0,0 1 0 0 0,0 0 11 0 0,-1 21-78 0 0,0-13 78 0 0,1 0-1 0 0,0-1 0 0 0,1 1 0 0 0,0-1 1 0 0,1 8 0 0 0,4-2 0 0 0,-5-12 0 0 0,0 0 0 0 0,0 0 0 0 0,0 1 0 0 0,0-1 0 0 0,0 0 0 0 0,-1 0 0 0 0,1 1 0 0 0,-1 0 0 0 0,-1 3 0 0 0,1-1 0 0 0,0 0 0 0 0,1 0 0 0 0,-1 0 0 0 0,1 0 0 0 0,0 0 0 0 0,1 0 0 0 0,-1 0 0 0 0,1 0 0 0 0,1 0 0 0 0,-1-1 0 0 0,1 2 0 0 0,1 1 0 0 0,5 12 15 0 0,-7-1 36 0 0,-1-6-28 0 0,1 0 1 0 0,0 0-1 0 0,1 0 0 0 0,2 6-23 0 0,0-1 14 0 0,0-4 12 0 0,-4-11-20 0 0,1 0 0 0 0,-1 0-1 0 0,0 0 1 0 0,-1 0 0 0 0,1 0-1 0 0,0 0 1 0 0,-1 0 0 0 0,0 0-1 0 0,0 4-5 0 0,1-2 10 0 0,0 0 0 0 0,-1 1-1 0 0,2-1 1 0 0,-1 0 0 0 0,2 3-10 0 0,-1-2 1 0 0,-1-1 0 0 0,1 0 0 0 0,-1 1 0 0 0,0-1 0 0 0,-1 4-1 0 0,0-7 2 0 0,1 0 1 0 0,-1 0 0 0 0,0 0 0 0 0,0-1 0 0 0,1 1 0 0 0,-1 0 0 0 0,1 0 0 0 0,-1 0 0 0 0,1-1-1 0 0,0 1 1 0 0,0 0 0 0 0,0-1 0 0 0,0 2-3 0 0,0-1 4 0 0,0-1-1 0 0,0 0 1 0 0,0 1-1 0 0,-1-1 0 0 0,1 0 1 0 0,0 1-1 0 0,-1-1 1 0 0,1 1-1 0 0,-1 0 1 0 0,0-1-1 0 0,0 1 1 0 0,0-1-1 0 0,1 2-3 0 0,-1 9 36 0 0,-1 11-18 0 0,1-23-18 0 0,0 1 0 0 0,0-1 1 0 0,0 1-1 0 0,0-1 0 0 0,-1 1 1 0 0,1-1-1 0 0,0 1 0 0 0,0-1 0 0 0,0 1 1 0 0,-1-1-1 0 0,1 1 0 0 0,0-1 1 0 0,-1 0-1 0 0,1 1 0 0 0,0-1 1 0 0,-1 0-1 0 0,1 1 0 0 0,-1-1 1 0 0,1 0-1 0 0,0 1 0 0 0,-1-1 1 0 0,1 0-1 0 0,-1 0 0 0 0,1 1 1 0 0,-1-1-1 0 0,1 0 0 0 0,-1 0 1 0 0,1 0-1 0 0,-1 0 0 0 0,1 0 1 0 0,-1 0-1 0 0,1 0 0 0 0,-1 0 0 0 0,-2 0 54 0 0,3 0-28 0 0,0 0-74 0 0,0 0-36 0 0,0 0-124 0 0,0 0-14 0 0</inkml:trace>
  <inkml:trace contextRef="#ctx0" brushRef="#br0" timeOffset="803.88">1 273 7136 0 0,'2'-2'48'0'0,"1"-1"-26"0"0,0 0 6 0 0,-1 1 36 0 0,0 0 39 0 0,1-1 62 0 0,-3 3-6 0 0,0 0-30 0 0,0 0-7 0 0,0 0-4 0 0,4 4 2 0 0,-1-1-74 0 0,2 3-4 0 0,-2-4 66 0 0,-3-2 78 0 0,0 0 35 0 0,0 0 10 0 0,0 0 11 0 0,2 0-168 0 0,15 0 568 0 0,-9 1-359 0 0,-1 0-33 0 0,0 0-38 0 0,-1 1-44 0 0,0 2-49 0 0,-1 0-53 0 0,-4-3 79 0 0,1 0-34 0 0,1 0 32 0 0,1-1-71 0 0,1 0-33 0 0,-3-1 51 0 0,4 1 16 0 0,1 0 57 0 0,22 0 657 0 0,-20 0-617 0 0,-2-2-107 0 0,5-4 111 0 0,-3 1-4 0 0,6 3 47 0 0,-1 2-65 0 0,28 0 414 0 0,-25-2-433 0 0,13-6 120 0 0,8-2 70 0 0,-13 4-156 0 0,-4 3-80 0 0,-2 2-60 0 0,-1 1 13 0 0,-11 1-34 0 0,0-1 0 0 0,0-1 0 0 0,0 1 0 0 0,0-1 0 0 0,3-1-39 0 0,4-1 55 0 0,14-4 11 0 0,8 5-59 0 0,-16 2-19 0 0,-5 0-35 0 0,-2 0-31 0 0,0 0-48 0 0,-2 0-22 0 0,0 0-45 0 0,-1 0-52 0 0,1 0-58 0 0,-10 0 250 0 0,1 0 0 0 0,-1 0 1 0 0,1-1-1 0 0,-1 1 1 0 0,1 0-1 0 0,-1-1 0 0 0,1 1 1 0 0,-1-1-1 0 0,0 1 1 0 0,2-1 52 0 0,7-8-624 0 0,-7 7-196 0 0,-1 4-20 0 0,6 4 327 0 0,-2-2 139 0 0,0-2 27 0 0,0-1-40 0 0,-4-1-381 0 0,-2 0 7 0 0,1 0 322 0 0,1 0 196 0 0,-1 0 134 0 0,0 0 69 0 0,2 0 19 0 0,-1 0-76 0 0,-1 0 10 0 0,1 0-37 0 0,0 0-45 0 0,1 0-50 0 0,9 2 201 0 0,1 8 86 0 0,-10-7 71 0 0,-3-3 21 0 0,2 2 7 0 0,5 10-18 0 0,-3-4-22 0 0,0-2 58 0 0,2-2 19 0 0,-5-4-191 0 0,-1 0 1 0 0,1 0-1 0 0,-1 1 1 0 0,1-1-1 0 0,-1 0 0 0 0,0 1 1 0 0,1-1-1 0 0,-1 0 1 0 0,0 1-1 0 0,1-1 1 0 0,-1 0-1 0 0,0 1 1 0 0,0-1-1 0 0,1 0 1 0 0,-1 1-1 0 0,0-1 1 0 0,0 1-1 0 0,1-1 1 0 0,-1 1-1 0 0,0-1 1 0 0,0 1-1 0 0,0-1 0 0 0,0 1 1 0 0,0-1-1 0 0,0 0 1 0 0,0 1-1 0 0,0-1 1 0 0,0 1-1 0 0,0-1 1 0 0,0 1-1 0 0,0-1 1 0 0,0 1-14 0 0,0 6 147 0 0,-1-5-95 0 0,1 0 0 0 0,0 0-1 0 0,0 0 1 0 0,0 0 0 0 0,0 0 0 0 0,1 0 0 0 0,-1 1-1 0 0,1-1 1 0 0,-1 0 0 0 0,1 0-52 0 0,4 6 168 0 0,0 2 70 0 0,-2 3 59 0 0,-3 19 513 0 0,0 45 939 0 0,0-50-1054 0 0,-3-25-597 0 0,-3 4-53 0 0,2-2-50 0 0,2-1-68 0 0,2-3-54 0 0,0 0-196 0 0,0 0-26 0 0</inkml:trace>
  <inkml:trace contextRef="#ctx0" brushRef="#br0" timeOffset="1055.58">817 213 9384 0 0,'0'0'208'0'0,"0"0"33"0"0,0 0 16 0 0,0 0-15 0 0,0 0-116 0 0,0 0-50 0 0,0 0-10 0 0,0 0-2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11.7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212 0 12352 0 0,'0'0'281'0'0,"0"0"40"0"0,0 0 21 0 0,0 0-146 0 0,0 0-95 0 0,0 0 44 0 0,0 0 99 0 0,0 0 63 0 0,2 0 12 0 0,6 2-175 0 0,-5 3 50 0 0,-1 11 257 0 0,-2-2-136 0 0,2-6-166 0 0,3 0-59 0 0,-4-7-73 0 0,0 1 1 0 0,0-1 0 0 0,0 0-1 0 0,-1 1 1 0 0,1-1 0 0 0,0 1-1 0 0,-1-1 1 0 0,1 1 0 0 0,-1-1-1 0 0,0 1 1 0 0,1 0 0 0 0,-1-1-1 0 0,0 1 1 0 0,0 0-18 0 0,0 12 151 0 0,0 10 34 0 0,-3-2-80 0 0,-1-6-34 0 0,2-7-28 0 0,-1-1-1 0 0,2 1 1 0 0,-1 0 0 0 0,1 0-1 0 0,0 8-42 0 0,5 12 118 0 0,1-13-64 0 0,-3-10-33 0 0,-1 0 1 0 0,1 0-1 0 0,-1 1 1 0 0,0-1-1 0 0,0 1 0 0 0,-1-1-21 0 0,-1 19 68 0 0,1 15 15 0 0,3-14-74 0 0,1-12-11 0 0,-1-5 14 0 0,-1 0 1 0 0,-1-1-1 0 0,1 1 1 0 0,-2 0-1 0 0,1 0 0 0 0,-1 2-12 0 0,3 11 9 0 0,7-1 36 0 0,-8-6-35 0 0,-2 7 18 0 0,0-16-88 0 0,0-4-70 0 0,0-2-20 0 0,0 0 45 0 0,0 0-6 0 0,0 0-54 0 0,0 0-154 0 0,0 0-280 0 0,0 0 455 0 0,0 0 20 0 0,0 0-11 0 0,0 0-38 0 0,0 0-7 0 0,0 0-39 0 0,0 0-45 0 0,0 0-49 0 0,0 0-55 0 0,0 0-49 0 0,0 0-44 0 0,0 0-39 0 0,0 0-144 0 0,0 0-38 0 0,0 0-174 0 0,0 0-468 0 0</inkml:trace>
  <inkml:trace contextRef="#ctx0" brushRef="#br0" timeOffset="699.71">0 348 7688 0 0,'0'0'166'0'0,"0"0"29"0"0,0 0 14 0 0,0 0 18 0 0,3 0 25 0 0,0 0-152 0 0,0-1-53 0 0,-1 1 1 0 0,0 0-1 0 0,0 0 1 0 0,1 0-1 0 0,-1 1 0 0 0,0-1 1 0 0,0 1-1 0 0,1-1 1 0 0,0 1-48 0 0,5 3 117 0 0,5 4 142 0 0,-12-8-234 0 0,0 0 1 0 0,1 1 0 0 0,-1-1-1 0 0,0 0 1 0 0,0 0 0 0 0,1 1-1 0 0,-1-1 1 0 0,0 0 0 0 0,0 0-1 0 0,1 0 1 0 0,-1-1 0 0 0,0 1 0 0 0,0 0-1 0 0,1 0 1 0 0,-1-1 0 0 0,0 1-1 0 0,0-1 1 0 0,0 1 0 0 0,1-1-26 0 0,15-7 283 0 0,-14 7-236 0 0,0 0 0 0 0,0 1 0 0 0,0-1 0 0 0,1 0 0 0 0,-1 1 0 0 0,0 0 0 0 0,3 0-47 0 0,9 0 156 0 0,-8 0-55 0 0,0 1-1 0 0,1-2 1 0 0,-1 1 0 0 0,1-1 0 0 0,0-1-101 0 0,25-8 336 0 0,-14 7-181 0 0,8-2 37 0 0,0-4-33 0 0,4-2-23 0 0,-24 9-98 0 0,1 1-1 0 0,0 0 0 0 0,1 1 1 0 0,1-1-38 0 0,-3 1 28 0 0,-1 0 0 0 0,1-1 0 0 0,-1 0 0 0 0,5-1-28 0 0,0-1 10 0 0,0-1 0 0 0,-1 0 0 0 0,3-2-10 0 0,-3 1-5 0 0,1 0 1 0 0,0 1-1 0 0,-1 1 1 0 0,7-1 4 0 0,3 0-24 0 0,-13 4 5 0 0,0-1-1 0 0,0-1 1 0 0,0 0-1 0 0,0 0 1 0 0,0 0 0 0 0,5-3 19 0 0,-2 0-32 0 0,46-22-109 0 0,-14 11-24 0 0,13-9-41 0 0,-48 23 172 0 0,-4 1 13 0 0,4-3-18 0 0,9-4-42 0 0,-1 3-10 0 0,-1-2 31 0 0,-14 7 59 0 0,0 0 1 0 0,0 0 0 0 0,0 0-1 0 0,0 0 1 0 0,0 0-1 0 0,0 0 1 0 0,0 0 0 0 0,0 0-1 0 0,0 0 1 0 0,0 0-1 0 0,0 1 1 0 0,0-1 0 0 0,0 0-1 0 0,0 0 1 0 0,0 0 0 0 0,0 0-1 0 0,0 0 1 0 0,0 0-1 0 0,0 0 1 0 0,0 0 0 0 0,0 0-1 0 0,0 0 1 0 0,0 0 0 0 0,0 0-1 0 0,0 0 1 0 0,0 0-1 0 0,0 0 1 0 0,0 0 0 0 0,0 0-1 0 0,0 0 1 0 0,0 0 0 0 0,0 1-1 0 0,0-1 1 0 0,0 0-1 0 0,0 0 1 0 0,0 0 0 0 0,0 0-1 0 0,0 0 1 0 0,0 0-1 0 0,0 0 1 0 0,0 0 0 0 0,0 0-1 0 0,0 0 1 0 0,0 0 0 0 0,0 0-1 0 0,1 0 1 0 0,-1 0-1 0 0,0 0 1 0 0,0 0 0 0 0,0 0-1 0 0,0 0 1 0 0,0 0 0 0 0,0 0-1 0 0,0 0 1 0 0,0 0-1 0 0,0 0 1 0 0,0 0 0 0 0,0 0-1 0 0,0 0 1 0 0,0 0-1 0 0,0 0 1 0 0,0 0 0 0 0,0 0-1 0 0,0 0 1 0 0,0 0 0 0 0,1 0-1 0 0,-1 0 1 0 0,0 0-1 0 0,0 0 1 0 0,-1 4 64 0 0,4 2 111 0 0,2-2-134 0 0,-3-1-9 0 0,1-1 1 0 0,-1 1-1 0 0,1-1 0 0 0,-1 1 0 0 0,0 0 1 0 0,0 0-1 0 0,1 3-32 0 0,1 8 63 0 0,-3 7 56 0 0,0-12-55 0 0,2 0 0 0 0,-1 0 0 0 0,4 7-64 0 0,-2-2 73 0 0,4 8 27 0 0,5 15 129 0 0,-9-23-158 0 0,13 52 254 0 0,-3-11-98 0 0,-9-28-107 0 0,0-12-38 0 0,-4-12-66 0 0,1 1 1 0 0,-1-1-1 0 0,0 0 1 0 0,0 0 0 0 0,-1 0-1 0 0,1 1 1 0 0,-1-1-1 0 0,0 2-16 0 0,0-2 21 0 0,0 0-1 0 0,0 0 1 0 0,0 1 0 0 0,1-1-1 0 0,-1 0 1 0 0,1 0-1 0 0,0 0 1 0 0,0 0-1 0 0,0 0 1 0 0,0 0 0 0 0,0 0-1 0 0,2 2-20 0 0,0 1 28 0 0,-3-5-18 0 0,0 0 0 0 0,1 0 0 0 0,-1 0 0 0 0,0 0-1 0 0,0 0 1 0 0,0 0 0 0 0,0 0 0 0 0,0 0 0 0 0,0 0 0 0 0,0 0 0 0 0,0 0 0 0 0,-1 0 0 0 0,1 0 0 0 0,0 0 0 0 0,-1 0 0 0 0,1 0-1 0 0,0 0 1 0 0,-1 0 0 0 0,0-1 0 0 0,1 1 0 0 0,-1 0 0 0 0,1 0 0 0 0,-1 0 0 0 0,0-1 0 0 0,1 1 0 0 0,-1 0 0 0 0,0 0 0 0 0,0-1-10 0 0,0 1 17 0 0,-2 2 143 0 0,3-3 10 0 0,0 0 45 0 0,0 0 17 0 0,0 0 7 0 0,0 0-2 0 0,0 0-10 0 0,0 0-3 0 0,0 0 0 0 0,0 0-19 0 0,3-3-79 0 0,-1 1-107 0 0,0 0 0 0 0,-1 0 0 0 0,1-1-1 0 0,-1 1 1 0 0,1-1 0 0 0,-1 1-1 0 0,0-1-18 0 0,9-23 82 0 0,-7 18-59 0 0,0-1 1 0 0,1 1-1 0 0,0 0 0 0 0,3-4-23 0 0,-1 1 9 0 0,-2 5 4 0 0,0 0 1 0 0,0 0 0 0 0,0 1 0 0 0,4-4-14 0 0,-3 3 3 0 0,-1 1 0 0 0,1-1 0 0 0,-1 0-1 0 0,1-3-2 0 0,-3 5 0 0 0,0 0 0 0 0,0 1 0 0 0,1-1 0 0 0,0 1 0 0 0,-1-1 0 0 0,1 1 0 0 0,0 0 0 0 0,0 0 0 0 0,1 0 0 0 0,-1 1 0 0 0,1-1-1 0 0,-1 1 1 0 0,4-1 0 0 0,0 0 0 0 0,0 0 0 0 0,0 1 0 0 0,1 0 0 0 0,-1 0 0 0 0,0 1 0 0 0,1 0 0 0 0,-1 0 0 0 0,1 1 0 0 0,-1 0 0 0 0,4 0 0 0 0,4 3 0 0 0,0 9 0 0 0,-14-11 1 0 0,3 3-10 0 0,0 0 0 0 0,0 0 0 0 0,-1 0 1 0 0,1 1-1 0 0,0 0 9 0 0,-3-2-4 0 0,0-1 1 0 0,0 1-1 0 0,0 0 1 0 0,0-1-1 0 0,-1 1 1 0 0,1 0-1 0 0,-1 0 0 0 0,0 0 1 0 0,1-1-1 0 0,-1 1 1 0 0,0 1 3 0 0,0 41-86 0 0,0-40-45 0 0,0 0 63 0 0,0 12 37 0 0,0-10-15 0 0,0-3-26 0 0,0 0-47 0 0,0 1-73 0 0,0-1-83 0 0,0 1-95 0 0,0 0-111 0 0,0-5-101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0:27.5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12 499 7568 0 0,'-9'0'117'0'0,"7"0"37"0"0,4 0 41 0 0,4 0 43 0 0,2 0 46 0 0,1 0 49 0 0,-1 0 51 0 0,-3 0 55 0 0,3 0-130 0 0,-2 0-67 0 0,0 0-59 0 0,-1-1-50 0 0,0 1-32 0 0,0-1-36 0 0,8-3 47 0 0,-7 2-29 0 0,-1 0-2 0 0,-1-1 34 0 0,12 0 182 0 0,1 3-93 0 0,-2 1-75 0 0,-5-1-71 0 0,9 2 60 0 0,-16-2-93 0 0,0 0 0 0 0,0 0 0 0 0,0-1 0 0 0,0 1 0 0 0,0 0 0 0 0,-1-1-1 0 0,1 0 1 0 0,0 0 0 0 0,0 0-25 0 0,5-3 50 0 0,-7 3-39 0 0,0 0-1 0 0,1 0 1 0 0,-1 0 0 0 0,1 0-1 0 0,-1 1 1 0 0,1-1 0 0 0,-1 1-1 0 0,1-1 1 0 0,-1 1-1 0 0,1-1 1 0 0,-1 1 0 0 0,1 0-1 0 0,0 0 1 0 0,-1 0 0 0 0,2 0-11 0 0,5 0 36 0 0,-5 1-25 0 0,0-1 0 0 0,0 0 0 0 0,0 0 0 0 0,-1 0 0 0 0,1 0 0 0 0,0 0 0 0 0,0-1 0 0 0,0 1 0 0 0,0-1 0 0 0,-1 0 0 0 0,2 0-11 0 0,3-3 10 0 0,-5 3-5 0 0,-1 0 0 0 0,0 0 1 0 0,1 0-1 0 0,-1 0 0 0 0,1 1 1 0 0,-1-1-1 0 0,1 0 0 0 0,-1 1 0 0 0,1 0 1 0 0,-1-1-1 0 0,1 1 0 0 0,0 0 1 0 0,-1 0-1 0 0,1 0-5 0 0,28 0 68 0 0,-15-3-44 0 0,-2-7 40 0 0,-11 7 8 0 0,-2 3 16 0 0,0 0-7 0 0,0 0-7 0 0,0 0 11 0 0,0 0 55 0 0,0 0 20 0 0,0 0 7 0 0,0 0-13 0 0,-4 0-68 0 0,1 0-39 0 0,3 0-46 0 0,-1 0 1 0 0,1 0 0 0 0,0 0 0 0 0,-1 0-1 0 0,1 0 1 0 0,0-1 0 0 0,-1 1 0 0 0,1 0 0 0 0,0 0-1 0 0,-1 0 1 0 0,1 0 0 0 0,0-1 0 0 0,0 1-1 0 0,-1 0 1 0 0,1 0 0 0 0,0 0 0 0 0,0-1 0 0 0,0 1-1 0 0,-1 0 1 0 0,1 0 0 0 0,0-1 0 0 0,0 1-1 0 0,0 0-1 0 0,-1-4 46 0 0,0-3 99 0 0,-1 5-90 0 0,-1-1-45 0 0,1 1-7 0 0,-8-21-5 0 0,0 8 2 0 0,5 2 10 0 0,-6 8 33 0 0,6-7-32 0 0,-5-3-11 0 0,10 13 0 0 0,-1 1 0 0 0,1-1 0 0 0,-1 0 0 0 0,1 1 0 0 0,0-1 0 0 0,0 1 0 0 0,0-1 0 0 0,0 0 0 0 0,0 1 0 0 0,0-1 0 0 0,0 2 0 0 0,0-3 0 0 0,0 1 0 0 0,0-1 0 0 0,0 0 0 0 0,-1 0 0 0 0,1 1 0 0 0,-1-1 0 0 0,0-1 0 0 0,-5-1 2 0 0,2 3 6 0 0,-1-11 35 0 0,-5-2-32 0 0,5 2-11 0 0,4 13 0 0 0,1 0 0 0 0,-1-1 0 0 0,0 1 0 0 0,0 0 0 0 0,1-1 0 0 0,-1 1 0 0 0,0 0 0 0 0,0 0 0 0 0,0 0 0 0 0,1 0 0 0 0,-1 0 0 0 0,0 0 0 0 0,0 0 0 0 0,-1 0 0 0 0,-43 0 0 0 0,30 2 0 0 0,0 11 0 0 0,-15 17 0 0 0,22-23 0 0 0,5-4 0 0 0,0 0 0 0 0,0 0 0 0 0,0 1 0 0 0,0-1 0 0 0,1 1 0 0 0,-1 0 0 0 0,-17 41-62 0 0,10-17 60 0 0,1-6 2 0 0,8-18 0 0 0,-1 0 0 0 0,1-1 0 0 0,0 1 0 0 0,0 0 0 0 0,0 0 0 0 0,0 0 0 0 0,0 0 0 0 0,1 3 0 0 0,0-5 0 0 0,0-1 0 0 0,0 1 0 0 0,0 0 0 0 0,0-1 0 0 0,-1 1 0 0 0,1-1 0 0 0,-1 1 0 0 0,1-1 0 0 0,-1 1 0 0 0,1-1 0 0 0,-1 1 0 0 0,0-1 0 0 0,0 1 0 0 0,0-1 0 0 0,-5 11 0 0 0,5 0 0 0 0,-1-1 0 0 0,1 0 0 0 0,1 0 0 0 0,0 1 0 0 0,1 8 0 0 0,0 7 0 0 0,-1-13 0 0 0,-1-10 0 0 0,1 0 0 0 0,0 0 0 0 0,0 0 0 0 0,0 0 0 0 0,1 0 0 0 0,-1 0 0 0 0,1 0 0 0 0,0 0 0 0 0,0 0 0 0 0,1-1 0 0 0,-1 1 0 0 0,1 0 0 0 0,0 0 0 0 0,-1-1 0 0 0,3 3 0 0 0,-2-2 0 0 0,0 0 0 0 0,0 0 0 0 0,0 0 0 0 0,-1 1 0 0 0,0-1 0 0 0,1 1 0 0 0,-1 1 0 0 0,4 13 0 0 0,5 1 0 0 0,-8-8 0 0 0,-2-10 0 0 0,1-1 0 0 0,-1 1 0 0 0,0 0 0 0 0,0-1 0 0 0,1 1 0 0 0,-1 0 0 0 0,1-1 0 0 0,0 1 0 0 0,-1-1 0 0 0,1 1 0 0 0,0-1 0 0 0,0 1 0 0 0,0-1 0 0 0,0 0 0 0 0,0 1 0 0 0,0-1 0 0 0,0 0 0 0 0,1 0 0 0 0,-1 0 0 0 0,0 0 0 0 0,1 0 0 0 0,5 3 0 0 0,-6-2 0 0 0,1-1 0 0 0,0 0 0 0 0,0 0 0 0 0,0 1 0 0 0,0-1 0 0 0,-1 1 0 0 0,1-1 0 0 0,-1 1 0 0 0,1 0 0 0 0,-1 0 0 0 0,0 0 0 0 0,0 0 0 0 0,0 0 0 0 0,1 1 0 0 0,1 2 0 0 0,0-1 0 0 0,0 0 0 0 0,0-1 0 0 0,0 1 0 0 0,0 0 0 0 0,1-1 0 0 0,0 0 0 0 0,0 0 0 0 0,0 0 0 0 0,0 0 0 0 0,4 1 0 0 0,4-1 0 0 0,-10-2 5 0 0,0-1 1 0 0,1 1-1 0 0,-1-1 0 0 0,0 1 0 0 0,0 0 0 0 0,0 0 1 0 0,0 0-1 0 0,0 0 0 0 0,0 0 0 0 0,0 0 0 0 0,0 0 1 0 0,0 1-1 0 0,-1-1 0 0 0,1 1-5 0 0,1 0 7 0 0,-1-1-1 0 0,0 1 1 0 0,0-1 0 0 0,1 1 0 0 0,-1-1-1 0 0,1 0 1 0 0,0 0 0 0 0,-1 0 0 0 0,1 0-1 0 0,0 0 1 0 0,-1-1 0 0 0,1 1 0 0 0,0-1-1 0 0,0 1-6 0 0,43-1 92 0 0,-27-1-74 0 0,-18 1-14 0 0,1 0-1 0 0,0 0 1 0 0,-1 0 0 0 0,1 0 0 0 0,-1-1 0 0 0,1 1-1 0 0,0-1 1 0 0,-1 1 0 0 0,1-1 0 0 0,-1 1 0 0 0,1-1-1 0 0,-1 0 1 0 0,0 0 0 0 0,1 0-4 0 0,10-5 14 0 0,13 1-28 0 0,-23 5 8 0 0,0-1-1 0 0,-1 0 0 0 0,1 0 1 0 0,0 0-1 0 0,-1 0 0 0 0,1-1 1 0 0,0 1-1 0 0,-1 0 0 0 0,0-1 1 0 0,1 1 6 0 0</inkml:trace>
  <inkml:trace contextRef="#ctx0" brushRef="#br0" timeOffset="699.72">1009 363 5960 0 0,'0'0'132'0'0,"0"0"17"0"0,-2-3 12 0 0,-8-9-17 0 0,8-3-107 0 0,2 14-37 0 0,0 0-1 0 0,0 0 1 0 0,0 1-1 0 0,0-1 1 0 0,0 0-1 0 0,-1 0 1 0 0,1 0-1 0 0,0 1 1 0 0,0-1-1 0 0,0 0 1 0 0,-1 0-1 0 0,1 0 1 0 0,0 1-1 0 0,-1-1 1 0 0,1 0 0 0 0,-4-2 48 0 0,1 2 81 0 0,1 0 26 0 0,0-1 120 0 0,0-11 176 0 0,2 3 123 0 0,0 10-565 0 0,0 0 1 0 0,0 0 0 0 0,0-1-1 0 0,0 1 1 0 0,0 0-1 0 0,0 0 1 0 0,0 0 0 0 0,0 0-1 0 0,0 0 1 0 0,0 0 0 0 0,0 0-1 0 0,0 0 1 0 0,0 0-1 0 0,0 0 1 0 0,0 0 0 0 0,0-1-1 0 0,0 1 1 0 0,0 0-1 0 0,0 0 1 0 0,0 0 0 0 0,0 0-1 0 0,0 0 1 0 0,0 0-1 0 0,0 0 1 0 0,0 0 0 0 0,0 0-1 0 0,0 0 1 0 0,0 0 0 0 0,0 0-1 0 0,0-1 1 0 0,0 1-1 0 0,0 0 1 0 0,0 0 0 0 0,0 0-1 0 0,-1 0 1 0 0,1 0-1 0 0,0 0 1 0 0,0 0 0 0 0,0 0-1 0 0,0 0 1 0 0,0 0 0 0 0,0 0-1 0 0,0 0 1 0 0,0 0-1 0 0,0 0 1 0 0,0 0 0 0 0,0 0-1 0 0,-1 0 1 0 0,1 0-1 0 0,0 0 1 0 0,0 0 0 0 0,0 0-1 0 0,0 0 1 0 0,0 0 0 0 0,0 0-1 0 0,0 0 1 0 0,0 0-10 0 0,-8-2 330 0 0,3-3-35 0 0,5 4-271 0 0,-1 1 0 0 0,1-1 0 0 0,0 1 0 0 0,-1-1 0 0 0,1 1 0 0 0,-1-1 1 0 0,1 1-1 0 0,-1-1 0 0 0,1 1 0 0 0,-1 0 0 0 0,1-1 0 0 0,-1 1 0 0 0,1 0 0 0 0,-1-1 1 0 0,1 1-1 0 0,-1 0 0 0 0,0 0 0 0 0,1 0 0 0 0,-1-1 0 0 0,1 1 0 0 0,-1 0 1 0 0,0 0-1 0 0,0 0-24 0 0,-4-2 353 0 0,-5-8-62 0 0,8 8-145 0 0,1 1-39 0 0,-3 0 15 0 0,-4 2-19 0 0,8-1-65 0 0,-2 0 211 0 0,-1 0-29 0 0,-37 0 368 0 0,35 3-464 0 0,0 2-79 0 0,3-3-33 0 0,1 0 0 0 0,-1-1 0 0 0,1 1 0 0 0,-1 0 0 0 0,0-1 0 0 0,1 1 0 0 0,-1-1 0 0 0,0 0 0 0 0,0 0 0 0 0,0 1 0 0 0,0-1-1 0 0,0 0 1 0 0,-1-1 0 0 0,1 1 0 0 0,0 0 0 0 0,0-1 0 0 0,0 1 0 0 0,-2-1-12 0 0,3 0 0 0 0,0 0 1 0 0,1 0-1 0 0,-1 0 1 0 0,0 1 0 0 0,0-1-1 0 0,1 0 1 0 0,-1 0-1 0 0,0 0 1 0 0,0 1-1 0 0,1-1 1 0 0,-1 0-1 0 0,0 1 1 0 0,1-1-1 0 0,-1 1 1 0 0,1-1-1 0 0,-1 0 1 0 0,0 1-1 0 0,1 0 1 0 0,-1-1-1 0 0,1 1 1 0 0,-1-1-1 0 0,1 1 1 0 0,-1 0-1 0 0,1-1 1 0 0,0 1-1 0 0,-1 0 1 0 0,1-1-1 0 0,0 1 1 0 0,-1 0-1 0 0,1 0 0 0 0,-1 1 1 0 0,1-1 0 0 0,-1 0 0 0 0,1 0-1 0 0,-1 0 1 0 0,0 0 0 0 0,0 0-1 0 0,1 0 1 0 0,-1 0 0 0 0,0-1-1 0 0,0 1 1 0 0,0 0 0 0 0,0 0 0 0 0,0-1-1 0 0,0 1 0 0 0,0-1 2 0 0,0 1 0 0 0,0-1 0 0 0,0 0 0 0 0,1 1 0 0 0,-1-1 0 0 0,0 1 0 0 0,0-1 0 0 0,1 1 0 0 0,-1-1 0 0 0,0 1 0 0 0,0 0 0 0 0,1-1 0 0 0,-1 1 0 0 0,1 0 0 0 0,-1-1 0 0 0,1 1-1 0 0,-1 0 1 0 0,1 0 0 0 0,-1 0 0 0 0,1-1 0 0 0,0 1 0 0 0,0 0 0 0 0,-1 0 0 0 0,1 0 0 0 0,0 0 0 0 0,0 0 0 0 0,0 0-2 0 0,-3 10 1 0 0,-10 14-1 0 0,12-23 0 0 0,-1 1 0 0 0,0 0 0 0 0,1-1 0 0 0,-1 1 0 0 0,1 0 0 0 0,0 0 0 0 0,0 0 0 0 0,0 0 0 0 0,0 0 0 0 0,0 1 0 0 0,1-1 0 0 0,-1 3 0 0 0,1-2 0 0 0,0 0 0 0 0,-1 0 0 0 0,0 0 0 0 0,0 0 0 0 0,0 0 0 0 0,-1 1 0 0 0,0-2 0 0 0,1 0 0 0 0,0 0 0 0 0,0 0 0 0 0,1 1 0 0 0,-1-1 0 0 0,0 0 0 0 0,1 1 0 0 0,0-1 0 0 0,0 0 0 0 0,0 1 0 0 0,0-1 0 0 0,1 2 0 0 0,3 11 0 0 0,-2-10 0 0 0,0 0 0 0 0,-1 0 0 0 0,1 1 0 0 0,-2-1 0 0 0,1 1 0 0 0,-1-1 0 0 0,0 22 0 0 0,-1-15 0 0 0,0 0 0 0 0,2 1 0 0 0,0-1 0 0 0,2 12 0 0 0,2-10 1 0 0,-3-12 5 0 0,-1 0-1 0 0,0 0 1 0 0,0 0 0 0 0,0 0 0 0 0,-1 0 0 0 0,1 0-1 0 0,-1 0 1 0 0,0 0 0 0 0,1 0-6 0 0,-1 0 1 0 0,0 0-1 0 0,0 0 1 0 0,1 0-1 0 0,0 0 1 0 0,-1 0 0 0 0,1 0-1 0 0,1 0 1 0 0,-1 0 0 0 0,0-1-1 0 0,0 1 1 0 0,1 0 0 0 0,0-1-1 0 0,-1 1 1 0 0,1-1-1 0 0,0 0 1 0 0,0 1 0 0 0,2 0-1 0 0,0 1 0 0 0,-1 0 0 0 0,0 0 0 0 0,0 0 0 0 0,0 0 0 0 0,0 2 0 0 0,0-1-2 0 0,-3-5 4 0 0,0 1 0 0 0,0 0 0 0 0,1-1 0 0 0,-1 1 0 0 0,0-1 0 0 0,1 1 0 0 0,-1 0 0 0 0,0-1 0 0 0,1 1 0 0 0,-1-1 0 0 0,1 1-1 0 0,-1-1 1 0 0,1 0 0 0 0,-1 1 0 0 0,1-1 0 0 0,-1 1 0 0 0,1-1 0 0 0,-1 0 0 0 0,1 1 0 0 0,0-1 0 0 0,-1 0 0 0 0,1 0-2 0 0,4 3 12 0 0,18 9 36 0 0,-1 1 32 0 0,-20-12-75 0 0,-1-1 0 0 0,0 1 0 0 0,1-1 0 0 0,-1 0 0 0 0,0 1 1 0 0,1-1-1 0 0,-1 0 0 0 0,1 0 0 0 0,-1 0 0 0 0,1 0 0 0 0,-1 0 0 0 0,1 0 0 0 0,-1 0 0 0 0,0 0 1 0 0,1-1-1 0 0,-1 1 0 0 0,1 0 0 0 0,-1-1 0 0 0,0 1 0 0 0,1-1 0 0 0,-1 0 0 0 0,0 1 0 0 0,0-1 1 0 0,2-1-6 0 0,-1 1 13 0 0,0 0 0 0 0,0 0 0 0 0,0 0 0 0 0,0 0 0 0 0,1 0 0 0 0,-1 0 0 0 0,0 1 0 0 0,1-1 0 0 0,-1 1 1 0 0,0 0-1 0 0,1-1-13 0 0,2 1 14 0 0,-4 0-8 0 0,0 1 0 0 0,0-1 0 0 0,0 0-1 0 0,0 0 1 0 0,1-1 0 0 0,-1 1 0 0 0,0 0 0 0 0,0 0 0 0 0,0 0-1 0 0,0-1 1 0 0,0 1 0 0 0,0-1 0 0 0,0 1 0 0 0,1-1-6 0 0,7-11 96 0 0,-9 11-90 0 0,1 0-1 0 0,-1 0 1 0 0,1 0 0 0 0,0 1 0 0 0,-1-1 0 0 0,1 0 0 0 0,0 0 0 0 0,0 0 0 0 0,-1 1 0 0 0,1-1 0 0 0,0 0 0 0 0,0 1 0 0 0,0-1 0 0 0,1 1-6 0 0,14-6 47 0 0,-14 6-43 0 0,1 0 0 0 0,-1-1-1 0 0,1 0 1 0 0,-1 0 0 0 0,0 0 0 0 0,1 0 0 0 0,-1 0-1 0 0,0 0 1 0 0,0 0 0 0 0,0-1 0 0 0,0 1 0 0 0,1-1-4 0 0,0-2 14 0 0,0 0 1 0 0,0 0 0 0 0,0-1 0 0 0,0 1 0 0 0,-1-1 0 0 0,0 1 0 0 0,0-1 0 0 0,1-1-15 0 0,5-14 25 0 0,-3 13-21 0 0,-4 5 1 0 0,0 1-1 0 0,0 0 1 0 0,-1-1 0 0 0,1 1 0 0 0,0-1-1 0 0,-1 1 1 0 0,1-1 0 0 0,0 1 0 0 0,-1-1-1 0 0,0 1 1 0 0,1-1 0 0 0,-1 1 0 0 0,0-1-1 0 0,0 0-4 0 0,0-35 231 0 0,0 16-140 0 0,2 4-5 0 0,4-1-63 0 0,-1 8-20 0 0,-5 8-6 0 0,0 0 1 0 0,1 0 0 0 0,-1 0-1 0 0,0 1 1 0 0,0-1 0 0 0,0 0-1 0 0,0 0 1 0 0,0 0 0 0 0,0 0-1 0 0,-1 0 1 0 0,1 0 0 0 0,0 1 0 0 0,-1-1-1 0 0,0 0 1 0 0,1 0 0 0 0,-1 1-1 0 0,0-1 1 0 0,0 0 0 0 0,-1 0 2 0 0,-2-6-16 0 0,3 4 14 0 0,1 1 1 0 0,-1-1 0 0 0,0 1-1 0 0,1 0 1 0 0,0-1 0 0 0,-1 1 0 0 0,1-1-1 0 0,1 1 1 0 0,-1-2 1 0 0,1-7 0 0 0,-1-60-2 0 0,0 10-54 0 0,0 60 99 0 0,0 2-104 0 0,0 2-3 0 0,0 6 53 0 0,-1-5 11 0 0,1 0 0 0 0,0 1 0 0 0,0-1-1 0 0,0 1 1 0 0,0-1 0 0 0,1 1 0 0 0,-1-1 0 0 0,1 0 0 0 0,0 2 0 0 0,25 40 0 0 0,-26-43 0 0 0,1-1 0 0 0,-1 0 0 0 0,0 0 0 0 0,1 1 0 0 0,-1-1 0 0 0,0 0 0 0 0,0 1 0 0 0,0-1 0 0 0,0 1 0 0 0,0 0 0 0 0,3 15 0 0 0,1-7-1 0 0,-3-7-1 0 0,1 0 1 0 0,-1 0-1 0 0,0 0 1 0 0,0 0-1 0 0,-1 0 1 0 0,1 0-1 0 0,0 0 1 0 0,-1 0-1 0 0,0 0 1 0 0,0 2 1 0 0,1 1-16 0 0,-1-1 0 0 0,1 1 0 0 0,1-1 0 0 0,-1 0 0 0 0,2 4 16 0 0,-1-4-16 0 0,-1 0 0 0 0,1 0 0 0 0,-1 1 0 0 0,-1-1 0 0 0,1 4 16 0 0,-1-5-1 0 0,0 0-1 0 0,0 0 1 0 0,1 0 0 0 0,-1 0 0 0 0,2 4 1 0 0,11 14 115 0 0,-5-1-25 0 0,1 1 28 0 0,6 6-39 0 0,-8-24-65 0 0,-7-4-12 0 0,0 1 0 0 0,1-1 0 0 0,-1 0 0 0 0,1 0 0 0 0,-1 1 0 0 0,0-1-1 0 0,1 0 1 0 0,-1 1 0 0 0,0-1 0 0 0,1 0 0 0 0,-1 1 0 0 0,0-1 0 0 0,1 0 0 0 0,-1 1 0 0 0,0-1 0 0 0,0 1 0 0 0,0-1 0 0 0,1 1 0 0 0,-1-1-1 0 0,0 1 1 0 0,0-1 0 0 0,0 0 0 0 0,0 1 0 0 0,0-1 0 0 0,0 1 0 0 0,0-1 0 0 0,0 1 0 0 0,0-1 0 0 0,0 1 0 0 0,0-1 0 0 0,0 1 0 0 0,0 0-2 0 0,0 26 128 0 0,2-22-64 0 0,11 5-11 0 0,-7-7-558 0 0,-2 0 68 0 0,-1-1 54 0 0,-1 0 40 0 0,-1 2-937 0 0,-2-2 811 0 0,1 0-83 0 0,0 4-1201 0 0,0 3-1002 0 0</inkml:trace>
  <inkml:trace contextRef="#ctx0" brushRef="#br0" timeOffset="1165.33">1841 363 6176 0 0,'0'0'177'0'0,"0"-3"0"0"0,0 3-175 0 0,0-1 0 0 0,0 1 0 0 0,0-1 0 0 0,0 1 0 0 0,0-1 0 0 0,0 0 0 0 0,-1 1 0 0 0,1-1 0 0 0,0 1 0 0 0,0-1 0 0 0,0 1 0 0 0,-1-1 0 0 0,1 1 0 0 0,0-1 0 0 0,-1 1 0 0 0,1 0-1 0 0,0-1 1 0 0,-1 1 0 0 0,1-1 0 0 0,-1 1 0 0 0,1 0 0 0 0,-1-1 0 0 0,1 1 0 0 0,-1-1-2 0 0,0 1 0 0 0,1 0-1 0 0,-1-1 1 0 0,1 1 0 0 0,-1-1-1 0 0,1 1 1 0 0,-1-1-1 0 0,1 1 1 0 0,-1-1 0 0 0,1 1-1 0 0,-1-1 1 0 0,1 0 0 0 0,0 1-1 0 0,-1-1 1 0 0,1 1-1 0 0,0-1 1 0 0,0 0 0 0 0,-1 0-1 0 0,1 1 1 0 0,0-1 0 0 0,0 0-1 0 0,0 1 1 0 0,0-1 0 0 0,0 0-1 0 0,0 1 1 0 0,0-1 0 0 0,-1-6 32 0 0,-1 2 59 0 0,-1 3 76 0 0,-4 2 163 0 0,-2-1 90 0 0,3-2-168 0 0,2-3 197 0 0,0-2-70 0 0,0 1-88 0 0,1 3-41 0 0,2 3-42 0 0,-1 0-38 0 0,0-1 67 0 0,-1 1-89 0 0,-1 1-85 0 0,1 0-16 0 0,0 0 65 0 0,-3-4 96 0 0,-3-4 205 0 0,0 0 24 0 0,2 3-197 0 0,1 3-105 0 0,-2 1-80 0 0,0 1 162 0 0,-9-1 176 0 0,10 2-254 0 0,0 0-39 0 0,3 1-85 0 0,-1 8 131 0 0,-5-4-20 0 0,-4 1-58 0 0,10-5-48 0 0,-24 14 115 0 0,6 5-39 0 0,12-10-64 0 0,8-10-29 0 0,1 1 1 0 0,-1 0-1 0 0,1 0 1 0 0,0 0-1 0 0,0 0 1 0 0,-1 0-1 0 0,1 0 1 0 0,1 0 0 0 0,-1 0-1 0 0,0 0 1 0 0,0 0-1 0 0,1 0 1 0 0,-1 1-1 0 0,1-1 1 0 0,0 0-1 0 0,0 1 1 0 0,0-1-1 0 0,0 0 1 0 0,0 1-4 0 0,0-1 0 0 0,0 0 0 0 0,0-1 0 0 0,0 1 0 0 0,-1 0 0 0 0,1-1 0 0 0,0 1 0 0 0,-1-1 0 0 0,1 1 0 0 0,-1-1 0 0 0,1 1 0 0 0,-1-1 0 0 0,0 1 0 0 0,0-1 0 0 0,0 1 0 0 0,-5 10 0 0 0,5-4 0 0 0,-1 1 0 0 0,1 0 0 0 0,1-1 0 0 0,0 1 0 0 0,0 0 0 0 0,1 3 0 0 0,0 12 0 0 0,-2-9 1 0 0,1-8-4 0 0,0 0 0 0 0,0 1-1 0 0,1-1 1 0 0,0 1 0 0 0,0 0 3 0 0,5 7-32 0 0,-1-1-14 0 0,-3 3-45 0 0,1 1-9 0 0,2-4 54 0 0,-1-3 30 0 0,1 3 65 0 0,-3-9-24 0 0,-1 0 0 0 0,1 0 0 0 0,0-1 0 0 0,0 1 0 0 0,1 1-25 0 0,13 13 132 0 0,-5-3-31 0 0,-4-5-62 0 0,-2-8-25 0 0,-1 0 0 0 0,1 0 0 0 0,0-1 0 0 0,1 0 0 0 0,-1 0-14 0 0,20 3 55 0 0,-12 2-9 0 0,-12-7-39 0 0,1 1 1 0 0,-1 0-1 0 0,0 0 1 0 0,1-1-1 0 0,-1 1 1 0 0,0-1-1 0 0,1 1 0 0 0,-1-1 1 0 0,1 1-1 0 0,-1-1 1 0 0,1 0-1 0 0,-1 0 1 0 0,1 0-8 0 0,17 0 77 0 0,5 0-22 0 0,-23 0-52 0 0,1 0 0 0 0,0 0 0 0 0,-1 0-1 0 0,1 0 1 0 0,0-1 0 0 0,-1 1 0 0 0,1 0 0 0 0,-1-1 0 0 0,1 1 0 0 0,-1-1 0 0 0,1 0 0 0 0,-1 0 0 0 0,1 1 0 0 0,-1-1 0 0 0,1-1-3 0 0,6-3 21 0 0,-5 4 13 0 0,1-1-126 0 0,-1 0-102 0 0,0 1-96 0 0,0-1-87 0 0,0 1-78 0 0,0-1-67 0 0,1 1-60 0 0,-1 0-50 0 0,0-1-41 0 0,7 0-1001 0 0,8 2-962 0 0</inkml:trace>
  <inkml:trace contextRef="#ctx0" brushRef="#br0" timeOffset="1746.45">2038 0 7136 0 0,'0'0'165'0'0,"0"0"22"0"0,0 0 6 0 0,2 3-28 0 0,8 9-131 0 0,-7-4 27 0 0,-2 0 100 0 0,-1 1 42 0 0,-1 11 348 0 0,1-12-337 0 0,0 0-52 0 0,-1-2 54 0 0,1 6 101 0 0,3 0-64 0 0,14 24 357 0 0,-12-23-460 0 0,-2-2-63 0 0,12 56 440 0 0,-5-19-173 0 0,-2-16-159 0 0,-1-8-71 0 0,1-1-45 0 0,-5-15-37 0 0,0-1 1 0 0,-1 1-1 0 0,0 0 1 0 0,0-1-1 0 0,-1 1 1 0 0,0 0-1 0 0,0 0 1 0 0,-1 6-43 0 0,1-8 68 0 0,-1 1 0 0 0,1-1 0 0 0,0 0 1 0 0,0 1-1 0 0,1-1 0 0 0,1 3-68 0 0,1 7 148 0 0,1 14 155 0 0,2 1-33 0 0,-5-23-177 0 0,0 0 0 0 0,-1 1 0 0 0,0 6-93 0 0,0 4 197 0 0,5-2-40 0 0,-1-3-44 0 0,-4 11 88 0 0,-1-21-144 0 0,0 1 0 0 0,0-1 0 0 0,0 0 0 0 0,1 1 0 0 0,-1-1 0 0 0,1 0 0 0 0,1 4-57 0 0,0-2 29 0 0,4 12 113 0 0,-5-13-84 0 0,1 1 0 0 0,-2-1 0 0 0,1 1 0 0 0,0-1 0 0 0,-1 2-58 0 0,0-5-104 0 0,0 0 47 0 0,0 0 42 0 0,0 1 37 0 0,0-1 48 0 0,0 1 38 0 0,0 1 63 0 0,0 0 138 0 0,0 0 144 0 0,0-4-191 0 0,0-1-135 0 0,0 0-38 0 0,0-2-49 0 0,0 0-57 0 0,2-2 91 0 0,0 3-69 0 0,0 0 1 0 0,-1 0-1 0 0,0 0 1 0 0,1-1-1 0 0,-1 1 1 0 0,0 0 0 0 0,0 0-1 0 0,0-1 1 0 0,0 1-1 0 0,-1 0 1 0 0,1-1-1 0 0,-1 1 1 0 0,1-1-1 0 0,-1 1 1 0 0,0-1-6 0 0,0-10 24 0 0,0 1 1 0 0,-1-10-25 0 0,0 14 2 0 0,0 1-1 0 0,1 0 1 0 0,0 0-1 0 0,0-1 1 0 0,0 1-1 0 0,1 0 0 0 0,1-4-1 0 0,4-4 0 0 0,-5 12-1 0 0,0 0-1 0 0,1-1 1 0 0,-2 1-1 0 0,1 0 0 0 0,0 0 1 0 0,-1-1-1 0 0,1 1 0 0 0,-1-1 1 0 0,0 1 1 0 0,0 0-7 0 0,0 1 0 0 0,0 0 0 0 0,0-1 0 0 0,0 1 0 0 0,0 0 1 0 0,0-1-1 0 0,1 1 0 0 0,-1 0 0 0 0,1 0 0 0 0,0-1 0 0 0,-1 1 0 0 0,1 0 1 0 0,0 0-1 0 0,0 0 0 0 0,1 0 0 0 0,-1 0 0 0 0,0 0 0 0 0,1 0 0 0 0,-1 0 0 0 0,1 0 7 0 0,7-8-43 0 0,1-7-90 0 0,1-4-12 0 0,-4 11 95 0 0,-6 7 33 0 0,0 1 0 0 0,1-1 0 0 0,-1 1 0 0 0,1-1 0 0 0,0 1 0 0 0,0-1 0 0 0,0 1 0 0 0,0 0 0 0 0,0 0 0 0 0,0 0 0 0 0,1 0 17 0 0,-1 1-4 0 0,-1 0 0 0 0,0 1-1 0 0,1-1 1 0 0,-1 1 0 0 0,0 0 0 0 0,1-1-1 0 0,-1 1 1 0 0,0 0 0 0 0,1 0-1 0 0,-1 0 1 0 0,1 0 4 0 0,-1 0-5 0 0,1-1 1 0 0,0 1-1 0 0,-1 0 0 0 0,1 0 0 0 0,-1-1 0 0 0,1 1 0 0 0,-1-1 1 0 0,1 1-1 0 0,-1-1 0 0 0,1 0 0 0 0,-1 0 0 0 0,1 1 0 0 0,-1-1 1 0 0,0 0 4 0 0,7-4-10 0 0,-6 4 6 0 0,-1 1-1 0 0,1-1 1 0 0,-1 1 0 0 0,1 0 0 0 0,-1 0-1 0 0,1-1 1 0 0,0 1 0 0 0,-1 0-1 0 0,1 0 1 0 0,0 0 4 0 0,-2 0 0 0 0,8 0-8 0 0,13-1-12 0 0,-7 5-22 0 0,-8-1 36 0 0,19 11-20 0 0,-14-3-28 0 0,-6-1 37 0 0,-4-8 11 0 0,0 0 1 0 0,0 0-1 0 0,0 0 0 0 0,0 0 1 0 0,1 0-1 0 0,-1 0 0 0 0,1 0 1 0 0,-1 0-1 0 0,1 0 6 0 0,13 14-3 0 0,0 0-1 0 0,-2 1 1 0 0,4 7 3 0 0,3-3 0 0 0,-17-19 0 0 0,-1 0 0 0 0,1 0 0 0 0,-1 1 0 0 0,0-1 0 0 0,0 0 0 0 0,0 1 0 0 0,-1-1 0 0 0,1 1 0 0 0,-1-1 0 0 0,1 1 0 0 0,-1 0 0 0 0,4 23 0 0 0,1-14 0 0 0,-5-10 0 0 0,0-1 0 0 0,0 0 0 0 0,0 1 0 0 0,-1-1 0 0 0,1 0 0 0 0,-1 1 0 0 0,1-1 0 0 0,-1 1 0 0 0,0-1 0 0 0,1 1 0 0 0,-1-1 0 0 0,0 1 0 0 0,0-1 0 0 0,0 6 0 0 0,-1-5 0 0 0,1 0 0 0 0,0 0 0 0 0,0 0 0 0 0,0 1 0 0 0,1-1 0 0 0,-1 0 0 0 0,0 0 0 0 0,1 0 0 0 0,-1 0 0 0 0,1 1 0 0 0,4 4 0 0 0,-4-5 1 0 0,0-1-1 0 0,0 0 1 0 0,0 1 0 0 0,-1-1 0 0 0,1 1-1 0 0,0-1 1 0 0,-1 1 0 0 0,1-1-1 0 0,-1 1 1 0 0,0-1 0 0 0,1 1 0 0 0,-1-1-1 0 0,0 1 1 0 0,0 0-1 0 0,0 7 27 0 0,0 3-1 0 0,0 12 39 0 0,0-9-1 0 0,0-5-25 0 0,0-2-14 0 0,0-3-39 0 0,0-4-47 0 0,0 0-54 0 0,0-1-83 0 0,0 3-85 0 0,0-2 47 0 0,0-1-40 0 0,0 1-37 0 0,0-1-33 0 0,0 0-229 0 0,1 0-55 0 0,1 1-749 0 0,2-1-593 0 0,4 0-1126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10.7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0 9560 0 0,'0'0'216'0'0,"0"0"32"0"0,0 0 10 0 0,0 1-107 0 0,0 1-78 0 0,-1 5-25 0 0,1 8 112 0 0,0-13-118 0 0,0 0 1 0 0,0 0 0 0 0,0 0 0 0 0,0 0-1 0 0,1 1 1 0 0,-1-1 0 0 0,1 0 0 0 0,0 2-43 0 0,2 1 65 0 0,4 12 244 0 0,-5-6-107 0 0,-1 4 39 0 0,0-2-80 0 0,5 7 153 0 0,0 3 21 0 0,-4-6-172 0 0,0 6 1 0 0,7 7 5 0 0,-8-25-142 0 0,3 8 75 0 0,-4 3-6 0 0,2 5 9 0 0,10 15 82 0 0,1 1 70 0 0,-3 10 111 0 0,0-1-128 0 0,2-5-115 0 0,-5-23-19 0 0,-1 0-1 0 0,0 7-105 0 0,8 25 151 0 0,-9-40-122 0 0,-4-9-25 0 0,0 1 1 0 0,0 0 0 0 0,-1-1-1 0 0,1 1 1 0 0,0 0 0 0 0,-1 0-1 0 0,1 0 1 0 0,-1-1 0 0 0,0 1-5 0 0,2 26 126 0 0,-2-25-41 0 0,0-3-9 0 0,0 0 23 0 0,0 0 12 0 0,0 0 1 0 0,9 0 84 0 0,18 0 434 0 0,-20-3-439 0 0,0-9-63 0 0,3-4-51 0 0,-7 13-60 0 0,0-1 0 0 0,-1 0 0 0 0,1 1 0 0 0,-1-1 1 0 0,0 0-1 0 0,0 0 0 0 0,0-1 0 0 0,-1 0-17 0 0,10-17 8 0 0,10-13 13 0 0,8-9 29 0 0,-4 15-57 0 0,-21 26 7 0 0,-1 0 0 0 0,1 1 0 0 0,0-1 0 0 0,0 1 0 0 0,0 0 0 0 0,0 0 0 0 0,0 1 0 0 0,1-1 0 0 0,17-8 0 0 0,-19 8 0 0 0,-1 0 0 0 0,1 0 0 0 0,0 1 0 0 0,-1 0 0 0 0,1-1-1 0 0,0 1 1 0 0,0 0 0 0 0,0 0 0 0 0,0 1 0 0 0,0-1-1 0 0,0 0 1 0 0,2 1 0 0 0,16 0-41 0 0,-15 0 24 0 0,4-1 7 0 0,19 0 2 0 0,-10 5-39 0 0,-4 9 36 0 0,-8-6 11 0 0,-4-4-10 0 0,0 0 0 0 0,1 0 0 0 0,-2 0 0 0 0,1 1 0 0 0,0-1 0 0 0,-1 1 10 0 0,14 26-24 0 0,-14-15-24 0 0,-2-13 48 0 0,0 0-1 0 0,0-1 0 0 0,-1 1 0 0 0,1-1 0 0 0,0 1 0 0 0,-1-1 0 0 0,1 1 0 0 0,-1-1 0 0 0,0 1 0 0 0,1-1 0 0 0,-1 1 0 0 0,0-1 0 0 0,0 0 0 0 0,0 1 1 0 0,-4 6-9 0 0,2-2-15 0 0,-4 7-2 0 0,6-11 25 0 0,0 0 1 0 0,0 0 0 0 0,0 0 0 0 0,-1 0-1 0 0,1 0 1 0 0,-1-1 0 0 0,1 1 0 0 0,-1-1-1 0 0,0 1 1 0 0,0-1 0 0 0,0 1 0 0 0,1-1-1 0 0,-2 0 1 0 0,-7 4 0 0 0,7-4 0 0 0,1 0 0 0 0,0 0 0 0 0,0 0 0 0 0,0 0 0 0 0,0 1 0 0 0,0-1 0 0 0,0 1 0 0 0,0-1 0 0 0,0 1 0 0 0,1-1 0 0 0,0 1 0 0 0,0-1 0 0 0,0 0 0 0 0,0 0 0 0 0,0 0 0 0 0,-1 0 0 0 0,1 0 0 0 0,-1 0 0 0 0,1 0 0 0 0,-1-1 0 0 0,1 1 0 0 0,-1 0 0 0 0,1-1 0 0 0,-1 1 0 0 0,1-1 0 0 0,-1 1 0 0 0,0-1 0 0 0,1 0 0 0 0,-1 0 0 0 0,0 0 0 0 0,0 0 0 0 0,-1 0 0 0 0,1 0 0 0 0,-1 1 0 0 0,1-1 0 0 0,0 1 0 0 0,-1-1 0 0 0,1 1 0 0 0,-1 0 0 0 0,1 0 0 0 0,0 0 0 0 0,-2 1 0 0 0,2-1 0 0 0,0 0 0 0 0,-1 0 0 0 0,1 0 0 0 0,0 0 0 0 0,-1-1 0 0 0,1 1 0 0 0,0-1 0 0 0,-1 1 0 0 0,1-1 0 0 0,-1 0 0 0 0,-1 0 0 0 0,-105 0 0 0 0,105 0 0 0 0,-1-1-1 0 0,0 1 1 0 0,0-1-1 0 0,1-1 1 0 0,-4 0 0 0 0,-12-4-47 0 0,1 3-76 0 0,7 2-25 0 0,-6-6-116 0 0,9 2 119 0 0,-3 1-57 0 0,9 2 42 0 0,-1 1 84 0 0,1-1 56 0 0,-5-2 33 0 0,3 1-77 0 0,2 1-40 0 0,0-1-68 0 0,-1 0-107 0 0,0 0-118 0 0,2 1 148 0 0,0 0-37 0 0,0 0-39 0 0,0 0-42 0 0,1 1 25 0 0,0 0-47 0 0,0 0-42 0 0,0 0-35 0 0,-1 0-135 0 0,1-1-36 0 0,-5-3-1399 0 0</inkml:trace>
  <inkml:trace contextRef="#ctx0" brushRef="#br0" timeOffset="526.77">879 469 10016 0 0,'0'0'230'0'0,"-3"3"30"0"0,-7 7 18 0 0,6-2-102 0 0,5-1-85 0 0,-1-5-78 0 0,0 12 31 0 0,0 0 73 0 0,0 30 462 0 0,0-25-391 0 0,1-16-118 0 0,0 0 1 0 0,0 0 0 0 0,0 0 0 0 0,0 0 0 0 0,0 0 0 0 0,0 0-1 0 0,1-1 1 0 0,-1 1 0 0 0,1 0 0 0 0,0-1 0 0 0,0 1 0 0 0,0-1-1 0 0,0 0 1 0 0,0 0 0 0 0,1 1 0 0 0,1 0-71 0 0,12 8 304 0 0,-8-9-191 0 0,0 0-33 0 0,2-2 111 0 0,-1 0-51 0 0,6 0 12 0 0,18 0 103 0 0,-22 0-117 0 0,2 0 66 0 0,-12-1-195 0 0,1 1 0 0 0,-1 0-1 0 0,1 0 1 0 0,0 0 0 0 0,-1-1 0 0 0,1 1-1 0 0,-1-1 1 0 0,1 1 0 0 0,-1-1-1 0 0,1 0 1 0 0,-1 0 0 0 0,0 1 0 0 0,1-1-1 0 0,-1 0-8 0 0,7-4 32 0 0,-3 3-16 0 0,-5 1-12 0 0,1 1 0 0 0,-1 0 0 0 0,1 0 0 0 0,0-1 1 0 0,-1 1-1 0 0,1 0 0 0 0,-1-1 0 0 0,1 1 0 0 0,-1-1 0 0 0,1 1 0 0 0,-1 0 0 0 0,1-1 0 0 0,-1 1 0 0 0,1-1 0 0 0,-1 1 0 0 0,0-1 0 0 0,1 0 0 0 0,-1 1 0 0 0,0-1 1 0 0,1 1-1 0 0,-1-1 0 0 0,0 0-4 0 0,2-4 11 0 0,9-7 16 0 0,-8 6 43 0 0,-2 0-56 0 0,0 0-2 0 0,3-2 20 0 0,-3 7-21 0 0,0 0 0 0 0,0-1 0 0 0,0 1 0 0 0,0 0 0 0 0,-1-1 0 0 0,1 1-1 0 0,-1-1 1 0 0,1 1 0 0 0,-1-1 0 0 0,1 0 0 0 0,-1 1 0 0 0,0-1 0 0 0,0 1 0 0 0,0-1-11 0 0,0-5 50 0 0,0 5-32 0 0,0 0-1 0 0,0 0 0 0 0,0 0 0 0 0,0 0 0 0 0,0 0 1 0 0,0 0-1 0 0,1-1 0 0 0,-1 1 0 0 0,1 0 1 0 0,0 0-18 0 0,3-6 54 0 0,2-2 34 0 0,-4-3 42 0 0,-1 5 39 0 0,-1 1-40 0 0,4-7 33 0 0,3 0-85 0 0,-5 13-74 0 0,-1-1 0 0 0,1 0 1 0 0,-1 1-1 0 0,1-1 1 0 0,0 1-1 0 0,-1 0 1 0 0,1-1-1 0 0,0 1 1 0 0,2-1-4 0 0,-4 2 0 0 0,0 0 0 0 0,1 0 0 0 0,-1-1 0 0 0,1 1 0 0 0,-1 0 0 0 0,1 0 0 0 0,-1 0 0 0 0,1 0 0 0 0,-1 0 0 0 0,1 0 0 0 0,-1-1 0 0 0,1 1 0 0 0,-1 0 0 0 0,1 0 0 0 0,-1 0 0 0 0,1 1 0 0 0,-1-1 0 0 0,0 0 0 0 0,1 0 0 0 0,-1 0 0 0 0,1 0 0 0 0,-1 0 0 0 0,1 1 0 0 0,-1-1 0 0 0,1 0 0 0 0,-1 0-1 0 0,5 10 1 0 0,6-3 1 0 0,-10-7-1 0 0,0 0 0 0 0,0 1 0 0 0,0-1 0 0 0,0 1 0 0 0,0-1 0 0 0,0 1 0 0 0,0 0 0 0 0,-1-1 0 0 0,1 1 0 0 0,0 0 0 0 0,0-1 0 0 0,0 1 0 0 0,-1 0 0 0 0,1 0 0 0 0,0 0 0 0 0,-1 0 0 0 0,3 14-14 0 0,-1 0-33 0 0,11 8 30 0 0,0 0-37 0 0,-13-21 52 0 0,1 0 1 0 0,0 0 0 0 0,-1 0-1 0 0,1 1 1 0 0,-1-1 0 0 0,1 0 0 0 0,-1 1-1 0 0,0-1 1 0 0,0 0 0 0 0,0 2 1 0 0,1 13 1 0 0,4-3-1 0 0,-4-10 0 0 0,1-1 0 0 0,-1 0 0 0 0,0 0 0 0 0,-1 0 0 0 0,1 0 0 0 0,0 1 0 0 0,-1-1 0 0 0,0 2 0 0 0,1 5-1 0 0,-1 1 1 0 0,2-1 0 0 0,0 0 0 0 0,1 7 0 0 0,-1-8-15 0 0,0 0 0 0 0,0 0 0 0 0,-1 0 1 0 0,-1 5 14 0 0,0 86-15 0 0,0-33 39 0 0,0-60 14 0 0,-1 0 0 0 0,-1 0 0 0 0,0 0 0 0 0,0 0 0 0 0,0-1 0 0 0,0 1 1 0 0,-1 0-1 0 0,-3 3-38 0 0,0 3 55 0 0,2-6-37 0 0,-12 20 133 0 0,-9-1-23 0 0,8-11-55 0 0,-3 10 31 0 0,0-8-7 0 0,9-9-26 0 0,-1-1 1 0 0,0-1-1 0 0,0 0 0 0 0,-2 0-71 0 0,-21 5 106 0 0,2-3 0 0 0,24-6-87 0 0,-1 1 0 0 0,0-1 0 0 0,0-1 1 0 0,0 0-1 0 0,-1 0-19 0 0,-16-1 25 0 0,-34 0 98 0 0,58 0-118 0 0,0 0 1 0 0,0 0 0 0 0,0-1-1 0 0,1 1 1 0 0,-1 0 0 0 0,0-1-1 0 0,0 0 1 0 0,-2 0-6 0 0,4 0 5 0 0,-1 0 1 0 0,1 0-1 0 0,0 0 0 0 0,-1 0 0 0 0,1 0 0 0 0,0-1 1 0 0,0 1-1 0 0,0 0 0 0 0,-1-2-5 0 0,-10-11-66 0 0,3 7-173 0 0,3 2 24 0 0,4 3 61 0 0,-1-1-46 0 0,-1-3-156 0 0,2 3 133 0 0,0-1-35 0 0,-8-11-754 0 0,7 0-10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09.1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287 32 6832 0 0,'0'0'200'0'0,"-3"-3"-8"0"0,2 2-120 0 0,0 0-25 0 0,0 0-53 0 0,-5-4-153 0 0,3 4 139 0 0,1 0 54 0 0,-1 0 47 0 0,1 1 70 0 0,-2-1 80 0 0,1 1 93 0 0,-1 0 106 0 0,-2-1-127 0 0,1-1-39 0 0,-9-8 398 0 0,12 9-342 0 0,1 0-74 0 0,-1 0-62 0 0,0 1-53 0 0,1-1-30 0 0,-1 1-43 0 0,-3 1 25 0 0,3 0-17 0 0,1-1 59 0 0,-26 0 1191 0 0,18 0-909 0 0,0 0-42 0 0,1 0-107 0 0,1 0-50 0 0,-1 0-61 0 0,1 0-70 0 0,5 0-54 0 0,0 0 0 0 0,0 0 0 0 0,1 1 0 0 0,-1-1 0 0 0,0 1 0 0 0,0-1 0 0 0,1 1 1 0 0,-1 0-1 0 0,0 0 0 0 0,1 0 0 0 0,-1 0 0 0 0,1 0 0 0 0,-1 0 0 0 0,1 0 0 0 0,0 0 0 0 0,-1 0 0 0 0,1 1 0 0 0,0-1-23 0 0,-15 11 181 0 0,6-7-96 0 0,9-5-76 0 0,0 0-1 0 0,0 1 0 0 0,0-1 0 0 0,0 1 1 0 0,0-1-1 0 0,0 1 0 0 0,0-1 0 0 0,0 1 1 0 0,0 0-1 0 0,0-1 0 0 0,0 1 0 0 0,0 0 0 0 0,0 0 1 0 0,1 0-1 0 0,-1 0 0 0 0,0-1 0 0 0,1 1 1 0 0,-1 1-9 0 0,-2 3 29 0 0,3-5-22 0 0,0 1 0 0 0,0 0 0 0 0,-1-1 0 0 0,1 1 0 0 0,0-1 0 0 0,-1 1 0 0 0,1 0 1 0 0,0-1-1 0 0,-1 1 0 0 0,1-1 0 0 0,-1 1 0 0 0,1-1 0 0 0,-1 0 0 0 0,1 1 0 0 0,-1-1 1 0 0,1 1-1 0 0,-1-1 0 0 0,1 0 0 0 0,-1 1 0 0 0,0-1 0 0 0,1 0 0 0 0,-1 0-7 0 0,-4 3 20 0 0,4-2-19 0 0,-1 0 1 0 0,1 0 0 0 0,-1 1-1 0 0,1-1 1 0 0,0 0-1 0 0,0 1 1 0 0,-1 0-1 0 0,1-1 1 0 0,0 1 0 0 0,0-1-1 0 0,1 1 1 0 0,-1 0-1 0 0,0 0-1 0 0,-9 26-3 0 0,8-22 5 0 0,-3 29-2 0 0,1-27 0 0 0,3-6 0 0 0,0 0 0 0 0,0-1 0 0 0,1 1 0 0 0,-1 0 0 0 0,0 0 0 0 0,1-1 0 0 0,-1 1 0 0 0,1 0 0 0 0,-1 0 0 0 0,1 0 0 0 0,0 0 0 0 0,-1 0 0 0 0,1-1 0 0 0,0 1 0 0 0,1 0 0 0 0,-1 0 0 0 0,0 0 0 0 0,0 0 0 0 0,1 1 0 0 0,2 5 0 0 0,0 1 0 0 0,-1-1 0 0 0,0 1 0 0 0,-1 0 0 0 0,0 0 0 0 0,0 0 0 0 0,-1 3 0 0 0,0-10 0 0 0,0-1 0 0 0,0 1 0 0 0,1 0 0 0 0,-1-1 0 0 0,0 1 0 0 0,1 0 0 0 0,0-1 0 0 0,-1 1 0 0 0,1-1 0 0 0,0 1 0 0 0,0-1 0 0 0,0 1 0 0 0,0-1 0 0 0,0 0 0 0 0,0 1 0 0 0,0-1 0 0 0,0 0 0 0 0,0 0 0 0 0,1 1 0 0 0,11 13 0 0 0,-9-4 0 0 0,-4-10 0 0 0,1 0 0 0 0,-1 0 0 0 0,0 0 0 0 0,1 0 0 0 0,-1 0 0 0 0,1 0 0 0 0,-1 0 0 0 0,1 0 0 0 0,0 0 0 0 0,0 0 0 0 0,-1 0 0 0 0,1-1 0 0 0,0 1 0 0 0,0 0 0 0 0,0 0 0 0 0,0-1 0 0 0,0 1 0 0 0,0 0 0 0 0,29 14 0 0 0,-27-14-5 0 0,-1 0 0 0 0,1-1 0 0 0,-1 1 0 0 0,1 0 0 0 0,-1-1 0 0 0,1 0 0 0 0,-1 0 0 0 0,1 0 0 0 0,0 0 5 0 0,16-1-58 0 0,-3 1-29 0 0,2-1-12 0 0,-14 1 84 0 0,-1 0-1 0 0,1-1 1 0 0,-1 1 0 0 0,0-1-1 0 0,1 0 1 0 0,-1 0-1 0 0,0 0 1 0 0,0 0 15 0 0,9-5-96 0 0,-7 4 26 0 0,1-1-121 0 0,-1-5-152 0 0,-3 3 236 0 0,0 2 44 0 0,1-1-118 0 0,0 0-123 0 0,1 0-128 0 0,-2 2 167 0 0,0 0-34 0 0,0 0-34 0 0,0 1-35 0 0,0-1-36 0 0,0 1-36 0 0,0 0-36 0 0,0 0-38 0 0,4-1-1080 0 0,3 1-898 0 0</inkml:trace>
  <inkml:trace contextRef="#ctx0" brushRef="#br0" timeOffset="432.37">393 138 7568 0 0,'0'0'166'0'0,"0"0"29"0"0,2 0 14 0 0,7 0-57 0 0,-1 0-82 0 0,2 0-58 0 0,15 0-57 0 0,-16 0 71 0 0,-2 0 30 0 0,0 0 41 0 0,0 0 52 0 0,0 0 61 0 0,-7 0-186 0 0,0 0 0 0 0,1 0 1 0 0,-1 0-1 0 0,1 0 0 0 0,-1 0 0 0 0,1 0 0 0 0,-1 0 0 0 0,1 0 0 0 0,-1 0 1 0 0,1 0-1 0 0,-1 0 0 0 0,1 0 0 0 0,-1 0 0 0 0,1 0 0 0 0,-1 0 0 0 0,1 0 1 0 0,-1-1-1 0 0,1 1 0 0 0,-1 0 0 0 0,1 0 0 0 0,-1-1 0 0 0,0 1 0 0 0,1 0 1 0 0,-1-1-1 0 0,0 1 0 0 0,1 0 0 0 0,-1-1 0 0 0,0 1 0 0 0,1 0 0 0 0,-1-1 1 0 0,0 1-1 0 0,1-1 0 0 0,-1 1 0 0 0,0-1 0 0 0,0 1 0 0 0,0-1 0 0 0,0 1 1 0 0,1-1-1 0 0,-1 1 0 0 0,0-1 0 0 0,0 1 0 0 0,0-1 0 0 0,0 1 0 0 0,0-1 1 0 0,0 1-1 0 0,0-1-24 0 0,0 1 10 0 0,0 0 0 0 0,0 0 0 0 0,0 0 1 0 0,0 0-1 0 0,0-1 0 0 0,0 1 0 0 0,0 0 1 0 0,0 0-1 0 0,0 0 0 0 0,0 0 0 0 0,0 0 1 0 0,0 0-1 0 0,0-1 0 0 0,0 1 0 0 0,0 0 1 0 0,0 0-1 0 0,0 0 0 0 0,0 0 0 0 0,0 0 1 0 0,1 0-1 0 0,-1 0 0 0 0,0 0 0 0 0,0-1 1 0 0,0 1-1 0 0,0 0 0 0 0,0 0 0 0 0,0 0 1 0 0,0 0-1 0 0,1 0 0 0 0,-1 0 0 0 0,0 0 1 0 0,0 0-1 0 0,0 0 0 0 0,0 0 0 0 0,0 0 1 0 0,0 0-1 0 0,1 0 0 0 0,-1 0 0 0 0,0 0 1 0 0,0 0-1 0 0,0 0 0 0 0,0 0 0 0 0,0 0 1 0 0,0 0-1 0 0,1 0 0 0 0,-1 0 0 0 0,0 0 1 0 0,0 0-1 0 0,0 0 0 0 0,0 0 0 0 0,0 0 1 0 0,0 0-1 0 0,0 1 0 0 0,1-1-10 0 0,4 0 162 0 0,6 1 45 0 0,-2-1-39 0 0,-1-1 13 0 0,-1-2 52 0 0,1-2-14 0 0,1 0 89 0 0,4 3 65 0 0,-2 0-94 0 0,1-4 18 0 0,0 0-13 0 0,-1 4-28 0 0,-1 0 6 0 0,-5-3-56 0 0,-5 4-194 0 0,0 1 0 0 0,1-1 0 0 0,-1 1 0 0 0,1-1 0 0 0,-1 1 0 0 0,1-1 1 0 0,-1 1-1 0 0,1-1 0 0 0,-1 1 0 0 0,1 0 0 0 0,-1-1 0 0 0,1 1 0 0 0,-1 0 0 0 0,1-1 0 0 0,0 1 0 0 0,-1 0 0 0 0,1 0 1 0 0,-1 0-1 0 0,1-1 0 0 0,0 1 0 0 0,-1 0 0 0 0,1 0 0 0 0,0 0 0 0 0,-1 0 0 0 0,1 0 0 0 0,0 0-12 0 0,11 0 194 0 0,-12 0-191 0 0,1 0 0 0 0,-1 0 0 0 0,0 0 0 0 0,0 0 0 0 0,0 0 0 0 0,0 1 0 0 0,0-1 0 0 0,0 0 0 0 0,0 0-1 0 0,0 0 1 0 0,0 0 0 0 0,0 0 0 0 0,1 0 0 0 0,-1 0 0 0 0,0 0 0 0 0,0-1 0 0 0,0 1 0 0 0,0 0 0 0 0,0 0 0 0 0,0 0 0 0 0,0 0 0 0 0,0 0 0 0 0,0 0 0 0 0,0 0 0 0 0,0 0 0 0 0,0 0 0 0 0,1 0 0 0 0,-1 0 0 0 0,0 0 0 0 0,0 0 0 0 0,0 0 0 0 0,0 0 0 0 0,0 0 0 0 0,0 0 0 0 0,0 0 0 0 0,0 0 0 0 0,0-1 0 0 0,0 1 0 0 0,0 0 0 0 0,0 0 0 0 0,0 0 0 0 0,0 0 0 0 0,0 0 0 0 0,0 0 0 0 0,0 0 0 0 0,0 0 0 0 0,0 0 0 0 0,0 0 0 0 0,0-1 0 0 0,0 1 0 0 0,0 0 0 0 0,0 0 0 0 0,0 0 0 0 0,0 0 0 0 0,0 0 0 0 0,0 0 0 0 0,0 0-3 0 0,2-10 75 0 0,-1 9-74 0 0,0 1 1 0 0,0 0-1 0 0,-1-1 1 0 0,1 1 0 0 0,0 0-1 0 0,0 0 1 0 0,0-1-1 0 0,-1 1 1 0 0,1 0-1 0 0,0 0 1 0 0,0 0-1 0 0,0 0 1 0 0,-1 0-1 0 0,2 0-1 0 0,11 0 54 0 0,-13 0-54 0 0,0 0 1 0 0,0 0 0 0 0,0 0 0 0 0,0 0 0 0 0,0 0 0 0 0,0 0 0 0 0,0 0 0 0 0,0 0 0 0 0,0 0 0 0 0,1 0 0 0 0,-1 0 0 0 0,0 0 0 0 0,0 0 0 0 0,0 0 0 0 0,0 0 0 0 0,0 0-1 0 0,0 0 1 0 0,0 0 0 0 0,0 0 0 0 0,0 0 0 0 0,0 0 0 0 0,0 0 0 0 0,1 0 0 0 0,-1 0 0 0 0,0 0 0 0 0,0 0 0 0 0,0 0 0 0 0,0 0 0 0 0,0 0 0 0 0,0 0 0 0 0,0 0-1 0 0,0 0 1 0 0,0 0 0 0 0,0 0 0 0 0,0-1 0 0 0,0 1 0 0 0,0 0 0 0 0,0 0 0 0 0,0 0 0 0 0,0 0 0 0 0,0 0 0 0 0,0 0 0 0 0,0 0 0 0 0,0 0 0 0 0,0 0 0 0 0,0 0 0 0 0,0 0-1 0 0,0-1 1 0 0,0 1 0 0 0,0 0 0 0 0,0 0 0 0 0,0 0 0 0 0,0 0 0 0 0,0 0 0 0 0,0 0 0 0 0,0 0 0 0 0,0 0-1 0 0,0-13 21 0 0,-2-2 22 0 0,1 14-41 0 0,0 0-1 0 0,1 0 1 0 0,-1 0 0 0 0,0-1 0 0 0,0 1 0 0 0,0 1-1 0 0,0-1 1 0 0,0 0 0 0 0,0 0 0 0 0,0 0-1 0 0,0 0 1 0 0,-1 0-2 0 0,-11-1 54 0 0,0 3 14 0 0,1 6-34 0 0,5-3-6 0 0,-24 12 52 0 0,19-11-66 0 0,7 5-14 0 0,-6-4 10 0 0,10-6-8 0 0,0 1 1 0 0,0-1 0 0 0,0 0-1 0 0,0 1 1 0 0,0 0 0 0 0,0-1 0 0 0,0 1-1 0 0,1-1 1 0 0,-1 1 0 0 0,0 0-1 0 0,0 0 1 0 0,0-1 0 0 0,1 1-1 0 0,-1 0 1 0 0,0 0 0 0 0,1 0-3 0 0,-5 9 10 0 0,4-8-10 0 0,0 1 0 0 0,0-1 0 0 0,0 0 0 0 0,0 0 0 0 0,-1 0 0 0 0,1 0 0 0 0,-1 0 0 0 0,1 0 1 0 0,-1 0-1 0 0,-2 3 0 0 0,0 0 0 0 0,0 1 0 0 0,0-1 0 0 0,1 1 0 0 0,0 0 0 0 0,0 1 0 0 0,0-2 0 0 0,2-1 0 0 0,0 0 0 0 0,0 0 0 0 0,1 0 0 0 0,-1 0 0 0 0,1 1 0 0 0,0-1 0 0 0,0 0 0 0 0,0 0 0 0 0,1 4 0 0 0,0 7 0 0 0,-1-13 0 0 0,0 0 0 0 0,0-1 0 0 0,0 1 0 0 0,1-1 0 0 0,-1 1 0 0 0,1-1 0 0 0,-1 1 0 0 0,1-1 0 0 0,-1 1 0 0 0,1-1 0 0 0,0 1 0 0 0,0-1 0 0 0,0 0 0 0 0,0 1 0 0 0,3 6 0 0 0,1 1 0 0 0,-5-8 0 0 0,1 1 0 0 0,-1-1 0 0 0,1 0 0 0 0,0 1 0 0 0,0-1 0 0 0,-1 0 0 0 0,1 0 0 0 0,0 0 0 0 0,0 0 0 0 0,1 1 0 0 0,20 7 0 0 0,-12-4-2 0 0,7 1 3 0 0,-2-4-31 0 0,-1-1-92 0 0,3 5 1 0 0,-2 0 27 0 0,-15-6 91 0 0,4 1-79 0 0,5 1 14 0 0,-4-2-9 0 0,-1 0-77 0 0,-2 0 35 0 0,0 0-35 0 0,0 0-62 0 0,1 0-55 0 0,0 0-60 0 0,0-1-67 0 0,0 1-74 0 0,0-1-79 0 0,1 0-86 0 0,-1 1-92 0 0,11-4-1054 0 0,13-5-1012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07.3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0 136 6056 0 0,'0'0'176'0'0,"0"3"-4"0"0,2 4-115 0 0,2-4 105 0 0,-1-1-20 0 0,1 1 46 0 0,-1 2 122 0 0,1 2-38 0 0,6 9 273 0 0,3-5-56 0 0,1 3 108 0 0,2 6 382 0 0,-12-14-590 0 0,0-1-80 0 0,2-2-20 0 0,3 0 34 0 0,5 2 83 0 0,-3 3-49 0 0,-3 1-78 0 0,-1 0-55 0 0,-1 1-2 0 0,1 2 67 0 0,-4-6 9 0 0,-1-2-112 0 0,1-1-77 0 0,0 0-86 0 0,0 0-34 0 0,0 1 75 0 0,6 17 38 0 0,0 1 31 0 0,-9-22-132 0 0,4 9 70 0 0,1 0 1 0 0,0-1 0 0 0,0 1 0 0 0,1-1-72 0 0,-8-7 118 0 0,-4 2-75 0 0,4-2-3 0 0,0 9 180 0 0,2-10-215 0 0,0 0-1 0 0,0 0 1 0 0,0 0 0 0 0,0 0-1 0 0,0 0 1 0 0,0 0 0 0 0,0 1-1 0 0,0-1 1 0 0,0 0 0 0 0,0 0 0 0 0,0 0-1 0 0,0 0 1 0 0,0 0 0 0 0,0 0-1 0 0,0 0 1 0 0,0 0 0 0 0,0 0 0 0 0,0 0-1 0 0,0 1 1 0 0,0-1 0 0 0,0 0-1 0 0,0 0 1 0 0,0 0 0 0 0,0 0-1 0 0,-1 0 1 0 0,1 0 0 0 0,0 0 0 0 0,0 0-1 0 0,0 0 1 0 0,0 0 0 0 0,0 0-1 0 0,0 0 1 0 0,0 0 0 0 0,0 0-1 0 0,0 0 1 0 0,0 0 0 0 0,0 1 0 0 0,0-1-1 0 0,0 0 1 0 0,0 0 0 0 0,-1 0-1 0 0,1 0 1 0 0,0 0 0 0 0,0 0-1 0 0,0 0 1 0 0,0 0 0 0 0,0 0 0 0 0,0 0-1 0 0,0 0 1 0 0,0 0 0 0 0,0 0-1 0 0,0 0 1 0 0,-1 0 0 0 0,1 0-1 0 0,0 0 1 0 0,0 0 0 0 0,0-1-5 0 0,-10 1 279 0 0,8 0-9 0 0,-1 0-39 0 0,-6 0 4 0 0,2 0-61 0 0,2-1-48 0 0,2-2-37 0 0,2 1-68 0 0,0 1-1 0 0,1-1 1 0 0,-1 0-1 0 0,1 0 1 0 0,-1 0 0 0 0,1 0-1 0 0,0 0 1 0 0,0 1-1 0 0,0-1 1 0 0,0 0-1 0 0,0 0 1 0 0,0-2-21 0 0,0 4 2 0 0,0-23 177 0 0,-1-13-31 0 0,1 32-140 0 0,0-1 1 0 0,1 0-1 0 0,-1 1 1 0 0,1-1-1 0 0,1-1-8 0 0,4-9 53 0 0,3-5-26 0 0,-7 15-27 0 0,1 0 0 0 0,-1 0 0 0 0,1 1 0 0 0,0-1 0 0 0,1 1 0 0 0,-1 0 0 0 0,1-1 0 0 0,3-1 0 0 0,20-27 0 0 0,-20 22 0 0 0,-4 6 0 0 0,0 0 0 0 0,0 0 0 0 0,1 0 0 0 0,0 0 0 0 0,0 1 0 0 0,0-1 0 0 0,1 1 0 0 0,-1 0 0 0 0,3-1 0 0 0,4-2 0 0 0,-5 4-3 0 0,-1-1 1 0 0,1 0-1 0 0,-1 0 1 0 0,5-4 2 0 0,-7 5-12 0 0,0 0-1 0 0,1 1 1 0 0,-1-1 0 0 0,1 1 0 0 0,0 0 0 0 0,2-2 12 0 0,-1 2-22 0 0,-1 0 1 0 0,1 1 0 0 0,-1-1-1 0 0,1 1 1 0 0,0 0 0 0 0,0 0-1 0 0,0 0 1 0 0,0 1 21 0 0,-5 0-4 0 0,1 0 1 0 0,-1 0 0 0 0,0 0-1 0 0,1 0 1 0 0,-1 0-1 0 0,0 0 1 0 0,1 0-1 0 0,-1 0 1 0 0,0 0-1 0 0,1 0 1 0 0,-1 0 0 0 0,0 0-1 0 0,0 0 1 0 0,1-1-1 0 0,-1 1 1 0 0,0 0-1 0 0,1 0 1 0 0,-1 0 0 0 0,0 0-1 0 0,0 0 1 0 0,1-1-1 0 0,-1 1 1 0 0,0 0-1 0 0,0 0 1 0 0,0-1-1 0 0,1 1 4 0 0,5-5-156 0 0,-4 4 127 0 0,0 0 0 0 0,1 0 1 0 0,-1 0-1 0 0,0 0 0 0 0,0 1 0 0 0,0-1 1 0 0,0 1-1 0 0,1 0 29 0 0,5-1-139 0 0,0 0-81 0 0,1 1-115 0 0,-5 0 115 0 0,1 0-41 0 0,1 1-204 0 0,1-1-110 0 0,-6 0 213 0 0,1 0-51 0 0,-1 0-44 0 0,1 0-40 0 0,0 0-142 0 0,-1 0-39 0 0,2 0-173 0 0,0 0-466 0 0</inkml:trace>
  <inkml:trace contextRef="#ctx0" brushRef="#br0" timeOffset="415.79">892 76 4928 0 0,'0'0'141'0'0,"0"0"-33"0"0,0 0 2 0 0,0 0 46 0 0,-2 0 139 0 0,-3 0-99 0 0,1-1 71 0 0,-11-2 809 0 0,8 1-664 0 0,5 0-244 0 0,-1 1-42 0 0,0-1-48 0 0,1 0-58 0 0,1 1 298 0 0,-1 0-73 0 0,0 0-63 0 0,1 1-52 0 0,-1-1-29 0 0,0 1-44 0 0,-3 1 24 0 0,4-1-16 0 0,0 1 59 0 0,-24-1 885 0 0,-11 0 382 0 0,30 0-1175 0 0,1 1-39 0 0,-1 2 32 0 0,0 0-45 0 0,-6 3 128 0 0,2-4-41 0 0,-3 0 36 0 0,3 4-66 0 0,3-2-89 0 0,-2 0-31 0 0,-2 2-15 0 0,11-6-81 0 0,-1 1 0 0 0,0-1 0 0 0,0 1 0 0 0,1-1 0 0 0,-1 1-1 0 0,0 0 1 0 0,1-1 0 0 0,-1 1 0 0 0,0 0 0 0 0,1-1 0 0 0,-1 1 0 0 0,1 0 0 0 0,-1 0 0 0 0,1 0 0 0 0,0-1 0 0 0,-1 1-1 0 0,1 0 1 0 0,0 0 0 0 0,0 0 0 0 0,-1 0 0 0 0,1 0 0 0 0,0 0 0 0 0,0 0 0 0 0,0 0 0 0 0,0-1 0 0 0,0 2-5 0 0,-2 3 60 0 0,-1-3-59 0 0,1 1 0 0 0,-1 0 1 0 0,1-1-1 0 0,0 1 1 0 0,0 0-1 0 0,0 1 1 0 0,1-1-1 0 0,-1 0 1 0 0,1 0-1 0 0,0 1 1 0 0,-1 1-2 0 0,0 3 12 0 0,1 1 0 0 0,0 0 0 0 0,0-1 0 0 0,1 1 0 0 0,0 0-12 0 0,2 35 0 0 0,-2-40 0 0 0,1 1 0 0 0,0-1 0 0 0,0 0 0 0 0,0 0 0 0 0,0 0 0 0 0,1 0 0 0 0,0 0 0 0 0,-1 0 0 0 0,2 1 0 0 0,0 0 4 0 0,0 0 0 0 0,-1 0 0 0 0,1 0 0 0 0,-1 0 0 0 0,0 3-4 0 0,-1-5 3 0 0,0 0 0 0 0,0 0-1 0 0,0 0 1 0 0,1 0 0 0 0,-1 0-1 0 0,1 0 1 0 0,0-1 0 0 0,0 1 0 0 0,0 0-1 0 0,0-1 1 0 0,0 0 0 0 0,0 1-1 0 0,1-1 1 0 0,-1 0 0 0 0,1 0 0 0 0,1 1-3 0 0,4 3 7 0 0,0-1 0 0 0,1 0 0 0 0,0 0 1 0 0,0 0-1 0 0,0-2 0 0 0,0 1 0 0 0,0-1 1 0 0,1 0-1 0 0,0-1 0 0 0,-1 0 1 0 0,11 0-8 0 0,-8-1 27 0 0,7-1 33 0 0,-3-3 10 0 0,12-7 63 0 0,-17 7-77 0 0,-7 3-27 0 0,0-1 0 0 0,-1 0 0 0 0,1 0 0 0 0,0-1 0 0 0,-1 1 0 0 0,0-1 0 0 0,1 0 0 0 0,-1 0 1 0 0,2-1-30 0 0,13-10 152 0 0,-1 0 0 0 0,0-1 0 0 0,4-6-152 0 0,-14 13 48 0 0,-2 2-9 0 0,1-1 0 0 0,-1 0-1 0 0,0 0 1 0 0,1-1-39 0 0,-5 4 14 0 0,1 0 0 0 0,-1 0-1 0 0,1 0 1 0 0,-1 0 0 0 0,0 0-1 0 0,0 0 1 0 0,0 0 0 0 0,-1 0-1 0 0,1 0 1 0 0,-1 0 0 0 0,0-1 0 0 0,0 0-14 0 0,1-12 56 0 0,-2-23 83 0 0,1 37-130 0 0,0-1 1 0 0,-1 1-1 0 0,0-1 1 0 0,1 1-1 0 0,-1-1 1 0 0,0 1-1 0 0,0 0 1 0 0,0 0-1 0 0,0-1 1 0 0,-1 1-1 0 0,1 0 1 0 0,0 0-1 0 0,-1 0 1 0 0,0 0-10 0 0,-11-12 35 0 0,2-1-83 0 0,1 0-78 0 0,1-1-74 0 0,8 13 140 0 0,-2-1 0 0 0,1 1 1 0 0,0 0-1 0 0,-1 0 0 0 0,1 0 1 0 0,-1 0-1 0 0,0 1 0 0 0,-1-2 60 0 0,-9-6-249 0 0,-1-1-83 0 0,8 6 119 0 0,-1-2-40 0 0,5 5 193 0 0,-1-1-64 0 0,0 0-66 0 0,0 0-68 0 0,0 1-71 0 0,1-1-72 0 0,-1 0-74 0 0,0 0-76 0 0,1 1 116 0 0,0 0-40 0 0,0 0-41 0 0,0 0-40 0 0,-4-4-1021 0 0,1 1-57 0 0,1 1 599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06.5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31 152 7688 0 0,'0'0'166'0'0,"0"0"29"0"0,0 0 14 0 0,0 0 47 0 0,0 0 148 0 0,0 0 63 0 0,0 0 12 0 0,0 0-9 0 0,0 3-38 0 0,0-3-414 0 0,0 1-1 0 0,0-1 1 0 0,0 0-1 0 0,0 1 1 0 0,0-1 0 0 0,0 1-1 0 0,0-1 1 0 0,0 0-1 0 0,0 1 1 0 0,0-1-1 0 0,0 1 1 0 0,0-1-1 0 0,1 0 1 0 0,-1 1-1 0 0,0-1 1 0 0,0 0-1 0 0,0 1 1 0 0,1-1-1 0 0,-1 0 1 0 0,0 1 0 0 0,0-1-1 0 0,1 0 1 0 0,-1 1-1 0 0,0-1 1 0 0,1 0-1 0 0,-1 0 1 0 0,0 1-1 0 0,1-1 1 0 0,-1 0-1 0 0,0 0 1 0 0,1 0-18 0 0,6 5 290 0 0,-5-1-79 0 0,2 2-41 0 0,3 8 84 0 0,-5-10-165 0 0,-2-2-21 0 0,0 1-32 0 0,0 1 8 0 0,1-1 41 0 0,0 0 47 0 0,2-1 75 0 0,2 3-77 0 0,-2-2-59 0 0,0-1-1 0 0,-1 1 1 0 0,1 0 0 0 0,-1 0-1 0 0,2 3-70 0 0,-3-5 28 0 0,0 1 0 0 0,-1-1 0 0 0,1 1 0 0 0,0-1 0 0 0,-1 1 0 0 0,0-1 1 0 0,1 1-1 0 0,-1-1 0 0 0,0 1 0 0 0,0-1 0 0 0,0 1-28 0 0,2 13 226 0 0,5 3-50 0 0,-3-8-81 0 0,4 15 110 0 0,1 10-12 0 0,4 11 29 0 0,-9-27-94 0 0,-4 6-10 0 0,-1-21-95 0 0,1 0 1 0 0,0 1-1 0 0,0-1 1 0 0,0 0-1 0 0,1 1 1 0 0,0 3-24 0 0,5 7 62 0 0,-5-13-49 0 0,0 1 0 0 0,0 0 0 0 0,0 0 1 0 0,0 0-1 0 0,0 0 0 0 0,-1 0 0 0 0,0 1 1 0 0,1-1-1 0 0,-1 3-13 0 0,0 64 97 0 0,0-68-92 0 0,0 0 0 0 0,0-1 0 0 0,0 1 0 0 0,-1-1 0 0 0,1 1 0 0 0,0 0 0 0 0,-1-1 0 0 0,1 1 0 0 0,-1-1 0 0 0,1 1 0 0 0,-1-1 1 0 0,0 1-1 0 0,0-1 0 0 0,1 0 0 0 0,-2 2-5 0 0,-3 4 14 0 0,3 8 60 0 0,2-2-4 0 0,-3-8-17 0 0,-7 5-26 0 0,8-8 5 0 0,2-4 0 0 0,-3-8-16 0 0,-7 7-32 0 0,8 3-25 0 0,2-2-52 0 0,0-1-122 0 0,0-1 82 0 0,0 0 57 0 0,0-5-40 0 0,0 2-23 0 0,0 4-7 0 0,0-1-66 0 0,0 1-28 0 0,0 0-66 0 0,0 0-76 0 0,0 0-85 0 0,0 1-94 0 0,0-1-103 0 0,0 1-113 0 0,0-1-122 0 0,0 1-848 0 0,0 2-983 0 0</inkml:trace>
  <inkml:trace contextRef="#ctx0" brushRef="#br0" timeOffset="362.25">1 31 6968 0 0,'0'0'157'0'0,"0"0"23"0"0,0 0 11 0 0,0 0 42 0 0,0 0-89 0 0,0 0 117 0 0,0 0 215 0 0,0 0 18 0 0,0-2-9 0 0,0 0-384 0 0,0-1-3 0 0,0 1 8 0 0,0-1 96 0 0,0 2-48 0 0,0-1 44 0 0,5 2 218 0 0,15-2-24 0 0,-13-5-147 0 0,-6 6-235 0 0,-1 1 0 0 0,0-1 0 0 0,0 1 0 0 0,1 0 0 0 0,-1-1 0 0 0,0 1 0 0 0,1 0 0 0 0,-1-1 0 0 0,1 1 0 0 0,-1 0 0 0 0,0-1 0 0 0,1 1 0 0 0,-1 0 0 0 0,1 0 0 0 0,-1 0 0 0 0,1-1 0 0 0,-1 1 0 0 0,1 0-1 0 0,-1 0 1 0 0,0 0 0 0 0,1 0 0 0 0,-1 0 0 0 0,1 0 0 0 0,-1 0 0 0 0,1 0 0 0 0,-1 0 0 0 0,1 0 0 0 0,-1 0 0 0 0,1 0-10 0 0,10 2 165 0 0,1 4 20 0 0,0 0-10 0 0,-2-5-28 0 0,-3-1-54 0 0,-5 0-62 0 0,0 0 0 0 0,0 0 0 0 0,0 0 0 0 0,1 0-1 0 0,-1 0 1 0 0,0 0 0 0 0,0 1 0 0 0,0-1 0 0 0,0 1 0 0 0,1 0-31 0 0,14 8 197 0 0,-8-4-92 0 0,1 0 0 0 0,0 0 0 0 0,7 1-105 0 0,2 4 65 0 0,0 4-37 0 0,18 22-27 0 0,-24-23 1 0 0,-9-8-2 0 0,0 1 0 0 0,0-1 0 0 0,-1 1 0 0 0,1-1 0 0 0,-1 1 0 0 0,0 1 0 0 0,0-2 0 0 0,-2-1 0 0 0,0 1 0 0 0,0-1 0 0 0,-1 0 0 0 0,1 0 0 0 0,-1 0 0 0 0,0 0 0 0 0,0 0 0 0 0,0 1 0 0 0,-1 2 0 0 0,0 9 0 0 0,-2-2 19 0 0,-9 2 81 0 0,-1-1 5 0 0,9-5-41 0 0,3-8-50 0 0,0 1 0 0 0,0-1-1 0 0,0 0 1 0 0,-1 0-1 0 0,1 0 1 0 0,0 0-1 0 0,-1 0 1 0 0,1 0-1 0 0,-1 0-13 0 0,-4 3 24 0 0,4-2-14 0 0,-1-1 1 0 0,1 1-1 0 0,-1 0 1 0 0,0-1-1 0 0,0 0 1 0 0,0 0-1 0 0,0 0 1 0 0,-1 0-1 0 0,1-1 1 0 0,0 1-1 0 0,-1-1 1 0 0,-2 1-11 0 0,-22 10 64 0 0,-2 1-38 0 0,0-8 28 0 0,23 0-56 0 0,6-4 3 0 0,0-1-1 0 0,1 1 1 0 0,-1 0-1 0 0,0-1 1 0 0,0 1-1 0 0,0-1 1 0 0,0 1-1 0 0,0-1 0 0 0,0 1 1 0 0,0-1-1 0 0,0 0 1 0 0,0 1-1 0 0,0-1 1 0 0,0 0-1 0 0,0 0 1 0 0,0 0-1 0 0,0 0 1 0 0,0 0-1 0 0,0 0 1 0 0,0 0-1 0 0,0 0 1 0 0,0 0-1 0 0,0 0 1 0 0,0-1-1 0 0,-1 1 0 0 0,-23-11 22 0 0,19 10-93 0 0,2-1 35 0 0,-9-4 19 0 0,9 3-3 0 0,0 1-40 0 0,1 1-12 0 0,1 0-34 0 0,-3 0-161 0 0,3 1 83 0 0,-1 0-38 0 0,2 0-232 0 0,0 0-118 0 0,1-1 80 0 0,-1 1-45 0 0,-1-2-631 0 0,0 0 6 0 0,-2-2-40 0 0,-2-2-708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19.8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319 1 6824 0 0,'0'2'149'0'0,"0"0"-106"0"0,0 2-10 0 0,0-2 6 0 0,0 0 49 0 0,0 1 66 0 0,-2-3 10 0 0,-2 0-276 0 0,1 0 42 0 0,-1 0 42 0 0,-1 0 37 0 0,-3 0 112 0 0,-1 0 117 0 0,-1 0 86 0 0,1 0 67 0 0,0 0 38 0 0,-13 0 630 0 0,10 0-458 0 0,6 0-333 0 0,1 0-36 0 0,0 0-44 0 0,0 0-52 0 0,0-2 326 0 0,-5-9-139 0 0,10 11-318 0 0,0 0-1 0 0,0 0 1 0 0,0 0-1 0 0,0 0 1 0 0,0 0 0 0 0,0 0-1 0 0,-1 0 1 0 0,1 0-1 0 0,0-1 1 0 0,0 1 0 0 0,0 0-1 0 0,0 0 1 0 0,0 0-1 0 0,0 0 1 0 0,0 0 0 0 0,0 0-1 0 0,0 0 1 0 0,0 0 0 0 0,-1 0-1 0 0,1 0 1 0 0,0 0-1 0 0,0 0 1 0 0,0 0 0 0 0,0 0-1 0 0,0 0 1 0 0,0 0-1 0 0,0 0 1 0 0,-1 0 0 0 0,1 0-1 0 0,0 0 1 0 0,0 0-1 0 0,0 0 1 0 0,0 0 0 0 0,0 0-1 0 0,0 0 1 0 0,0 0-1 0 0,-1 0 1 0 0,1 0 0 0 0,0 0-1 0 0,0 0 1 0 0,0 0 0 0 0,0 0-1 0 0,0 0 1 0 0,0 0-1 0 0,0 0 1 0 0,0 0 0 0 0,-1 0-1 0 0,1 0 1 0 0,0 1-1 0 0,0-1 1 0 0,0 0 0 0 0,0 0-1 0 0,0 0 1 0 0,0 0-1 0 0,0 0 1 0 0,0 0 0 0 0,0 0-5 0 0,-10 11 254 0 0,7-9-14 0 0,-2 1-41 0 0,-15 7-20 0 0,12-6-13 0 0,2 1-60 0 0,0 1-34 0 0,-1 2-23 0 0,-1 1 27 0 0,-5 3 12 0 0,8-8-53 0 0,1 0-1 0 0,0 1 1 0 0,-1-1 0 0 0,1 1 0 0 0,1 0 0 0 0,-2 2-35 0 0,-8 26 70 0 0,11-27-58 0 0,0 1 0 0 0,0-1 0 0 0,-1 0 1 0 0,0 0-1 0 0,0 0 0 0 0,-2 2-12 0 0,-4 12 11 0 0,1 3-11 0 0,3-16 0 0 0,4-5 3 0 0,0-1 1 0 0,0 0-1 0 0,0 1 1 0 0,1-1 0 0 0,-1 1-1 0 0,0-1 1 0 0,1 1-1 0 0,-1-1 1 0 0,1 1-1 0 0,0-1 1 0 0,-1 1-1 0 0,1 0 1 0 0,0-1-1 0 0,0 1 1 0 0,0 0-4 0 0,-1 8 8 0 0,1-7-8 0 0,0 1 1 0 0,0-1-1 0 0,0 1 0 0 0,0-1 0 0 0,0 1 1 0 0,1-1-1 0 0,-1 1 0 0 0,1-1 1 0 0,0 2-1 0 0,2 5 0 0 0,3 8 14 0 0,1-3 25 0 0,3 2-28 0 0,-5 9-27 0 0,1-11-37 0 0,3 5 26 0 0,4 3 27 0 0,-1-3 0 0 0,-7-10 0 0 0,-5-8 0 0 0,1 0 0 0 0,1 0 0 0 0,-1 0 0 0 0,0 0 0 0 0,0 0 0 0 0,1 0 0 0 0,-1 0 0 0 0,1 0 0 0 0,0 0 0 0 0,5 5 0 0 0,-4-3 0 0 0,0-1 0 0 0,0 0 0 0 0,0 0 0 0 0,0-1 0 0 0,1 1 0 0 0,0 0 0 0 0,26 12 0 0 0,-27-14 0 0 0,0 0 0 0 0,0 0 0 0 0,1-1 0 0 0,-1 1 0 0 0,0-1 1 0 0,0 0-1 0 0,1 1 0 0 0,-1-1 0 0 0,0-1 0 0 0,0 1 0 0 0,1 0 0 0 0,-1-1 1 0 0,0 0-1 0 0,1 0 0 0 0,11-4 27 0 0,-6-1 37 0 0,8-10 86 0 0,5-6-30 0 0,-15 12-33 0 0,2-12 114 0 0,-3 2-68 0 0,-1 4-51 0 0,0 1-28 0 0,-3 12-50 0 0,-1 0 1 0 0,0 0-1 0 0,0-1 1 0 0,0 1-1 0 0,-1 0 1 0 0,1 0-1 0 0,-1-1 1 0 0,0-1-5 0 0,2-12 43 0 0,4 2-26 0 0,0 0-3 0 0,-5-3 25 0 0,-1-53-18 0 0,0 70-17 0 0,0-1 0 0 0,0 0 0 0 0,0 0 0 0 0,0 0 0 0 0,-1 0 0 0 0,1 0 0 0 0,-1 1 0 0 0,1-1 0 0 0,-1 0 0 0 0,0 0 0 0 0,0 1 0 0 0,0-1 0 0 0,-1-1-4 0 0,2 2 1 0 0,-1 0-1 0 0,0-1 0 0 0,0 1 0 0 0,0-1 0 0 0,1 1 0 0 0,-1-1 0 0 0,1 1 0 0 0,-1-1 0 0 0,1 1 0 0 0,0-1 0 0 0,0 1 0 0 0,-1-1 1 0 0,1 0-1 0 0,0-59 0 0 0,0 61 0 0 0,0-1 0 0 0,0 1 0 0 0,0-1 0 0 0,0 1 0 0 0,0 0 0 0 0,0-1 0 0 0,0 1 0 0 0,0-1 0 0 0,0 1 0 0 0,0-1 0 0 0,0 1 0 0 0,0 0 0 0 0,0-1 0 0 0,0 1 0 0 0,1-1 0 0 0,-1 1 0 0 0,0 0 0 0 0,0-1 0 0 0,0 1 0 0 0,1 0 0 0 0,-1-1 0 0 0,0 1 0 0 0,0 0 0 0 0,1-1 0 0 0,9 9-11 0 0,-5-5-34 0 0,0-2 36 0 0,0 0 10 0 0,10 26-1 0 0,3 6-54 0 0,-12-22 50 0 0,-1 1 0 0 0,0 0-1 0 0,-1 0 1 0 0,0 0 0 0 0,0 2 4 0 0,-2-3-15 0 0,-1-7 11 0 0,0 0-1 0 0,0-1 1 0 0,0 1 0 0 0,0 0 0 0 0,1-1-1 0 0,-1 0 1 0 0,1 1 0 0 0,0-1 0 0 0,1 2 4 0 0,1 3 0 0 0,0 0 0 0 0,-1 0 0 0 0,0 1 0 0 0,0 0 0 0 0,-1-1 0 0 0,0 1 0 0 0,5 18 0 0 0,-6-24 0 0 0,0 0 0 0 0,-1 0 0 0 0,1 0 0 0 0,-1 0 0 0 0,1 0 0 0 0,-1 1 0 0 0,0-1 0 0 0,-1 0 0 0 0,3 14 0 0 0,4-4 0 0 0,-5-12 0 0 0,0 0 0 0 0,-1 1 0 0 0,1-1 0 0 0,0 0 0 0 0,-1 1 0 0 0,1-1 0 0 0,-1 1 0 0 0,1-1 0 0 0,-1 1 0 0 0,0-1 0 0 0,0 1 0 0 0,0-1 0 0 0,1 1 0 0 0,-2 5 0 0 0,1-5 0 0 0,0 0 0 0 0,0 0 0 0 0,0 0 0 0 0,0 0 0 0 0,0 0 0 0 0,1 0 0 0 0,-1 0 0 0 0,0 0 0 0 0,1 0 0 0 0,0 1 0 0 0,1 0 22 0 0,1 2 58 0 0,-1-1-20 0 0,0-2-58 0 0,-1 1-37 0 0,0 0-46 0 0,0-1-28 0 0,-1 0-44 0 0,1 1-49 0 0,-1 0-57 0 0,0-1 37 0 0,0-1-38 0 0,0 2-357 0 0,0-1 81 0 0,0 0-51 0 0,0 1-695 0 0,0-1-548 0 0,0-2-1041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20.4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7920 0 0,'0'25'174'0'0,"0"-20"29"0"0,0-2 13 0 0,0 9-50 0 0,0 3-109 0 0,3 0-57 0 0,7 3 38 0 0,-5 7 156 0 0,1-10-8 0 0,3 6 92 0 0,1 6-28 0 0,-7-15-140 0 0,1 5 137 0 0,7 2 83 0 0,1 3-56 0 0,-9-13-158 0 0,0 1-1 0 0,0-1 1 0 0,-1 1 0 0 0,1 2-116 0 0,3 19 318 0 0,20 30 314 0 0,-23-44-453 0 0,-2-12-131 0 0,0 0 1 0 0,0-1 0 0 0,0 1-1 0 0,1-1 1 0 0,0 1-1 0 0,0-1 1 0 0,0 0 0 0 0,0 1-49 0 0,6 8 164 0 0,-2 5 25 0 0,1 1 19 0 0,2-6-35 0 0,1-1-10 0 0,-9-9-140 0 0,0-1-1 0 0,0 0 1 0 0,0 1-1 0 0,-1-1 1 0 0,1 1-1 0 0,-1-1 1 0 0,1 2-23 0 0,-1 4 79 0 0,0 0 0 0 0,0 0 1 0 0,-1 6-80 0 0,0-1 120 0 0,0-1 44 0 0,2 1 54 0 0,1-1 68 0 0,-3-12-93 0 0,-2-1-82 0 0,1 1-61 0 0,-5 1-6 0 0,7-1 11 0 0,-5 0 94 0 0,2 0-64 0 0,1 0-41 0 0,0 0-28 0 0,-1 0 36 0 0,-2-3 108 0 0,-18-22 70 0 0,13 10-163 0 0,2 0-44 0 0,8 12-13 0 0,-6-12 41 0 0,-5 0-18 0 0,9 13-27 0 0,1 1-1 0 0,-1-1 0 0 0,1 0 0 0 0,0 0 1 0 0,0 0-1 0 0,0 0 0 0 0,0 0 1 0 0,0 0-1 0 0,0 0 0 0 0,0 0 1 0 0,1 0-1 0 0,-1-1 0 0 0,1 1 1 0 0,-1 0-6 0 0,-2-11 12 0 0,-7-7 41 0 0,5-8-26 0 0,-20-75 106 0 0,23 92-130 0 0,1-1 1 0 0,0 1-1 0 0,1-1 0 0 0,1-9-3 0 0,-1-8 0 0 0,0 22 0 0 0,0-1 0 0 0,1 0 0 0 0,1-7 1 0 0,8-7-1 0 0,-5-6 0 0 0,0 14-1 0 0,-3 11 1 0 0,-1 0 0 0 0,0 0 1 0 0,0 0-1 0 0,0 0 0 0 0,-1 0 0 0 0,1 0 0 0 0,-1-1 0 0 0,1 1 0 0 0,-1-3 0 0 0,-1 4 0 0 0,1 0 0 0 0,0-1 0 0 0,0 1 0 0 0,1 0 0 0 0,-1-1 0 0 0,0 1 0 0 0,1 0 0 0 0,-1 0 0 0 0,1 0 0 0 0,0-1 0 0 0,0 1 0 0 0,0 0 0 0 0,0 0 0 0 0,0 0 0 0 0,0 0 0 0 0,1 0 0 0 0,-1 1 0 0 0,1-1 0 0 0,0-1 0 0 0,15-24-12 0 0,-4 22-36 0 0,2-5 24 0 0,0 7-24 0 0,3 3 24 0 0,7 3-35 0 0,-23-3 54 0 0,0 1 1 0 0,0 0 0 0 0,0 1-1 0 0,0-1 1 0 0,0 0-1 0 0,0 0 1 0 0,-1 1 0 0 0,1-1-1 0 0,0 1 1 0 0,-1 0-1 0 0,1-1 1 0 0,-1 1 0 0 0,0 0-1 0 0,1 0 1 0 0,-1 0-1 0 0,0 0 1 0 0,0 0-1 0 0,0 0 1 0 0,-1 0 0 0 0,1 0 4 0 0,3 7-31 0 0,1-1 21 0 0,-4-7 6 0 0,0 1-1 0 0,0-1 0 0 0,0 0 0 0 0,-1 1 0 0 0,1-1 0 0 0,0 1 1 0 0,-1-1-1 0 0,1 1 0 0 0,-1-1 0 0 0,0 1 0 0 0,1 0 1 0 0,-1-1-1 0 0,0 1 0 0 0,0 0 5 0 0,0 0-6 0 0,0 0 1 0 0,1 0-1 0 0,-1 0 1 0 0,1 0 0 0 0,0 0-1 0 0,-1 0 1 0 0,1 0-1 0 0,0 0 1 0 0,0 0-1 0 0,1 2 6 0 0,-1-3-4 0 0,0 0 1 0 0,0 0-1 0 0,0 1 0 0 0,-1-1 0 0 0,1 0 0 0 0,-1 1 0 0 0,1-1 1 0 0,-1 1-1 0 0,1-1 0 0 0,-1 1 0 0 0,0-1 0 0 0,1 1 0 0 0,-1-1 1 0 0,0 1-1 0 0,0-1 0 0 0,0 1 0 0 0,0-1 0 0 0,-1 1 0 0 0,1-1 1 0 0,0 1-1 0 0,-1-1 0 0 0,1 1 0 0 0,-1-1 0 0 0,1 1 4 0 0,-5 6-9 0 0,4-7 5 0 0,0 0 0 0 0,0 1 0 0 0,0-1 0 0 0,1 1 0 0 0,-1-1 0 0 0,0 1 0 0 0,1-1 1 0 0,-1 1-1 0 0,1-1 0 0 0,0 1 0 0 0,-1-1 0 0 0,1 1 0 0 0,0 0 0 0 0,0-1 4 0 0,0 0 0 0 0,0-1 0 0 0,0 1-1 0 0,0-1 1 0 0,0 1 0 0 0,0-1-1 0 0,0 1 1 0 0,0-1 0 0 0,0 1-1 0 0,0-1 1 0 0,0 1 0 0 0,0-1-1 0 0,0 0 1 0 0,0 1 0 0 0,0-1-1 0 0,0 1 1 0 0,-1-1 0 0 0,1 1-1 0 0,0-1 1 0 0,0 1 0 0 0,-1-1-1 0 0,1 0 1 0 0,0 1 0 0 0,-1-1-1 0 0,1 0 1 0 0,0 1 0 0 0,-1-1-1 0 0,1 0 1 0 0,0 1 0 0 0,-1-1-1 0 0,1 0 1 0 0,-1 0 0 0 0,1 1 0 0 0,-7 3 0 0 0,-10 24-28 0 0,6-12-102 0 0,4-5-40 0 0,-18 5-200 0 0,21-13 72 0 0,1 0 98 0 0,1 0 53 0 0,0-1 85 0 0,-2 0-22 0 0,1 0-46 0 0,-12 0-395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21.0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8864 0 0,'2'0'200'0'0,"8"0"33"0"0,-9 0-229 0 0,-1 0 1 0 0,0 0-1 0 0,0 0 0 0 0,0 0 1 0 0,0 0-1 0 0,0 0 0 0 0,0 0 1 0 0,0 0-1 0 0,0 0 0 0 0,0 0 1 0 0,0 0-1 0 0,0 0 0 0 0,1 0 1 0 0,-1 0-1 0 0,0 0 0 0 0,0 0 1 0 0,0 0-1 0 0,0 0 0 0 0,0 0 1 0 0,0 0-1 0 0,0 0 0 0 0,0 0 1 0 0,0 0-1 0 0,0 0 0 0 0,0 0 1 0 0,1 0-1 0 0,-1 0 0 0 0,0 0 1 0 0,0 0-1 0 0,0 0 0 0 0,0 0 1 0 0,0 0-1 0 0,0 0 0 0 0,0 0 0 0 0,0 1 1 0 0,0-1-1 0 0,0 0 0 0 0,0 0 1 0 0,0 0-1 0 0,0 0 0 0 0,0 0 1 0 0,0 0-1 0 0,0 0 0 0 0,0 0 1 0 0,0 0-1 0 0,0 0 0 0 0,0 0 1 0 0,0 1-1 0 0,0-1 0 0 0,0 0 1 0 0,0 0-1 0 0,0 0 0 0 0,0 0 1 0 0,0 0-1 0 0,0 0 0 0 0,0 0 1 0 0,0 0-5 0 0,0 18 166 0 0,2-1-51 0 0,1-8-43 0 0,0-4 19 0 0,-1-1 8 0 0,1 1 44 0 0,2 26 803 0 0,5-14-477 0 0,-7-5-263 0 0,3 6 136 0 0,2-2-63 0 0,-5-11-172 0 0,0 1 1 0 0,0 0-1 0 0,-1-1 1 0 0,0 1-1 0 0,0 1 1 0 0,0 4-108 0 0,4 10 263 0 0,2 0-45 0 0,-3-8-4 0 0,0 1-1 0 0,0 0 1 0 0,-2 1-1 0 0,3 12-213 0 0,2 8 306 0 0,5-2-66 0 0,-7-19-112 0 0,-1 1 0 0 0,0 0 0 0 0,-1 0 0 0 0,0 2-128 0 0,0-2 71 0 0,-3 4 18 0 0,0-4 2 0 0,2-2 4 0 0,8 12 26 0 0,0-2-31 0 0,-10-21-83 0 0,0 1 0 0 0,0-1 0 0 0,0 1 1 0 0,-1 0-1 0 0,1 0 0 0 0,-1-1 0 0 0,0 3-7 0 0,0 2 3 0 0,2 12 69 0 0,-2-18-69 0 0,0-1 0 0 0,0 1 0 0 0,1-1 1 0 0,-1 0-1 0 0,0 1 0 0 0,0-1 0 0 0,1 0 0 0 0,-1 1 1 0 0,0-1-1 0 0,1 0 0 0 0,-1 1 0 0 0,0-1 0 0 0,1 0 0 0 0,-1 0 1 0 0,0 1-1 0 0,1-1 0 0 0,-1 0 0 0 0,1 0 0 0 0,-1 0 1 0 0,0 1-1 0 0,1-1 0 0 0,-1 0 0 0 0,1 0 0 0 0,-1 0 1 0 0,1 0-1 0 0,-1 0 0 0 0,0 0 0 0 0,1 0 0 0 0,-1 0 1 0 0,1 0-4 0 0,1 0 30 0 0,-4 2-7 0 0,-8 8 4 0 0,7-4 100 0 0,3 3-31 0 0,0-8-77 0 0,0 1 154 0 0,-5-2-22 0 0,1-2-39 0 0,0-1-1 0 0,2 0-46 0 0,-5-3 26 0 0,2 5-29 0 0,5 1-60 0 0,0 0 0 0 0,-1 0 0 0 0,1 0 0 0 0,0 0 0 0 0,0 0 0 0 0,0 0 0 0 0,0 0 0 0 0,0 0 0 0 0,0 0 0 0 0,0 0 0 0 0,0 0 0 0 0,0 0 0 0 0,0 0 0 0 0,0 0 0 0 0,-1 0 0 0 0,1 0 0 0 0,0 0 0 0 0,0 0 0 0 0,0 0 0 0 0,0 0 0 0 0,0 0 0 0 0,0 0 0 0 0,0 0 0 0 0,0 0 0 0 0,0 0 0 0 0,0 0 0 0 0,0 0-1 0 0,0 0 1 0 0,-1 0 0 0 0,1 0 0 0 0,0-1 0 0 0,0 1 0 0 0,0 0 0 0 0,0 0 0 0 0,0 0 0 0 0,0 0 0 0 0,0 0 0 0 0,0 0 0 0 0,0 0 0 0 0,0 0 0 0 0,0 0 0 0 0,0 0 0 0 0,0 0 0 0 0,0-1 0 0 0,0 1 0 0 0,0 0 0 0 0,0 0 0 0 0,0 0 0 0 0,0 0 0 0 0,0 0 0 0 0,0 0 0 0 0,0 0 0 0 0,0 0 0 0 0,0 0 0 0 0,0 0 0 0 0,0 0-1 0 0,0-1-1 0 0,0 1 6 0 0,0-1-1 0 0,0 1 1 0 0,0-1-1 0 0,0 1 1 0 0,0-1-1 0 0,0 1 1 0 0,0-1-1 0 0,-1 1 1 0 0,1-1-1 0 0,0 1 1 0 0,0-1-1 0 0,0 1 1 0 0,-1 0-1 0 0,1-1 0 0 0,0 1 1 0 0,-1-1-1 0 0,1 1 1 0 0,0-1-6 0 0,-9-4 56 0 0,8 4-54 0 0,-1 1 1 0 0,1-1-1 0 0,0 1 1 0 0,0-1 0 0 0,0 0-1 0 0,0 0 1 0 0,0 0-1 0 0,0 0 1 0 0,0 0 0 0 0,0 0-1 0 0,0 0 1 0 0,0 0 0 0 0,0 0-1 0 0,0 0-2 0 0,-24-60 228 0 0,4-3-106 0 0,5-2-81 0 0,3 2-55 0 0,11 55 14 0 0,1 0 0 0 0,1 0 0 0 0,0-9 0 0 0,-2-12 0 0 0,-4 3 0 0 0,3 18-2 0 0,1 0 0 0 0,1-1-1 0 0,-1 1 1 0 0,2-1 2 0 0,0 5-9 0 0,0-1 0 0 0,0 1 1 0 0,1-1-1 0 0,0 1 0 0 0,1-3 9 0 0,1-6-8 0 0,0 6 8 0 0,-1-1-1 0 0,0 0 1 0 0,-1 0-1 0 0,0 0 1 0 0,-1 0-1 0 0,0-2 1 0 0,3-11-14 0 0,-1 17 1 0 0,-1 0 0 0 0,1 1 1 0 0,0-1-1 0 0,0 0 0 0 0,0 1 1 0 0,1 0-1 0 0,-1-1 0 0 0,1 1 1 0 0,0 0-1 0 0,3-2 13 0 0,9-7-11 0 0,0 8 1 0 0,-13 4 3 0 0,-1 1 6 0 0,-1-1-1 0 0,1 1 1 0 0,0-1-1 0 0,-1 1 1 0 0,1-1-1 0 0,-1 1 1 0 0,1 0-1 0 0,0-1 1 0 0,-1 1-1 0 0,1 0 1 0 0,0 0-1 0 0,0-1 1 0 0,-1 1-1 0 0,1 0 1 0 0,0 0-1 0 0,-1 0 1 0 0,1 0-1 0 0,0 0 1 0 0,0 0-1 0 0,-1 0 1 0 0,1 0-1 0 0,0 0 0 0 0,-1 0 1 0 0,1 1-1 0 0,0-1 1 0 0,0 0-1 0 0,-1 0 1 0 0,1 1-1 0 0,0-1 1 0 0,-1 0-1 0 0,1 1 1 0 0,-1-1-1 0 0,1 1 1 0 0,-1-1-1 0 0,1 1 1 0 0,0-1-1 0 0,-1 1 1 0 0,1-1 1 0 0,4 4-47 0 0,2-3 40 0 0,-2-1 7 0 0,0 3-3 0 0,2 0-13 0 0,0 1-1 0 0,0 0 0 0 0,0 0 0 0 0,-1 1 0 0 0,1 0 17 0 0,5 10-3 0 0,-9-9-9 0 0,0 1 1 0 0,-1-1-1 0 0,0 0 1 0 0,0 1-1 0 0,0 3 12 0 0,0 5 3 0 0,-1 1 0 0 0,0 0-1 0 0,-1 4-2 0 0,0-8-4 0 0,0-5 4 0 0,0-5 0 0 0,0 0 0 0 0,0 0 0 0 0,0 0 0 0 0,0 0 0 0 0,0 0 0 0 0,0 0 0 0 0,-1 1 0 0 0,1-1 0 0 0,-1 0 0 0 0,0 0 0 0 0,-3 6 0 0 0,3-7 0 0 0,0 1 0 0 0,0-1 0 0 0,0 1 0 0 0,0-1 0 0 0,1 0 0 0 0,-1 1 0 0 0,1-1 0 0 0,-1 1 0 0 0,1 0 0 0 0,-1-1 0 0 0,1 1 0 0 0,0-1 0 0 0,0 1 0 0 0,0 0 0 0 0,0-2 0 0 0,0 1 0 0 0,0-1 0 0 0,0 1 0 0 0,0-1 0 0 0,0 0 0 0 0,0 1 0 0 0,0-1 0 0 0,0 1 0 0 0,0-1 0 0 0,0 1 0 0 0,0-1 0 0 0,0 1 0 0 0,0-1 0 0 0,0 1 0 0 0,-1-1 0 0 0,1 1 0 0 0,0-1 0 0 0,0 0 0 0 0,0 1 0 0 0,-1-1 0 0 0,1 1 0 0 0,0-1 0 0 0,-1 0 0 0 0,1 1 0 0 0,0-1 0 0 0,-1 0 0 0 0,1 1 0 0 0,0-1 0 0 0,-1 0 0 0 0,1 0 0 0 0,0 1 0 0 0,-1-1 0 0 0,-8 7 0 0 0,-7 16 0 0 0,2-6-21 0 0,1-2-88 0 0,10-10 72 0 0,3-4 27 0 0,0-1 0 0 0,0 1 0 0 0,-1 0 1 0 0,1-1-1 0 0,0 1 0 0 0,-1-1 0 0 0,1 1 0 0 0,0-1 1 0 0,-1 1-1 0 0,1-1 0 0 0,-1 1 0 0 0,1-1 0 0 0,-1 1 1 0 0,1-1-1 0 0,-1 1 0 0 0,1-1 0 0 0,-1 0 0 0 0,1 1 1 0 0,-1-1-1 0 0,0 0 0 0 0,1 0 0 0 0,-1 1 10 0 0,-4 1-41 0 0,-3 4-59 0 0,3-2 4 0 0,4-3-96 0 0,-1 0 42 0 0,-1 1-47 0 0,-1-2 89 0 0,-1-1 35 0 0,4 1 25 0 0,0 0-35 0 0,-2 0-31 0 0,0-1 9 0 0,2 1-14 0 0,-1 0-41 0 0,1 0-11 0 0,0-1-41 0 0,0 1-47 0 0,0-1-52 0 0,1 0-56 0 0,-1 0-53 0 0,1 0-47 0 0,-1 0-40 0 0,1-1-147 0 0,0 1-40 0 0,0-1-178 0 0,0-2-480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22.4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318 17 9792 0 0,'0'3'222'0'0,"0"-2"-158"0"0,0 3-16 0 0,0-2 9 0 0,0 0 71 0 0,0 1 97 0 0,0-3-72 0 0,-2 0-80 0 0,-2 0-37 0 0,-5 0-26 0 0,9 0-10 0 0,-9 0 15 0 0,3-2 42 0 0,3 0 31 0 0,-2-1-13 0 0,-1-1 58 0 0,4 3-47 0 0,-1 0 37 0 0,0 0 14 0 0,0 1 37 0 0,-1-1 42 0 0,0 1 48 0 0,-8 0 182 0 0,-1 0-96 0 0,8-2-44 0 0,-8-7-16 0 0,11 8-244 0 0,0 1-1 0 0,0-1 0 0 0,0 0 0 0 0,-1 0 0 0 0,1 1 1 0 0,0-1-1 0 0,-1 1 0 0 0,1 0 0 0 0,0 0 1 0 0,-1 0-1 0 0,1 0 0 0 0,-1 0 0 0 0,1 0 0 0 0,0 1 1 0 0,-1-1-1 0 0,1 1 0 0 0,0-1 0 0 0,-2 2-45 0 0,-3 2 128 0 0,0 1-39 0 0,2-3 20 0 0,-1-1 41 0 0,-2-1 78 0 0,0 2-83 0 0,-4 4 20 0 0,10-5-140 0 0,1 0 0 0 0,-1 0 0 0 0,1 0 1 0 0,-1-1-1 0 0,1 1 0 0 0,-1 0 0 0 0,0-1 0 0 0,1 0 1 0 0,-1 1-1 0 0,0-1 0 0 0,0 0-25 0 0,-3 3 124 0 0,-20 12 63 0 0,18-3-113 0 0,-4 4-60 0 0,-13 9 22 0 0,20-17-13 0 0,-1 4-18 0 0,1-4-5 0 0,3-7 0 0 0,0 0 0 0 0,0 1 0 0 0,0-1 0 0 0,1 1 0 0 0,-1-1 0 0 0,0 0 0 0 0,1 1 0 0 0,-1 0 0 0 0,1-1 0 0 0,0 1 0 0 0,-1-1 0 0 0,1 1 0 0 0,0-1 0 0 0,0 1 0 0 0,0 59 0 0 0,0-59 0 0 0,0 0 0 0 0,0 0 0 0 0,1 1 0 0 0,-1-1 0 0 0,1 0 0 0 0,-1 0 0 0 0,1 0 0 0 0,0 0 0 0 0,0 0 0 0 0,0 0 0 0 0,1 2 0 0 0,7 17 0 0 0,-6-16 0 0 0,0 1 0 0 0,0-1 1 0 0,1 1-1 0 0,-1-1 1 0 0,1 0-1 0 0,0 0 1 0 0,1-1-1 0 0,-1 1 1 0 0,2 0-1 0 0,12 14-15 0 0,-1 1-34 0 0,-14-14 39 0 0,1-1 0 0 0,0 0 1 0 0,1 0-1 0 0,2 2 10 0 0,12 8-59 0 0,-4-2-3 0 0,-13-11 54 0 0,-1-1-1 0 0,1 1 1 0 0,0-1-1 0 0,-1 1 1 0 0,1-1-1 0 0,0 0 1 0 0,0 1-1 0 0,0-1 1 0 0,0 0 0 0 0,1 0 8 0 0,9 1-42 0 0,1 1-32 0 0,-5 0-23 0 0,-1 0-37 0 0,1 2-64 0 0,4-1-52 0 0,-10-3 146 0 0,0 0 39 0 0,4 1-4 0 0,-2 0 32 0 0,-2-1-19 0 0,0 0-22 0 0,0-1-37 0 0,0 1-15 0 0,0 0-36 0 0,0-1-41 0 0,0 1-45 0 0,0-1 4 0 0,-1 1-39 0 0,1-1-39 0 0,0 0-44 0 0,0 0-46 0 0,0 1-48 0 0,0-1-52 0 0,0 0-54 0 0,4 0-1206 0 0,3 0-1001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26.1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212 1 8752 0 0,'-3'0'197'0'0,"3"0"-188"0"0,0 0 1 0 0,-1 0-1 0 0,1 0 1 0 0,-1 0-1 0 0,1 0 1 0 0,0 0-1 0 0,-1 0 1 0 0,1 0-1 0 0,-1 0 0 0 0,1 0 1 0 0,0 0-1 0 0,-1 1 1 0 0,1-1-1 0 0,-1 0 1 0 0,1 0-1 0 0,0 0 0 0 0,-1 1 1 0 0,1-1-1 0 0,0 0 1 0 0,-1 0-1 0 0,1 1 1 0 0,0-1-1 0 0,0 0 0 0 0,-1 0 1 0 0,1 1-1 0 0,0-1 1 0 0,0 0-1 0 0,-1 1 1 0 0,1-1-1 0 0,0 1 0 0 0,0-1-9 0 0,-5 7 169 0 0,5-7-154 0 0,-1 0 0 0 0,0 1 1 0 0,0-1-1 0 0,0 0 0 0 0,1 1 0 0 0,-1-1 0 0 0,0 0 0 0 0,0 0 0 0 0,0 0 0 0 0,1 0 0 0 0,-1 0 0 0 0,0 0 0 0 0,0 0 0 0 0,0 0-15 0 0,-5 0 33 0 0,-3 3-23 0 0,1 1 18 0 0,-2 2 86 0 0,-3-4 90 0 0,13-2-188 0 0,-1 0-1 0 0,1 0 0 0 0,-1 0 0 0 0,1 0 0 0 0,-1 0 0 0 0,1 0 1 0 0,-1 0-1 0 0,1 0 0 0 0,0 0 0 0 0,-1 0 0 0 0,1 0 1 0 0,-1 0-1 0 0,1 0 0 0 0,-1 1 0 0 0,1-1 0 0 0,-1 0 0 0 0,1 0 1 0 0,-1 0-1 0 0,1 1 0 0 0,0-1 0 0 0,-1 0 0 0 0,1 0 0 0 0,0 1 1 0 0,-1-1-1 0 0,1 0 0 0 0,0 1 0 0 0,-1-1 0 0 0,1 1 1 0 0,0-1-1 0 0,-1 0 0 0 0,1 1 0 0 0,0 0-15 0 0,-4 5 240 0 0,0-3-54 0 0,-3 0-38 0 0,-6 4 65 0 0,9-5-142 0 0,-7 2 92 0 0,10-3-147 0 0,0-1 0 0 0,0 0 1 0 0,0 1-1 0 0,0-1 0 0 0,0 1 0 0 0,0-1 0 0 0,0 1 0 0 0,0 0 0 0 0,0-1 1 0 0,0 1-1 0 0,1 0 0 0 0,-1 0 0 0 0,0-1 0 0 0,0 1 0 0 0,0 0 0 0 0,1 0 0 0 0,-1 0 1 0 0,0 1-17 0 0,-1 2 60 0 0,2-3-45 0 0,-1 0 0 0 0,1-1 1 0 0,0 1-1 0 0,0-1 1 0 0,-1 1-1 0 0,1 0 1 0 0,0-1-1 0 0,-1 1 0 0 0,1-1 1 0 0,-1 1-1 0 0,1-1 1 0 0,-1 1-1 0 0,1-1 1 0 0,-1 1-1 0 0,1-1 0 0 0,-1 0 1 0 0,1 1-1 0 0,-1-1 1 0 0,0 0-1 0 0,1 0 1 0 0,-1 1-1 0 0,0-1-15 0 0,-3 2 65 0 0,2-1-37 0 0,1 1 1 0 0,-1-1 0 0 0,1 0 0 0 0,-1 1-1 0 0,1-1 1 0 0,0 1 0 0 0,0-1-1 0 0,0 1 1 0 0,0-1 0 0 0,0 1 0 0 0,0 0-1 0 0,0 0 1 0 0,0 0-29 0 0,-4 13 170 0 0,1-2-48 0 0,2-7-81 0 0,-7 16 173 0 0,8-18-185 0 0,-1 0 0 0 0,1 0 0 0 0,0-1 0 0 0,0 1 0 0 0,0 0 0 0 0,0 0 0 0 0,1 0 0 0 0,-1 3-29 0 0,1 29 106 0 0,0-3-52 0 0,0 67-14 0 0,0-92-40 0 0,1-1 0 0 0,0 1 0 0 0,0-1 0 0 0,1 1 0 0 0,0-1 0 0 0,0 1 0 0 0,3 5 0 0 0,-1-1 0 0 0,-2-7 0 0 0,0-1 0 0 0,0 1 0 0 0,0-1 0 0 0,1 1 0 0 0,0-1 0 0 0,0 0 0 0 0,0 0 0 0 0,0 0 0 0 0,2 0 0 0 0,-4-2 0 0 0,1 0 0 0 0,-1-1 0 0 0,1 1 0 0 0,-1 0 0 0 0,0 0 0 0 0,1 1 0 0 0,-1-1 0 0 0,0 0 0 0 0,0 0 0 0 0,3 8 0 0 0,-3-9 0 0 0,0 1 0 0 0,-1-1 0 0 0,1 0 0 0 0,0 0 0 0 0,0 0 0 0 0,0 0 0 0 0,0 0 0 0 0,0-1 0 0 0,0 1 0 0 0,0 0 0 0 0,0 0 0 0 0,1 0 0 0 0,0 0 0 0 0,1 0 1 0 0,0-1-1 0 0,0 1 1 0 0,0-1-1 0 0,-1 1 1 0 0,1-1-1 0 0,0 0 1 0 0,0 0-1 0 0,0 0 1 0 0,0-1 0 0 0,0 1-1 0 0,6-1 16 0 0,-8 1-4 0 0,1 0 0 0 0,-1 0 0 0 0,1 0-1 0 0,0 0 1 0 0,-1 0 0 0 0,1-1 0 0 0,-1 1-1 0 0,1-1 1 0 0,0 1 0 0 0,-1-1 0 0 0,0 0-1 0 0,1 1 1 0 0,-1-1 0 0 0,1 0-12 0 0,10-5 85 0 0,-1 3-27 0 0,-10 3-50 0 0,0 0-1 0 0,0 0 1 0 0,0 0 0 0 0,-1-1-1 0 0,1 1 1 0 0,0 0 0 0 0,0 0 0 0 0,0-1-1 0 0,0 1 1 0 0,-1-1 0 0 0,1 1 0 0 0,0-1-1 0 0,0 1-7 0 0,6-11 130 0 0,6-4 97 0 0,2-3 18 0 0,-8 7-129 0 0,21-32 359 0 0,-20 27-332 0 0,0-6 135 0 0,-2 7-107 0 0,-5 11-140 0 0,0 1 0 0 0,-1-1 0 0 0,1 1 0 0 0,-1-1 0 0 0,0 0 0 0 0,0 0-31 0 0,1-14 92 0 0,-1-18 101 0 0,-3 17-103 0 0,-4 4-11 0 0,-1-6-47 0 0,6 17-32 0 0,0-1 0 0 0,0 1 0 0 0,-1-1 0 0 0,1 1 0 0 0,-1 0 0 0 0,0 0 0 0 0,0 0 0 0 0,-1 0 0 0 0,0 0 0 0 0,-5-7-4 0 0,-1-6-163 0 0,-1-3-61 0 0,8 16 233 0 0,0-1-45 0 0,-1-2-64 0 0,0 0-46 0 0,-12-13-435 0 0,3 7 89 0 0,11 12 17 0 0,1 0 60 0 0,0 0 52 0 0,0 0 46 0 0,-1 1-12 0 0,1 0 46 0 0,0 0-13 0 0,-1 0-100 0 0,1 1-60 0 0,0-2 106 0 0,0 1 4 0 0,0-1-66 0 0,-1-3-1311 0 0,1-4-970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28.5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17 168 6776 0 0,'0'0'198'0'0,"2"0"-11"0"0,5 0-148 0 0,16 0-43 0 0,-16 1 32 0 0,-3 1 41 0 0,-2 1 53 0 0,0 0 35 0 0,-2-3-132 0 0,0 1 1 0 0,1-1-1 0 0,-1 1 1 0 0,0-1-1 0 0,0 0 1 0 0,1 1-1 0 0,-1-1 1 0 0,0 1-1 0 0,1-1 0 0 0,-1 0 1 0 0,0 1-1 0 0,1-1 1 0 0,-1 0-1 0 0,1 0 1 0 0,-1 1-1 0 0,1-1 1 0 0,-1 0-1 0 0,0 0 1 0 0,1 0-1 0 0,-1 0 0 0 0,1 1 1 0 0,-1-1-1 0 0,1 0 1 0 0,-1 0-1 0 0,1 0 1 0 0,-1 0-1 0 0,1 0 1 0 0,-1 0-1 0 0,1 0 1 0 0,-1 0-1 0 0,1 0 0 0 0,-1-1-25 0 0,11 1 470 0 0,-2 0-85 0 0,0 0-74 0 0,0 0-64 0 0,-1 0-63 0 0,0 0-37 0 0,6 0 43 0 0,19 0 186 0 0,-22 0-216 0 0,1 0 46 0 0,6-2-3 0 0,11-7 141 0 0,0-5-18 0 0,-11 4-158 0 0,-5 4-88 0 0,-2-1-39 0 0,20-18 151 0 0,-21 20-122 0 0,7-5 46 0 0,-13 5-56 0 0,-4 0-46 0 0,1 0-4 0 0,6 1 31 0 0,-3 1-19 0 0,-2-2 25 0 0,-2-3 49 0 0,0 7-101 0 0,0-4 62 0 0,0-8 177 0 0,-1 9-195 0 0,-1 2-40 0 0,-8-3 1 0 0,5-5 29 0 0,5 9-19 0 0,-1 1 0 0 0,0-1-1 0 0,0 1 1 0 0,1 0 0 0 0,-1-1 0 0 0,0 1 0 0 0,0 0 0 0 0,0 0-1 0 0,1 0 1 0 0,-1 0 0 0 0,0 0 0 0 0,0 0 0 0 0,0 0 0 0 0,1 0-1 0 0,-2 0-9 0 0,-12-2 160 0 0,6-3-84 0 0,7 4-60 0 0,-1 0 1 0 0,1 0-1 0 0,-1 0 0 0 0,1 1 1 0 0,0-1-1 0 0,-1 0 0 0 0,1 1 1 0 0,-1-1-1 0 0,1 1 1 0 0,-1 0-1 0 0,0-1 0 0 0,1 1 1 0 0,-1 0-1 0 0,0 0-16 0 0,-14-1 72 0 0,11 1-55 0 0,0-1-1 0 0,0 1 1 0 0,0 0-1 0 0,0 1 0 0 0,0-1 1 0 0,0 1-1 0 0,0 0 1 0 0,-2 0-17 0 0,-3 4 36 0 0,-7 1 44 0 0,2-4 13 0 0,1 0-13 0 0,-3 3-15 0 0,2 1-10 0 0,2-4-4 0 0,11-2-36 0 0,0 1 0 0 0,0-1 0 0 0,-1 1-1 0 0,1-1 1 0 0,0 1 0 0 0,0 0 0 0 0,0 0 0 0 0,0 0 0 0 0,0 0-1 0 0,0 0 1 0 0,0 0 0 0 0,0 0 0 0 0,1 1 0 0 0,-1-1 0 0 0,0 1-15 0 0,0 0 16 0 0,0-1 1 0 0,0 1-1 0 0,0-1 0 0 0,0 1 1 0 0,0-1-1 0 0,0 0 1 0 0,0 0-1 0 0,0 0 1 0 0,-1 0-1 0 0,1 0 1 0 0,0-1-1 0 0,-1 1 1 0 0,1-1-17 0 0,-16 6 132 0 0,5 4 2 0 0,6-3-41 0 0,4-5-44 0 0,0 1 1 0 0,-1 1 0 0 0,2-1 0 0 0,-1 0 0 0 0,0 1 0 0 0,1 0-50 0 0,-3 6 111 0 0,1 0-41 0 0,-3 9-14 0 0,-8 17-29 0 0,14-33-27 0 0,1 0 0 0 0,-1 0 0 0 0,0-1 0 0 0,1 1 0 0 0,0 0 0 0 0,-1 0 0 0 0,1 0 0 0 0,0 0 0 0 0,0-1 0 0 0,1 1 0 0 0,-1 1 0 0 0,1 4 0 0 0,-1-6 0 0 0,0-1 0 0 0,0 1 0 0 0,0 0 0 0 0,0-1 0 0 0,1 1 0 0 0,-1-1 0 0 0,0 1 0 0 0,1 0 0 0 0,0-1 0 0 0,-1 1 0 0 0,1-1 0 0 0,0 0 0 0 0,-1 1 0 0 0,2-1 0 0 0,3 11 0 0 0,-1 1 0 0 0,-4-11 0 0 0,0 0 0 0 0,1 1 0 0 0,-1-1 0 0 0,1 0 0 0 0,0 0 0 0 0,0 0 0 0 0,0 0 0 0 0,0 0 0 0 0,0 0 0 0 0,0 0 0 0 0,0 0 0 0 0,1 0 0 0 0,-1-1 0 0 0,1 1 0 0 0,18 29 0 0 0,21-1 0 0 0,-36-26 0 0 0,0 1 0 0 0,1-1 0 0 0,0 0 0 0 0,0-1 0 0 0,0 1 0 0 0,0-1 0 0 0,0-1 0 0 0,1 1 0 0 0,-1-1 0 0 0,1 0 0 0 0,5 1 0 0 0,18 6 10 0 0,-21-6 5 0 0,0-1-1 0 0,0 1 0 0 0,0-2 1 0 0,3 1-15 0 0,13-1 60 0 0,-16 0-25 0 0,0-2 8 0 0,18-11 39 0 0,-25 11-92 0 0,-1 1 1 0 0,0-1 0 0 0,0 1 0 0 0,1 0 0 0 0,-1-1 0 0 0,0 1-1 0 0,1 0 1 0 0,-1 0 0 0 0,1 0 0 0 0,0 0 9 0 0,15-2-99 0 0,-2-5 33 0 0,-7 4-11 0 0,-8 3 77 0 0,6-4-265 0 0,-2 2 87 0 0,-2 0 51 0 0,1-1 45 0 0,-1 0 14 0 0,1 1-40 0 0,12-3-372 0 0,0-7-6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21:06:11.0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409 73 2304 0 0,'0'0'291'0'0,"0"0"381"0"0,-2-1 168 0 0,-4-5 30 0 0,4 5-2 0 0,2 1-44 0 0,0 0-21 0 0,0-2-3 0 0,0-6-22 0 0,0 7-90 0 0,-3-10 1208 0 0,3 10-1777 0 0,0-1-1 0 0,0 0 0 0 0,-1 0 0 0 0,1 1 0 0 0,0-1 1 0 0,-1 0-1 0 0,1 1 0 0 0,-1-1 0 0 0,0 0 1 0 0,1 1-1 0 0,-1-1 0 0 0,0 1 0 0 0,0-1 1 0 0,0 1-1 0 0,0 0 0 0 0,0-1 0 0 0,0 1 1 0 0,0 0-1 0 0,-1-1 0 0 0,1 1 0 0 0,0 0 1 0 0,-1 0-1 0 0,1 0 0 0 0,-1 0 0 0 0,1 0-118 0 0,0 1 370 0 0,1 0-352 0 0,0-1 1 0 0,0 1 0 0 0,-1 0 0 0 0,1 0 0 0 0,0-1 0 0 0,0 1 0 0 0,0 0 0 0 0,0 0 0 0 0,0-1 0 0 0,0 1 0 0 0,-1 0 0 0 0,1 0 0 0 0,0-1 0 0 0,0 1-1 0 0,0 0 1 0 0,-1 0 0 0 0,1 0 0 0 0,0 0 0 0 0,0-1 0 0 0,0 1 0 0 0,-1 0 0 0 0,1 0 0 0 0,0 0 0 0 0,-1 0 0 0 0,1 0 0 0 0,0 0 0 0 0,0 0 0 0 0,-1-1-1 0 0,1 1 1 0 0,0 0 0 0 0,0 0 0 0 0,-1 0 0 0 0,1 0 0 0 0,0 0 0 0 0,-1 0 0 0 0,1 0 0 0 0,0 1 0 0 0,0-1 0 0 0,-1 0 0 0 0,1 0 0 0 0,0 0 0 0 0,0 0-1 0 0,-1 0-18 0 0,-12 5 263 0 0,-8 4-74 0 0,11-5-116 0 0,0 1 1 0 0,1-1 0 0 0,0 2-1 0 0,-3 1-73 0 0,-19 18 288 0 0,1 1 0 0 0,0 2-1 0 0,3 0 1 0 0,-23 30-288 0 0,31-35 79 0 0,10-13-43 0 0,0 1 0 0 0,1 0 1 0 0,0 0-1 0 0,1 1 0 0 0,-4 9-36 0 0,5-9 32 0 0,1 0-25 0 0,-1-1 1 0 0,1 1 0 0 0,1 1 0 0 0,0-1-1 0 0,1 1 1 0 0,1-1 0 0 0,-1 1-1 0 0,1 8-7 0 0,2 0 0 0 0,1-1 0 0 0,1 0 0 0 0,1 0 0 0 0,2 6 0 0 0,-2-14 0 0 0,1 0 0 0 0,0 0 0 0 0,0 0 0 0 0,1-1 0 0 0,1 0 0 0 0,0 0 0 0 0,4 5 0 0 0,1 0 23 0 0,1-1-1 0 0,0 0 0 0 0,1-1 0 0 0,0 0 0 0 0,2-1 0 0 0,-1-1 0 0 0,1 0 1 0 0,1-1-1 0 0,0 0 0 0 0,15 6-22 0 0,-24-14 31 0 0,-1-1 0 0 0,0 0 0 0 0,1 0 0 0 0,0 0 0 0 0,0-1 0 0 0,-1 0 0 0 0,1 0 0 0 0,0-1-1 0 0,0 0 1 0 0,0 0 0 0 0,0 0 0 0 0,-1-1 0 0 0,1 0 0 0 0,2-1-31 0 0,6-2 108 0 0,0 0 0 0 0,0-1-1 0 0,-1-1 1 0 0,0 0 0 0 0,10-6-108 0 0,-11 4 121 0 0,0-1 1 0 0,-1-1-1 0 0,0 0 1 0 0,-1-1-1 0 0,1-1-121 0 0,-5 6 51 0 0,-2 0-40 0 0,0 1 0 0 0,0-1-1 0 0,-1 0 1 0 0,0 0-1 0 0,0 0 1 0 0,-1-1-1 0 0,0 1 1 0 0,0-1-1 0 0,0 0 1 0 0,0-2-11 0 0,3-13 61 0 0,-1 0 0 0 0,1-14-61 0 0,-5 22 45 0 0,0 0 0 0 0,-1 0-1 0 0,-1-10-44 0 0,0-8 48 0 0,1 19-47 0 0,-1 0 0 0 0,0 1 0 0 0,0-1 0 0 0,-1 0 0 0 0,-1 1 0 0 0,0-1 0 0 0,-1 1 0 0 0,0 0 0 0 0,-1 0 0 0 0,-3-5-1 0 0,-5-8 0 0 0,-1 2 0 0 0,-2 0 0 0 0,-7-9 0 0 0,10 16-33 0 0,4 5 43 0 0,0 0 0 0 0,0 0 0 0 0,-1 1 0 0 0,0 1 0 0 0,-6-4-10 0 0,13 11-40 0 0,0 0 0 0 0,-1 0 0 0 0,1 0 0 0 0,-1 0 0 0 0,1 0 0 0 0,-1 1 0 0 0,0 0 0 0 0,1 0 0 0 0,-1 0 0 0 0,0 0 0 0 0,0 1 0 0 0,0-1 0 0 0,0 1 0 0 0,0 0 0 0 0,0 0 0 0 0,0 0 0 0 0,0 1 0 0 0,1-1 0 0 0,-1 1-1 0 0,0 0 1 0 0,-2 1 40 0 0,-3 2-265 0 0,-1-1 0 0 0,1 2 0 0 0,1 0 0 0 0,-1 0-1 0 0,1 0 1 0 0,-1 1 0 0 0,-1 2 265 0 0,-16 16-4861 0 0,9-7-629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27.5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 0 6384 0 0,'0'0'184'0'0,"0"0"-45"0"0,0 0-6 0 0,0 0 48 0 0,0 0 152 0 0,0 0 283 0 0,0 0 22 0 0,0 3-8 0 0,0-1-556 0 0,0-1 33 0 0,1 3 191 0 0,0 0 172 0 0,3 2 351 0 0,-2-1-190 0 0,0-2-259 0 0,0 0-114 0 0,-1 1-61 0 0,0-1-91 0 0,-1 0-61 0 0,1 1-71 0 0,-1-1-77 0 0,-1 7 281 0 0,0 2 32 0 0,1 1 54 0 0,1-1 49 0 0,2-1 48 0 0,1-4-195 0 0,-2-1-33 0 0,-1-3-65 0 0,0-1 1 0 0,0 1-1 0 0,0 0 1 0 0,0 0-1 0 0,-1 0 0 0 0,1 0 1 0 0,-1 2-69 0 0,1 6 202 0 0,-1 3 78 0 0,-1 7 0 0 0,0-10-136 0 0,1 0-1 0 0,0 0 1 0 0,1 0-1 0 0,0 0 1 0 0,1 1-144 0 0,3 4 159 0 0,0 5 24 0 0,-2 3-51 0 0,-3-7-55 0 0,-1-4-16 0 0,2-1 0 0 0,-1 0 0 0 0,2 7-61 0 0,4 4 79 0 0,-4-18-55 0 0,-1 1 0 0 0,1 0 1 0 0,-1 0-1 0 0,-1 0 0 0 0,1 5-24 0 0,-1 3 36 0 0,-1-6-14 0 0,1-1 0 0 0,1 1 0 0 0,-1-1 0 0 0,1 1-1 0 0,1 0-21 0 0,5 23 60 0 0,11 39-36 0 0,-14-47 26 0 0,-4-2-40 0 0,-2 1 1 0 0,2-18-238 0 0,0-1 75 0 0,0 1 64 0 0,0-1 59 0 0,0 0 54 0 0,0-1 50 0 0,0 2 133 0 0,0 3 396 0 0,0-6-466 0 0,0 0-57 0 0,0 0-73 0 0,0 0-76 0 0,0 0-90 0 0,0-1-103 0 0,0 1-72 0 0,0 0-104 0 0,0-1-114 0 0,0 1-125 0 0,0 0 288 0 0,0-1-35 0 0,0 1-35 0 0,0-1-38 0 0,0 1-39 0 0,0-1-40 0 0,0 1-41 0 0,0-1-42 0 0,0-4-1245 0 0,0-4-1070 0 0</inkml:trace>
  <inkml:trace contextRef="#ctx0" brushRef="#br0" timeOffset="442.96">0 318 7744 0 0,'0'0'174'0'0,"0"0"29"0"0,0 0 12 0 0,0 0 22 0 0,0 0 90 0 0,0 0 38 0 0,3 2 10 0 0,9 11-9 0 0,1 0-39 0 0,-11-11-20 0 0,6-2 30 0 0,0 0-44 0 0,0 0-39 0 0,0 0-37 0 0,7 0 118 0 0,-1 0-110 0 0,-3-2-67 0 0,-2-2-40 0 0,4-3 7 0 0,12 2 61 0 0,-1-6 27 0 0,0-3-99 0 0,6-3-41 0 0,-12 5-35 0 0,-14 9-33 0 0,1 0 0 0 0,-1 1 0 0 0,1-1 1 0 0,-1 1-1 0 0,4-1-5 0 0,12-3 0 0 0,-13 5 0 0 0,0-1 0 0 0,0 0 0 0 0,0-1 0 0 0,3-1 0 0 0,17-9-16 0 0,-11 6-26 0 0,0 1-35 0 0,3-1-54 0 0,-11 4 73 0 0,0 0-1 0 0,0-1 0 0 0,0 0 0 0 0,5-5 59 0 0,9-5-170 0 0,-14 9 78 0 0,13-4-77 0 0,-11 5 62 0 0,2-1-62 0 0,-4 0 60 0 0,2 0-60 0 0,2 2-77 0 0,-11 4 232 0 0,-1-1 0 0 0,1 0 0 0 0,-1 0 0 0 0,1 0 1 0 0,-1 0-1 0 0,1 0 0 0 0,-1 0 0 0 0,1 0 0 0 0,-1 0 0 0 0,1 0 1 0 0,-1 0-1 0 0,1 0 0 0 0,-1 0 0 0 0,1-1 0 0 0,-1 1 0 0 0,1 0 1 0 0,-1 0-1 0 0,1 0 0 0 0,-1-1 0 0 0,1 1 0 0 0,-1 0 0 0 0,0 0 1 0 0,1-1-1 0 0,-1 1 0 0 0,0 0 0 0 0,1-1 0 0 0,-1 1 1 0 0,0-1-1 0 0,1 1 0 0 0,-1 0 0 0 0,0-1 0 0 0,0 1 0 0 0,1-1 1 0 0,-1 1-1 0 0,0-1 0 0 0,0 1 0 0 0,0-1 0 0 0,0 1 0 0 0,1-1 1 0 0,-1 1-1 0 0,0 0 0 0 0,0-1 0 0 0,0 1 0 0 0,0-1 0 0 0,0 1 1 0 0,0-1 13 0 0,0-2-282 0 0,0 3 160 0 0,0 0 83 0 0,0 0 119 0 0,0 0 19 0 0,0 0 11 0 0,0 0 61 0 0,0 0 21 0 0,0 0 7 0 0,0 0-9 0 0,3 2-59 0 0,-1 0-62 0 0,4 5-25 0 0,-5-5-6 0 0,6 5 92 0 0,-2 0-44 0 0,-1 2-16 0 0,-2 10 37 0 0,-2-16-83 0 0,0-1-8 0 0,0-1 1 0 0,0 1-1 0 0,0 0 1 0 0,0-1-1 0 0,1 1 1 0 0,-1-1-1 0 0,0 1 1 0 0,1 0-1 0 0,0-1 1 0 0,-1 1-1 0 0,1-1 0 0 0,0 0 1 0 0,-1 1-1 0 0,2-1-16 0 0,3 11 105 0 0,-3 5-4 0 0,-3-15-82 0 0,1 0-1 0 0,0 0 0 0 0,0 1 1 0 0,1-1-1 0 0,-1 0 0 0 0,0 1 1 0 0,1-1-1 0 0,-1 0 1 0 0,1 0-1 0 0,0 2-18 0 0,1 0 19 0 0,0-1 0 0 0,0 0 0 0 0,-1 1 1 0 0,0-1-1 0 0,1 1 0 0 0,-1-1 0 0 0,-1 1 0 0 0,1 0 0 0 0,0-1 0 0 0,-1 1 1 0 0,0 3-20 0 0,0 43 174 0 0,1-39-148 0 0,0-1 0 0 0,0 0 0 0 0,1 1 0 0 0,1-1 0 0 0,2 6-26 0 0,-4-12 16 0 0,0 1 1 0 0,0-1 0 0 0,-1 0-1 0 0,1 1 1 0 0,-1-1 0 0 0,0 0-1 0 0,0 1 1 0 0,0-1 0 0 0,-1 1-17 0 0,1-1 19 0 0,0 1 0 0 0,-1-1 0 0 0,2 0 0 0 0,-1 1 0 0 0,0-1 0 0 0,2 4-19 0 0,3 7 51 0 0,1 2 19 0 0,-5-1 15 0 0,-1 19 51 0 0,0-18-54 0 0,0 1 82 0 0,0-10-40 0 0,0 0 36 0 0,0-6 0 0 0,0-2-6 0 0,0 0-20 0 0,0 0-6 0 0,0 0 0 0 0,0 0 4 0 0,3-2 16 0 0,1-4-55 0 0,1-1 0 0 0,-1 1 0 0 0,-1-1 0 0 0,2-1-93 0 0,-1-1 72 0 0,-4 9-71 0 0,3-11 70 0 0,-2-5-16 0 0,0 0-10 0 0,0 14-38 0 0,0 1 0 0 0,0-1 0 0 0,0 0 0 0 0,0 0 1 0 0,0 1-1 0 0,0-1 0 0 0,0 1 0 0 0,1-1 1 0 0,-1 1-1 0 0,1-1-7 0 0,-1 1 6 0 0,1 0 0 0 0,-1-1 0 0 0,0 1 0 0 0,0-1 0 0 0,1 1 0 0 0,-1-1 0 0 0,0 0 0 0 0,0 1 0 0 0,-1-1 0 0 0,1 0-6 0 0,3-10 10 0 0,-3 8-10 0 0,0 0 0 0 0,0 0 0 0 0,0 0 1 0 0,1 1-1 0 0,0-1 0 0 0,-1 1 0 0 0,1-1 1 0 0,1 0-1 0 0,5-15 3 0 0,-7 17 2 0 0,0-1 0 0 0,0 0-1 0 0,0 0 1 0 0,0 1 0 0 0,0-1-1 0 0,1 0 1 0 0,-1 1-1 0 0,1 0 1 0 0,-1-1 0 0 0,1 1-1 0 0,0 0 1 0 0,0 0 0 0 0,2-2-5 0 0,26-11 0 0 0,-17 10 0 0 0,-10 0 0 0 0,-3 4 0 0 0,0 1 0 0 0,0 0 0 0 0,0 0 0 0 0,0 0 0 0 0,0 0 0 0 0,0 0 0 0 0,0 0 0 0 0,0 0 0 0 0,0-1 0 0 0,1 1 0 0 0,-1 0 0 0 0,0 0 0 0 0,0 0 0 0 0,0 0 0 0 0,0 0 0 0 0,0 0 0 0 0,0 0 0 0 0,0 0 0 0 0,0 0 0 0 0,0 0 0 0 0,0 0 0 0 0,0-1 0 0 0,0 1 0 0 0,1 0 0 0 0,-1 0 0 0 0,0 0 0 0 0,0 0 0 0 0,0 0 0 0 0,0 0 0 0 0,0 0 0 0 0,0 0 0 0 0,0 0 0 0 0,0 0 0 0 0,1 0 0 0 0,-1 0 0 0 0,0 0 0 0 0,0 0 0 0 0,0 0 0 0 0,0 0 0 0 0,0 0 0 0 0,0 0 0 0 0,0 0 0 0 0,1 0 0 0 0,-1 0 0 0 0,0 0 0 0 0,0 0 0 0 0,0 0 0 0 0,0 1 0 0 0,0-1 0 0 0,19 9 0 0 0,-12-6 0 0 0,-5-2 0 0 0,1 1 0 0 0,-1 0 0 0 0,0 0 0 0 0,0 0 0 0 0,1 0 0 0 0,-1 0 0 0 0,-1 0 0 0 0,1 0 0 0 0,0 1 0 0 0,0-1 0 0 0,-1 1 0 0 0,0-1 0 0 0,1 1 0 0 0,-1 0 0 0 0,0 0 0 0 0,2 4 0 0 0,8 10 0 0 0,-6 9 0 0 0,1-14 0 0 0,-5-10 0 0 0,-1-1 0 0 0,1 0 0 0 0,0 1 0 0 0,-1-1 0 0 0,1 0 0 0 0,0 1 0 0 0,-1-1 0 0 0,0 1 0 0 0,1-1 0 0 0,-1 1 0 0 0,0-1 0 0 0,0 1 0 0 0,0-1 0 0 0,1 25-55 0 0,1-17-5 0 0,0 0-1 0 0,0 1 1 0 0,0-1 0 0 0,2 1 60 0 0,-1 7-124 0 0,-3 3 6 0 0,-1-11 32 0 0,1 5-185 0 0,0 5-229 0 0,0-4 63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26.5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424 63 8088 0 0,'0'0'234'0'0,"0"-2"-4"0"0,0-8-108 0 0,0 8-1 0 0,-3-1 137 0 0,-7-7 217 0 0,7 7-140 0 0,1 2-115 0 0,0 0-70 0 0,-1 1-69 0 0,0 1-28 0 0,1-3 64 0 0,0 0 30 0 0,0-2-11 0 0,1 1-12 0 0,-1 2-2 0 0,0 0-12 0 0,-1 0 36 0 0,0 1 42 0 0,-2 0 51 0 0,-5 0 45 0 0,0 0-53 0 0,-6 0 28 0 0,-21 0 285 0 0,34-1-487 0 0,1 1 0 0 0,0-1-1 0 0,-1 1 1 0 0,1-1-1 0 0,-1 0 1 0 0,1 0 0 0 0,0 0-1 0 0,-2-1-56 0 0,-15-6 362 0 0,19 7-342 0 0,-1 1-1 0 0,0 0 0 0 0,0 0 0 0 0,1 0 1 0 0,-1 0-1 0 0,0 0 0 0 0,1 0 1 0 0,-1 0-1 0 0,0 0 0 0 0,1 0 0 0 0,-1 0 1 0 0,0 0-1 0 0,0 1 0 0 0,1-1 1 0 0,-1 0-1 0 0,1 0 0 0 0,-1 1 0 0 0,0-1 1 0 0,1 0-1 0 0,-1 1 0 0 0,0-1 1 0 0,1 1-1 0 0,-1-1-19 0 0,-3 7 194 0 0,4-7-182 0 0,-1 0 0 0 0,1 1 0 0 0,0-1 0 0 0,0 1 1 0 0,-1-1-1 0 0,1 0 0 0 0,0 1 0 0 0,-1-1 0 0 0,1 0 0 0 0,0 1 0 0 0,-1-1 0 0 0,1 0 0 0 0,0 1 0 0 0,-1-1 1 0 0,1 0-1 0 0,-1 0 0 0 0,1 1 0 0 0,-1-1 0 0 0,1 0 0 0 0,-1 0 0 0 0,1 0 0 0 0,0 0 0 0 0,-1 0 0 0 0,1 0 1 0 0,-1 0-1 0 0,1 0 0 0 0,-1 0 0 0 0,1 0 0 0 0,-1 0 0 0 0,1 0 0 0 0,-1 0 0 0 0,0 0-12 0 0,-26 0 493 0 0,19 0-362 0 0,1 0-36 0 0,2 2 50 0 0,-21 14 106 0 0,9 11-228 0 0,15-26-23 0 0,1 0 0 0 0,0 0 0 0 0,0 1 0 0 0,0-1 0 0 0,0 0 0 0 0,0 0 0 0 0,0 1 0 0 0,0-1 0 0 0,0 1 0 0 0,0-1 0 0 0,1 1 0 0 0,-1-1 0 0 0,0 1 0 0 0,1-1 0 0 0,0 1 0 0 0,-1 0 0 0 0,1-1 0 0 0,0 1 0 0 0,0 0 0 0 0,0-1 0 0 0,0 1 0 0 0,-1 0 0 0 0,1-1 0 0 0,0 1 0 0 0,0-1 0 0 0,-1 1 0 0 0,1-1 0 0 0,-1 0 0 0 0,1 1 0 0 0,-1-1 0 0 0,1 1 0 0 0,-1-1 0 0 0,0 0 0 0 0,0 1 0 0 0,-5 10 0 0 0,4-3 0 0 0,1 1 0 0 0,1-1 0 0 0,-1 0 0 0 0,1 0 0 0 0,1 2 0 0 0,-1 3 0 0 0,0 61 0 0 0,0-71 0 0 0,1-1 0 0 0,-1 0 0 0 0,0 0 0 0 0,1 0 0 0 0,-1 0 0 0 0,1 0 0 0 0,0 0 0 0 0,0 0 0 0 0,2 3 0 0 0,2 8 0 0 0,2 24 0 0 0,-5-25 0 0 0,1-1 0 0 0,0 0 0 0 0,2 6 0 0 0,2 9 0 0 0,-5-18 0 0 0,0-1 0 0 0,1 1 0 0 0,0-1 0 0 0,0 1 0 0 0,1-1 0 0 0,0 0 0 0 0,-1-2 0 0 0,1 0 0 0 0,-1 0 0 0 0,0 0 0 0 0,-1 0 0 0 0,0 1 0 0 0,1 1 0 0 0,10 25 0 0 0,-9-25 0 0 0,-3-7 0 0 0,0 1 0 0 0,0-1 0 0 0,0 0 0 0 0,0 1 0 0 0,-1-1 0 0 0,1 1 0 0 0,-1-1 0 0 0,1 1 0 0 0,-1-1 0 0 0,1 1 0 0 0,-1 0 0 0 0,0-1 0 0 0,0 1 0 0 0,0 0 0 0 0,0 40-14 0 0,0-39-79 0 0,1-1-85 0 0,-1 1 70 0 0,0-1 43 0 0,0 1 29 0 0,-1-1-46 0 0,1-1 77 0 0,0-1 1 0 0,0 0-1 0 0,0 0 1 0 0,0 0-1 0 0,0 0 1 0 0,0 0-1 0 0,0 0 1 0 0,0 0-1 0 0,0 0 1 0 0,0 0-1 0 0,0 0 1 0 0,0 0-1 0 0,0 1 1 0 0,0-1-1 0 0,0 0 1 0 0,0 0-1 0 0,0 0 1 0 0,0 0-1 0 0,0 0 1 0 0,0 0-1 0 0,0 0 1 0 0,0 0-1 0 0,0 0 1 0 0,0 0-1 0 0,0 0 1 0 0,0 1-1 0 0,0-1 1 0 0,0 0-1 0 0,0 0 1 0 0,0 0-1 0 0,0 0 1 0 0,0 0-1 0 0,0 0 1 0 0,0 0-1 0 0,0 0 1 0 0,-1 0-1 0 0,1 0 1 0 0,0 0-1 0 0,0 0 1 0 0,0 0-1 0 0,0 0 1 0 0,0 0-1 0 0,0 0 1 0 0,0 0-1 0 0,0 0 1 0 0,0 0-1 0 0,0 0 1 0 0,0 0-1 0 0,-1 0 1 0 0,1 0-1 0 0,0 0 1 0 0,0 0 0 0 0,0 0-1 0 0,0 0 1 0 0,0 0-1 0 0,0 0 1 0 0,0 0 4 0 0,-8-2-182 0 0,5-2-89 0 0,-1-3-128 0 0,-6 2-248 0 0,9 5 599 0 0,1-1 0 0 0,-1 0 0 0 0,1 0 1 0 0,0 1-1 0 0,0-1 0 0 0,-1 0 0 0 0,1 0 0 0 0,0 0 1 0 0,0 1-1 0 0,0-1 0 0 0,0 0 0 0 0,0 0 0 0 0,0 0 1 0 0,0 0 47 0 0</inkml:trace>
  <inkml:trace contextRef="#ctx0" brushRef="#br0" timeOffset="607.25">1 275 7520 0 0,'0'-13'217'0'0,"0"13"-213"0"0,0 0-1 0 0,-1 0 1 0 0,1 0 0 0 0,0 0 0 0 0,0 0-1 0 0,0 0 1 0 0,0 0 0 0 0,0 0-1 0 0,0 0 1 0 0,0-1 0 0 0,0 1-1 0 0,0 0 1 0 0,0 0 0 0 0,0 0 0 0 0,0 0-1 0 0,0 0 1 0 0,0 0 0 0 0,0 0-1 0 0,0 0 1 0 0,1 0 0 0 0,-1 0-1 0 0,0 0 1 0 0,0-1 0 0 0,0 1-1 0 0,0 0 1 0 0,0 0 0 0 0,0 0 0 0 0,0 0-1 0 0,0 0 1 0 0,0 0 0 0 0,0 0-1 0 0,0 0 1 0 0,0 0 0 0 0,0 0-1 0 0,0 0 1 0 0,0 0 0 0 0,0 0 0 0 0,1 0-1 0 0,-1 0 1 0 0,0 0 0 0 0,0 0-1 0 0,0 0 1 0 0,0 0 0 0 0,0 0-1 0 0,0 0 1 0 0,0 0 0 0 0,0 0-1 0 0,0 0 1 0 0,0 0 0 0 0,1 0 0 0 0,-1 0-1 0 0,0 0 1 0 0,0 0 0 0 0,0 0-1 0 0,0 0 1 0 0,0 0 0 0 0,0 0-4 0 0,5 0-23 0 0,0 0 86 0 0,0 0 76 0 0,0 0 64 0 0,2 0 108 0 0,1 0 58 0 0,18 0 879 0 0,-18-2-1021 0 0,2-3-24 0 0,3-2-37 0 0,-2 6-12 0 0,0 0-49 0 0,-4-1-35 0 0,5-3-4 0 0,-10 4-61 0 0,1 0-1 0 0,-1 0 1 0 0,0 0-1 0 0,1 0 1 0 0,-1 0-1 0 0,1 1 1 0 0,0-1-1 0 0,-1 1 1 0 0,1 0 0 0 0,0-1-1 0 0,-1 1 1 0 0,1 1-5 0 0,5-2 19 0 0,-1 0 1 0 0,0 0-1 0 0,0 0 1 0 0,6-3-20 0 0,14-2 51 0 0,-7 4 24 0 0,-16 3-98 0 0,4-1 70 0 0,3 1 64 0 0,-3-2-129 0 0,-4 1-34 0 0,0-1-37 0 0,0 0-40 0 0,0 0-48 0 0,0 0-86 0 0,0-1-64 0 0,1 0-118 0 0,0 0-61 0 0,1 0-46 0 0,1 1-33 0 0,9-1-831 0 0,11 1-812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22.8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228 212 8176 0 0,'0'3'182'0'0,"0"-2"-80"0"0,0-1-59 0 0,0 1-63 0 0,0 1-100 0 0,0-1 97 0 0,0 0 54 0 0,0 0 78 0 0,0 0 76 0 0,0 0 101 0 0,0 1 119 0 0,0-1-153 0 0,0-1 37 0 0,-2 0 174 0 0,-4 1-233 0 0,0 1-38 0 0,0 2 0 0 0,-1 2 48 0 0,5-5-52 0 0,0 0-44 0 0,-1 1 40 0 0,-1-2-92 0 0,-1-1-48 0 0,4 1-6 0 0,0 0 34 0 0,-2 0-4 0 0,0-1 46 0 0,-2 1 96 0 0,-5 1 343 0 0,7-1-396 0 0,0 1-46 0 0,0 0-84 0 0,-1 1 101 0 0,-10 5 205 0 0,4-1 60 0 0,5 4-83 0 0,-7-2-30 0 0,-4 2-36 0 0,-11 8 144 0 0,19-7-268 0 0,-2 5-20 0 0,9-15-95 0 0,-10 10 61 0 0,0 4-36 0 0,5 3-15 0 0,5-2 26 0 0,1-15-40 0 0,0 1 0 0 0,-1 0 0 0 0,1 0-1 0 0,0-1 1 0 0,-1 1 0 0 0,1 0 0 0 0,-1-1 0 0 0,1 1 0 0 0,-1-1 0 0 0,0 1 0 0 0,0-1 0 0 0,0 1-1 0 0,0-1 0 0 0,0 1 0 0 0,0-1 0 0 0,0 1 0 0 0,1-1 0 0 0,-1 1 0 0 0,0-1 0 0 0,1 1 0 0 0,-1 0 0 0 0,1-1 0 0 0,-1 1 0 0 0,1 0 0 0 0,0 0 0 0 0,0-1 0 0 0,0 1 0 0 0,-1 5 0 0 0,1-5 0 0 0,0 0 0 0 0,0 0 0 0 0,0 0 0 0 0,0 0 0 0 0,0 0 0 0 0,1 0 0 0 0,-1 0 0 0 0,1 0 0 0 0,-1 0 0 0 0,1 1 0 0 0,4 5 0 0 0,-4-7 0 0 0,0 1 0 0 0,0-1 0 0 0,-1 0 0 0 0,1 1 0 0 0,0-1 0 0 0,-1 1 0 0 0,1-1 0 0 0,-1 1 0 0 0,1-1 0 0 0,-1 1 0 0 0,0 0 0 0 0,1-1 0 0 0,-1 1 0 0 0,0 0 0 0 0,0-1 0 0 0,0 0 0 0 0,0 0 0 0 0,0 1 0 0 0,0-1 0 0 0,0 0 0 0 0,0 0 0 0 0,1 0 0 0 0,-1 1 0 0 0,0-1 0 0 0,1 0 0 0 0,-1 0 0 0 0,1 0 0 0 0,-1 0 0 0 0,1 0 0 0 0,0 0 0 0 0,0 0 0 0 0,-1 0 0 0 0,1 0 0 0 0,0 0 0 0 0,0 0 0 0 0,0 0 0 0 0,0 0 0 0 0,0-1 0 0 0,0 1 0 0 0,1 0 0 0 0,10 4 0 0 0,-7 5 0 0 0,23 6 0 0 0,-25-16 0 0 0,0 1 0 0 0,0 0 0 0 0,0-1 0 0 0,0 1 0 0 0,0-1 0 0 0,0 0 0 0 0,0 0 0 0 0,0 0 0 0 0,0 0 0 0 0,-1 0 0 0 0,1-1 0 0 0,0 1 0 0 0,0-1 0 0 0,2 0 0 0 0,12-12 0 0 0,8-5 0 0 0,-10-1 8 0 0,3-5 74 0 0,-10 17-46 0 0,-5 5-28 0 0,0-1 0 0 0,0-1 1 0 0,0 1-1 0 0,0 0 0 0 0,-1-1 1 0 0,1 0-9 0 0,5-12 61 0 0,14-28 40 0 0,-20 40-91 0 0,-1-2 8 0 0,-1-14 20 0 0,0-10 221 0 0,2-16-259 0 0,11 64 0 0 0,-11-16 0 0 0,-1 1 0 0 0,1-1 0 0 0,0 1 0 0 0,-1 0 0 0 0,0 0 0 0 0,0 0 0 0 0,0-1 0 0 0,0 1 0 0 0,0 1 0 0 0,0-1 0 0 0,-1 0 0 0 0,1 0 0 0 0,-1 2 0 0 0,0-3 0 0 0,0 0 0 0 0,0-1 0 0 0,0 1 0 0 0,1-1 0 0 0,-1 1 0 0 0,1-1 0 0 0,-1 1 0 0 0,1-1 0 0 0,-1 1 0 0 0,1-1 0 0 0,0 1 0 0 0,0-1 0 0 0,0 0 0 0 0,0 1 1 0 0,3 6-1 0 0,42 82-1 0 0,-41-77 1 0 0,5-8 0 0 0,-4 6 1 0 0,-5-10-1 0 0,-1 0 0 0 0,0 0 0 0 0,1 0 0 0 0,-1 0-1 0 0,1 0 1 0 0,-1-1 0 0 0,1 1 0 0 0,0 0 0 0 0,-1 0 0 0 0,1 0 0 0 0,0 0 0 0 0,0-1 0 0 0,0 1 0 0 0,-1 0 0 0 0,1-1 0 0 0,1 1 0 0 0,10 2-34 0 0,-10-3-41 0 0,-1 0-35 0 0,-1 2-160 0 0,0 11-16 0 0</inkml:trace>
  <inkml:trace contextRef="#ctx0" brushRef="#br0" timeOffset="399.9">833 1 8928 0 0,'0'0'200'0'0,"0"0"33"0"0,0 0 14 0 0,0 2-41 0 0,1 6-138 0 0,1-3-16 0 0,2 3 108 0 0,2 1 157 0 0,-4 4 114 0 0,-2-6-191 0 0,0-5-160 0 0,0 0-1 0 0,0 0 0 0 0,0 0 1 0 0,0 0-1 0 0,0 0 0 0 0,0 0 1 0 0,1 0-1 0 0,-1 0 0 0 0,1 0 1 0 0,0 1-80 0 0,9 15 424 0 0,-5 7-38 0 0,1-10-81 0 0,3 5 125 0 0,-5-7-293 0 0,5 10 132 0 0,-1 0-15 0 0,-4-11-143 0 0,3 10 132 0 0,-1-1-68 0 0,10 37 201 0 0,-15-51-322 0 0,5 54 303 0 0,6-27-195 0 0,-9-29-133 0 0,-1 0 0 0 0,0 1 0 0 0,0-1-1 0 0,0 1 1 0 0,-1 0 0 0 0,0-1 0 0 0,0 1-1 0 0,0 0 1 0 0,-1 0-29 0 0,-1 19 59 0 0,1-16-46 0 0,-1-1 0 0 0,1 1 0 0 0,1 0 0 0 0,-1-1 0 0 0,2 1 1 0 0,0 3-14 0 0,4 0 15 0 0,-5-10-11 0 0,0-1 1 0 0,-1 0-1 0 0,1 1 0 0 0,0-1 1 0 0,-1 0-1 0 0,1 1 0 0 0,-1-1 1 0 0,0 1-1 0 0,1-1 0 0 0,-1 1 1 0 0,0-1-1 0 0,0 1 1 0 0,0-1-5 0 0,0 5 9 0 0,0 0-1 0 0,0 13 40 0 0,0-14-40 0 0,0 0 0 0 0,0 2 40 0 0,-2 3-37 0 0,-3-7-7 0 0,-1-3-85 0 0,-1 0-96 0 0,0-3-169 0 0,2-9-209 0 0,-8-3-18 0 0</inkml:trace>
  <inkml:trace contextRef="#ctx0" brushRef="#br0" timeOffset="1028.35">637 227 6968 0 0,'0'0'157'0'0,"0"3"23"0"0,2 12 11 0 0,-1-12-171 0 0,0-1 0 0 0,0 1 0 0 0,1 0 0 0 0,-1-1 0 0 0,0 1 0 0 0,1-1 0 0 0,0 0 0 0 0,0 1-20 0 0,7 1 48 0 0,-3-3 21 0 0,-5-1-13 0 0,1 0 0 0 0,0 0 0 0 0,-1 0-1 0 0,1 1 1 0 0,-1-1 0 0 0,1 1 0 0 0,-1-1 0 0 0,1 1 0 0 0,-1-1 0 0 0,1 1-1 0 0,-1 0 1 0 0,1 0 0 0 0,-1-1 0 0 0,0 1 0 0 0,1 0 0 0 0,-1 1 0 0 0,0-1-1 0 0,1 0-55 0 0,-1 1 289 0 0,1-1-66 0 0,-1-1-58 0 0,1 1-47 0 0,0-1-27 0 0,0 0-40 0 0,3-1 17 0 0,-4 1-12 0 0,0 0 53 0 0,5 0 134 0 0,0 0-34 0 0,6 0 127 0 0,-2 0-79 0 0,15 0 280 0 0,-17 0-331 0 0,1 0 43 0 0,2-2 72 0 0,-2-3-71 0 0,4-1 16 0 0,1 4-36 0 0,28 1 511 0 0,-34 2-622 0 0,-2-1-33 0 0,11 0 208 0 0,-3 0-67 0 0,4 0 14 0 0,29 0 247 0 0,-39-1-445 0 0,-1 0 1 0 0,1 0-1 0 0,0-1 1 0 0,-1 0-1 0 0,4-2-43 0 0,13-3 71 0 0,-12 4-61 0 0,-3 0-9 0 0,1 1 0 0 0,-1 0 0 0 0,0 1 0 0 0,1 0 1 0 0,7 1-2 0 0,-15 0 0 0 0,0 0 0 0 0,1-1 0 0 0,-1 1 0 0 0,0 0 0 0 0,0-1 0 0 0,1 1 0 0 0,-1-1 0 0 0,0 0 0 0 0,0 1 0 0 0,0-1 0 0 0,0 0 0 0 0,1-1 0 0 0,-1 1-4 0 0,1 0-1 0 0,-1 0 1 0 0,1 0-1 0 0,-1 0 1 0 0,1 0-1 0 0,-1 1 1 0 0,1-1-1 0 0,-1 1 1 0 0,1 0-1 0 0,0-1 1 0 0,-1 1-1 0 0,2 0 5 0 0,-1 0-4 0 0,0 0 0 0 0,0 0-1 0 0,0-1 1 0 0,-1 1 0 0 0,1-1 0 0 0,0 0 0 0 0,2 0 4 0 0,3-3-48 0 0,1 0-51 0 0,-2 2-140 0 0,9 0-135 0 0,-11 2 195 0 0,0 1-81 0 0,-1-1 30 0 0,0 0-57 0 0,-1 0-64 0 0,1 0-74 0 0,-1 0 94 0 0,-1 0-46 0 0,1 0-39 0 0,-1 0-36 0 0,2 0-130 0 0,-1 0-34 0 0,8 0-1355 0 0</inkml:trace>
  <inkml:trace contextRef="#ctx0" brushRef="#br0" timeOffset="1271.62">1362 318 8784 0 0,'0'3'197'0'0,"-1"3"-77"0"0,2 3 23 0 0,3 1 6 0 0,0-3-36 0 0,1 4 34 0 0,0-2-102 0 0,-5-6-45 0 0,1-1 0 0 0,0 0-1 0 0,1 0 1 0 0,-1 0 0 0 0,0 0 0 0 0,1 0-1 0 0,-1 0 1 0 0,1 0 0 0 0,0 0 0 0 0,6 5 60 0 0,1 3 161 0 0,-7-9-180 0 0,-1 0 1 0 0,0 1-1 0 0,0-1 1 0 0,0 0-1 0 0,0 1 1 0 0,0-1-1 0 0,0 1 1 0 0,-1 0-1 0 0,1-1 1 0 0,0 1-1 0 0,-1-1 1 0 0,1 1-1 0 0,-1 0 1 0 0,0-1-1 0 0,1 1 1 0 0,-1 0-1 0 0,0 0-41 0 0,2 9 432 0 0,3-1-121 0 0,2-1-99 0 0,1-1-80 0 0,5 5-34 0 0,-12-12-95 0 0,0 1 0 0 0,0-1 1 0 0,0 0-1 0 0,0 1 0 0 0,0-1 1 0 0,0 1-1 0 0,-1-1 0 0 0,1 1 1 0 0,-1-1-1 0 0,1 1 1 0 0,-1-1-1 0 0,1 1 0 0 0,-1 0 1 0 0,0-1-1 0 0,0 2-3 0 0,0 8 9 0 0,-1 10 11 0 0,5-8 28 0 0,1-6-38 0 0,-5-7-9 0 0,1 1 1 0 0,-1-1-1 0 0,1 0 0 0 0,-1 1 0 0 0,1-1 0 0 0,-1 1 0 0 0,0-1 1 0 0,0 1-1 0 0,1-1 0 0 0,-1 1 0 0 0,0-1 0 0 0,0 1 0 0 0,1-1 0 0 0,-1 1 1 0 0,0-1-1 0 0,0 1 0 0 0,0 0 0 0 0,0-1-1 0 0,0 1 2 0 0,0 0-1 0 0,-1 1 1 0 0,1-1-1 0 0,-1 0 1 0 0,1 0 0 0 0,-1 0-1 0 0,1 0 1 0 0,-1 0-1 0 0,0 0 1 0 0,0 0 0 0 0,1 0-1 0 0,-1 0 1 0 0,0 0-1 0 0,0 0 1 0 0,0 0-2 0 0,-1 1-29 0 0,2 1 17 0 0,0 0-58 0 0,0-1-6 0 0,-1 0-36 0 0,1-2-78 0 0</inkml:trace>
  <inkml:trace contextRef="#ctx0" brushRef="#br0" timeOffset="1454.15">1362 46 8464 0 0,'5'0'36'0'0,"-2"0"69"0"0,-1-1 83 0 0,-1 1 140 0 0,-3 0-53 0 0,0 1-184 0 0,-1 0-103 0 0,-1 1-103 0 0,-8 8 191 0 0,12-9-3 0 0,3 0-89 0 0,1-1-103 0 0,-1 0-120 0 0,-3 0 32 0 0,0 0 0 0 0,1 0-35 0 0,0 0-331 0 0,-1 0-235 0 0,0 0-538 0 0</inkml:trace>
  <inkml:trace contextRef="#ctx0" brushRef="#br0" timeOffset="1885.43">2058 167 7744 0 0,'25'13'174'0'0,"-25"-13"-154"0"0,0 0 110 0 0,1 0-48 0 0,-1 0-29 0 0,-2 1-26 0 0,-3 0 0 0 0,0-1 24 0 0,-1 0 30 0 0,-2 0 46 0 0,-6 0-146 0 0,0 0 56 0 0,0 1 48 0 0,1 0 41 0 0,-7 2 144 0 0,-6 5 235 0 0,23-7-309 0 0,1 0-34 0 0,-1 0 73 0 0,0 0-76 0 0,-1-1-75 0 0,0 0-32 0 0,0 1 66 0 0,-6 3 55 0 0,-7 3 82 0 0,10-6-125 0 0,-1-1 40 0 0,0 1-2 0 0,-2 4 60 0 0,3 0-46 0 0,3-2-39 0 0,-3 1 48 0 0,-4 3-111 0 0,-2 2 98 0 0,-31 31 641 0 0,35-31-680 0 0,1-1-41 0 0,-7 11 108 0 0,4 2-90 0 0,9-16-105 0 0,-3 26 80 0 0,3-28-90 0 0,0 0 1 0 0,1 1-1 0 0,-1-1 1 0 0,1 1 0 0 0,0 0-1 0 0,0-1 1 0 0,0 1-1 0 0,0 0 1 0 0,1 0 0 0 0,-1 2-2 0 0,1-4 0 0 0,0 0 0 0 0,1 0 0 0 0,-1 0 0 0 0,0-1 0 0 0,1 1 0 0 0,-1 0 0 0 0,1 0 0 0 0,-1-1 0 0 0,1 1 0 0 0,0 0 0 0 0,1 1 0 0 0,1 7 0 0 0,-8 5 0 0 0,7-10 6 0 0,0-1 1 0 0,0 1-1 0 0,0-1 1 0 0,0 0-1 0 0,1 0 1 0 0,0 0-1 0 0,2 3-6 0 0,-1-1 15 0 0,0 0-14 0 0,0-1 1 0 0,0 0-1 0 0,1 0 1 0 0,-1 0-1 0 0,1-1 1 0 0,0 1-1 0 0,0-1 1 0 0,5 3-2 0 0,-4-5 1 0 0,1 1 1 0 0,-1 0 0 0 0,1-1 0 0 0,0 0 0 0 0,-1-1-1 0 0,8 1-1 0 0,40 0 119 0 0,-43-2-80 0 0,0 0 1 0 0,12 0 28 0 0,7-3-8 0 0,-27 2-51 0 0,1 0 0 0 0,-1-1 0 0 0,1 1-1 0 0,-1-1 1 0 0,0 1 0 0 0,0-1 0 0 0,1 0-9 0 0,14-13 74 0 0,-14 11-50 0 0,1 0 1 0 0,0 0 0 0 0,0 0 0 0 0,0 1 0 0 0,1-1-25 0 0,11-7 81 0 0,-4 0 2 0 0,-6 4-29 0 0,-3 4-26 0 0,-1 0-1 0 0,0-1 1 0 0,0 1 0 0 0,0 0 0 0 0,-1-1 0 0 0,1 0-28 0 0,-1-1 31 0 0,4-5 54 0 0,-1-1 0 0 0,-1 1-1 0 0,1-4-84 0 0,-2-7 51 0 0,-3 19-57 0 0,-1 0 1 0 0,1 0-1 0 0,0 0 0 0 0,-1 1 1 0 0,1-1-1 0 0,-1 0 0 0 0,1 0 1 0 0,-1 0-1 0 0,0 0 6 0 0,0 0-14 0 0,0 0 0 0 0,1 0 0 0 0,-1 0-1 0 0,1 0 1 0 0,-1 0 0 0 0,1 0 0 0 0,0 0 0 0 0,0 0-1 0 0,0 0 1 0 0,0 0 14 0 0,1-14-150 0 0,0 6 6 0 0,0 0-53 0 0,-2 1-66 0 0,-2 0-78 0 0,0 4 215 0 0,1 2-16 0 0,1 1-28 0 0,-1 0-66 0 0,1 0-79 0 0,0-1-95 0 0,0 0-110 0 0,0 1 215 0 0,1 0-33 0 0,0 0-35 0 0,-1 0-36 0 0,1 0-38 0 0,0-1-41 0 0,0-7-1151 0 0,0-7-920 0 0</inkml:trace>
  <inkml:trace contextRef="#ctx0" brushRef="#br0" timeOffset="2253.48">2300 212 8032 0 0,'1'14'59'0'0,"2"-1"55"0"0,13 23 359 0 0,-9-23-317 0 0,-3-2-120 0 0,-4 5-26 0 0,1 0-18 0 0,0-14 6 0 0,0 0 0 0 0,1 0 0 0 0,-1 0 1 0 0,0 0-1 0 0,0 0 0 0 0,1 0 0 0 0,-1-1 1 0 0,1 1-1 0 0,1 1 2 0 0,3 3 22 0 0,-1 1 40 0 0,0 5 189 0 0,-2-2-62 0 0,6 10 159 0 0,3-4 77 0 0,2-1-61 0 0,0-1-53 0 0,0-1-42 0 0,5 5 82 0 0,-13-13-203 0 0,-2-2-56 0 0,0 0-38 0 0,2-1-45 0 0,-1 0-23 0 0,-2 1 41 0 0,-2-3-26 0 0,-1 1 0 0 0,1-1 1 0 0,-1 1-1 0 0,0-1 0 0 0,1 1 1 0 0,-1-1-1 0 0,0 1 0 0 0,1 0 1 0 0,-1-1-1 0 0,0 1 0 0 0,1 0 1 0 0,-1-1-1 0 0,0 1 0 0 0,0 0 1 0 0,0 0-1 0 0,0-1 0 0 0,0 1 1 0 0,0 0-2 0 0,0 2 72 0 0,0-3 62 0 0,0 0 24 0 0,0 0 2 0 0,0 0-19 0 0,-2 0-68 0 0,1 0-48 0 0,-5 0-24 0 0,3 0 47 0 0,2 0 15 0 0,0 0 37 0 0,0 0 44 0 0,1 0 53 0 0,0-3 11 0 0,-1-5-90 0 0,-5-3 9 0 0,0-2 5 0 0,4 2-13 0 0,2-8 57 0 0,0-5-8 0 0,-1 10-35 0 0,-4-1-15 0 0,1-3-1 0 0,8-2-2 0 0,-1 9-66 0 0,2-16 24 0 0,-1 19-64 0 0,0-4 3 0 0,-9-14 31 0 0,9 14-30 0 0,0 4-5 0 0,-1-3 14 0 0,-3 8-17 0 0,1 1 0 0 0,-1-1 0 0 0,1 1 0 0 0,0-1 1 0 0,0 1-1 0 0,0-1 0 0 0,0 1 0 0 0,0 0 0 0 0,1-1 1 0 0,-1 1-1 0 0,1 0 0 0 0,-1 0 0 0 0,1 0 0 0 0,0 0 0 0 0,0 0 1 0 0,0 1-1 0 0,0-1 0 0 0,0 0 0 0 0,2 0-5 0 0,9-3 14 0 0,-9-2-14 0 0,-4 7 0 0 0,1 0 0 0 0,-1-1 0 0 0,0 1 0 0 0,0-1 0 0 0,1 1 0 0 0,-1 0 0 0 0,0-1 0 0 0,0 1 0 0 0,1 0 0 0 0,-1-1 0 0 0,1 1 0 0 0,-1 0 0 0 0,0-1 0 0 0,1 1 0 0 0,-1 0 0 0 0,1 0 0 0 0,-1-1 0 0 0,0 1 0 0 0,1 0 0 0 0,-1 0 0 0 0,1 0 0 0 0,-1 0 0 0 0,1 0 0 0 0,-1 0 0 0 0,1 0 0 0 0,-1 0 0 0 0,1 0 0 0 0,-1 0 0 0 0,1 0 0 0 0,-1 0 0 0 0,1 0 0 0 0,0 0 0 0 0,22-1-11 0 0,-17 1 5 0 0,-1-1 0 0 0,1 1 0 0 0,0 0 0 0 0,0 0 0 0 0,-1 1 0 0 0,1 0-1 0 0,0 0 1 0 0,-1 0 0 0 0,1 0 0 0 0,-1 1 0 0 0,1 0 0 0 0,-1 0 0 0 0,0 1 0 0 0,2 0 6 0 0,6 6-22 0 0,0 1 1 0 0,0 0 0 0 0,6 7 21 0 0,24 15-11 0 0,-39-27 4 0 0,0-1 1 0 0,-1 1-1 0 0,1-1 0 0 0,-1 1 1 0 0,0 1-1 0 0,0-1 0 0 0,0 0 1 0 0,0 2 6 0 0,0 5 0 0 0,-3-10 0 0 0,1 1 0 0 0,-1-1 0 0 0,1 0 0 0 0,-1 0 0 0 0,1 0 0 0 0,0 0 0 0 0,0 0 0 0 0,0 0 0 0 0,0 0 0 0 0,1 0 0 0 0,-1 0 0 0 0,0 0 0 0 0,1 0 0 0 0,0 0 0 0 0,-1-1 0 0 0,1 1 0 0 0,-1 0 0 0 0,0 0 0 0 0,1-1 0 0 0,-1 1 0 0 0,0 0 0 0 0,0 1 0 0 0,0-1 0 0 0,0 0 0 0 0,0 0 0 0 0,-1 0 0 0 0,1 0 0 0 0,-1 1 0 0 0,0-1 0 0 0,1 0 0 0 0,-1 0 0 0 0,0 1 0 0 0,0-1 0 0 0,0 1 0 0 0,0-1-1 0 0,0 0 1 0 0,0 0 0 0 0,0 0 0 0 0,0 0 0 0 0,1-1 0 0 0,-1 1 0 0 0,1 0 0 0 0,-1 0 0 0 0,1 0 0 0 0,0-1 0 0 0,0 1 0 0 0,0 0 0 0 0,1 1 0 0 0,-1-2 0 0 0,-1 0 1 0 0,1 0 0 0 0,0 1 0 0 0,0-1 0 0 0,-1 1 0 0 0,1-1 0 0 0,-1 1 0 0 0,1-1 0 0 0,-1 1 0 0 0,0-1-1 0 0,1 1 1 0 0,-1-1 0 0 0,0 2-1 0 0,0 27 54 0 0,0-19-54 0 0,0 6-34 0 0,0-14-135 0 0,0-3-44 0 0,0 0 92 0 0,0 0 37 0 0,0 0-38 0 0,0 0-16 0 0,0 0-38 0 0,0 0-44 0 0,0 0-49 0 0,0 0-53 0 0,0 0-49 0 0,0 0-44 0 0,0 0-39 0 0,0 0-133 0 0,0 0-38 0 0,0 0-1383 0 0</inkml:trace>
  <inkml:trace contextRef="#ctx0" brushRef="#br0" timeOffset="2683.71">3313 212 8840 0 0,'0'0'197'0'0,"0"-2"24"0"0,-3-8 19 0 0,-7 5-29 0 0,9 1-180 0 0,-1 1-23 0 0,-13-5 44 0 0,10 4 25 0 0,-2-3 87 0 0,5 6-20 0 0,1 0-32 0 0,-3 0 30 0 0,0 1-71 0 0,0 1-35 0 0,1-1 50 0 0,-8 0 145 0 0,8 1-161 0 0,0-1 1 0 0,0 0-1 0 0,0 0 1 0 0,0 0-1 0 0,-1 0 1 0 0,1 0-1 0 0,0-1 1 0 0,0 0-1 0 0,0 1 1 0 0,0-2-71 0 0,-5-2 153 0 0,-1-2 64 0 0,-4 4 43 0 0,3 1-64 0 0,7 1-142 0 0,0 0-1 0 0,1-1 1 0 0,-1 1-1 0 0,0 0 1 0 0,1 1 0 0 0,-1-1-1 0 0,0 0 1 0 0,1 1-1 0 0,-1-1 1 0 0,0 1 0 0 0,0 0-54 0 0,-1 6 165 0 0,3-7-155 0 0,1 0 0 0 0,0 1 0 0 0,0-1 1 0 0,-1 1-1 0 0,1-1 0 0 0,0 0 0 0 0,-1 1 0 0 0,1-1 0 0 0,0 1 0 0 0,-1-1 0 0 0,1 0 0 0 0,0 0 0 0 0,-1 1 0 0 0,1-1 0 0 0,-1 0 0 0 0,1 0 0 0 0,0 1 0 0 0,-1-1 0 0 0,1 0 0 0 0,-1 0 0 0 0,1 0 0 0 0,-1 0 0 0 0,1 0 0 0 0,-1 0 0 0 0,1 0 0 0 0,-1 0 0 0 0,1 0 0 0 0,-1 0 0 0 0,1 0 0 0 0,-1 0 0 0 0,1 0 0 0 0,-1 0-10 0 0,-27 0 450 0 0,23 2-244 0 0,-5 9-72 0 0,5-8-22 0 0,0-2-68 0 0,0 0-12 0 0,3 0-15 0 0,1 5 20 0 0,2 14-3 0 0,-1-5-49 0 0,2 3-54 0 0,-1-15 61 0 0,0 0 0 0 0,0-1 1 0 0,1 1-1 0 0,-1-1 1 0 0,1 1-1 0 0,-1-1 1 0 0,1 1-1 0 0,0-1 1 0 0,0 0 7 0 0,21 16-54 0 0,-13-3 44 0 0,30 15 10 0 0,-33-24 0 0 0,0 0 0 0 0,-1 0 0 0 0,2-1 0 0 0,-1 0 0 0 0,1-1 0 0 0,12 10 0 0 0,-9-8 0 0 0,-6-3 0 0 0,-1-1 0 0 0,0 1 0 0 0,1 0 0 0 0,-1 0 0 0 0,0 0 0 0 0,-1 1 0 0 0,1-1 0 0 0,-1 1 0 0 0,1 0 0 0 0,1 3 0 0 0,-1 3 0 0 0,-3-8 0 0 0,0 0 0 0 0,0 1 0 0 0,0-1 0 0 0,1 0 0 0 0,-1 0 0 0 0,1 0 0 0 0,-1 0 0 0 0,1-1 0 0 0,-1 1 0 0 0,7 6 0 0 0,-6-5 0 0 0,1 0 0 0 0,1 0 0 0 0,-1 0 0 0 0,0 0 0 0 0,1-1 0 0 0,0 1 0 0 0,11 2 0 0 0,-14-4 0 0 0,0-1 0 0 0,0 1 0 0 0,0-1 0 0 0,-1 1 0 0 0,1 0 0 0 0,0 0 0 0 0,0-1 0 0 0,0 1 0 0 0,-1 0 0 0 0,1 0 0 0 0,0 0 0 0 0,-1 0 0 0 0,1 0 0 0 0,-1 0 0 0 0,1 0 0 0 0,-1 1 0 0 0,3 23 0 0 0,-3-24-2 0 0,0 16-16 0 0,-1-15 26 0 0,1 0-1 0 0,0 0 0 0 0,0-1 0 0 0,-1 1 1 0 0,1 0-1 0 0,-1-1 0 0 0,1 1 1 0 0,-1 0-1 0 0,0-1 0 0 0,0 1-7 0 0,-1 1 15 0 0,-1 0 0 0 0,0 0-1 0 0,0 0 1 0 0,0 0 0 0 0,-1-1 0 0 0,1 0-1 0 0,0 1 1 0 0,-1-1 0 0 0,0-1 0 0 0,1 1 0 0 0,-1 0-15 0 0,-9 8-15 0 0,12-10 12 0 0,1 1 0 0 0,-1-1 0 0 0,1 0 1 0 0,-1 1-1 0 0,1-1 0 0 0,-1 0 0 0 0,1 1 0 0 0,-1-1 0 0 0,0 0 1 0 0,1 0-1 0 0,-1 0 0 0 0,0 1 0 0 0,1-1 0 0 0,-1 0 0 0 0,1 0 1 0 0,-1 0-1 0 0,0 0 0 0 0,1 0 0 0 0,-1 0 0 0 0,0 0 1 0 0,1-1-1 0 0,-1 1 0 0 0,0 0 0 0 0,1 0 3 0 0,-3-1-5 0 0,-10 1-59 0 0,0 0-129 0 0,0 0-128 0 0,-1 0-131 0 0,1 0-130 0 0,6 0 242 0 0,1 0-33 0 0,0 0-33 0 0,0 0-33 0 0,0 0-33 0 0,0 0-33 0 0,4 0-1216 0 0,2 0-979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21.5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8752 0 0,'0'0'197'0'0,"0"0"24"0"0,0 0 19 0 0,0 0-78 0 0,0 0-22 0 0,0 0 40 0 0,0 0 146 0 0,2 0 274 0 0,-1 0-559 0 0,0 0-1 0 0,-1 0 0 0 0,1 0 1 0 0,0 1-1 0 0,-1-1 1 0 0,1 0-1 0 0,-1 0 0 0 0,1 0 1 0 0,0 1-1 0 0,-1-1 0 0 0,1 0 1 0 0,-1 1-1 0 0,1-1 0 0 0,-1 0 1 0 0,1 1-1 0 0,-1-1 1 0 0,1 1-1 0 0,-1-1 0 0 0,1 1 1 0 0,-1-1-1 0 0,0 1 0 0 0,1-1 1 0 0,-1 1-41 0 0,5 4 428 0 0,3-3-63 0 0,-8-2-357 0 0,0 0 0 0 0,0 0 0 0 0,0 0 0 0 0,0 0 0 0 0,0 0 0 0 0,0 0 0 0 0,0 0 0 0 0,0 0 0 0 0,0 0 0 0 0,1 0 0 0 0,-1 0 0 0 0,0 0 0 0 0,0 0 0 0 0,0 0 0 0 0,0 0 0 0 0,0 0 0 0 0,0 0 0 0 0,0 0 1 0 0,0 0-1 0 0,0 0 0 0 0,0 0 0 0 0,0 0 0 0 0,1 0 0 0 0,-1 0 0 0 0,0 0 0 0 0,0 1 0 0 0,0-1 0 0 0,0 0 0 0 0,0 0 0 0 0,0 0 0 0 0,0 0 0 0 0,0 0 0 0 0,0 0 0 0 0,0 0 0 0 0,0 0 0 0 0,0 0 0 0 0,0 0 0 0 0,0 0 0 0 0,0 0 0 0 0,0 0 1 0 0,0 1-1 0 0,0-1 0 0 0,0 0 0 0 0,0 0 0 0 0,0 0 0 0 0,0 0 0 0 0,0 0 0 0 0,0 0 0 0 0,0 0 0 0 0,0 0 0 0 0,0 0 0 0 0,0 0 0 0 0,0 1 0 0 0,0-1 0 0 0,0 0 0 0 0,0 0 0 0 0,0 0-8 0 0,1 6 153 0 0,1-1 44 0 0,10 10 505 0 0,-5-7-371 0 0,-4-4-204 0 0,0 1-37 0 0,0 6 151 0 0,-2 5-14 0 0,0 0-25 0 0,12 8 250 0 0,-11-21-388 0 0,-1-1-1 0 0,1 1 0 0 0,0 0 1 0 0,-1 0-1 0 0,0 0 1 0 0,0 0-1 0 0,0 0 0 0 0,0 0 1 0 0,0 0-1 0 0,0 0 0 0 0,-1 0 1 0 0,1 3-64 0 0,1 11 148 0 0,14 28 318 0 0,-11-33-352 0 0,-1 0-41 0 0,0 4 64 0 0,-4-4-52 0 0,1 5 17 0 0,5-5-6 0 0,-5-11-82 0 0,0 1 1 0 0,0-1-1 0 0,0 1 1 0 0,-1-1-1 0 0,1 1 1 0 0,-1-1-1 0 0,1 1 1 0 0,-1-1-1 0 0,1 1 1 0 0,-1 0-1 0 0,0-1 1 0 0,0 1-1 0 0,0-1 1 0 0,0 1-15 0 0,0 2 22 0 0,1 0 0 0 0,-1 0 1 0 0,1 0-1 0 0,0-1 0 0 0,0 1 0 0 0,0 0 1 0 0,0-1-1 0 0,1 1 0 0 0,-1-1 0 0 0,3 3-22 0 0,-3-2 31 0 0,0 0 0 0 0,0 0-1 0 0,-1 1 1 0 0,1-1-1 0 0,-1 0 1 0 0,0 0-1 0 0,0 0 1 0 0,0 0-1 0 0,-1 4-30 0 0,0 8 69 0 0,1-16 32 0 0,0 2-43 0 0,0-1-38 0 0,0 1-33 0 0,0 3-97 0 0,0 0-82 0 0,0 1-296 0 0,0-6 262 0 0,0-4 58 0 0,0 2-55 0 0,0 2-19 0 0,0 0-65 0 0,0 0 107 0 0,0 0-36 0 0,0 0-40 0 0,0 0-37 0 0,0 0-411 0 0,0-1 106 0 0,0 1-50 0 0,0-2-778 0 0,0-2-608 0 0,0-4-1156 0 0</inkml:trace>
  <inkml:trace contextRef="#ctx0" brushRef="#br0" timeOffset="320.27">243 91 8320 0 0,'0'4'34'0'0,"0"-1"0"0"0,0 1 0 0 0,1 0 0 0 0,-1 0 0 0 0,1-1 0 0 0,1 4-34 0 0,6 7 204 0 0,-5-11-9 0 0,-2 0-87 0 0,-1 1-56 0 0,-1 1-37 0 0,1-3 32 0 0,0 14-8 0 0,3-1-39 0 0,-1-10 25 0 0,1 1 45 0 0,4 5 162 0 0,6 12 330 0 0,-8 7 371 0 0,0-19-602 0 0,3 3-5 0 0,-5-8-188 0 0,-1 0 1 0 0,0 0-1 0 0,1-1 1 0 0,-2 1-1 0 0,1 2-138 0 0,-1 6 289 0 0,1-3-72 0 0,4 1 3 0 0,0 0-20 0 0,-4-2-17 0 0,-2-3-69 0 0,2-1-38 0 0,3 4-13 0 0,-4-9-63 0 0,0 1 0 0 0,0-1 1 0 0,0 1-1 0 0,-1-1 0 0 0,1 1 0 0 0,0 0 0 0 0,-1-1 1 0 0,1 1-1 0 0,-1 0 0 0 0,0-1 0 0 0,0 1 0 0 0,1 0 1 0 0,-1 0-1 0 0,0 4 0 0 0,-1-5 0 0 0,1 1 0 0 0,0-1 0 0 0,0 1 0 0 0,0 0 0 0 0,0-1 0 0 0,0 1 0 0 0,0-1 0 0 0,1 1 0 0 0,-1 0 0 0 0,1-1 0 0 0,-1 1 0 0 0,1 0 0 0 0,9 1-16 0 0,-8-3-6 0 0,-2 0-21 0 0,0 0-24 0 0,1 0-37 0 0,-1 0-19 0 0,0 0-37 0 0,0 0-44 0 0,0 0-48 0 0,0 0-52 0 0,0 0-48 0 0,0 0-43 0 0,0 0-38 0 0,0 0-129 0 0,0 0-36 0 0,0 0-1327 0 0</inkml:trace>
  <inkml:trace contextRef="#ctx0" brushRef="#br0" timeOffset="321.27">318 46 8952 0 0,'0'0'200'0'0,"0"0"33"0"0,0 0 15 0 0,-2 0-36 0 0,-8 0-153 0 0,7 0 15 0 0,3 0 1 0 0,0 0 16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31.9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245 76 7544 0 0,'0'0'166'0'0,"0"0"29"0"0,0 0 13 0 0,0-2-29 0 0,-1-22-110 0 0,-1 21-1 0 0,-2 2 33 0 0,-4-1 111 0 0,5 0-145 0 0,1 0 37 0 0,-3-2 130 0 0,-6-6 394 0 0,8 7-473 0 0,1 0-45 0 0,1 2-64 0 0,0 0-42 0 0,-2-2 240 0 0,0 1-48 0 0,1-1-41 0 0,0 1-35 0 0,-3-1 43 0 0,-4-1 90 0 0,6 4-137 0 0,0 0 51 0 0,0 0 302 0 0,3 0-252 0 0,-1 0-48 0 0,0 1-42 0 0,0-1-35 0 0,-3 0 24 0 0,-1-1-62 0 0,3 1-10 0 0,1 0 52 0 0,-6 0 124 0 0,-12 0 313 0 0,-3 0-112 0 0,10 3-348 0 0,-1 6 35 0 0,-11 15 138 0 0,16-15-159 0 0,5-6-58 0 0,0 0 0 0 0,1 0 1 0 0,-1 0-1 0 0,1 1 1 0 0,-1 2-30 0 0,-12 31 92 0 0,3-5-11 0 0,10-28-76 0 0,1 0 0 0 0,1 0 0 0 0,-1 1 0 0 0,0-1 0 0 0,1 0 0 0 0,0 1 0 0 0,0-1 0 0 0,0 0 0 0 0,1 5-5 0 0,0 4 24 0 0,-1 15-14 0 0,-1-9-10 0 0,0-1 0 0 0,2 1 0 0 0,0-1 1 0 0,2 1-1 0 0,-2-16 0 0 0,0 0 0 0 0,0 0 0 0 0,0 0 0 0 0,1 0 0 0 0,0 0 0 0 0,-1-1 0 0 0,2 2 0 0 0,-1-1 0 0 0,0 1 0 0 0,1-1 0 0 0,-1 1 0 0 0,-1 0 0 0 0,2 2 0 0 0,0 6 0 0 0,-3-9 0 0 0,1-1 0 0 0,-1 0 0 0 0,1 0 0 0 0,-1 1 0 0 0,1-1 0 0 0,0 0 0 0 0,0 0 0 0 0,0 0 0 0 0,0 0 0 0 0,1 0 0 0 0,-1 0 0 0 0,0-1 0 0 0,1 1 0 0 0,0 0 0 0 0,10 10 0 0 0,-7-8 0 0 0,-1 0 0 0 0,1 0 0 0 0,-1 1 0 0 0,0 0 0 0 0,0-1 0 0 0,0 3 0 0 0,9 11-13 0 0,-9-15 19 0 0,0 1 0 0 0,1-1 0 0 0,-1 0 0 0 0,1 0 0 0 0,1 1-6 0 0,26 10 32 0 0,-14-8-40 0 0,-7-3-107 0 0,14-2-45 0 0,-18-1 66 0 0,-1-1-55 0 0,0 1-95 0 0,0 0-110 0 0,-4 0 131 0 0,0 0-34 0 0,2 0-347 0 0,-1-1 83 0 0,-1 1-47 0 0,5-2-667 0 0,3-2-525 0 0,7-4-997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32.3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8176 0 0,'0'0'182'0'0,"0"0"29"0"0,0 0 13 0 0,0 2-32 0 0,0 2-164 0 0,0-4-28 0 0,4 7 19 0 0,5 10 41 0 0,-7-13 58 0 0,-1 6 60 0 0,-1-7-92 0 0,0 1 41 0 0,0-1-3 0 0,0 0 33 0 0,-1 1 40 0 0,1 0 44 0 0,0 7-42 0 0,0 2 106 0 0,0 6 159 0 0,0 9 336 0 0,1-20-583 0 0,0-1-60 0 0,1 0-29 0 0,2 1-8 0 0,0 0-12 0 0,-2-1-2 0 0,-1 0 24 0 0,0 1 54 0 0,-1 1-12 0 0,1-3-43 0 0,1 1-20 0 0,2 1 1 0 0,2 7 72 0 0,-5-8-84 0 0,0 2 36 0 0,2 5 80 0 0,9 1 22 0 0,0 1-20 0 0,-8-9-128 0 0,2 6 58 0 0,-5-11-126 0 0,1 0-1 0 0,-1 0 1 0 0,0 0 0 0 0,1-1-1 0 0,-1 1 1 0 0,1 0 0 0 0,-1-1-1 0 0,1 1 1 0 0,0-1 0 0 0,-1 1-1 0 0,1-1 1 0 0,0 0 0 0 0,1 1-20 0 0,8 3 111 0 0,6 5 91 0 0,-14-8-57 0 0,0-1-65 0 0,6-1-19 0 0,-6-1-12 0 0,12 1 133 0 0,-3 0 53 0 0,-7-2 21 0 0,-1-1-166 0 0,0 1 0 0 0,0-1-1 0 0,0 1 1 0 0,0 0 0 0 0,0 0 0 0 0,4-1-90 0 0,5-2 154 0 0,-2-1-65 0 0,-3 1 84 0 0,-1-2 0 0 0,1 1-1 0 0,3-5-172 0 0,9-12 247 0 0,-7 4-140 0 0,-8 10-97 0 0,-2 1-33 0 0,6-14 72 0 0,-8 18-48 0 0,1 1-1 0 0,-1-1 1 0 0,0 1-1 0 0,0-1 1 0 0,0 0-1 0 0,0 0 0 0 0,-1 0 1 0 0,1 1-1 0 0,-1-5 0 0 0,0 1-1 0 0,0 5-1 0 0,1 0-1 0 0,-1 0 0 0 0,0 0 1 0 0,-1 0-1 0 0,1 0 0 0 0,0 0 1 0 0,0 0-1 0 0,-1 0 0 0 0,0 0 0 0 0,0-1 3 0 0,-7-14-181 0 0,3 6 34 0 0,-1 0-34 0 0,1 0-37 0 0,-1 0-41 0 0,5 9 119 0 0,-1-1 35 0 0,-6-7-240 0 0,4 7 181 0 0,1 0-81 0 0,0 0 13 0 0,0 1-64 0 0,0-1-72 0 0,0 0-82 0 0,-10-10-406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32.6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31 9488 0 0,'0'0'276'0'0,"0"0"2"0"0,0 0-207 0 0,0 2-43 0 0,0-1-27 0 0,0-1-1 0 0,0 1 1 0 0,0-1 0 0 0,0 1-1 0 0,0-1 1 0 0,0 1 0 0 0,0-1-1 0 0,0 1 1 0 0,0-1 0 0 0,0 1-1 0 0,0-1 1 0 0,1 0 0 0 0,-1 1-1 0 0,0-1 1 0 0,0 1 0 0 0,0-1-1 0 0,1 1 1 0 0,-1-1 0 0 0,0 0-1 0 0,1 1 1 0 0,-1-1 0 0 0,0 0-1 0 0,1 1 1 0 0,-1-1 0 0 0,0 0-1 0 0,1 1 1 0 0,-1-1 0 0 0,1 0-1 0 0,-1 0 1 0 0,0 0 0 0 0,1 1-1 0 0,-1-1 1 0 0,1 0 0 0 0,-1 0-1 0 0,1 0 1 0 0,-1 0 0 0 0,1 0-1 0 0,-1 0 1 0 0,1 0 0 0 0,-1 0-1 0 0,1 0 1 0 0,-1 0-1 0 0,0 0 2 0 0,1 0-1 0 0,-1 0 1 0 0,0 0-1 0 0,0 0 1 0 0,0 0-1 0 0,0 0 1 0 0,0 0-1 0 0,0 0 1 0 0,0 0-1 0 0,0 0 1 0 0,0 0 0 0 0,0 0-1 0 0,1 0 1 0 0,-1 0-1 0 0,0 0 1 0 0,0 0-1 0 0,0 0 1 0 0,0 0-1 0 0,0 0 1 0 0,0 0-1 0 0,0 0 1 0 0,0 0 0 0 0,0 0-1 0 0,0 0 1 0 0,0 0-1 0 0,0 0 1 0 0,1 0-1 0 0,-1 0 1 0 0,0 0-1 0 0,0 0 1 0 0,0 0-1 0 0,0 1 1 0 0,0-1 0 0 0,0 0-1 0 0,0 0 1 0 0,0 0-1 0 0,0 0 1 0 0,0 0-1 0 0,0 0 1 0 0,0 0-1 0 0,0 0 1 0 0,0 0-1 0 0,0 0 1 0 0,0 0 0 0 0,0 1-1 0 0,0-1 1 0 0,0 0-1 0 0,0 0 1 0 0,0 0-1 0 0,0 0 1 0 0,0 0-1 0 0,0 0 1 0 0,0 0-1 0 0,0 0 1 0 0,0 0-1 0 0,0 0 1 0 0,0 1-2 0 0,0 39 356 0 0,2-35-133 0 0,7 8 23 0 0,-8-7-118 0 0,0-1-1 0 0,0 1 0 0 0,0-1 0 0 0,-1 0 1 0 0,0 1-1 0 0,0 2-127 0 0,0-7 18 0 0,3 4 204 0 0,4 6-60 0 0,-3 2 47 0 0,-3 18 282 0 0,-1-28-447 0 0,2 7 144 0 0,4 2 173 0 0,0 1-9 0 0,-5-2-196 0 0,-1-10 11 0 0,0 0-99 0 0,0 0-68 0 0,0 0-38 0 0,0 1-173 0 0,0-1 169 0 0,0 0 88 0 0,0 0 24 0 0,0-1 37 0 0,0 1 26 0 0,0 0 38 0 0,0-1 41 0 0,0 1 47 0 0,0-1 49 0 0,0 1 53 0 0,0 0 57 0 0,0 0 61 0 0,3-1-365 0 0,-3 0-107 0 0,1 0-1 0 0,-1 0 0 0 0,1 0 0 0 0,-1-1 1 0 0,1 1-1 0 0,-1 0 0 0 0,0 0 0 0 0,1 0 1 0 0,-1 0-1 0 0,1-1 0 0 0,-1 1 0 0 0,0 0 1 0 0,1 0-1 0 0,-1-1 0 0 0,0 1 0 0 0,1 0 1 0 0,-1-1-1 0 0,0 1 0 0 0,1-1 0 0 0,-1 1 1 0 0,0 0-1 0 0,0-1 0 0 0,1 1 0 0 0,-1-1 1 0 0,0 1-1 0 0,0-1-6 0 0,4-17 98 0 0,-4-29 29 0 0,-1 32-48 0 0,1 0 37 0 0,0-9-75 0 0,3 15 2 0 0,6-10-7 0 0,4-6 10 0 0,-5 8-51 0 0,-7 15 6 0 0,0 0 0 0 0,1 0 0 0 0,-1 0 0 0 0,0 0 0 0 0,1 1 0 0 0,-1-1 0 0 0,1 0 0 0 0,0 1 0 0 0,-1-1 0 0 0,1 1 0 0 0,0-1 0 0 0,0 1 0 0 0,0 0 0 0 0,0 0 0 0 0,0 0 0 0 0,0 0 0 0 0,1 0 0 0 0,-1 0 0 0 0,0 0 0 0 0,0 1 0 0 0,1-1 0 0 0,0 1-1 0 0,-1 0 12 0 0,-1 0 0 0 0,1 0 0 0 0,-1-1 0 0 0,1 1 0 0 0,0 0 0 0 0,-1-1 0 0 0,1 1 1 0 0,-1-1-1 0 0,1 0 0 0 0,-1 1 0 0 0,0-1 0 0 0,1 0 0 0 0,-1 0 0 0 0,1 0-12 0 0,5-4 56 0 0,2 1 12 0 0,4-3 27 0 0,-5 3-79 0 0,1 2-75 0 0,5 1-115 0 0,-4 2 59 0 0,-4-1 86 0 0,-2-1-27 0 0,-1 1-29 0 0,0-1-44 0 0,0 0-21 0 0,-1 1-43 0 0,0-1-50 0 0,1 0-56 0 0,-1 0 4 0 0,0 0-46 0 0,0 0-50 0 0,0 1-53 0 0,0-1-55 0 0,0-1-60 0 0,1 1-63 0 0,-1 0-66 0 0,4-1-1391 0 0,3 2-1178 0 0,-9 0 3227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33.3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244 48 6648 0 0,'0'0'149'0'0,"0"0"23"0"0,0 0 12 0 0,2 0 17 0 0,0 0-213 0 0,0 0 76 0 0,-1-1 64 0 0,1 1 55 0 0,0-1 75 0 0,-1 1 42 0 0,5-3 796 0 0,-4 2-660 0 0,-1 0-211 0 0,0 0-35 0 0,0 0 13 0 0,0 0-149 0 0,0 1-38 0 0,0-1-40 0 0,-1 1-44 0 0,1-1-48 0 0,-1 0-51 0 0,1 1 172 0 0,-1 0 1 0 0,0 0 0 0 0,0 0-1 0 0,0 0 1 0 0,0 0-1 0 0,0 0 1 0 0,0 0 0 0 0,0 0-1 0 0,0 0 1 0 0,1 0-1 0 0,-1 0 1 0 0,0 0 0 0 0,0-1-1 0 0,0 1 1 0 0,0 0 0 0 0,0 0-1 0 0,0 0 1 0 0,0 0-1 0 0,0 0 1 0 0,0 0 0 0 0,0 0-1 0 0,0 0 1 0 0,0-1-1 0 0,0 1 1 0 0,0 0 0 0 0,0 0-1 0 0,0 0 1 0 0,0 0 0 0 0,0 0-1 0 0,0 0 1 0 0,0 0-1 0 0,0-1 1 0 0,0 1 0 0 0,0 0-1 0 0,0 0 1 0 0,0 0-1 0 0,0 0 1 0 0,0 0 0 0 0,0 0-1 0 0,0 0 1 0 0,0-1-1 0 0,0 1 1 0 0,0 0 0 0 0,0 0-1 0 0,0 0 1 0 0,0 0 0 0 0,0 0-1 0 0,-1 0 1 0 0,1 0-1 0 0,0 0 1 0 0,0 0 0 0 0,0 0-1 0 0,0 0 1 0 0,0-1-1 0 0,0 1 1 0 0,0 0 0 0 0,-1 0-6 0 0,-9-10 320 0 0,9 9-165 0 0,-1 0-35 0 0,-1 0 33 0 0,-1 0-77 0 0,-1 2-40 0 0,3 0 54 0 0,1-1-72 0 0,0 0 0 0 0,1 0-1 0 0,-1 0 1 0 0,0 0-1 0 0,1 0 1 0 0,-1 0 0 0 0,0-1-1 0 0,1 1 1 0 0,-1 0 0 0 0,1 0-1 0 0,-1 0 1 0 0,0-1-1 0 0,1 1 1 0 0,-1 0 0 0 0,1-1-1 0 0,-1 1 1 0 0,1 0-1 0 0,-1-1 1 0 0,1 1 0 0 0,-1-1-1 0 0,1 1 1 0 0,-1-1 0 0 0,1 1-1 0 0,-1-1 1 0 0,1 1-1 0 0,0-1-17 0 0,-1 1 18 0 0,1-1-1 0 0,0 1 0 0 0,-1-1 0 0 0,1 0 0 0 0,-1 1 1 0 0,1 0-1 0 0,-1-1 0 0 0,1 1 0 0 0,-1-1 0 0 0,1 1 1 0 0,-1 0-1 0 0,1-1 0 0 0,-1 1 0 0 0,0 0 0 0 0,1-1 1 0 0,-1 1-1 0 0,1 0 0 0 0,-1 0 0 0 0,0 0 0 0 0,1 0 1 0 0,-1 0-1 0 0,0-1 0 0 0,1 1 0 0 0,-1 0 0 0 0,0 1 1 0 0,0-1-18 0 0,-14-1 282 0 0,11 0-202 0 0,0 1-1 0 0,-1 0 1 0 0,1 0-1 0 0,0 0 1 0 0,0 0 0 0 0,0 0-1 0 0,0 1 1 0 0,0 0-1 0 0,-4 1-79 0 0,0 3 84 0 0,7-4-69 0 0,0 0-1 0 0,-1 0 1 0 0,1-1-1 0 0,-1 1 1 0 0,1 0 0 0 0,0-1-1 0 0,-1 1 1 0 0,0-1-1 0 0,1 1 1 0 0,-1-1 0 0 0,1 0-1 0 0,-1 1 1 0 0,1-1-1 0 0,-1 0-14 0 0,-5-1 56 0 0,5 1-40 0 0,0 0 1 0 0,0 0 0 0 0,0 0-1 0 0,0 0 1 0 0,0 0-1 0 0,-1 1 1 0 0,1-1-1 0 0,0 1 1 0 0,0-1 0 0 0,0 1-17 0 0,-6 4 17 0 0,7-4-11 0 0,-1 0-1 0 0,1 0 1 0 0,-1-1-1 0 0,1 1 0 0 0,0 0 1 0 0,-1-1-1 0 0,1 1 1 0 0,-1-1-1 0 0,0 1 0 0 0,1-1 1 0 0,-1 0-1 0 0,1 1 1 0 0,-1-1-1 0 0,0 0-5 0 0,-13 2 28 0 0,0 11 25 0 0,0 2-39 0 0,2 0-14 0 0,11 0 0 0 0,1-3 0 0 0,1-9 0 0 0,0 0 0 0 0,-1 0 0 0 0,1 0 0 0 0,1 0 0 0 0,-1 0 0 0 0,0 0 0 0 0,1 0 0 0 0,-1 0 0 0 0,1 0 0 0 0,0 1 0 0 0,12 11 0 0 0,-6-8 0 0 0,-4-4 0 0 0,0 1 0 0 0,0-1 0 0 0,0 0 0 0 0,1-1 0 0 0,-1 1 0 0 0,1 0 0 0 0,-1-2 0 0 0,0 1 0 0 0,0 0 0 0 0,0 1 0 0 0,0-1 0 0 0,0 1 0 0 0,-1-1 0 0 0,1 1 0 0 0,-1 0 0 0 0,0 0 0 0 0,2 2 0 0 0,-1-1 0 0 0,0 1 0 0 0,0-1 0 0 0,1 0 0 0 0,0 0 0 0 0,0-1 0 0 0,0 1 0 0 0,3 2 0 0 0,4 0 0 0 0,-5-2 0 0 0,0 0 0 0 0,-1 0 0 0 0,1 0 0 0 0,3 4 0 0 0,-7-7 0 0 0,0 1 0 0 0,0-1 0 0 0,0 1 0 0 0,0-1 0 0 0,0 0 0 0 0,0 1 0 0 0,0-1 0 0 0,0 0 0 0 0,1-1 0 0 0,-1 1 0 0 0,0 0 0 0 0,1-1 0 0 0,-1 1 0 0 0,1-1 0 0 0,-1 1 0 0 0,0-1 0 0 0,1 1 0 0 0,-1 0 0 0 0,0 0 0 0 0,0 0 0 0 0,1 0 0 0 0,-1 0 0 0 0,0 1 0 0 0,0-1 0 0 0,0 1 0 0 0,0-1 0 0 0,-1 1 0 0 0,13 11-13 0 0,8 8 53 0 0,-19-19-23 0 0,-1 1 1 0 0,1 0-1 0 0,-1-1 1 0 0,1 1-1 0 0,-1 0 0 0 0,0 0 1 0 0,1 2-18 0 0,-8 0 11 0 0,12 8-11 0 0,-6-13 0 0 0,-1 1 0 0 0,0-1 0 0 0,1 1 0 0 0,-1 0 0 0 0,0 0 0 0 0,0-1 0 0 0,0 1 0 0 0,0 0 0 0 0,0-1 0 0 0,0 1 0 0 0,0 0 0 0 0,0-1 0 0 0,0 1 0 0 0,0 0 0 0 0,0-1 0 0 0,0 1 0 0 0,0 0 0 0 0,-1-1 0 0 0,1 1 0 0 0,0 0 0 0 0,-1 0 0 0 0,1 0 0 0 0,-1 0 0 0 0,0 0 0 0 0,1 0 0 0 0,-1 0 0 0 0,0 0 0 0 0,0 0 0 0 0,0 0 0 0 0,0 0 0 0 0,0 0 0 0 0,0-1 0 0 0,0 1 0 0 0,-1 0 0 0 0,-13 2 0 0 0,14-3 0 0 0,0-1 0 0 0,0 1 0 0 0,1 0 0 0 0,-1 0 0 0 0,0 1 0 0 0,0-1 0 0 0,0 0 0 0 0,1 0 0 0 0,-1 0 0 0 0,0 0 0 0 0,0 1 0 0 0,1-1 0 0 0,-1 0 0 0 0,0 1 0 0 0,0-1 0 0 0,-3 7 0 0 0,4-7 0 0 0,-1 0 0 0 0,1 1 0 0 0,0-1 0 0 0,0 1 0 0 0,-1-1 0 0 0,1 0 0 0 0,0 1 0 0 0,-1-1 0 0 0,1 1 0 0 0,0-1 0 0 0,-1 0 0 0 0,1 0 0 0 0,0 1 0 0 0,-1-1 0 0 0,1 0 0 0 0,-1 0 0 0 0,1 1 0 0 0,-1-1 0 0 0,1 0 0 0 0,0 0 0 0 0,-1 0 0 0 0,1 0 0 0 0,-1 0 0 0 0,1 0 0 0 0,-1 0 0 0 0,1 0 0 0 0,-1 0 0 0 0,1 0 0 0 0,-1 0 0 0 0,1 0 0 0 0,-1 0 0 0 0,0 0 0 0 0,-35 0 1 0 0,12 0 51 0 0,22 0-51 0 0,1 0 0 0 0,-1 0 0 0 0,1-1-1 0 0,-1 1 1 0 0,1 0 0 0 0,-1-1 0 0 0,1 1 0 0 0,-1-1 0 0 0,1 1 0 0 0,-1-1 0 0 0,1 0 0 0 0,0 0 0 0 0,-2 0-1 0 0,2 0-1 0 0,-1 0 1 0 0,1 0 0 0 0,-1 0 0 0 0,0 0 0 0 0,0 1 0 0 0,1-1 0 0 0,-1 0 0 0 0,0 1 0 0 0,0 0 0 0 0,0-1 0 0 0,1 1 0 0 0,-1 0 0 0 0,-2 0 0 0 0,0 0 0 0 0,3 0 0 0 0,0 0 0 0 0,0 0 0 0 0,0 0 0 0 0,0 0 0 0 0,0 0 0 0 0,0 0 0 0 0,0 0 0 0 0,0 0 0 0 0,0 0 0 0 0,1 0 0 0 0,-1-1 0 0 0,0 1 0 0 0,0 0 0 0 0,0-1 0 0 0,0 1 0 0 0,0 0 0 0 0,0-1 0 0 0,1 1 0 0 0,-1-1 0 0 0,0 0 0 0 0,0 1 0 0 0,1-1 0 0 0,-1 0 0 0 0,0 1 0 0 0,1-1 0 0 0,-1 0 0 0 0,1 0 0 0 0,-1 1 0 0 0,1-1 0 0 0,-1 0 0 0 0,1 0 0 0 0,-1 0 0 0 0,1 0 0 0 0,-12-15-28 0 0,-4 4-99 0 0,11 10 83 0 0,5 1 33 0 0,-1 1 0 0 0,1 0-1 0 0,-1 0 1 0 0,0-1-1 0 0,1 1 1 0 0,-1 0 0 0 0,1-1-1 0 0,-1 1 1 0 0,1 0 0 0 0,-1-1-1 0 0,1 1 1 0 0,-1-1-1 0 0,1 1 1 0 0,-1-1 0 0 0,1 1-1 0 0,0-1 1 0 0,-1 0-1 0 0,1 1 1 0 0,0-1 0 0 0,-1 1-1 0 0,1-1 1 0 0,0 0 11 0 0,-2-4-47 0 0,-3-2-43 0 0,2 2 1 0 0,0 0-44 0 0,2-1-60 0 0,0-1-77 0 0,1-8-389 0 0,0 0-19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33.6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1 151 9328 0 0,'0'0'208'0'0,"2"0"33"0"0,0 0-169 0 0,2 0-7 0 0,0 5 44 0 0,-2 0-13 0 0,1 1 37 0 0,1 0-99 0 0,5 3-24 0 0,-9-9-10 0 0,8 9 9 0 0,-4-3 27 0 0,12 24 463 0 0,-14-15-236 0 0,-2-14-244 0 0,0 0 1 0 0,0-1-1 0 0,0 1 0 0 0,0 0 0 0 0,0 0 1 0 0,0 0-1 0 0,0-1 0 0 0,0 1 0 0 0,0 0 0 0 0,1 0 1 0 0,-1 0-1 0 0,0-1 0 0 0,1 1 0 0 0,-1 0 1 0 0,1 0-20 0 0,5 3 201 0 0,-6-4-188 0 0,1 0 1 0 0,-1 1-1 0 0,1-1 1 0 0,-1 0-1 0 0,0 0 1 0 0,1 1-1 0 0,-1-1 1 0 0,0 0-1 0 0,1 1 1 0 0,-1-1-1 0 0,0 0 1 0 0,1 1-1 0 0,-1-1 1 0 0,0 1-1 0 0,0-1 1 0 0,1 0-1 0 0,-1 1 1 0 0,0-1-1 0 0,0 1 1 0 0,0-1-1 0 0,0 1 1 0 0,0-1-1 0 0,1 1 1 0 0,-1-1-1 0 0,0 1 1 0 0,0-1-1 0 0,0 1 1 0 0,0-1-1 0 0,0 1 1 0 0,-1-1-1 0 0,1 1 1 0 0,0-1-14 0 0,0 4-59 0 0,0 0 65 0 0,0 0 55 0 0,0-1 46 0 0,0 3 202 0 0,0 6 580 0 0,0-8-672 0 0,0 0-70 0 0,0-1-103 0 0,0 0-39 0 0,0 0-45 0 0,0 0-49 0 0,0 0-67 0 0,0 1-71 0 0,0 0-75 0 0,0 1-83 0 0,0 0-89 0 0,0 0-96 0 0,0 1-103 0 0,0 0-108 0 0,0-6-893 0 0,0 0-962 0 0</inkml:trace>
  <inkml:trace contextRef="#ctx0" brushRef="#br0" timeOffset="1">1 0 6656 0 0,'0'0'197'0'0,"0"0"39"0"0,0 0 79 0 0,0 0 33 0 0,0 0 4 0 0,0 1-154 0 0,0 1-103 0 0,0 2-49 0 0,0 4-33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35.1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350 424 8408 0 0,'0'0'190'0'0,"-2"0"28"0"0,1 0-207 0 0,1 0 0 0 0,-1 0 1 0 0,1 0-1 0 0,-1 0 0 0 0,0 0 0 0 0,1 0 1 0 0,-1 0-1 0 0,1-1 0 0 0,-1 1 1 0 0,1 0-1 0 0,-1 0 0 0 0,1-1 0 0 0,-1 1 1 0 0,1 0-1 0 0,-1 0 0 0 0,1-1 0 0 0,0 1 1 0 0,-1-1-1 0 0,1 1 0 0 0,-1 0 1 0 0,1-1-1 0 0,0 1 0 0 0,-1-1 0 0 0,1 0-11 0 0,-7-5 156 0 0,-2 4-118 0 0,-6 0-38 0 0,11 0 22 0 0,1-1 41 0 0,-2 1 61 0 0,0-1 38 0 0,3 2-119 0 0,1 1 0 0 0,0-1 0 0 0,0 1 0 0 0,0-1 0 0 0,-1 1 0 0 0,1 0 0 0 0,0 0 0 0 0,-1-1 0 0 0,1 1 0 0 0,0 0 0 0 0,0 0 0 0 0,-1 0 0 0 0,1 0-1 0 0,0 1 1 0 0,-1-1 0 0 0,1 0 0 0 0,0 0 0 0 0,0 1 0 0 0,-1-1 0 0 0,1 1 0 0 0,0-1-43 0 0,-7 5 324 0 0,-2 1 141 0 0,-3-4 58 0 0,2-2-230 0 0,1 1-62 0 0,1 2-14 0 0,-6 8 39 0 0,12-8-191 0 0,0-1 0 0 0,0 0 0 0 0,0 0 0 0 0,0 0 0 0 0,0 0 0 0 0,-2 0-65 0 0,-9 6 223 0 0,6-1-108 0 0,-17 19 242 0 0,-1-1-40 0 0,1 0-21 0 0,14-10-166 0 0,7 0-86 0 0,3-12-44 0 0,1-1 0 0 0,-1 0 0 0 0,1 1 0 0 0,-1-1 0 0 0,0 0 0 0 0,0 0 1 0 0,0 1-1 0 0,-1-1 0 0 0,1 0 0 0 0,0 0 0 0 0,-1 0 0 0 0,1 0 1 0 0,-1 0-1 0 0,-3 3 0 0 0,1 0 0 0 0,1 0 0 0 0,-1 1 0 0 0,1 0 0 0 0,0 0 0 0 0,0 1 0 0 0,0-2 0 0 0,2-1 0 0 0,0 1 0 0 0,0-1 0 0 0,0 0 0 0 0,1 1 0 0 0,0-1 0 0 0,-1 1 0 0 0,2-1 0 0 0,-1 1 0 0 0,0-1 0 0 0,1 1 0 0 0,0-1 0 0 0,1 3 0 0 0,23 24 0 0 0,-24-29-1 0 0,0-1 1 0 0,0 1 0 0 0,0 0 0 0 0,1 0 0 0 0,-1-1 0 0 0,0 1-1 0 0,1 0 1 0 0,-1-1 0 0 0,1 1 0 0 0,-1-1 0 0 0,1 0 0 0 0,0 0-1 0 0,0 1 1 0 0,0-1 0 0 0,-1 0 0 0 0,1 0 0 0 0,0-1 0 0 0,0 1 0 0 0,1 0 0 0 0,5 0 4 0 0,-1 0 1 0 0,0 0-1 0 0,1-1 1 0 0,-1 0 0 0 0,3 0-5 0 0,7 0 33 0 0,-11-1-26 0 0,-1 0 1 0 0,1 0-1 0 0,-1 0 1 0 0,1-1-1 0 0,-1 0 1 0 0,0 0-1 0 0,0 0 1 0 0,3-2-8 0 0,42-26 15 0 0,-29 17-12 0 0,0 1-37 0 0,7-5-60 0 0,-2-1-45 0 0,-20 14 77 0 0,0-1 1 0 0,0 0 0 0 0,-1-1-1 0 0,0 1 1 0 0,0-1 0 0 0,4-6 61 0 0,22-23-311 0 0,-30 33 304 0 0,3-4-37 0 0,0 0 1 0 0,0 0-1 0 0,-1 0 1 0 0,0 0-1 0 0,0-1 1 0 0,-1 1-1 0 0,2-6 44 0 0,-2-4-52 0 0,-2-80-92 0 0,0 56 139 0 0,0 34 26 0 0,-1 0 0 0 0,0 0 0 0 0,0 0 1 0 0,0 0-1 0 0,-2-5-21 0 0,-3-11 52 0 0,1-19 28 0 0,0 19-12 0 0,3 16-36 0 0,0 0-1 0 0,1 0 1 0 0,0 0-1 0 0,0 0 1 0 0,1-5-32 0 0,-1-1 58 0 0,0 1 1 0 0,-1-1-1 0 0,0 0 1 0 0,-1 0 0 0 0,-1 0-59 0 0,-1-7 100 0 0,1 4-29 0 0,-2-6 90 0 0,3-4 80 0 0,4 15-172 0 0,-2-14 231 0 0,-4 15-117 0 0,-2 7-99 0 0,4 2 30 0 0,3 0-2 0 0,0 0-3 0 0,0 14 64 0 0,0 6-62 0 0,3 4-47 0 0,2-10-50 0 0,-3-11-14 0 0,-1 1 0 0 0,0-1 0 0 0,0 0 0 0 0,0 0 0 0 0,-1 1 0 0 0,1-1 0 0 0,-1 1 0 0 0,0-1 1 0 0,0 1-1 0 0,1 6 10 0 0,0 0 0 0 0,0 0 0 0 0,1 0 1 0 0,0-1-1 0 0,1 2-10 0 0,5 22 13 0 0,-5-19-13 0 0,-1 1 3 0 0,2 1-1 0 0,0-1 1 0 0,0 1-1 0 0,7 11-2 0 0,-5-12 21 0 0,-1-1 0 0 0,0 1 0 0 0,-1 1-1 0 0,0 0-20 0 0,-1-1 24 0 0,3 45 47 0 0,-3-47-66 0 0,-1-4 15 0 0,0 0 0 0 0,0 0 0 0 0,0 1 0 0 0,-2-1 0 0 0,1 8-20 0 0,-1 74 146 0 0,0-90-241 0 0,0 1 54 0 0,0 0 47 0 0,1 1 77 0 0,-1 2 71 0 0,0-1-104 0 0,1-1-86 0 0,-1 0-103 0 0,-1-1-76 0 0,1 0-111 0 0,0-1 117 0 0,0-1-35 0 0,-1 1-36 0 0,1 0-38 0 0,0-1-45 0 0,0 0-56 0 0,0 0-49 0 0,0 0-44 0 0,0 0-150 0 0,0 0-44 0 0,0 0-182 0 0,0 0-491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21:06:11.7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 10 6824 0 0,'1'1'32'0'0,"0"-1"0"0"0,0 0 0 0 0,0 0 0 0 0,0 0 0 0 0,0 0 0 0 0,0 0 0 0 0,0 0 0 0 0,0 0 0 0 0,0 0 0 0 0,0-1 0 0 0,0 1 0 0 0,0 0 0 0 0,0-1 0 0 0,0 1 0 0 0,0-1 0 0 0,0 1 0 0 0,0-1 0 0 0,0 1 0 0 0,0-1 0 0 0,0 1 0 0 0,-1-1 0 0 0,1 0 0 0 0,0 0-32 0 0,0 1 280 0 0,0-1 1 0 0,0 1-1 0 0,0 0 0 0 0,0-1 1 0 0,0 1-1 0 0,0 0 1 0 0,1 0-1 0 0,-1 0 0 0 0,0 0 1 0 0,0 0-1 0 0,0 0 1 0 0,0 0-1 0 0,0 0 1 0 0,0 0-1 0 0,0 1 0 0 0,0-1 1 0 0,0 0-1 0 0,0 1 1 0 0,1 0-281 0 0,-1 0 93 0 0,0 1 1 0 0,0 0 0 0 0,0 0 0 0 0,0 0-1 0 0,0 0 1 0 0,0 0 0 0 0,-1 0 0 0 0,1 0-1 0 0,-1 0 1 0 0,1 0 0 0 0,-1 0 0 0 0,0 0-1 0 0,0 1 1 0 0,0-1 0 0 0,0 0 0 0 0,0 0-94 0 0,-1 17 330 0 0,0-1 1 0 0,-1 0 0 0 0,0 0-1 0 0,-2 0-330 0 0,-2 11 264 0 0,-1 6 172 0 0,-1 0 0 0 0,-6 12-436 0 0,-8-7 217 0 0,17-31-1359 0 0,5-7-4571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35.6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38 106 4144 0 0,'0'0'119'0'0,"3"0"1"0"0,0 1-114 0 0,0-1 46 0 0,3 3 90 0 0,-1 0 53 0 0,10 3 309 0 0,-10-4-372 0 0,0-2-42 0 0,-1 0 42 0 0,6 0 284 0 0,1 0 114 0 0,0 0 110 0 0,1 0 104 0 0,-4-1-367 0 0,3-5 56 0 0,2 0 45 0 0,-2 4-52 0 0,-4 2-162 0 0,5 0 155 0 0,-1-2-33 0 0,-3-3-153 0 0,2-1 92 0 0,3 4 80 0 0,-7 2-186 0 0,6 0 79 0 0,0-2-97 0 0,-4-3-100 0 0,-7 4-81 0 0,0 0 1 0 0,1 0 0 0 0,-1 0 0 0 0,0 1 0 0 0,1-1 0 0 0,-1 0-1 0 0,1 1 1 0 0,-1-1 0 0 0,1 1 0 0 0,0 0 0 0 0,-1-1 0 0 0,1 1-1 0 0,-1 0 1 0 0,1 0-21 0 0,-1 0 7 0 0,-1 0-1 0 0,1 0 1 0 0,-1 0-1 0 0,0 0 1 0 0,1 0-1 0 0,-1 0 1 0 0,1 0-1 0 0,-1 0 1 0 0,1 0-1 0 0,-1 0 1 0 0,1 0-1 0 0,-1 0 1 0 0,1 0-1 0 0,-1 0 1 0 0,1 0-1 0 0,-1-1 1 0 0,0 1-1 0 0,1 0 1 0 0,-1 0-1 0 0,1-1 1 0 0,-1 1-1 0 0,0 0 1 0 0,1-1-1 0 0,-1 1 1 0 0,0 0-1 0 0,1-1 1 0 0,-1 1-1 0 0,0 0 1 0 0,1-1 0 0 0,-1 1-1 0 0,0-1 1 0 0,0 1-7 0 0,5-7 54 0 0,5 5 18 0 0,-2 2 37 0 0,-1 0-63 0 0,-7 0-45 0 0,0 0-1 0 0,0 0 1 0 0,0 0 0 0 0,0 0 0 0 0,0 0 0 0 0,0 0 0 0 0,1 0 0 0 0,-1 0 0 0 0,0 0 0 0 0,0 0 0 0 0,0 0 0 0 0,0 0 0 0 0,0 0 0 0 0,0 0 0 0 0,0 0 0 0 0,0 0 0 0 0,0 0-1 0 0,0 0 1 0 0,1 0 0 0 0,-1 0 0 0 0,0 0 0 0 0,0 0 0 0 0,0 0 0 0 0,0 0 0 0 0,0 0 0 0 0,0 0 0 0 0,0 0 0 0 0,0 0 0 0 0,0-1 0 0 0,0 1 0 0 0,0 0 0 0 0,0 0-1 0 0,0 0 1 0 0,0 0 0 0 0,0 0 0 0 0,0 0 0 0 0,1 0 0 0 0,-1 0 0 0 0,0 0 0 0 0,0 0 0 0 0,0 0 0 0 0,0 0 0 0 0,0-1 0 0 0,0 1 0 0 0,0 0 0 0 0,0 0 0 0 0,0 0 0 0 0,0 0-1 0 0,0 0 1 0 0,0 0 0 0 0,0 0 0 0 0,0 0 0 0 0,0 0 0 0 0,0 0 0 0 0,0-1 0 0 0,0 1 0 0 0,-1 0-1 0 0,1-3 8 0 0,0-1 0 0 0,0-11 59 0 0,0 10-43 0 0,1 4-24 0 0,-1 1 0 0 0,0-1 1 0 0,0 1-1 0 0,0-1 0 0 0,0 1 1 0 0,0-1-1 0 0,0 1 1 0 0,0-1-1 0 0,0 1 0 0 0,0-1 1 0 0,0 1-1 0 0,0-1 1 0 0,0 1-1 0 0,-1-1 0 0 0,1 1 1 0 0,0-1-1 0 0,0 1 0 0 0,0-1 1 0 0,-1 1-1 0 0,1 0 1 0 0,0-1-1 0 0,0 1 0 0 0,-1-1 1 0 0,1 1-1 0 0,0 0 0 0 0,-1-1 1 0 0,1 1-1 0 0,-1 0 1 0 0,1-1-1 0 0,0 1 0 0 0,-1 0 1 0 0,1 0-1 0 0,-1-1 0 0 0,1 1 1 0 0,-1 0-1 0 0,1 0 1 0 0,-1 0-1 0 0,1 0 0 0 0,0 0 1 0 0,-1 0-1 0 0,1 0 1 0 0,-1-1-1 0 0,1 1 0 0 0,-1 1 1 0 0,1-1-1 0 0,-1 0 0 0 0,1 0 1 0 0,-1 0-1 0 0,-18-3 90 0 0,-4-7 0 0 0,13 7-8 0 0,-6 3-53 0 0,-3 0 49 0 0,-49 0 285 0 0,42 0-267 0 0,25 0-88 0 0,-1 0-1 0 0,1 0 1 0 0,-1 1-1 0 0,0-1 0 0 0,1 0 1 0 0,-1 0-1 0 0,1 1 1 0 0,-1-1-1 0 0,1 1 1 0 0,-1 0-1 0 0,1-1 0 0 0,-1 1 1 0 0,1 0-1 0 0,-1 0 1 0 0,0 0-8 0 0,-5 4 34 0 0,-6 0 46 0 0,8 5 33 0 0,-23 8 142 0 0,16-3-155 0 0,0 11-28 0 0,4-7-34 0 0,3-11-17 0 0,4-7-18 0 0,0 0 0 0 0,0 1 0 0 0,0-1-1 0 0,1 1 1 0 0,-1-1 0 0 0,0 1 0 0 0,1-1 0 0 0,-1 1 0 0 0,1-1 0 0 0,0 1 0 0 0,-1-1 0 0 0,1 1-1 0 0,0 0 1 0 0,0-1 0 0 0,0 2-3 0 0,0 2 11 0 0,-1 1 0 0 0,0-1-1 0 0,0 1 1 0 0,-1-1 0 0 0,1 1-1 0 0,-1-1 1 0 0,0 0 0 0 0,0 0-1 0 0,-1 0 1 0 0,0 0-11 0 0,3-4 1 0 0,-1 0 0 0 0,0 1 0 0 0,1-1-1 0 0,-1 0 1 0 0,1 1 0 0 0,-1-1 0 0 0,1 1 0 0 0,0-1 0 0 0,-1 0 0 0 0,1 1 0 0 0,0-1-1 0 0,0 1 1 0 0,0 0-1 0 0,10 23 0 0 0,-7-19 0 0 0,0 0 0 0 0,0 0 0 0 0,0-1 0 0 0,1 1 0 0 0,-1 0 0 0 0,1-1 0 0 0,1 1 0 0 0,-3-5 0 0 0,-1 1 0 0 0,1-1 0 0 0,0 0 0 0 0,0 1 0 0 0,0-1 0 0 0,0 0 0 0 0,0 0 0 0 0,0 0 0 0 0,0 0 0 0 0,0-1 0 0 0,1 1 0 0 0,-1-1 0 0 0,0 1 0 0 0,1-1 0 0 0,9 3 0 0 0,3 3 0 0 0,-12-5 1 0 0,0 0 0 0 0,0 0 1 0 0,0 0-1 0 0,1 0 0 0 0,-1 0 1 0 0,0-1-1 0 0,0 1 0 0 0,2-1-1 0 0,12 0-42 0 0,20 0 102 0 0,-24 0-125 0 0,-3 0-76 0 0,1 0-105 0 0,-6 0 75 0 0,0 0-37 0 0,0 0-38 0 0,1 0-43 0 0,-3 0-47 0 0,0 0-53 0 0,0 0-46 0 0,0 0-42 0 0,0 0-139 0 0,1 0-41 0 0,0 0-171 0 0,3 0-456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37.5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63 10272 0 0,'0'0'298'0'0,"0"0"-3"0"0,1 0-220 0 0,1 0-43 0 0,-1 0-32 0 0,-1 0 0 0 0,1 0 0 0 0,0 0 0 0 0,-1 0 0 0 0,1 1 0 0 0,0-1 0 0 0,-1 0 0 0 0,1 1 0 0 0,0-1 0 0 0,-1 0 1 0 0,1 1-1 0 0,-1-1 0 0 0,1 0 0 0 0,-1 1 0 0 0,1-1 0 0 0,-1 1 0 0 0,1-1 0 0 0,-1 1 0 0 0,1 0 0 0 0,-1-1 0 0 0,0 1 0 0 0,1-1 0 0 0,-1 1 1 0 0,0 0-1 0 0,1-1 0 0 0,-1 1 0 0 0,0 0 0 0 0,1 0-4 0 0,-1 0 0 0 0,1 1 0 0 0,0-1 0 0 0,-1 0-1 0 0,1 0 1 0 0,0 0 0 0 0,0 0 0 0 0,0 0 0 0 0,0 0 0 0 0,0 0 0 0 0,0 0 0 0 0,0 0 0 0 0,0 0 0 0 0,1 0 4 0 0,2 1-9 0 0,3 2 27 0 0,-3 2 57 0 0,-2-1-34 0 0,-1-4-28 0 0,-1 0-1 0 0,1 0 0 0 0,0 0 0 0 0,-1 0 0 0 0,1-1 1 0 0,0 1-1 0 0,0 0 0 0 0,0-1 0 0 0,0 1 1 0 0,-1 0-1 0 0,1-1 0 0 0,0 1 0 0 0,0-1 1 0 0,0 1-1 0 0,0-1 0 0 0,1 1-12 0 0,8 5 202 0 0,8 22 295 0 0,-9-20-323 0 0,1 1 66 0 0,17 17 559 0 0,-20-17-590 0 0,-2-1-72 0 0,0 5 207 0 0,-2-11-227 0 0,0 0-17 0 0,2 1 44 0 0,-4 2 10 0 0,-1-2-35 0 0,1 2 35 0 0,-1-5-78 0 0,0 1-45 0 0,0 0-52 0 0,0 2-106 0 0,0-2 147 0 0,0 0 62 0 0,0 0 61 0 0,0 0 78 0 0,0 1 94 0 0,0-1 109 0 0,-3-1-199 0 0,-7 0-62 0 0,10 0-161 0 0,0 0 0 0 0,0 0 0 0 0,0 0 1 0 0,0 0-1 0 0,0 1 0 0 0,-1-1 1 0 0,1 0-1 0 0,0 0 0 0 0,0 0 1 0 0,0 0-1 0 0,0 0 0 0 0,0 0 1 0 0,0 0-1 0 0,0 0 0 0 0,0 0 1 0 0,0 0-1 0 0,0-1 0 0 0,0 1 0 0 0,-1 0 1 0 0,1 0-1 0 0,0 0 0 0 0,0 0 1 0 0,0 0-1 0 0,0 0 0 0 0,0 0 1 0 0,0 0-1 0 0,0 0 0 0 0,0 0 1 0 0,0 0-1 0 0,0 0 0 0 0,0 0 1 0 0,0 0-1 0 0,0 0 0 0 0,0 0 1 0 0,-1 0-1 0 0,1 0 0 0 0,0-1 0 0 0,0 1 1 0 0,0 0-1 0 0,0 0 0 0 0,0 0 1 0 0,0 0-1 0 0,0 0 0 0 0,0 0 1 0 0,0 0-1 0 0,0 0 0 0 0,0 0 1 0 0,0 0-1 0 0,0 0 0 0 0,0-1 1 0 0,0 1-1 0 0,0 0 0 0 0,0 0 1 0 0,0 0-1 0 0,0 0 0 0 0,0 0 0 0 0,0 0-1 0 0,0-10 127 0 0,1 10-127 0 0,-1 0 1 0 0,0 0 0 0 0,0-1 0 0 0,0 1 0 0 0,0 0 0 0 0,0 0 0 0 0,0 0-1 0 0,0 0 1 0 0,0 0 0 0 0,0 0 0 0 0,0 0 0 0 0,0 0 0 0 0,0 0 0 0 0,0 0 0 0 0,0-1-1 0 0,0 1 1 0 0,0 0 0 0 0,0 0 0 0 0,0 0 0 0 0,0 0 0 0 0,0 0 0 0 0,-1 0 0 0 0,1 0-1 0 0,0 0 1 0 0,0 0 0 0 0,0 0 0 0 0,0 0 0 0 0,0 0 0 0 0,0 0 0 0 0,0-1 0 0 0,0 1-1 0 0,0 0 1 0 0,0 0 0 0 0,0 0 0 0 0,0 0 0 0 0,0 0 0 0 0,0 0 0 0 0,0 0-1 0 0,-1 0 1 0 0,1 0 0 0 0,0 0 0 0 0,0 0 0 0 0,0 0 0 0 0,0 0 0 0 0,0 0 0 0 0,0 0-1 0 0,0 0 1 0 0,0 0 0 0 0,0 0 0 0 0,0 0 0 0 0,-1 0 0 0 0,1 0 0 0 0,0 0 0 0 0,0 0-1 0 0,0 0 1 0 0,0 0 0 0 0,0 0-2 0 0,-10-2 21 0 0,9 1-21 0 0,1 0 0 0 0,0 1 0 0 0,-1-1 0 0 0,1 0 0 0 0,0 0 0 0 0,0 0 0 0 0,0 1 0 0 0,-1-1 0 0 0,1 0 0 0 0,0 0 0 0 0,0 0 0 0 0,0 0 0 0 0,0 1 0 0 0,0-2 0 0 0,0-16 32 0 0,0-24 156 0 0,0 27-172 0 0,0 13-11 0 0,1 0-1 0 0,-1 1 0 0 0,0-1 1 0 0,0 1-1 0 0,1-1 0 0 0,-1 1 1 0 0,1 0-1 0 0,-1-1 0 0 0,1 1 1 0 0,-1-1-1 0 0,1 1 0 0 0,0 0 1 0 0,0-1-5 0 0,5-10 3 0 0,-3 1-6 0 0,-2 8 8 0 0,-1 0-1 0 0,1 1 1 0 0,0-1-1 0 0,-1 1 1 0 0,1-1-1 0 0,0 1 1 0 0,1 0 0 0 0,-1-1-1 0 0,0 1 1 0 0,1 0-1 0 0,-1 0 1 0 0,1 0-1 0 0,0 0 1 0 0,-1 0-1 0 0,1 0 1 0 0,0 0-1 0 0,0 1 1 0 0,0-1-1 0 0,3-1-4 0 0,-4 3 3 0 0,-1 0-1 0 0,1-1 0 0 0,0 1 1 0 0,0-1-1 0 0,0 1 0 0 0,-1-1 1 0 0,1 1-1 0 0,0-1 0 0 0,0 0 1 0 0,-1 1-1 0 0,1-1 0 0 0,-1 0 1 0 0,1 1-1 0 0,0-1 0 0 0,-1 0 1 0 0,1 0-1 0 0,-1 0 0 0 0,0 1 1 0 0,1-1-1 0 0,-1 0 1 0 0,0 0-1 0 0,1-1-2 0 0,5-9 12 0 0,7 5 16 0 0,-6 4-13 0 0,3-11 9 0 0,-7 11-14 0 0,1 0 1 0 0,-1 0-1 0 0,1 0 0 0 0,-1 1 1 0 0,1-1-1 0 0,0 1 1 0 0,-1 0-1 0 0,1 0 1 0 0,0 0-1 0 0,0 0 0 0 0,0 1 1 0 0,0-1-1 0 0,0 1 1 0 0,-1 0-1 0 0,1 0 0 0 0,1 1-10 0 0,2-1 25 0 0,1 0-1 0 0,-1 1 0 0 0,1 1 0 0 0,-1-1 0 0 0,1 1 0 0 0,-1 0 1 0 0,0 1-1 0 0,1 0-24 0 0,7 5 1 0 0,-1 0 1 0 0,0 1-1 0 0,-1 0 1 0 0,0 1-1 0 0,0 1 1 0 0,-1 0-1 0 0,0 1-1 0 0,-5-5 0 0 0,-5-6 0 0 0,0 1 0 0 0,1 0 0 0 0,-1 0 0 0 0,0 1 0 0 0,-1-1 0 0 0,1 0 0 0 0,0 1 0 0 0,-1-1 0 0 0,1 1 0 0 0,0 1 0 0 0,3 21 11 0 0,3-5 31 0 0,10 8-22 0 0,-17-26-18 0 0,12 24 41 0 0,-11-9-21 0 0,-2-16-18 0 0,0 1 1 0 0,0-1-1 0 0,0 0 0 0 0,1 1 0 0 0,-1-1 0 0 0,0 0 0 0 0,0 1 0 0 0,1-1 1 0 0,-1 0-1 0 0,1 1-4 0 0,9 13 21 0 0,-7 1 32 0 0,-3-4-11 0 0,0-9-101 0 0,0-3-62 0 0,0 0-21 0 0,0 0 43 0 0,0 0-7 0 0,0 0-51 0 0,0 0-147 0 0,0 0-265 0 0,0 0-27 0 0,0 0-4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37.7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11464 0 0,'0'0'333'0'0,"0"0"0"0"0,0 0-248 0 0,0 3-50 0 0,0 1 8 0 0,1 0-36 0 0,4 6-69 0 0,-1-4 81 0 0,-3-3 40 0 0,1 1 45 0 0,-1 3 125 0 0,0-4-70 0 0,-1 1 35 0 0,0 4 54 0 0,2 0-74 0 0,2 1-30 0 0,1 1 21 0 0,-4-7-106 0 0,2 3 196 0 0,-2 0-91 0 0,0 0-53 0 0,-2 3-29 0 0,0-3-14 0 0,1-1 12 0 0,0 8 40 0 0,0 6 13 0 0,-1 2-39 0 0,-3-3-56 0 0,-4-4-70 0 0,6-11-131 0 0,1-1 54 0 0,0 1 32 0 0,1 1 20 0 0,0 0 6 0 0,-1-2-17 0 0,-11 13-280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37.9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 11976 0 0,'0'0'266'0'0,"0"-2"44"0"0,0 1-426 0 0,0 1 41 0 0,0-1 27 0 0,0 1 92 0 0,0-1 56 0 0,0-1 351 0 0,0 2-327 0 0,0-1-106 0 0,0 1-40 0 0,0-1-47 0 0,0 1-56 0 0,0-1-40 0 0,0 0-56 0 0,0 1-60 0 0,0-1-68 0 0,0 1-71 0 0,0-1-78 0 0,0 0-83 0 0,0 0-88 0 0,0 1-938 0 0,0 0-924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40.9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15320 0 0,'0'0'348'0'0,"0"0"49"0"0,0 0 20 0 0,0 0-173 0 0,0 0-116 0 0,0 0-36 0 0,0 3-53 0 0,0 14 33 0 0,0-9 32 0 0,0-6 64 0 0,0 1 6 0 0,0 3-78 0 0,0-2-61 0 0,0-2-38 0 0,0-2-42 0 0,0 0-38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40.0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303 32 5264 0 0,'0'0'116'0'0,"0"0"17"0"0,0 0 12 0 0,-2-3-14 0 0,0 1-116 0 0,-4-3 28 0 0,4 2 22 0 0,-1 0 295 0 0,2 1-116 0 0,0 0-68 0 0,2-1-56 0 0,-1 0-20 0 0,-1 1 53 0 0,-1 1-51 0 0,1 1 48 0 0,-3-1 260 0 0,0 0-16 0 0,-7 1 596 0 0,7 0-666 0 0,0 0-23 0 0,0 0-70 0 0,1 0-124 0 0,1 1-48 0 0,0-1-55 0 0,0 0-61 0 0,-1 0 88 0 0,1-1 70 0 0,-3 1 163 0 0,-8 1 498 0 0,9 0-587 0 0,0 0-70 0 0,-13 9 337 0 0,4-7-234 0 0,-2 1 31 0 0,0 7-46 0 0,12-9-152 0 0,0 1 0 0 0,0-1 0 0 0,0 0 0 0 0,0 0 0 0 0,0 0 0 0 0,-1 0-41 0 0,-11 6 150 0 0,7-1-78 0 0,-4 5-7 0 0,7-8-48 0 0,1 0 0 0 0,0 1 0 0 0,0-1-1 0 0,0 1 1 0 0,-1 2-17 0 0,-5 13 71 0 0,-8 5-10 0 0,15-21-60 0 0,0 0-1 0 0,0 0 0 0 0,0 0 1 0 0,1 0-1 0 0,-1 0 0 0 0,1 1 1 0 0,-2 4-1 0 0,-1 16 10 0 0,0-10 10 0 0,4-12-16 0 0,-1 0 1 0 0,1 0-1 0 0,0 0 0 0 0,1 0 0 0 0,-1 1 0 0 0,0-1 0 0 0,1 0 1 0 0,0 2-5 0 0,0 41 0 0 0,0-43 0 0 0,1 0 0 0 0,0 0 0 0 0,-1 0 0 0 0,1 0 0 0 0,1 0 0 0 0,-1 0 0 0 0,0-1 0 0 0,1 1 0 0 0,-1 0 0 0 0,1-1 0 0 0,0 1 0 0 0,0-1 0 0 0,0 1 0 0 0,0-1 0 0 0,0 0 0 0 0,1 0 0 0 0,-1 0 0 0 0,1 0 0 0 0,0 0 0 0 0,9 10 0 0 0,-9-9 3 0 0,0-1 0 0 0,1 1 1 0 0,-1 0-1 0 0,1-1 0 0 0,0 0 1 0 0,-1 0-1 0 0,1 0 0 0 0,0 0 1 0 0,0 0-1 0 0,0-1 0 0 0,0 0 1 0 0,1 0-1 0 0,0 0-3 0 0,7 1 31 0 0,1-1 0 0 0,-1 0 0 0 0,11-2-31 0 0,-1 1 33 0 0,-17 0-10 0 0,-1 0 0 0 0,1-1 1 0 0,-1 1-1 0 0,0-1 0 0 0,1 0 0 0 0,-1 0 0 0 0,0 0 1 0 0,0 0-1 0 0,1-1 0 0 0,-1 0 0 0 0,0 0 1 0 0,2-1-24 0 0,13-8 137 0 0,7 3 18 0 0,7-4 26 0 0,-7-2-15 0 0,-22 11-122 0 0,1 0 0 0 0,-1 0 0 0 0,-1 0 0 0 0,1-1 0 0 0,-1 1 0 0 0,1-1 0 0 0,-1 0 1 0 0,2-2-45 0 0,2-5 61 0 0,-4 5-14 0 0,1 0-1 0 0,0 0 1 0 0,0 1 0 0 0,4-4-47 0 0,-5 5 26 0 0,0 1 0 0 0,1-1 0 0 0,-2 1 0 0 0,1-1 1 0 0,0 0-1 0 0,-1 0 0 0 0,0 0 0 0 0,0 0 1 0 0,0 0-1 0 0,0-1 0 0 0,0-3-26 0 0,0-12 150 0 0,-6-3 60 0 0,2 20-192 0 0,-3-15 123 0 0,-2 1-1 0 0,-1-1-140 0 0,-8-9 113 0 0,14 25-110 0 0,0 0-1 0 0,1 0 0 0 0,-1 0 0 0 0,0 0 0 0 0,0 1 0 0 0,0-1 0 0 0,-1 0 0 0 0,1 1 1 0 0,0 0-3 0 0,-28-14-159 0 0,22 12 118 0 0,0 3-42 0 0,1 0-47 0 0,-1-3-49 0 0,2-1 18 0 0,-5-3-122 0 0,11 7 270 0 0,-1 0-1 0 0,1 0 1 0 0,0 0-1 0 0,-1 0 1 0 0,1 0-1 0 0,-1-1 1 0 0,1 1-1 0 0,0 0 1 0 0,-1 0-1 0 0,1 0 1 0 0,0 0-1 0 0,-1 0 1 0 0,1 0-1 0 0,-1 0 1 0 0,1 0-1 0 0,0 0 1 0 0,-1 0-1 0 0,1 1 1 0 0,-1-1-1 0 0,1 0 1 0 0,0 0-1 0 0,-1 0 1 0 0,1 0-1 0 0,0 1 1 0 0,-1-1-1 0 0,1 0 1 0 0,0 0 13 0 0,-1 2-148 0 0,-1 1 32 0 0,0 1 35 0 0,1-2-3 0 0,-1-1-31 0 0,0 1-61 0 0,1-2-30 0 0,-1 0-65 0 0,-1 0-77 0 0,1-1-86 0 0,2 1-395 0 0</inkml:trace>
  <inkml:trace contextRef="#ctx0" brushRef="#br0" timeOffset="496.63">606 138 10568 0 0,'0'0'233'0'0,"0"0"39"0"0,0 2 17 0 0,1 6-104 0 0,4-5-63 0 0,1 1-74 0 0,9 24-37 0 0,-10-17 20 0 0,-2-5-1 0 0,0-1 81 0 0,1 0 80 0 0,-2-2-52 0 0,1 0 33 0 0,3 3 37 0 0,7 17 350 0 0,-10-16-434 0 0,1 0-51 0 0,-4-7-73 0 0,2 4 54 0 0,-2-3-42 0 0,0 0-1 0 0,1-1 1 0 0,-1 1-1 0 0,0-1 1 0 0,0 1-1 0 0,1 0 1 0 0,-1-1 0 0 0,1 1-1 0 0,-1-1 1 0 0,0 1-1 0 0,1-1 1 0 0,-1 1 0 0 0,1-1-1 0 0,-1 1 1 0 0,1-1-1 0 0,0 0 1 0 0,-1 1 0 0 0,1-1-1 0 0,-1 0 1 0 0,1 0-1 0 0,0 1 1 0 0,0-1-13 0 0,3 2 50 0 0,-3-1-36 0 0,0 0 1 0 0,0-1-1 0 0,0 1 1 0 0,0 0 0 0 0,0 0-1 0 0,0-1 1 0 0,0 1 0 0 0,0 0-1 0 0,-1 0 1 0 0,1 0-1 0 0,0 0 1 0 0,-1 0 0 0 0,1 0-1 0 0,0 1-14 0 0,1 10 204 0 0,1-7 21 0 0,5 6-25 0 0,-1 0 39 0 0,-7-10-224 0 0,1-1 1 0 0,-1 1 0 0 0,1-1-1 0 0,-1 0 1 0 0,1 1-1 0 0,-1-1 1 0 0,1 0 0 0 0,-1 1-1 0 0,1-1 1 0 0,-1 0 0 0 0,1 0-1 0 0,-1 1 1 0 0,1-1-1 0 0,-1 0 1 0 0,1 0 0 0 0,-1 0-1 0 0,1 0 1 0 0,0 0-16 0 0,2 0 263 0 0,-3 0 1 0 0,0 0 4 0 0,0 0 16 0 0,0 0 4 0 0,0 0-1 0 0,0 0 0 0 0,0 0-6 0 0,0 0-1 0 0,0 0 0 0 0,0 0-16 0 0,0 0-68 0 0,0-16 144 0 0,0 1-116 0 0,0 0-89 0 0,0 1-62 0 0,1 3-16 0 0,5-1-24 0 0,0 0-4 0 0,-4 1 20 0 0,-2 10-44 0 0,0-1 0 0 0,0 1-1 0 0,0-1 1 0 0,1 0-1 0 0,-1 1 1 0 0,1-1 0 0 0,-1 1-1 0 0,1-1 1 0 0,-1 1-1 0 0,1-1 1 0 0,0 1-1 0 0,0 0 1 0 0,0-1 0 0 0,0 1-5 0 0,3-7 31 0 0,4-6-19 0 0,0-1-1 0 0,1 2 1 0 0,1-1-1 0 0,0 1 1 0 0,0 1-1 0 0,1-1 0 0 0,1 1-11 0 0,-6 8 0 0 0,-1 0 0 0 0,0 0 0 0 0,1 1 0 0 0,0-1 0 0 0,0 1 0 0 0,0 0 0 0 0,0 1 0 0 0,24-3 0 0 0,-22 0 0 0 0,-7 4 0 0 0,0 0 0 0 0,1 0 0 0 0,-1 0 0 0 0,0 1 0 0 0,1-1 0 0 0,-1 0 0 0 0,1 1 0 0 0,-1-1 0 0 0,1 1 0 0 0,0 0 0 0 0,-1-1 0 0 0,1 1 0 0 0,-1 0 0 0 0,1 0 0 0 0,1 0 0 0 0,5-1 0 0 0,-5 1 0 0 0,0 0 0 0 0,0-1 0 0 0,-1 1 0 0 0,1 0 0 0 0,0 1 0 0 0,0-1 0 0 0,0 0 0 0 0,0 1 0 0 0,-1 0 0 0 0,1-1 0 0 0,1 2 0 0 0,13 8 0 0 0,-4-7 0 0 0,-11-3 0 0 0,0 0 0 0 0,0 1 0 0 0,1 0 0 0 0,-1-1 0 0 0,0 1 0 0 0,0 0 0 0 0,0 0 0 0 0,0 0 0 0 0,0 0 0 0 0,0 0 0 0 0,0 1 0 0 0,-1-1 0 0 0,1 0 0 0 0,0 1 0 0 0,0 0 0 0 0,0 0 0 0 0,0-1 0 0 0,0 0 0 0 0,0 1 0 0 0,0-1 0 0 0,0 0 0 0 0,0 0 0 0 0,1 0 0 0 0,-1 0 0 0 0,0 0 0 0 0,1-1 0 0 0,-1 1 0 0 0,1-1 0 0 0,-1 1 0 0 0,0-1 0 0 0,1 1 0 0 0,-1 0 0 0 0,0 0 0 0 0,1 0 0 0 0,-1 0 0 0 0,0 0 0 0 0,0 0 0 0 0,0 0 0 0 0,0 1 0 0 0,0-1 0 0 0,0 1 0 0 0,0-1 0 0 0,10 12 7 0 0,21 22-14 0 0,-24-22 40 0 0,0 2 40 0 0,-8-12-52 0 0,1-1 0 0 0,0 1 0 0 0,0-1-1 0 0,0 1 1 0 0,1-1 0 0 0,-1 0 0 0 0,1 1-21 0 0,0-1 19 0 0,-1 0 0 0 0,0 0 0 0 0,1 0 1 0 0,-1 0-1 0 0,0 1 0 0 0,-1-1 0 0 0,1 1 0 0 0,0-1 0 0 0,-1 1 0 0 0,2 2-19 0 0,2 20 125 0 0,-3-19-62 0 0,1 0 0 0 0,0 0-1 0 0,0 0 1 0 0,0 0 0 0 0,0-1-1 0 0,5 6-62 0 0,-8-11 4 0 0,1 0-1 0 0,-1 0 0 0 0,0 0 1 0 0,0 1-1 0 0,0-1 0 0 0,1 0 1 0 0,-1 0-1 0 0,0 1 0 0 0,0-1 1 0 0,0 0-1 0 0,0 0 0 0 0,0 1 1 0 0,1-1-1 0 0,-1 0 0 0 0,0 1 1 0 0,0-1-1 0 0,0 0 0 0 0,0 1 1 0 0,0-1-1 0 0,0 0 0 0 0,0 0 1 0 0,0 1-1 0 0,0-1 0 0 0,0 0 1 0 0,0 1-1 0 0,0-1-3 0 0,2 20 73 0 0,-2-19-71 0 0,0-1 0 0 0,0 0 0 0 0,1 1 0 0 0,-1-1 0 0 0,0 0-1 0 0,0 0 1 0 0,0 1 0 0 0,0-1 0 0 0,1 0 0 0 0,-1 1-1 0 0,0-1 1 0 0,0 0 0 0 0,1 0 0 0 0,-1 1 0 0 0,0-1 0 0 0,0 0-1 0 0,1 0 1 0 0,-1 0 0 0 0,0 0 0 0 0,1 1 0 0 0,-1-1 0 0 0,0 0-1 0 0,1 0 1 0 0,-1 0 0 0 0,0 0 0 0 0,1 0 0 0 0,-1 0 0 0 0,0 0-2 0 0,1 0 1 0 0,-1 0 0 0 0,0 0 0 0 0,0 0 0 0 0,0 0 0 0 0,0 0 1 0 0,1 0-1 0 0,-1 0 0 0 0,0 1 0 0 0,0-1 0 0 0,0 0 0 0 0,0 0 1 0 0,0 0-1 0 0,1 0 0 0 0,-1 0 0 0 0,0 0 0 0 0,0 0 0 0 0,0 0 1 0 0,0 0-1 0 0,0 1 0 0 0,1-1 0 0 0,-1 0 0 0 0,0 0 0 0 0,0 0 1 0 0,0 0-1 0 0,0 0 0 0 0,0 1 0 0 0,0-1 0 0 0,0 0 0 0 0,0 0 1 0 0,0 0-1 0 0,0 0 0 0 0,0 1 0 0 0,0-1 0 0 0,0 0 0 0 0,0 0 1 0 0,0 0-1 0 0,0 0-1 0 0,2 28 109 0 0,-2-18-85 0 0,0-7 40 0 0,0-3 23 0 0,0 0-18 0 0,0 2-15 0 0,0 8-56 0 0,0-7-72 0 0,0-3-76 0 0,0 0-30 0 0,0 0-4 0 0,0 0 48 0 0,0 0-30 0 0,0 0-101 0 0,0 0-266 0 0,0 0-482 0 0,0 0 778 0 0,0 0 49 0 0,0-1-3 0 0,0 1-41 0 0,0 0-1 0 0,0-1-41 0 0,0 1-48 0 0,0-1-54 0 0,0 0-58 0 0,0 0-53 0 0,0 0-48 0 0,0 0-42 0 0,0 0-162 0 0,0-1-41 0 0,0 0-196 0 0,0-1-533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38.6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258 1 9672 0 0,'0'0'216'0'0,"0"0"32"0"0,0 0 13 0 0,0 0 30 0 0,0 0 39 0 0,0 0 20 0 0,0 0 2 0 0,0 2-14 0 0,1 20 178 0 0,-1 9 52 0 0,0-10-284 0 0,-1-6-155 0 0,0-9-112 0 0,-1 0-37 0 0,-4 7 109 0 0,5-12-75 0 0,1 0 0 0 0,-1 0 0 0 0,0 1 0 0 0,1-1 0 0 0,-1 1 0 0 0,1-1 0 0 0,-1 1 0 0 0,1-1 0 0 0,-1 1 0 0 0,1-1 0 0 0,0 1 1 0 0,0-1-1 0 0,0 1-14 0 0,0 21 163 0 0,0 27 81 0 0,0-33-138 0 0,0 1 45 0 0,-1-12-112 0 0,1-1 1 0 0,-1 1-1 0 0,-1-1 1 0 0,1 1-1 0 0,-2 2-39 0 0,1-3 37 0 0,1 0 1 0 0,-1 0-1 0 0,1 1 0 0 0,1-1 1 0 0,-1 4-38 0 0,1 58 393 0 0,0-47-296 0 0,0-2-43 0 0,-3 3 19 0 0,-2-8-35 0 0,4-11-36 0 0,0 0 1 0 0,0 0 0 0 0,0 0 0 0 0,0 1-1 0 0,0-1 1 0 0,1 0 0 0 0,-1 0 0 0 0,1 1-1 0 0,0-1 1 0 0,0 0 0 0 0,0 1 0 0 0,0-1-3 0 0,0 56 74 0 0,0-55-47 0 0,-3-3-94 0 0,2 0-12 0 0,0 0 49 0 0,0 0 56 0 0,0 0 92 0 0,0 0-91 0 0,0 0-45 0 0,0 0-65 0 0,-1 0-63 0 0,1 0-85 0 0,-1 0-99 0 0,-1 0-114 0 0,-10 0-128 0 0</inkml:trace>
  <inkml:trace contextRef="#ctx0" brushRef="#br0" timeOffset="694.94">1 333 5848 0 0,'0'0'168'0'0,"0"0"-38"0"0,0 0-2 0 0,0 0 51 0 0,0 0 156 0 0,0 0 286 0 0,0 0 19 0 0,0 0-11 0 0,0 0-70 0 0,0 0-30 0 0,0 0-7 0 0,0 0-33 0 0,0 0-129 0 0,0 0-59 0 0,2 0-11 0 0,21 0 786 0 0,-5 0-413 0 0,-2 0-166 0 0,1 0-67 0 0,-5 0-134 0 0,0 0-65 0 0,-2 0-74 0 0,-2 0-83 0 0,7-2 144 0 0,-6-2-39 0 0,3-2-6 0 0,13 1 89 0 0,-10-1-84 0 0,-12 5-138 0 0,0 0 1 0 0,0-1 0 0 0,0 2 0 0 0,1-1-1 0 0,-1 0 1 0 0,0 1 0 0 0,0-1-1 0 0,2 1-40 0 0,7-1 153 0 0,-1-1-35 0 0,0-2-12 0 0,5-4 11 0 0,-12 5-74 0 0,1 1 1 0 0,-1 0 0 0 0,1 0 0 0 0,0 0-1 0 0,0 0-43 0 0,26-5 241 0 0,-2 1-51 0 0,1 3-49 0 0,1 2-50 0 0,-23 0-68 0 0,-1 0 0 0 0,1 0 1 0 0,-1 0-1 0 0,0-1 0 0 0,2 0-23 0 0,12-3-4 0 0,3 2-99 0 0,3 4-69 0 0,21-1-98 0 0,-20-3 52 0 0,-16 0 46 0 0,-1 0-44 0 0,4-1-167 0 0,10 1-277 0 0,-18 3 507 0 0,0 0-51 0 0,2 0-127 0 0,0 0-68 0 0,0 0-59 0 0,1 0-51 0 0,1 0-156 0 0,0 0-43 0 0,22 0-1517 0 0,-28 0 1856 0 0,-1 0 54 0 0,-1-1 47 0 0,0 1 43 0 0,1-1 1 0 0,-1 0 43 0 0,1-1 7 0 0,0 0-36 0 0,5-2-141 0 0,-6 3 197 0 0,0 0-36 0 0,1 0-2 0 0,-1 1-36 0 0,1-1-43 0 0,1 1-48 0 0,-3 0 112 0 0,1 0-36 0 0,5 0-614 0 0,-1 0 181 0 0,-2 0 296 0 0,-1 0 139 0 0,0 0 93 0 0,-1 0 111 0 0,0 0 93 0 0,0 0 105 0 0,0 0 119 0 0,-1 3 584 0 0,3 1-487 0 0,1 0 45 0 0,1-1 47 0 0,1-2 47 0 0,-6-1-240 0 0,-2 0 72 0 0,0 0 173 0 0,0 3-224 0 0,1 0-57 0 0,-1 0-49 0 0,1 0-42 0 0,1 1 41 0 0,4 5 95 0 0,-3-6-89 0 0,-2-1 77 0 0,0-1-62 0 0,0 1-54 0 0,-1 0-46 0 0,1 0-24 0 0,-1-1-39 0 0,-1 4 21 0 0,0-3-13 0 0,1-1 50 0 0,0 14 432 0 0,0 0-71 0 0,0 30 777 0 0,2-36-1006 0 0,4 2 27 0 0,1 4 51 0 0,-9-4-32 0 0,-3-4-112 0 0,4-5-137 0 0,0-1 0 0 0,1 0 0 0 0,-1 1 0 0 0,0-1 0 0 0,0 1-1 0 0,1-1 1 0 0,-1 1 0 0 0,1-1 0 0 0,-1 1 0 0 0,1-1 0 0 0,0 1 0 0 0,0-1 0 0 0,-1 1 0 0 0,1 0-35 0 0,0 1 50 0 0,-1 28 562 0 0,-3-18-364 0 0,-3-2-102 0 0,4-8 7 0 0,2 0-69 0 0,1 1-43 0 0,1 1-22 0 0,-1-2 31 0 0,0-2-242 0 0,0 0 63 0 0,0-1 56 0 0,0 1 48 0 0,0 0 75 0 0,0-1 85 0 0,0 1 502 0 0,0 0-537 0 0,0-1-37 0 0,0 1-50 0 0,0 0-62 0 0,0 0-75 0 0,0 0-87 0 0,0 0-60 0 0,0 1-88 0 0,0 0-94 0 0,0 0-105 0 0,0 1-113 0 0,0 0-120 0 0,0-2 347 0 0,0 1-33 0 0,0 0-35 0 0,0 0-35 0 0,0-2-1324 0 0,0 0-1058 0 0</inkml:trace>
  <inkml:trace contextRef="#ctx0" brushRef="#br0" timeOffset="1148.78">969 46 8808 0 0,'0'0'197'0'0,"0"0"24"0"0,0 0 19 0 0,0 0-16 0 0,0 0-117 0 0,0 0-113 0 0,0 0-91 0 0,0 0-87 0 0,0 0 45 0 0,0 0-35 0 0,0 0-39 0 0,0 0-36 0 0,0 0-341 0 0,0 0-241 0 0,0 0-555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36.1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515 213 8656 0 0,'-6'-6'129'0'0,"-8"-9"245"0"0,9 8-248 0 0,1 0-53 0 0,3-1-103 0 0,0 6 134 0 0,-1-1 122 0 0,-3-4 1 0 0,-2-6 211 0 0,-1-1 13 0 0,3 7-201 0 0,0 0 256 0 0,-5-13 20 0 0,6 14-183 0 0,1 0-70 0 0,0 2-60 0 0,-1 0-49 0 0,-3-1 39 0 0,-9-3 125 0 0,10 5-178 0 0,1 1 62 0 0,4 1-185 0 0,0 1-1 0 0,0-1 0 0 0,0 0 1 0 0,1 1-1 0 0,-1-1 1 0 0,0 0-1 0 0,0 0 0 0 0,1 0 1 0 0,-1 1-1 0 0,0-1 0 0 0,1 0 1 0 0,-1 0-1 0 0,1 0 1 0 0,-1 0-1 0 0,1 0 0 0 0,0-1-26 0 0,-7-8 368 0 0,0 5-100 0 0,-9-3 28 0 0,12 6-202 0 0,-27-3 510 0 0,24 0-497 0 0,5 4-89 0 0,1 0 0 0 0,0 0 1 0 0,-1 0-1 0 0,1 1 1 0 0,-1-1-1 0 0,1 0 0 0 0,-1 1 1 0 0,1-1-1 0 0,-1 1 1 0 0,1 0-1 0 0,-1-1 0 0 0,1 1 1 0 0,-1 0-1 0 0,0 0-18 0 0,-9-1 120 0 0,-11 1 65 0 0,10 3-107 0 0,4 2-45 0 0,7-4-26 0 0,-1 0 0 0 0,1 0 0 0 0,0 0 0 0 0,-1-1 0 0 0,1 1 0 0 0,-1 0 0 0 0,1-1 0 0 0,-1 1 0 0 0,1-1 0 0 0,-1 0 0 0 0,1 1 0 0 0,-1-1 0 0 0,0 0-1 0 0,1 0-6 0 0,-15 0 54 0 0,1 3-44 0 0,-2 9-10 0 0,-6 3 0 0 0,15-2 0 0 0,5-11 0 0 0,-4 3 0 0 0,2 16 0 0 0,-7-11 0 0 0,10-9 0 0 0,1 1 0 0 0,0 0 0 0 0,0-1 0 0 0,0 1 0 0 0,0 0 0 0 0,0 0 0 0 0,0 0 0 0 0,1 0 0 0 0,-1-1 0 0 0,0 1 0 0 0,1 0 0 0 0,0 0 0 0 0,-1 1 0 0 0,-1 30 0 0 0,2-26 0 0 0,0-1 0 0 0,-1 0 0 0 0,1 0 0 0 0,-1 1 0 0 0,-1 0 0 0 0,-4 17 0 0 0,6-22 0 0 0,1 0 0 0 0,-1-1 0 0 0,0 1 0 0 0,1 0 0 0 0,-1-1 0 0 0,1 1 0 0 0,0-1 0 0 0,-1 1 0 0 0,1-1 0 0 0,0 1 0 0 0,0-1 0 0 0,1 1 0 0 0,0 3 0 0 0,1 0 0 0 0,-1 1 0 0 0,0-1 0 0 0,0 0 0 0 0,-1 1 0 0 0,1-1 0 0 0,-1 1 0 0 0,0 0 0 0 0,-1-1 0 0 0,1 1 0 0 0,-1 0 0 0 0,0-1 0 0 0,-1 1 0 0 0,0 2 0 0 0,1 16 0 0 0,0-22 0 0 0,0 1 0 0 0,0-1 0 0 0,0 0 0 0 0,1 1 0 0 0,-1-1 0 0 0,1 1 0 0 0,-1-1 0 0 0,1 0 0 0 0,0 1 0 0 0,0-1 0 0 0,1 2 0 0 0,-1-2 0 0 0,1 0 0 0 0,-1 1 0 0 0,-1-1 0 0 0,1 0 0 0 0,0 1 0 0 0,-1-1 0 0 0,1 0 0 0 0,-1 1 0 0 0,1-1 0 0 0,-1 1 0 0 0,0 1 0 0 0,-1 1 0 0 0,1-1 0 0 0,0 0 0 0 0,1 1 0 0 0,-1-1 0 0 0,1 1 0 0 0,-1-1 0 0 0,1 0 0 0 0,1 1 0 0 0,-1-1 0 0 0,0 0 0 0 0,1 0 0 0 0,0 0 0 0 0,0 1 0 0 0,-1-3 0 0 0,0 0 0 0 0,-1 0 0 0 0,1 1 0 0 0,-1-1 0 0 0,1 0 0 0 0,-1 1 0 0 0,0-1 0 0 0,0 0 0 0 0,0 1 0 0 0,0-1 0 0 0,-1 0 0 0 0,1 1 0 0 0,0-1 0 0 0,-1 0 0 0 0,1 1 0 0 0,0-1 0 0 0,0 0 0 0 0,0 1 0 0 0,0-1 0 0 0,0 1 0 0 0,1-1 0 0 0,-1 0 0 0 0,1 1 0 0 0,0-1 0 0 0,-1 0 0 0 0,13 13 0 0 0,0 0 0 0 0,-8 0 0 0 0,7 1 0 0 0,1-4-18 0 0,-11-9-69 0 0,-2-3 10 0 0,-2 0-22 0 0,-8 0-138 0 0,7 0-62 0 0,3 0 157 0 0,0 0-44 0 0,0 0-71 0 0,0 0 84 0 0,0 0-37 0 0,0 0-37 0 0,0 0-37 0 0,0 0-380 0 0,0 0 94 0 0,0 0-50 0 0,0 0-727 0 0,0 0-570 0 0,0 0-1088 0 0</inkml:trace>
  <inkml:trace contextRef="#ctx0" brushRef="#br0" timeOffset="479.12">1 424 7224 0 0,'0'0'165'0'0,"0"0"22"0"0,0 0 7 0 0,0 0 44 0 0,0 0 136 0 0,0 0 61 0 0,0 0 12 0 0,2 0-22 0 0,7 0 339 0 0,0 0-76 0 0,0 0-73 0 0,0 0-69 0 0,0 0-68 0 0,1 0-64 0 0,-1 0-62 0 0,0 0-58 0 0,-9-2 20 0 0,0 1-307 0 0,1 1 1 0 0,-1-1-1 0 0,0 1 0 0 0,0 0 0 0 0,0-1 1 0 0,0 1-1 0 0,0-1 0 0 0,0 1 0 0 0,1-1 1 0 0,-1 1-1 0 0,0 0 0 0 0,0-1 0 0 0,1 1 0 0 0,-1 0 1 0 0,0-1-1 0 0,1 1 0 0 0,-1 0 0 0 0,0-1 1 0 0,1 1-1 0 0,-1 0 0 0 0,0 0 0 0 0,1-1 0 0 0,-1 1 1 0 0,0 0-1 0 0,1 0 0 0 0,-1 0-7 0 0,18-4 163 0 0,30 4 112 0 0,-27 0-151 0 0,-10 0-93 0 0,-3 1-6 0 0,0-1 0 0 0,0 0 1 0 0,-1-1-1 0 0,9-1-25 0 0,-1-3 11 0 0,-8 3 2 0 0,-1 0 1 0 0,0 1-1 0 0,1 0 1 0 0,-1 0-1 0 0,1 0 1 0 0,-1 1-14 0 0,9 0 13 0 0,-8 1 1 0 0,1-1 0 0 0,-1 0-1 0 0,0-1 1 0 0,1 0 0 0 0,1 0-14 0 0,23-10-56 0 0,9 6-52 0 0,-19 0 31 0 0,2-1-23 0 0,-7 5-5 0 0,2-1-96 0 0,6-4-155 0 0,-9 1 138 0 0,-7 4 75 0 0,-4 0-8 0 0,-1 0-4 0 0,-1 1-54 0 0,1-1-64 0 0,-1 0-77 0 0,-1 0 30 0 0,0 0-45 0 0,0 0-40 0 0,0 0-36 0 0,0 0-126 0 0,0-1-35 0 0,3-3-1326 0 0</inkml:trace>
  <inkml:trace contextRef="#ctx0" brushRef="#br0" timeOffset="784.64">742 439 7800 0 0,'0'0'174'0'0,"0"3"29"0"0,0-1-169 0 0,0-1 0 0 0,1 1 0 0 0,-1 0 0 0 0,1-1 0 0 0,-1 1 1 0 0,1 0-1 0 0,-1-1 0 0 0,1 1 0 0 0,0-1 0 0 0,0 1 0 0 0,1 0-34 0 0,2 6 64 0 0,3 5-39 0 0,-2-5 42 0 0,-4-6-34 0 0,-1-1 0 0 0,1 0 1 0 0,0 0-1 0 0,-1 1 0 0 0,1-1 1 0 0,-1 0-1 0 0,1 1 0 0 0,-1-1 1 0 0,1 0-1 0 0,-1 1 0 0 0,0-1 1 0 0,0 1-1 0 0,0-1 0 0 0,0 1 1 0 0,0-1-1 0 0,0 1-33 0 0,0-1 19 0 0,0-1-1 0 0,0 1 1 0 0,0 0 0 0 0,0-1-1 0 0,0 1 1 0 0,0 0 0 0 0,0-1 0 0 0,0 1-1 0 0,0-1 1 0 0,1 1 0 0 0,-1 0-1 0 0,0-1 1 0 0,0 1 0 0 0,1-1-1 0 0,-1 1 1 0 0,1 0 0 0 0,-1-1-1 0 0,0 1 1 0 0,1-1 0 0 0,-1 1 0 0 0,1-1-1 0 0,-1 1 1 0 0,1-1 0 0 0,-1 0-1 0 0,1 1 1 0 0,-1-1-19 0 0,6 5 206 0 0,-4 5-65 0 0,-2-4-85 0 0,1 12 143 0 0,0-18-192 0 0,-1 1-1 0 0,0-1 0 0 0,0 0 0 0 0,0 1 0 0 0,1-1 0 0 0,-1 1 1 0 0,0-1-1 0 0,0 0 0 0 0,1 1 0 0 0,-1-1 0 0 0,0 0 0 0 0,1 0 1 0 0,-1 1-1 0 0,1-1 0 0 0,-1 0 0 0 0,0 0 0 0 0,1 1 0 0 0,-1-1 1 0 0,1 0-1 0 0,-1 0 0 0 0,0 0 0 0 0,1 0 0 0 0,-1 0 0 0 0,1 0 1 0 0,-1 1-1 0 0,1-1 0 0 0,-1 0 0 0 0,1 0 0 0 0,-1 0 0 0 0,1-1-6 0 0,-1 1 2 0 0,0 0 0 0 0,0 0 0 0 0,0 0 0 0 0,0 0 1 0 0,0 0-1 0 0,0 0 0 0 0,0 0 0 0 0,0 0 0 0 0,0 0 0 0 0,0 0 0 0 0,1 0 0 0 0,-1 0 0 0 0,0 0 0 0 0,0 0 0 0 0,0 0 0 0 0,0 0 0 0 0,0 0 0 0 0,0 0 0 0 0,0 0 0 0 0,0 0 0 0 0,0 0 0 0 0,0 0 0 0 0,0 0 0 0 0,1 1 0 0 0,-1-1 0 0 0,0 0 0 0 0,0 0 0 0 0,0 0 0 0 0,0 0 0 0 0,0 0 0 0 0,0 0 0 0 0,0 0 1 0 0,0 0-1 0 0,0 0 0 0 0,0 0 0 0 0,0 0 0 0 0,0 0 0 0 0,0 0 0 0 0,0 0 0 0 0,0 1 0 0 0,0-1 0 0 0,0 0 0 0 0,0 0 0 0 0,0 0 0 0 0,0 0 0 0 0,0 0 0 0 0,0 0 0 0 0,0 0 0 0 0,0 0 0 0 0,0 0 0 0 0,0 0 0 0 0,0 1 0 0 0,0-1 0 0 0,0 0 0 0 0,0 0 0 0 0,0 0 0 0 0,0 0-2 0 0,0 25 210 0 0,0-22-161 0 0,0-3-54 0 0,0 0-51 0 0,0 0-95 0 0,0 0-162 0 0,0 0-27 0 0,0 0-4 0 0</inkml:trace>
  <inkml:trace contextRef="#ctx0" brushRef="#br0" timeOffset="785.64">787 288 8408 0 0,'0'-10'119'0'0,"0"-2"68"0"0,0 3-69 0 0,0-7 88 0 0,0-10 112 0 0,0 24-195 0 0,0 2 142 0 0,0 0 232 0 0,0 0 14 0 0,0 0-216 0 0,0 0-132 0 0,0 0-45 0 0,0 0-1 0 0,0 0 19 0 0,0 0-21 0 0,0 0-42 0 0,0 0-154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34.0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1 137 9760 0 0,'0'0'284'0'0,"0"0"1"0"0,2 0-165 0 0,-1 0-115 0 0,-1 0 0 0 0,1 0 0 0 0,-1 0-1 0 0,0 0 1 0 0,1 0 0 0 0,-1 0 0 0 0,1 0 0 0 0,-1 0 0 0 0,0 0-1 0 0,1 0 1 0 0,-1 1 0 0 0,1-1 0 0 0,-1 0 0 0 0,0 0 0 0 0,1 0-1 0 0,-1 0 1 0 0,0 1 0 0 0,1-1 0 0 0,-1 0 0 0 0,0 0 0 0 0,1 1-1 0 0,-1-1 1 0 0,0 0 0 0 0,0 1 0 0 0,1-1 0 0 0,-1 0 0 0 0,0 1-1 0 0,0-1 1 0 0,0 0 0 0 0,1 1 0 0 0,-1-1-5 0 0,4 7 89 0 0,7-1 32 0 0,-10-6-111 0 0,0 1 1 0 0,0-1-1 0 0,0 1 1 0 0,0-1-1 0 0,0 1 1 0 0,0-1-1 0 0,0 1 1 0 0,0 0-1 0 0,0-1 1 0 0,-1 1-1 0 0,1 0 1 0 0,0 0-1 0 0,0-1 1 0 0,-1 1-1 0 0,1 0 1 0 0,0 0-11 0 0,14 30 672 0 0,-10-19-289 0 0,5-7-6 0 0,-6 0-177 0 0,-1 2-33 0 0,8 9 153 0 0,-5-8-158 0 0,6 12 291 0 0,-7-11-279 0 0,2 2-62 0 0,-2-1-39 0 0,0 2 38 0 0,-4-8-53 0 0,1 0 0 0 0,0 0 1 0 0,0 0-1 0 0,0 0 0 0 0,0 0 0 0 0,1 0 0 0 0,-1-1 0 0 0,2 2-58 0 0,4 4 159 0 0,0 7 171 0 0,-1-4-48 0 0,-2-6-131 0 0,-3-4 138 0 0,-2-2-128 0 0,0 0-53 0 0,0 0-10 0 0,3 0 15 0 0,3 0 167 0 0,2 0-10 0 0,-1 0-67 0 0,2-1-25 0 0,3-1 10 0 0,-1-4-13 0 0,-4 0-22 0 0,-2-1 21 0 0,0-1 58 0 0,0-3-106 0 0,5-6 45 0 0,-7 15-77 0 0,-2-1-34 0 0,0-4-4 0 0,-1 2-14 0 0,8-13 59 0 0,-7 16-87 0 0,0-1 1 0 0,0 0 0 0 0,0 0 0 0 0,-1 0 0 0 0,1 0 0 0 0,-1 0-1 0 0,0-2-14 0 0,0 3 12 0 0,0 0-1 0 0,0 0 0 0 0,0 0 1 0 0,1 0-1 0 0,-1 1 0 0 0,1-1 1 0 0,-1 0-1 0 0,1 0 0 0 0,0 1 1 0 0,-1-1-1 0 0,1 0 0 0 0,0 1 1 0 0,1-2-12 0 0,-1 1 3 0 0,0 1 0 0 0,0 0 1 0 0,-1-1-1 0 0,1 1 1 0 0,0-1-1 0 0,-1 1 1 0 0,1-1-1 0 0,-1 1 1 0 0,0-1-1 0 0,1 1 1 0 0,-1-1-1 0 0,0 1 0 0 0,0-2-3 0 0,0 1 0 0 0,0 1 0 0 0,1-1 0 0 0,-1 1 0 0 0,0-1 0 0 0,1 0 0 0 0,-1 1 0 0 0,1-1 0 0 0,-1 1 0 0 0,1-1 0 0 0,-1 1 0 0 0,1 0 0 0 0,0-1 0 0 0,0 1 0 0 0,0-1 0 0 0,4-5 0 0 0,1-6-17 0 0,0 1-48 0 0,-3 6 10 0 0,2-24-312 0 0,-4 28 414 0 0,1 0-61 0 0,0-1-52 0 0,0 0-46 0 0,2-1-108 0 0,1-1-55 0 0,9-9-755 0 0,-9 9 650 0 0,-2 2 170 0 0,-1 1 88 0 0,0 1-361 0 0,-1-1 82 0 0,0 1 73 0 0,-1 0 64 0 0,0 0 21 0 0,1 0 68 0 0,-1 0 33 0 0,-1-1 19 0 0,1 0 18 0 0,0 1-2 0 0,0 0-35 0 0,1 0-72 0 0,0 1 104 0 0,0-1 0 0 0,-1 1 1 0 0,1 0-1 0 0,0 0 0 0 0,0-1 0 0 0,0 1 0 0 0,-1 0 0 0 0,1 0 0 0 0,0 0 0 0 0,0 0 0 0 0,0 0 0 0 0,-1 0 1 0 0,1 0-1 0 0,1 0 110 0 0</inkml:trace>
  <inkml:trace contextRef="#ctx0" brushRef="#br0" timeOffset="352.75">575 92 6624 0 0,'53'12'192'0'0,"-49"-11"-169"0"0,0 0 1 0 0,-1 0-1 0 0,1 0 0 0 0,-1 1 1 0 0,1-1-1 0 0,-1 1 0 0 0,3 1-23 0 0,-5-2 5 0 0,1-1 0 0 0,-1 1-1 0 0,1 0 1 0 0,-1 0 0 0 0,1-1-1 0 0,-1 1 1 0 0,1-1 0 0 0,-1 0-1 0 0,1 1 1 0 0,-1-1-1 0 0,1 0 1 0 0,0 0 0 0 0,0 0-5 0 0,10 0 66 0 0,0 0 116 0 0,-2 0 41 0 0,1 0 46 0 0,22 0 738 0 0,-19 0-613 0 0,1 0-81 0 0,-8 0-204 0 0,0 0-40 0 0,-6 0-47 0 0,-1 0 1 0 0,1 0 0 0 0,0 0-1 0 0,-1 0 1 0 0,1 0-1 0 0,0 0 1 0 0,-1 0 0 0 0,1 0-1 0 0,0 0 1 0 0,-1-1-1 0 0,1 1 1 0 0,-1 0 0 0 0,1-1-1 0 0,0 1 1 0 0,-1 0-1 0 0,1-1 1 0 0,-1 1 0 0 0,1 0-1 0 0,-1-1 1 0 0,1 1-1 0 0,-1-1 1 0 0,1 1 0 0 0,-1-1-1 0 0,0 1 1 0 0,1-1-1 0 0,-1 1-22 0 0,1-1 23 0 0,-1 0-1 0 0,0 1 0 0 0,1-1 1 0 0,-1 1-1 0 0,1-1 0 0 0,-1 1 1 0 0,1-1-1 0 0,-1 1 0 0 0,1 0 1 0 0,-1-1-1 0 0,1 1 0 0 0,-1 0 1 0 0,1-1-1 0 0,-1 1 0 0 0,1 0 0 0 0,0 0 1 0 0,-1-1-1 0 0,1 1 0 0 0,0 0 1 0 0,-1 0-1 0 0,1 0 0 0 0,0 0 1 0 0,-1 0-1 0 0,1 0 0 0 0,0 0 1 0 0,-1 0-23 0 0,13-3 324 0 0,-3-2-65 0 0,-2 0-74 0 0,4 0 167 0 0,-7-5-136 0 0,9 2-40 0 0,-3 1-64 0 0,-6 3-8 0 0,-2 1-41 0 0,1-2-10 0 0,0 2-11 0 0,-2-1 76 0 0,-1 0-60 0 0,-2-3-10 0 0,1 7-30 0 0,0-3 103 0 0,0 1 7 0 0,0 1-122 0 0,0 1 1 0 0,0-1-1 0 0,0 1 1 0 0,0-1-1 0 0,0 1 1 0 0,0 0-1 0 0,0-1 0 0 0,0 1 1 0 0,0-1-1 0 0,0 1 1 0 0,0-1-1 0 0,-1 1 1 0 0,1-1-1 0 0,0 1 1 0 0,0-1-1 0 0,-1 1 0 0 0,1 0 1 0 0,0-1-1 0 0,0 1 1 0 0,-1 0-1 0 0,1-1 1 0 0,0 1-1 0 0,-1 0 1 0 0,1-1-1 0 0,0 1 0 0 0,-1 0 1 0 0,1 0-1 0 0,-1-1 1 0 0,1 1-1 0 0,-1 0 1 0 0,1 0-1 0 0,0 0 1 0 0,-1-1-1 0 0,1 1 0 0 0,-1 0 1 0 0,1 0-1 0 0,-1 0 1 0 0,1 0-1 0 0,-1 0 1 0 0,1 0-1 0 0,-1 0 1 0 0,0 0-7 0 0,-1 0 144 0 0,2-1-124 0 0,0 1 1 0 0,0-1-1 0 0,0 0 1 0 0,0 0-1 0 0,0 1 0 0 0,0-1 1 0 0,-1 0-1 0 0,1 0 1 0 0,0 0-1 0 0,0 1 1 0 0,-1-1-1 0 0,1 0 1 0 0,0 1-1 0 0,-1-1 1 0 0,1 0-1 0 0,-1 0-20 0 0,1 1 12 0 0,0 0 0 0 0,-1-1 0 0 0,1 1 0 0 0,-1 0 0 0 0,1 0 0 0 0,-1-1 0 0 0,1 1 0 0 0,0 0 0 0 0,-1 0 0 0 0,1 0 0 0 0,-1 0 0 0 0,1 0 0 0 0,-1-1 0 0 0,1 1 0 0 0,-1 0 0 0 0,1 0-1 0 0,-1 0 1 0 0,1 0 0 0 0,-1 0-12 0 0,-3 1 52 0 0,1 0 0 0 0,-1 0 0 0 0,1 0 0 0 0,-1 0-1 0 0,1 1 1 0 0,-2 1-52 0 0,-8 2 168 0 0,7-4-25 0 0,-2 2 73 0 0,-12 9-15 0 0,10 3-60 0 0,-10 1-21 0 0,10-1-6 0 0,-10 0-8 0 0,10 0-22 0 0,1-8-51 0 0,-2 4 17 0 0,3 1 13 0 0,-4 8-3 0 0,-1 3-38 0 0,11-17-5 0 0,-1 0-1 0 0,0 0 1 0 0,0-1 0 0 0,-3 5-17 0 0,4-7 3 0 0,0 0 1 0 0,0-1 0 0 0,1 1 0 0 0,-1 1 0 0 0,1-1 0 0 0,0 0 0 0 0,0 0 0 0 0,0 0 0 0 0,0 1 0 0 0,0-1 0 0 0,1 1 0 0 0,-1-1 0 0 0,1 1-4 0 0,0 4 8 0 0,0-4 0 0 0,0 0 0 0 0,0-1-1 0 0,0 1 1 0 0,0 0 0 0 0,1 0 0 0 0,-1-1-1 0 0,1 1 1 0 0,0-1 0 0 0,1 2-8 0 0,8 10 4 0 0,3 0 39 0 0,-13-14-43 0 0,0-1 1 0 0,1 1-1 0 0,-1 0 0 0 0,0 0 1 0 0,1 0-1 0 0,-1 0 1 0 0,1-1-1 0 0,0 1 0 0 0,-1 0 1 0 0,1-1-1 0 0,-1 1 0 0 0,1 0 1 0 0,0-1-1 0 0,-1 1 1 0 0,1-1-1 0 0,0 1 0 0 0,0-1 1 0 0,0 1-1 0 0,-1-1 0 0 0,1 0 1 0 0,0 1-1 0 0,0-1 1 0 0,0 0-1 0 0,0 0 0 0 0,0 1 1 0 0,0-1-1 0 0,0 0 0 0 0,10 2 1 0 0,4 5 5 0 0,5 1 41 0 0,-15-6-45 0 0,25 7 7 0 0,-7-7-50 0 0,-13-2-64 0 0,5 1 17 0 0,-1-1 17 0 0,-4 1-3 0 0,-2-1-22 0 0,0-1-44 0 0,-1 1-17 0 0,-1-1-45 0 0,1 0-52 0 0,-1 0-58 0 0,-2-1-7 0 0,0 1-57 0 0,0 0-49 0 0,-1-1-43 0 0,5 0-519 0 0,-1-1-90 0 0,5 2-794 0 0,6 0-1058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2:31.0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0 9184 0 0,'0'0'208'0'0,"0"0"33"0"0,0 0 14 0 0,0 3-42 0 0,-1 3-205 0 0,1 9 78 0 0,0-13-59 0 0,0 1 1 0 0,0-1-1 0 0,0 1 1 0 0,1-1-1 0 0,-1 0 0 0 0,1 0 1 0 0,-1 1-1 0 0,1 0-27 0 0,4 4 60 0 0,1 5 40 0 0,-4-1 3 0 0,-3 1 77 0 0,1-8-105 0 0,0-1 0 0 0,0 1 0 0 0,0 0-1 0 0,0 0 1 0 0,0 0 0 0 0,1-1 0 0 0,0 1 0 0 0,0 2-75 0 0,2 1 65 0 0,0 3 57 0 0,1 2 42 0 0,-2 2 47 0 0,-1 3 51 0 0,-1 21 306 0 0,0 16 317 0 0,0-17-370 0 0,0-6-194 0 0,0-15-213 0 0,0 0-41 0 0,0-14 77 0 0,0-2 5 0 0,0 0 23 0 0,0 0 11 0 0,-5 0-2 0 0,1 1-64 0 0,1 1-39 0 0,0 4 42 0 0,3-2-47 0 0,0-2 134 0 0,-3-4 0 0 0,-7-8-3 0 0,8 7-68 0 0,1 0-50 0 0,0 1-31 0 0,1-2-29 0 0,0 0-7 0 0,-1 2 23 0 0,-3-6 40 0 0,3 7-63 0 0,0-1 1 0 0,0 1-1 0 0,0-1 1 0 0,0 1 0 0 0,0-1-1 0 0,1 0 1 0 0,-1 1-1 0 0,1-1 1 0 0,-1 0-1 0 0,1 1 1 0 0,-1-1 0 0 0,1 0-1 0 0,0 0 1 0 0,0 0-1 0 0,0 1 1 0 0,0-1 0 0 0,0 0-1 0 0,1 0 1 0 0,-1 1-1 0 0,0-1 1 0 0,1 0-1 0 0,0-1-19 0 0,3-7 67 0 0,3-7 45 0 0,-5 1 29 0 0,1-3-12 0 0,5 0-88 0 0,16-16-59 0 0,-14 20 37 0 0,-3 6 19 0 0,1-1 0 0 0,0 2 0 0 0,0-1 1 0 0,6-4-39 0 0,-1 2 28 0 0,-2-1 49 0 0,0 1-41 0 0,6-6-42 0 0,8-7-86 0 0,0 5-23 0 0,-8 11 69 0 0,0 6 14 0 0,-15 2 24 0 0,-1 0 0 0 0,0 0 0 0 0,1 0 0 0 0,-1-1 1 0 0,0 1-1 0 0,1 0 0 0 0,-1 0 0 0 0,0-1 0 0 0,1 1 0 0 0,0-1 8 0 0,5-4-38 0 0,5-1 5 0 0,-1 4-44 0 0,-9 2-151 0 0,-1 0 64 0 0,1 0 57 0 0,0 0 49 0 0,0 0 42 0 0,1 0 56 0 0,4 0 220 0 0,-3 0-222 0 0,-3 0-64 0 0,1 0-42 0 0,0 0-50 0 0,0 0-57 0 0,0 0-96 0 0,0 0-90 0 0,0 0-103 0 0,0 0-113 0 0,0 0-122 0 0,0 0 299 0 0,-1 0-35 0 0,0 0-35 0 0,0 0-39 0 0,0 0-38 0 0,1 0-40 0 0,2 0-1396 0 0,4 0-1118 0 0</inkml:trace>
  <inkml:trace contextRef="#ctx0" brushRef="#br0" timeOffset="405.14">484 197 7568 0 0,'0'0'166'0'0,"0"0"29"0"0,3 0 14 0 0,7 2-25 0 0,-5 8-146 0 0,0-7-4 0 0,3-2 57 0 0,5-1 71 0 0,6-1 131 0 0,-6 1-48 0 0,17 0 644 0 0,16 0 549 0 0,-39-1-1221 0 0,-2-1-45 0 0,5-3 68 0 0,-2 0-109 0 0,11-3 168 0 0,-2 0-55 0 0,-13 6-192 0 0,0 0 0 0 0,-1 0-1 0 0,1-1 1 0 0,-1 1 0 0 0,1-1 0 0 0,1-2-52 0 0,6-2 53 0 0,3-1 37 0 0,-9-2 43 0 0,2 7-34 0 0,-7 3-96 0 0,0 0 0 0 0,0 0-1 0 0,0 0 1 0 0,1 0 0 0 0,-1 0 0 0 0,0 0-1 0 0,0 0 1 0 0,0 0 0 0 0,1-1 0 0 0,-1 1-1 0 0,0 0 1 0 0,0 0 0 0 0,0 0 0 0 0,0 0-1 0 0,0 0 1 0 0,1 0 0 0 0,-1 0 0 0 0,0 0-1 0 0,0-1 1 0 0,0 1 0 0 0,0 0 0 0 0,0 0-1 0 0,0 0 1 0 0,1 0 0 0 0,-1 0 0 0 0,0-1-1 0 0,0 1 1 0 0,0 0 0 0 0,0 0 0 0 0,0 0-1 0 0,0 0 1 0 0,0-1 0 0 0,0 1-1 0 0,0 0 1 0 0,0 0 0 0 0,0 0-3 0 0,1-9 96 0 0,0-8 61 0 0,-1 2-130 0 0,-3 0-27 0 0,-12-13 0 0 0,-13 13 0 0 0,24 14 1 0 0,0 0 1 0 0,0 0-1 0 0,0 0 1 0 0,0 1-1 0 0,0-1 1 0 0,-1 1-1 0 0,1 0 1 0 0,0 1-1 0 0,-4 0-1 0 0,-7-1 72 0 0,-8 1 15 0 0,20-1-73 0 0,-1 1 1 0 0,0 0 0 0 0,0 0-1 0 0,0 0 1 0 0,1 0 0 0 0,-1 0-1 0 0,0 1 1 0 0,1 0 0 0 0,-2 0-15 0 0,-7 6 63 0 0,2 2-18 0 0,0 0-1 0 0,-3-3 20 0 0,11-5-57 0 0,0-1 0 0 0,0 1 0 0 0,0 0 0 0 0,1 0 1 0 0,-1 0-1 0 0,1 0 0 0 0,-1 0 0 0 0,1 0 0 0 0,-1 0 1 0 0,1 0-1 0 0,0 1 0 0 0,0 0-7 0 0,-9 16 39 0 0,1 1-24 0 0,0 3 34 0 0,7-20-48 0 0,0 1 0 0 0,0 1-1 0 0,1-1 1 0 0,-1 0 0 0 0,1 0 0 0 0,0 0 0 0 0,0 1-1 0 0,1-1 1 0 0,-1 1 0 0 0,1-1 0 0 0,0 1 0 0 0,0-1 0 0 0,0 1-1 0 0,0-2 0 0 0,0 0 0 0 0,0 0 0 0 0,-1 0 0 0 0,0 0 0 0 0,1 0 0 0 0,-1 0 0 0 0,0 0 0 0 0,-1 0 0 0 0,-2 13 0 0 0,4-15 0 0 0,1 0 0 0 0,-1 1 0 0 0,0-1 0 0 0,0 0 0 0 0,1 0 0 0 0,-1 0 0 0 0,0 0 0 0 0,1 1 0 0 0,-1-1 0 0 0,1 0 0 0 0,0 0 0 0 0,0 1 0 0 0,-1-1 0 0 0,1 1 0 0 0,0-1 0 0 0,-1 1 0 0 0,1 0 0 0 0,-1-1 0 0 0,1 1 0 0 0,-1 0 0 0 0,0 0 0 0 0,0-1 0 0 0,0 2 0 0 0,1 2 1 0 0,-1-1 0 0 0,1 0 1 0 0,-1 1-1 0 0,1-1 0 0 0,1 1 1 0 0,-1-1-1 0 0,1 2-1 0 0,0-2 9 0 0,0 1 0 0 0,0-1 0 0 0,1 0 0 0 0,-1 0 0 0 0,1 0 0 0 0,0 0 0 0 0,0 0 0 0 0,0-1 0 0 0,1 1 0 0 0,-1-1 0 0 0,1 0 0 0 0,2 2-9 0 0,37 23 11 0 0,-41-27-11 0 0,1 0 0 0 0,-1-1 0 0 0,0 1 0 0 0,0-1 0 0 0,1 1 0 0 0,-1-1 0 0 0,0 0 0 0 0,1 0 0 0 0,-1 0 0 0 0,2 0 0 0 0,15 1 0 0 0,-4 3-1 0 0,-9-2-1 0 0,1 0-1 0 0,-1 0 0 0 0,0-1 1 0 0,1 0-1 0 0,-1-1 1 0 0,1 1 2 0 0,-3-1 34 0 0,0 0-36 0 0,-1 0-36 0 0,1 0-37 0 0,0 0-39 0 0,0 0-38 0 0,-1 0-39 0 0,1 0-40 0 0,0 0-40 0 0,0 0-42 0 0,0 0-41 0 0,0 0-43 0 0,0 0-43 0 0,0 0-43 0 0,0 0-44 0 0,1 0-46 0 0,11 0-1200 0 0,11 0-1007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04:33.2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7424 0 0,'0'0'166'0'0,"3"2"29"0"0,-2-1-172 0 0,0 1 0 0 0,0-1 0 0 0,1 0 0 0 0,-1 1 0 0 0,-1-1 0 0 0,1 0 0 0 0,0 1 0 0 0,0-1 0 0 0,0 2-23 0 0,2 22 173 0 0,-3-10-167 0 0,0-3 56 0 0,0-2 46 0 0,0-3 39 0 0,0 3 188 0 0,0 15 546 0 0,1-15-530 0 0,2-4-154 0 0,0-1-36 0 0,3 8 166 0 0,-4 0-45 0 0,-3-4-144 0 0,0 3 18 0 0,2-4-24 0 0,0 0 9 0 0,1-2 38 0 0,3 2-15 0 0,1 4 106 0 0,-4-1-48 0 0,-2-5-280 0 0,0 1 77 0 0,0 0 67 0 0,0 0 55 0 0,0 7 253 0 0,0 18 714 0 0,0-22-838 0 0,0 0-86 0 0,0-4-127 0 0,0 0-49 0 0,0 0-53 0 0,0 0-60 0 0,0 0-83 0 0,0 0-84 0 0,0 0-92 0 0,0 1-101 0 0,0-1-108 0 0,0 0-116 0 0,0 0-124 0 0,0-3 358 0 0,0 0-35 0 0,0-3-1216 0 0,0 0-970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5:37.1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4839 469 9096 0 0,'0'0'200'0'0,"0"0"33"0"0,0 0 16 0 0,0 0 38 0 0,3 2 108 0 0,6 12 72 0 0,-6-2-50 0 0,-3-10 11 0 0,3 1-83 0 0,4 9-85 0 0,-3 3-55 0 0,0-2-51 0 0,2-1 37 0 0,-2-3 20 0 0,-2 5 76 0 0,1 6 26 0 0,1-6-61 0 0,1-2 16 0 0,1 0 75 0 0,4 6-20 0 0,-5 7-31 0 0,-1-14-131 0 0,10 13 284 0 0,-4-11-253 0 0,0 3 13 0 0,-3-4 15 0 0,4-7 4 0 0,-3 8 124 0 0,-1-1-86 0 0,-5-10 64 0 0,-2-2-26 0 0,0 0-118 0 0,3 3-57 0 0,7 7-12 0 0,-7-8-15 0 0,-1-1-38 0 0,8-1 34 0 0,-10-1-74 0 0,0 1-17 0 0,0 1 0 0 0,0-1 0 0 0,0 0 0 0 0,0 0 0 0 0,0 0-1 0 0,0 0 1 0 0,1 0 0 0 0,-1 0 0 0 0,0 0 0 0 0,0 0 0 0 0,0 0-1 0 0,0 0 1 0 0,0 0 0 0 0,0 0 0 0 0,0 0 0 0 0,0 0 0 0 0,0 0-1 0 0,0 0 1 0 0,0 0 0 0 0,1 0 0 0 0,-1-1 0 0 0,0 1 0 0 0,0 0-1 0 0,0 0 1 0 0,0 0 0 0 0,0 0 0 0 0,0 0 0 0 0,0 0 0 0 0,0 0-1 0 0,0 0 1 0 0,0 0 0 0 0,0 0 0 0 0,0 0 0 0 0,0 0-1 0 0,0 0 1 0 0,0 0 0 0 0,1 0 0 0 0,-1-1 0 0 0,0 1 0 0 0,0 0-1 0 0,0 0 1 0 0,0 0 0 0 0,0 0 0 0 0,0 0 0 0 0,0 0 0 0 0,0 0-1 0 0,0 0 1 0 0,0 0 0 0 0,0 0 0 0 0,0 0 0 0 0,0-1 0 0 0,0 1-1 0 0,0 0 1 0 0,0 0 0 0 0,0 0 0 0 0,0 0 0 0 0,-1 0-3 0 0,2-1 11 0 0,-1 1-1 0 0,0-1 1 0 0,0 0 0 0 0,0 0 0 0 0,0 1 0 0 0,1-1 0 0 0,-1 0 0 0 0,0 1-1 0 0,1-1 1 0 0,-1 1 0 0 0,0-1 0 0 0,1 0 0 0 0,-1 1 0 0 0,1-1 0 0 0,-1 1-1 0 0,1-1 1 0 0,-1 1 0 0 0,1-1 0 0 0,-1 1 0 0 0,1 0 0 0 0,-1-1 0 0 0,1 1-1 0 0,0 0 1 0 0,-1-1 0 0 0,1 1 0 0 0,0 0 0 0 0,0 0-11 0 0,7-6 93 0 0,-1-2-35 0 0,-2-2 9 0 0,-4 8-53 0 0,0 0 0 0 0,0 0 1 0 0,0 0-1 0 0,0 0 0 0 0,0-1 0 0 0,1 2 0 0 0,-1-1 0 0 0,1 0 0 0 0,0 0-14 0 0,7-9 62 0 0,7-18 22 0 0,-13 24-60 0 0,9-28 39 0 0,-9 23-33 0 0,2-7 33 0 0,-4 13-49 0 0,0 0 0 0 0,0 1-1 0 0,1-1 1 0 0,0 0 0 0 0,-1 1-1 0 0,3-4-13 0 0,14-26 118 0 0,-7 10-88 0 0,6 1-34 0 0,-16 21 4 0 0,1-1 0 0 0,-1 0 0 0 0,0 0-1 0 0,1 0 1 0 0,-1 0 0 0 0,0 0 0 0 0,0 0-1 0 0,0 0 1 0 0,0 0 0 0 0,-1 0 0 0 0,1 0-1 0 0,-1 0 1 0 0,1-1 0 0 0,-1 1 0 0 0,3-11-22 0 0,0 6-15 0 0,0-1-35 0 0,0 3-7 0 0,-1 1 0 0 0,1-1 0 0 0,-1 1-1 0 0,1 0 1 0 0,0 0 0 0 0,3-2 79 0 0,3-2-137 0 0,7-1-132 0 0,2-2-84 0 0,-15 8 124 0 0,0 2 99 0 0,0 1 69 0 0,3 1-25 0 0,-4-1-49 0 0,4 0-155 0 0,1 0-273 0 0,-4 0-498 0 0,-1 0-41 0 0,11 0-8 0 0</inkml:trace>
  <inkml:trace contextRef="#ctx0" brushRef="#br0" timeOffset="457.81">5595 590 7136 0 0,'-6'0'118'0'0,"-1"0"176"0"0,15 0-29 0 0,12 0-198 0 0,-12-1-21 0 0,-1-1 77 0 0,0-2 98 0 0,4-2 178 0 0,1 4-51 0 0,-11 2-313 0 0,0 0 0 0 0,-1 0 0 0 0,1 0 0 0 0,0 0 1 0 0,-1 0-1 0 0,1 0 0 0 0,0-1 0 0 0,-1 1 0 0 0,1 0 0 0 0,0 0 0 0 0,-1 0 0 0 0,1-1 0 0 0,-1 1 0 0 0,1 0 0 0 0,0-1 1 0 0,-1 1-1 0 0,1 0 0 0 0,-1-1 0 0 0,1 1 0 0 0,-1-1 0 0 0,1 1 0 0 0,-1-1 0 0 0,0 1 0 0 0,1-1 0 0 0,-1 1 0 0 0,1-1-35 0 0,-1 1 33 0 0,0-1 0 0 0,1 0 0 0 0,-1 1 0 0 0,0-1-1 0 0,1 1 1 0 0,-1-1 0 0 0,1 1 0 0 0,-1 0 0 0 0,1-1-1 0 0,-1 1 1 0 0,1 0 0 0 0,0-1 0 0 0,-1 1 0 0 0,1 0 0 0 0,-1-1-1 0 0,1 1 1 0 0,0 0 0 0 0,-1 0 0 0 0,1 0 0 0 0,0 0-1 0 0,-1-1 1 0 0,1 1 0 0 0,0 0 0 0 0,-1 0 0 0 0,1 0-1 0 0,0 1-32 0 0,10-3 397 0 0,2-5 51 0 0,-2 2-58 0 0,-1 3-59 0 0,1 0-21 0 0,-6-4-39 0 0,-5 6-252 0 0,0-1 0 0 0,1 1 0 0 0,-1-1 0 0 0,0 1 0 0 0,1-1 0 0 0,-1 1 0 0 0,1 0 0 0 0,-1-1 0 0 0,0 1 0 0 0,1 0 0 0 0,-1-1 0 0 0,1 1-1 0 0,-1 0 1 0 0,1-1 0 0 0,-1 1 0 0 0,1 0 0 0 0,-1 0 0 0 0,1 0 0 0 0,-1 0 0 0 0,1-1 0 0 0,0 1 0 0 0,-1 0 0 0 0,1 0 0 0 0,0 0-19 0 0,-1 0 5 0 0,0 0 0 0 0,0 0 0 0 0,0 0 0 0 0,0 0 0 0 0,0 0 0 0 0,0 1 0 0 0,0-1 0 0 0,0 0 0 0 0,1 0 0 0 0,-1 0 0 0 0,0 0 0 0 0,0 0 0 0 0,0 0 0 0 0,0 0 0 0 0,0 0 0 0 0,0-1 0 0 0,0 1 0 0 0,0 0 0 0 0,0 0 0 0 0,0 0 0 0 0,0 0 0 0 0,1 0 0 0 0,-1 0 0 0 0,0 0 0 0 0,0 0 0 0 0,0 0 0 0 0,0 0 0 0 0,0 0 0 0 0,0 0 0 0 0,0 0 0 0 0,0 0 0 0 0,0 0 0 0 0,0 0 0 0 0,0 0 0 0 0,0 0 0 0 0,0 0 0 0 0,0-1 0 0 0,0 1 0 0 0,0 0 0 0 0,0 0 0 0 0,0 0 0 0 0,0 0 0 0 0,0 0 0 0 0,0 0 0 0 0,0 0 0 0 0,0 0 0 0 0,0 0 0 0 0,0 0 0 0 0,0-1 0 0 0,0 1 0 0 0,0 0 0 0 0,0 0 0 0 0,0 0 0 0 0,0 0 0 0 0,0 0 0 0 0,0 0 0 0 0,0 0-5 0 0,0-10 139 0 0,0 10-138 0 0,0 0 0 0 0,0-1 0 0 0,0 1 1 0 0,0 0-1 0 0,0 0 0 0 0,0 0 0 0 0,0 0 1 0 0,0 0-1 0 0,0 0 0 0 0,0 0 0 0 0,0 0 1 0 0,0 0-1 0 0,0 0 0 0 0,0 0 1 0 0,0-1-1 0 0,0 1 0 0 0,0 0 0 0 0,0 0 1 0 0,0 0-1 0 0,0 0 0 0 0,0 0 0 0 0,0 0 1 0 0,0 0-1 0 0,0 0 0 0 0,0 0 0 0 0,0 0 1 0 0,0 0-1 0 0,1 0 0 0 0,-1-1 0 0 0,0 1 1 0 0,0 0-1 0 0,0 0 0 0 0,0 0 1 0 0,0 0-1 0 0,0 0 0 0 0,0 0 0 0 0,0 0 1 0 0,0 0-1 0 0,0 0 0 0 0,0 0 0 0 0,0 0 1 0 0,1 0-1 0 0,-1 0 0 0 0,0 0 0 0 0,0 0 1 0 0,0 0-1 0 0,0 0 0 0 0,0 0 0 0 0,0 0 1 0 0,0 0-1 0 0,0 0 0 0 0,0 0 1 0 0,0 0-1 0 0,0 0 0 0 0,1 0 0 0 0,-1 0 1 0 0,0 0-2 0 0,12-2 70 0 0,-9 0-41 0 0,0 0-1 0 0,0 0 0 0 0,0 0 0 0 0,0 0 1 0 0,-1 0-1 0 0,2-2-28 0 0,0-5 89 0 0,-4 9-88 0 0,-1 0 1 0 0,1 0-1 0 0,0-1 1 0 0,0 1-1 0 0,-1 0 1 0 0,1-1-1 0 0,0 1 0 0 0,-1 0 1 0 0,1 0-1 0 0,0 0 1 0 0,-1 0-1 0 0,1-1 1 0 0,0 1-1 0 0,-1 0 0 0 0,1 0 1 0 0,0 0-1 0 0,-1 0 1 0 0,1 0-1 0 0,0 0 1 0 0,-1 0-1 0 0,1 0 0 0 0,-1 0 1 0 0,1 0-1 0 0,0 0 1 0 0,-1 0-1 0 0,1 0 1 0 0,0 0-2 0 0,-11 0 0 0 0,14 1 0 0 0,-7-4 0 0 0,3 2 0 0 0,-4-9 0 0 0,4 10 0 0 0,1 0 0 0 0,0 0 0 0 0,-1-1 0 0 0,1 1 0 0 0,-1 0 0 0 0,1 0 0 0 0,-1 0 0 0 0,1 0 0 0 0,-1 0 0 0 0,1-1 0 0 0,-1 1 0 0 0,1 0 0 0 0,-1 0 0 0 0,1 0 0 0 0,-1 0 0 0 0,1 1 0 0 0,-1-1 0 0 0,1 0 0 0 0,-1 0 0 0 0,1 0 0 0 0,0 0 0 0 0,-1 0 0 0 0,1 1 0 0 0,-1-1 0 0 0,1 0 0 0 0,-1 0 0 0 0,-16 10 0 0 0,-9-5 16 0 0,24-4-7 0 0,0 0 0 0 0,0 1 1 0 0,0-1-1 0 0,0 0 1 0 0,0 0-1 0 0,1 1 1 0 0,-1-1-1 0 0,0 1 0 0 0,-1 1-9 0 0,-9 8 73 0 0,1-7 16 0 0,10-4-77 0 0,0 1-1 0 0,0-1 0 0 0,0 1 0 0 0,0-1 0 0 0,0 0 0 0 0,0 1 1 0 0,0 0-1 0 0,0-1 0 0 0,0 1 0 0 0,0 0 0 0 0,0-1 1 0 0,0 1-1 0 0,1 0 0 0 0,-1 0 0 0 0,0 0 0 0 0,1 0 0 0 0,-1 0 1 0 0,0 0-12 0 0,-19 45 467 0 0,10-19-254 0 0,1-6 9 0 0,2-6-48 0 0,5 0-18 0 0,2 3-26 0 0,0 19 230 0 0,0-21-231 0 0,0-2-54 0 0,2 0 27 0 0,4-1 7 0 0,0-2-1 0 0,-5-1-6 0 0,-1-9-86 0 0,0 1-1 0 0,0-1 0 0 0,0 0 0 0 0,0 0 0 0 0,0 0 0 0 0,0 0 0 0 0,1 0 0 0 0,-1 0 0 0 0,0 0 0 0 0,1 0 0 0 0,-1 0 0 0 0,0 0 0 0 0,1 0 0 0 0,-1 0 1 0 0,1 0-1 0 0,0 0 0 0 0,-1 0 0 0 0,1 0 0 0 0,0 0 0 0 0,0 0 0 0 0,-1-1 0 0 0,1 1 0 0 0,0 0 0 0 0,0 0 0 0 0,0-1 0 0 0,0 1 0 0 0,0-1 0 0 0,0 1 1 0 0,0-1-1 0 0,0 1 0 0 0,0-1 0 0 0,0 0 0 0 0,1 1-15 0 0,7 3 146 0 0,-5-2-78 0 0,10 5 53 0 0,-4-1-86 0 0,-8-2-36 0 0,4 2-16 0 0,16-1-70 0 0,-9 1 37 0 0,-12-5 48 0 0,1 0-1 0 0,-1 0 1 0 0,0 0 0 0 0,1-1 0 0 0,-1 1 0 0 0,1-1 0 0 0,-1 1-1 0 0,1-1 1 0 0,-1 0 0 0 0,1 1 0 0 0,-1-1 0 0 0,1 0-1 0 0,-1 0 3 0 0,4 0 0 0 0,8 0-6 0 0,2 0-12 0 0,6-3-84 0 0,1-7-76 0 0,-21 10-10 0 0,0 0 68 0 0,-1-1 59 0 0,1 1 50 0 0,0 0 50 0 0,-1 0 42 0 0,2 0 244 0 0,-2 0-240 0 0,1 0-46 0 0,0 0-67 0 0,0 0-85 0 0,-1 0-20 0 0,1 0-53 0 0,0 0-58 0 0,-1 0-64 0 0,1 0-1 0 0,0-1-53 0 0,0 1-55 0 0,0 0-59 0 0,0-1-61 0 0,0 1-65 0 0,1-1-70 0 0,-1 0-71 0 0,3-1-487 0 0,2-1-39 0 0,9-4-1610 0 0</inkml:trace>
  <inkml:trace contextRef="#ctx0" brushRef="#br0" timeOffset="733.01">6139 287 8288 0 0,'0'0'190'0'0,"0"0"28"0"0,0 0 7 0 0,0 0 36 0 0,0 0 131 0 0,0 0 59 0 0,0 0 12 0 0,3 3-15 0 0,7 7-67 0 0,-9-8-209 0 0,0-1-39 0 0,0 3 36 0 0,0-1-85 0 0,-2 2-44 0 0,0-2 61 0 0,0 18 391 0 0,1-15-336 0 0,-1 0 0 0 0,1 1 0 0 0,0-1 0 0 0,0 0 0 0 0,1 1 0 0 0,0-1 0 0 0,0 0 0 0 0,1 1-156 0 0,1 1 119 0 0,-1 0 0 0 0,0 1 0 0 0,0-1 1 0 0,0 6-120 0 0,-1-1 147 0 0,-1 2 49 0 0,0-3-78 0 0,0-4-1 0 0,0-1-1 0 0,0 1 0 0 0,1 0 1 0 0,1 7-117 0 0,2 1 161 0 0,-2-10-80 0 0,0 1 0 0 0,0-1 0 0 0,-1 0 0 0 0,0 1 0 0 0,-1-1 1 0 0,1 1-82 0 0,-1 1 128 0 0,1 1 0 0 0,0-1 1 0 0,0 1-1 0 0,1 0-128 0 0,5 19 392 0 0,-2-8-98 0 0,1-6-72 0 0,-3-4-60 0 0,-1-3-24 0 0,-1 0 6 0 0,0 2 33 0 0,3 17 1 0 0,8 14-61 0 0,-11-35-105 0 0,6 9 12 0 0,0-1 47 0 0,-5-11-44 0 0,0 1 0 0 0,-1 0 0 0 0,1 0-1 0 0,-1 0 1 0 0,1-1 0 0 0,-1 1-1 0 0,0 0 1 0 0,0 0 0 0 0,-1 1-1 0 0,1 0-26 0 0,2 1 99 0 0,-2-3-164 0 0,1 0 46 0 0,-1 1 43 0 0,2 1 71 0 0,-1 1 50 0 0,1-1-93 0 0,-1-2-69 0 0,1 1-77 0 0,-1-2-60 0 0,1 0-82 0 0,1 0-95 0 0,0-1-108 0 0,-2 0 300 0 0,-1 0 14 0 0,1 0-14 0 0,-1 0-43 0 0,0 0-11 0 0,0 0-43 0 0,0 0-51 0 0,0 0-55 0 0,0 0-61 0 0,-1 0-57 0 0,1 0-49 0 0,-1 0-43 0 0,0 0-160 0 0,0 0-44 0 0,1 0-192 0 0,-1 0-520 0 0</inkml:trace>
  <inkml:trace contextRef="#ctx0" brushRef="#br0" timeOffset="4789.18">10418 544 8576 0 0,'0'0'197'0'0,"0"0"24"0"0,0 0 17 0 0,0 3-38 0 0,1 3-164 0 0,5 7-28 0 0,-3-8 22 0 0,-1 0 48 0 0,0 2 69 0 0,-1 0 91 0 0,2 6 211 0 0,2-4-80 0 0,0-1-107 0 0,-2-2-5 0 0,0 0-39 0 0,2 5 131 0 0,-1-4-154 0 0,-4-5-149 0 0,1-1 0 0 0,-1 0 0 0 0,1 0 1 0 0,-1 1-1 0 0,0-1 0 0 0,0 0 1 0 0,0 1-1 0 0,1-1 0 0 0,-1 0 0 0 0,-1 2-46 0 0,4 14 438 0 0,1-5-228 0 0,4 11 209 0 0,1 0-30 0 0,-5-10-231 0 0,-3-11-94 0 0,-1 1 0 0 0,1-1 0 0 0,-1 1 0 0 0,0 0 0 0 0,1-1 0 0 0,-1 1 0 0 0,0 0 0 0 0,-1 1-64 0 0,1 7 242 0 0,3 0-48 0 0,2-3-83 0 0,1 4 72 0 0,-4-1-33 0 0,-1 0 11 0 0,6 2 26 0 0,-2-3-8 0 0,-3-1-18 0 0,-2-7 79 0 0,0-2-3 0 0,0 0-11 0 0,0 0-2 0 0,0 0 0 0 0,0 0-10 0 0,0 0-45 0 0,0 0-17 0 0,0 0-7 0 0,-3 0-14 0 0,-7-2-52 0 0,5-6-30 0 0,-3-8-23 0 0,6 12-20 0 0,1 1 0 0 0,0 0-1 0 0,1 1 0 0 0,-1-1 1 0 0,1 0-1 0 0,-1 0 1 0 0,1 1-1 0 0,0-1 1 0 0,0 0-1 0 0,0 0 0 0 0,1-2-5 0 0,0-10-1 0 0,-2 6 1 0 0,1 5-2 0 0,-1 1 1 0 0,1-1 0 0 0,0 1-1 0 0,0-1 1 0 0,1 1-1 0 0,-1-1 1 0 0,1 1 0 0 0,0-1-1 0 0,0 0 2 0 0,24-52-147 0 0,-23 51 109 0 0,1-1-1 0 0,-1 1 0 0 0,1-1 0 0 0,0 1 0 0 0,0 0 0 0 0,0 0 1 0 0,5-4 38 0 0,-4 3-63 0 0,1 0 1 0 0,-1 0-1 0 0,0-1 1 0 0,0 0 62 0 0,0 0-56 0 0,9-17-163 0 0,3 10 26 0 0,-5 7 108 0 0,-5 3 20 0 0,0 1-1 0 0,-1-1 1 0 0,1-1-1 0 0,3-3 66 0 0,9-4-182 0 0,-5 6 89 0 0,9-2 25 0 0,-17 7 77 0 0,-2 0-18 0 0,-1 0 0 0 0,1 0 0 0 0,0 1 0 0 0,0-1 0 0 0,0 1 0 0 0,0 0 0 0 0,0 0-1 0 0,0 0 1 0 0,1 0 0 0 0,-1 1 0 0 0,-1-1 0 0 0,1 1 0 0 0,0 0 0 0 0,1 0 9 0 0,1 9-10 0 0,23 7 76 0 0,-21-10-53 0 0,5 5 49 0 0,-3 0 68 0 0,-5-3-10 0 0,9 14 136 0 0,-5-8-149 0 0,8 29 218 0 0,-12-29-253 0 0,1 12 88 0 0,0-12-54 0 0,-3-12-89 0 0,-1 0 1 0 0,0 0-1 0 0,0 1 1 0 0,0-1-1 0 0,-1 0 1 0 0,1 1-1 0 0,-1-1 1 0 0,0 0-1 0 0,1 1-17 0 0,-2 10 45 0 0,0-10-22 0 0,1 0 1 0 0,-1 1 0 0 0,1-1 0 0 0,0 0 0 0 0,1 1-1 0 0,-1-1 1 0 0,1 0 0 0 0,0 0 0 0 0,1 5-24 0 0,3-2 13 0 0,-4-5-7 0 0,0-1 0 0 0,-1 0-1 0 0,1 1 1 0 0,0-1 0 0 0,0 1 0 0 0,-1-1 0 0 0,1 1 0 0 0,-1-1-1 0 0,1 1 1 0 0,-1-1 0 0 0,0 1 0 0 0,0-1 0 0 0,1 1-1 0 0,-1 0-5 0 0,2 13 32 0 0,8-2 43 0 0,-7-11-6 0 0,-3-2-30 0 0,0 0-98 0 0,0 0-85 0 0,0 0-119 0 0,0 0-288 0 0,0 0-517 0 0,0 0-53 0 0</inkml:trace>
  <inkml:trace contextRef="#ctx0" brushRef="#br0" timeOffset="5207.03">11204 681 8464 0 0,'0'0'190'0'0,"3"0"28"0"0,-2 0-189 0 0,1 0 1 0 0,0 0-1 0 0,0 1 1 0 0,-1-1 0 0 0,1 1-1 0 0,0 0 1 0 0,-1 0-1 0 0,1-1 1 0 0,0 2-30 0 0,13 5 165 0 0,-5-5-124 0 0,-3-2-14 0 0,-1 0 49 0 0,0 0 46 0 0,0 0 39 0 0,4 0 185 0 0,0 0 71 0 0,23 0 1137 0 0,-19 0-953 0 0,-6 0-343 0 0,-1 0-45 0 0,0 0-54 0 0,0 0-64 0 0,-6 0-67 0 0,0 0 1 0 0,-1 0-1 0 0,1 0 1 0 0,0 0-1 0 0,-1 0 1 0 0,1 0 0 0 0,0-1-1 0 0,-1 1 1 0 0,1 0-1 0 0,0 0 1 0 0,-1 0-1 0 0,1-1 1 0 0,-1 1-1 0 0,1 0 1 0 0,0-1-1 0 0,-1 1 1 0 0,1 0-1 0 0,-1-1 1 0 0,1 1-1 0 0,-1-1 1 0 0,1 1-1 0 0,-1-1 1 0 0,0 1-1 0 0,1-1 1 0 0,-1 1-1 0 0,1-1-28 0 0,3-4 325 0 0,7 3-74 0 0,-10 2-219 0 0,24-2 452 0 0,-16-3-291 0 0,-1-4-59 0 0,-8 4-86 0 0,2 1-16 0 0,13-4 15 0 0,-14 7-44 0 0,0 1 0 0 0,0-1 0 0 0,0 0 0 0 0,0 1 0 0 0,-1-1 0 0 0,1 0 0 0 0,0 0 0 0 0,-1 0 0 0 0,1 0 0 0 0,0 0 0 0 0,-1 1 0 0 0,1-1 0 0 0,-1 0 0 0 0,1 0 0 0 0,-1 0 0 0 0,1-1-3 0 0,5-8 12 0 0,4 5 0 0 0,-5-6 36 0 0,5 6-36 0 0,-10 5-12 0 0,1-1 0 0 0,-1 0 0 0 0,0 0 0 0 0,1 1 0 0 0,-1-1 0 0 0,0 0 0 0 0,0 0 0 0 0,0 0 0 0 0,1 1 0 0 0,-1-1 0 0 0,0 0 0 0 0,0 0 0 0 0,0 0 0 0 0,0 0 0 0 0,-1-7-6 0 0,0 6-5 0 0,1 1 0 0 0,-1-1 0 0 0,1 1 0 0 0,-1 0 0 0 0,1-1 0 0 0,-1 1 0 0 0,0 0-1 0 0,0 0 1 0 0,1-1 0 0 0,-2 0 11 0 0,-2-2-19 0 0,1 2-53 0 0,3 2 0 0 0,-2-3 12 0 0,-8-7 37 0 0,3 6-29 0 0,-1 5 49 0 0,5-1-6 0 0,-31 1-49 0 0,33-1 57 0 0,1 0 1 0 0,0 0-1 0 0,-1 0 1 0 0,1 0-1 0 0,0 0 1 0 0,-1 1-1 0 0,1-1 0 0 0,-1 0 1 0 0,1 0-1 0 0,0 0 1 0 0,-1 0-1 0 0,1 1 1 0 0,0-1-1 0 0,-1 0 1 0 0,1 0-1 0 0,0 1 1 0 0,-1-1-1 0 0,1 0 0 0 0,0 0 1 0 0,0 1-1 0 0,-1-1 1 0 0,1 0-1 0 0,0 1 1 0 0,0-1 0 0 0,-6 7-36 0 0,6-7 35 0 0,-1 1 1 0 0,0-1-1 0 0,0 1 0 0 0,1-1 0 0 0,-1 0 1 0 0,0 0-1 0 0,0 1 0 0 0,0-1 0 0 0,1 0 0 0 0,-1 0 1 0 0,0 0-1 0 0,0 0 0 0 0,0 0 0 0 0,1 0 1 0 0,-2 0 0 0 0,-12 2 11 0 0,-17 23 61 0 0,27-22-52 0 0,3-3-13 0 0,0 0-1 0 0,1 0 1 0 0,-1 1-1 0 0,0-1 1 0 0,1 0 0 0 0,-1 0-1 0 0,1 1 1 0 0,-1-1-1 0 0,1 1 1 0 0,-1-1 0 0 0,1 1-1 0 0,-1-1 1 0 0,1 1-1 0 0,-1-1 1 0 0,1 1-1 0 0,0-1 1 0 0,-1 1 0 0 0,1-1-1 0 0,0 1 1 0 0,0 0-1 0 0,-1-1 1 0 0,1 1-7 0 0,-2 4 25 0 0,0-2-7 0 0,0-1 0 0 0,0 1 0 0 0,0-1 0 0 0,0 1 0 0 0,0-1 1 0 0,-1 0-1 0 0,0 1-18 0 0,1-2 19 0 0,-1 1 0 0 0,1 1 1 0 0,0-1-1 0 0,0 0 0 0 0,0 0 0 0 0,0 1 1 0 0,0-1-1 0 0,0 1 0 0 0,1 0 1 0 0,-2 2-20 0 0,2 11 78 0 0,1 0 8 0 0,-4-5 6 0 0,0-4-31 0 0,3-5-47 0 0,0-1 0 0 0,0 0 0 0 0,0 1 0 0 0,0-1 0 0 0,1 1 0 0 0,-1-1 0 0 0,1 1 0 0 0,-1-1 0 0 0,1 1 0 0 0,-1-1 0 0 0,1 1 0 0 0,0-1 0 0 0,0 1 0 0 0,0 0-14 0 0,-1 5 61 0 0,1-5-40 0 0,0 0 0 0 0,0 0 0 0 0,0 0 0 0 0,0 0 0 0 0,0 0 0 0 0,1 0 0 0 0,-1 0 0 0 0,1 0 0 0 0,-1 0-1 0 0,1 1-20 0 0,17 29 246 0 0,-3-14-108 0 0,-5-10-94 0 0,35 12-32 0 0,-37-16-12 0 0,-6-3 0 0 0,0 1 0 0 0,0-1 0 0 0,1 0 0 0 0,-1 0 0 0 0,1 0 0 0 0,-1 0 0 0 0,0 0 0 0 0,1-1 0 0 0,0 1 0 0 0,-1-1 0 0 0,1 0 0 0 0,-1 0 0 0 0,1 0 0 0 0,0 0 0 0 0,-1 0 0 0 0,1 0 0 0 0,-1-1 0 0 0,1 1 0 0 0,-1-1 0 0 0,1 1 0 0 0,0-2 0 0 0,7-2-4 0 0,8-3-12 0 0,-10 6-31 0 0,2 1-36 0 0,7-2-158 0 0,-11 1 100 0 0,0 0 0 0 0,0-1-1 0 0,0 0 1 0 0,0 0 0 0 0,5-3 141 0 0,19-11-550 0 0</inkml:trace>
  <inkml:trace contextRef="#ctx0" brushRef="#br0" timeOffset="5738.38">12157 514 8752 0 0,'1'-1'35'0'0,"10"-12"90"0"0,-9 9-68 0 0,0 0 36 0 0,-2 0 49 0 0,-1 0 64 0 0,-2 4 5 0 0,-1 0-178 0 0,-2-3-23 0 0,4-2 0 0 0,-1 0 65 0 0,0 4 92 0 0,-1 1 67 0 0,-2 1 106 0 0,-3 4 211 0 0,3-1-219 0 0,-1-2-58 0 0,3 0-142 0 0,0-2-50 0 0,-4 1 144 0 0,2 1-40 0 0,-1 2-3 0 0,-1 4 44 0 0,-8 5 154 0 0,6-9-125 0 0,8-3-196 0 0,0 0-1 0 0,-1 0 1 0 0,1 0-1 0 0,0 1 1 0 0,0-1-1 0 0,0 0 1 0 0,0 1-1 0 0,1-1 1 0 0,-1 1-60 0 0,-26 29 810 0 0,17-18-490 0 0,-1 2-33 0 0,2-1-107 0 0,-10 8 228 0 0,18-20-361 0 0,-1 0 0 0 0,1 0 0 0 0,0 0 1 0 0,0 0-1 0 0,0 1 0 0 0,0-1 0 0 0,0 1 0 0 0,1-1 0 0 0,-1 1 0 0 0,1 0 1 0 0,-1 0-48 0 0,0 5 60 0 0,1 3 34 0 0,1 30 305 0 0,0-24-256 0 0,1-4-72 0 0,-1-2-59 0 0,0-11-10 0 0,0 0-1 0 0,0 0 0 0 0,0 0 0 0 0,0 0 0 0 0,0 0 0 0 0,0 0 0 0 0,0 0 0 0 0,0 0 1 0 0,0 0-1 0 0,0 0 0 0 0,0 1 0 0 0,0-1 0 0 0,0 0 0 0 0,0 0 0 0 0,0 0 0 0 0,0 0 1 0 0,0 0-1 0 0,0 0 0 0 0,0 0 0 0 0,0 0 0 0 0,0 0 0 0 0,0 0 0 0 0,0 0 0 0 0,0 0 1 0 0,0 1-1 0 0,0-1 0 0 0,0 0 0 0 0,0 0 0 0 0,0 0 0 0 0,0 0 0 0 0,0 0 0 0 0,0 0 1 0 0,0 0-1 0 0,1 0 0 0 0,-1 0 0 0 0,0 0 0 0 0,0 0 0 0 0,0 0 0 0 0,0 0 0 0 0,0 0 1 0 0,0 0-1 0 0,0 0 0 0 0,0 0 0 0 0,0 0 0 0 0,0 0 0 0 0,0 0 0 0 0,1 0 0 0 0,-1 0 1 0 0,0 0-1 0 0,0 0 0 0 0,0 0 0 0 0,0 0 0 0 0,0 0 0 0 0,0 0 0 0 0,0 0 0 0 0,0 0 0 0 0,0 0-1 0 0,2 0 1 0 0,0 1 0 0 0,0-1 0 0 0,-1 0 0 0 0,1 1 0 0 0,0 0 0 0 0,-1-1 0 0 0,1 1 0 0 0,-1 0 0 0 0,1 0 0 0 0,0 0 0 0 0,-1 0 0 0 0,0 0 0 0 0,1 0 0 0 0,-1 0 0 0 0,0 0 0 0 0,1 0-1 0 0,-1 1 0 0 0,21 21 0 0 0,-19-20 0 0 0,2-1 0 0 0,0-1 0 0 0,-1 0 0 0 0,0 0 0 0 0,1 0 0 0 0,-1-1 0 0 0,1 0 0 0 0,-1 0 0 0 0,1 0 0 0 0,-1 0 0 0 0,1 0 0 0 0,-1-1 0 0 0,0 0 0 0 0,4-1 0 0 0,0-3 0 0 0,-7 4 0 0 0,0 0 0 0 0,0 1 0 0 0,1-1 0 0 0,-1 0 0 0 0,1 0 0 0 0,-1 1 0 0 0,1-1 0 0 0,-1 1 0 0 0,1-1 0 0 0,-1 1 0 0 0,1 0 0 0 0,0 0 0 0 0,-1-1 0 0 0,1 1 0 0 0,12-3 19 0 0,0-6-41 0 0,10-15-103 0 0,-15 15 48 0 0,-6 6 42 0 0,-1-1-1 0 0,1 0 1 0 0,0 1 0 0 0,-1-1-1 0 0,0 0 1 0 0,1-2 35 0 0,9-14-135 0 0,-10 17 120 0 0,0 0-1 0 0,-1-1 1 0 0,1 1-1 0 0,-1-1 0 0 0,0 1 1 0 0,1-1-1 0 0,-1 1 0 0 0,-1-1 1 0 0,1-2 15 0 0,1-37-106 0 0,-2 32 71 0 0,1-19-23 0 0,0 16 37 0 0,-1 0 0 0 0,0 0 0 0 0,-1 0-1 0 0,0 0 1 0 0,-2-4 21 0 0,-1 2-29 0 0,2 10 5 0 0,0 0 0 0 0,1-1 1 0 0,0 1-1 0 0,0 0 0 0 0,0-1 0 0 0,1 0 24 0 0,0-1-33 0 0,-1-1 1 0 0,0 1-1 0 0,0 0 0 0 0,-1-1 0 0 0,-1 0 33 0 0,1 0-34 0 0,0 0 0 0 0,1 0 1 0 0,0-1-1 0 0,0 1 0 0 0,1-2 34 0 0,-1-1-45 0 0,0 1 1 0 0,-1-1 0 0 0,-2-8 44 0 0,2 7-60 0 0,0 0 0 0 0,0 0 0 0 0,1-11 60 0 0,-1 2-82 0 0,-4-8 27 0 0,0-1 3 0 0,4 8-25 0 0,2 8 17 0 0,-2 0 50 0 0,-8 2 27 0 0,7 11 68 0 0,3 23 99 0 0,0 0-68 0 0,0-3-50 0 0,0 34 38 0 0,0-28-28 0 0,1-16-30 0 0,-1 1 0 0 0,1-1 0 0 0,0 0 0 0 0,1 1 0 0 0,1 0-46 0 0,3 22 143 0 0,-5-5-4 0 0,-1-18-87 0 0,1 0 1 0 0,0-1-1 0 0,0 1 1 0 0,1 4-53 0 0,9 21 208 0 0,-8-23-130 0 0,0 1 0 0 0,0 0 1 0 0,-1 0-1 0 0,0 0-78 0 0,4 21 189 0 0,5 2 41 0 0,-4-17-142 0 0,-2-6 13 0 0,0 1 1 0 0,-1 0-1 0 0,2 12-101 0 0,-1 16 185 0 0,6-7-14 0 0,-6-8-70 0 0,2 4-6 0 0,1-5 10 0 0,-6-18-81 0 0,7 28 51 0 0,-8-16-19 0 0,-1-16-52 0 0,1 0 0 0 0,-1 0 1 0 0,0 0-1 0 0,0 0 0 0 0,1 0 0 0 0,0 0 0 0 0,-1 0 1 0 0,1 0-1 0 0,0 0 0 0 0,0 0-4 0 0,1 3-15 0 0,-1 0-39 0 0,-2 0-52 0 0,-4 1-68 0 0,2-1-294 0 0,3 8-32 0 0</inkml:trace>
  <inkml:trace contextRef="#ctx0" brushRef="#br0" timeOffset="7593.18">14440 303 7200 0 0,'0'0'165'0'0,"0"0"22"0"0,0 2 6 0 0,1 5-85 0 0,4-3-42 0 0,1 0-41 0 0,9 24-25 0 0,-12-23 21 0 0,-1-1 40 0 0,2 6 157 0 0,0-1 85 0 0,7 12 498 0 0,-7-15-595 0 0,1-1-47 0 0,7 13 525 0 0,-5-4-281 0 0,-3-3-130 0 0,-1-1-77 0 0,-1-5-123 0 0,1 5 167 0 0,-1-3-58 0 0,1 3 20 0 0,6 9 144 0 0,-2-9-121 0 0,-3-1-34 0 0,-3-6-134 0 0,0 0 0 0 0,0-1 0 0 0,-1 1 0 0 0,1 0 0 0 0,-1-1 0 0 0,1 1 0 0 0,-1 0 0 0 0,0 1-57 0 0,1 8 329 0 0,3-1-73 0 0,2-1-59 0 0,0 0-45 0 0,4 8 102 0 0,-9-16-195 0 0,0 1 0 0 0,-1-1 0 0 0,0 1 0 0 0,1 0 0 0 0,-1-1 1 0 0,0 1-1 0 0,0-1 0 0 0,-1 3-59 0 0,1-4 44 0 0,0 1 0 0 0,0 0 0 0 0,0 0 0 0 0,0 0 0 0 0,0-1 0 0 0,0 1 0 0 0,1 0 0 0 0,-1 0 0 0 0,1-1 0 0 0,-1 1 0 0 0,1 1-44 0 0,9 10 284 0 0,-7-10-17 0 0,-3-3-3 0 0,0 0-2 0 0,0 0-5 0 0,0 0-1 0 0,0 0 0 0 0,0 0-9 0 0,0 0-39 0 0,0 0-16 0 0,-3 0-7 0 0,3 0-178 0 0,-1 0-1 0 0,1 0 1 0 0,0 0-1 0 0,-1 0 1 0 0,1 0-1 0 0,-1 0 0 0 0,1 0 1 0 0,-1-1-1 0 0,1 1 1 0 0,-1 0-1 0 0,1 0 0 0 0,0 0 1 0 0,-1 0-1 0 0,1 0 1 0 0,-1-1-1 0 0,1 1 0 0 0,-1 0 1 0 0,1 0-1 0 0,0-1 1 0 0,-1 1-1 0 0,1 0 0 0 0,0-1 1 0 0,-1 1-7 0 0,0-9 97 0 0,2 9-93 0 0,-1-1 1 0 0,0 0 0 0 0,0 0 0 0 0,0 0 0 0 0,0 0 0 0 0,0 1-1 0 0,-1-1 1 0 0,1 0 0 0 0,0 0 0 0 0,0 1 0 0 0,0-1 0 0 0,-1 0-1 0 0,1 0 1 0 0,0 1 0 0 0,-1-1 0 0 0,1 0 0 0 0,0 0 0 0 0,-1 1-1 0 0,0-1-4 0 0,-5-3 40 0 0,6 4-37 0 0,-1-1-1 0 0,1 1 0 0 0,-1 0 1 0 0,1-1-1 0 0,-1 1 0 0 0,1 0 1 0 0,0-1-1 0 0,-1 1 0 0 0,1-1 1 0 0,-1 1-1 0 0,1 0 0 0 0,0-1 1 0 0,0 1-1 0 0,-1-1 1 0 0,1 1-1 0 0,0-1 0 0 0,0 1 1 0 0,-1-1-1 0 0,1 1 0 0 0,0-1 1 0 0,0 0-1 0 0,0 1 0 0 0,0-1 1 0 0,0 1-1 0 0,0-1 0 0 0,0 1 1 0 0,0-1-1 0 0,0 1 0 0 0,0-1 1 0 0,0 0-1 0 0,0 1 0 0 0,0-1 1 0 0,1 1-3 0 0,-2-4 6 0 0,1 0 1 0 0,0 0-1 0 0,-1 0 0 0 0,0 1 1 0 0,0-1-1 0 0,0 0 1 0 0,-1 1-1 0 0,1-1 0 0 0,-1 1 1 0 0,-1-3-7 0 0,2 3 4 0 0,0 0 1 0 0,1 1-1 0 0,-1-1 1 0 0,1 0-1 0 0,-1 0 0 0 0,1 0 1 0 0,0 0-1 0 0,0 1 1 0 0,0-1-1 0 0,0 0 1 0 0,1-1-5 0 0,0-4 15 0 0,-2 5-14 0 0,1 0-1 0 0,0-1 1 0 0,1 1 0 0 0,-1 0 0 0 0,1 0 0 0 0,-1 0-1 0 0,1 0 1 0 0,0 0 0 0 0,0 0 0 0 0,0 0 0 0 0,1 0 0 0 0,0-3-1 0 0,1 1 0 0 0,2-25 0 0 0,4 12 2 0 0,12-25-102 0 0,-19 42 95 0 0,-1-1 1 0 0,0 1-1 0 0,0-1 1 0 0,1 1-1 0 0,-1-1 0 0 0,1 1 1 0 0,-1 0-1 0 0,1 0 1 0 0,0 0-1 0 0,0 0 1 0 0,-1 0-1 0 0,1 0 1 0 0,1 0 4 0 0,17-12-48 0 0,-2-15-16 0 0,6 15 0 0 0,-20 11 28 0 0,26-13-396 0 0,-15 13 196 0 0,-8 1 96 0 0,-1-1-44 0 0,-2-4-175 0 0,-4 5 330 0 0,0 1-1 0 0,0 0 1 0 0,1-1-1 0 0,-1 1 1 0 0,0-1-1 0 0,1 1 1 0 0,-1 0-1 0 0,0-1 0 0 0,1 1 1 0 0,-1 0-1 0 0,0-1 1 0 0,1 1-1 0 0,-1 0 1 0 0,0 0-1 0 0,1-1 1 0 0,-1 1-1 0 0,1 0 1 0 0,-1 0-1 0 0,1 0 1 0 0,-1-1-1 0 0,1 1 1 0 0,-1 0-1 0 0,1 0 0 0 0,-1 0 1 0 0,0 0-1 0 0,1 0 1 0 0,-1 0-1 0 0,1 0 1 0 0,-1 0-1 0 0,1 0 1 0 0,-1 0-1 0 0,1 1 30 0 0,14-1-736 0 0,0 0-6 0 0</inkml:trace>
  <inkml:trace contextRef="#ctx0" brushRef="#br0" timeOffset="7865.45">15075 348 7632 0 0,'12'12'166'0'0,"-9"-9"-29"0"0,-1-2-47 0 0,1 0-28 0 0,0-1-25 0 0,-1-1-11 0 0,0 3 26 0 0,1 6 100 0 0,-3 4-90 0 0,0-11-62 0 0,-1 0 1 0 0,1 0-1 0 0,0 1 1 0 0,0-1-1 0 0,0 0 1 0 0,0 0-1 0 0,0 1 1 0 0,0-1 0 0 0,1 0-1 0 0,-1 0 1 0 0,0 0-1 0 0,1 1 1 0 0,-1-1-1 0 0,0 0 1 0 0,1 1-1 0 0,3 0 0 0 0,2 3 0 0 0,-4-2 48 0 0,-1 4-132 0 0,-1-4 104 0 0,0 1 65 0 0,0-2 4 0 0,0 2 34 0 0,0-1 41 0 0,0 2 44 0 0,0 0 13 0 0,-1 6 79 0 0,1-2-39 0 0,1-1 26 0 0,1-1 88 0 0,3 1-21 0 0,-4-7-289 0 0,0 0 1 0 0,0 1-1 0 0,0-1 1 0 0,-1 0-1 0 0,1 1 1 0 0,0-1-1 0 0,-1 1 1 0 0,1-1-1 0 0,-1 1 1 0 0,0 0-1 0 0,1-1 1 0 0,-1 1-1 0 0,0-1 1 0 0,0 1-66 0 0,1 6 252 0 0,0-1-65 0 0,1 1-25 0 0,2 2 13 0 0,1 0 25 0 0,3 13 434 0 0,1-2-120 0 0,-2-5-175 0 0,-1 0-98 0 0,0-3 76 0 0,0-1-87 0 0,3-1-29 0 0,7 5 43 0 0,-5-5-68 0 0,5 1 83 0 0,-2-9-21 0 0,-4-2-55 0 0,4 6 50 0 0,-12-6-188 0 0,0 0-1 0 0,0 0 0 0 0,0 0 0 0 0,0 0 1 0 0,0 0-1 0 0,0 0 0 0 0,1-1 0 0 0,0 1-44 0 0,-1-1 29 0 0,-1 0 0 0 0,0 0 0 0 0,0 0 0 0 0,1 0 0 0 0,-1-1-1 0 0,0 1 1 0 0,1 0 0 0 0,-1-1 0 0 0,0 1 0 0 0,0-1 0 0 0,2 0-29 0 0,0-1 65 0 0,1-1 42 0 0,7-7 319 0 0,-7 6-272 0 0,0 1-45 0 0,-2 1-75 0 0,0 1-37 0 0,4-2 108 0 0,8-4 63 0 0,-12 6-146 0 0,0 0 0 0 0,-1 0-1 0 0,1-1 1 0 0,0 1-1 0 0,0-1 1 0 0,0 1 0 0 0,-1-1-1 0 0,1 1 1 0 0,-1-1 0 0 0,0 0-1 0 0,1 0 1 0 0,-1 0-1 0 0,1-1-21 0 0,2-7 110 0 0,0 2-32 0 0,5-4-3 0 0,-7 11-61 0 0,-1-1 1 0 0,0 0-1 0 0,1 0 1 0 0,-1 1-1 0 0,0-1 1 0 0,0 0-1 0 0,0 0 0 0 0,0-1-14 0 0,4-17 78 0 0,-4 8-40 0 0,-1 1 0 0 0,-1-11-38 0 0,0-2 18 0 0,1 23-27 0 0,0-1 0 0 0,0 1 0 0 0,0-1 0 0 0,-1 1 0 0 0,1-1 0 0 0,0 1 0 0 0,-1-1 0 0 0,1 1 0 0 0,-1 0-1 0 0,0-1 1 0 0,1 1 0 0 0,-1 0 0 0 0,0-1 9 0 0,-5-10-89 0 0,1-14-54 0 0,-2 13 25 0 0,3 5-42 0 0,3 3 40 0 0,0 1-34 0 0,-1-1-288 0 0,-1 3 365 0 0,2 0-12 0 0,0 1-21 0 0,-1-1-44 0 0,1 0-16 0 0,0 1-42 0 0,1-1-50 0 0,-1 1-54 0 0,0-1 7 0 0,1 0-46 0 0,-1 1-48 0 0,1-1-52 0 0,-1 0-55 0 0,1 0-58 0 0,0 0-63 0 0,0 0-64 0 0,0-4-1420 0 0,0-3-1195 0 0</inkml:trace>
  <inkml:trace contextRef="#ctx0" brushRef="#br0" timeOffset="8288.83">16027 393 7424 0 0,'0'0'166'0'0,"0"0"29"0"0,0 0 12 0 0,0-2-34 0 0,-1-6-112 0 0,0 3-7 0 0,0 4-163 0 0,0-1 80 0 0,-1 0 69 0 0,1 1 60 0 0,-1-1 36 0 0,1 0 34 0 0,-1 0 51 0 0,-7-7 743 0 0,7 7-748 0 0,0 0-47 0 0,1 1-69 0 0,-1-1-57 0 0,0 0 412 0 0,1 2-259 0 0,1 0-43 0 0,-2 1 47 0 0,-2-2-99 0 0,-2 1-17 0 0,6 0 10 0 0,-6 0 205 0 0,0-1-59 0 0,1 1-49 0 0,1-1-42 0 0,-3-1 42 0 0,-7-4 107 0 0,8 3-170 0 0,6 3-114 0 0,0 0 0 0 0,-1 0 1 0 0,1-1-1 0 0,-1 1 1 0 0,1 0-1 0 0,-1 0 0 0 0,1 0 1 0 0,-1 0-1 0 0,1 0 1 0 0,-1-1-1 0 0,1 1 0 0 0,-1 0 1 0 0,1 0-1 0 0,-1 0 1 0 0,1 1-1 0 0,0-1 0 0 0,-1 0 1 0 0,1 0-1 0 0,-1 0-14 0 0,-5 5 183 0 0,5-4-174 0 0,1 0 0 0 0,0-1 0 0 0,-1 1 0 0 0,1-1 0 0 0,-1 1 0 0 0,0 0 0 0 0,1-1 1 0 0,-1 0-1 0 0,1 1 0 0 0,-1-1 0 0 0,0 1 0 0 0,1-1 0 0 0,-1 0 0 0 0,0 1 0 0 0,1-1 0 0 0,-1 0 0 0 0,0 0 0 0 0,0 1 0 0 0,1-1 0 0 0,-1 0 1 0 0,0 0-1 0 0,0 0-9 0 0,-7 1 79 0 0,7-1-57 0 0,0 0-1 0 0,-1 0 0 0 0,1 1 1 0 0,0-1-1 0 0,0 1 0 0 0,0-1 0 0 0,0 1 1 0 0,0-1-1 0 0,0 1 0 0 0,0 0 0 0 0,0-1 1 0 0,0 2-22 0 0,-2 1 47 0 0,0 1-36 0 0,1 1 29 0 0,2-5-30 0 0,0 1 0 0 0,-1 0 0 0 0,1-1 0 0 0,0 1 0 0 0,0-1 0 0 0,-1 1 1 0 0,1 0-1 0 0,-1-1 0 0 0,1 1 0 0 0,0-1 0 0 0,-1 1 0 0 0,1-1 0 0 0,-1 0 0 0 0,1 1 0 0 0,-1-1 0 0 0,0 1 0 0 0,1-1 0 0 0,-1 0 1 0 0,1 1-1 0 0,-1-1 0 0 0,0 0 0 0 0,1 0-10 0 0,-5 3 41 0 0,4-3-31 0 0,0 1 0 0 0,0-1 0 0 0,0 1 0 0 0,0 0 0 0 0,1 0 1 0 0,-1-1-1 0 0,0 1 0 0 0,0 0 0 0 0,1 0 0 0 0,-1 0 0 0 0,1 0 1 0 0,-1 0-1 0 0,1 0 0 0 0,-1 0 0 0 0,1 0 0 0 0,-1 0-10 0 0,-5 10 159 0 0,-4-5 7 0 0,8-6-155 0 0,1 1 1 0 0,0-1-1 0 0,0 1 1 0 0,0-1-1 0 0,1 1 1 0 0,-1-1 0 0 0,0 1-1 0 0,0 0 1 0 0,0-1-1 0 0,0 1 1 0 0,0 0-1 0 0,1 0 1 0 0,-1-1-1 0 0,0 1 1 0 0,1 0 0 0 0,-1 0-12 0 0,-7 16 190 0 0,0 6-24 0 0,0-2-44 0 0,2-6-8 0 0,2-1 3 0 0,5 7-17 0 0,-1-13-53 0 0,0 7 61 0 0,-1-12-81 0 0,1-1 0 0 0,0 1-1 0 0,0 0 1 0 0,0 0 0 0 0,0 0 0 0 0,0-1-1 0 0,1 1 1 0 0,-1 0 0 0 0,1 0 0 0 0,1 2-27 0 0,2 2 43 0 0,7 19 65 0 0,-11-25-102 0 0,1 1 0 0 0,0 0-1 0 0,-1 0 1 0 0,1-1-1 0 0,0 1 1 0 0,0 0 0 0 0,0-1-1 0 0,0 1 1 0 0,0-1-1 0 0,0 1 1 0 0,1-1 0 0 0,-1 0-1 0 0,0 1 1 0 0,1-1-1 0 0,-1 0 1 0 0,1 0-1 0 0,-1 0 1 0 0,1 0 0 0 0,0 0-1 0 0,-1 0 1 0 0,3 0-6 0 0,-1 1 6 0 0,-1 0 1 0 0,1 0-1 0 0,0 0 1 0 0,0 0 0 0 0,-1 1-1 0 0,1-1 1 0 0,0 2-7 0 0,-2-2 6 0 0,0 0-1 0 0,1 0 1 0 0,-1-1 0 0 0,1 1 0 0 0,0 0 0 0 0,-1-1 0 0 0,1 0 0 0 0,0 1-1 0 0,0-1 1 0 0,0 0 0 0 0,0 0 0 0 0,0 0 0 0 0,0 0 0 0 0,1 0 0 0 0,-1 0 0 0 0,0-1-1 0 0,0 1 1 0 0,0-1 0 0 0,1 1-6 0 0,20-1 45 0 0,20 1 38 0 0,-21-5-70 0 0,-10-2-13 0 0,-10 5 1 0 0,-1 0 0 0 0,0 1 0 0 0,1-1-1 0 0,-1 0 1 0 0,1 1 0 0 0,-1-1 0 0 0,1 1 0 0 0,0-1-1 0 0,-1 1 1 0 0,1 0 0 0 0,-1 0 0 0 0,1-1-1 0 0,0 1 1 0 0,0 1-1 0 0,14-3 28 0 0,-2-4-113 0 0,-1-3-103 0 0,1-5-91 0 0,-10 11 199 0 0,-2 1-5 0 0,0 0-19 0 0,0 0-43 0 0,-1 1-16 0 0,1-1-42 0 0,-1 1-50 0 0,1-1-55 0 0,0 0-225 0 0,0 0-105 0 0,0 0-104 0 0,0 0-73 0 0,1-1-233 0 0,1-1-605 0 0</inkml:trace>
  <inkml:trace contextRef="#ctx0" brushRef="#br0" timeOffset="8649.33">16466 106 9504 0 0,'2'0'216'0'0,"1"0"-144"0"0,1 1 44 0 0,5 3 369 0 0,-5-1-324 0 0,-1-1-91 0 0,-2-1-84 0 0,0 1-42 0 0,1 0 164 0 0,-1-2 122 0 0,2 2 28 0 0,0 1-37 0 0,2 4 126 0 0,1 3-50 0 0,1 6 48 0 0,-3-9-72 0 0,-1 4 56 0 0,-2-3-153 0 0,-2 0-39 0 0,3 8 148 0 0,4-1 81 0 0,3 6 122 0 0,-5-11-329 0 0,0-1-19 0 0,-2-1-13 0 0,0 0 17 0 0,-2 2 48 0 0,3 11 90 0 0,2 0-46 0 0,0-5-84 0 0,0 12 136 0 0,0-14-97 0 0,0 1 8 0 0,-2 3-37 0 0,-3 17 85 0 0,0 47 417 0 0,0-58-495 0 0,0-1-41 0 0,1-5 5 0 0,5-3-35 0 0,0 0-20 0 0,-4 3 21 0 0,-2 1-30 0 0,0 19 163 0 0,0-22-170 0 0,0-15-60 0 0,0-1 0 0 0,0 1 0 0 0,0 0 0 0 0,0 0 0 0 0,0 0 0 0 0,0 0 0 0 0,-1-1 0 0 0,1 1 0 0 0,0 0 0 0 0,0 0 0 0 0,0 0 0 0 0,-1-1 0 0 0,1 1 0 0 0,-1 0-2 0 0,-9 2 64 0 0,10-3-63 0 0,0 0 0 0 0,0 0 0 0 0,0 0 0 0 0,0 0 1 0 0,0 0-1 0 0,-1 0 0 0 0,1 0 0 0 0,0 0 0 0 0,0 0 0 0 0,0 0 1 0 0,0 0-1 0 0,0 0 0 0 0,0 0 0 0 0,0 0 0 0 0,0 0 0 0 0,0 0 1 0 0,0 0-1 0 0,0 0 0 0 0,-1 0 0 0 0,1 0 0 0 0,0 0 0 0 0,0 0 1 0 0,0 0-1 0 0,0 0 0 0 0,0 0 0 0 0,0 0 0 0 0,0 0 1 0 0,0 0-1 0 0,0 0 0 0 0,0 0 0 0 0,0 0 0 0 0,0 1 0 0 0,0-1 1 0 0,0 0-1 0 0,0 0 0 0 0,-1 0 0 0 0,1 0 0 0 0,0 0 0 0 0,0 0 1 0 0,0 0-1 0 0,0 0 0 0 0,0 0 0 0 0,0 0 0 0 0,0 0 0 0 0,0 0 1 0 0,0 1-1 0 0,0-1 0 0 0,0 0 0 0 0,0 0 0 0 0,0 0 0 0 0,0 0 1 0 0,0 0-1 0 0,0 0 0 0 0,0 0 0 0 0,0 0 0 0 0,0 0 0 0 0,1 0-1 0 0,-1 2-37 0 0,0-1 81 0 0,0 2 27 0 0,0-2-84 0 0,0 0-34 0 0,0 0-26 0 0,0 0-36 0 0,0 1-42 0 0,0-1-47 0 0,-1-1 46 0 0,1 0-54 0 0,-1 0-82 0 0,1 0 92 0 0,-1 0-41 0 0,0 0-43 0 0,0 0-42 0 0,0 0-37 0 0,0 0-36 0 0,-1 0-252 0 0,1-1-57 0 0,-2 0-827 0 0,1-3-648 0 0,1-5-1235 0 0</inkml:trace>
  <inkml:trace contextRef="#ctx0" brushRef="#br0" timeOffset="8966.34">16269 423 8984 0 0,'5'0'-26'0'0,"0"0"73"0"0,1 0 151 0 0,14 0 433 0 0,-9 0-507 0 0,2 0-84 0 0,-4 1 94 0 0,1-1 53 0 0,-1 0 45 0 0,1 1 36 0 0,5-1 161 0 0,20 1 631 0 0,-23-1-712 0 0,-3-1-88 0 0,1 0-38 0 0,-1 0-47 0 0,0-1-56 0 0,5-2 105 0 0,7-2 191 0 0,7 3 104 0 0,-17 4-379 0 0,17-1 150 0 0,-9-3-126 0 0,-5-1-82 0 0,-8 2-45 0 0,0 0 0 0 0,0 0 0 0 0,1 1 0 0 0,-1 0 0 0 0,0 1 0 0 0,6-1-37 0 0,3-1 36 0 0,-5-1-41 0 0,-2 0-31 0 0,1-1-39 0 0,-3 1-9 0 0,9 2-42 0 0,-9 1 46 0 0,-2 0-18 0 0,1 0-47 0 0,-1-1-60 0 0,-1 1-73 0 0,1-2-99 0 0,-1 1-83 0 0,-1-1-70 0 0,1 0-59 0 0,0 0-170 0 0,0 1-46 0 0,3-1-1015 0 0,3 1-1032 0 0</inkml:trace>
  <inkml:trace contextRef="#ctx0" brushRef="#br0" timeOffset="9418.6">16904 363 9872 0 0,'5'0'96'0'0,"7"0"33"0"0,-8 0-39 0 0,1 0 75 0 0,-1 0 101 0 0,-4 1-106 0 0,0 1-82 0 0,0 3-36 0 0,0 12-32 0 0,0 3 56 0 0,0-18-21 0 0,0 0-1 0 0,1 0 0 0 0,-1-1 0 0 0,0 1 1 0 0,1 0-1 0 0,-1-1 0 0 0,1 1 1 0 0,-1-1-1 0 0,1 1 0 0 0,0 0 0 0 0,0-1 1 0 0,0 0-1 0 0,0 1-44 0 0,5 10 377 0 0,-5-1-56 0 0,1 0 20 0 0,3-2-65 0 0,1 3 19 0 0,-5 4-21 0 0,-1-8-141 0 0,1 0 37 0 0,2 3 149 0 0,7 7 111 0 0,-5 7-72 0 0,1-10-132 0 0,-2-3-45 0 0,-1 7 48 0 0,-1-4 23 0 0,4-5-92 0 0,-2-3-71 0 0,5 12 136 0 0,1 3 4 0 0,4-2-91 0 0,1-5-66 0 0,1 1 17 0 0,-9-9-54 0 0,-4-4-30 0 0,1-1 10 0 0,-1-2-14 0 0,-1 1 1 0 0,0-1-1 0 0,0 1 1 0 0,0-1-1 0 0,1 0 1 0 0,-1 1-1 0 0,0-1 1 0 0,0 0-1 0 0,2-1-1 0 0,0 1 8 0 0,1-2 35 0 0,-4 0-42 0 0,0 1 0 0 0,1 0 1 0 0,-1 0-1 0 0,0 0 0 0 0,0 0 0 0 0,1 0 1 0 0,-1 1-1 0 0,1-1 0 0 0,-1 0 0 0 0,1 1 1 0 0,-1-1-1 0 0,1 0 0 0 0,-1 1 0 0 0,1 0 1 0 0,-1-1-1 0 0,1 1 0 0 0,-1 0 0 0 0,2 0-1 0 0,11-3 46 0 0,2-9-31 0 0,-1-1-16 0 0,-10 11 0 0 0,-4 2 0 0 0,-1 0 0 0 0,1-1 1 0 0,-1 1-1 0 0,1 0 1 0 0,0-1-1 0 0,-1 1 0 0 0,1 0 1 0 0,-1-1-1 0 0,1 1 1 0 0,-1-1-1 0 0,1 1 0 0 0,-1-1 1 0 0,1 1-1 0 0,-1-1 0 0 0,0 1 1 0 0,1-1-1 0 0,-1 1 1 0 0,1-1-1 0 0,-1 1 0 0 0,0-1 1 0 0,0 0-1 0 0,1 0 1 0 0,1-3-19 0 0,11-12-171 0 0,-1 1-35 0 0,-7 5 59 0 0,-4 8 128 0 0,0 0 1 0 0,0 0-1 0 0,0 0 1 0 0,0 0-1 0 0,0 0 1 0 0,1 0-1 0 0,-1 0 1 0 0,1 0-1 0 0,0 0 38 0 0,6-8-179 0 0,-7 8 126 0 0,0-1-1 0 0,0 1 1 0 0,0 0 0 0 0,-1-1-1 0 0,1 1 1 0 0,0-1 0 0 0,-1 1 0 0 0,0-1-1 0 0,1-1 54 0 0,-1-12-224 0 0,0 10 173 0 0,2-8-184 0 0,3 5 75 0 0,0-3 29 0 0,1-13-62 0 0,-1 13 77 0 0,-4 10 99 0 0,0 1 0 0 0,0 0 0 0 0,0-1 0 0 0,-1 1 0 0 0,1-1 0 0 0,-1 1 0 0 0,1-1 0 0 0,-1 0 0 0 0,1 1 0 0 0,-1-1 0 0 0,0 1 1 0 0,0-1-1 0 0,0 0 0 0 0,0 0 17 0 0,-1-8-50 0 0,1 6 30 0 0,-1-1 0 0 0,1 1-1 0 0,0-1 1 0 0,0 1 0 0 0,1-1-1 0 0,-1 0 1 0 0,1 1 0 0 0,0-1 0 0 0,1-2 20 0 0,8-8-54 0 0,0-8 45 0 0,-8 21 18 0 0,1 0 2 0 0,-1-1 90 0 0,-2 3-1 0 0,0 0-10 0 0,0 3-2 0 0,0 3-27 0 0,0 21 185 0 0,3-18-192 0 0,2-1-5 0 0,-5-7-38 0 0,1 1 0 0 0,0-1 1 0 0,0 1-1 0 0,0-1 0 0 0,-1 0 0 0 0,1 1 1 0 0,0-1-1 0 0,-1 1 0 0 0,0 0 0 0 0,1-1 1 0 0,-1 1-1 0 0,0-1 0 0 0,0 1 1 0 0,0 0-12 0 0,0 28 183 0 0,0-4-84 0 0,0-24-93 0 0,0 0 7 0 0,1 0 0 0 0,-1 1 1 0 0,0-1-1 0 0,0 0 0 0 0,1 0 1 0 0,-1 1-1 0 0,1-1 0 0 0,0 0 1 0 0,0 0-1 0 0,0 0 0 0 0,0 0 1 0 0,1 2-14 0 0,7 16 137 0 0,-6-13-109 0 0,3 16 105 0 0,-2 8 81 0 0,-4-29-202 0 0,0 1 0 0 0,0 0 1 0 0,0-1-1 0 0,0 1 0 0 0,1 0 1 0 0,-1 0-1 0 0,1 0-12 0 0,7 5 65 0 0,-8-8-62 0 0,0 1 0 0 0,1-1 0 0 0,-1 0 0 0 0,0 0 0 0 0,1 0-1 0 0,-1 1 1 0 0,0-1 0 0 0,1 0 0 0 0,-1 1 0 0 0,0-1 0 0 0,0 0 0 0 0,0 1 0 0 0,1-1-1 0 0,-1 0 1 0 0,0 1 0 0 0,0-1 0 0 0,0 0 0 0 0,1 1 0 0 0,-1-1 0 0 0,0 0-1 0 0,0 1 1 0 0,0-1 0 0 0,0 1 0 0 0,0-1 0 0 0,0 0 0 0 0,0 1 0 0 0,0-1 0 0 0,0 1-3 0 0,2 4 60 0 0,0-4-59 0 0,-1 0 1 0 0,0 1-1 0 0,0-1 1 0 0,0 0 0 0 0,0 1-1 0 0,0-1 1 0 0,0 1-1 0 0,-1 0 1 0 0,1-1 0 0 0,0 1-1 0 0,-1-1 1 0 0,1 1-1 0 0,-1 0 1 0 0,1 0 0 0 0,-1 0-2 0 0,0-2 0 0 0,0 0 1 0 0,0 0-1 0 0,0 0 1 0 0,0 0-1 0 0,0 1 1 0 0,0-1-1 0 0,0 0 1 0 0,0 0 0 0 0,0 0-1 0 0,0 0 1 0 0,0 0-1 0 0,0 0 1 0 0,0 0-1 0 0,0 0 1 0 0,0 0 0 0 0,0 0-1 0 0,0 1 1 0 0,0-1-1 0 0,0 0 1 0 0,0 0-1 0 0,0 0 1 0 0,0 0-1 0 0,0 0 1 0 0,0 0 0 0 0,0 0-1 0 0,0 0 1 0 0,0 0-1 0 0,0 0 1 0 0,0 0-1 0 0,0 0 1 0 0,0 0-1 0 0,0 0 1 0 0,1 1 0 0 0,-1-1-1 0 0,0 0 1 0 0,0 0-1 0 0,0 0 1 0 0,0 0-1 0 0,0 0 1 0 0,0 0 0 0 0,0 0-1 0 0,0 0 1 0 0,0 0-1 0 0,0 0 1 0 0,0 0-1 0 0,1 0 1 0 0,-1 0-1 0 0,0 0 1 0 0,0 0 0 0 0,0 0-1 0 0,0 0 1 0 0,0 0-1 0 0,0 0 1 0 0,0 0-1 0 0,0 0 1 0 0,0 0 0 0 0,0 0-1 0 0,9 1-47 0 0,-7 0 24 0 0,0 0 1 0 0,0 0-1 0 0,0 0 0 0 0,0 0 1 0 0,-1 1-1 0 0,1-1 0 0 0,0 0 1 0 0,0 1 22 0 0,-1 0-45 0 0,0-2-15 0 0,-1 0-24 0 0,1 1-43 0 0,-1-1-17 0 0,0 0-44 0 0,1 0-48 0 0,0 0-55 0 0,0 0-59 0 0,-1 0-55 0 0,2 0-48 0 0,-1 0-43 0 0,0 0-147 0 0,1 0-41 0 0,0 0-179 0 0,1 0-476 0 0</inkml:trace>
  <inkml:trace contextRef="#ctx0" brushRef="#br0" timeOffset="9799.12">17645 303 9272 0 0,'14'-1'104'0'0,"0"2"0"0"0,11 1-104 0 0,-24-2 18 0 0,1 1 1 0 0,-1-1-1 0 0,1 0 1 0 0,-1 1 0 0 0,1-1-1 0 0,-1 1 1 0 0,0 0-1 0 0,1 0 1 0 0,-1-1-1 0 0,0 1 1 0 0,1 0-1 0 0,-1 0 1 0 0,1 1-19 0 0,1 1 177 0 0,-1-2-61 0 0,1 0-38 0 0,-1-2-41 0 0,1 1-23 0 0,-1 1 32 0 0,0 5-3 0 0,-1 1-33 0 0,1 8-20 0 0,2-8 53 0 0,-1-1 38 0 0,0 0 36 0 0,3 6 199 0 0,12 29 998 0 0,-14-33-1080 0 0,-2 0-50 0 0,0-2 98 0 0,1-1-36 0 0,1 5 156 0 0,1-2-102 0 0,0 0-73 0 0,7 16 315 0 0,-8-13-168 0 0,0-2-62 0 0,3 6 123 0 0,-2 10 16 0 0,8 1 169 0 0,-1-5-66 0 0,-9-5-274 0 0,-3 12 149 0 0,2-23-233 0 0,8 5-49 0 0,-10-10-145 0 0,0 0 1 0 0,0 0-1 0 0,1 0 0 0 0,-1 0 0 0 0,0 0 1 0 0,0 0-1 0 0,0 0 0 0 0,0 0 0 0 0,0 0 1 0 0,0 0-1 0 0,0 1 0 0 0,0-1 0 0 0,0 0 1 0 0,0 0-1 0 0,1 0 0 0 0,-1 0 0 0 0,0 0 1 0 0,0 0-1 0 0,0 0 0 0 0,0 0 0 0 0,0 1 1 0 0,0-1-1 0 0,0 0 0 0 0,0 0 0 0 0,0 0 1 0 0,0 0-1 0 0,0 0 0 0 0,0 0 0 0 0,0 0 0 0 0,0 1 1 0 0,0-1-1 0 0,0 0 0 0 0,0 0 0 0 0,0 0 1 0 0,0 0-1 0 0,0 0 0 0 0,0 0 0 0 0,0 0 1 0 0,0 1-1 0 0,0-1 0 0 0,0 0 0 0 0,0 0 1 0 0,-1 0-1 0 0,1 0 0 0 0,0 0 0 0 0,0 0 1 0 0,0 0-1 0 0,0 0 0 0 0,0 0 0 0 0,0 0 1 0 0,0 1-1 0 0,0-1 0 0 0,0 0 0 0 0,0 0 1 0 0,-1 0-1 0 0,1 0 0 0 0,0 0-2 0 0,-10 10 121 0 0,7-6-11 0 0,2 0-59 0 0,2 3-19 0 0,0-7-18 0 0,-1 3 67 0 0,-3-3-1 0 0,-7 0 3 0 0,5 0 10 0 0,-8-3 1 0 0,12 2-87 0 0,0 1 0 0 0,0-1-1 0 0,0 0 1 0 0,0 0 0 0 0,0 1 0 0 0,0-1 0 0 0,0 0 0 0 0,0 0 0 0 0,0 0 0 0 0,0 0 0 0 0,1-1-1 0 0,-1 1-6 0 0,-2-15 66 0 0,1 1-52 0 0,-3 7-14 0 0,4 7 0 0 0,0-1 0 0 0,0 1 0 0 0,0-1 0 0 0,0 1 0 0 0,1-1 0 0 0,-1 1 0 0 0,1-1 0 0 0,-1 0 0 0 0,1 0 0 0 0,-1 1 0 0 0,1-1 0 0 0,0 0 0 0 0,0 0 0 0 0,0 1 0 0 0,0-1 0 0 0,0 0 0 0 0,0 0 0 0 0,0 1 0 0 0,1-1 0 0 0,-1 0 0 0 0,0 0 0 0 0,2-1 0 0 0,-1-1 0 0 0,4-11 0 0 0,1 0 0 0 0,3-7 0 0 0,-6 17 0 0 0,-1 1 0 0 0,1-1 0 0 0,0 1 0 0 0,0-1 0 0 0,0 1 0 0 0,1 0 0 0 0,0 0 0 0 0,-1 1 0 0 0,1-1 0 0 0,3-1 0 0 0,51-33 5 0 0,-27 18-26 0 0,-4 2-68 0 0,-9 9 29 0 0,-3 4 42 0 0,-3 2 17 0 0,8-7 1 0 0,8 5 0 0 0,2-5 0 0 0,-28 9 0 0 0,6-1 0 0 0,0 0 0 0 0,0 0 0 0 0,-1-1 0 0 0,6-2 0 0 0,20-8-9 0 0,-23 10-22 0 0,-8 3-100 0 0,1-1 39 0 0,2 0 2 0 0,0 0 88 0 0,6 0 84 0 0,-8 1-94 0 0,1 0-45 0 0,-1 0-64 0 0,0 1-79 0 0,1-1-96 0 0,-1 0-112 0 0,-1 0 80 0 0,0 0-58 0 0,0 1-62 0 0,0-1-65 0 0,1 0-71 0 0,-1 0-75 0 0,0 0-78 0 0,0 0-84 0 0,4 0-1412 0 0,3 0-1266 0 0</inkml:trace>
  <inkml:trace contextRef="#ctx0" brushRef="#br0" timeOffset="10232.65">18492 544 8928 0 0,'6'0'321'0'0,"1"0"-79"0"0,0 0-69 0 0,0 0-58 0 0,1 0-42 0 0,-1 0-45 0 0,18 0-69 0 0,-15 0 53 0 0,-5 0 28 0 0,1 0 37 0 0,-4 0 105 0 0,1-2 209 0 0,3-3-59 0 0,1 1 86 0 0,1 2 11 0 0,14 0 640 0 0,-12 0-614 0 0,-5-3-47 0 0,-5 4-378 0 0,0 1 0 0 0,1-1-1 0 0,-1 1 1 0 0,1-1 0 0 0,-1 1-1 0 0,1-1 1 0 0,-1 1 0 0 0,1-1-1 0 0,-1 1 1 0 0,1 0 0 0 0,-1-1-1 0 0,1 1 1 0 0,-1 0 0 0 0,1-1-1 0 0,0 1 1 0 0,-1 0 0 0 0,1 0-1 0 0,-1-1 1 0 0,1 1 0 0 0,0 0-1 0 0,-1 0 1 0 0,1 0 0 0 0,0 0-1 0 0,-1 0 1 0 0,1 0 0 0 0,0 0-30 0 0,6 0 228 0 0,-1-2-43 0 0,3-4 89 0 0,-1 2-112 0 0,3-1 66 0 0,6-6 151 0 0,-17 11-369 0 0,0 0 1 0 0,0 0 0 0 0,1 0-1 0 0,-1-1 1 0 0,0 1 0 0 0,0 0-1 0 0,1 0 1 0 0,-1 0 0 0 0,0-1-1 0 0,0 1 1 0 0,1 0 0 0 0,-1 0-1 0 0,0 0 1 0 0,1 0 0 0 0,-1 0-1 0 0,0 0 1 0 0,0 0 0 0 0,1 0-1 0 0,-1 0 1 0 0,0 0 0 0 0,1 0-1 0 0,-1 0 1 0 0,0 0 0 0 0,1 0-1 0 0,-1 0 1 0 0,0 0-11 0 0,3 0 32 0 0,-1 0-20 0 0,-1 0 0 0 0,0 0 0 0 0,0 0 0 0 0,0 0 0 0 0,0 0 0 0 0,0 0 0 0 0,0 0-1 0 0,0-1 1 0 0,0 1 0 0 0,0 0 0 0 0,0-1 0 0 0,0 1 0 0 0,0 0 0 0 0,0-1-12 0 0,8-11 162 0 0,-8 11-152 0 0,-1 0 0 0 0,1 0 1 0 0,0 0-1 0 0,-1 0 0 0 0,1 1 0 0 0,0-1 0 0 0,0 0 0 0 0,0 1 1 0 0,-1-1-1 0 0,1 0 0 0 0,0 1 0 0 0,0-1 0 0 0,0 1 0 0 0,0-1 0 0 0,0 1 1 0 0,1-1-11 0 0,8-5 117 0 0,-5-6-92 0 0,8-4-25 0 0,-1 1 11 0 0,-9 0 48 0 0,-3 9-28 0 0,0 5-28 0 0,1 0 1 0 0,-1 0-1 0 0,0 0 1 0 0,0 0-1 0 0,0 0 1 0 0,0 1-1 0 0,0-1 1 0 0,0 0-1 0 0,0 0 1 0 0,0 0-1 0 0,-1 0 1 0 0,1 0-1 0 0,0 0 1 0 0,0 0-1 0 0,-1 1 1 0 0,1-1-1 0 0,0 0 1 0 0,-1 0-1 0 0,1 0 1 0 0,-1 1-1 0 0,1-1 1 0 0,-1 0-1 0 0,0 1 1 0 0,1-1-1 0 0,-1 0 1 0 0,0 1 0 0 0,1-1-1 0 0,-1 1 1 0 0,0-1-1 0 0,0 1 1 0 0,1-1-1 0 0,-1 1 1 0 0,0-1-1 0 0,0 1 1 0 0,0 0-1 0 0,0-1-3 0 0,-12-9 24 0 0,9 5 21 0 0,4 0-33 0 0,-1 0-5 0 0,-24-10 57 0 0,19 12-12 0 0,-3 3-49 0 0,6 1 6 0 0,-19-2 43 0 0,20 1-47 0 0,0 0 0 0 0,0 0 0 0 0,0 0 0 0 0,0 0 0 0 0,0 0 0 0 0,0 0-1 0 0,1 0 1 0 0,-1 1 0 0 0,0-1 0 0 0,0 1 0 0 0,0-1 0 0 0,0 1 0 0 0,0 0-1 0 0,1 0 1 0 0,-1 0 0 0 0,-1 1-5 0 0,-17 8 67 0 0,11-5-21 0 0,0 0-1 0 0,1 0 0 0 0,0 1 1 0 0,0 0-1 0 0,0 0 0 0 0,-3 4-45 0 0,-1 2 55 0 0,7-8-27 0 0,0 0 0 0 0,1 0 1 0 0,0 1-1 0 0,0 0 0 0 0,0 0 0 0 0,0 1-28 0 0,-14 27 166 0 0,17-31-157 0 0,-1 1 6 0 0,0-1-1 0 0,0 1 1 0 0,1 0 0 0 0,-1 0 0 0 0,1 0 0 0 0,0 2-15 0 0,-2 17 128 0 0,2-18-105 0 0,1 0 0 0 0,-1 0 0 0 0,0 0 0 0 0,0-1 0 0 0,0 1 0 0 0,0 0-1 0 0,-1 0-22 0 0,-6 23 158 0 0,8-24-135 0 0,0 0 1 0 0,0 0-1 0 0,0 0 1 0 0,0 0-1 0 0,0 0 1 0 0,0 0-1 0 0,1 0 1 0 0,-1-1-1 0 0,1 1 0 0 0,0 0-23 0 0,4 11 102 0 0,1-1-1 0 0,0 0 1 0 0,2 1-102 0 0,40 63 599 0 0,-46-74-563 0 0,0 0 0 0 0,0-1 0 0 0,0 1 0 0 0,1-1-1 0 0,-1 0 1 0 0,3 2-36 0 0,1 0 55 0 0,0-1 1 0 0,0 1-1 0 0,0-1 0 0 0,1 0-55 0 0,17 9 180 0 0,-10-2-42 0 0,-1-1-12 0 0,8 0 18 0 0,40 6 183 0 0,-32-11-189 0 0,-2-5-37 0 0,-10 1-49 0 0,4-2-2 0 0,7-4-17 0 0,-21 4-18 0 0,0 0 0 0 0,0 1 0 0 0,0 0 0 0 0,0 0 0 0 0,2 0-15 0 0,3 1 19 0 0,0-2-73 0 0,0-1-66 0 0,-1 1-57 0 0,-1-1-35 0 0,1 1-36 0 0,9-1-334 0 0,-2 3-228 0 0</inkml:trace>
  <inkml:trace contextRef="#ctx0" brushRef="#br0" timeOffset="6575.27">13563 76 6016 0 0,'0'0'133'0'0,"-3"0"23"0"0,0 0-112 0 0,2 0-23 0 0,-2 0 26 0 0,-4 0 58 0 0,-7 0 85 0 0,10 0-112 0 0,0-1 63 0 0,0 0 68 0 0,-4-3 341 0 0,6 2-383 0 0,-1 0 4 0 0,2 0-139 0 0,0 1-44 0 0,-1 0 206 0 0,1 0-37 0 0,-2 0 64 0 0,1 0-83 0 0,-2 1-78 0 0,0 0-16 0 0,2-1 60 0 0,-11-9 312 0 0,12 9-215 0 0,-1 0-47 0 0,1 0-39 0 0,-1 0-34 0 0,-2 1 17 0 0,-1 1-51 0 0,4-1-9 0 0,0 1 38 0 0,-12-4 235 0 0,3-2-72 0 0,3 0-69 0 0,-6-1 139 0 0,2 0-67 0 0,4 3-111 0 0,-9-1 144 0 0,-13 4 57 0 0,14 1-141 0 0,0 1-64 0 0,-3 5-36 0 0,8-3-37 0 0,-7 2 58 0 0,5-2-48 0 0,-4 1-6 0 0,-2-3-36 0 0,17-2-21 0 0,0 0 0 0 0,-1 0 0 0 0,1 0 0 0 0,-1 1 0 0 0,1-1 0 0 0,0 0 0 0 0,-1 0 0 0 0,1 1 0 0 0,0-1 0 0 0,-1 1-1 0 0,-28 24 54 0 0,19-20-54 0 0,10-5 0 0 0,0 0 0 0 0,0 1 0 0 0,0-1 0 0 0,0 1 0 0 0,0-1 0 0 0,0 1 0 0 0,0-1 0 0 0,0 1 0 0 0,0-1 0 0 0,0 1 0 0 0,0 0 0 0 0,0 0 0 0 0,1 0 0 0 0,-1-1 0 0 0,0 1 0 0 0,1 0 0 0 0,-1 0 0 0 0,0 1 0 0 0,-14 28 0 0 0,15-29 0 0 0,-1-1 0 0 0,1 1 0 0 0,0 0 0 0 0,0-1 0 0 0,-1 1 0 0 0,1 0 0 0 0,0-1 0 0 0,0 1 0 0 0,0 0 0 0 0,0-1 0 0 0,0 1 0 0 0,0 0 0 0 0,0 0 0 0 0,0-1 0 0 0,0 1 0 0 0,0 0 0 0 0,1-1 0 0 0,-1 1 0 0 0,0 0 0 0 0,0-1 0 0 0,1 1 0 0 0,3 6 0 0 0,1-1 0 0 0,0 0 0 0 0,1 0 0 0 0,-1 0 0 0 0,1 0 0 0 0,3 1 0 0 0,9 10 0 0 0,-14-13 0 0 0,1 0 0 0 0,0 0 0 0 0,1 0 0 0 0,-1-1 0 0 0,0 0 0 0 0,1 0 0 0 0,0 0 0 0 0,27 17 0 0 0,-17-6 2 0 0,-13-10-4 0 0,0-1 0 0 0,0 1 1 0 0,1-1-1 0 0,0 0 0 0 0,-1 0 0 0 0,1-1 0 0 0,0 1 1 0 0,3 0 1 0 0,31 15-16 0 0,-12 0 120 0 0,12 11 193 0 0,-9-5-54 0 0,-4-6-33 0 0,0 1-46 0 0,46 34 214 0 0,-62-46-331 0 0,-7-6-31 0 0,0 0 0 0 0,0 1 0 0 0,0-1 0 0 0,0 1 0 0 0,0 0 1 0 0,-1 0-1 0 0,2 0-16 0 0,7 24 160 0 0,-8-24-137 0 0,1 1 0 0 0,-1-1 1 0 0,0 0-1 0 0,1 0 0 0 0,0 0 0 0 0,-1 0 1 0 0,3 1-24 0 0,18 16 204 0 0,-22-18-185 0 0,0 0 0 0 0,0 1 0 0 0,0-1 0 0 0,0 1 0 0 0,0 0 0 0 0,0-1 0 0 0,0 1 0 0 0,-1 0 0 0 0,1-1 0 0 0,-1 1 0 0 0,1 0 0 0 0,-1 0 0 0 0,0-1 0 0 0,0 1 1 0 0,1 0-1 0 0,-1 0-19 0 0,0 4 34 0 0,0 1 45 0 0,0 27 406 0 0,-1-28-424 0 0,-1-1-42 0 0,-8 8 77 0 0,5-10 11 0 0,-2-2-65 0 0,1 0-5 0 0,0 2 12 0 0,0 1 4 0 0,-1-1 1 0 0,0 0-1 0 0,0 0 1 0 0,0 0-1 0 0,-1-1 1 0 0,1 0-1 0 0,0-1 0 0 0,-1 1 1 0 0,1-1-1 0 0,-1-1 1 0 0,0 1-54 0 0,-47-1 90 0 0,51 0-83 0 0,1-1-1 0 0,0 1 0 0 0,0 0 0 0 0,0-1 1 0 0,0 0-1 0 0,0 1 0 0 0,0-1 0 0 0,0 0 1 0 0,-3-2-7 0 0,-8-2 26 0 0,-14 0-2 0 0,13-1 7 0 0,12 5-27 0 0,0 0 0 0 0,0 0 0 0 0,0 0 0 0 0,-1 0 1 0 0,1 0-1 0 0,0 1 0 0 0,-1 0 0 0 0,0-1-4 0 0,-19-2 45 0 0,20 2-42 0 0,0 0 0 0 0,0 0-1 0 0,1-1 1 0 0,-1 0 0 0 0,1 1 0 0 0,-1-1-1 0 0,0 0-2 0 0,-15-10 43 0 0,10 8-36 0 0,-15-8-85 0 0,21 12 55 0 0,0-1 0 0 0,0 1 0 0 0,0-1 0 0 0,-1 1 0 0 0,1 0-1 0 0,0-1 1 0 0,0 1 0 0 0,-1 0 0 0 0,0 1 23 0 0,-1-1-55 0 0,1 0-45 0 0,3 0-8 0 0,1-1-114 0 0,-1 0 51 0 0,0 0 43 0 0,0 0 38 0 0,1 0-4 0 0,-2-2 14 0 0,1 1-13 0 0,0 0 4 0 0,-1 1-39 0 0,1-1-117 0 0,0-1-104 0 0,0-9-273 0 0</inkml:trace>
  <inkml:trace contextRef="#ctx0" brushRef="#br0" timeOffset="6918.03">14031 61 8208 0 0,'0'0'234'0'0,"0"0"6"0"0,0 0-97 0 0,0 0-50 0 0,0 0 93 0 0,0 0 168 0 0,0 2 20 0 0,0 7 2 0 0,0 6 241 0 0,-1 15 473 0 0,1-20-761 0 0,0 0-33 0 0,1-2-81 0 0,-1-1-37 0 0,1-1-40 0 0,1 0-48 0 0,1 2 112 0 0,-1-1-35 0 0,3 5 82 0 0,-2 6-14 0 0,-3 0-3 0 0,0-1-56 0 0,0 34 275 0 0,0-28-186 0 0,0-16-152 0 0,1 0-1 0 0,0-1 0 0 0,0 1 0 0 0,0 0 1 0 0,1 0-1 0 0,2 5-112 0 0,-2-7 68 0 0,1 4 135 0 0,-2 1-34 0 0,-1 2 32 0 0,-1 0-38 0 0,1 8 93 0 0,2-8-49 0 0,4 3 83 0 0,-1 0-1 0 0,-3 1-84 0 0,-3-3-84 0 0,1 0-47 0 0,-1-8-56 0 0,1 1 0 0 0,0 0 0 0 0,0 0 0 0 0,1 0 0 0 0,-1 0-1 0 0,1 0 1 0 0,1 2-18 0 0,4 5 39 0 0,-5-12-36 0 0,0 0 0 0 0,0 1 1 0 0,-1-1-1 0 0,1 0 0 0 0,0 1 0 0 0,-1-1 0 0 0,1 1 1 0 0,-1-1-1 0 0,0 1 0 0 0,1-1 0 0 0,-1 1 0 0 0,0-1 0 0 0,0 1-3 0 0,1 9 49 0 0,5 1-18 0 0,0 0 1 0 0,-4-2 16 0 0,-2-8-269 0 0,0 0 64 0 0,0-1 60 0 0,0 1 52 0 0,0 0 50 0 0,1-1 55 0 0,-1 1 67 0 0,0 1 135 0 0,1 0 94 0 0,-1 0-158 0 0,0-1-89 0 0,0 0-74 0 0,0 0-79 0 0,0 1-78 0 0,0-1-92 0 0,0 1-105 0 0,0-1-35 0 0,0 1-88 0 0,0 0-96 0 0,0 0-104 0 0,-1 0-109 0 0,1 1-118 0 0,-1 0-125 0 0,1-2 448 0 0,0 0-34 0 0,0-2-1541 0 0,0 0-1198 0 0</inkml:trace>
  <inkml:trace contextRef="#ctx0" brushRef="#br0" timeOffset="7203.26">13744 348 8352 0 0,'2'0'64'0'0,"4"0"-72"0"0,-4 0 75 0 0,-1 0 4 0 0,0 0 34 0 0,1 0 39 0 0,-1 0 46 0 0,-1 2 2 0 0,0 6-127 0 0,0-6-11 0 0,1 0 76 0 0,3-1 149 0 0,7-2-23 0 0,9-5 241 0 0,3 0 59 0 0,-9 4-273 0 0,0 2 23 0 0,-1 1-84 0 0,-3-1-68 0 0,18-1 177 0 0,-15-2-153 0 0,18-7 187 0 0,-4 5-45 0 0,-6-5-21 0 0,6 5-3 0 0,-11 1-150 0 0,5-2 8 0 0,3 4-78 0 0,-14 1-106 0 0,12-3 121 0 0,-15 3-110 0 0,-1-1-64 0 0,0 1-49 0 0,-1-1-71 0 0,0 1-85 0 0,1 0-96 0 0,0 0-111 0 0,-1 0-123 0 0,-2 1 259 0 0,0 0-36 0 0,0-1-37 0 0,0 1-39 0 0,10 0-1251 0 0,5 0-986 0 0</inkml:trace>
  <inkml:trace contextRef="#ctx0" brushRef="#br0" timeOffset="2883.57">8709 635 8496 0 0,'0'0'190'0'0,"0"0"28"0"0,0 0 10 0 0,0 3-26 0 0,1 1-172 0 0,2-1 94 0 0,0-1 22 0 0,0 0 36 0 0,7 0 261 0 0,12-1 556 0 0,-13-2-696 0 0,-1 1-45 0 0,2-1-14 0 0,-5 1-176 0 0,0 0-41 0 0,9 0 179 0 0,22 0 369 0 0,-25 1-425 0 0,-2 1-59 0 0,6 4 98 0 0,-14-5-170 0 0,1-1 0 0 0,-1 1 0 0 0,1 0 0 0 0,-1-1 0 0 0,1 1 0 0 0,-1-1 0 0 0,1 1 0 0 0,-1-1 0 0 0,1 0 0 0 0,0 0 0 0 0,-1 0 0 0 0,1 0 0 0 0,0 0 0 0 0,-1 0 1 0 0,1 0-1 0 0,-1 0 0 0 0,1 0 0 0 0,1-1-19 0 0,11-4 168 0 0,1-1-52 0 0,3 4-76 0 0,-1 2-40 0 0,55 0 84 0 0,-71 0-81 0 0,1 0 0 0 0,0 0-1 0 0,0 0 1 0 0,0 0 0 0 0,0-1 0 0 0,0 1 0 0 0,-1-1 0 0 0,1 0 0 0 0,0 1 0 0 0,-1-1 0 0 0,1 0 0 0 0,0 0 0 0 0,1-1-3 0 0,-2 1 3 0 0,0 0-1 0 0,1 1 1 0 0,-1-1-1 0 0,1 0 1 0 0,-1 1 0 0 0,0-1-1 0 0,1 1 1 0 0,-1-1-1 0 0,1 1 1 0 0,0 0-1 0 0,-1-1 1 0 0,1 1 0 0 0,0 0-3 0 0,-1 0 0 0 0,0 0 0 0 0,-1 0-1 0 0,1 0 1 0 0,0 0 0 0 0,-1 0 0 0 0,1 0 0 0 0,0 0 0 0 0,-1 0 0 0 0,1 0 0 0 0,0-1 0 0 0,-1 1 0 0 0,1 0 0 0 0,-1 0 0 0 0,1-1 0 0 0,0 1 0 0 0,-1 0 0 0 0,1-1 0 0 0,-1 1 0 0 0,1-1 0 0 0,-1 1 0 0 0,1-1 0 0 0,-1 1 0 0 0,0-1 0 0 0,1 1 0 0 0,-1-1 0 0 0,1 1 0 0 0,-1-1 0 0 0,0 0 1 0 0,1 1-1 0 0,-1-1 0 0 0,0 1 1 0 0,1-1-1 0 0,-1 1 1 0 0,1 0-1 0 0,-1-1 1 0 0,1 1-1 0 0,-1-1 1 0 0,1 1-1 0 0,0 0 0 0 0,-1-1 1 0 0,1 1-1 0 0,-1 0 1 0 0,1 0-1 0 0,0-1 1 0 0,-1 1-1 0 0,1 0 1 0 0,0 0-1 0 0,-1 0 0 0 0,1 0 1 0 0,0 0-1 0 0,-1 0 1 0 0,1 0-1 0 0,0 0 0 0 0,-1 0 2 0 0,1 0 0 0 0,0 0-1 0 0,0 0 1 0 0,0 0 0 0 0,-1 0-1 0 0,1 0 1 0 0,0 0 0 0 0,0 0-1 0 0,-1-1 1 0 0,1 1 0 0 0,0 0 0 0 0,-1-1-1 0 0,1 1 1 0 0,0 0 0 0 0,0-1-2 0 0,-1 1-4 0 0,1-1 1 0 0,-1 1-1 0 0,0-1 0 0 0,0 1 1 0 0,1-1-1 0 0,-1 1 1 0 0,0-1-1 0 0,0 1 1 0 0,0-1-1 0 0,1 1 1 0 0,-1-1-1 0 0,0 1 0 0 0,0-1 1 0 0,0 1-1 0 0,0-1 1 0 0,0 1-1 0 0,0-1 1 0 0,0 0 3 0 0,0-1-110 0 0,0 2-8 0 0,-3-3 18 0 0,-1-1 86 0 0,1 1 15 0 0,0-1 0 0 0,-1 1 1 0 0,0-1-1 0 0,0 1 1 0 0,-1-1-2 0 0,-8-1 33 0 0,9-1-81 0 0,4 5 42 0 0,-1 1 0 0 0,1 0-1 0 0,0-1 1 0 0,0 1 0 0 0,-1-1 0 0 0,1 1 0 0 0,0 0-1 0 0,-1-1 1 0 0,1 1 0 0 0,0 0 0 0 0,-1-1 0 0 0,1 1-1 0 0,-1 0 1 0 0,1 0 0 0 0,0-1 0 0 0,-1 1 0 0 0,1 0-1 0 0,-1 0 1 0 0,1 0 0 0 0,-1-1 0 0 0,1 1 0 0 0,-1 0-1 0 0,1 0 1 0 0,0 0 0 0 0,-1 0 0 0 0,1 0 0 0 0,-1 0-1 0 0,1 0 1 0 0,-1 0 0 0 0,1 0 0 0 0,-1 0 0 0 0,0 1 6 0 0,-4-1-52 0 0,4 0 28 0 0,-6-4-42 0 0,-10-5-92 0 0,15 8 154 0 0,-1 0 0 0 0,1 1 0 0 0,-1-1 1 0 0,1 0-1 0 0,-1 1 0 0 0,1 0 1 0 0,-1 0-1 0 0,1 0 0 0 0,-2 0 4 0 0,-15 1 20 0 0,4-1 54 0 0,3 0 18 0 0,-18 0 196 0 0,22 0-244 0 0,2 0-50 0 0,6 0 8 0 0,0 0 0 0 0,-1 0-1 0 0,1 0 1 0 0,0 0-1 0 0,-1 0 1 0 0,1 0 0 0 0,0 0-1 0 0,-1 0 1 0 0,1 0 0 0 0,0 0-1 0 0,0 0 1 0 0,-1 0 0 0 0,1 1-1 0 0,0-1 1 0 0,-1 0 0 0 0,1 0-1 0 0,0 0 1 0 0,0 0-1 0 0,-1 0 1 0 0,1 1 0 0 0,0-1-1 0 0,0 0 1 0 0,-1 0 0 0 0,1 0-1 0 0,0 1 1 0 0,0-1-2 0 0,-2 1 2 0 0,1 0 0 0 0,0 1 0 0 0,-1-1 0 0 0,1 0 1 0 0,0 0-1 0 0,-1 0 0 0 0,1-1 0 0 0,-1 1 0 0 0,0 0 0 0 0,1-1 0 0 0,-1 1 1 0 0,0-1-1 0 0,1 1 0 0 0,-1-1 0 0 0,-1 1-2 0 0,-2 1 103 0 0,4-1-90 0 0,0 1 1 0 0,0-1-1 0 0,-1 0 1 0 0,1 0 0 0 0,-1 0-1 0 0,1 0 1 0 0,-1-1-1 0 0,1 1 1 0 0,-1 0 0 0 0,0 0-1 0 0,1-1 1 0 0,-1 1-1 0 0,0-1 1 0 0,1 0 0 0 0,-2 1-14 0 0,3-1 1 0 0,0 0 1 0 0,0 0 0 0 0,0 0 0 0 0,0 0 0 0 0,0-1 0 0 0,0 1-1 0 0,0 0 1 0 0,-1 0 0 0 0,1 0 0 0 0,0 0 0 0 0,0 0-1 0 0,0 0 1 0 0,0 0 0 0 0,0 0 0 0 0,0 0 0 0 0,0 0 0 0 0,0 1-1 0 0,0-1 1 0 0,0 0 0 0 0,0 0 0 0 0,-1 0 0 0 0,1 0 0 0 0,0 0-1 0 0,0 0 1 0 0,0 0 0 0 0,0 0 0 0 0,0 0 0 0 0,0 0-1 0 0,0 0 1 0 0,0 0 0 0 0,0 0 0 0 0,0 0 0 0 0,0 0 0 0 0,0 0-1 0 0,0 0 1 0 0,0 0 0 0 0,0 1 0 0 0,0-1 0 0 0,0 0 0 0 0,0 0-1 0 0,-1 0 1 0 0,1 0 0 0 0,0 0 0 0 0,0 0 0 0 0,0 0-1 0 0,0 0 1 0 0,0 0 0 0 0,0 0 0 0 0,0 0 0 0 0,0 1 0 0 0,0-1-1 0 0,0 0 1 0 0,1 0 0 0 0,-1 0 0 0 0,0 0 0 0 0,0 0 0 0 0,0 0-2 0 0,0 1 12 0 0,0 1 1 0 0,-1-1-1 0 0,1 0 1 0 0,0 1-1 0 0,0-1 1 0 0,-1 0-1 0 0,1 0 1 0 0,-1 0-1 0 0,1 1 1 0 0,-1-1-1 0 0,1 0 1 0 0,-1 0-1 0 0,0 0 1 0 0,0 0-1 0 0,1 0 1 0 0,-1 0-1 0 0,0 0 1 0 0,0 0-1 0 0,0-1 1 0 0,0 1 0 0 0,0 0-1 0 0,0 0 1 0 0,0-1-13 0 0,-6 3 64 0 0,7-3-57 0 0,-1 0 0 0 0,1 1 0 0 0,-1-1 0 0 0,1 0 0 0 0,0 0 0 0 0,-1 0 0 0 0,1 0 0 0 0,-1 1 0 0 0,1-1 0 0 0,0 0 1 0 0,-1 0-1 0 0,1 1 0 0 0,0-1 0 0 0,-1 0 0 0 0,1 1 0 0 0,0-1 0 0 0,-1 0 0 0 0,1 1 0 0 0,0-1 0 0 0,0 0 0 0 0,-1 1 0 0 0,1-1 0 0 0,0 1 0 0 0,0-1 0 0 0,0 0 1 0 0,0 1-1 0 0,-1-1 0 0 0,1 1 0 0 0,0-1 0 0 0,0 1 0 0 0,0-1 0 0 0,0 1 0 0 0,0-1 0 0 0,0 1 0 0 0,0-1 0 0 0,0 1-7 0 0,-2 4 228 0 0,-2-1-197 0 0,2 0 46 0 0,-1 2 59 0 0,1 3 110 0 0,1 2-13 0 0,0-4-119 0 0,1 0-64 0 0,0 1-53 0 0,0-6-9 0 0,0 13 50 0 0,-1 9 52 0 0,1-22-68 0 0,0 0-1 0 0,0 1 1 0 0,0-1-1 0 0,1 0 1 0 0,-1 0-1 0 0,1 1 1 0 0,0-1-1 0 0,0 1-21 0 0,3 5 55 0 0,-3-7-43 0 0,0 0-1 0 0,0 1 1 0 0,0-1 0 0 0,0 0-1 0 0,-1 1 1 0 0,1-1 0 0 0,0 1 0 0 0,-1-1-1 0 0,0 1 1 0 0,1 0 0 0 0,-1-1-1 0 0,0 1 1 0 0,0-1 0 0 0,0 1-12 0 0,0 0 6 0 0,0-1 1 0 0,1 1-1 0 0,-1-1 1 0 0,0 1-1 0 0,0-1 1 0 0,1 1-1 0 0,-1-1 1 0 0,1 0-1 0 0,-1 1 0 0 0,1-1 1 0 0,-1 1-1 0 0,1-1 1 0 0,0 0-1 0 0,0 0 1 0 0,0 1-1 0 0,0-1 1 0 0,0 0-1 0 0,0 0-6 0 0,2 1 19 0 0,0 1 0 0 0,0-1 0 0 0,0 0 0 0 0,0 0 0 0 0,4 1-19 0 0,-5-2 10 0 0,0 0 0 0 0,0 0 0 0 0,0 0 0 0 0,0 1 0 0 0,0-1 1 0 0,0 0-1 0 0,0 1 0 0 0,-1-1 0 0 0,1 1 0 0 0,0 0 0 0 0,-1-1 0 0 0,1 1 0 0 0,-1 1-10 0 0,0-2 5 0 0,-1-1-1 0 0,0 1 0 0 0,1 0 0 0 0,-1 0 1 0 0,1 0-1 0 0,-1-1 0 0 0,1 1 0 0 0,-1 0 0 0 0,1 0 1 0 0,-1-1-1 0 0,1 1 0 0 0,0 0 0 0 0,-1-1 0 0 0,1 1 1 0 0,0-1-1 0 0,0 1 0 0 0,-1-1 0 0 0,1 1 0 0 0,0-1 1 0 0,0 0-1 0 0,0 1 0 0 0,0-1 0 0 0,-1 0 0 0 0,1 0 1 0 0,0 1-1 0 0,0-1 0 0 0,0 0-4 0 0,11 2 30 0 0,12 11 38 0 0,-21-11-68 0 0,-1 0 0 0 0,1-1 1 0 0,0 1-1 0 0,0-1 1 0 0,0 1-1 0 0,0-1 0 0 0,0 0 1 0 0,0 0-1 0 0,0-1 1 0 0,0 1-1 0 0,0 0 0 0 0,3-1 0 0 0,-1 0-123 0 0,-1 0 41 0 0,5 0 25 0 0,2 0 113 0 0,15 0 228 0 0,-17 0-245 0 0,-2 0-69 0 0,0 0-69 0 0,1 0-85 0 0,-1 0-102 0 0,-2 0 10 0 0,0 0-65 0 0,0 0-73 0 0,1 0-77 0 0,-1 0-84 0 0,0 0-90 0 0,0 0-95 0 0,0 0-102 0 0,7 0-1177 0 0,6 0-1159 0 0</inkml:trace>
  <inkml:trace contextRef="#ctx0" brushRef="#br0" timeOffset="3351.25">9874 333 8032 0 0,'0'0'182'0'0,"0"-3"29"0"0,0 3-202 0 0,0-1 1 0 0,0 1-1 0 0,0 0 0 0 0,0-1 1 0 0,0 1-1 0 0,0-1 1 0 0,0 1-1 0 0,0 0 0 0 0,0-1 1 0 0,-1 1-1 0 0,1-1 0 0 0,0 1 1 0 0,0 0-1 0 0,0-1 0 0 0,0 1 1 0 0,-1 0-1 0 0,1-1 0 0 0,0 1 1 0 0,0 0-1 0 0,-1-1 0 0 0,1 1 1 0 0,0 0-1 0 0,0-1 0 0 0,-1 1 1 0 0,1 0-1 0 0,0 0 1 0 0,-1-1-1 0 0,1 1 0 0 0,0 0 1 0 0,-1 0-1 0 0,1 0-9 0 0,-7-5 119 0 0,2-7-81 0 0,-8-4-38 0 0,8 11 56 0 0,-1 0 96 0 0,-2-3 128 0 0,-9-9 507 0 0,13 12-581 0 0,2 0-47 0 0,-1 0-3 0 0,-1-1 241 0 0,-2 2-47 0 0,1 1-235 0 0,1 1 12 0 0,-12-6 257 0 0,8 3-57 0 0,3-5 79 0 0,-1 6-166 0 0,-2 0-46 0 0,-3-3 92 0 0,8 4-106 0 0,0 0-37 0 0,-2-1 57 0 0,1 1-93 0 0,-6-1 45 0 0,5 3-32 0 0,0-1 74 0 0,0-2-192 0 0,0 1 96 0 0,-17-2 458 0 0,16 4-472 0 0,1 1-38 0 0,-10 3 67 0 0,0 9-90 0 0,9-6-21 0 0,-12 13 135 0 0,14-13-116 0 0,-1 4 21 0 0,-5 7 6 0 0,8-14 51 0 0,0 0-36 0 0,1 3 1 0 0,1 0-14 0 0,-5 2 16 0 0,4-7-51 0 0,0 0-1 0 0,0 1 0 0 0,1-1 0 0 0,-1 1 0 0 0,0-1 0 0 0,1 1 0 0 0,-1-1 0 0 0,1 1 1 0 0,-1-1-1 0 0,1 1 0 0 0,0-1 0 0 0,-1 1 0 0 0,1-1 0 0 0,0 1-14 0 0,0 24 139 0 0,0 33 60 0 0,0-35-64 0 0,0-21-116 0 0,1 1 0 0 0,-1 0 0 0 0,1 0 0 0 0,0 0 0 0 0,0-1 0 0 0,0 1 0 0 0,0 0 0 0 0,1-1 0 0 0,-1 1 0 0 0,3 1-19 0 0,-1 9 71 0 0,-3 7-12 0 0,-1-10-27 0 0,2-6-11 0 0,-1 0 0 0 0,1 1 0 0 0,0-1-1 0 0,0 0 1 0 0,1 0 0 0 0,0 2-21 0 0,0-2 33 0 0,-1 0-1 0 0,0 0 1 0 0,0 0 0 0 0,0 0 0 0 0,0 0 0 0 0,-1 2-33 0 0,2 9 83 0 0,4 6 85 0 0,0 0 0 0 0,-4-6-98 0 0,-2-12-67 0 0,0 1 0 0 0,1-1 0 0 0,0 0 0 0 0,0 1 0 0 0,1-1 0 0 0,-1 0 0 0 0,1 0 0 0 0,0 0 0 0 0,0 0 0 0 0,2 3-3 0 0,7 17-1 0 0,-8-6 21 0 0,-4-17-11 0 0,1 0 0 0 0,1 1 0 0 0,-1-1 0 0 0,0 0 0 0 0,0 1 0 0 0,0-1 0 0 0,1 0 0 0 0,-1 1 0 0 0,0-1 0 0 0,1 1-9 0 0,1 1 19 0 0,0 1 1 0 0,0-1-1 0 0,-1 1 1 0 0,0-1-1 0 0,0 1 1 0 0,0 0-1 0 0,0-1 1 0 0,0 1-1 0 0,-1 0 0 0 0,1 3-19 0 0,-1-7 5 0 0,0 1 0 0 0,0 0 1 0 0,0 0-1 0 0,0-1 0 0 0,0 1 0 0 0,0 0 0 0 0,0 0 0 0 0,0-1 0 0 0,0 1 0 0 0,0 0 0 0 0,0 0 0 0 0,1-1 0 0 0,-1 1 0 0 0,0 0 0 0 0,1-1 0 0 0,-1 1 0 0 0,0 0 0 0 0,1-1 0 0 0,-1 1 0 0 0,1-1 0 0 0,-1 1 0 0 0,1-1 0 0 0,-1 1 0 0 0,1-1 0 0 0,0 1 0 0 0,-1-1 0 0 0,1 1-5 0 0,-1-1 4 0 0,1 0-1 0 0,-1 1 1 0 0,1-1-1 0 0,-1 1 1 0 0,1-1 0 0 0,-1 0-1 0 0,1 1 1 0 0,-1-1-1 0 0,0 1 1 0 0,1-1-1 0 0,-1 1 1 0 0,0-1-1 0 0,1 1 1 0 0,-1-1 0 0 0,0 1-1 0 0,0 0 1 0 0,1-1-1 0 0,-1 1 1 0 0,0-1-1 0 0,0 1 1 0 0,0 0 0 0 0,0-1-1 0 0,0 1 1 0 0,0-1-1 0 0,0 1 1 0 0,0 0-1 0 0,0-1-3 0 0,0 6 23 0 0,0-1 4 0 0,0 12 37 0 0,0-15-100 0 0,0-1-36 0 0,0-1-198 0 0,0 0-67 0 0,0 0 177 0 0,0 0-47 0 0,0 0-80 0 0,0 0 94 0 0,0 0-40 0 0,0 0-42 0 0,0 0-41 0 0,0 0-36 0 0,0 0-34 0 0,0 0-246 0 0,0 0-57 0 0,0 0-805 0 0,0 0-632 0 0,0 0-1202 0 0</inkml:trace>
  <inkml:trace contextRef="#ctx0" brushRef="#br0" timeOffset="3983.88">9360 665 8720 0 0,'0'0'197'0'0,"0"0"24"0"0,0 0 19 0 0,2 0-29 0 0,2 1-183 0 0,1-1 32 0 0,2 0 41 0 0,-1-1 51 0 0,0-1 62 0 0,2-3 58 0 0,1 0 99 0 0,2 2 98 0 0,-4 1 96 0 0,-3 0-483 0 0,1 0 41 0 0,7-4 219 0 0,23-9 770 0 0,-29 12-851 0 0,1 2-64 0 0,0 0-48 0 0,-1 2-34 0 0,10-2 160 0 0,-1-5 28 0 0,-3 2-58 0 0,7 1 66 0 0,-4 3-22 0 0,-2-1-105 0 0,2-2-47 0 0,7-2-30 0 0,-12 1-32 0 0,11 1 86 0 0,-6 3-75 0 0,-5 1-47 0 0,51-1-7 0 0,-20 0-102 0 0,-24 0-5 0 0,0 0-36 0 0,0 0-41 0 0,1 0-48 0 0,-10-1 163 0 0,1 0-81 0 0,4-3-174 0 0,0 0-88 0 0,4 0-171 0 0,-6 3 216 0 0,6 1-462 0 0</inkml:trace>
  <inkml:trace contextRef="#ctx0" brushRef="#br0" timeOffset="4254.14">10085 590 7848 0 0,'0'5'50'0'0,"0"4"-1"0"0,0-4 8 0 0,0 2 50 0 0,0 2 80 0 0,0-1-151 0 0,3 4-26 0 0,4-4-10 0 0,-7-8 0 0 0,1 0 0 0 0,-1 0 0 0 0,0 1 0 0 0,1-1 0 0 0,-1 0 0 0 0,1 1 0 0 0,-1-1 0 0 0,0 1 0 0 0,1-1 0 0 0,-1 0 0 0 0,0 1 0 0 0,0-1 0 0 0,1 1 0 0 0,-1-1 0 0 0,0 0 0 0 0,0 1 0 0 0,0-1 0 0 0,0 1 0 0 0,1-1 0 0 0,-1 1 0 0 0,0-1 0 0 0,0 1 0 0 0,0-1 0 0 0,0 1 0 0 0,0-1 0 0 0,0 1 0 0 0,0-1 0 0 0,0 1 0 0 0,-1-1 0 0 0,2 7 14 0 0,1-1 51 0 0,0-1 50 0 0,1 0 51 0 0,0 0 48 0 0,-1 0 49 0 0,0 1 48 0 0,-1 1 46 0 0,-2 4 270 0 0,0 2 13 0 0,2-5-243 0 0,0-1-98 0 0,1-1-37 0 0,3 2 20 0 0,0 1 103 0 0,-2 4 90 0 0,-3-9-546 0 0,0-1 72 0 0,0 0 59 0 0,0 0 52 0 0,0 4 214 0 0,0 7 623 0 0,0-10-717 0 0,0 0-74 0 0,0-1-110 0 0,0-1-43 0 0,0 1-48 0 0,0 0-52 0 0,0-1-74 0 0,0 1-74 0 0,0 0-83 0 0,0 0-88 0 0,0 0-97 0 0,0 0-103 0 0,0 0-111 0 0,0 0-117 0 0,0-3-1002 0 0,0 0-1054 0 0</inkml:trace>
  <inkml:trace contextRef="#ctx0" brushRef="#br0" timeOffset="4255.14">10085 393 9904 0 0,'0'0'222'0'0,"0"0"30"0"0,0 0 20 0 0,1 0-112 0 0,1 0-82 0 0,0 0-112 0 0,0 0 37 0 0,2 0 58 0 0,9 0 144 0 0,-9 0-186 0 0,0 0-46 0 0,0 0-49 0 0,-1 0-61 0 0,1 0-71 0 0,-1 0-81 0 0,-2 0 47 0 0,1 0-40 0 0,1 0-388 0 0,0 0-273 0 0,3 0-629 0 0</inkml:trace>
  <inkml:trace contextRef="#ctx0" brushRef="#br0" timeOffset="1915.16">7908 182 7792 0 0,'0'0'230'0'0,"0"0"-68"0"0,-2 0-24 0 0,0 0-19 0 0,-2 0-39 0 0,2 0 37 0 0,1 0-5 0 0,0 0 43 0 0,0 0 51 0 0,-1 0 59 0 0,2 2 312 0 0,-1 10-4 0 0,1-8-358 0 0,-1 1 1 0 0,1-1-1 0 0,0 1 0 0 0,0-1 0 0 0,1 1 1 0 0,-1 0-1 0 0,1-1 0 0 0,0 1 1 0 0,1 0-216 0 0,2 4 330 0 0,-1-1-99 0 0,-1-4-160 0 0,-2-1 0 0 0,1 0 0 0 0,0 1 0 0 0,-1-1 0 0 0,1 0 0 0 0,-1 1 0 0 0,0-1-71 0 0,0 6 135 0 0,0 1 37 0 0,0 2-26 0 0,0-5-20 0 0,0 1 1 0 0,0 0-1 0 0,0 0 1 0 0,3 7-127 0 0,1 1 181 0 0,-2-10-86 0 0,0 0 0 0 0,-1 1 0 0 0,0-1 0 0 0,0 0 0 0 0,0 1 0 0 0,-1-1-95 0 0,3 23 362 0 0,2-2-55 0 0,0-3-73 0 0,-3 0-52 0 0,-3 14 186 0 0,1 14 127 0 0,4-16-254 0 0,0-19-163 0 0,3 15 64 0 0,-5-8-16 0 0,-3-12-57 0 0,0-9-48 0 0,1 1 0 0 0,0-1 1 0 0,0 1-1 0 0,0-1 0 0 0,1 1 1 0 0,-1-1-1 0 0,1 0 0 0 0,0 1 0 0 0,0 1-21 0 0,3 5 33 0 0,3 7 18 0 0,-5 1 13 0 0,-2 21 6 0 0,0-7 4 0 0,0-30-30 0 0,0-2-77 0 0,0-2-79 0 0,-1 0 39 0 0,1 0 0 0 0,0 1-1 0 0,-1-1 1 0 0,1 1 0 0 0,-1-1 0 0 0,1 1-1 0 0,-1-1 1 0 0,0 1 0 0 0,1-1-1 0 0,-1 1 1 0 0,-1-2 73 0 0,-3-5-329 0 0,3-7-338 0 0</inkml:trace>
  <inkml:trace contextRef="#ctx0" brushRef="#br0" timeOffset="2373.33">7938 197 7280 0 0,'0'0'209'0'0,"-2"0"-5"0"0,0 0-189 0 0,2 0-13 0 0,-1 0 0 0 0,0 0 0 0 0,0-1 0 0 0,1 1-1 0 0,-1 0 1 0 0,0 0 0 0 0,0 0 0 0 0,1-1 0 0 0,-1 1 0 0 0,0 0 0 0 0,1-1-1 0 0,-1 1 1 0 0,0 0 0 0 0,1-1 0 0 0,-1 1 0 0 0,0-1 0 0 0,1 1 0 0 0,-1-1 0 0 0,1 1-1 0 0,-1-1 1 0 0,1 0 0 0 0,-1 1 0 0 0,1-1 0 0 0,0 0 0 0 0,-1 1-2 0 0,-6-8 55 0 0,5 4 67 0 0,1-2 136 0 0,1 3 225 0 0,0 3 12 0 0,0 0-18 0 0,3 0-77 0 0,5-1-153 0 0,3-4 34 0 0,2-2 12 0 0,-2 5-46 0 0,9 2 70 0 0,-1-1-97 0 0,0 2-58 0 0,-16 0-143 0 0,-1-1 0 0 0,0 1 0 0 0,1-1 0 0 0,-1 1 0 0 0,0 0 0 0 0,0 0 0 0 0,1 0 0 0 0,-1 0 0 0 0,0 0 0 0 0,0 0 0 0 0,0 1 0 0 0,0-1 0 0 0,-1 1 0 0 0,1-1-19 0 0,15 15 153 0 0,9 1 2 0 0,-6-4-17 0 0,1-2-67 0 0,-16-9-57 0 0,0 1 0 0 0,0 0 0 0 0,0 0 0 0 0,0 0 0 0 0,-1 0 1 0 0,2 2-15 0 0,14 20 64 0 0,38 23 53 0 0,-40-30-105 0 0,0-1 62 0 0,-1 1 0 0 0,3 4-74 0 0,-8-5 11 0 0,21 24 42 0 0,-29-37-47 0 0,-1-1 0 0 0,0 1 1 0 0,0 0-1 0 0,-1 0 0 0 0,1 0 0 0 0,-1 0 1 0 0,2 3-7 0 0,6 26 131 0 0,-8-25-77 0 0,0 0-1 0 0,1 0 0 0 0,0 0 0 0 0,1 2-53 0 0,2 3 151 0 0,-1 0-1 0 0,3 14-150 0 0,-3-11 49 0 0,-2-3-63 0 0,-2-10-5 0 0,4 29-105 0 0,-6-6 46 0 0,-1-3 35 0 0,3-12 49 0 0,0 6 31 0 0,-5 0 56 0 0,-8 3 15 0 0,-1 3-11 0 0,4-5 6 0 0,7-16-91 0 0,0 0-1 0 0,0 0 1 0 0,0-1-1 0 0,0 1 1 0 0,0-1-1 0 0,0 1 1 0 0,-2 0-12 0 0,-17 14 106 0 0,10-4-28 0 0,8-9-45 0 0,1 1 0 0 0,-1-1 0 0 0,0 0 0 0 0,-1 0 0 0 0,1 0 0 0 0,0-1 0 0 0,-1 1 0 0 0,0-1 0 0 0,0 0 0 0 0,0 1-33 0 0,-21 2 160 0 0,10 0-54 0 0,3 0-37 0 0,-7-3-7 0 0,16-2-48 0 0,0 0 1 0 0,0 0-1 0 0,0 1 1 0 0,-1-1-1 0 0,1 0 0 0 0,0 1 1 0 0,0 0-1 0 0,0 0 1 0 0,0 0-1 0 0,0 0 1 0 0,0 0-1 0 0,-2 2-14 0 0,-1 0 11 0 0,4-2-10 0 0,-1 0 1 0 0,0-1 0 0 0,0 1-1 0 0,1-1 1 0 0,-1 0 0 0 0,0 1-1 0 0,0-1 1 0 0,0 0-1 0 0,1-1 1 0 0,-1 1 0 0 0,0-1-1 0 0,0 1 1 0 0,0-1 0 0 0,0 0-2 0 0,-10-5 32 0 0,12 5-30 0 0,-1 0 0 0 0,1 0 0 0 0,0 1 0 0 0,-1-1 0 0 0,1 1 1 0 0,-1-1-1 0 0,1 1 0 0 0,-1-1 0 0 0,1 1 0 0 0,-1 0 0 0 0,1 0 0 0 0,-1-1 1 0 0,1 1-3 0 0,-5 1-1 0 0,4-1 0 0 0,1 0-1 0 0,-1 0 1 0 0,0 0 0 0 0,1 0-1 0 0,-1 0 1 0 0,1 0 0 0 0,-1 0 0 0 0,0-1-1 0 0,1 1 1 0 0,-1 0 0 0 0,1-1 0 0 0,-2 0 1 0 0,-2-9-75 0 0,-1 5 7 0 0,1 2-76 0 0,3-4-91 0 0,0 2-182 0 0,-11-8-20 0 0</inkml:trace>
  <inkml:trace contextRef="#ctx0" brushRef="#br0" timeOffset="1044.52">6653 560 9376 0 0,'0'2'273'0'0,"0"2"-171"0"0,0-2-7 0 0,0 1-1 0 0,0 0 1 0 0,0-1-1 0 0,0 1 1 0 0,1 0 0 0 0,-1-1-1 0 0,1 1 1 0 0,0 0-95 0 0,3 4 245 0 0,2 3 129 0 0,-4 6 107 0 0,-2-13-397 0 0,0 0 0 0 0,1-1 0 0 0,-1 1 0 0 0,0 0 0 0 0,1 0 0 0 0,-1 0 0 0 0,2 2-84 0 0,-1-3 59 0 0,0 0-1 0 0,0 0 0 0 0,0 0 0 0 0,0 0 1 0 0,0 0-1 0 0,1-1 0 0 0,-1 1 0 0 0,2 0-58 0 0,5 9 343 0 0,4 10 331 0 0,-7-13-418 0 0,-3-2-113 0 0,1 0 38 0 0,-1 0-39 0 0,2 4 54 0 0,5 11 111 0 0,6-4 81 0 0,-2-2-6 0 0,-9-5-204 0 0,0-1-54 0 0,5 3 20 0 0,-6-9-85 0 0,0 1 0 0 0,0 0 0 0 0,0-1 0 0 0,-1 1 0 0 0,1 2-59 0 0,9 13 139 0 0,-5-11-112 0 0,3-1-35 0 0,-6-5 24 0 0,-3-2-14 0 0,0 0 1 0 0,-1 1-1 0 0,1-1 1 0 0,-1 0 0 0 0,1 0-1 0 0,0 1 1 0 0,-1-1-1 0 0,1 1 1 0 0,-1-1 0 0 0,1 0-1 0 0,-1 1 1 0 0,1-1 0 0 0,-1 1-1 0 0,0-1 1 0 0,1 1-1 0 0,-1-1 1 0 0,1 1 0 0 0,-1 0-1 0 0,0-1 1 0 0,0 1-1 0 0,1-1 1 0 0,-1 1-3 0 0,2 4 4 0 0,-1-4 0 0 0,0 0-1 0 0,-1 1 1 0 0,1-1-1 0 0,0 0 1 0 0,0 0-1 0 0,0 0 1 0 0,0-1 0 0 0,0 1-1 0 0,0 0 1 0 0,0 0-1 0 0,0 0 1 0 0,1 0-4 0 0,10 1 22 0 0,-7 1 26 0 0,-5-3-48 0 0,7 5 0 0 0,-1-3-41 0 0,0-4-46 0 0,1-3-101 0 0,-7 5 188 0 0,2-3-362 0 0,-2 3 196 0 0,1 0-35 0 0,-1-1-66 0 0,1 0 89 0 0,0 1-34 0 0,-1 0 212 0 0,1-1-250 0 0,0 0-36 0 0,1-1-379 0 0,0 0 96 0 0,0 0-48 0 0,2 0-723 0 0,2 0-565 0 0,3 1-1076 0 0</inkml:trace>
  <inkml:trace contextRef="#ctx0" brushRef="#br0" timeOffset="1321.53">6971 560 10248 0 0,'28'0'490'0'0,"-26"0"-210"0"0,-2 0-25 0 0,0 0-95 0 0,0 0-41 0 0,0 2 125 0 0,0 13 268 0 0,0 1-46 0 0,0-1-44 0 0,0 0-39 0 0,0 1-38 0 0,0 0-33 0 0,0 15 224 0 0,0-3-137 0 0,0 1-58 0 0,0 63 598 0 0,0-52-503 0 0,-2-14-148 0 0,-4 6 27 0 0,1-15-150 0 0,0 10 136 0 0,-2 7 24 0 0,4-19-184 0 0,0 9 119 0 0,3-3-52 0 0,-2 12 77 0 0,-13 42 344 0 0,9-52-455 0 0,2-3-49 0 0,-1 46 398 0 0,2-50-423 0 0,-3 18 91 0 0,0-14-21 0 0,1-5-18 0 0,3-12-120 0 0,1 0 0 0 0,0 0 0 0 0,0 1-1 0 0,0-1 1 0 0,0 0 0 0 0,1 1 0 0 0,0-1 0 0 0,-1 0 0 0 0,1 1-32 0 0,1 13 109 0 0,-1 20 149 0 0,-3-20-136 0 0,-7-7 5 0 0,8-7-149 0 0,0 2 98 0 0,3-1-75 0 0,-1 1-34 0 0,0 1-35 0 0,0 3-45 0 0,0 2-53 0 0,0-9-19 0 0,0 8-92 0 0,0-7 144 0 0,0 0-63 0 0,0-1 5 0 0,0 0-52 0 0,0 0-61 0 0,0-1-67 0 0,0 0 38 0 0,0-1-46 0 0,0 1-43 0 0,0-1-38 0 0,0 0-293 0 0,0 0-64 0 0,0 0-50 0 0,0 0-37 0 0,0 0-1613 0 0,0 0-1420 0 0</inkml:trace>
  <inkml:trace contextRef="#ctx0" brushRef="#br0" timeOffset="-777.59">4128 529 7744 0 0,'0'0'174'0'0,"0"0"29"0"0,0 0 12 0 0,-2-2 22 0 0,0 0-177 0 0,-1-1 47 0 0,-12-12 611 0 0,12 12-573 0 0,1 1-108 0 0,-1-1 335 0 0,1 3-16 0 0,-6-1-121 0 0,-3-5 34 0 0,-2 0 21 0 0,2 4-35 0 0,-32 2 598 0 0,-20 0 365 0 0,61 0-1199 0 0,1 0 0 0 0,-1 0 0 0 0,0 1 0 0 0,0-1 0 0 0,1 0 0 0 0,-1 1 0 0 0,1 0 0 0 0,-1-1 0 0 0,0 1 0 0 0,1 0 0 0 0,-1 0 1 0 0,1-1-1 0 0,-1 2-19 0 0,-7 3 76 0 0,-4-3-48 0 0,11-2-28 0 0,0 0 0 0 0,0 0 0 0 0,1 1 0 0 0,-1-1 0 0 0,0 1 0 0 0,1-1 0 0 0,-1 1 0 0 0,1-1 0 0 0,-1 1 0 0 0,0 0 0 0 0,1 0 0 0 0,-1 0 0 0 0,1 0 0 0 0,0 0 0 0 0,-1 0 0 0 0,1-1 0 0 0,-1 1 0 0 0,0 0 0 0 0,1 0 0 0 0,-1-1 0 0 0,1 1 0 0 0,-1-1 0 0 0,0 0 0 0 0,1 1 0 0 0,-1-1 0 0 0,0 0 0 0 0,0 0 0 0 0,2 0 0 0 0,-1 0-1 0 0,1 0 1 0 0,-1 0 0 0 0,1 0 0 0 0,-1 0 0 0 0,1 0 0 0 0,-1 0 0 0 0,1 0 0 0 0,0 0 0 0 0,-1 0 0 0 0,1 0 0 0 0,-1 0 0 0 0,1 0 0 0 0,-1 0 0 0 0,1 1 0 0 0,-1-1 0 0 0,1 0 0 0 0,-1 0 0 0 0,1 0 0 0 0,0 1 0 0 0,-1-1 0 0 0,1 0 0 0 0,0 1-1 0 0,-1-1 1 0 0,1 0 0 0 0,0 1 0 0 0,-1-1 0 0 0,1 0 0 0 0,0 1 0 0 0,-1-1 0 0 0,1 1 0 0 0,0 0 0 0 0,-4 5 12 0 0,-3-2 18 0 0,3-1-14 0 0,2 10 81 0 0,5 0-18 0 0,-3-13-78 0 0,1 1 0 0 0,-1 0 0 0 0,1 0 0 0 0,0 0 1 0 0,0 0-1 0 0,-1-1 0 0 0,1 1 0 0 0,0 0 1 0 0,0 0-1 0 0,0-1 0 0 0,0 1 0 0 0,0-1 1 0 0,0 1-1 0 0,0-1 0 0 0,0 0 0 0 0,0 1-1 0 0,10 5-3 0 0,-5 5-13 0 0,-6-10 12 0 0,1 0-1 0 0,-1 0 1 0 0,1 0 0 0 0,-1 0 0 0 0,1 0-1 0 0,-1 0 1 0 0,1 0 0 0 0,0-1 0 0 0,-1 1-1 0 0,1 0 1 0 0,0 0 0 0 0,0 0-1 0 0,-1-1 1 0 0,1 1 0 0 0,0 0 0 0 0,0-1 4 0 0,32 18-122 0 0,-21-12 106 0 0,1 0 43 0 0,23 12 104 0 0,-15-4-83 0 0,16 10-31 0 0,21 14-2 0 0,-54-35 15 0 0,1 1 0 0 0,0 0 0 0 0,-1 0 0 0 0,3 4-30 0 0,-3-4 28 0 0,0 1 0 0 0,1-1 0 0 0,-1-1 0 0 0,4 3-28 0 0,18 13 94 0 0,-9-5 13 0 0,-2-1 43 0 0,0 2 79 0 0,-2-3-80 0 0,-11-9 10 0 0,-2-3 1 0 0,0 0-3 0 0,0 2-10 0 0,0 2-100 0 0,-1 13 288 0 0,1-14-297 0 0,-1-1-34 0 0,-13 6 113 0 0,2-1-50 0 0,7-4 28 0 0,-2-2-62 0 0,2 0-15 0 0,-10 6-4 0 0,3-11-9 0 0,11 3 0 0 0,-1 0-1 0 0,1 1 1 0 0,-1-1 0 0 0,1 0 0 0 0,-1 1 0 0 0,0-1-1 0 0,1 1 1 0 0,-1 0 0 0 0,0-1 0 0 0,-1 1-5 0 0,-8 1 10 0 0,8-1-10 0 0,0 0 0 0 0,0 1 0 0 0,0-1 0 0 0,0-1 0 0 0,0 1 0 0 0,0 0 0 0 0,0-1 0 0 0,0 1 0 0 0,0-1 0 0 0,-1 0 0 0 0,-4-4-1 0 0,-1 0-25 0 0,-4 2-57 0 0,11 3 67 0 0,1 0 0 0 0,-1 0 0 0 0,0-1 0 0 0,1 1-1 0 0,-1 0 1 0 0,1-1 0 0 0,-1 1 0 0 0,1-1 0 0 0,-1 1 0 0 0,1-1 0 0 0,-1 0 0 0 0,1 0 0 0 0,0 0 0 0 0,-1 0 0 0 0,1 0 0 0 0,0 0 0 0 0,0 0 0 0 0,-1-1 16 0 0,-1 0-163 0 0,1 1 50 0 0,-1 0 25 0 0,-1 1 8 0 0,1 0 1 0 0,0-1-8 0 0,-9-9-409 0 0,10 8 271 0 0,2 2 107 0 0,-1-1-37 0 0,1 1-9 0 0,0 0-38 0 0,0-1-43 0 0,0 0-47 0 0,0 0-52 0 0,0 0-49 0 0,0 0-42 0 0,0 0-37 0 0,0 0-137 0 0,0-1-37 0 0,0-3-1420 0 0</inkml:trace>
  <inkml:trace contextRef="#ctx0" brushRef="#br0" timeOffset="-351.52">4522 544 10680 0 0,'0'0'241'0'0,"0"0"38"0"0,0 3 11 0 0,0-1-269 0 0,0-1-1 0 0,0 1 1 0 0,0-1-1 0 0,1 1 0 0 0,-1-1 1 0 0,1 1-1 0 0,-1-1 1 0 0,1 0-1 0 0,0 1 1 0 0,0-1-1 0 0,-1 0 1 0 0,1 1-21 0 0,5 8 87 0 0,-3 4-54 0 0,-4-3-17 0 0,1 7 67 0 0,3-2 82 0 0,2-8-26 0 0,0 1 67 0 0,-2 4 57 0 0,-3-2-140 0 0,0 0 75 0 0,0 23 698 0 0,0-26-735 0 0,0 0-34 0 0,0 2-40 0 0,0 1-72 0 0,0 1-86 0 0,0 2-101 0 0,0-14-43 0 0,0 1-36 0 0,0 0-346 0 0,0-1 78 0 0,0 0-50 0 0,0 0-676 0 0,0 0-540 0 0,0 0-1022 0 0</inkml:trace>
  <inkml:trace contextRef="#ctx0" brushRef="#br0" timeOffset="-350.52">4401 333 8952 0 0,'0'0'200'0'0,"0"0"33"0"0,0 0 15 0 0,2 2-36 0 0,2 2-179 0 0,5 2-23 0 0,6-3-10 0 0</inkml:trace>
  <inkml:trace contextRef="#ctx0" brushRef="#br0" timeOffset="-1942.69">2526 590 6048 0 0,'12'-13'133'0'0,"-9"11"23"0"0,-3 2 11 0 0,-1 0-55 0 0,-1 0-4 0 0,2 0-4 0 0,-6 0-37 0 0,3 0 41 0 0,2 0-4 0 0,0 0 40 0 0,0 0 48 0 0,1 0 54 0 0,0 6 374 0 0,0 12 911 0 0,0-12-1102 0 0,0 0-46 0 0,0 0-31 0 0,0 1-97 0 0,0-1-118 0 0,0-3-121 0 0,0-1-36 0 0,1 9 329 0 0,5 1 41 0 0,0 0-26 0 0,-4-1-62 0 0,0 0 1 0 0,2-2-50 0 0,3 3 18 0 0,-2 13 119 0 0,5-4-6 0 0,-5 6-6 0 0,-3-18-265 0 0,1 0 48 0 0,-2-4-36 0 0,1-1-1 0 0,-1 1 1 0 0,1-1 0 0 0,0 0 0 0 0,1 1 0 0 0,-1-1-1 0 0,1 0 1 0 0,0-1 0 0 0,0 2-85 0 0,5 4 150 0 0,0 6 133 0 0,0-2-39 0 0,-1-5-128 0 0,-4-4-76 0 0,0-1-1 0 0,-1 1 0 0 0,1 0 1 0 0,-1 0-1 0 0,1 1-39 0 0,-1 0 27 0 0,1-1 0 0 0,-1 0 0 0 0,1 0-1 0 0,0 0 1 0 0,1 0-27 0 0,-3-3 10 0 0,0 0 0 0 0,0 0-1 0 0,1 0 1 0 0,-1 0 0 0 0,0 0 0 0 0,1 0-1 0 0,-1 0 1 0 0,0-1 0 0 0,1 1 0 0 0,-1 0-1 0 0,1-1 1 0 0,-1 1 0 0 0,1-1 0 0 0,0 0 0 0 0,-1 0-1 0 0,1 1 1 0 0,-1-1 0 0 0,1 0-10 0 0,-1 0 7 0 0,-1 0-1 0 0,1 0 1 0 0,0 0 0 0 0,-1 0 0 0 0,1 0 0 0 0,0 0 0 0 0,-1 0-1 0 0,1 0 1 0 0,0 0 0 0 0,-1 0 0 0 0,1 1 0 0 0,-1-1-1 0 0,1 0 1 0 0,0 1 0 0 0,-1-1 0 0 0,1 0 0 0 0,-1 1-1 0 0,1-1 1 0 0,-1 0 0 0 0,1 1 0 0 0,-1-1 0 0 0,1 1 0 0 0,-1-1-1 0 0,0 1 1 0 0,1 0 0 0 0,-1-1-7 0 0,1 1 8 0 0,-1-1-1 0 0,0 1 1 0 0,1-1 0 0 0,-1 1-1 0 0,1-1 1 0 0,-1 1-1 0 0,1-1 1 0 0,-1 1 0 0 0,1-1-1 0 0,-1 0 1 0 0,1 1 0 0 0,-1-1-1 0 0,1 0 1 0 0,-1 1 0 0 0,1-1-1 0 0,0 0 1 0 0,-1 0 0 0 0,1 0-1 0 0,0 1 1 0 0,-1-1 0 0 0,1 0-1 0 0,0 0 1 0 0,-1 0 0 0 0,1 0-1 0 0,0 0 1 0 0,-1 0-8 0 0,4 0 57 0 0,-1 0 0 0 0,0 0 1 0 0,0 0-1 0 0,0-1 0 0 0,0 1 1 0 0,0-1-1 0 0,1 0 0 0 0,-1 0 1 0 0,1-1-58 0 0,6-5 178 0 0,-7 5-38 0 0,-1 1-60 0 0,1 0-41 0 0,1 1-49 0 0,0 0-9 0 0,-2-1 37 0 0,-1 1-19 0 0,0-1 0 0 0,0 0 0 0 0,-1 1 0 0 0,1-1 0 0 0,0 0-1 0 0,0 0 1 0 0,-1 1 0 0 0,1-1 0 0 0,0 0 0 0 0,-1 0 0 0 0,1 0-1 0 0,-1 0 1 0 0,1 0 0 0 0,-1 0 0 0 0,1 0 0 0 0,-1 0 1 0 0,6-10-55 0 0,5 6 40 0 0,4-23 15 0 0,-2-2-16 0 0,-12 27-3 0 0,0-1 1 0 0,0 0-1 0 0,-1 0 1 0 0,1 0-1 0 0,-1 0 0 0 0,0-1 19 0 0,0 4-12 0 0,0-1 0 0 0,0 0-1 0 0,1 1 1 0 0,-1-1 0 0 0,0 1-1 0 0,0-1 1 0 0,1 0-1 0 0,-1 1 1 0 0,1-1 0 0 0,0 1-1 0 0,-1-1 1 0 0,1 1 0 0 0,0 0-1 0 0,0-1 13 0 0,5-10-75 0 0,-4 3 42 0 0,-1-2-42 0 0,-1-26-253 0 0,-1 23 195 0 0,3-3-79 0 0,4 1 59 0 0,0 2 24 0 0,-4-2-37 0 0,-3 5 35 0 0,1-10-95 0 0,3 8 105 0 0,7-2 78 0 0,-7 2-26 0 0,-3 11-6 0 0,0 2-16 0 0,0 0 17 0 0,0 0-6 0 0,2 2 22 0 0,-1-1 57 0 0,0 1 0 0 0,1-1-1 0 0,-1 0 1 0 0,0 0 0 0 0,0 1-1 0 0,-1-1 1 0 0,1 0 0 0 0,0 1-1 0 0,0-1 1 0 0,-1 1 0 0 0,1-1-1 0 0,-1 1 1 0 0,1-1 0 0 0,-1 1-1 0 0,0-1 1 0 0,1 1 0 0 0,-1 0-1 0 0,0 0 2 0 0,0 0-5 0 0,0-1 1 0 0,0 1-1 0 0,0-1 0 0 0,1 1 0 0 0,-1-1 0 0 0,0 1 1 0 0,1-1-1 0 0,-1 0 0 0 0,1 1 0 0 0,0-1 0 0 0,0 1 0 0 0,-1-1 1 0 0,1 0 4 0 0,5 12-4 0 0,-1 12 4 0 0,5-5 10 0 0,-4 5 44 0 0,4-5 11 0 0,-5 6 11 0 0,5-6 24 0 0,-5 5 11 0 0,5-5 1 0 0,-5 5 0 0 0,-2-18-38 0 0,0 0 1 0 0,0 0 0 0 0,4 5-75 0 0,2 3 112 0 0,1 4 17 0 0,-5-7-82 0 0,0 0 6 0 0,5-7-27 0 0,-5 2 20 0 0,-5-7-45 0 0,0 0 1 0 0,0 1-1 0 0,1-1 1 0 0,-1 1-1 0 0,0-1 1 0 0,0 0-1 0 0,0 1 1 0 0,1-1-1 0 0,-1 0 1 0 0,0 0-1 0 0,1 1 1 0 0,-1-1-1 0 0,0 0 1 0 0,1 0-1 0 0,-1 1 1 0 0,0-1-1 0 0,1 0 1 0 0,-1 0-1 0 0,0 0 1 0 0,1 0-1 0 0,-1 1 1 0 0,1-1-1 0 0,-1 0 1 0 0,0 0-1 0 0,1 0 1 0 0,-1 0-1 0 0,1 0 1 0 0,-1 0-1 0 0,0 0 1 0 0,1 0-1 0 0,-1 0-1 0 0,1 0 1 0 0,-1 0 0 0 0,0 0 0 0 0,0 0 0 0 0,0 0 0 0 0,0 0 0 0 0,0 0-1 0 0,0 0 1 0 0,0 0 0 0 0,0 0 0 0 0,0 0 0 0 0,0 0 0 0 0,0 0-1 0 0,1 0 1 0 0,-1 0 0 0 0,0 0 0 0 0,0 0 0 0 0,0 0 0 0 0,0 0-1 0 0,0 0 1 0 0,0 0 0 0 0,0 0 0 0 0,0 0 0 0 0,0 0 0 0 0,0 0 0 0 0,0 0-1 0 0,0 0 1 0 0,1 0 0 0 0,-1 0 0 0 0,0 0 0 0 0,0 0 0 0 0,0 0-1 0 0,0 0 1 0 0,0 0 0 0 0,0 0 0 0 0,0 0 0 0 0,0 1 0 0 0,0-1-1 0 0,0 0 1 0 0,0 0 0 0 0,0 0 0 0 0,0 0 0 0 0,0 0 0 0 0,0 0 0 0 0,0 0-1 0 0,0 0 1 0 0,0 0 0 0 0,0 0 0 0 0,0 1 0 0 0,0-1 0 0 0,0 0-1 0 0,0 0 1 0 0,0 0 0 0 0,0 0 0 0 0,0 0 0 0 0,0 0 0 0 0,0 0-1 0 0,0 0 0 0 0,0 3-100 0 0,0-1 64 0 0,1 0 80 0 0,1 0 215 0 0,-1-1-239 0 0,1-1-73 0 0,-1 0-16 0 0,0 0-33 0 0,0 1-37 0 0,0-1-41 0 0,0 0-47 0 0,0 1-48 0 0,1-1-55 0 0,-1 1-57 0 0,-1-1 23 0 0,0 0-55 0 0,0 0-50 0 0,0 0-43 0 0,0 0-152 0 0,0 0-42 0 0,0 0-184 0 0,0 0-490 0 0</inkml:trace>
  <inkml:trace contextRef="#ctx0" brushRef="#br0" timeOffset="-1551.77">3236 575 8696 0 0,'0'0'197'0'0,"0"0"24"0"0,0 0 18 0 0,0 2-34 0 0,0 2-170 0 0,0-2-34 0 0,0 1 0 0 0,0-1-1 0 0,0 0 1 0 0,0 0 0 0 0,0 1 0 0 0,1-1-1 0 0,-1 0 1 0 0,1 0 0 0 0,0 2-1 0 0,3 3 17 0 0,1 1 36 0 0,-1 0 29 0 0,1 0 34 0 0,-1 0 34 0 0,-1 1 36 0 0,2 16 467 0 0,0-14-298 0 0,3 3 292 0 0,-3-5-272 0 0,-2-3-159 0 0,-1-1-69 0 0,0 0-39 0 0,3 21 361 0 0,2-11-101 0 0,-3-7-119 0 0,0 4 53 0 0,-2-8-241 0 0,0 2 33 0 0,3 6 172 0 0,12 24 788 0 0,-14-25-697 0 0,-4 0-105 0 0,1-1-103 0 0,3 3 29 0 0,7 0 12 0 0,-8-11 2 0 0,-2-2 28 0 0,0 0 17 0 0,0 3 3 0 0,0 2 260 0 0,0-2-99 0 0,1-2-89 0 0,-1-1-78 0 0,0-1-67 0 0,0-1-57 0 0,0-2-45 0 0,0 1-36 0 0,-1-19-48 0 0,0 16 88 0 0,1 4 5 0 0,-1 0 32 0 0,-4-6-22 0 0,4 7-67 0 0,0 0 0 0 0,0-1 0 0 0,1 1 0 0 0,-1 0 1 0 0,0-1-1 0 0,1 1 0 0 0,-1-1 0 0 0,1 1 0 0 0,-1-1 0 0 0,1 0 0 0 0,0 1 0 0 0,-1-1 0 0 0,1 1 0 0 0,0-1-17 0 0,-1-8 22 0 0,-4 0-64 0 0,-1-3-34 0 0,4-4 0 0 0,2 14 61 0 0,0 0-1 0 0,0 0 0 0 0,0 0 1 0 0,0-1-1 0 0,-1 1 0 0 0,0 0 0 0 0,1 0 1 0 0,-1 0 15 0 0,-1-3-9 0 0,-1 0 8 0 0,1-1-1 0 0,1 1 1 0 0,-1-1 0 0 0,1 1 0 0 0,0-1 0 0 0,0 0-1 0 0,1 1 2 0 0,0-1 10 0 0,0-25 96 0 0,0 8 58 0 0,2 14-100 0 0,4 0-41 0 0,-1 2-22 0 0,3-7-2 0 0,-4 13-5 0 0,1 1-8 0 0,-1-1-10 0 0,10-4-69 0 0,-4-1-49 0 0,-6 1 43 0 0,-4 6 93 0 0,1-1 0 0 0,-1 1 0 0 0,0-1 0 0 0,0 1 0 0 0,1 0 0 0 0,-1-1 0 0 0,0 1-1 0 0,1-1 1 0 0,-1 1 0 0 0,0 0 0 0 0,1-1 0 0 0,-1 1 0 0 0,0 0 0 0 0,1 0 0 0 0,-1-1 0 0 0,1 1-1 0 0,-1 0 1 0 0,1 0 0 0 0,-1 0 0 0 0,0 0 0 0 0,1-1 0 0 0,-1 1 0 0 0,1 0 0 0 0,-1 0 0 0 0,1 0-1 0 0,-1 0 1 0 0,1 0 0 0 0,-1 0 0 0 0,1 0 0 0 0,-1 0 0 0 0,1 0 0 0 0,0 1 6 0 0,21-2-122 0 0,-18 1 103 0 0,0-1 1 0 0,-1 0-1 0 0,1 0 0 0 0,0 0 1 0 0,0 0-1 0 0,-1 0 1 0 0,1-1-1 0 0,0 1 0 0 0,0-2 19 0 0,10-1-66 0 0,7 5 46 0 0,-13 0 18 0 0,-5-1-104 0 0,0 0 34 0 0,3 0 17 0 0,-2 0 79 0 0,8 0 276 0 0,-8 0-242 0 0,-2 0-91 0 0,1 0-70 0 0,-1 0-48 0 0,0 0-69 0 0,0 0-79 0 0,1 0-89 0 0,0 0-96 0 0,0 0-108 0 0,0 0-115 0 0,1 0-126 0 0,-1 0 107 0 0,0 0-82 0 0,2 0-332 0 0,1 0-34 0 0,11 0-2460 0 0</inkml:trace>
  <inkml:trace contextRef="#ctx0" brushRef="#br0" timeOffset="-4207.24">303 0 8640 0 0,'0'0'197'0'0,"0"0"24"0"0,0 0 17 0 0,0 3-38 0 0,0 4-133 0 0,0-4-12 0 0,0-1 79 0 0,-2-2 154 0 0,-2 1-166 0 0,0 1 64 0 0,1 3 185 0 0,1 2 71 0 0,1 11 483 0 0,1-12-654 0 0,1 1-38 0 0,-1 1-17 0 0,0-1-110 0 0,0 3 112 0 0,0-1-51 0 0,0 35 391 0 0,0-30-302 0 0,0-6-87 0 0,0 0 36 0 0,0 3-11 0 0,0 1 49 0 0,-1 18 312 0 0,1-10-241 0 0,1-4-143 0 0,0-9-129 0 0,1 0-37 0 0,2 9 77 0 0,-2-10-47 0 0,0 1 1 0 0,-1-1-1 0 0,0 0 1 0 0,0 1-1 0 0,0-1 1 0 0,-1 1-36 0 0,1 9 67 0 0,1-1 43 0 0,3 3 66 0 0,2 10 147 0 0,6 18 232 0 0,-8-5-211 0 0,0-24-238 0 0,0 1-36 0 0,0 22 34 0 0,5-5-9 0 0,-5 8 6 0 0,1-14-8 0 0,4 17 126 0 0,-1-2-15 0 0,-6-12-15 0 0,0-1 33 0 0,5 1 32 0 0,2 4 33 0 0,-5-11-123 0 0,-2-3-61 0 0,-2 1-44 0 0,-1-20-55 0 0,0 0 1 0 0,1 0 0 0 0,-1 0-1 0 0,1 0 1 0 0,-1 0-1 0 0,1 0 1 0 0,1 2-5 0 0,6 12 58 0 0,-8-15-52 0 0,1 0-1 0 0,0-1 1 0 0,-1 1-1 0 0,0 0 0 0 0,1 0 1 0 0,-1-1-1 0 0,0 1 0 0 0,0 0 1 0 0,0 0-1 0 0,0 0 1 0 0,-1 1-6 0 0,1-2 5 0 0,0 1 0 0 0,0 0 0 0 0,0 0 1 0 0,0 0-1 0 0,0 0 0 0 0,0-1 1 0 0,1 1-1 0 0,-1 0 0 0 0,0 0 0 0 0,1 0 1 0 0,0 0-6 0 0,4 7 28 0 0,-4-8-23 0 0,0 0 0 0 0,-1 1 0 0 0,1-1 0 0 0,0 1-1 0 0,0-1 1 0 0,-1 1 0 0 0,1-1 0 0 0,-1 1 0 0 0,1-1 0 0 0,-1 1 0 0 0,0 1-5 0 0,0 0 80 0 0,0-3-37 0 0,0 0-58 0 0,0 0-57 0 0,0 0-108 0 0,0-3-174 0 0,0 2 361 0 0,0 0-45 0 0,0-1-46 0 0,0 1-46 0 0,0-1-49 0 0,0 0-48 0 0,0 1-50 0 0,0-1-51 0 0,0 0-51 0 0,0 0-52 0 0,0 0-54 0 0,0 0-54 0 0,0 0-56 0 0,0 0-55 0 0,0 0-58 0 0,0 0-57 0 0,0-4-1607 0 0,0-3-1341 0 0</inkml:trace>
  <inkml:trace contextRef="#ctx0" brushRef="#br0" timeOffset="-3604.34">258 197 5792 0 0,'0'0'166'0'0,"-3"-3"-6"0"0,1 1-141 0 0,-3-3 23 0 0,2 2 16 0 0,1 1 81 0 0,2 2 158 0 0,2 0 263 0 0,-1 0-540 0 0,-1 0 0 0 0,1 0 0 0 0,-1 0 0 0 0,0 0 0 0 0,1 0 0 0 0,-1 0 0 0 0,0 0 0 0 0,1 0 0 0 0,-1 0 0 0 0,1 0 0 0 0,-1 0 0 0 0,0 0 0 0 0,1-1 0 0 0,-1 1 0 0 0,1 0 0 0 0,-1 0 0 0 0,0 0 0 0 0,1 0 0 0 0,-1-1 0 0 0,0 1 0 0 0,1 0 0 0 0,-1 0 0 0 0,0-1 0 0 0,0 1-1 0 0,1 0 1 0 0,-1-1 0 0 0,0 1 0 0 0,0 0 0 0 0,1-1 0 0 0,-1 1 0 0 0,0 0 0 0 0,0-1 0 0 0,0 1 0 0 0,1 0 0 0 0,-1-1 0 0 0,0 1 0 0 0,0-1 0 0 0,0 1 0 0 0,0 0 0 0 0,0-1 0 0 0,0 1 0 0 0,0-1 0 0 0,0 1 0 0 0,0 0 0 0 0,0-1 0 0 0,0 1 0 0 0,0-1 0 0 0,0 1 0 0 0,-1-1-20 0 0,2-7 329 0 0,2 1-52 0 0,8 2 127 0 0,-6-5-10 0 0,6 2 32 0 0,5-2 6 0 0,5-9 189 0 0,-7 7-259 0 0,-2 5-112 0 0,2 2-61 0 0,-3 3-40 0 0,9-4 194 0 0,-3-3-61 0 0,-14 6-213 0 0,1 2 0 0 0,0-1 1 0 0,0 0-1 0 0,0 1 0 0 0,0-1 0 0 0,1 1 0 0 0,-1 0 0 0 0,0 1 0 0 0,3-1-69 0 0,17-1 270 0 0,-12 2-176 0 0,-1 0-40 0 0,-1 1-46 0 0,7 0 100 0 0,0 5-24 0 0,-3-1-40 0 0,10 1-20 0 0,-8-3-2 0 0,-1 1-1 0 0,6 2-21 0 0,-16-4 3 0 0,0 1-1 0 0,0-1 0 0 0,0 1 0 0 0,-1-1 1 0 0,1 1-1 0 0,-1 1 0 0 0,1-1 1 0 0,2 4-3 0 0,3 3 0 0 0,-2 0 0 0 0,1 1 0 0 0,-1 0 0 0 0,-1 0 0 0 0,0 1 0 0 0,0 0 0 0 0,-1 0 0 0 0,-1 1 0 0 0,1 3 0 0 0,-1 20 0 0 0,-2-29 0 0 0,-1-1 0 0 0,0 0 0 0 0,0 0 0 0 0,-1 0 0 0 0,0 0 0 0 0,0 0 0 0 0,0 0 0 0 0,-1 5 0 0 0,1-3-2 0 0,-1-5 3 0 0,0 0 0 0 0,1 0 1 0 0,-1 0-1 0 0,0 0 0 0 0,-1 0 0 0 0,1-1 0 0 0,0 1 0 0 0,-1 0 0 0 0,0 0 0 0 0,1 0 0 0 0,-2 0-1 0 0,-9 21 48 0 0,-3 10-42 0 0,13-30-6 0 0,-1 0 0 0 0,0 0 0 0 0,0 0 0 0 0,0 0 0 0 0,-1-1 0 0 0,1 1 0 0 0,-1-1 0 0 0,0 1 0 0 0,0-1 0 0 0,0 0 0 0 0,0 0 0 0 0,-1-1 0 0 0,1 1 0 0 0,-1 0 0 0 0,1-1 0 0 0,-4 1 0 0 0,-3 4 0 0 0,5-4 11 0 0,0 1 1 0 0,1 0 0 0 0,0 0-1 0 0,-3 3-11 0 0,3-2 13 0 0,0-1-1 0 0,-1 0 0 0 0,1 0 1 0 0,-5 2-13 0 0,-61 40 0 0 0,35-16 64 0 0,4-12 20 0 0,-18 8 132 0 0,40-22-180 0 0,-21 21 81 0 0,18-20-106 0 0,8 2-6 0 0,4-7-6 0 0,0 0 1 0 0,0 0-1 0 0,0 1 1 0 0,0-1-1 0 0,0 0 1 0 0,0 0-1 0 0,0 0 1 0 0,0 0-1 0 0,0 1 1 0 0,0-1-1 0 0,0 0 1 0 0,0 0-1 0 0,0 0 1 0 0,0 0-1 0 0,0 1 1 0 0,0-1-1 0 0,-1 0 1 0 0,1 0-1 0 0,0 0 1 0 0,0 0-1 0 0,0 0 1 0 0,0 0-1 0 0,0 1 1 0 0,0-1-1 0 0,-1 0 0 0 0,1 0 1 0 0,0 0-1 0 0,0 0 1 0 0,0 0-1 0 0,0 0 1 0 0,-1 0-1 0 0,1 0 1 0 0,0 0-1 0 0,0 0 1 0 0,0 0-1 0 0,-1 0 1 0 0,-7 1 63 0 0,-9 0 94 0 0,19 1-89 0 0,6 4-64 0 0,1-1-1 0 0,-1 0 0 0 0,1 0 1 0 0,0-1-4 0 0,-9-4 0 0 0,30 5 0 0 0,-26-3 6 0 0,-1 0 0 0 0,0 0 0 0 0,1-1 0 0 0,-1 0 0 0 0,1 0 0 0 0,-1 0 0 0 0,1 0 0 0 0,0 0 0 0 0,-1-1 0 0 0,1 1 0 0 0,3-1-6 0 0,5 1 22 0 0,0 0-1 0 0,-1 1 0 0 0,1 0 1 0 0,0 1-1 0 0,0 1-21 0 0,7 1 13 0 0,-10-3 0 0 0,-1 1-1 0 0,0 1 1 0 0,0 0-1 0 0,5 3-12 0 0,-5-3 1 0 0,-1 0 0 0 0,1 0 0 0 0,0-1 0 0 0,6 2-1 0 0,-11-4-3 0 0,16 3 13 0 0,-2 1 37 0 0,-9-2 0 0 0,0 0-1 0 0,-1 0 1 0 0,0 0 0 0 0,0 1 0 0 0,5 3-47 0 0,2 2 95 0 0,-11-6-70 0 0,1-1 0 0 0,-1 1 0 0 0,1-1 0 0 0,-1 0 0 0 0,1 0-1 0 0,0-1 1 0 0,0 1 0 0 0,1-1-25 0 0,7 2 61 0 0,5 2 72 0 0,2 5 43 0 0,14 10 87 0 0,-21-14-136 0 0,1 1 34 0 0,17 18 175 0 0,-19-20-218 0 0,6 5 27 0 0,-14-7-57 0 0,-3-3-7 0 0,2 2-3 0 0,-1-1-69 0 0,1 1-1 0 0,-1-1 1 0 0,0 0 0 0 0,1 0-1 0 0,-1 0 1 0 0,1 0 0 0 0,-1 0-1 0 0,1-1 1 0 0,-1 1 0 0 0,1 0 0 0 0,0-1-1 0 0,-1 1 1 0 0,1-1 0 0 0,0 0-1 0 0,0 1-8 0 0,1-1 64 0 0,-3 0 2 0 0,0 0-24 0 0,0 0-107 0 0,0 0-2 0 0,0 0-84 0 0,0 0-96 0 0,0 0 71 0 0,0 0-43 0 0,0 0-45 0 0,0 0-43 0 0,0 0-39 0 0,0 0-35 0 0,0 0-249 0 0,0 0-60 0 0,0 0-45 0 0,0 0-34 0 0,0 0-1381 0 0,0 0-1224 0 0</inkml:trace>
  <inkml:trace contextRef="#ctx0" brushRef="#br0" timeOffset="-3013.99">1029 786 8088 0 0,'0'0'182'0'0,"0"0"29"0"0,0 0 12 0 0,3 0-37 0 0,13 1-159 0 0,-3 0 61 0 0,-1-1 119 0 0,4-4 198 0 0,-8-1-233 0 0,2 0 71 0 0,3 2 70 0 0,7 3 281 0 0,1 0-67 0 0,0 0-63 0 0,0 0-56 0 0,0 0-49 0 0,-1 0-44 0 0,20 0 210 0 0,-31 0-390 0 0,-1-1-38 0 0,-1-1-19 0 0,1-2-6 0 0,7-2 53 0 0,-7 5-48 0 0,2 0 34 0 0,-2 2-37 0 0,-5-1-54 0 0,0 0 1 0 0,0 1 0 0 0,0-1-1 0 0,0 0 1 0 0,-1-1 0 0 0,1 1-1 0 0,0 0 1 0 0,0-1 0 0 0,0 1-1 0 0,-1-1 1 0 0,2 0-21 0 0,4-4 41 0 0,-7 4-33 0 0,0 0 0 0 0,1 0 0 0 0,-1 0 0 0 0,0 1 0 0 0,1-1 0 0 0,-1 0 1 0 0,1 1-1 0 0,-1-1 0 0 0,1 1 0 0 0,-1 0 0 0 0,1-1 0 0 0,0 1 0 0 0,-1 0 1 0 0,1 0-9 0 0,5 0 32 0 0,-5 0-28 0 0,0 1 0 0 0,0-1 0 0 0,0 0 0 0 0,0-1 0 0 0,0 1 0 0 0,0 0 0 0 0,0 0 0 0 0,0-1 0 0 0,0 0 0 0 0,1 0-4 0 0,10-9 10 0 0,-5 3 39 0 0,-4 2-42 0 0,-1 2 3 0 0,0 1 48 0 0,-1-1-3 0 0,8-7-34 0 0,-7 5 22 0 0,-6-10-32 0 0,-7-10-11 0 0,-1 0 33 0 0,7 17-13 0 0,-1-5-9 0 0,-5 8-11 0 0,5-5 0 0 0,-5 5 0 0 0,5-1 0 0 0,5 6 0 0 0,0-1 0 0 0,0 1 0 0 0,0-1 0 0 0,-1 1 0 0 0,1 0 0 0 0,0-1 0 0 0,-1 1 0 0 0,1-1 0 0 0,0 1 0 0 0,-1 0 0 0 0,1-1 0 0 0,0 1 0 0 0,-1 0 0 0 0,1 0 0 0 0,-1-1 0 0 0,1 1 0 0 0,0 0 0 0 0,-1 0 0 0 0,1 0 0 0 0,-1 0 0 0 0,1-1 0 0 0,-1 1 0 0 0,1 0 0 0 0,-1 0 0 0 0,1 0 0 0 0,-1 0 0 0 0,1 0 0 0 0,-1 0 0 0 0,1 0 0 0 0,-1 0 0 0 0,1 0 0 0 0,-1 1 0 0 0,0-1 0 0 0,1 0 0 0 0,-1 0 0 0 0,0 0 0 0 0,1 0 0 0 0,-1 0 0 0 0,1 0 0 0 0,-1-1 0 0 0,0 1 0 0 0,1 0 0 0 0,-1 0 0 0 0,0 0 0 0 0,1-1 0 0 0,-1 1 0 0 0,1 0 0 0 0,-1-1 0 0 0,0 1 0 0 0,1 0 0 0 0,-1-1 0 0 0,1 1 0 0 0,-1-1 0 0 0,1 1 0 0 0,0-1 0 0 0,-1 1 0 0 0,1-1 0 0 0,-1 1 0 0 0,1-1 0 0 0,0 1 0 0 0,-1-1 0 0 0,1 0 0 0 0,-1 1 0 0 0,1-1 0 0 0,0 1 0 0 0,-1-1 0 0 0,1 1 0 0 0,-1 0 0 0 0,1-1 0 0 0,-1 1 0 0 0,1 0 0 0 0,-1-1 0 0 0,0 1 0 0 0,1 0 0 0 0,-1-1 0 0 0,1 1 0 0 0,-1 0 0 0 0,0 0 0 0 0,1 0 0 0 0,-1 0 0 0 0,0-1 0 0 0,1 1 0 0 0,-1 0 0 0 0,0 0 0 0 0,1 0 0 0 0,-1 1 0 0 0,-14-4 0 0 0,0-7 0 0 0,0 7 30 0 0,9 3 17 0 0,-12 2 182 0 0,18-2-221 0 0,-1 0 0 0 0,1 0 0 0 0,-1 1 1 0 0,1-1-1 0 0,0 0 0 0 0,-1 0 0 0 0,1 1 0 0 0,-1-1 1 0 0,1 0-1 0 0,0 0 0 0 0,0 1 0 0 0,-1-1 0 0 0,1 1 0 0 0,0-1 1 0 0,0 0-1 0 0,-1 1 0 0 0,1-1 0 0 0,0 1 0 0 0,0-1 1 0 0,0 0-1 0 0,-1 1 0 0 0,1-1 0 0 0,0 1 0 0 0,0-1 1 0 0,0 1-1 0 0,0-1 0 0 0,0 0 0 0 0,0 1 0 0 0,0-1 1 0 0,0 1-9 0 0,0-1 2 0 0,0 0 1 0 0,0 0 0 0 0,0 0-1 0 0,0 0 1 0 0,0 0 0 0 0,0 1-1 0 0,0-1 1 0 0,0 0 0 0 0,0 0-1 0 0,0 0 1 0 0,0 0 0 0 0,0 0-1 0 0,0 0 1 0 0,0 0 0 0 0,0 0 0 0 0,0 0-1 0 0,0 0 1 0 0,0 1 0 0 0,0-1-1 0 0,0 0 1 0 0,0 0 0 0 0,0 0-1 0 0,0 0 1 0 0,0 0 0 0 0,0 0-1 0 0,0 0 1 0 0,0 0 0 0 0,0 0 0 0 0,0 0-1 0 0,0 0 1 0 0,0 0 0 0 0,0 0-1 0 0,0 0 1 0 0,0 1 0 0 0,0-1-1 0 0,-1 0 1 0 0,1 0 0 0 0,0 0-1 0 0,0 0 1 0 0,0 0 0 0 0,0 0 0 0 0,0 0-1 0 0,0 0 1 0 0,0 0 0 0 0,0 0-1 0 0,0 0 1 0 0,0 0 0 0 0,0 0-1 0 0,-1 0 1 0 0,1 0 0 0 0,0 0-1 0 0,0 0 1 0 0,0 0 0 0 0,0 0-1 0 0,0 0 1 0 0,0 0 0 0 0,0 0-3 0 0,-4-1 21 0 0,2 1-13 0 0,-1 0-1 0 0,1 0 1 0 0,0 0 0 0 0,0 0 0 0 0,-1 1-1 0 0,1-1 1 0 0,0 0 0 0 0,0 1 0 0 0,-2 0-8 0 0,-11 12 12 0 0,-7 10-12 0 0,19-21 0 0 0,-2 0 0 0 0,0 1-2 0 0,4-3 5 0 0,1 0 1 0 0,-1 0-1 0 0,0 1 0 0 0,1-1 1 0 0,-1 0-1 0 0,1 1 0 0 0,-1-1 1 0 0,1 0-1 0 0,-1 1 0 0 0,1-1 1 0 0,-1 1-1 0 0,1-1 1 0 0,-1 1-1 0 0,1-1 0 0 0,-1 1 1 0 0,1-1-1 0 0,0 1 0 0 0,-1-1 1 0 0,1 1-1 0 0,0 0 0 0 0,0-1 1 0 0,-1 1-4 0 0,-1 4 26 0 0,-6 6 39 0 0,1-4 12 0 0,7-7-77 0 0,-1 1 5 0 0,0 0 1 0 0,-1 0 0 0 0,1 1 0 0 0,0-1 0 0 0,0 0 0 0 0,1 1 0 0 0,-1-1 0 0 0,0 1 0 0 0,0 1-6 0 0,-4 22-5 0 0,-1-12-38 0 0,5-12 40 0 0,0 0 0 0 0,0 1 0 0 0,1-1 0 0 0,-1 0 0 0 0,0 1 0 0 0,1-1 1 0 0,-1 1-1 0 0,1-1 0 0 0,0 1 0 0 0,0-1 0 0 0,-1 1 0 0 0,1-1 1 0 0,0 1 2 0 0,0 11 18 0 0,-1 1 36 0 0,1 43 255 0 0,4-38-242 0 0,2-6-5 0 0,-5-12-51 0 0,0 0-1 0 0,-1 1 0 0 0,1-1 0 0 0,0 0 0 0 0,-1 1 0 0 0,1-1 0 0 0,-1 1 0 0 0,0-1 1 0 0,1 1-1 0 0,-1-1 0 0 0,0 1 0 0 0,0-1 0 0 0,0 1-10 0 0,0 0 13 0 0,1-1-1 0 0,-1 1 0 0 0,0 0 1 0 0,0-1-1 0 0,1 1 1 0 0,-1 0-1 0 0,1-1 0 0 0,0 1 1 0 0,-1 0-1 0 0,1-1 1 0 0,0 1-1 0 0,0-1 1 0 0,0 0-1 0 0,0 1 0 0 0,0-1 1 0 0,0 0-1 0 0,0 1 1 0 0,1-1-1 0 0,0 1-12 0 0,13 15 113 0 0,-9-7-62 0 0,6 10 66 0 0,2-7 14 0 0,-2-7-60 0 0,1 0 60 0 0,23 12 208 0 0,-14-7-306 0 0,18 3-40 0 0,-32-12 3 0 0,-5-1-1 0 0,-1 0 1 0 0,0 0-1 0 0,0-1 1 0 0,1 1-1 0 0,-1-1 1 0 0,1 0 0 0 0,-1 0-1 0 0,0 0 1 0 0,1 0-1 0 0,-1 0 1 0 0,0 0-1 0 0,3-1 5 0 0,-3 1 0 0 0,1-1 0 0 0,-1 1 0 0 0,1 0 0 0 0,-1 0 0 0 0,0 0 0 0 0,1 0 0 0 0,-1 0 0 0 0,0 0 0 0 0,1 1 0 0 0,-1-1 0 0 0,0 1 0 0 0,3 1 0 0 0,3 1 0 0 0,-7-2 2 0 0,1 0 0 0 0,0 0 0 0 0,-1 0 0 0 0,1 0 0 0 0,0 0 0 0 0,0-1 0 0 0,0 1 0 0 0,-1-1 0 0 0,1 1 0 0 0,0-1 0 0 0,0 0 0 0 0,0 0 0 0 0,0 0 0 0 0,0 0 0 0 0,0 0 0 0 0,-1 0 0 0 0,1 0 0 0 0,0-1 0 0 0,1 1-2 0 0,7-5-19 0 0,8-1-48 0 0,0 4-38 0 0,-12 2 101 0 0,-3 0-38 0 0,0-1-31 0 0,0 1-46 0 0,0-1-24 0 0,-1 1-44 0 0,1-1-52 0 0,-1 0-58 0 0,0 0 2 0 0,1 0-48 0 0,-1 0-51 0 0,0 0-54 0 0,1-1-58 0 0,-1 1-62 0 0,1-1-65 0 0,0 0-68 0 0,7-4-1431 0 0,8-3-1214 0 0</inkml:trace>
  <inkml:trace contextRef="#ctx0" brushRef="#br0" timeOffset="-2450.1">2178 575 6936 0 0,'0'0'157'0'0,"0"0"23"0"0,-2 0 11 0 0,-9-3-31 0 0,6-7-128 0 0,-1 8-18 0 0,2 2 40 0 0,4 0-54 0 0,-2 0 110 0 0,2 0 126 0 0,0 0 206 0 0,0 0 7 0 0,0 0 11 0 0,-3-3 24 0 0,-10-7 44 0 0,1 7-65 0 0,10 3 22 0 0,-1 0-45 0 0,0 1-294 0 0,1-1-83 0 0,0 0 0 0 0,1 0-1 0 0,-1 0 1 0 0,0 0-1 0 0,0 0 1 0 0,1 0-1 0 0,-1-1 1 0 0,0 1-1 0 0,0-1 1 0 0,1 1 0 0 0,-2-1-63 0 0,-1-5 268 0 0,3 5-252 0 0,1 1 0 0 0,0-1 0 0 0,0 1 0 0 0,-1 0-1 0 0,1-1 1 0 0,0 1 0 0 0,0-1 0 0 0,-1 1 0 0 0,1 0-1 0 0,0-1 1 0 0,-1 1 0 0 0,1 0 0 0 0,-1 0 0 0 0,1-1-1 0 0,0 1 1 0 0,-1 0 0 0 0,1 0 0 0 0,-1 0 0 0 0,1-1 0 0 0,-1 1-1 0 0,1 0 1 0 0,-1 0 0 0 0,1 0 0 0 0,-1 0 0 0 0,1 0-1 0 0,-1 0 1 0 0,1 0 0 0 0,0 0 0 0 0,-1 0 0 0 0,1 0-1 0 0,-1 0 1 0 0,0 0-16 0 0,-15 0 382 0 0,-20 0 591 0 0,24 0-674 0 0,-2 0-52 0 0,2 0-105 0 0,11 0-135 0 0,1 0 0 0 0,-1 0 0 0 0,1 0-1 0 0,-1 0 1 0 0,1 0 0 0 0,-1 0 0 0 0,1 0 0 0 0,-1 0 0 0 0,1 0 0 0 0,-1 0 0 0 0,1 0 0 0 0,-1 0 0 0 0,1 0-1 0 0,-1 1 1 0 0,1-1 0 0 0,0 0 0 0 0,-1 0 0 0 0,1 0 0 0 0,-1 1 0 0 0,1-1 0 0 0,0 0 0 0 0,-1 0 0 0 0,1 1 0 0 0,-1-1-1 0 0,1 0 1 0 0,0 1 0 0 0,-1-1 0 0 0,1 1 0 0 0,0-1 0 0 0,0 0 0 0 0,-1 1 0 0 0,1 0-7 0 0,-4 5 90 0 0,-20 7 141 0 0,20-11-192 0 0,-12 6 103 0 0,2-1-26 0 0,9-5-82 0 0,5-1-26 0 0,-1-1 1 0 0,0 0-1 0 0,1 0 0 0 0,-1 1 1 0 0,1-1-1 0 0,-1 0 1 0 0,0 1-1 0 0,1-1 1 0 0,-1 1-1 0 0,1-1 1 0 0,-1 0-1 0 0,1 1 0 0 0,-1-1 1 0 0,1 1-1 0 0,0 0 1 0 0,-1-1-1 0 0,1 1 1 0 0,0-1-1 0 0,-1 1 0 0 0,1-1 1 0 0,0 1-1 0 0,0 0-8 0 0,-3 4 32 0 0,-2 2 31 0 0,-5 4 75 0 0,3-3-52 0 0,4-4-73 0 0,-1 4 33 0 0,-7 14 28 0 0,-4 9-15 0 0,14-27-41 0 0,0 0-1 0 0,0 1 0 0 0,0-1 1 0 0,1 1-1 0 0,-1 0 0 0 0,1-1 1 0 0,0 1-1 0 0,1-1 1 0 0,0 4-18 0 0,-1 1 24 0 0,0-7-17 0 0,0 0-1 0 0,0-1 1 0 0,1 1-1 0 0,-1 0 0 0 0,0-1 1 0 0,0 1-1 0 0,1-1 0 0 0,-1 1 1 0 0,1-1-1 0 0,0 1 0 0 0,-1-1 1 0 0,1 1-1 0 0,0-1 0 0 0,0 1-6 0 0,5 10 53 0 0,-5 4 23 0 0,-1-3 4 0 0,4 1 54 0 0,6 5 73 0 0,3 1-105 0 0,4-1-92 0 0,3-2-82 0 0,-9-10 61 0 0,-5-4 15 0 0,0 1 1 0 0,0 0-1 0 0,-1 0 1 0 0,4 4-5 0 0,-5-5 30 0 0,-1 0 0 0 0,1 0 0 0 0,-1-1 0 0 0,1 0 0 0 0,0 1 1 0 0,0-1-1 0 0,0-1 0 0 0,0 1 0 0 0,2 0-30 0 0,13 4 65 0 0,-5-2-92 0 0,1 2-40 0 0,-12-5 49 0 0,0 0 0 0 0,1 0 0 0 0,-1 0 1 0 0,0 0-1 0 0,0 0 0 0 0,1-1 1 0 0,-1 0-1 0 0,2 1 18 0 0,12 0-114 0 0,-1 6 9 0 0,-9-4 40 0 0,1-1-35 0 0,7 0-119 0 0,-10-2 68 0 0,0 1-83 0 0,-1-1-74 0 0,0 2-67 0 0,0-1-59 0 0,0 0-51 0 0,-1 1-43 0 0,0-1-35 0 0,1 1-195 0 0,3 0-428 0 0,1 0-890 0 0,1-1-1176 0 0</inkml:trace>
  <inkml:trace contextRef="#ctx0" brushRef="#br0" timeOffset="12550.27">1 1603 4376 0 0,'0'0'99'0'0,"0"0"11"0"0,2 0 10 0 0,10 0-16 0 0,19 0-81 0 0,-9 0 617 0 0,29 0 931 0 0,-33 0-1047 0 0,-3 0-125 0 0,-1 0-48 0 0,0 0-59 0 0,-2 0-69 0 0,-11 0-211 0 0,-1 0 0 0 0,0 0 0 0 0,1 0 0 0 0,-1 0-1 0 0,0 0 1 0 0,1 0 0 0 0,-1 0 0 0 0,0 0 0 0 0,0 0 0 0 0,1 0 0 0 0,-1 0 0 0 0,0 0 0 0 0,1 0 0 0 0,-1 0 0 0 0,0-1 0 0 0,1 1 0 0 0,-1 0 0 0 0,0 0 0 0 0,0 0 0 0 0,1 0 0 0 0,-1-1 0 0 0,0 1 0 0 0,0 0 0 0 0,1 0-1 0 0,-1 0 1 0 0,0-1-12 0 0,8-5 197 0 0,1 2 55 0 0,19 2 341 0 0,-7 2-313 0 0,32 1 367 0 0,-38-2-499 0 0,-3-2-77 0 0,3-2 45 0 0,-12 3-92 0 0,0 1 0 0 0,0 0 1 0 0,1 0-1 0 0,-1 0 0 0 0,0 1 0 0 0,0-1 0 0 0,1 1 1 0 0,0 0-25 0 0,21 0 203 0 0,-1 0-62 0 0,8 0-13 0 0,39 0 94 0 0,-68 0-216 0 0,0 0 0 0 0,0 0 0 0 0,0 0 0 0 0,0 1 0 0 0,0 0 0 0 0,0-1 0 0 0,0 1 0 0 0,0 0 0 0 0,3 2-6 0 0,9 2 24 0 0,-5-3-7 0 0,1-1 0 0 0,-1-1 0 0 0,1 1 0 0 0,5-2-17 0 0,-1 1 8 0 0,11-1-1 0 0,-20 0 0 0 0,-1 1-1 0 0,1 0 1 0 0,0 0-1 0 0,0 1 1 0 0,0-1-1 0 0,0 1 1 0 0,2 1-7 0 0,4 4 13 0 0,-10-5-10 0 0,-1 0 1 0 0,0 0 0 0 0,1-1-1 0 0,-1 1 1 0 0,1 0 0 0 0,-1-1-1 0 0,1 1 1 0 0,0-1 0 0 0,-1 0-1 0 0,1 0 1 0 0,-1 1 0 0 0,1-1-1 0 0,0 0 1 0 0,-1 0-4 0 0,58 0 100 0 0,1 0 69 0 0,142 0 540 0 0,-117 0-492 0 0,-76 0-188 0 0,0 1 0 0 0,0 0 0 0 0,0 0 0 0 0,-1 1 0 0 0,1 0-29 0 0,0 1 25 0 0,-1-2 1 0 0,1 1-1 0 0,0-1 0 0 0,0 0 1 0 0,0-1-26 0 0,47 0-77 0 0,-1 0 66 0 0,121 0 161 0 0,-98 0-132 0 0,-65-1-30 0 0,-1 0 0 0 0,1-1 0 0 0,-1-1-1 0 0,8-2 13 0 0,-17 4-5 0 0,7-1-7 0 0,-1 1-1 0 0,0 0 1 0 0,0 0 0 0 0,1 1-1 0 0,-1 0 1 0 0,7 1 12 0 0,21 1-16 0 0,260-2 96 0 0,-288 0-85 0 0,1 1 0 0 0,-1 0 0 0 0,0 0 0 0 0,0 1 0 0 0,2 1 5 0 0,-3-1-8 0 0,0-1-1 0 0,1 1 1 0 0,-1-1-1 0 0,1 0 1 0 0,1-1 8 0 0,216 0-13 0 0,1 0 79 0 0,-209-1-98 0 0,0-1 1 0 0,16-3 31 0 0,-18 2-2 0 0,1 1 1 0 0,14 0 1 0 0,-10 2 3 0 0,-8 0 24 0 0,0 0 0 0 0,0-1 0 0 0,5-1-27 0 0,5-2 33 0 0,-8 1-22 0 0,0 1 1 0 0,0 0 0 0 0,7 1-12 0 0,1 1 0 0 0,-7 0 0 0 0,0 0 0 0 0,1-1 0 0 0,2-1 0 0 0,4-2 0 0 0,-8 1 0 0 0,0 1 0 0 0,0 0 0 0 0,8 1 0 0 0,294 1 72 0 0,-299-1-72 0 0,-1-1 0 0 0,17-3 0 0 0,-17 2 0 0 0,0 1 0 0 0,16-1 0 0 0,121 3 0 0 0,-116 1 0 0 0,-9 0 0 0 0,0-1 0 0 0,26-4 0 0 0,-30 0 0 0 0,-5 0 0 0 0,0 2 0 0 0,19-1 0 0 0,59 3 70 0 0,3 0 36 0 0,-71-1-51 0 0,26-5-55 0 0,-24 2 51 0 0,29 0-51 0 0,30 4 54 0 0,162 0 191 0 0,-146 0-164 0 0,-82-1-56 0 0,1-1-1 0 0,11-3-24 0 0,-14 2 12 0 0,1 1 1 0 0,10 0-13 0 0,144 2 0 0 0,188 0 0 0 0,-340-1 0 0 0,1-1 0 0 0,1-2 0 0 0,0 0 0 0 0,0 1 0 0 0,4 2 0 0 0,0 1 0 0 0,-1 1 0 0 0,0-2 0 0 0,8-2 0 0 0,-8-1 0 0 0,-3 0 0 0 0,0 1 0 0 0,4 2 0 0 0,166 1 25 0 0,352 0 164 0 0,-313 0-142 0 0,-212-1-30 0 0,0-1 0 0 0,8-3-17 0 0,-14 2 10 0 0,0 1 0 0 0,0 1 1 0 0,0 1-1 0 0,0 0 0 0 0,2 1-10 0 0,9 3 21 0 0,-1 0 1 0 0,1-1-1 0 0,-1-2 0 0 0,1-1 1 0 0,16-2-22 0 0,-25 0 7 0 0,18-3-3 0 0,35 0-4 0 0,129 5 66 0 0,-119 0-68 0 0,-48 1 4 0 0,32 6-2 0 0,-36-4 51 0 0,28 1-51 0 0,-31-4 9 0 0,-2 0-7 0 0,28-3-2 0 0,-22-1 0 0 0,0 0 0 0 0,1 1 0 0 0,0 2 0 0 0,344 1 44 0 0,0 0 40 0 0,-240 7-84 0 0,-7 1 0 0 0,116-8 0 0 0,1565 0 0 0 0,-1540 15 0 0 0,-227-15 0 0 0,23-1 0 0 0,3 4 0 0 0,-23 1 0 0 0,23 2 0 0 0,4-3 0 0 0,-30-3 0 0 0,23 0 0 0 0,3 3 0 0 0,-30 0 0 0 0,125 6 0 0 0,-19-1 0 0 0,-4-1 0 0 0,-96-7 0 0 0,102 3 0 0 0,2 9 3 0 0,0 1 47 0 0,2-10-35 0 0,-3-1 34 0 0,-97 2-40 0 0,103 5 46 0 0,151 6-44 0 0,-257-16-11 0 0,110 4 0 0 0,-107 1 0 0 0,105 5 0 0 0,946-9 0 0 0,-945-8-4 0 0,-1 1-52 0 0,-105 7 45 0 0,106-3 10 0 0,-106-1 1 0 0,106-4 0 0 0,272 8-64 0 0,572 0 64 0 0,-829-8 0 0 0,-16 1 0 0 0,-57 8 0 0 0,-13 0 0 0 0,43-6 0 0 0,-85 1 0 0 0,16-2 0 0 0,12 3 0 0 0,-32 4 0 0 0,5-1 0 0 0,30-3 0 0 0,-49 0 0 0 0,32-3 0 0 0,13 2 0 0 0,-1 4-32 0 0,89 0 89 0 0,-104 0-117 0 0,-26 0-13 0 0,-1 0-36 0 0,1 0-41 0 0,0 0-49 0 0,-24 0 88 0 0,-1 1 35 0 0,21 3-143 0 0,-19-3 77 0 0,1 1-94 0 0,-4-1 43 0 0,0 0-50 0 0,1 1-55 0 0,0-1-62 0 0,-3 0 23 0 0,1-1-47 0 0,1 1-41 0 0,-1-1-37 0 0,1 0-133 0 0,0 0-36 0 0,11 0-1387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05.3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409 107 7512 0 0,'0'0'166'0'0,"0"0"29"0"0,0-3 13 0 0,-3-7-29 0 0,-7 5-143 0 0,7-1-28 0 0,1 2 26 0 0,-23-11 437 0 0,23 12-208 0 0,-1 1 5 0 0,-22-23 312 0 0,22 22-363 0 0,1 2-79 0 0,-1 0-50 0 0,-1 1-43 0 0,0 0-8 0 0,2 0 34 0 0,-6-5 79 0 0,-1 0 66 0 0,-4 2 54 0 0,0 1 1 0 0,3-4-64 0 0,9 6-184 0 0,-1-1-1 0 0,1 0 1 0 0,-1 0-1 0 0,1 0 1 0 0,-1 1-1 0 0,1-1 0 0 0,-1 0 1 0 0,0 1-1 0 0,1 0 1 0 0,-1-1-1 0 0,0 1 1 0 0,0 0-1 0 0,1 0-22 0 0,-38 0 253 0 0,4 0-76 0 0,34 0-165 0 0,-1 0 1 0 0,1 0-1 0 0,-1 0 1 0 0,0 0 0 0 0,1 1-1 0 0,-1-1 1 0 0,1 1 0 0 0,-1-1-1 0 0,1 1 1 0 0,-1-1-1 0 0,1 1 1 0 0,-1 0 0 0 0,1 0-1 0 0,-1 0-12 0 0,-10 5 80 0 0,-4-5 4 0 0,14-2-80 0 0,0 1 0 0 0,-1 0 1 0 0,1 0-1 0 0,0 1 1 0 0,-1-1-1 0 0,1 0 0 0 0,0 1 1 0 0,0-1-1 0 0,-1 1 1 0 0,-1 1-5 0 0,-41 23 18 0 0,43-25-6 0 0,1 1 0 0 0,-1 0 0 0 0,1-1-1 0 0,-1 1 1 0 0,0-1 0 0 0,0 0 0 0 0,1 0 0 0 0,-1 0-1 0 0,-1 0-11 0 0,3 0 4 0 0,-1 0-1 0 0,1 0 0 0 0,-1 0 1 0 0,1 0-1 0 0,0 0 0 0 0,-1 0 0 0 0,1 0 1 0 0,-1 0-1 0 0,1 0 0 0 0,0 0 1 0 0,-1 0-1 0 0,1 0 0 0 0,-1 0 1 0 0,1 1-1 0 0,0-1 0 0 0,-1 0 0 0 0,1 0 1 0 0,-1 0-1 0 0,1 0 0 0 0,0 1 1 0 0,-1-1-1 0 0,1 0 0 0 0,0 0 1 0 0,-1 1-1 0 0,1-1 0 0 0,0 0 1 0 0,0 1-1 0 0,-1-1 0 0 0,1 0 0 0 0,0 1 1 0 0,0-1-1 0 0,-1 0 0 0 0,1 1 1 0 0,0-1-1 0 0,0 1 0 0 0,0-1 1 0 0,0 0-1 0 0,0 1 0 0 0,0-1 0 0 0,0 1 1 0 0,0-1-1 0 0,-1 1 0 0 0,1-1 1 0 0,1 0-1 0 0,-1 1 0 0 0,0-1 1 0 0,0 1-4 0 0,-3 4 66 0 0,-5 6-66 0 0,4 3-94 0 0,4-11 3 0 0,2-1 23 0 0,5 10 63 0 0,1 1 63 0 0,20 5-44 0 0,-25-15-14 0 0,1 0 0 0 0,0-1 0 0 0,0 0 0 0 0,0 1 0 0 0,0-1 0 0 0,0 0 0 0 0,0-1 0 0 0,1 1 0 0 0,17 8 0 0 0,13 20 10 0 0,44 22 54 0 0,-37-25-81 0 0,-1 0-43 0 0,-38-24 52 0 0,1 0-1 0 0,0 0 1 0 0,-1 0 0 0 0,1 0-1 0 0,-1 1 1 0 0,0-1 0 0 0,0 1-1 0 0,2 3 9 0 0,10 18-10 0 0,-13-22 10 0 0,0 0 0 0 0,0-1 0 0 0,-1 1 1 0 0,1 0-1 0 0,-1 0 0 0 0,0 0 1 0 0,0 0-1 0 0,0 1 0 0 0,0-1 1 0 0,-1 0-1 0 0,1 0 0 0 0,-1 1 0 0 0,1 16 81 0 0,-1-17-59 0 0,0-1-5 0 0,0-1 0 0 0,0 0 0 0 0,0 0 0 0 0,-1 1-1 0 0,1-1 1 0 0,0 0 0 0 0,0 0 0 0 0,-1 0 0 0 0,1 1-1 0 0,0-1 1 0 0,-1 0 0 0 0,1 0 0 0 0,-1 0 0 0 0,0 1-17 0 0,-4 3 108 0 0,-1 2 41 0 0,4-5-91 0 0,-10 5 105 0 0,-1 1 81 0 0,11-4-167 0 0,-4 2 47 0 0,-1-4-91 0 0,-2 0 49 0 0,-39-2 400 0 0,36-1-382 0 0,-1 1-25 0 0,1 0-75 0 0,4 0-36 0 0,-16-1 100 0 0,15-1-117 0 0,4 0-39 0 0,0-1-60 0 0,1 0-74 0 0,-1-1-86 0 0,3 2 93 0 0,1 1-35 0 0,-2-2-349 0 0,1 1 80 0 0,-1 0-47 0 0,-1-1-675 0 0,-2 1-524 0 0,-3 2-1005 0 0,9 0 2749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05.7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1 137 6704 0 0,'0'0'149'0'0,"0"0"23"0"0,0 0 12 0 0,2 0-25 0 0,4 0-112 0 0,-2 0 16 0 0,8 0 492 0 0,0 0-96 0 0,-2 0-84 0 0,-1 0-71 0 0,4 0 23 0 0,-2 0-86 0 0,26 0 348 0 0,-29 0-427 0 0,1 0 36 0 0,-1-3 174 0 0,12-7 32 0 0,-14 8-88 0 0,-1 1-92 0 0,-2 0-105 0 0,0 1-35 0 0,2 1 11 0 0,4-1-1 0 0,-5-2-9 0 0,4-2 6 0 0,-6 3-69 0 0,-1 0 0 0 0,1 0 0 0 0,-1 0 0 0 0,0 0 1 0 0,1 1-1 0 0,-1-1 0 0 0,1 0 0 0 0,0 1 0 0 0,-1 0 0 0 0,1-1 1 0 0,1 1-23 0 0,2-3 148 0 0,15-17 50 0 0,-15 15-168 0 0,-3 3 48 0 0,-1-1-44 0 0,0-3-27 0 0,-2 3 47 0 0,1 1 64 0 0,0 0 95 0 0,-3 0-87 0 0,-12-23-100 0 0,3 20-26 0 0,-16-11 0 0 0,26 13 0 0 0,-4-4 0 0 0,4 7 0 0 0,-1-1 0 0 0,0 1 0 0 0,1-1 0 0 0,-1 1 0 0 0,0 0 0 0 0,0 0 0 0 0,0 0 0 0 0,3 0 0 0 0,-2 0-1 0 0,0 0 1 0 0,1 0 0 0 0,-1 0 0 0 0,0 0 0 0 0,1 1 0 0 0,-1-1 0 0 0,1 0 0 0 0,-1 1-1 0 0,1-1 1 0 0,-1 1 0 0 0,1 0 0 0 0,-1 0 0 0 0,1-1 0 0 0,0 1 0 0 0,-2 1 0 0 0,-4 2-10 0 0,-16 7-110 0 0,0-1-68 0 0,14-1 102 0 0,1 4 97 0 0,-5 7 105 0 0,12-18-103 0 0,-1 0 0 0 0,0 0-1 0 0,1 0 1 0 0,0 0 0 0 0,0 0 0 0 0,-1 0 0 0 0,1 1 0 0 0,0-1 0 0 0,1 0 0 0 0,-1 0-1 0 0,0 1 1 0 0,1-1 0 0 0,-1 1-13 0 0,-3 12 42 0 0,-7 0-44 0 0,10-14-8 0 0,-1 1 1 0 0,1-1 0 0 0,0 1 0 0 0,-1-1 0 0 0,1 1 0 0 0,0-1 0 0 0,0 1 0 0 0,0 0-1 0 0,1-1 1 0 0,-1 1 0 0 0,0 1 9 0 0,-1 25-111 0 0,1-12 99 0 0,0 1 71 0 0,1-12-23 0 0,0 1 1 0 0,0-1-1 0 0,0 0 1 0 0,1 1 0 0 0,0-1-1 0 0,1 5-36 0 0,7 12 64 0 0,8 14 90 0 0,-15-31-134 0 0,-2-4-18 0 0,0-1 1 0 0,1 1-1 0 0,-1 0 0 0 0,0-1 1 0 0,0 1-1 0 0,1-1 1 0 0,-1 1-1 0 0,1-1 0 0 0,-1 1 1 0 0,0-1-1 0 0,1 1 1 0 0,-1-1-1 0 0,1 1 0 0 0,-1-1 1 0 0,1 1-1 0 0,0-1 1 0 0,-1 0-1 0 0,1 1 0 0 0,-1-1 1 0 0,1 0-1 0 0,0 0 1 0 0,0 1-3 0 0,3 1-1 0 0,19 11 5 0 0,0-1 45 0 0,-19-11-44 0 0,0 1 0 0 0,1-2 1 0 0,0 1-1 0 0,-1-1 0 0 0,1 1 0 0 0,-1-1 1 0 0,1 0-1 0 0,-1-1 0 0 0,4 0-5 0 0,2 1 24 0 0,-9 0-21 0 0,1 0 0 0 0,-1 0-1 0 0,1 0 1 0 0,0-1 0 0 0,-1 1 0 0 0,1 0 0 0 0,-1-1 0 0 0,1 1 0 0 0,-1-1 0 0 0,1 0 0 0 0,-1 1 0 0 0,1-1 0 0 0,-1 0 0 0 0,1 0-3 0 0,10-5 31 0 0,4 5-16 0 0,0 1 14 0 0,-5-4 19 0 0,-4 1-44 0 0,1 0 0 0 0,-1 0 0 0 0,1 1 0 0 0,5-2-4 0 0,-11 4 0 0 0,4-2 40 0 0,8-5 149 0 0,-10 4-179 0 0,0 0-54 0 0,0 1-78 0 0,1-1-99 0 0,-1 0-119 0 0,-2 2 119 0 0,0 0-37 0 0,0 0-60 0 0,-1 1-52 0 0,1-1-47 0 0,-1 1-40 0 0,1 0-137 0 0,0-1-40 0 0,0 1-165 0 0,1 0-444 0 0,-2 0 1242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06.8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228 1 7744 0 0,'0'0'174'0'0,"0"0"29"0"0,0 0 12 0 0,-2 0-35 0 0,-11 2-144 0 0,5 3-47 0 0,-4 1 16 0 0,2-4 74 0 0,3-2 64 0 0,0 0 49 0 0,-9 3 322 0 0,8 1-278 0 0,-2 2 100 0 0,-3-4 56 0 0,13-2-371 0 0,-1 0 0 0 0,0 0 0 0 0,0 0 0 0 0,1 0-1 0 0,-1 0 1 0 0,0 1 0 0 0,1-1 0 0 0,-1 0 0 0 0,0 0-1 0 0,1 0 1 0 0,-1 1 0 0 0,0-1 0 0 0,1 0 0 0 0,-1 1 0 0 0,1-1-1 0 0,-1 1 1 0 0,1-1-21 0 0,-6 9 289 0 0,5-8-266 0 0,1 0 0 0 0,-1 1-1 0 0,1-1 1 0 0,-1 0 0 0 0,0 0 0 0 0,0 0 0 0 0,1 0 0 0 0,-1-1 0 0 0,0 1-1 0 0,0 0 1 0 0,0 0 0 0 0,0 0 0 0 0,0-1 0 0 0,0 1 0 0 0,0 0-23 0 0,-9 3 197 0 0,2 0-62 0 0,-4 5-17 0 0,4-1-55 0 0,5-6-34 0 0,0 1 0 0 0,0 1 0 0 0,0-1 0 0 0,0 0 0 0 0,1 1 1 0 0,-1 0-30 0 0,-5 13 119 0 0,-1-1-38 0 0,-4 11 31 0 0,12-25-110 0 0,0 0 1 0 0,1 0 0 0 0,-1 1-1 0 0,1-1 1 0 0,0 0 0 0 0,-1 0-1 0 0,1 0 1 0 0,0 0 0 0 0,0 1-1 0 0,1-1 1 0 0,-1 0 0 0 0,0 0-1 0 0,1 0 1 0 0,-1 0 0 0 0,1 0-1 0 0,0 0 1 0 0,-1 0 0 0 0,1 0 0 0 0,0 0-1 0 0,1 1-2 0 0,0 0 2 0 0,-1 0-1 0 0,0 1 0 0 0,0-1 0 0 0,0 0 1 0 0,0 1-1 0 0,0-1 0 0 0,-1 0 1 0 0,0 2-2 0 0,1-3 0 0 0,-1 0 0 0 0,1 1 0 0 0,-1-1 0 0 0,1 0 0 0 0,0 0 0 0 0,-1 0 0 0 0,1 1 0 0 0,0-1 0 0 0,0 0 0 0 0,1 0 0 0 0,-1-1 0 0 0,0 1 0 0 0,1 0 0 0 0,0 1 0 0 0,28 26 0 0 0,-14-15 0 0 0,-15-12 0 0 0,0-1 0 0 0,0 0 0 0 0,0 0 0 0 0,0 0 0 0 0,1 0 0 0 0,-1 0 0 0 0,0 0 0 0 0,0 0 0 0 0,1 0 0 0 0,-1 0 0 0 0,0-1 0 0 0,1 1 0 0 0,-1-1 0 0 0,1 1 0 0 0,-1-1 0 0 0,1 1 0 0 0,-1-1 0 0 0,1 0 0 0 0,-1 1 0 0 0,1-1 0 0 0,-1 0 0 0 0,1 0 0 0 0,0 0 0 0 0,2 0 0 0 0,-1 0 0 0 0,1 1 0 0 0,0-1 0 0 0,0 1 0 0 0,-1 0 0 0 0,1 0 0 0 0,0 1 0 0 0,-1-1 0 0 0,1 1 0 0 0,2 1 0 0 0,-4-2 3 0 0,1 0 0 0 0,0 0 1 0 0,0-1-1 0 0,-1 1 0 0 0,1-1 1 0 0,0 0-1 0 0,0 0 0 0 0,0 0 0 0 0,0 0 1 0 0,-1 0-1 0 0,2-1-3 0 0,4 1 17 0 0,-3 0-6 0 0,0 0 0 0 0,-1-1 0 0 0,1 1 0 0 0,-1-1 0 0 0,1 0 0 0 0,-1 0 0 0 0,1 0 0 0 0,-1-1 0 0 0,0 0 0 0 0,1 1 0 0 0,-1-2 0 0 0,0 1 0 0 0,0 0 0 0 0,-1-1 0 0 0,1 0 0 0 0,0 1 0 0 0,1-4-11 0 0,6-2 59 0 0,2 1 45 0 0,-11 6-79 0 0,0 0 0 0 0,1 0-1 0 0,-1 0 1 0 0,0 0 0 0 0,1-1 0 0 0,-1 1-1 0 0,0-1 1 0 0,0 0 0 0 0,0 0 0 0 0,-1 1-1 0 0,1-1 1 0 0,0 0 0 0 0,-1 0-1 0 0,1-1 1 0 0,-1 1 0 0 0,0 0 0 0 0,1-2-25 0 0,3-19 177 0 0,6 13 6 0 0,-6-13 1 0 0,1 10-57 0 0,-5 12-111 0 0,-1-1-1 0 0,1 1 0 0 0,0 0 1 0 0,0 0-1 0 0,-1-1 0 0 0,1 1 1 0 0,-1 0-1 0 0,1-1 0 0 0,-1 1 1 0 0,0-1-1 0 0,1 1 0 0 0,-1-1 1 0 0,0 1-1 0 0,0 0 0 0 0,0-1 1 0 0,0 1-1 0 0,0-1 0 0 0,-1 1 1 0 0,1-1-1 0 0,0 1 1 0 0,-1 0-1 0 0,1-1 0 0 0,-1 1 1 0 0,1-1-16 0 0,-13-20 189 0 0,5 7-77 0 0,3 7-65 0 0,0-5-27 0 0,-5 8-20 0 0,3-6 7 0 0,-3-6-46 0 0,-1 7-94 0 0,5 3-23 0 0,3 4 18 0 0,0-1-55 0 0,-2 0-167 0 0,3 2 129 0 0,0 0-39 0 0,-2-2-275 0 0,2 3 224 0 0,1 0-35 0 0,-1 0-36 0 0,0-1-39 0 0,1 1-40 0 0,-1 1-43 0 0,-4-2-1191 0 0,-3 1-967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07.3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435 108 5848 0 0,'0'-13'168'0'0,"0"13"-165"0"0,0 0 0 0 0,0 0 0 0 0,0 0-1 0 0,0 0 1 0 0,0 0 0 0 0,0 0 0 0 0,0 0 0 0 0,0 0 0 0 0,0 0 0 0 0,0 0 0 0 0,0 0 0 0 0,0-1 0 0 0,0 1-1 0 0,0 0 1 0 0,0 0 0 0 0,0 0 0 0 0,0 0 0 0 0,0 0 0 0 0,0 0 0 0 0,0 0 0 0 0,0 0 0 0 0,0 0 0 0 0,-1 0-1 0 0,1 0 1 0 0,0 0 0 0 0,0-1 0 0 0,0 1 0 0 0,0 0 0 0 0,0 0 0 0 0,0 0 0 0 0,0 0 0 0 0,0 0 0 0 0,0 0-1 0 0,0 0 1 0 0,0 0 0 0 0,0 0 0 0 0,0 0 0 0 0,0 0 0 0 0,-1 0 0 0 0,1 0 0 0 0,0 0 0 0 0,0 0 0 0 0,0 0-1 0 0,0 0 1 0 0,0 0 0 0 0,0 0 0 0 0,0 0 0 0 0,0 0 0 0 0,0 0 0 0 0,0 0 0 0 0,0 0 0 0 0,-1 0 0 0 0,1 0-1 0 0,0 0 1 0 0,0 0 0 0 0,0 0 0 0 0,0 0-3 0 0,-10-3 35 0 0,8-3-16 0 0,1 2 52 0 0,1 4-71 0 0,0-2 148 0 0,-2-1 170 0 0,1 2-322 0 0,0 0 40 0 0,0 0 36 0 0,-1-1 34 0 0,-1-1 175 0 0,-1-1 79 0 0,-11-11 1044 0 0,9 9-863 0 0,3 4-317 0 0,0 0-46 0 0,1 0-58 0 0,0 1-66 0 0,-3-1 246 0 0,0-1-34 0 0,-2-1 75 0 0,0 1-51 0 0,5 2-199 0 0,0 0 0 0 0,1 0 0 0 0,-1 1-1 0 0,-1-1 1 0 0,1 0 0 0 0,0 1 0 0 0,0 0 0 0 0,-1-1-91 0 0,-5 1 235 0 0,2 0-71 0 0,2 0-56 0 0,1-1-38 0 0,-4-3 60 0 0,4 1-39 0 0,-1-1 77 0 0,0 3-84 0 0,0 0-1 0 0,1 0 1 0 0,-1 0-1 0 0,0 1 0 0 0,0-1 1 0 0,0 1-1 0 0,0 0 1 0 0,0 0-1 0 0,0 1 1 0 0,-2 0-84 0 0,-7-1 253 0 0,2 0-106 0 0,8 0-76 0 0,-1 0 0 0 0,1 0 0 0 0,0 0-1 0 0,-1 0 1 0 0,1 1 0 0 0,0-1 0 0 0,0 1 0 0 0,-3 0-71 0 0,-3 5 146 0 0,-2 3-56 0 0,-14 6 96 0 0,17-3-126 0 0,-2 4-36 0 0,9-15-20 0 0,0 0 0 0 0,-1 0-1 0 0,1 0 1 0 0,0 0 0 0 0,0 1-1 0 0,0-1 1 0 0,0 0 0 0 0,0 1-1 0 0,0-1 1 0 0,1 1 0 0 0,-1-1-1 0 0,0 1 1 0 0,1-1 0 0 0,-1 1-1 0 0,1-1 1 0 0,0 1 0 0 0,-1 0-1 0 0,1-1 1 0 0,0 1 0 0 0,0 0-4 0 0,0 0 0 0 0,0-1 0 0 0,0 1 0 0 0,-1-1 0 0 0,1 1 0 0 0,0-1 0 0 0,-1 1 0 0 0,1-1 0 0 0,-1 1 0 0 0,1-1 0 0 0,-1 1 0 0 0,0-1 0 0 0,0 0 0 0 0,0 2 0 0 0,0-2 0 0 0,0 1 0 0 0,0-1 0 0 0,0 1 0 0 0,0 0 0 0 0,1 0 0 0 0,-1-1 0 0 0,0 1 0 0 0,1 0 0 0 0,0 0 0 0 0,-1 0 0 0 0,1-1 0 0 0,0 1 0 0 0,0 2 0 0 0,0 102 10 0 0,0-101 0 0 0,1 0-1 0 0,0 0 1 0 0,0-1 0 0 0,0 1-1 0 0,2 4-9 0 0,-1-3 1 0 0,-1-1 0 0 0,1 1 0 0 0,-1-1 0 0 0,0 1 0 0 0,0 0 0 0 0,-1 0-1 0 0,0 1 1 0 0,0-1 0 0 0,0 1 0 0 0,1 0 0 0 0,0 0 0 0 0,0 0 0 0 0,1-1 0 0 0,0 1 0 0 0,0-1 0 0 0,0 1 0 0 0,2 1-1 0 0,14 38 64 0 0,7 12 50 0 0,-18-39-66 0 0,1-8 57 0 0,-6-8-11 0 0,0-1-35 0 0,-2 5-4 0 0,1-1-12 0 0,4 1 13 0 0,-4-5-47 0 0,0-1-1 0 0,0 0 0 0 0,-1 1 1 0 0,1-1-1 0 0,0 1 0 0 0,-1-1 1 0 0,1 1-1 0 0,-1-1 0 0 0,1 1 1 0 0,-1-1-1 0 0,0 1 0 0 0,1-1 0 0 0,-1 1 1 0 0,0 0-9 0 0,0-1 7 0 0,0 1 0 0 0,0-1 0 0 0,0 1 0 0 0,0-1 0 0 0,1 1 0 0 0,-1-1 0 0 0,1 0 0 0 0,-1 1 0 0 0,1-1 1 0 0,-1 1-1 0 0,1-1 0 0 0,0 0 0 0 0,-1 0 0 0 0,1 1 0 0 0,0-1-7 0 0,4 5 7 0 0,-1-1 60 0 0,-5 4-54 0 0,1-8-6 0 0,0 1 61 0 0,0-2 20 0 0,0 0-20 0 0,0-2-118 0 0,0-8-76 0 0,0 8 40 0 0,0 1-69 0 0,0 1-84 0 0,0 0 71 0 0,0 0-39 0 0,0 0-40 0 0,0 0-40 0 0,0 0-388 0 0,0 0 91 0 0,0-1-53 0 0,0 0-751 0 0,0-4-592 0 0,0-3-1124 0 0</inkml:trace>
  <inkml:trace contextRef="#ctx0" brushRef="#br0" timeOffset="258.84">11 426 9152 0 0,'-7'0'151'0'0,"3"1"228"0"0,6-2-153 0 0,1 1-109 0 0,0-1-54 0 0,0-1-39 0 0,8-4 40 0 0,1-1 92 0 0,11-5 216 0 0,-17 9-223 0 0,1 2-33 0 0,14 2 113 0 0,-13-1-123 0 0,4 0 52 0 0,-3 0-45 0 0,14 0 110 0 0,-21 0-199 0 0,12-2 166 0 0,-5-2-37 0 0,3-2-14 0 0,16 1 25 0 0,-13 0-96 0 0,-8 3-36 0 0,-1 1 0 0 0,0-1 0 0 0,1 1 0 0 0,-1 0 0 0 0,1 0 0 0 0,-1 1-32 0 0,-3 0-14 0 0,6 0 7 0 0,-1 0 43 0 0,20 0 211 0 0,-16 0-172 0 0,-5 0-64 0 0,1 0-36 0 0,-1 0-51 0 0,1 0-61 0 0,0 0-72 0 0,0 0-82 0 0,-6 0 8 0 0,-1 0-50 0 0,1 0-43 0 0,-1 0-37 0 0,1 0-126 0 0,0 0-37 0 0,3 0-1282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06.1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106 1 7856 0 0,'0'0'174'0'0,"0"0"29"0"0,0 0 13 0 0,0 0 17 0 0,0 0 45 0 0,0 0 11 0 0,0 0 6 0 0,0 0-17 0 0,0 0-74 0 0,0 0-38 0 0,0 0-6 0 0,0 2 21 0 0,0 2-87 0 0,0-2-39 0 0,0 0 0 0 0,0 1 0 0 0,0-1-1 0 0,0 0 1 0 0,0 0 0 0 0,1 1-1 0 0,-1-1 1 0 0,1 0 0 0 0,0 2-55 0 0,3 3 153 0 0,2 3 64 0 0,-4 3 38 0 0,0 1-52 0 0,4 2-50 0 0,-1-1-40 0 0,0 13 105 0 0,5-8-4 0 0,-5 8-4 0 0,-1-13-109 0 0,-1 0 31 0 0,1 1-1 0 0,1-1 1 0 0,0-1 0 0 0,2 2-132 0 0,-5-11 52 0 0,1 0 0 0 0,-1 0 1 0 0,-1 1-1 0 0,1-1 1 0 0,0 4-53 0 0,-1 4 148 0 0,1 0 1 0 0,-2 0 0 0 0,0 3-149 0 0,1 1 103 0 0,3 0 72 0 0,12 33 525 0 0,-9-30-430 0 0,-5-3 32 0 0,-2-9-194 0 0,3-1-37 0 0,3 8 15 0 0,-4-12-67 0 0,-1 0 0 0 0,0 1 0 0 0,-1-1 0 0 0,1 1 0 0 0,0-1 0 0 0,-1 1 0 0 0,0 2-19 0 0,0 10 84 0 0,0-15-79 0 0,0-1 1 0 0,0 1-1 0 0,0 0 1 0 0,0-1-1 0 0,0 1 1 0 0,0-1-1 0 0,1 1 1 0 0,-1 0-1 0 0,0-1 1 0 0,0 1-1 0 0,0 0 1 0 0,1-1 0 0 0,-1 1-1 0 0,0-1 1 0 0,1 1-1 0 0,-1 0 1 0 0,0-1-1 0 0,1 1 1 0 0,-1-1-1 0 0,1 1 1 0 0,-1-1-1 0 0,1 0 1 0 0,-1 1-1 0 0,1-1 1 0 0,-1 1 0 0 0,1-1-6 0 0,-1 0 5 0 0,1 1 1 0 0,0-1-1 0 0,-1 1 1 0 0,1-1-1 0 0,-1 0 1 0 0,0 1-1 0 0,1-1 1 0 0,-1 1-1 0 0,1-1 1 0 0,-1 1-1 0 0,0-1 1 0 0,1 1 0 0 0,-1 0-1 0 0,0-1 1 0 0,1 1-1 0 0,-1-1 1 0 0,0 1-1 0 0,0 0 1 0 0,0-1-1 0 0,0 1 1 0 0,0 0-1 0 0,1-1 1 0 0,-1 1-1 0 0,0 0 1 0 0,0-1 0 0 0,-1 1-7 0 0,1 1-32 0 0,0 4 168 0 0,0-4-162 0 0,0-1-34 0 0,0 0-42 0 0,0 1-48 0 0,0-1-55 0 0,0-1-37 0 0,0 0-42 0 0,0 0-39 0 0,0 0-34 0 0,0 0-237 0 0,0 0-57 0 0,-2 0-775 0 0,-2 0-612 0 0,-5 0-1159 0 0</inkml:trace>
  <inkml:trace contextRef="#ctx0" brushRef="#br0" timeOffset="201.87">0 348 9616 0 0,'0'0'281'0'0,"0"0"-6"0"0,1 0-206 0 0,1 0-41 0 0,1 0-19 0 0,12 0-6 0 0,-8-2 28 0 0,-5-2 16 0 0,4-2 71 0 0,3 4-37 0 0,2 2 40 0 0,7 0 83 0 0,2-3 51 0 0,7-7-59 0 0,1 4-10 0 0,-5-4-2 0 0,14 6-16 0 0,35 5-51 0 0,-38 0-66 0 0,2-1-35 0 0,7 0-16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03.8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243 1 7368 0 0,'0'0'165'0'0,"0"0"22"0"0,0 0 10 0 0,0 2 43 0 0,0-1-220 0 0,0 0 1 0 0,0-1-1 0 0,0 1 0 0 0,0-1 0 0 0,0 1 0 0 0,-1-1 1 0 0,1 1-1 0 0,0-1 0 0 0,0 1 0 0 0,0-1 0 0 0,-1 1 1 0 0,1-1-1 0 0,0 1 0 0 0,-1-1 0 0 0,1 1 0 0 0,0-1 1 0 0,-1 1-1 0 0,1-1 0 0 0,0 0 0 0 0,-1 1 1 0 0,1-1-1 0 0,-1 0 0 0 0,1 1 0 0 0,-1-1-20 0 0,0 1 24 0 0,1-1 1 0 0,-1 1-1 0 0,1-1 0 0 0,-1 0 0 0 0,0 1 0 0 0,1-1 1 0 0,0 1-1 0 0,-1 0 0 0 0,1-1 0 0 0,-1 1 1 0 0,1-1-1 0 0,0 1 0 0 0,-1 0 0 0 0,1-1 0 0 0,0 1 1 0 0,-1 0-1 0 0,1-1 0 0 0,0 1 0 0 0,0 0 1 0 0,0-1-1 0 0,0 1 0 0 0,0 0 0 0 0,0 0 0 0 0,0-1 1 0 0,0 1-25 0 0,-3 11 324 0 0,-2-2-105 0 0,0 1-85 0 0,3 2-75 0 0,2-7-15 0 0,0 6 60 0 0,-3 0 37 0 0,-7 5 59 0 0,5 9 7 0 0,-5-6 3 0 0,5 7 12 0 0,0-12-112 0 0,-1 2 42 0 0,4-1 34 0 0,2-9-118 0 0,-1 0 0 0 0,0-1 0 0 0,-1 1 0 0 0,1-1 1 0 0,-2 3-69 0 0,-1 7 124 0 0,-1 12 123 0 0,-1-13-80 0 0,5-12-130 0 0,0 0 0 0 0,0 0 0 0 0,0 0 0 0 0,0 1 0 0 0,0-1 0 0 0,1 0 0 0 0,-1 1 0 0 0,1-1 0 0 0,0 1-37 0 0,-3 17 198 0 0,-1-9-37 0 0,-2 3 28 0 0,1 10 91 0 0,0-10-86 0 0,4-12-150 0 0,-1 0-1 0 0,1 0 1 0 0,0 0 0 0 0,1 1-1 0 0,-1-1 1 0 0,0 0 0 0 0,1 1 0 0 0,0 0-44 0 0,-2 9 185 0 0,-4 0 26 0 0,0-1-3 0 0,5 1-28 0 0,-1-2-64 0 0,0-1 0 0 0,0 1 0 0 0,-1-1 1 0 0,0 1-1 0 0,-1 1-116 0 0,2-7 43 0 0,-11 21 212 0 0,11-24-232 0 0,0 1 0 0 0,1 0 1 0 0,-1 0-1 0 0,1-1 0 0 0,-1 1 1 0 0,1 0-1 0 0,0 0 0 0 0,0 0 1 0 0,1 0-1 0 0,-1 1 1 0 0,0 1-24 0 0,1 4 55 0 0,-6 6 16 0 0,-5 7 32 0 0,-2-7-28 0 0,0 0-59 0 0,11-3-4 0 0,2-9 46 0 0,0-3-29 0 0,0 0-151 0 0,0 0-66 0 0,0 0 83 0 0,0 0-59 0 0,0 0-79 0 0,0 0 75 0 0,0 0-37 0 0,0 0-40 0 0,0 0-37 0 0,0 0-382 0 0,0 0 92 0 0,0 0-52 0 0,0 0-732 0 0,0 0-577 0 0,0 0-1095 0 0</inkml:trace>
  <inkml:trace contextRef="#ctx0" brushRef="#br0" timeOffset="638.43">243 61 6536 0 0,'0'0'141'0'0,"0"0"23"0"0,0 0 13 0 0,0 3-19 0 0,0 7-66 0 0,0-8 5 0 0,0-1 111 0 0,0-1 180 0 0,0 0 11 0 0,0 0-13 0 0,0 0-56 0 0,0 0-30 0 0,0 0-4 0 0,0 2-14 0 0,0-2-272 0 0,0 1-1 0 0,0-1 0 0 0,0 1 0 0 0,0-1 1 0 0,0 0-1 0 0,0 1 0 0 0,0-1 0 0 0,0 1 0 0 0,0-1 1 0 0,0 0-1 0 0,0 1 0 0 0,0-1 0 0 0,0 1 1 0 0,1-1-1 0 0,-1 0 0 0 0,0 1 0 0 0,0-1 1 0 0,0 0-1 0 0,1 1 0 0 0,-1-1 0 0 0,0 0 1 0 0,1 1-1 0 0,-1-1 0 0 0,0 0 0 0 0,1 0 0 0 0,-1 1 1 0 0,0-1-1 0 0,1 0 0 0 0,-1 0 0 0 0,0 0 1 0 0,1 1-10 0 0,5 3 135 0 0,3 10 92 0 0,-2-3-72 0 0,-5-8-20 0 0,-1 0-50 0 0,0-1-31 0 0,-1 2-28 0 0,0 0-6 0 0,1-2 22 0 0,24 28 315 0 0,-20-20-199 0 0,2 4 11 0 0,-3-5-58 0 0,1-1-1 0 0,0 0 1 0 0,3 4-111 0 0,6 3 189 0 0,1 3 17 0 0,0 10-1 0 0,0-1-13 0 0,-3-9-4 0 0,0-1-34 0 0,-3-6 31 0 0,0 1 1 0 0,7 5-186 0 0,-2 0 214 0 0,-4-2-53 0 0,1 1-12 0 0,45 45 342 0 0,-40-37-274 0 0,6 14 163 0 0,-9-16-170 0 0,-1-3-41 0 0,18 16 321 0 0,-10-6-218 0 0,5 0 93 0 0,-23-26-324 0 0,1-1 0 0 0,-2 1 0 0 0,1-1-1 0 0,0 1 1 0 0,0 0 0 0 0,0 2-41 0 0,7 11 162 0 0,1-5-1 0 0,0 2-57 0 0,-7-1-28 0 0,-3-9 8 0 0,0-1 3 0 0,-3 9-46 0 0,1-10-96 0 0,-7 0 43 0 0,5-1-34 0 0,0 0-71 0 0,1 0-106 0 0,1 0-14 0 0,1 0-79 0 0,0 0 53 0 0,1 0-41 0 0,-1 0-39 0 0,1 0-34 0 0,0 0-246 0 0,-1-1-57 0 0,1 1-45 0 0,0-1-33 0 0,0-3-1360 0 0,0-5-1204 0 0</inkml:trace>
  <inkml:trace contextRef="#ctx0" brushRef="#br0" timeOffset="859.29">152 439 10136 0 0,'0'0'230'0'0,"0"0"30"0"0,0 0 19 0 0,3 0-20 0 0,9 0-120 0 0,3 0-40 0 0,28 0 63 0 0,-26-1-79 0 0,-1-5-10 0 0,-1 1-17 0 0,-8 3-22 0 0,0 2-1 0 0,-1-1 1 0 0,1 0 0 0 0,0 1 0 0 0,5 1-34 0 0,-4-1 34 0 0,1 1-1 0 0,-1-2 0 0 0,1 1 0 0 0,4-2-33 0 0,-1-1 21 0 0,4 0 21 0 0,0 0-1 0 0,0 1 1 0 0,12 0-42 0 0,27 2 64 0 0,29 0-56 0 0,-26 0-8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13.8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33 258 5904 0 0,'-6'0'93'0'0,"0"0"92"0"0,13 0-31 0 0,13 0-117 0 0,-14 0 118 0 0,0 0 50 0 0,10 0 535 0 0,-14 0-100 0 0,1-2-16 0 0,10-8-62 0 0,-1 7-111 0 0,-9 3 23 0 0,-1-3-18 0 0,12-6-44 0 0,-3 6-80 0 0,-6 0 20 0 0,5-6-109 0 0,19-21 389 0 0,-20 22-474 0 0,-1 0-42 0 0,-6 5-17 0 0,-1 1-37 0 0,0-1-23 0 0,-1-1-23 0 0,1-2 25 0 0,-1 5-33 0 0,1 0 0 0 0,0 0 0 0 0,-1 0 0 0 0,1 1 0 0 0,0-1 0 0 0,-1 0 0 0 0,1 0 0 0 0,0 0 0 0 0,0 1 0 0 0,0-1 0 0 0,0 1 0 0 0,0-1 0 0 0,0 0 0 0 0,0 1-1 0 0,1-1-7 0 0,-1 1 8 0 0,-1 0-1 0 0,1-1 0 0 0,0 1 0 0 0,0 0 0 0 0,-1-1 1 0 0,1 1-1 0 0,0-1 0 0 0,-1 1 0 0 0,1-1 1 0 0,0 1-1 0 0,-1-1 0 0 0,1 0 0 0 0,-1 1 0 0 0,1-1 1 0 0,-1 1-1 0 0,1-1 0 0 0,-1 0 0 0 0,1 0 0 0 0,-1 1 1 0 0,0-1-1 0 0,1 0 0 0 0,-1 0 0 0 0,0 1 0 0 0,0-1 1 0 0,0 0-1 0 0,0 0 0 0 0,1 0 0 0 0,-1 0 1 0 0,0 1-1 0 0,0-1 0 0 0,-1-1-7 0 0,1-1 9 0 0,0 3-12 0 0,4-7 23 0 0,5-10 45 0 0,-7 13-54 0 0,-1-2-6 0 0,-1-14 48 0 0,0 18-52 0 0,-1 0 0 0 0,1 1 0 0 0,0-1 1 0 0,0 1-1 0 0,-1-1 0 0 0,1 0 0 0 0,-1 1 0 0 0,1-1 1 0 0,-1 1-1 0 0,0-1 0 0 0,1 1 0 0 0,-1 0 0 0 0,0-1 1 0 0,0 1-1 0 0,0 0 0 0 0,0 0 0 0 0,0-1 0 0 0,-1 1-1 0 0,-2-4 45 0 0,4-1-35 0 0,-1 2-11 0 0,-6-1 1 0 0,7 5 0 0 0,0 0 0 0 0,-1 0 1 0 0,1-1-1 0 0,0 1 0 0 0,-1 0 1 0 0,1 0-1 0 0,0-1 0 0 0,-1 1 1 0 0,1 0-1 0 0,0 0 0 0 0,-1-1 1 0 0,1 1-1 0 0,0 0 0 0 0,0-1 1 0 0,-1 1-1 0 0,1 0 0 0 0,0-1 1 0 0,0 1-1 0 0,0 0 0 0 0,0-1 1 0 0,0 1-1 0 0,-1-1 0 0 0,1 1 1 0 0,0 0-1 0 0,0-1 1 0 0,0 1-1 0 0,0-1 0 0 0,0 1 1 0 0,0 0-1 0 0,0-1 0 0 0,0 1 0 0 0,0-1 1 0 0,0 1 0 0 0,0 0-1 0 0,0 0 1 0 0,0 0 0 0 0,1 0 0 0 0,-1 0-1 0 0,0 0 1 0 0,0 0 0 0 0,0 0 0 0 0,0 0-1 0 0,0 0 1 0 0,0 0 0 0 0,0-1 0 0 0,0 1-1 0 0,0 0 1 0 0,0 0 0 0 0,-1 0 0 0 0,1 0-1 0 0,0 0 1 0 0,0 0 0 0 0,0 0 0 0 0,0 0-1 0 0,0 0 1 0 0,0 0 0 0 0,0 0 0 0 0,0-1-1 0 0,0 1 1 0 0,0 0 0 0 0,0 0 0 0 0,0 0-1 0 0,0 0 1 0 0,0 0 0 0 0,0 0 0 0 0,0 0-1 0 0,0 0 1 0 0,0 0 0 0 0,-1 0 0 0 0,1 0-1 0 0,0 0 1 0 0,0 0 0 0 0,0 0 0 0 0,0 0-1 0 0,0 0 1 0 0,0 0 0 0 0,0 0 0 0 0,0 0-1 0 0,0 0 1 0 0,0 0 0 0 0,0 0 0 0 0,-1 0-1 0 0,1 0 1 0 0,0 0 0 0 0,0 0 0 0 0,0 0-1 0 0,0 0 1 0 0,0 0 0 0 0,0 0-1 0 0,-10 0 25 0 0,-3 2 43 0 0,0 4-12 0 0,11-5-49 0 0,1 0 0 0 0,0 0 0 0 0,-1-1 0 0 0,1 1 1 0 0,-1 0-1 0 0,1-1 0 0 0,-1 1 0 0 0,1-1 1 0 0,-1 0-1 0 0,1 1 0 0 0,-1-1 0 0 0,1 0 1 0 0,-2 0-8 0 0,1 0 7 0 0,1 0-1 0 0,-1 1 1 0 0,0-1 0 0 0,1 0 0 0 0,-1 0 0 0 0,1 1 0 0 0,-1-1 0 0 0,1 1 0 0 0,-1 0 0 0 0,1-1 0 0 0,0 1 0 0 0,-1 0 0 0 0,1 0 0 0 0,-1 0-7 0 0,-5 4 31 0 0,2-3-15 0 0,4-2-10 0 0,1 0 0 0 0,-1 1 0 0 0,0-1 1 0 0,1 0-1 0 0,-1 1 0 0 0,1-1 0 0 0,-1 0 0 0 0,1 1 0 0 0,-1-1 0 0 0,1 1 1 0 0,-1-1-1 0 0,1 1 0 0 0,-1-1 0 0 0,1 1 0 0 0,-1-1 0 0 0,1 1 0 0 0,0-1 1 0 0,-1 1-1 0 0,1-1 0 0 0,0 1 0 0 0,0 0 0 0 0,-1 0-6 0 0,-1 3 34 0 0,-1 1 4 0 0,0-1 0 0 0,0 0 0 0 0,0 0 1 0 0,0-1-1 0 0,-1 1 0 0 0,1-1 0 0 0,-3 2-38 0 0,0 0 55 0 0,1 0 0 0 0,0 0 0 0 0,0 0 0 0 0,-4 6-55 0 0,0 10 79 0 0,0 1 50 0 0,1-1-18 0 0,-2 10 0 0 0,3-10-37 0 0,3 3 63 0 0,5 12-52 0 0,0-20-55 0 0,-1-14-28 0 0,0-1 1 0 0,0 1 0 0 0,0-1 0 0 0,0 1 0 0 0,0 0 0 0 0,1-1 0 0 0,-1 1 0 0 0,1-1 0 0 0,-1 1 0 0 0,1-1 0 0 0,0 1 0 0 0,-1-1 0 0 0,1 1 0 0 0,0-1 0 0 0,1 1-3 0 0,2 6 21 0 0,1 2-11 0 0,-4-8-9 0 0,0 0 1 0 0,0 0-1 0 0,0 0 1 0 0,0 0-1 0 0,1 0 0 0 0,-1 0 1 0 0,0 0-1 0 0,1 0 1 0 0,0 0-2 0 0,11 13 48 0 0,-12-11-40 0 0,-1-3-8 0 0,1-1 1 0 0,-1 1 0 0 0,0-1 0 0 0,0 1 0 0 0,0-1 0 0 0,1 1-1 0 0,-1-1 1 0 0,0 1 0 0 0,0-1 0 0 0,1 1 0 0 0,-1-1-1 0 0,0 1 1 0 0,1-1 0 0 0,-1 0 0 0 0,1 1 0 0 0,-1-1-1 0 0,0 0 1 0 0,1 1-1 0 0,22 4 56 0 0,-11 1-12 0 0,-11-6-40 0 0,1 1-1 0 0,-1 0 1 0 0,0 0-1 0 0,1-1 1 0 0,-1 1-1 0 0,1 0 1 0 0,0-1-1 0 0,-1 0 1 0 0,1 1-1 0 0,-1-1 1 0 0,1 0-1 0 0,0 0 1 0 0,-1 0 0 0 0,1 0-4 0 0,71 0 224 0 0,-66 0-296 0 0,-2-1 52 0 0,2 0 50 0 0,4-4 103 0 0,-5 2-156 0 0,-3 2-41 0 0,0-1-46 0 0,1 2-53 0 0,0-1-63 0 0,1 0-71 0 0,1 1-78 0 0,-5 0 20 0 0,1 0-57 0 0,-1 0-50 0 0,1 0-45 0 0,-1 0-152 0 0,1 0-43 0 0,0 0-183 0 0,2 0-490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14.4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243 121 8088 0 0,'0'0'234'0'0,"5"-2"-4"0"0,1-2-193 0 0,7-2-33 0 0,0 4 16 0 0,8 1 43 0 0,-19 1 60 0 0,-2 0 140 0 0,0 0 228 0 0,3-2 12 0 0,3-8-173 0 0,0-8 252 0 0,-6 16-540 0 0,0 1-1 0 0,0 0 1 0 0,0-1-1 0 0,0 1 0 0 0,-1 0 1 0 0,1-1-1 0 0,0 1 1 0 0,0 0-1 0 0,-1 0 1 0 0,1-1-1 0 0,-1 1 1 0 0,1 0-1 0 0,-1-1-41 0 0,-10-7 253 0 0,-1 4 136 0 0,7-5-12 0 0,-1 6-139 0 0,-2 0-39 0 0,-4-3 102 0 0,10 5-51 0 0,-1 0-94 0 0,0 2-62 0 0,-1-1-61 0 0,1 1-12 0 0,1 0 46 0 0,-6-5 50 0 0,-2 0 44 0 0,-2 2 36 0 0,-34 3 485 0 0,18 0-260 0 0,23 3-332 0 0,-6 3-68 0 0,-3 3 36 0 0,9 1-44 0 0,-5-4-14 0 0,9-6 0 0 0,0 1 0 0 0,0-1 0 0 0,0 1 0 0 0,0-1 0 0 0,0 1 0 0 0,0-1 0 0 0,0 1 0 0 0,0 0 0 0 0,0-1 0 0 0,0 1 0 0 0,1 0 0 0 0,-1 0 0 0 0,0 0 0 0 0,0-1 0 0 0,1 1 0 0 0,-1 1 0 0 0,-4 10 0 0 0,-1-8 0 0 0,5-3 0 0 0,1-1 0 0 0,-1 0 0 0 0,1 0 0 0 0,0 1 0 0 0,-1-1 0 0 0,1 0 0 0 0,-1 0 0 0 0,1 1 0 0 0,0-1 0 0 0,-1 0 0 0 0,1 1 0 0 0,0-1 0 0 0,0 1 0 0 0,-1-1 0 0 0,1 0 0 0 0,0 1 0 0 0,0-1 0 0 0,0 1 0 0 0,-1-1 0 0 0,1 1 0 0 0,0-1 0 0 0,0 1 0 0 0,0-1 0 0 0,0 1 0 0 0,0-1 0 0 0,0 1 0 0 0,0-1 0 0 0,0 0 0 0 0,0 1 0 0 0,0-1 0 0 0,0 1 0 0 0,0 0 0 0 0,0-1 0 0 0,0 1 0 0 0,1 0 0 0 0,-2-1 0 0 0,1 1 0 0 0,0 0 0 0 0,0-1 0 0 0,0 1 0 0 0,0 0 0 0 0,0-1 0 0 0,0 1 0 0 0,-1 0 0 0 0,1-1 0 0 0,0 1 0 0 0,-1-1 0 0 0,1 1 0 0 0,0-1 0 0 0,-1 1 0 0 0,1-1 0 0 0,0 1 0 0 0,-1-1 0 0 0,1 1 0 0 0,-1-1 0 0 0,1 1 0 0 0,-1-1 0 0 0,1 0 0 0 0,-1 1 0 0 0,0-1 0 0 0,1 1 0 0 0,-1-1 0 0 0,1 0 0 0 0,-1 1 0 0 0,1-1 0 0 0,-1 1 0 0 0,1-1 0 0 0,-1 1 0 0 0,1-1 0 0 0,0 1 0 0 0,-1-1 0 0 0,1 1 0 0 0,0 0 0 0 0,-1-1 0 0 0,1 1 0 0 0,0-1 0 0 0,0 1 0 0 0,0 0 0 0 0,-1-1 0 0 0,1 1 0 0 0,0 0 0 0 0,0-1 0 0 0,0 1 0 0 0,0 0 0 0 0,0-1 0 0 0,0 1 0 0 0,0 10 0 0 0,-1-8 0 0 0,1 0 0 0 0,0 1 0 0 0,0-1 0 0 0,0 0 0 0 0,0 0 0 0 0,1 0 0 0 0,-1 0 0 0 0,1 0 0 0 0,0 0 0 0 0,0 0 0 0 0,14 25 0 0 0,-9-24 0 0 0,-5-3 0 0 0,-1-1 0 0 0,0 0 0 0 0,1 0 0 0 0,-1 0 0 0 0,1 1 0 0 0,-1-1 0 0 0,0 0 0 0 0,1 1 0 0 0,-1-1 0 0 0,0 0 0 0 0,1 1 0 0 0,-1-1 0 0 0,0 1 0 0 0,0-1 0 0 0,1 0 0 0 0,-1 1 0 0 0,0-1 0 0 0,0 1 0 0 0,0-1 0 0 0,1 1 0 0 0,-1-1 0 0 0,0 1 0 0 0,0-1 0 0 0,0 1 0 0 0,0-1 0 0 0,0 0 0 0 0,0 1 0 0 0,0-1 0 0 0,0 1 0 0 0,0-1 0 0 0,0 1 0 0 0,0 0 0 0 0,0 1 0 0 0,0 0 0 0 0,0-1 0 0 0,1 1 0 0 0,-1 0 0 0 0,1 0 0 0 0,-1 0 0 0 0,1 0 0 0 0,0-1 0 0 0,-1 1 0 0 0,1 0 0 0 0,0-1 0 0 0,0 1 0 0 0,1-1 0 0 0,-1 1 0 0 0,22 21 0 0 0,-11-12 0 0 0,-9-8 0 0 0,0-1 0 0 0,0 0 0 0 0,0 0 0 0 0,0 0 0 0 0,0 0 0 0 0,1 0 0 0 0,0 0 0 0 0,-1 0 0 0 0,0 0 0 0 0,0 0 0 0 0,1 0 0 0 0,-2 0 0 0 0,2 1 0 0 0,1 2 0 0 0,0-1 0 0 0,0 0 0 0 0,0-1 0 0 0,0 1 0 0 0,0-1 0 0 0,1 0 0 0 0,-1 1 0 0 0,0-1 0 0 0,0 1 0 0 0,0 0 0 0 0,0 1 0 0 0,5 6 0 0 0,-7-7 0 0 0,1-1 0 0 0,0 1 0 0 0,-1-1 0 0 0,1 1 0 0 0,0-1 0 0 0,1 0 0 0 0,-1-1 0 0 0,0 1 0 0 0,1-1 0 0 0,-1 0 0 0 0,5 2 0 0 0,-9-4 0 0 0,2 0 0 0 0,-1 0 0 0 0,0 1 0 0 0,1-1 0 0 0,-1 0 0 0 0,0 1 0 0 0,0-1 0 0 0,1 1 0 0 0,-1 0 0 0 0,0-1 0 0 0,0 1 0 0 0,0 0 0 0 0,0 0 0 0 0,0-1 0 0 0,0 1 0 0 0,0 0 0 0 0,0 0 0 0 0,0 0 0 0 0,0 0 0 0 0,-1 1 0 0 0,1-1 0 0 0,0 0 0 0 0,-1 0 0 0 0,1 0 0 0 0,0 1 0 0 0,-1-1 0 0 0,0 0 0 0 0,1 0 0 0 0,-1 1 0 0 0,0 0 0 0 0,4 13-12 0 0,8 0 70 0 0,0 1 25 0 0,-12-16-79 0 0,1 1 0 0 0,-1-1 0 0 0,0 0 0 0 0,0 1 0 0 0,0-1 0 0 0,1 1 0 0 0,-1-1 0 0 0,0 0 0 0 0,0 1 0 0 0,0-1 0 0 0,0 1 0 0 0,0-1 0 0 0,0 1 0 0 0,0-1 0 0 0,0 1 0 0 0,0-1 0 0 0,0 1 0 0 0,0-1 0 0 0,0 0 0 0 0,0 1 0 0 0,-1-1 1 0 0,1 1-1 0 0,0-1 0 0 0,0 1 0 0 0,0-1 0 0 0,-1 0 0 0 0,1 1 0 0 0,0-1 0 0 0,0 0 0 0 0,-1 1 0 0 0,1-1 0 0 0,0 0 0 0 0,-1 1 0 0 0,1-1 0 0 0,0 0 0 0 0,-1 1 0 0 0,1-1 0 0 0,-1 0 0 0 0,1 0-4 0 0,-6 6 158 0 0,4-2-27 0 0,2 1 46 0 0,-3-2 26 0 0,-7 7 53 0 0,7-8-9 0 0,-1-1-110 0 0,1-1-67 0 0,-2 0-35 0 0,2-1 48 0 0,-7 3 113 0 0,-2 4-21 0 0,10-5-157 0 0,1 0 0 0 0,-1-1 1 0 0,1 1-1 0 0,-1 0 0 0 0,1 0 0 0 0,-1-1 0 0 0,0 1 0 0 0,1-1 1 0 0,-1 1-1 0 0,0-1 0 0 0,1 0 0 0 0,-1 0 0 0 0,0 0-18 0 0,0 0 15 0 0,1 0 0 0 0,-1 1 0 0 0,1-1 0 0 0,-1 0 0 0 0,1 0 0 0 0,-1 1 0 0 0,1-1 0 0 0,0 1 0 0 0,-1 0 0 0 0,1-1 0 0 0,-1 1 0 0 0,1 0 0 0 0,0 0-15 0 0,-12 5 85 0 0,10-5-73 0 0,1-1 0 0 0,-1 1 0 0 0,0 0 0 0 0,0-1 1 0 0,1 0-1 0 0,-1 0 0 0 0,0 0 0 0 0,0 0 0 0 0,0 0 0 0 0,0 0 0 0 0,1-1 0 0 0,-1 1 0 0 0,0-1 0 0 0,-1 0-12 0 0,-3-4 35 0 0,5 4-28 0 0,1 0 0 0 0,0 0 0 0 0,-1 1 0 0 0,1-1 0 0 0,-1 0 0 0 0,1 1 0 0 0,-1-1 0 0 0,1 1 0 0 0,-1-1 0 0 0,1 1 0 0 0,-1 0-1 0 0,1-1 1 0 0,-1 1 0 0 0,0 0-7 0 0,-10 1 18 0 0,8-1-9 0 0,1 0 0 0 0,-1 0-1 0 0,0 0 1 0 0,0 0-1 0 0,0 0 1 0 0,1-1 0 0 0,-1 0-1 0 0,-2 0-8 0 0,-4-4 17 0 0,-3-1 8 0 0,-22 4-14 0 0,28 1-62 0 0,-7-5 69 0 0,10 3-54 0 0,0-1-53 0 0,2 2-18 0 0,-1 0-45 0 0,1-1-51 0 0,0 1-59 0 0,0 0-127 0 0,-1-1-102 0 0,3 3 81 0 0,-1-1-64 0 0,1 1-57 0 0,-1-1-48 0 0,1 1-173 0 0,0 0-48 0 0,0 0-207 0 0,0 0-557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12.3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167 0 9328 0 0,'0'0'208'0'0,"0"0"33"0"0,0 0 15 0 0,0 0 21 0 0,0 3 65 0 0,3 9-5 0 0,8 2 53 0 0,2 3-3 0 0,-10-2-76 0 0,-1-1-73 0 0,3 2-44 0 0,1-1-47 0 0,-1 46 429 0 0,20 29 280 0 0,-20-29-384 0 0,-1-45-359 0 0,-2-10-56 0 0,0 0 0 0 0,-1 0 1 0 0,1 1-1 0 0,-1-1 0 0 0,-1 1 1 0 0,1-1-58 0 0,-1 1 84 0 0,1 0 1 0 0,0 0 0 0 0,0 0-1 0 0,0 0 1 0 0,1 0-1 0 0,2 4-84 0 0,-2-6 52 0 0,2 11 185 0 0,-4-3-85 0 0,1 4 20 0 0,5-2-19 0 0,-5-12-122 0 0,0 0 1 0 0,0 0-1 0 0,0 0 1 0 0,0 0 0 0 0,0 1-1 0 0,-1-1 1 0 0,0 0-1 0 0,1 2-31 0 0,-1 15 209 0 0,0 3 48 0 0,0-9-121 0 0,0 7 57 0 0,0-8-120 0 0,0-11 4 0 0,-3-2-10 0 0,0 0-60 0 0,-4 0-62 0 0,5 0-44 0 0,2 0-111 0 0,-1-5-52 0 0,0 2-46 0 0,0 2 65 0 0,1-1-40 0 0,-1 2 12 0 0,0-1-38 0 0,0 1-41 0 0,0-1-46 0 0,0 1-186 0 0,0-1-92 0 0,-1-1-102 0 0,0 1-110 0 0,0-3-1104 0 0,2-5-1125 0 0</inkml:trace>
  <inkml:trace contextRef="#ctx0" brushRef="#br0" timeOffset="295.52">16 318 7024 0 0,'-13'-13'157'0'0,"10"11"23"0"0,3 2 12 0 0,0 0-62 0 0,0 0-12 0 0,7-1 398 0 0,-2-1-55 0 0,0 0-59 0 0,0-1-63 0 0,1 1-58 0 0,-1-1-74 0 0,1 1-78 0 0,1 2-83 0 0,0 0 54 0 0,-5 0-70 0 0,0 0 0 0 0,0 0 0 0 0,0 0 0 0 0,0 0 0 0 0,0 0 0 0 0,0 0 0 0 0,0-1 0 0 0,0 1 0 0 0,0-1 0 0 0,1 0-30 0 0,9-5 149 0 0,19-7 317 0 0,-22 9-352 0 0,0 2-40 0 0,2-1 41 0 0,-7 3-59 0 0,-1-1 1 0 0,1 0-1 0 0,0 0 1 0 0,-1-1 0 0 0,1 1-1 0 0,-1-1 1 0 0,0 0-1 0 0,1 1 1 0 0,0-3-57 0 0,22-7 161 0 0,19-1-4 0 0,-27 8-100 0 0,3 0 4 0 0,0 4-33 0 0,10-1-21 0 0,17-11-29 0 0,-35 7 11 0 0,1 2-1 0 0,0 0 0 0 0,-1 1 0 0 0,1 0 1 0 0,11 1 11 0 0,-9 1 71 0 0,-4 1-14 0 0,-4-1-48 0 0,-1 0-32 0 0,0 0-39 0 0,-1-1-26 0 0,-1 0-38 0 0,1 1-45 0 0,0-2-50 0 0,-2 1-13 0 0,-1 0-46 0 0,1 0-43 0 0,0-1-36 0 0,4-1-440 0 0,-1 1-80 0 0,5 0-615 0 0,6 2-851 0 0,-18 0 2324 0 0</inkml:trace>
  <inkml:trace contextRef="#ctx0" brushRef="#br0" timeOffset="639.1">756 182 6824 0 0,'0'0'149'0'0,"0"0"23"0"0,0 0 13 0 0,3 2-21 0 0,4 10-130 0 0,1 2-34 0 0,-2-10 0 0 0,0 1 8 0 0,-5 3 52 0 0,-1-6-19 0 0,0-1 0 0 0,0 1 0 0 0,0 0 0 0 0,1-1 0 0 0,-1 1 0 0 0,0-1 0 0 0,1 1 0 0 0,0-1 0 0 0,-1 1 0 0 0,1-1 1 0 0,0 0-1 0 0,0 1 0 0 0,0-1 0 0 0,0 1-41 0 0,3 5 213 0 0,2 6 176 0 0,0-3-80 0 0,-3-2-126 0 0,1 3 64 0 0,-4-3-125 0 0,0-1-33 0 0,1 9 90 0 0,10 5 111 0 0,-6 6 15 0 0,-1-11-118 0 0,-2-9-66 0 0,0-1-1 0 0,-1 1 1 0 0,0-1 0 0 0,0 1 0 0 0,0 2-121 0 0,0 1 211 0 0,0-2-52 0 0,1 0-20 0 0,2 2 13 0 0,1 0 19 0 0,3 12 359 0 0,0 0 101 0 0,-7-3-122 0 0,1-9-271 0 0,4 2 7 0 0,0 0-20 0 0,-4-1-19 0 0,-3-9-104 0 0,1 0-96 0 0,0 1-35 0 0,0-2 37 0 0,-1 1 36 0 0,1-1 50 0 0,1 0 32 0 0,-1 0 53 0 0,0 0 61 0 0,1 0 70 0 0,-2-2-106 0 0,0 1-48 0 0,0 0-41 0 0,0 0-34 0 0,-2 1 0 0 0,-2 1-17 0 0,4-1 48 0 0,-1 0-52 0 0,1 1 57 0 0,0-1 48 0 0,1 0 36 0 0,-3 1 960 0 0,2-3-910 0 0,-1 0-54 0 0,0-1-69 0 0,-1-1-90 0 0,1 0-72 0 0,-1 1-56 0 0,2 0 113 0 0,-1 1-1 0 0,1-1 1 0 0,0 1-1 0 0,0-1 1 0 0,1 1-1 0 0,-1-1 1 0 0,0 1-1 0 0,0-1 1 0 0,1 0-1 0 0,-1 0-22 0 0,-3-22 184 0 0,4-3-50 0 0,0 1-64 0 0,1 5-72 0 0,-1 11 21 0 0,1 0-1 0 0,0 0 1 0 0,2-7-19 0 0,2-4-7 0 0,8-19 7 0 0,-8 27 4 0 0,-2 6-4 0 0,0 0 0 0 0,0 0 0 0 0,0 0 0 0 0,3-2 0 0 0,6-15 0 0 0,-11 21 0 0 0,1 0 0 0 0,-1 0 0 0 0,1 0 0 0 0,0 0 0 0 0,0 1 0 0 0,0-1 0 0 0,0 0 0 0 0,0 1 0 0 0,1-1 0 0 0,-1 1 0 0 0,1 0 0 0 0,0 0 0 0 0,-1 0 0 0 0,1 0 0 0 0,0 1 0 0 0,0-1 0 0 0,0 1 0 0 0,3-2 0 0 0,-5 3 0 0 0,12-5 0 0 0,-6-8 0 0 0,4 5 6 0 0,3-2-38 0 0,32-15-150 0 0,-39 23 143 0 0,2 0-87 0 0,2 2-111 0 0,7 1-219 0 0,-3 0-23 0 0,-11-1 263 0 0,-1 0 74 0 0,8 0-109 0 0,-6 0 97 0 0,-2 0-27 0 0,1 0-86 0 0,-2 0 73 0 0,0 0-38 0 0,0 0-42 0 0,0 0-46 0 0,1 0-50 0 0,-1 0-54 0 0,1 0-57 0 0,-1 0-63 0 0,-1 0 173 0 0,0 0-46 0 0,0 0-39 0 0,0 0-35 0 0,1 0-138 0 0,-1 0-35 0 0,5 0-1448 0 0</inkml:trace>
  <inkml:trace contextRef="#ctx0" brushRef="#br0" timeOffset="1089.62">1331 378 6448 0 0,'0'0'141'0'0,"2"0"23"0"0,32 0-10 0 0,-17 0-39 0 0,0 0 36 0 0,7 0 117 0 0,0 0 93 0 0,-5 0 23 0 0,1 0 86 0 0,0 0 97 0 0,0 0 106 0 0,-8 0-344 0 0,-1-2-83 0 0,4-2 1 0 0,-1 0-93 0 0,-9 2-98 0 0,13-1 238 0 0,-3 3-40 0 0,1 1-48 0 0,1-4-58 0 0,6-7-2 0 0,-18 7-16 0 0,9 1-15 0 0,-1-8-65 0 0,-13 9-49 0 0,3-1 75 0 0,-3-1-2 0 0,0-1-34 0 0,0-20 107 0 0,-3 12-130 0 0,-7 7 26 0 0,5-5-32 0 0,-22-5-1 0 0,10 7 36 0 0,1 0-36 0 0,-12-6-12 0 0,13 11 19 0 0,8 3 17 0 0,5 0-20 0 0,0 0 1 0 0,0-1 0 0 0,0 2 0 0 0,0-1-1 0 0,0 0 1 0 0,0 0 0 0 0,0 1 0 0 0,0-1 0 0 0,0 1-1 0 0,-1 0-14 0 0,-2 1 24 0 0,-12 7 106 0 0,13-7-99 0 0,1-1 0 0 0,0 1 1 0 0,0 0-1 0 0,0 1 0 0 0,0-1 1 0 0,0 0-1 0 0,0 1 0 0 0,1 0 1 0 0,-1-1-1 0 0,1 1 0 0 0,0 0 1 0 0,0 1-32 0 0,-1 0 41 0 0,3-3-33 0 0,0-1 0 0 0,0 1 0 0 0,0 0 0 0 0,-1-1 0 0 0,1 1 0 0 0,0-1 0 0 0,-1 1 0 0 0,1 0 0 0 0,-1-1-1 0 0,1 1 1 0 0,-1-1 0 0 0,1 0 0 0 0,-1 1 0 0 0,1-1 0 0 0,-1 1 0 0 0,1-1 0 0 0,-1 0 0 0 0,1 1 0 0 0,-1-1 0 0 0,0 0 0 0 0,1 1 0 0 0,-1-1-8 0 0,-4 2 21 0 0,3-1-14 0 0,0 1 1 0 0,0-1-1 0 0,0 1 1 0 0,0 0-1 0 0,1-1 1 0 0,-1 1-1 0 0,0 0 1 0 0,1 0-1 0 0,-1 0 1 0 0,1 0-1 0 0,0 0 1 0 0,-1 0-1 0 0,1 1 1 0 0,0-1-1 0 0,1 0 1 0 0,-1 0-1 0 0,0 1 0 0 0,1-1 1 0 0,-1 1-1 0 0,1 0-7 0 0,-6 15 58 0 0,-19 40 28 0 0,24-56-81 0 0,0 1 0 0 0,1 0 0 0 0,-1 0 1 0 0,1-1-1 0 0,-1 1 0 0 0,1 0 0 0 0,0 0 0 0 0,0 0 0 0 0,0 0 0 0 0,1 0 0 0 0,-1 0-5 0 0,1 5 8 0 0,-1-3 2 0 0,0-1-1 0 0,0 1 0 0 0,1-1 1 0 0,-1 1-1 0 0,1-1 1 0 0,0 1-1 0 0,1-1 0 0 0,-1 0 1 0 0,1 1-1 0 0,0-1 1 0 0,0 0-1 0 0,1 1-9 0 0,-1 0 5 0 0,-1-4-5 0 0,-1 0-1 0 0,1 0 1 0 0,0 0 0 0 0,0 0 0 0 0,-1 0 0 0 0,1-1 0 0 0,0 1 0 0 0,0 0 0 0 0,0-1 0 0 0,0 1 0 0 0,0 0 0 0 0,-1-1 0 0 0,1 1 0 0 0,0-1 0 0 0,0 0 0 0 0,1 1 0 0 0,9 5 11 0 0,-4 7 32 0 0,-5-12-42 0 0,0 1 1 0 0,0-1-1 0 0,0 1 1 0 0,0-1-1 0 0,0 0 0 0 0,1 0 1 0 0,-1 0-1 0 0,0 0 1 0 0,0 0-1 0 0,1 0 0 0 0,-1-1 1 0 0,1 1-1 0 0,-1-1 1 0 0,1 1-1 0 0,-1-1 1 0 0,2 0-2 0 0,-2 0 4 0 0,0 0 1 0 0,-1 0-1 0 0,1 0 1 0 0,-1 1-1 0 0,1-1 1 0 0,-1 0-1 0 0,1 1 1 0 0,-1-1-1 0 0,1 1 1 0 0,-1 0-1 0 0,0-1 1 0 0,1 1-1 0 0,0 1-4 0 0,0-1 5 0 0,-1 0 0 0 0,1 0 0 0 0,0 0-1 0 0,-1-1 1 0 0,1 1 0 0 0,0 0-1 0 0,-1-1 1 0 0,1 1 0 0 0,0-1-1 0 0,0 0 1 0 0,0 1 0 0 0,0-1 0 0 0,1 0-5 0 0,3 0-151 0 0,0 0 52 0 0,0 0 44 0 0,0 0 40 0 0,5 0 64 0 0,-1 0 69 0 0,24 0 429 0 0,-20 0-399 0 0,-6 0-128 0 0,-1 0-51 0 0,1 0-59 0 0,-1 0-70 0 0,0 0-50 0 0,0 0-69 0 0,-1 0-78 0 0,1 0-83 0 0,0 0-90 0 0,-1 0-98 0 0,1 0-104 0 0,0 0-111 0 0,1 0-934 0 0,1 0-1016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04:33.5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8520 0 0,'0'0'190'0'0,"0"0"28"0"0,0 0 11 0 0,0 0 36 0 0,0 0 67 0 0,0 0 27 0 0,0 0 8 0 0,0 0-34 0 0,0 0-146 0 0,0 0-69 0 0,0 0-12 0 0,0 0-34 0 0,0 0-135 0 0,0 0-58 0 0,0 0-7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09.1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1 349 8808 0 0,'0'0'257'0'0,"0"0"-2"0"0,0 0-190 0 0,2 2-37 0 0,3 3-64 0 0,1 1 80 0 0,2 2 70 0 0,11 11 231 0 0,-14-14-257 0 0,6 8 53 0 0,1 4-10 0 0,0 1-14 0 0,-1-5-2 0 0,4 1 44 0 0,15 15 166 0 0,-19-12-112 0 0,-7 1 50 0 0,-4-16-232 0 0,0 1 1 0 0,0 0 0 0 0,0 0 0 0 0,1-1 0 0 0,-1 1-1 0 0,1 0 1 0 0,0 0-32 0 0,9 7 218 0 0,-5 13-2 0 0,1-11-84 0 0,-3-6-51 0 0,-1-1 12 0 0,-1 1 25 0 0,-1 0 50 0 0,0 20 144 0 0,0-24-159 0 0,0-2 7 0 0,0 0 7 0 0,0 3 1 0 0,0 2-24 0 0,-1 4 9 0 0,1-3 7 0 0,1-2 37 0 0,-1-1 81 0 0,-1-3-125 0 0,-2 0-71 0 0,-6 0-22 0 0,7 0-15 0 0,-2 0 1 0 0,-10 0 108 0 0,12 0-135 0 0,0-1 0 0 0,0 1 0 0 0,0-1 0 0 0,0 0 0 0 0,0 1 0 0 0,0-1 0 0 0,1 0 0 0 0,-1 0 0 0 0,0 0 0 0 0,0-1 0 0 0,1 1 0 0 0,-1 0 0 0 0,1 0 0 0 0,-1-1 0 0 0,1 1 0 0 0,-1-1-19 0 0,-9-6 57 0 0,10 8-50 0 0,0 0 0 0 0,1-1 0 0 0,-1 1-1 0 0,0-1 1 0 0,0 1 0 0 0,0-1-1 0 0,0 1 1 0 0,0-1 0 0 0,1 0-1 0 0,-1 1 1 0 0,0-1 0 0 0,0 0-1 0 0,1 1 1 0 0,-1-1 0 0 0,0 0 0 0 0,1 0-1 0 0,-1 0 1 0 0,1 0 0 0 0,0 0-1 0 0,-1 0 1 0 0,1 0 0 0 0,0 0-1 0 0,-1 0 1 0 0,1 0 0 0 0,0 0 0 0 0,0 0-7 0 0,0-1 9 0 0,0 1 1 0 0,-1-1-1 0 0,1 1 1 0 0,0-1-1 0 0,-1 0 1 0 0,1 1-1 0 0,-1-1 1 0 0,1 1-1 0 0,-1-1 1 0 0,0 1 0 0 0,1 0-1 0 0,-1-1 1 0 0,0 1-1 0 0,0-1-9 0 0,-4-5 43 0 0,0-3 14 0 0,-2-4-24 0 0,4 7-19 0 0,2 6-10 0 0,1 0 1 0 0,-1-1 0 0 0,1 1-1 0 0,0 0 1 0 0,-1-1 0 0 0,1 1 0 0 0,0-1-1 0 0,0 1 1 0 0,0-1 0 0 0,0 1 0 0 0,0 0-1 0 0,0-1 1 0 0,0 1 0 0 0,1-1-1 0 0,-1 1 1 0 0,0-1 0 0 0,1 1 0 0 0,-1 0-1 0 0,1-1 1 0 0,0 1 0 0 0,-1 0 0 0 0,1 0-1 0 0,0-1 1 0 0,0 1-5 0 0,5-12 47 0 0,-5-3-35 0 0,-1 2-31 0 0,4 1-42 0 0,-1 7 37 0 0,10-19-72 0 0,-1 10 84 0 0,-11 14 12 0 0,1-1 0 0 0,0 0 0 0 0,-1 0 0 0 0,0 0 0 0 0,1 0 0 0 0,-1 0 0 0 0,0-1 0 0 0,0 1 0 0 0,0 0 0 0 0,-1-1 0 0 0,1 1 0 0 0,-1 0 0 0 0,1-1 0 0 0,-1 1 0 0 0,1-1 0 0 0,0 1 0 0 0,-1 0 0 0 0,1-1 0 0 0,0 1 0 0 0,0 0 0 0 0,0 0 0 0 0,0 0 0 0 0,1 0 0 0 0,-1 0 0 0 0,1 0 0 0 0,-1 0 0 0 0,1 0 0 0 0,38-28 0 0 0,-30 15-11 0 0,-5 11 1 0 0,0 0 1 0 0,1 0-1 0 0,-1 1 0 0 0,1 0 1 0 0,0 0 9 0 0,0 0-1 0 0,1-1 0 0 0,-1 1 0 0 0,0-1 0 0 0,0-1 0 0 0,1-1 1 0 0,13-8-4 0 0,-16 11-13 0 0,1 1 0 0 0,-1 0 0 0 0,1 0 0 0 0,0 0 0 0 0,0 1 0 0 0,0 0-1 0 0,0 0 1 0 0,0 0 0 0 0,5 0 17 0 0,-1 0-11 0 0,-2 0-33 0 0,2-5-124 0 0,-1 1-15 0 0,-2 2-10 0 0,6-3-128 0 0,-8 4 143 0 0,0 0-110 0 0,-2 1 93 0 0,0 0-40 0 0,1 0-263 0 0,0 0-117 0 0,0 1 90 0 0,0 0-44 0 0,3 0-662 0 0,4 0-518 0 0,7 0-986 0 0</inkml:trace>
  <inkml:trace contextRef="#ctx0" brushRef="#br0" timeOffset="453.12">1059 334 5208 0 0,'0'0'116'0'0,"0"0"17"0"0,-2 0 11 0 0,-2 0-32 0 0,-20 0-73 0 0,18 0-10 0 0,0 0 53 0 0,1 0 44 0 0,-1 0 36 0 0,-1 0 91 0 0,-13 0 551 0 0,11 0-489 0 0,1 0-87 0 0,-1 0-74 0 0,-1 1 196 0 0,-2 5 32 0 0,0 0-12 0 0,1-4-41 0 0,3-1-97 0 0,2 1-49 0 0,-1 2-12 0 0,-2 4 21 0 0,-6 4 108 0 0,4-7-96 0 0,1-1-4 0 0,3 5-37 0 0,3 2 4 0 0,3-10-151 0 0,1 0 0 0 0,0 0-1 0 0,-1 0 1 0 0,1 0 0 0 0,-1 0-1 0 0,1 0 1 0 0,-1 0 0 0 0,0 0-1 0 0,1 0 1 0 0,-1 0 0 0 0,0-1-1 0 0,1 1 1 0 0,-1 0 0 0 0,0 0-1 0 0,0 0 1 0 0,0-1 0 0 0,0 1-1 0 0,-1 0-15 0 0,-8 3 142 0 0,8-3-112 0 0,0 0 0 0 0,0 0-1 0 0,0 0 1 0 0,0 1 0 0 0,0-1-1 0 0,0 0 1 0 0,0 1 0 0 0,0 0 0 0 0,0-1-30 0 0,-5 6 84 0 0,4-4-44 0 0,-1 0 1 0 0,1 1-1 0 0,0-1 0 0 0,1 0 1 0 0,-1 1-1 0 0,0 0-40 0 0,-1 6 104 0 0,3-8-83 0 0,0 0 0 0 0,0 0 0 0 0,0 0 0 0 0,0 0 0 0 0,-1 0 0 0 0,1 0 1 0 0,-1 0-1 0 0,1 0 0 0 0,-1 0-21 0 0,0 0 12 0 0,0 0 0 0 0,1 0 1 0 0,-1 0-1 0 0,1 0 1 0 0,0 1-1 0 0,-1-1 0 0 0,1 1 1 0 0,0-1-1 0 0,1 1 1 0 0,-1-1-1 0 0,0 1 1 0 0,1-1-1 0 0,-1 1 0 0 0,1-1 1 0 0,0 1-1 0 0,0 0 1 0 0,0-1-1 0 0,0 1 0 0 0,0 0 1 0 0,1 0-13 0 0,-1 8 36 0 0,0-6-18 0 0,1 1 1 0 0,0-1-1 0 0,0 1 1 0 0,0-1-1 0 0,1 0 1 0 0,0 1-19 0 0,-2-3 9 0 0,1-1 1 0 0,0 1 0 0 0,0-1-1 0 0,0 0 1 0 0,0 0-1 0 0,1 0 1 0 0,-1 1-1 0 0,1-1 1 0 0,-1 0 0 0 0,1-1-1 0 0,0 1 1 0 0,-1 0-1 0 0,1 0 1 0 0,2 0-10 0 0,6 3 10 0 0,-8-4-10 0 0,0 0 0 0 0,0 0 0 0 0,1 0 0 0 0,-1 0 0 0 0,0 1 0 0 0,0-1 0 0 0,-1 1 1 0 0,1-1-1 0 0,0 1 0 0 0,-1-1 0 0 0,0 0 0 0 0,0 1 0 0 0,1-1 0 0 0,-1 0 0 0 0,0 0 0 0 0,0-1 0 0 0,1 1 0 0 0,-1 0 0 0 0,1 0 0 0 0,-1-1 0 0 0,0 1 0 0 0,1 0 0 0 0,-1-1 0 0 0,1 0 0 0 0,0 1 0 0 0,-1-1 0 0 0,1 0 0 0 0,-1 0 0 0 0,1 0 0 0 0,-1 0 0 0 0,2 0 0 0 0,1 0 0 0 0,0 0 0 0 0,-1 0 0 0 0,1 1 0 0 0,0 0 0 0 0,-1-1 0 0 0,1 1 0 0 0,1 1 0 0 0,5 2 0 0 0,8 3 14 0 0,0-6 25 0 0,-5 0-32 0 0,-3-1 32 0 0,-1 0 0 0 0,0 0 0 0 0,0 0-1 0 0,1-2 1 0 0,0 1-39 0 0,10-9 82 0 0,-8 6-44 0 0,3 0 26 0 0,4-6 35 0 0,-8 3-14 0 0,0 1 0 0 0,0 0 0 0 0,11-3-85 0 0,-3 2 139 0 0,-17 6-120 0 0,1-1 0 0 0,-1 1 0 0 0,1-1 0 0 0,-1 0 0 0 0,1 0 0 0 0,-1 0 0 0 0,0 0 0 0 0,0 0 0 0 0,0-1 0 0 0,0 1 0 0 0,-1 0 1 0 0,2-3-20 0 0,15-20 120 0 0,-7 15-64 0 0,-9 8-43 0 0,0 1 0 0 0,0-1-1 0 0,-1 1 1 0 0,1-1 0 0 0,0 0 0 0 0,-1 0 0 0 0,1 0 0 0 0,-1 0 0 0 0,0 0 0 0 0,0 0 0 0 0,1-1-13 0 0,2-5 36 0 0,-3 7-28 0 0,0 0 0 0 0,0-1-1 0 0,0 1 1 0 0,0 0 0 0 0,-1-1 0 0 0,1 1 0 0 0,0-1 0 0 0,-1 1-1 0 0,0-1 1 0 0,1 0 0 0 0,-1 1 0 0 0,0-1 0 0 0,0 1 0 0 0,0-1-8 0 0,1-9 55 0 0,-1 8-39 0 0,1-1 0 0 0,-1 1 0 0 0,0 0 0 0 0,0 0 0 0 0,-1 0 0 0 0,1 0 0 0 0,-1 0 0 0 0,1 0 1 0 0,-1 0-1 0 0,0 0-16 0 0,-2-4 29 0 0,-11-18 74 0 0,3 14-113 0 0,-5 3-119 0 0,-7 0 44 0 0,12 4 19 0 0,0 0-57 0 0,4 1-6 0 0,0-1-48 0 0,3 3 68 0 0,-8 0-241 0 0,8 1 207 0 0,1 0-52 0 0,0 0-20 0 0,0 0-57 0 0,0 0-68 0 0,0 0-76 0 0,1 0-87 0 0,-1-1-95 0 0,0 1-105 0 0,0-2-116 0 0,-3-2-771 0 0,-3-4-896 0 0,9 8 2420 0 0</inkml:trace>
  <inkml:trace contextRef="#ctx0" brushRef="#br0" timeOffset="897.31">1679 364 6824 0 0,'0'0'149'0'0,"0"0"23"0"0,0 0 13 0 0,0-3-21 0 0,0-1-201 0 0,-2 1 54 0 0,0 0 48 0 0,-1 1 39 0 0,-4 1 126 0 0,-4 1 198 0 0,-3 4 80 0 0,5-1-257 0 0,3 0-142 0 0,4-1-100 0 0,0-1-35 0 0,1 1 178 0 0,-1-1-34 0 0,-1 0 32 0 0,-1-1-76 0 0,-1-1-40 0 0,3 1 50 0 0,-9 1 92 0 0,-1 6 16 0 0,4-3-84 0 0,-2 1 49 0 0,9-5-140 0 0,0 0-1 0 0,0 1 0 0 0,0-1 0 0 0,0 1 1 0 0,0-1-1 0 0,0 1 0 0 0,0-1 1 0 0,0 1-1 0 0,0 0 0 0 0,0-1 0 0 0,0 1 1 0 0,0 0-1 0 0,0 0 0 0 0,1 0 1 0 0,-1 0-1 0 0,0-1 0 0 0,1 1 0 0 0,-1 1-16 0 0,-2 3 63 0 0,3-5-47 0 0,0 1 0 0 0,0 0 0 0 0,-1-1 0 0 0,1 1 0 0 0,0-1 0 0 0,-1 1 0 0 0,1 0 0 0 0,0-1-1 0 0,-1 1 1 0 0,1-1 0 0 0,-1 1 0 0 0,1-1 0 0 0,-1 0 0 0 0,1 1 0 0 0,-1-1 0 0 0,1 1 0 0 0,-1-1 0 0 0,1 0 0 0 0,-1 1 0 0 0,0-1-1 0 0,1 0 1 0 0,-1 0-16 0 0,-4 3 65 0 0,3-2-29 0 0,-1 0 1 0 0,1 1-1 0 0,0-1 1 0 0,0 1-1 0 0,0 0 1 0 0,0 0-1 0 0,0 0 1 0 0,0 0-1 0 0,1 0 1 0 0,-1 0-1 0 0,0 1-36 0 0,-13 28 325 0 0,6-11-163 0 0,-1-3-45 0 0,5 9-53 0 0,-1-16-52 0 0,6-9-10 0 0,-1 0 0 0 0,0-1 0 0 0,1 1 1 0 0,-1 0-1 0 0,1-1 0 0 0,0 1 0 0 0,-1 0 1 0 0,1 0-1 0 0,-1 0 0 0 0,1-1 1 0 0,0 1-1 0 0,0 0 0 0 0,0 0 0 0 0,-1 0 1 0 0,1 0-1 0 0,0-1 0 0 0,0 1 0 0 0,0 0 1 0 0,0 0-1 0 0,0 0 0 0 0,1 0 1 0 0,-1 0-1 0 0,0-1 0 0 0,0 1 0 0 0,0 0 1 0 0,1 0-3 0 0,4 7 10 0 0,-4-7-6 0 0,-1 1-1 0 0,1-1 1 0 0,0 0 0 0 0,0 1-1 0 0,0-1 1 0 0,-1 1 0 0 0,1-1-1 0 0,-1 1 1 0 0,1-1 0 0 0,-1 1-1 0 0,0 0 1 0 0,0-1 0 0 0,1 1-1 0 0,-1-1 1 0 0,0 2-4 0 0,-1-1 1 0 0,1 1-1 0 0,0-1 1 0 0,0 0-1 0 0,1 1 1 0 0,-1-1-1 0 0,0 0 1 0 0,1 0-1 0 0,-1 1 1 0 0,1-1 0 0 0,0 0-1 0 0,0 0 1 0 0,0 0-1 0 0,0 0 1 0 0,0 0-1 0 0,0 0 1 0 0,1 0 0 0 0,-1 0-1 0 0,0 0 1 0 0,2 0-1 0 0,7 14 10 0 0,-3-4 33 0 0,21 5-32 0 0,-23-13 0 0 0,0 0 1 0 0,0-1-1 0 0,0 1 0 0 0,0-1 1 0 0,0 0-1 0 0,1-1 1 0 0,0 0-1 0 0,-1 1 1 0 0,7 0-12 0 0,20 9 50 0 0,-31-11-40 0 0,1 0 0 0 0,0-1 0 0 0,0 1 0 0 0,0-1 0 0 0,-1 0 0 0 0,1 1 0 0 0,0-1-1 0 0,0 0 1 0 0,0 0-10 0 0,23-4 84 0 0,-13-2-30 0 0,-11 5-45 0 0,1 0 1 0 0,-1 1 0 0 0,0-1-1 0 0,1 0 1 0 0,-1 1-1 0 0,1-1 1 0 0,-1 1 0 0 0,1-1-1 0 0,-1 1 1 0 0,1 0 0 0 0,-1 0-1 0 0,1 0 1 0 0,-1 0-10 0 0,2-1 32 0 0,-1 1 1 0 0,1-1-1 0 0,-1 1 1 0 0,1-1-1 0 0,-1 0 0 0 0,0 1 1 0 0,1-1-1 0 0,-1-1 1 0 0,2 0-33 0 0,2-1 70 0 0,-1-1 1 0 0,1 0 0 0 0,-1 0 0 0 0,3-3-71 0 0,2-5 212 0 0,1 9-96 0 0,4-1 39 0 0,-14 3-142 0 0,0 1 0 0 0,-1 0 0 0 0,1-1 0 0 0,0 1 0 0 0,0-1 1 0 0,0 0-1 0 0,-1 1 0 0 0,1-1 0 0 0,0 0 0 0 0,0 1 0 0 0,-1-1 0 0 0,1 0 0 0 0,-1 0 0 0 0,1 0 1 0 0,0 0-14 0 0,3-9 162 0 0,1 0 8 0 0,3 0-46 0 0,-6 7-101 0 0,1 1 1 0 0,-1-1-1 0 0,-1 0 1 0 0,1 1 0 0 0,0-1-1 0 0,0-2-23 0 0,7-18 82 0 0,-4 11-49 0 0,-5 11-25 0 0,1 1 1 0 0,-1-1-1 0 0,1 0 1 0 0,-1 0 0 0 0,0 0-1 0 0,1-1 1 0 0,-1 1 0 0 0,0 0-1 0 0,0 0 1 0 0,0 0 0 0 0,0 0-1 0 0,0-1-8 0 0,0 1 2 0 0,-1 0 1 0 0,1-1-1 0 0,-1 1 0 0 0,1 0 0 0 0,-1 0 0 0 0,1-1 0 0 0,-1 1 0 0 0,0 0 0 0 0,0 0 1 0 0,1 0-1 0 0,-2 0-2 0 0,-3-8 17 0 0,4-7 26 0 0,1 13-34 0 0,0 1 0 0 0,0 0 0 0 0,0-1 0 0 0,0 1 0 0 0,0 0 0 0 0,-1 0 0 0 0,1-1 0 0 0,-1 1 0 0 0,0 0 0 0 0,0-2-9 0 0,-8-9 4 0 0,-10-2-57 0 0,14 13 44 0 0,-2-3-20 0 0,4-1-50 0 0,1 1 10 0 0,-3-2-185 0 0,-10-9-191 0 0,10 11 239 0 0,-1 0-81 0 0,3 2 51 0 0,0 0-51 0 0,0 0-57 0 0,0 0-65 0 0,1 2 87 0 0,1-1-44 0 0,-1 1-37 0 0,1-1-34 0 0,-1 0-125 0 0,0 0-32 0 0,-3-3-1304 0 0</inkml:trace>
  <inkml:trace contextRef="#ctx0" brushRef="#br0" timeOffset="1277.84">2193 92 8208 0 0,'0'0'234'0'0,"0"-3"6"0"0,0-3-146 0 0,0 2 7 0 0,0 2 77 0 0,0 2 193 0 0,0 0 352 0 0,0 0 40 0 0,0 0-323 0 0,0 0-207 0 0,0 0-80 0 0,0 0-29 0 0,0 0-16 0 0,0 0-38 0 0,0 2-1 0 0,0 27 109 0 0,0-2-73 0 0,2-10-22 0 0,5 1-24 0 0,-3-8-25 0 0,1 5 28 0 0,-2-8-31 0 0,-1 1 0 0 0,1 1 0 0 0,-2-1 0 0 0,1 3-31 0 0,-1 11 78 0 0,1-2 2 0 0,1 1 43 0 0,12 42 382 0 0,-7-33-252 0 0,1 8 80 0 0,12 42 413 0 0,-17-63-522 0 0,-4-5-80 0 0,1 5 32 0 0,5-2 13 0 0,-1 0 1 0 0,-3 0-33 0 0,0-2 12 0 0,4 0 9 0 0,0-1-20 0 0,-5-2-16 0 0,-1-4-12 0 0,0 2-48 0 0,-1 11 107 0 0,2-12-70 0 0,-1-2 59 0 0,-2-7-216 0 0,-2-2-6 0 0,2 2-90 0 0,-1 0-95 0 0,2 1 61 0 0,1 0-42 0 0,-1 0-44 0 0,0 1-44 0 0,1-1-38 0 0,-1 1-35 0 0,1 0-243 0 0,-1-1-58 0 0,0 1-795 0 0,-4 0-624 0 0,-3 0-1184 0 0</inkml:trace>
  <inkml:trace contextRef="#ctx0" brushRef="#br0" timeOffset="1666.08">2027 409 8640 0 0,'0'0'197'0'0,"0"0"24"0"0,0 0 17 0 0,2 0-38 0 0,6-1-165 0 0,2-4-30 0 0,4-2-2 0 0,0 5 42 0 0,-5 1 22 0 0,0 0 35 0 0,22-8 303 0 0,-7 2-131 0 0,4 0-10 0 0,1-1-47 0 0,68-17 342 0 0,-57 20-383 0 0,-7-5 0 0 0,27-5 162 0 0,-30 10-237 0 0,12 6-23 0 0,-8 0-3 0 0,-6-1-29 0 0,-11 0-100 0 0</inkml:trace>
  <inkml:trace contextRef="#ctx0" brushRef="#br0" timeOffset="1978.16">2738 439 5840 0 0,'0'0'132'0'0,"0"0"17"0"0,0 0 11 0 0,0 3 40 0 0,0-2-173 0 0,0-1-1 0 0,0 1 1 0 0,0 0-1 0 0,0 0 1 0 0,0-1-1 0 0,1 1 1 0 0,-1 0-1 0 0,0-1 1 0 0,1 1-1 0 0,-1 0 1 0 0,0-1-1 0 0,1 1 1 0 0,-1-1-1 0 0,1 1 1 0 0,-1-1-1 0 0,1 1 1 0 0,-1 0-1 0 0,1-1 1 0 0,-1 0-1 0 0,1 1 1 0 0,0-1-1 0 0,0 1-26 0 0,19 8 553 0 0,-4-2-128 0 0,-8-2-252 0 0,3 1 102 0 0,0-4-53 0 0,0-1 3 0 0,1 5 30 0 0,0 0-10 0 0,-2-4-36 0 0,6-2 100 0 0,-1 0-51 0 0,0 0-42 0 0,0 0-35 0 0,13 0 99 0 0,38 0 268 0 0,-45 0-329 0 0,0 0 60 0 0,-6-3-153 0 0,-14 3-124 0 0,0-1 1 0 0,1 0-1 0 0,-1 0 0 0 0,0 1 0 0 0,0-1 0 0 0,0 0 0 0 0,-1 0 0 0 0,1 0 0 0 0,0 0 0 0 0,0 0 1 0 0,0 0-1 0 0,0-1-2 0 0,4-11 0 0 0,5 8 0 0 0,-10 4 0 0 0,1 1 0 0 0,-1-1 0 0 0,0 0 0 0 0,1 0 0 0 0,-1 1 0 0 0,0-1 0 0 0,0 0 0 0 0,0 0 0 0 0,0 0 0 0 0,1 1 0 0 0,-1-1 0 0 0,0 0 0 0 0,0 0 0 0 0,-1 0 0 0 0,0-8 9 0 0,-6-6 71 0 0,3 8-79 0 0,-1-5 42 0 0,-5 7-22 0 0,5-8 22 0 0,-8-2-22 0 0,12 14-18 0 0,0-1 0 0 0,0 1-1 0 0,0 0 1 0 0,-1 0 0 0 0,1 0-1 0 0,0 0 1 0 0,-1 0 0 0 0,1 0-1 0 0,0 0 1 0 0,-1 1 0 0 0,1-1-1 0 0,-1 0 1 0 0,0 1 0 0 0,1-1-1 0 0,-1 1 1 0 0,1-1 0 0 0,-1 1-1 0 0,0 0 1 0 0,1 0 0 0 0,-1 0-3 0 0,-3 1-1 0 0,3-2 3 0 0,-21-12-17 0 0,20 12 7 0 0,1 1 0 0 0,0-1 0 0 0,0 1 0 0 0,0 0 0 0 0,-1-1 0 0 0,1 1 0 0 0,0 0 0 0 0,0 0 0 0 0,-2 1 8 0 0,0-1-12 0 0,-1 2-68 0 0,-10 9 18 0 0,-13 3 54 0 0,28-14 8 0 0,-5 3-1 0 0,5-3 3 0 0,-1 0 0 0 0,0 0 1 0 0,1 1-1 0 0,-1-1 0 0 0,1 0 0 0 0,-1 1 0 0 0,0-1 1 0 0,1 0-1 0 0,-1 1 0 0 0,1-1 0 0 0,-1 1 0 0 0,1-1 1 0 0,0 1-1 0 0,-1-1 0 0 0,1 1 0 0 0,-1-1 0 0 0,1 1 1 0 0,0 0-1 0 0,-1-1 0 0 0,1 1 0 0 0,0-1 0 0 0,0 1-2 0 0,-3 4 21 0 0,3-4-16 0 0,-1 0 1 0 0,0 0-1 0 0,1 0 1 0 0,-1-1 0 0 0,0 1-1 0 0,1 0 1 0 0,-1 0 0 0 0,0-1-1 0 0,0 1 1 0 0,0 0-1 0 0,0-1 1 0 0,0 1 0 0 0,0-1-1 0 0,0 1 1 0 0,0-1 0 0 0,0 0-6 0 0,-10 7 90 0 0,-7 20 99 0 0,17-26-181 0 0,0 1 0 0 0,0-1 0 0 0,0 0 0 0 0,-1 0 1 0 0,1 0-1 0 0,0 1 0 0 0,0-1 0 0 0,1 0 0 0 0,-1 1 0 0 0,0-1 0 0 0,0 1 1 0 0,1-1-1 0 0,-1 1 0 0 0,1 0 0 0 0,-1-1 0 0 0,1 1 0 0 0,0-1 0 0 0,0 1 0 0 0,-1 0 1 0 0,1 0-9 0 0,0-1 8 0 0,0 1 0 0 0,0-1 0 0 0,0 1 1 0 0,-1-1-1 0 0,1 1 0 0 0,0-1 1 0 0,-1 1-1 0 0,1-1 0 0 0,-1 0 0 0 0,0 1 1 0 0,1-1-1 0 0,-1 0 0 0 0,0 1-8 0 0,-5 10 55 0 0,3 11 39 0 0,6-13 2 0 0,-1-6-75 0 0,6 15 52 0 0,-6-2 30 0 0,-2-15-89 0 0,1 0 0 0 0,-1-1 0 0 0,0 1 0 0 0,0-1 1 0 0,1 1-1 0 0,-1 0 0 0 0,1-1 0 0 0,-1 1 0 0 0,1-1 0 0 0,0 0 0 0 0,-1 1 0 0 0,1-1 1 0 0,0 1-1 0 0,0-1-14 0 0,4 7 69 0 0,-3-4-32 0 0,-2-3-28 0 0,1 0 0 0 0,-1-1 0 0 0,0 1 1 0 0,1 0-1 0 0,-1-1 0 0 0,0 1 0 0 0,1-1 0 0 0,-1 1 0 0 0,0-1 1 0 0,1 1-1 0 0,-1-1 0 0 0,1 1 0 0 0,-1-1 0 0 0,1 1 0 0 0,-1-1 0 0 0,1 0 1 0 0,-1 1-1 0 0,1-1 0 0 0,0 0 0 0 0,-1 1 0 0 0,1-1 0 0 0,0 0-9 0 0,4 2 26 0 0,-3 0-23 0 0,1 0 1 0 0,-1 0 0 0 0,1 0 0 0 0,-1 0 0 0 0,0 0 0 0 0,1 1 0 0 0,-1 0-4 0 0,0-1 5 0 0,0 1 0 0 0,0-1 0 0 0,0 0 0 0 0,1 0 0 0 0,-1 0 0 0 0,1 0 0 0 0,-1 0 0 0 0,1 0 0 0 0,-1-1 0 0 0,3 2-5 0 0,8 0 9 0 0,-9-2-9 0 0,-1 0 0 0 0,1 0 1 0 0,0 1-1 0 0,0-1 0 0 0,-1 1 0 0 0,1 0 0 0 0,-1 0 1 0 0,1 0-1 0 0,0 1 0 0 0,-1-1 1 0 0,1-1 0 0 0,0 1 0 0 0,1 0-1 0 0,-1-1 1 0 0,0 0 0 0 0,0 0-1 0 0,1 0 1 0 0,3 0-1 0 0,23 0-17 0 0,-10-1-54 0 0,0-1-85 0 0,12-1-137 0 0,10-11-24 0 0</inkml:trace>
  <inkml:trace contextRef="#ctx0" brushRef="#br0" timeOffset="2550.47">3751 409 7920 0 0,'0'0'174'0'0,"0"0"29"0"0,0 0 13 0 0,-3 0-31 0 0,-10 0-147 0 0,-5 0-14 0 0,13 0 50 0 0,4 0 53 0 0,-2 0 53 0 0,-2 3 248 0 0,-6 5-46 0 0,10-7-334 0 0,-1-1-1 0 0,1 1 1 0 0,-1 0-1 0 0,1-1 1 0 0,0 0-1 0 0,-1 1 1 0 0,1-1-1 0 0,-1 0 1 0 0,1 0-1 0 0,-2 0-47 0 0,2 0 19 0 0,0 0 0 0 0,1 0 0 0 0,-1 0 0 0 0,0 0 0 0 0,1 1-1 0 0,-1-1 1 0 0,0 0 0 0 0,1 0 0 0 0,-1 0 0 0 0,0 1 0 0 0,1-1-1 0 0,-1 0 1 0 0,0 1 0 0 0,1-1 0 0 0,-1 0 0 0 0,1 1 0 0 0,-1-1-19 0 0,-5 9 265 0 0,6-8-244 0 0,-1 1 0 0 0,1-1 0 0 0,-1 0 0 0 0,1 0 0 0 0,-1 0 0 0 0,0 0 0 0 0,0 0 0 0 0,0 0 0 0 0,1 0 0 0 0,-1-1 0 0 0,0 1 0 0 0,0 0 1 0 0,0 0-1 0 0,0-1 0 0 0,0 1-21 0 0,-6 2 137 0 0,-6 4 92 0 0,11-6-198 0 0,0 0-1 0 0,0 0 1 0 0,0 1 0 0 0,0-1 0 0 0,1 1 0 0 0,-1-1 0 0 0,0 1 0 0 0,1 0 0 0 0,-1-1 0 0 0,1 1 0 0 0,0 0 0 0 0,-1 0 0 0 0,1 1-31 0 0,-4 7 162 0 0,0 0 8 0 0,-3 0-48 0 0,-3 3-36 0 0,8-9-79 0 0,0 0 0 0 0,1 0 1 0 0,0 0-1 0 0,0 0 0 0 0,0 0 1 0 0,-1 2-8 0 0,-12 29 112 0 0,10-10 46 0 0,-1-12-36 0 0,5-12-104 0 0,1 1 1 0 0,-1-1-1 0 0,0 0 1 0 0,0 1-1 0 0,1-1 1 0 0,-1 1-1 0 0,1-1 0 0 0,0 0 1 0 0,-1 1-1 0 0,1-1 1 0 0,0 1-1 0 0,0 0 1 0 0,0-1-19 0 0,-1 6 80 0 0,1-5-61 0 0,0 0 0 0 0,0 0 0 0 0,0 0 0 0 0,0 0 0 0 0,0 0 0 0 0,1 0 0 0 0,-1 0 0 0 0,1 0 0 0 0,-1 0 0 0 0,1 1-19 0 0,4 5 44 0 0,-4-7-35 0 0,0 1 0 0 0,0-1 0 0 0,-1 0 0 0 0,1 1 0 0 0,0-1 0 0 0,-1 1 0 0 0,1-1 0 0 0,-1 1 0 0 0,1-1 0 0 0,-1 1 0 0 0,0 0 0 0 0,1-1 0 0 0,-1 1 0 0 0,0 0-9 0 0,0-1 6 0 0,0 0 1 0 0,0 0 0 0 0,1 0 0 0 0,-1 0-1 0 0,0 0 1 0 0,1-1 0 0 0,-1 1 0 0 0,0 0-1 0 0,1 0 1 0 0,-1 0 0 0 0,1 0 0 0 0,0 0-1 0 0,-1 0 1 0 0,1-1 0 0 0,0 1 0 0 0,-1 0-1 0 0,1-1 1 0 0,0 1 0 0 0,0 0 0 0 0,0-1-1 0 0,-1 1 1 0 0,1-1 0 0 0,0 1 0 0 0,0-1-1 0 0,0 1 1 0 0,1-1-7 0 0,9 7 65 0 0,-5-3 42 0 0,3-5-84 0 0,-7 1-7 0 0,6 0-1 0 0,-5 0-9 0 0,0 1 1 0 0,0-1 0 0 0,-1 0 0 0 0,1 0-1 0 0,0-1 1 0 0,-1 1 0 0 0,1 0-1 0 0,0-1 1 0 0,-1 1 0 0 0,1-1-1 0 0,0 0 1 0 0,-1 0 0 0 0,1 0-1 0 0,-1 0 1 0 0,0-1 0 0 0,1 1-1 0 0,-1-1 1 0 0,0 1 0 0 0,2-2-7 0 0,-2 0 16 0 0,1 1 0 0 0,0 0 0 0 0,1-1 0 0 0,-1 2 0 0 0,0-1 0 0 0,1 0-16 0 0,0 0 16 0 0,-1 0 0 0 0,0 0 0 0 0,0 0 0 0 0,0 0 0 0 0,0 0 0 0 0,1-2-16 0 0,22-20 95 0 0,20-22 75 0 0,-41 41-148 0 0,-1 0-1 0 0,0 0 1 0 0,0 0-1 0 0,-1 0 1 0 0,0-1-1 0 0,0 1 1 0 0,2-7-22 0 0,5-21 80 0 0,0 0-32 0 0,-8 29-48 0 0,1-3 0 0 0,-1 0 0 0 0,-1 1 0 0 0,1-1 0 0 0,-1 0 0 0 0,0 0 0 0 0,0-5 0 0 0,0-23 0 0 0,0 22 0 0 0,0-1 0 0 0,-1 1 0 0 0,-1-1 0 0 0,0 1 0 0 0,-2-6 0 0 0,2 15 0 0 0,-3-8 0 0 0,2 0 0 0 0,-1 0 0 0 0,2-1 0 0 0,-1-8 0 0 0,2 14 0 0 0,-1-1 1 0 0,0 0-1 0 0,0 1 1 0 0,-1-1 0 0 0,-1-3-1 0 0,1 4-3 0 0,1 1 0 0 0,-1-1 0 0 0,1 0 0 0 0,0 0 0 0 0,1-3 3 0 0,-1 3-12 0 0,1 0 0 0 0,-1 0 0 0 0,0 1 0 0 0,-1-1 0 0 0,0 0 1 0 0,-2-5 11 0 0,2 7-5 0 0,0-12-56 0 0,2 15 59 0 0,0 1 0 0 0,0 0 0 0 0,0-1 0 0 0,0 1 0 0 0,-1 0 0 0 0,1-1 0 0 0,0 1 0 0 0,-1 0 0 0 0,1-1 1 0 0,-1 1 1 0 0,-3-7 0 0 0,3 7 0 0 0,0-1 0 0 0,0 1 0 0 0,0-1 0 0 0,0 1 0 0 0,1 0 0 0 0,-1-1 0 0 0,0 1 0 0 0,1-1 0 0 0,0 0 0 0 0,-1 1 0 0 0,1-1 0 0 0,0 1 0 0 0,0-1 0 0 0,0 0 0 0 0,-3-23-8 0 0,3 23 2 0 0,-1 1-1 0 0,1-1 1 0 0,-1 1 0 0 0,0-1-1 0 0,0 1 1 0 0,1-1 0 0 0,-1 1-1 0 0,0 0 1 0 0,0-1 0 0 0,0 1-1 0 0,-1-1 7 0 0,0 0-66 0 0,2 2 2 0 0,2 2 10 0 0,-1-1 53 0 0,0 0 0 0 0,0 0 1 0 0,0 0-1 0 0,0 0 1 0 0,0 1-1 0 0,0-1 1 0 0,0 0-1 0 0,-1 1 1 0 0,1-1 0 0 0,0 0-1 0 0,-1 1 1 0 0,1-1-1 0 0,-1 1 1 0 0,1-1-1 0 0,-1 1 1 0 0,0-1-1 0 0,1 1 1 0 0,-1-1-1 0 0,0 1 1 0 0,0-1 0 0 0,0 2 0 0 0,2 18-9 0 0,11 3-36 0 0,-5-7 39 0 0,-4 2 34 0 0,1 1 33 0 0,5 0 20 0 0,-4 0-18 0 0,-5-13-23 0 0,1 0-1 0 0,1 0 0 0 0,-1 0 0 0 0,2 3-39 0 0,7 14 119 0 0,-7-13-52 0 0,0-1 0 0 0,-1 1 1 0 0,1 6-68 0 0,0 5 105 0 0,-1-9-35 0 0,9 24 163 0 0,-2-5 43 0 0,-8-27-207 0 0,-1 1 0 0 0,0-1 0 0 0,0 1 0 0 0,-1 0 0 0 0,1 0-69 0 0,-2 9 147 0 0,1-9-69 0 0,0 0 0 0 0,0 0 0 0 0,0 0 0 0 0,1 1 0 0 0,0-1 0 0 0,0 0-78 0 0,4 9 211 0 0,-3-12-165 0 0,-1 0 0 0 0,0 0 0 0 0,0 1 0 0 0,0-1 0 0 0,0 0 0 0 0,-1 1 0 0 0,0-1 0 0 0,1 0-1 0 0,-1 1-45 0 0,0 0 45 0 0,0 0 0 0 0,0-1 0 0 0,1 1-1 0 0,0 0 1 0 0,-1-1 0 0 0,1 1 0 0 0,1-1-1 0 0,-1 1 1 0 0,0-1 0 0 0,1 1-1 0 0,1 1-44 0 0,-2-1 40 0 0,0-1-1 0 0,0 0 0 0 0,0 0 0 0 0,-1 0 0 0 0,1 1 0 0 0,-1-1 0 0 0,0 0 0 0 0,0 1 0 0 0,0-1 0 0 0,0 0 0 0 0,-1 3-39 0 0,0 13 198 0 0,1 3-47 0 0,0-16-147 0 0,0-4-28 0 0,0-2-24 0 0,0 0-34 0 0,0 0-19 0 0,0 0-35 0 0,0 0-40 0 0,0 0-46 0 0,0 0-49 0 0,0 0-47 0 0,0 0-42 0 0,0 0-39 0 0,0 0-262 0 0,0 0-65 0 0,0 0-50 0 0,0 0-37 0 0,0 0-310 0 0,0 0-33 0 0,0 0-2430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26.9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6392 0 0,'0'0'141'0'0,"0"0"23"0"0,3 2 12 0 0,7 11-24 0 0,-8-4-107 0 0,-2-3 15 0 0,0-6-60 0 0,0 8 168 0 0,0 0 39 0 0,0 8 301 0 0,0 0 74 0 0,0 22 857 0 0,0-27-1041 0 0,0 0-47 0 0,0 2-17 0 0,0-1-117 0 0,0-12-212 0 0,0 1 0 0 0,0-1-1 0 0,0 0 1 0 0,0 0 0 0 0,0 0-1 0 0,0 0 1 0 0,0 0 0 0 0,1 0-1 0 0,-1 0 1 0 0,0 0 0 0 0,0 0-1 0 0,0 0 1 0 0,0 0-1 0 0,-1 1 1 0 0,1-1 0 0 0,0 0-1 0 0,0 0 1 0 0,0 0 0 0 0,0 0-1 0 0,0 0 1 0 0,0 0 0 0 0,0 0-1 0 0,0 0 1 0 0,0 0 0 0 0,0 0-1 0 0,0 0 1 0 0,0 1 0 0 0,0-1-1 0 0,0 0 1 0 0,0 0 0 0 0,0 0-1 0 0,0 0 1 0 0,0 0 0 0 0,0 0-1 0 0,0 0 1 0 0,-1 0 0 0 0,1 0-1 0 0,0 0 1 0 0,0 0 0 0 0,0 0-1 0 0,0 0 1 0 0,0 0-1 0 0,0 0 1 0 0,0 0 0 0 0,0 0-1 0 0,0 0 1 0 0,0 0 0 0 0,0 0-1 0 0,-1 0 1 0 0,1 0 0 0 0,0 0-1 0 0,0 0 1 0 0,0 0 0 0 0,0 0-1 0 0,0 0 1 0 0,0 0 0 0 0,0 0-5 0 0,-8 2 135 0 0,8-2-116 0 0,-1 1 0 0 0,1-1 0 0 0,0 1 1 0 0,-1-1-1 0 0,1 1 0 0 0,-1 0 0 0 0,1-1 1 0 0,0 1-1 0 0,-1-1 0 0 0,1 1 0 0 0,0 0 1 0 0,0-1-1 0 0,-1 1 0 0 0,1 0 1 0 0,0-1-1 0 0,0 1-19 0 0,-1 17 292 0 0,1-3-185 0 0,1-1-107 0 0,-1 0-90 0 0,0-13-321 0 0,0 0-116 0 0,0-1 69 0 0,0 0-44 0 0,0 1-594 0 0,0-1-469 0 0,0 0-892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28.3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6216 0 0,'0'3'133'0'0,"0"7"23"0"0,0-8 15 0 0,2-2-15 0 0,-1 0-289 0 0,0 0 42 0 0,0 0 38 0 0,1 0 36 0 0,1 0 77 0 0,0 0 109 0 0,0 0 81 0 0,1 0 63 0 0,8 0 889 0 0,-8 0-732 0 0,-2 0-268 0 0,0 0-36 0 0,-1 0-43 0 0,0 0-52 0 0,2 0 96 0 0,-1 3-1 0 0,6 3-69 0 0,-1 1 17 0 0,-2-2 24 0 0,-1-1-1 0 0,1 1 1 0 0,-1 1-1 0 0,4 4-137 0 0,-3 2 254 0 0,1-8-87 0 0,-5-3-157 0 0,-1-1 1 0 0,0 0 0 0 0,1 0 0 0 0,-1 0 0 0 0,1 1-1 0 0,-1-1 1 0 0,0 0 0 0 0,1 1 0 0 0,-1-1-1 0 0,0 0 1 0 0,1 1 0 0 0,-1-1 0 0 0,0 1 0 0 0,0-1-1 0 0,1 0 1 0 0,-1 1 0 0 0,0-1 0 0 0,0 1-1 0 0,0-1 1 0 0,1 1 0 0 0,-1-1 0 0 0,0 1 0 0 0,0-1-1 0 0,0 1 1 0 0,0-1 0 0 0,0 0 0 0 0,0 1 0 0 0,0-1-1 0 0,0 1 1 0 0,0-1 0 0 0,0 1 0 0 0,-1 0-11 0 0,4 13 239 0 0,-3-13-221 0 0,1 0 0 0 0,-1 0 0 0 0,1 0 0 0 0,0 0 1 0 0,-1 0-1 0 0,1 0 0 0 0,0 0 0 0 0,-1-1 0 0 0,1 1 1 0 0,0 0-1 0 0,0 0 0 0 0,0-1 0 0 0,0 1 0 0 0,0-1 1 0 0,1 1-19 0 0,4 2 105 0 0,-5-2-91 0 0,-1-1 1 0 0,1 0 0 0 0,0 1-1 0 0,-1-1 1 0 0,1 0 0 0 0,-1 1-1 0 0,1-1 1 0 0,-1 1 0 0 0,1-1 0 0 0,-1 1-1 0 0,1-1 1 0 0,-1 1 0 0 0,1-1-1 0 0,-1 1 1 0 0,0-1 0 0 0,1 1-1 0 0,-1 0 1 0 0,0-1 0 0 0,1 1-1 0 0,-1 0 1 0 0,0-1 0 0 0,0 1-1 0 0,0 0 1 0 0,0-1 0 0 0,0 1-1 0 0,1 0 1 0 0,-1 0-15 0 0,0 1 21 0 0,12 21 273 0 0,-2-6-14 0 0,-6-8-90 0 0,0 2 44 0 0,-2-6-177 0 0,0-1 0 0 0,1 1 0 0 0,-1-1 0 0 0,1 1 1 0 0,-1-1-1 0 0,1 0 0 0 0,0 0 0 0 0,1-1 0 0 0,0 2-57 0 0,5 7 106 0 0,-3 6 5 0 0,0 0-1 0 0,3-6-7 0 0,-1-3-14 0 0,0 5 93 0 0,-7-11-134 0 0,1 1 0 0 0,0-1 0 0 0,0 0 0 0 0,0 0 1 0 0,0 0-1 0 0,2 1-48 0 0,3 3 92 0 0,-4-4-49 0 0,0 0 0 0 0,0 0 0 0 0,0 0 0 0 0,0 1 0 0 0,0-1 0 0 0,-1 1-43 0 0,3 7 112 0 0,5 6 82 0 0,-7-15-38 0 0,0 1 17 0 0,7 7 10 0 0,-8-8 1 0 0,-2-2-5 0 0,0 0-15 0 0,0 0-4 0 0,0 0 0 0 0,0 0-10 0 0,0 0-45 0 0,0 0-17 0 0,0 0-7 0 0,3 0-14 0 0,-3 0-66 0 0,0 0 1 0 0,1 1-1 0 0,-1-1 1 0 0,1 0-1 0 0,-1 0 0 0 0,0-1 1 0 0,1 1-1 0 0,-1 0 0 0 0,1 0 1 0 0,-1 0-1 0 0,0 0 0 0 0,1 0 1 0 0,-1 0-1 0 0,1 0 1 0 0,-1-1-1 0 0,0 1 0 0 0,1 0 1 0 0,-1 0-1 0 0,0-1 0 0 0,1 1 1 0 0,-1 0-1 0 0,0 0 0 0 0,0-1 1 0 0,1 1-1 0 0,-1 0 0 0 0,0-1 1 0 0,0 1-1 0 0,1 0 1 0 0,-1-1-1 0 0,0 1 0 0 0,0-1-1 0 0,5-5 38 0 0,5 1-11 0 0,-10 4-23 0 0,1 0 1 0 0,-1 1 0 0 0,0-1-1 0 0,1 0 1 0 0,-1 0-1 0 0,0 0 1 0 0,0 1-1 0 0,0-1 1 0 0,0 0 0 0 0,1 0-1 0 0,-1 0 1 0 0,0 1-1 0 0,0-1 1 0 0,-1-1-5 0 0,1-5 31 0 0,0 5-26 0 0,0 0 0 0 0,0 0-1 0 0,0 0 1 0 0,0 0-1 0 0,0 0 1 0 0,0 0-1 0 0,1 0 1 0 0,-1 0 0 0 0,1 0-1 0 0,0-1-4 0 0,4-5 21 0 0,-5 7-14 0 0,1 0-1 0 0,0-1 0 0 0,0 1 0 0 0,0-1 0 0 0,-1 1 0 0 0,1-1 0 0 0,0 1 0 0 0,-1-1 0 0 0,0 1 0 0 0,1-1 1 0 0,-1 1-1 0 0,0-1 0 0 0,0 0 0 0 0,0 1-6 0 0,0-6 12 0 0,1-10 124 0 0,1 10-124 0 0,3 0-3 0 0,-4 5-9 0 0,0 1 0 0 0,-1 0 0 0 0,1-1 0 0 0,0 1 0 0 0,0-1 1 0 0,-1 1-1 0 0,1-1 0 0 0,-1 1 0 0 0,1-1 0 0 0,-1 1 0 0 0,0-1 0 0 0,0 1 0 0 0,1-1 0 0 0,-1 0 0 0 0,0 1 0 0 0,0-1 0 0 0,0 0 0 0 0,0 1 0 0 0,1-1 0 0 0,-1 1 0 0 0,0-1 0 0 0,1 1 0 0 0,0-1 0 0 0,-1 1 0 0 0,1-1 0 0 0,0 1 0 0 0,0-1 0 0 0,-1 1 0 0 0,2 0 0 0 0,2-7 0 0 0,11-22 0 0 0,-10 17 0 0 0,5 8 0 0 0,-5-5 0 0 0,6 5-16 0 0,-10 1-4 0 0,0 1-3 0 0,14-5-14 0 0,-12 7 38 0 0,-3 0-1 0 0,1 1 0 0 0,-1-1 1 0 0,1 1-1 0 0,0-1 0 0 0,-1 1 0 0 0,1-1 1 0 0,-1 1-1 0 0,1 0 0 0 0,0 0 1 0 0,-1-1-1 0 0,1 1 0 0 0,0 0 0 0 0,0 0 1 0 0,-1 0-1 0 0,1 0 0 0 0,0-1 0 0 0,-1 1 1 0 0,1 0-1 0 0,0 0 0 0 0,0 1 1 0 0,-1-1-1 0 0,1 0 0 0 0,0 0 0 0 0,0 0 1 0 0,-1 0-1 0 0,1 1 0 0 0,0-1 0 0 0,-1 0 1 0 0,1 1-1 0 0,-1-1 0 0 0,1 0 0 0 0,0 1 1 0 0,-1-1-1 0 0,1 1 0 0 0,-1-1 1 0 0,1 1-1 0 0,-1-1 0 0 0,1 1 0 0 0,4 2 46 0 0,2-2-42 0 0,-1 0-15 0 0,-5-1 5 0 0,0 1 0 0 0,0 0 0 0 0,0 0 0 0 0,0 0 0 0 0,0-1 0 0 0,0 1 0 0 0,-1 0 0 0 0,1 0 0 0 0,0 0 0 0 0,0 0 0 0 0,-1 0 0 0 0,1 0 0 0 0,0 1 0 0 0,-1-1 0 0 0,1 0 0 0 0,-1 0 0 0 0,1 0 0 0 0,-1 1 0 0 0,0-1 0 0 0,0 0 0 0 0,0 0 0 0 0,1 1 0 0 0,-1-1 6 0 0,2 4-53 0 0,2-1 45 0 0,0-1 5 0 0,0 1 0 0 0,-1-1 0 0 0,0 1 0 0 0,0 0 0 0 0,1 2 3 0 0,9 23-60 0 0,-10-22 40 0 0,0 1 0 0 0,0-1-1 0 0,1 0 1 0 0,0 0 0 0 0,0 0 0 0 0,0-1 0 0 0,6 7 20 0 0,8 14 0 0 0,-7-21 40 0 0,-10-5-39 0 0,0-1-1 0 0,0 1 1 0 0,0-1 0 0 0,0 1 0 0 0,-1-1 0 0 0,1 1 0 0 0,0-1 0 0 0,0 1-1 0 0,0 0 1 0 0,0-1 0 0 0,0 1 0 0 0,-1 0 0 0 0,1 0 0 0 0,0 0 0 0 0,-1 0-1 0 0,1 0 0 0 0,3 10 0 0 0,-4-10 0 0 0,0-1 0 0 0,0 1 0 0 0,0-1 0 0 0,0 1 0 0 0,1-1 0 0 0,-1 0 0 0 0,0 1 0 0 0,0-1 0 0 0,0 1 0 0 0,1-1 0 0 0,-1 0 0 0 0,0 1 0 0 0,0-1 0 0 0,1 1 0 0 0,-1-1 0 0 0,0 0 0 0 0,1 1 0 0 0,-1-1 0 0 0,1 0 0 0 0,23 14 0 0 0,-9-2 12 0 0,0 1 36 0 0,-2-11-18 0 0,-11-2 51 0 0,1 3-5 0 0,7 7-11 0 0,-8-8 2 0 0,1 1-3 0 0,7 7-37 0 0,-8-7 38 0 0,-2-3 7 0 0,0 0-4 0 0,3-3 17 0 0,7-7 30 0 0,-7 6-17 0 0,-2 0-51 0 0,-2-3-9 0 0,1 7-24 0 0,-1-8 78 0 0,1 1-41 0 0,0-17-9 0 0,3 15 7 0 0,2 1-36 0 0,-4 7-9 0 0,0 0 0 0 0,-1-1 0 0 0,1 1-1 0 0,0-1 1 0 0,0 1 0 0 0,-1 0 0 0 0,1-1 0 0 0,-1 0 0 0 0,1 1 0 0 0,-1-1 0 0 0,0 1 0 0 0,0-1 0 0 0,1 1 0 0 0,-1-1-4 0 0,0-1 1 0 0,0 1 0 0 0,0-1 0 0 0,0 1 0 0 0,1 0 0 0 0,-1-1 0 0 0,1 1 0 0 0,-1-1 0 0 0,1 1 0 0 0,0 0 0 0 0,0-1 0 0 0,1 0-1 0 0,-1 0 0 0 0,1 1 0 0 0,-1 0 0 0 0,-1 0 0 0 0,1-1 0 0 0,0 1 0 0 0,-1 0 0 0 0,1-1 0 0 0,-1 1 0 0 0,1-1-1 0 0,-1 1 1 0 0,0-3 0 0 0,0 3 0 0 0,0-1 0 0 0,0 1 0 0 0,0-1 0 0 0,1 1 0 0 0,-1 0 0 0 0,1-1 0 0 0,0 1 0 0 0,-1 0 0 0 0,1-1 0 0 0,0 1 0 0 0,1-2 0 0 0,0 2 0 0 0,-1 0 0 0 0,0-1 0 0 0,0 1 0 0 0,-1 0 0 0 0,1-1 0 0 0,0 1 0 0 0,-1 0 0 0 0,0-1 0 0 0,1 1 0 0 0,-1-1 0 0 0,0-1 0 0 0,0 2 0 0 0,0 0 0 0 0,0 1 0 0 0,1-1 0 0 0,-1 0 0 0 0,0 1 0 0 0,1-1 0 0 0,-1 0-1 0 0,1 1 1 0 0,0-1 0 0 0,0 1 0 0 0,-1-1 0 0 0,1 1 0 0 0,0-1 0 0 0,5-8-34 0 0,-4-3-65 0 0,-2 12 84 0 0,0-1 1 0 0,0 1 0 0 0,1-1 0 0 0,-1 0-1 0 0,0 1 1 0 0,1-1 0 0 0,-1 1-1 0 0,1-1 1 0 0,0 1 0 0 0,-1 0 0 0 0,1-1-1 0 0,0 1 1 0 0,0-1 0 0 0,0 1 14 0 0,4-7-110 0 0,-4 6-19 0 0,0-1 39 0 0,0 0 12 0 0,0 0 45 0 0,1-1-2 0 0,-1 2-27 0 0,0 0-50 0 0,1-1-77 0 0,0 1-46 0 0,0-1-84 0 0,1 1-97 0 0,0-2-112 0 0,-2 4 249 0 0,0-1-36 0 0,1-2-414 0 0,-1 1 109 0 0,1 0-51 0 0,1-2-779 0 0,-1-2-575 0 0,-2-3-1139 0 0,0 9 3080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30.5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375 46 6120 0 0,'0'0'176'0'0,"0"-3"-4"0"0,-2-7-136 0 0,-8 5-36 0 0,7 2-6 0 0,1 0 37 0 0,1 0 41 0 0,-1 1 40 0 0,-2 1 43 0 0,-2 1 45 0 0,-5-2 230 0 0,-1-4 72 0 0,0 0 4 0 0,2 5-71 0 0,-10 1 84 0 0,-34 0 1131 0 0,32 0-1005 0 0,3 0-179 0 0,9 0-287 0 0,1 0-43 0 0,-1 0 35 0 0,2 1-44 0 0,0 2-18 0 0,-1 1 8 0 0,-1 0 15 0 0,-6 3 187 0 0,3 1-81 0 0,-2 4-34 0 0,-5 9 9 0 0,6-6-67 0 0,11-12-112 0 0,1 0 1 0 0,0 0-1 0 0,-1 0 1 0 0,1 0-1 0 0,1 0 0 0 0,-2 2-34 0 0,2-2 33 0 0,-1 1-1 0 0,0-1 0 0 0,0 0 0 0 0,0 0 0 0 0,0 0 1 0 0,-2 1-33 0 0,3-4 8 0 0,0 1 0 0 0,1 0 1 0 0,-1-1-1 0 0,0 1 1 0 0,0 0-1 0 0,0 0 1 0 0,1 0-1 0 0,-1-1 0 0 0,0 1 1 0 0,1 0-1 0 0,-1 0 1 0 0,1 0-1 0 0,-1 0 1 0 0,1 0-1 0 0,-1 0 1 0 0,1 1-1 0 0,0-1 0 0 0,0 0 1 0 0,-1 0-1 0 0,1 0 1 0 0,0 0-1 0 0,0 0 1 0 0,0 0-1 0 0,0 1 0 0 0,0-1 1 0 0,0 0-1 0 0,1 0 1 0 0,-1 0-1 0 0,0 0 1 0 0,1 0-1 0 0,-1 0 0 0 0,0 0 1 0 0,1 0-1 0 0,-1 0 1 0 0,1 0-1 0 0,0 0 1 0 0,-1 0-1 0 0,2 1-8 0 0,1 4 21 0 0,-3-5-17 0 0,0-1 0 0 0,1 1 0 0 0,-1 0 0 0 0,0 0 0 0 0,0 0 0 0 0,0 0 0 0 0,0-1 0 0 0,0 1 0 0 0,0 0 1 0 0,0 0-1 0 0,0 0 0 0 0,0 0 0 0 0,0-1 0 0 0,0 1 0 0 0,0 0 0 0 0,-1 0 0 0 0,1 0 0 0 0,0-1 0 0 0,-1 1 0 0 0,1 0 0 0 0,0 0 0 0 0,-1-1 0 0 0,1 1 0 0 0,-1 0 1 0 0,0 0-5 0 0,-3 8 45 0 0,9 7 44 0 0,2-4 7 0 0,1-1 45 0 0,0-2 85 0 0,12 9-147 0 0,-7-9-81 0 0,-11-8-6 0 0,0-1 0 0 0,-1 1 1 0 0,1-1-1 0 0,-1 1 0 0 0,1-1 0 0 0,0 0 1 0 0,-1 0-1 0 0,1 0 0 0 0,0 0 0 0 0,-1 0 1 0 0,1 0-1 0 0,1-1 8 0 0,17 0-4 0 0,-7 1 79 0 0,11 0 18 0 0,-1 0 9 0 0,-15-1-74 0 0,0 0 0 0 0,-1 0 0 0 0,1-1 0 0 0,-1 0 0 0 0,4-2-28 0 0,13-3 58 0 0,-10 2-35 0 0,0 0 0 0 0,0-1 1 0 0,-1-1-1 0 0,0 0 1 0 0,7-6-24 0 0,13-14 64 0 0,-22 22-50 0 0,-10 5-11 0 0,0 0-1 0 0,0-1 1 0 0,0 1 0 0 0,0-1 0 0 0,0 1 0 0 0,0-1-1 0 0,0 1 1 0 0,0-1 0 0 0,0 0 0 0 0,0 1-1 0 0,0-1 1 0 0,-1 0 0 0 0,1 0 0 0 0,0 0 0 0 0,0 0-1 0 0,-1 1 1 0 0,1-1 0 0 0,0-1-3 0 0,3-8 13 0 0,-3 8-7 0 0,0 0-1 0 0,0-1 1 0 0,0 1 0 0 0,1 0-1 0 0,-1 0 1 0 0,1 0 0 0 0,-1 0-1 0 0,1 1 1 0 0,-1-1-6 0 0,12-13 10 0 0,-8-1-10 0 0,-5 16 0 0 0,1-1 0 0 0,-1 0 0 0 0,1 1 0 0 0,-1-1 0 0 0,1 0 0 0 0,-1 1 0 0 0,1-1 0 0 0,-1 0 0 0 0,1 1 0 0 0,0-1 0 0 0,-1 1 0 0 0,1-1 0 0 0,0 1 0 0 0,-1-1 0 0 0,1 1 0 0 0,0-1 0 0 0,1 6-5 0 0,-1 24-77 0 0,-1-22 81 0 0,-1 4 1 0 0,1-8 0 0 0,-1 0 0 0 0,1 0 0 0 0,0 0 0 0 0,0 0 0 0 0,1 0 0 0 0,-1 1 0 0 0,1-1 0 0 0,-1 0 0 0 0,1 0 0 0 0,0 0 1 0 0,4 5-1 0 0,-4-7 0 0 0,0 0 0 0 0,0 1 0 0 0,-1-1 0 0 0,1 1 0 0 0,0-1 0 0 0,-1 1 0 0 0,1-1 0 0 0,-1 1 0 0 0,1-1 0 0 0,-1 1 0 0 0,0-1 0 0 0,1 1 0 0 0,-1-1 0 0 0,0 1-1 0 0,2 13 2 0 0,11 1-1 0 0,-11-15 0 0 0,-1 1 0 0 0,1 0 0 0 0,-1 0 0 0 0,1 0 0 0 0,-1 0 0 0 0,0 0 0 0 0,0 0 0 0 0,0 0 0 0 0,0 1 0 0 0,4 7-1 0 0,7 5 12 0 0,-7-11-35 0 0,5 7 121 0 0,-7-8-109 0 0,0 0-56 0 0,-1-1-24 0 0,0 0-46 0 0,0-1-52 0 0,-1 1-60 0 0,0-2 9 0 0,-1 1-40 0 0,1-1-36 0 0,-1 1-35 0 0,0-1-229 0 0,0 0-57 0 0,0 0-756 0 0,0 0-603 0 0,0 0-1143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32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212 62 7056 0 0,'19'0'105'0'0,"-14"0"-21"0"0,1 0 64 0 0,-3-3 44 0 0,7-9-27 0 0,-8-1-77 0 0,-2 11 1 0 0,0 1 100 0 0,0 1-33 0 0,0 0-36 0 0,0-2 34 0 0,0 0-80 0 0,0-5-2 0 0,0 5 20 0 0,0 1 61 0 0,0 0 91 0 0,-2 1 101 0 0,1 0-325 0 0,1 0 0 0 0,-1 0 0 0 0,1 0 0 0 0,-1 0-1 0 0,0 0 1 0 0,1 0 0 0 0,-1 0 0 0 0,1-1 0 0 0,-1 1 0 0 0,1 0-1 0 0,-1 0 1 0 0,1 0 0 0 0,-1-1 0 0 0,1 1 0 0 0,-1 0-1 0 0,1-1 1 0 0,0 1 0 0 0,-1-1 0 0 0,1 1 0 0 0,-1 0 0 0 0,1-1-1 0 0,0 1 1 0 0,-1-1 0 0 0,1 0-20 0 0,0 1 21 0 0,-1-1 1 0 0,1 1-1 0 0,-1-1 1 0 0,1 0-1 0 0,-1 1 1 0 0,1-1-1 0 0,-1 1 1 0 0,1 0-1 0 0,-1-1 1 0 0,1 1-1 0 0,-1-1 0 0 0,0 1 1 0 0,1 0-1 0 0,-1-1 1 0 0,0 1-1 0 0,1 0 1 0 0,-1 0-1 0 0,0-1 1 0 0,1 1-1 0 0,-1 0 1 0 0,0 0-1 0 0,0 0 0 0 0,1 0 1 0 0,-1 0-1 0 0,0 0-21 0 0,-3 0 128 0 0,-2 0 52 0 0,-16 0 654 0 0,15 1-631 0 0,1 1-105 0 0,-12 6 379 0 0,-25 14 789 0 0,36-17-1133 0 0,-1 3-39 0 0,-7 4 43 0 0,8-8-75 0 0,4-3-37 0 0,0 0 0 0 0,0 1 0 0 0,0-1 0 0 0,0 1-1 0 0,0 0 1 0 0,1 0 0 0 0,-1 0 0 0 0,0 1 0 0 0,1-1-1 0 0,0 1 1 0 0,0-1 0 0 0,-1 1 0 0 0,0 2-25 0 0,-2 2 36 0 0,-12 22 147 0 0,6-4 22 0 0,9-19-182 0 0,-5 17 85 0 0,3 6 64 0 0,4-27-160 0 0,1 10 51 0 0,0 0-42 0 0,-1-11-21 0 0,1 0 0 0 0,-1 0 0 0 0,0 0 0 0 0,1 0 0 0 0,-1 0 0 0 0,1 0 0 0 0,-1 0 0 0 0,1 0 0 0 0,0 0 0 0 0,-1-1 0 0 0,1 1 0 0 0,0 0 0 0 0,0 0 0 0 0,-1-1 0 0 0,1 1 0 0 0,0 0 0 0 0,0-1 0 0 0,0 1 0 0 0,0 0 0 0 0,12 4 0 0 0,-8 5 17 0 0,23 5 230 0 0,-26-14-214 0 0,0-1 0 0 0,0 1 1 0 0,1-1-1 0 0,-1 1 1 0 0,0-1-1 0 0,1 0 1 0 0,-1 0-1 0 0,2 0-33 0 0,11 0 89 0 0,-9-1-117 0 0,-3 1 27 0 0,0 0 1 0 0,0 0 0 0 0,0 0 0 0 0,0-1-1 0 0,0 0 1 0 0,0 1 0 0 0,0-1 0 0 0,0 0-1 0 0,0-1 1 0 0,2 0 0 0 0,5-2-8 0 0,4-1-25 0 0,17-5 29 0 0,1-4 147 0 0,-5-3-70 0 0,8-3-57 0 0,-33 19-15 0 0,1-1 0 0 0,-1 0 0 0 0,0 1 0 0 0,0-1 0 0 0,1 0 0 0 0,-1-1 0 0 0,0 1 0 0 0,-1 0 0 0 0,1 0 0 0 0,1-2-1 0 0,13-26 94 0 0,-14 25-70 0 0,2-8 47 0 0,-3-4-50 0 0,-2 0-63 0 0,-3 4-74 0 0,3 10 148 0 0,-1 0-89 0 0,-1 0-92 0 0,1 0-94 0 0,-1 0-97 0 0,0 0-100 0 0,0 1-103 0 0,0-1-106 0 0,1 1 178 0 0,0 0-45 0 0,0 0-45 0 0,1 1-47 0 0,-5-5-1331 0 0,-3-3-1103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33.9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197 1 9096 0 0,'0'0'200'0'0,"0"0"33"0"0,0 0 16 0 0,2 0-31 0 0,4 0-154 0 0,-2 0 22 0 0,-2 0 87 0 0,-1 2 198 0 0,0 6 91 0 0,5 3 87 0 0,0 2 45 0 0,-4-2-97 0 0,-2-4-257 0 0,0 2 31 0 0,3 5 87 0 0,3-1-97 0 0,-5-10-202 0 0,0-1 0 0 0,0 1 0 0 0,0 0 0 0 0,-1 0 0 0 0,1 0 0 0 0,-1 0 1 0 0,1 2-60 0 0,-1 6 174 0 0,0 3 68 0 0,0-2-84 0 0,-1-5-22 0 0,1 1 1 0 0,1 0-1 0 0,-1 0 1 0 0,3 7-137 0 0,1 1 175 0 0,2 5 44 0 0,-4 3-34 0 0,-3 3 37 0 0,1-14-47 0 0,-1 1-1 0 0,2-1 0 0 0,-1 0 0 0 0,4 12-174 0 0,0-9 159 0 0,-2-10-78 0 0,0 1 0 0 0,-1-1 0 0 0,1 0 0 0 0,-2 1 0 0 0,1-1 0 0 0,-1 1-81 0 0,0-4 42 0 0,0 0 0 0 0,1 1 0 0 0,-1-1 1 0 0,1 0-1 0 0,-1 0 0 0 0,1 0 0 0 0,1 3-42 0 0,6 11 87 0 0,-7-14-86 0 0,0 0 0 0 0,-1-1 0 0 0,1 1 0 0 0,-1 0 0 0 0,1 0 0 0 0,-1-1 0 0 0,0 1 0 0 0,0 0 0 0 0,0 0 0 0 0,-1 2-1 0 0,0 10 0 0 0,1 13-1 0 0,0-11 76 0 0,1-15-71 0 0,-1 0 0 0 0,0-1 0 0 0,1 1 0 0 0,-1 0 1 0 0,1-1-1 0 0,-1 1 0 0 0,1-1 0 0 0,0 1 0 0 0,0-1 0 0 0,-1 0 0 0 0,2 2-4 0 0,3 5 23 0 0,-2 5-1 0 0,-3-11-2 0 0,0-2-70 0 0,0 0-37 0 0,0 0-128 0 0,0 0 156 0 0,0 0-15 0 0,0 0-26 0 0,0 0-47 0 0,0 0-21 0 0,0 0-47 0 0,0 0-55 0 0,0 0-62 0 0,0 0-66 0 0,0 0-61 0 0,0 0-56 0 0,0 0-47 0 0,0 0-166 0 0,0 0-48 0 0,0 0-200 0 0,0 0-540 0 0</inkml:trace>
  <inkml:trace contextRef="#ctx0" brushRef="#br0" timeOffset="605.29">0 273 10424 0 0,'0'0'233'0'0,"0"0"39"0"0,0 0 15 0 0,0 0-37 0 0,1-1-186 0 0,1-1-37 0 0,-1 1-26 0 0,0 0-1 0 0,0 0 1 0 0,0 0 0 0 0,1 0-1 0 0,-1 0 1 0 0,0 0 0 0 0,1 1-1 0 0,-1-1 1 0 0,1 0 0 0 0,-1 1-1 0 0,2-1 0 0 0,12-1 11 0 0,-2 2 27 0 0,0-2 60 0 0,0-2 58 0 0,9-3 137 0 0,16 2 28 0 0,-3-5-4 0 0,-8 5-131 0 0,-15 4-98 0 0,-1-1 0 0 0,1-1 0 0 0,-1 0 0 0 0,2-1-88 0 0,13-5 199 0 0,-1 3-46 0 0,-1 1-49 0 0,0 1-51 0 0,0 1-50 0 0,21-4-3 0 0,-1 0-3 0 0,-9 0-34 0 0,-18 3-36 0 0,9-2-101 0 0,-11 5 43 0 0,0 0-38 0 0,-6 1 178 0 0,0 0-72 0 0,0 0-70 0 0,0 0-68 0 0,-2 0-1 0 0,0 0-39 0 0,0 0-38 0 0,0 0-36 0 0,0 0-35 0 0,0 0-34 0 0,7 0-482 0 0,1 0-122 0 0,0 0-112 0 0,0 0-103 0 0,1 0-94 0 0,-11 0 969 0 0,-2 2 99 0 0,0 1 85 0 0,-1-1 69 0 0,2 3 64 0 0,5-2 126 0 0,-9-3-112 0 0,0 0 0 0 0,0 0 0 0 0,0 0 0 0 0,0 0 0 0 0,0 0 0 0 0,0 0 0 0 0,0 0 0 0 0,0 0 0 0 0,0 0 0 0 0,0 0 0 0 0,1 0-1 0 0,-1 0 1 0 0,0 0 0 0 0,0 0 0 0 0,0 0 0 0 0,0 0 0 0 0,0 0 0 0 0,0 0 0 0 0,0 0 0 0 0,0 0 0 0 0,0 0 0 0 0,0 0 0 0 0,0 0 0 0 0,1 0 0 0 0,-1 0 0 0 0,0 0 0 0 0,0 0 0 0 0,0 0 0 0 0,0 0 0 0 0,0 0 0 0 0,0 0 0 0 0,0 0 0 0 0,0 0 0 0 0,0 1 0 0 0,0-1 0 0 0,0 0 0 0 0,0 0 0 0 0,0 0 0 0 0,0 0 0 0 0,0 0 0 0 0,0 0 0 0 0,0 0 0 0 0,0 0 0 0 0,0 0 0 0 0,0 0-1 0 0,0 0 1 0 0,0 1 0 0 0,0-1 0 0 0,0 0 0 0 0,0 0 0 0 0,0 0 0 0 0,0 0 0 0 0,0 0 0 0 0,0 0 0 0 0,0 0 0 0 0,0 0 0 0 0,0 0-3 0 0,2 11 212 0 0,2-2-42 0 0,-1-2 3 0 0,1 0 42 0 0,1 2 158 0 0,5 4 140 0 0,-9-12-309 0 0,0 1-39 0 0,0 0 68 0 0,0 1-86 0 0,-1 1-82 0 0,0-1-17 0 0,1-1 63 0 0,9 16 337 0 0,-5 7-6 0 0,-1-14-215 0 0,5 3 265 0 0,-1 1 43 0 0,-4-4-229 0 0,-1 1-29 0 0,1 3 112 0 0,7 1 97 0 0,-2-4-75 0 0,-3 6 55 0 0,0 0-7 0 0,3-6-51 0 0,-2-3-100 0 0,1 5 218 0 0,0 0-30 0 0,-1-6-242 0 0,-5-6-300 0 0,0 0 74 0 0,0 0 81 0 0,1 1 64 0 0,10 10 917 0 0,-10-10-859 0 0,-1-1-167 0 0,-1-1-43 0 0,2 2 308 0 0,-3-3-15 0 0,0 0-62 0 0,0 0-27 0 0,0 0-8 0 0,0 0-2 0 0,0 0-6 0 0,0 0-1 0 0,0 0 0 0 0,-1-2-38 0 0,1 0-89 0 0,1-9-53 0 0,-1 11 3 0 0,0-2-22 0 0,-1 0 1 0 0,1 1-1 0 0,0-1 1 0 0,0 1-1 0 0,-1-1 1 0 0,1 0-1 0 0,-1 1 1 0 0,1-1-1 0 0,-1 1 1 0 0,0-1-1 0 0,1 1 1 0 0,-1 0-1 0 0,0-1 0 0 0,0 1 1 0 0,0 0-1 0 0,0 0 1 0 0,0-1-1 0 0,-1 1-9 0 0,2 1 3 0 0,0-1 0 0 0,-1 1-1 0 0,1 0 1 0 0,0 0-1 0 0,0-1 1 0 0,-1 1-1 0 0,1 0 1 0 0,0 0 0 0 0,0-1-1 0 0,0 1 1 0 0,0 0-1 0 0,0 0 1 0 0,0-1-1 0 0,-1 1 1 0 0,1 0-1 0 0,0-1 1 0 0,0 1 0 0 0,0 0-1 0 0,0-1 1 0 0,0 1-1 0 0,0 0 1 0 0,0 0-1 0 0,0-1 1 0 0,0 1 0 0 0,0 0-1 0 0,0-1-2 0 0,1-4 9 0 0,-1 2-4 0 0,1 0 1 0 0,-1 0-1 0 0,0 0 0 0 0,0 0 0 0 0,0 0 1 0 0,-1 0-1 0 0,1 1 0 0 0,-1-1 0 0 0,1 0 1 0 0,-1 0-1 0 0,0 0-5 0 0,-2-2 2 0 0,2 2 5 0 0,-1 0 0 0 0,1 0-1 0 0,0 0 1 0 0,0 0 0 0 0,0 0 0 0 0,0 0 0 0 0,0 0 0 0 0,1 0 0 0 0,-1 0 0 0 0,1-1 0 0 0,0 1 0 0 0,0-3-7 0 0,1 2 6 0 0,-1 0 1 0 0,0 1-1 0 0,1-1 1 0 0,0 0-1 0 0,0 0 0 0 0,0 1 1 0 0,1-1-1 0 0,-1 1 1 0 0,1-1-1 0 0,1-2-6 0 0,-3 5 4 0 0,1 0 0 0 0,-1-1 1 0 0,1 1-1 0 0,-1 0 0 0 0,0-1 0 0 0,1 1 0 0 0,-1 0 1 0 0,0-1-1 0 0,0 1 0 0 0,0-1-4 0 0,2-16 11 0 0,1 11-10 0 0,1 0-1 0 0,-1 1 0 0 0,2-1 0 0 0,-1 1 0 0 0,1-1 0 0 0,0 1 1 0 0,0 1-1 0 0,2-3 0 0 0,-2 3-2 0 0,-1 1 1 0 0,1-1-1 0 0,1 1 0 0 0,-1 0 1 0 0,0 0-1 0 0,1 1 1 0 0,0 0-1 0 0,0 0 0 0 0,0 0 1 0 0,2 0 1 0 0,36-8-124 0 0,11-2-76 0 0,-15 1-38 0 0,-34 10 113 0 0,-1 1 49 0 0,13-4-46 0 0,-10 3 25 0 0,-3 2-2 0 0,1-1-43 0 0,0 0-69 0 0,0 1-73 0 0,2 0-85 0 0,-1 0-96 0 0,-4 0 184 0 0,-1 0-40 0 0,4 0-423 0 0,-2 0 107 0 0,0 0-52 0 0,5 0-806 0 0,3 0-627 0 0,6 0-1198 0 0</inkml:trace>
  <inkml:trace contextRef="#ctx0" brushRef="#br0" timeOffset="996.27">1406 348 7080 0 0,'5'0'157'0'0,"5"0"-47"0"0,15 0 255 0 0,-11 0-290 0 0,8 0-46 0 0,-17 0-9 0 0,1 0 38 0 0,5 0 154 0 0,-2 0 48 0 0,-1 0 54 0 0,21 0 867 0 0,-17 0-717 0 0,1 0-93 0 0,-7 0-240 0 0,1 0-46 0 0,4-2 281 0 0,-2-2-67 0 0,3-2 4 0 0,10 3 13 0 0,-11 3-148 0 0,-1 0 42 0 0,3-2 55 0 0,-3-4-59 0 0,-2 2-85 0 0,1-1-12 0 0,-6 3-87 0 0,0 0-1 0 0,1 0 1 0 0,-1 1-1 0 0,0-1 1 0 0,1 1 0 0 0,-1 0-1 0 0,1 0 1 0 0,2 0-22 0 0,2-2 53 0 0,12-9-32 0 0,-12-1 22 0 0,-3 10-32 0 0,-4 3-10 0 0,-1 0 0 0 0,0 0 0 0 0,1 0 0 0 0,-1-1 1 0 0,0 1-1 0 0,1 0 0 0 0,-1 0 0 0 0,0 0 0 0 0,1 0 0 0 0,-1-1 0 0 0,0 1 0 0 0,0 0 0 0 0,1 0 0 0 0,-1-1 0 0 0,0 1 0 0 0,0 0 0 0 0,1-1 1 0 0,-1 1-1 0 0,0 0 0 0 0,0 0 0 0 0,0-1 0 0 0,1 1 0 0 0,-1 0 0 0 0,0-1 0 0 0,0 1 0 0 0,0-1 0 0 0,0 1 0 0 0,0 0 0 0 0,0-1 0 0 0,0 1 1 0 0,0 0-1 0 0,0-1 0 0 0,0 1 0 0 0,0 0 0 0 0,0-1 0 0 0,0 1 0 0 0,0-1 0 0 0,0 1 0 0 0,0 0 0 0 0,0-1 0 0 0,-1 1 0 0 0,1 0 0 0 0,0-1 1 0 0,0 1-1 0 0,0 0 0 0 0,0 0 0 0 0,-1-1 0 0 0,1 1 0 0 0,0 0-1 0 0,-9-11 19 0 0,3 4 26 0 0,-7-3-34 0 0,7 9-1 0 0,6 1-8 0 0,-1 0 0 0 0,1 0 0 0 0,-1 0 1 0 0,0 0-1 0 0,1 0 0 0 0,-1 0 0 0 0,1 0 0 0 0,-1 0 0 0 0,1 0 0 0 0,-1 0 0 0 0,0-1 0 0 0,1 1 0 0 0,-1 0 0 0 0,1 0 0 0 0,-1-1 0 0 0,1 1 0 0 0,-1 0 0 0 0,1-1 0 0 0,-1 1 0 0 0,1-1 0 0 0,-1 1-2 0 0,0-1 0 0 0,0-1 1 0 0,0 1-1 0 0,-1 0 1 0 0,1 0-1 0 0,0 0 0 0 0,-1 0 1 0 0,1 1-1 0 0,-1-1 1 0 0,1 0-1 0 0,-1 1 0 0 0,1-1 1 0 0,-1 0-1 0 0,1 1 1 0 0,-1 0-1 0 0,0-1 0 0 0,1 1 1 0 0,-1 0-1 0 0,0 0 1 0 0,1 0-1 0 0,-1 0 1 0 0,0 0-1 0 0,1 1 0 0 0,-1-1 1 0 0,0 0-1 0 0,1 1 1 0 0,-2 0-1 0 0,-15 7 14 0 0,15-7-2 0 0,1 0-1 0 0,-1-1 1 0 0,0 1 0 0 0,0 0 0 0 0,0-1 0 0 0,0 0 0 0 0,-2 0-12 0 0,2 1 16 0 0,1-1 0 0 0,-1 0-1 0 0,1 1 1 0 0,0-1 0 0 0,-1 1 0 0 0,1 0 0 0 0,0 0 0 0 0,-1 0-1 0 0,1 0 1 0 0,0 0 0 0 0,0 0 0 0 0,0 1 0 0 0,0-1 0 0 0,-1 2-16 0 0,-26 27 243 0 0,15-14-45 0 0,-10 2 24 0 0,5-3-86 0 0,6-2-68 0 0,-2 13 116 0 0,14-23-160 0 0,0 0-1 0 0,0 0 1 0 0,0 0 0 0 0,0 1 0 0 0,1-1-1 0 0,-1 0 1 0 0,1 1 0 0 0,0 0-24 0 0,4 17 78 0 0,-3-15-59 0 0,9 22 31 0 0,-9-26-43 0 0,0 0-1 0 0,-1-1 0 0 0,1 1 0 0 0,0 0 1 0 0,0-1-1 0 0,0 1 0 0 0,0-1 1 0 0,1 1-1 0 0,-1-1 0 0 0,0 1 0 0 0,1-1 1 0 0,-1 0-1 0 0,1 1-6 0 0,10 3 44 0 0,-1 1 0 0 0,1-2 0 0 0,0 0 0 0 0,1 0 0 0 0,-1-1 1 0 0,8 1-45 0 0,24-1 42 0 0,-19-3-35 0 0,32 0 186 0 0,-40 0-182 0 0,1 0-65 0 0,-6 0-37 0 0,1 0-56 0 0,-1 0-63 0 0,1 0-71 0 0,-10-1 45 0 0,0 1-39 0 0,3 0-380 0 0,-2 0 86 0 0,1 0-54 0 0,4-2-737 0 0,3-2-569 0 0,6-5-1097 0 0,-18 9 2999 0 0</inkml:trace>
  <inkml:trace contextRef="#ctx0" brushRef="#br0" timeOffset="1310.75">2072 439 7688 0 0,'2'0'166'0'0,"3"0"-87"0"0,3 0 43 0 0,-3 0-49 0 0,5 0 51 0 0,5 0 66 0 0,-8 0-154 0 0,-5 0-36 0 0,0 1 0 0 0,0-1 0 0 0,0 0 1 0 0,0 0-1 0 0,0-1 0 0 0,0 1 0 0 0,0 0 0 0 0,0-1 1 0 0,0 1-1 0 0,1-1 0 0 0,5-4 45 0 0,-4 2 31 0 0,1 0 39 0 0,1 2 40 0 0,1 0 42 0 0,0 1 91 0 0,-5 0-187 0 0,0 1 0 0 0,0-1 1 0 0,0 0-1 0 0,0-1 0 0 0,1 1 0 0 0,-1 0 0 0 0,0-1 0 0 0,0 1 1 0 0,0-1-1 0 0,1 0-101 0 0,14-7 737 0 0,0-1-50 0 0,0 0-58 0 0,0 0-67 0 0,0 0-83 0 0,0 0-78 0 0,0 0-88 0 0,0 1-93 0 0,-5 3-102 0 0,-7-5-48 0 0,2 5-30 0 0,-7 5-39 0 0,1 0 1 0 0,-1 0-1 0 0,0-1 0 0 0,1 1 0 0 0,-1 0 0 0 0,0 0 1 0 0,1 0-1 0 0,-1-1 0 0 0,0 1 0 0 0,1 0 0 0 0,-1-1 0 0 0,0 1 1 0 0,0 0-1 0 0,1-1 0 0 0,-1 1 0 0 0,0 0 0 0 0,0-1 1 0 0,0 1-1 0 0,0 0 0 0 0,1-1 0 0 0,-1 1 0 0 0,0-1 0 0 0,0 1 1 0 0,0 0-1 0 0,0-1 0 0 0,0 1 0 0 0,0-1 0 0 0,0 1 1 0 0,0 0-1 0 0,0-1 0 0 0,0 1-1 0 0,2-5 53 0 0,-1 4-52 0 0,5-6 16 0 0,-9 3 12 0 0,-1 0-9 0 0,4 4-20 0 0,0 0 1 0 0,0 0 0 0 0,0 0-1 0 0,-1 0 1 0 0,1 0-1 0 0,0-1 1 0 0,0 1-1 0 0,0 0 1 0 0,0 0-1 0 0,0 0 1 0 0,-1-1 0 0 0,1 1-1 0 0,0 0 1 0 0,0 0-1 0 0,0 0 1 0 0,0-1-1 0 0,0 1 1 0 0,0 0-1 0 0,0 0 1 0 0,0-1 0 0 0,0 1-1 0 0,0 0 1 0 0,0 0-1 0 0,0-1 1 0 0,0 1-1 0 0,0 0 1 0 0,0 0-1 0 0,0-1 1 0 0,0 1 0 0 0,0 0-1 0 0,0 0 1 0 0,0 0-1 0 0,0-1 1 0 0,1 1-1 0 0,5-5 69 0 0,-5 5-65 0 0,-1 0-1 0 0,0 0 1 0 0,1 0 0 0 0,-1 0 0 0 0,0 0-1 0 0,1-1 1 0 0,-1 1 0 0 0,0 0 0 0 0,1 0-1 0 0,-1 0 1 0 0,0 0 0 0 0,0 0 0 0 0,1-1-1 0 0,-1 1 1 0 0,0 0 0 0 0,0 0 0 0 0,1 0-1 0 0,-1-1 1 0 0,0 1 0 0 0,0 0 0 0 0,0 0-1 0 0,1-1 1 0 0,-1 1 0 0 0,0 0-1 0 0,0-1 1 0 0,0 1 0 0 0,0 0 0 0 0,0 0-1 0 0,0-1 1 0 0,1 1 0 0 0,-1 0 0 0 0,0-1-1 0 0,0 1 1 0 0,0 0 0 0 0,0-1 0 0 0,0 1-1 0 0,0 0 1 0 0,0-1 0 0 0,0 1 0 0 0,-1 0-1 0 0,1-1 1 0 0,0 1 0 0 0,0 0 0 0 0,0-1-1 0 0,0 1 1 0 0,0 0 0 0 0,0 0 0 0 0,-1-1-1 0 0,1 1 1 0 0,0 0 0 0 0,0 0 0 0 0,-1-1-4 0 0,1 1 8 0 0,-1-1 1 0 0,1 1 0 0 0,-1-1-1 0 0,0 1 1 0 0,0 0 0 0 0,1-1-1 0 0,-1 1 1 0 0,0 0 0 0 0,0-1-1 0 0,1 1 1 0 0,-1 0 0 0 0,0 0-1 0 0,0 0 1 0 0,0 0 0 0 0,1 0 0 0 0,-1 0-1 0 0,0 0 1 0 0,0 0 0 0 0,0 0-9 0 0,1 0 5 0 0,-1 0 1 0 0,1 0-1 0 0,-1 1 0 0 0,1-1 1 0 0,0 0-1 0 0,-1 0 1 0 0,1 0-1 0 0,-1 0 1 0 0,1 0-1 0 0,0 0 1 0 0,-1 0-1 0 0,1 0 1 0 0,-1-1-1 0 0,1 1 1 0 0,0 0-1 0 0,-1 0 1 0 0,1 0-1 0 0,0 0 1 0 0,-1 0-1 0 0,1-1 1 0 0,0 1-1 0 0,-1 0 0 0 0,1 0 1 0 0,0 0-1 0 0,-1-1 1 0 0,1 1-1 0 0,0 0 1 0 0,-1-1-1 0 0,1 1 1 0 0,0 0-1 0 0,0-1 1 0 0,0 1-1 0 0,-1 0 1 0 0,1-1-1 0 0,0 1 1 0 0,0 0-1 0 0,0-1 1 0 0,0 1-1 0 0,0-1 1 0 0,0 1-1 0 0,-1 0 1 0 0,1-1-1 0 0,0 1 0 0 0,0-1 1 0 0,0 1-1 0 0,0 0 1 0 0,1-1-1 0 0,-1 1 1 0 0,0-1-6 0 0,0 1 3 0 0,0 0 0 0 0,0 0 0 0 0,0 0 1 0 0,0 0-1 0 0,0 0 0 0 0,0 0 0 0 0,0 0 1 0 0,0-1-1 0 0,0 1 0 0 0,0 0 0 0 0,0 0 0 0 0,0 0 1 0 0,0 0-1 0 0,0 0 0 0 0,0 0 0 0 0,0 0 0 0 0,0 0 1 0 0,0 0-1 0 0,0 0 0 0 0,0-1 0 0 0,0 1 0 0 0,0 0 1 0 0,0 0-1 0 0,0 0 0 0 0,0 0 0 0 0,0 0 0 0 0,0 0 1 0 0,-1 0-1 0 0,1 0 0 0 0,0 0 0 0 0,0 0 0 0 0,0 0 1 0 0,0 0-1 0 0,0 0 0 0 0,0 0 0 0 0,0 0 0 0 0,0 0 1 0 0,0-1-1 0 0,0 1 0 0 0,0 0 0 0 0,0 0 0 0 0,0 0 1 0 0,-1 0-1 0 0,1 0 0 0 0,0 0 0 0 0,0 0 0 0 0,0 0 1 0 0,0 0-1 0 0,0 0 0 0 0,0 0 0 0 0,0 0 0 0 0,0 0 1 0 0,0 0-1 0 0,0 0 0 0 0,-1 0 0 0 0,1 1 0 0 0,0-1-2 0 0,-4-1 68 0 0,2 1-37 0 0,0 0-1 0 0,0 0 1 0 0,-1 0-1 0 0,1 0 1 0 0,0 1-1 0 0,0-1 1 0 0,-1 0-1 0 0,1 1 1 0 0,-1 0-32 0 0,-5 4 58 0 0,7-4-49 0 0,-1 0 0 0 0,1 0 0 0 0,-1-1 0 0 0,1 1 0 0 0,0 0 0 0 0,-1-1-1 0 0,1 1 1 0 0,-1-1 0 0 0,0 1 0 0 0,1-1 0 0 0,-1 0 0 0 0,1 1 0 0 0,-1-1 0 0 0,0 0-9 0 0,0 0 11 0 0,0 0 0 0 0,-1 1 0 0 0,1-1 0 0 0,0 1 1 0 0,0 0-1 0 0,0 0 0 0 0,0 0 0 0 0,0 0 0 0 0,-1 0 1 0 0,2 0-1 0 0,-1 0 0 0 0,0 1 0 0 0,0-1 1 0 0,-1 2-12 0 0,-26 27 141 0 0,15-15-56 0 0,2-4-19 0 0,8-8-36 0 0,1-1 1 0 0,0 1-1 0 0,0 0 0 0 0,0 1 0 0 0,0-1 1 0 0,0 0-1 0 0,1 1 0 0 0,-1 0 0 0 0,1-1 0 0 0,0 2-30 0 0,-1 7 74 0 0,2-9-58 0 0,1-1 1 0 0,0 0 0 0 0,-1 0 0 0 0,0 1 0 0 0,0-1-1 0 0,1 0 1 0 0,-1 0 0 0 0,0 0 0 0 0,-1 0-1 0 0,1 0 1 0 0,0-1 0 0 0,-1 1 0 0 0,1 0-1 0 0,-1 0-16 0 0,1 0 23 0 0,-1-1-1 0 0,1 1 0 0 0,-1 0 1 0 0,1 0-1 0 0,0 0 0 0 0,0 0 0 0 0,0 0 1 0 0,0 0-1 0 0,0 1 0 0 0,0-1 1 0 0,0 0-1 0 0,1 0 0 0 0,-1 1 0 0 0,1-1 1 0 0,0 0-1 0 0,0 1 0 0 0,0-1 1 0 0,0 0-1 0 0,0 1 0 0 0,0-1 0 0 0,1 1-22 0 0,-1-1 19 0 0,1 1 0 0 0,-1-1-1 0 0,1 0 1 0 0,0 0 0 0 0,0 1-1 0 0,0-1 1 0 0,0 0 0 0 0,0 0-1 0 0,1 0 1 0 0,-1 0 0 0 0,1 0-1 0 0,-1 0 1 0 0,1 0 0 0 0,0-1-1 0 0,0 1 1 0 0,-1-1 0 0 0,1 1-1 0 0,0-1 1 0 0,1 1 0 0 0,-1-1-19 0 0,8 4 73 0 0,-7-4-58 0 0,-1 0 0 0 0,0 0 1 0 0,0 0-1 0 0,0 0 0 0 0,0 0 1 0 0,0 1-1 0 0,0-1 0 0 0,0 1 0 0 0,0 0-15 0 0,11 8 78 0 0,-11-9-69 0 0,0-1-1 0 0,-1 1 0 0 0,1-1 0 0 0,0 0 0 0 0,-1 1 1 0 0,1-1-1 0 0,0 0 0 0 0,0 0 0 0 0,1 0-8 0 0,0 0 17 0 0,1 0 1 0 0,0 0-1 0 0,0 1 0 0 0,-1-1 0 0 0,1 1 0 0 0,0 0 0 0 0,1 0-17 0 0,25 9 92 0 0,4-1-39 0 0,-21-6-49 0 0,1-1 0 0 0,0 0 0 0 0,-1-1-1 0 0,2 0-3 0 0,-6-1 64 0 0,0 1-108 0 0,-1 0-109 0 0,1 0-110 0 0,-1 0-110 0 0,0 0-111 0 0,0 1-112 0 0,1-1-113 0 0,-4 1 144 0 0,1-1-56 0 0,0 0-56 0 0,0 0-57 0 0,3 0-386 0 0,0 0-32 0 0,18-1-2420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32.2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76 10384 0 0,'0'0'301'0'0,"3"0"4"0"0,2-1-227 0 0,3-1-46 0 0,19-11 285 0 0,-18 13-4 0 0,-3 1-81 0 0,-6-2-223 0 0,1 1-1 0 0,-1 0 0 0 0,0 0 0 0 0,0 0 0 0 0,0 0 1 0 0,0 0-1 0 0,0 0 0 0 0,0 0 0 0 0,0 0 1 0 0,0 0-1 0 0,0 0 0 0 0,0 0 0 0 0,0 0 1 0 0,1 0-1 0 0,-1 0 0 0 0,0 0 0 0 0,0 0 1 0 0,0 0-1 0 0,0 0 0 0 0,0 0 0 0 0,0 0 0 0 0,0 1 1 0 0,0-1-1 0 0,0 0 0 0 0,0 0 0 0 0,0 0 1 0 0,1 0-1 0 0,-1 0 0 0 0,0 0 0 0 0,0 0 1 0 0,0 0-1 0 0,0 0 0 0 0,0 0 0 0 0,0 0 0 0 0,0 0 1 0 0,0 0-1 0 0,0 0 0 0 0,0 0 0 0 0,0 1 1 0 0,0-1-1 0 0,0 0 0 0 0,0 0 0 0 0,0 0 1 0 0,0 0-1 0 0,0 0 0 0 0,0 0 0 0 0,0 0 1 0 0,0 0-1 0 0,0 0 0 0 0,0 0 0 0 0,0 1 0 0 0,0-1 1 0 0,0 0-1 0 0,0 0 0 0 0,0 0 0 0 0,0 0 1 0 0,0 0-9 0 0,2 7 297 0 0,2-3-58 0 0,3 0-53 0 0,0 8 52 0 0,3 4-38 0 0,3 0 28 0 0,-11-2-7 0 0,-1-5-97 0 0,0-3-34 0 0,5 9 60 0 0,0 0 7 0 0,-5-7-61 0 0,-1 2 38 0 0,0-1-26 0 0,-1 11 117 0 0,3-12-108 0 0,0 0 33 0 0,0-3-95 0 0,0 2 39 0 0,0-1-1 0 0,0 1 0 0 0,-1 0 1 0 0,1 0-1 0 0,-1 0 1 0 0,0 5-94 0 0,1 12 209 0 0,6 6 63 0 0,-6-26-226 0 0,2 13 174 0 0,-5 2-28 0 0,1-9-97 0 0,0 4 60 0 0,0-3-47 0 0,0-8-74 0 0,1 0-1 0 0,-1 0 1 0 0,1-1-1 0 0,-1 1 1 0 0,1 0-1 0 0,0 0 1 0 0,1 2-34 0 0,4 8 147 0 0,-2 3 70 0 0,-4 13-27 0 0,-1-14-93 0 0,1 28 167 0 0,0-40-176 0 0,-3-1-14 0 0,-7 8-73 0 0,8-8-34 0 0,2-1-37 0 0,0-1-192 0 0,0 0-48 0 0,0 0 232 0 0,0 0-9 0 0,0 0-22 0 0,0 0-48 0 0,0 0-17 0 0,1 0-48 0 0,-1 0-55 0 0,1 0-60 0 0,0 0-66 0 0,0 0-60 0 0,0 0-55 0 0,0 0-48 0 0,1 0-165 0 0,-1 0-47 0 0,2 0-202 0 0,0 0-539 0 0</inkml:trace>
  <inkml:trace contextRef="#ctx0" brushRef="#br0" timeOffset="218.47">0 348 10424 0 0,'0'0'233'0'0,"0"0"39"0"0,3 0 15 0 0,2-1-134 0 0,1-1-52 0 0,6-3-8 0 0,10-5-63 0 0,-2 3 69 0 0,-4 1 107 0 0,0 1 0 0 0,10-2-206 0 0,0 4 133 0 0,-12 4-53 0 0,-6-1-33 0 0,-1 0 0 0 0,0 0 0 0 0,1-1 0 0 0,-1 0 0 0 0,2 0-47 0 0,-5 0 16 0 0,31-7 143 0 0,-1 4-40 0 0,-13 5-53 0 0,-9-1-26 0 0,-1 0 0 0 0,1-1 0 0 0,8-1-40 0 0,-14 0 54 0 0,0 1-52 0 0,-1 0-58 0 0,1-1-63 0 0,-2 1-53 0 0,1-1-64 0 0,0 1-69 0 0,0 0-71 0 0,0 0-78 0 0,0 1-80 0 0,0-1-86 0 0,1 1-90 0 0,6 0-874 0 0,6 0-906 0 0</inkml:trace>
  <inkml:trace contextRef="#ctx0" brushRef="#br0" timeOffset="639.2">635 454 7368 0 0,'0'0'165'0'0,"3"0"22"0"0,-1 0-167 0 0,-1 0 0 0 0,1 0 0 0 0,-1 1 0 0 0,1-1 0 0 0,-1 0 0 0 0,1 1 0 0 0,-1 0 0 0 0,0-1 1 0 0,1 1-1 0 0,-1 0 0 0 0,0 0 0 0 0,1 0-20 0 0,11 5 140 0 0,-2-4-105 0 0,4-5-35 0 0,-8-1 50 0 0,-2 1 38 0 0,0 0 46 0 0,2 1 48 0 0,2 2 50 0 0,-6 0-166 0 0,1 0 33 0 0,5 0 183 0 0,4 1 244 0 0,22-2 890 0 0,-24-2-995 0 0,-1-1-225 0 0,0 0-25 0 0,-2 1-19 0 0,0 2 20 0 0,2 1 57 0 0,8-3 95 0 0,3-2-39 0 0,-8 1-130 0 0,0 0-36 0 0,-8 2-77 0 0,21-11 267 0 0,-8 3-127 0 0,-16 9-171 0 0,0 0 0 0 0,0 0 0 0 0,0 1 0 0 0,0-1 0 0 0,0 1 0 0 0,0 0 0 0 0,0-1 0 0 0,1 1-11 0 0,2 1 20 0 0,-3-2-10 0 0,4-2 16 0 0,11-6 35 0 0,-4 4-40 0 0,-13 4-18 0 0,1 0 0 0 0,-1 0 0 0 0,0 1 0 0 0,1-1 0 0 0,-1 0 1 0 0,0 0-1 0 0,0 0 0 0 0,1 1 0 0 0,-1-1 0 0 0,0 0 0 0 0,0 0 0 0 0,0 0 0 0 0,0 0 0 0 0,0 0-3 0 0,1-10 9 0 0,-1 11-8 0 0,0-1-1 0 0,0 1 0 0 0,0-1 0 0 0,1 0 0 0 0,-1 1 0 0 0,0-1 1 0 0,0 1-1 0 0,0-1 0 0 0,0 0 0 0 0,0 1 0 0 0,0-1 0 0 0,0 0 1 0 0,-1 1-1 0 0,1-1 0 0 0,0 0 0 0 0,0 1 0 0 0,0-1 0 0 0,-1 1 0 0 0,1-1 1 0 0,0 1-1 0 0,0-1 0 0 0,-1 0 0 0 0,-1 0 0 0 0,0 0 0 0 0,0 0-1 0 0,0 1 1 0 0,0-1 0 0 0,0 1 0 0 0,0-1 0 0 0,0 1-1 0 0,0-1 1 0 0,0 1 0 0 0,0 0 0 0 0,0 0 0 0 0,0 0 0 0 0,-2 1 0 0 0,-11-2 0 0 0,11 0 0 0 0,-1 1 0 0 0,1 0 0 0 0,0 0 0 0 0,0 0 0 0 0,0 0 0 0 0,0 1 0 0 0,-1-1 0 0 0,1 1 0 0 0,-3 1 0 0 0,3 0 0 0 0,1 0 0 0 0,0-1 0 0 0,-1 1 0 0 0,0-1 0 0 0,1 0 0 0 0,-1 0 0 0 0,0 0 0 0 0,1 0 0 0 0,-1-1 0 0 0,-3 1 0 0 0,5-1 0 0 0,1 0 0 0 0,-1 0 0 0 0,1 0 0 0 0,-1 0 0 0 0,1 0 0 0 0,-1 1 0 0 0,0-1 0 0 0,1 0 0 0 0,-1 1 0 0 0,1 0 0 0 0,0-1 0 0 0,-1 1 0 0 0,1 0 0 0 0,-1-1 0 0 0,1 1 0 0 0,0 0 0 0 0,-1 1 0 0 0,-6 4 0 0 0,-20 9 13 0 0,21-12 3 0 0,0 1 1 0 0,1 0-1 0 0,-1 0 1 0 0,1 0-1 0 0,-5 6-16 0 0,-5 9 65 0 0,0 6-36 0 0,1-2 60 0 0,14-19-73 0 0,0 2-1 0 0,-4 2-6 0 0,4-7-9 0 0,0 0 0 0 0,0 1 0 0 0,1-1 0 0 0,-1 0 1 0 0,0 1-1 0 0,1-1 0 0 0,-1 1 0 0 0,1-1 0 0 0,-1 1 0 0 0,1-1 0 0 0,0 1 0 0 0,-1 0 0 0 0,1-1 1 0 0,0 1-1 0 0,0 4-1 0 0,0-4 6 0 0,0-1-1 0 0,-1 1 1 0 0,1 0-1 0 0,0-1 1 0 0,1 1-1 0 0,-1-1 0 0 0,0 1 1 0 0,0-1-1 0 0,1 1 1 0 0,-1 0-1 0 0,1-1 1 0 0,0 2-5 0 0,9 2 11 0 0,-5 5-11 0 0,-4-9 0 0 0,-1-1 0 0 0,0 1 0 0 0,0 0 0 0 0,1 0 0 0 0,-1 0 0 0 0,1 0 0 0 0,-1-1 0 0 0,1 1 0 0 0,-1 0 0 0 0,1 0 0 0 0,0-1 0 0 0,-1 1 0 0 0,1 0 0 0 0,0-1 0 0 0,0 1 0 0 0,-1-1 0 0 0,1 1 0 0 0,0-1 0 0 0,0 1 0 0 0,0-1 0 0 0,0 1 0 0 0,0-1 0 0 0,4 1 6 0 0,0 0 0 0 0,1-1 1 0 0,-1 1-1 0 0,0-1 1 0 0,4 0-7 0 0,-3-1 6 0 0,-1 1 0 0 0,0 0 1 0 0,1 1-1 0 0,-1 0 1 0 0,3 0-7 0 0,-1 1 20 0 0,1 1 55 0 0,-1 0-15 0 0,-3-2-56 0 0,0 1-36 0 0,-1-2-45 0 0,1 1-27 0 0,-1-1-44 0 0,1 1-49 0 0,0-1-55 0 0,-1 0 38 0 0,0 0-36 0 0,4 0-346 0 0,-3 0 78 0 0,1 0-49 0 0,6 0-675 0 0,5 0-535 0 0,11 0-1016 0 0</inkml:trace>
  <inkml:trace contextRef="#ctx0" brushRef="#br0" timeOffset="1103.33">1512 318 8752 0 0,'0'0'197'0'0,"0"0"24"0"0,0 0 19 0 0,-2 0-29 0 0,-2-1-178 0 0,-2-1-23 0 0,1-4-23 0 0,1 1 23 0 0,-5 3 61 0 0,0 4 89 0 0,5 3 174 0 0,-1 1-47 0 0,-1-2 0 0 0,-1 0-45 0 0,-5 3 105 0 0,7-2-106 0 0,1-2-83 0 0,-1 0-52 0 0,0-1-53 0 0,0 0-20 0 0,2 1 49 0 0,-8 13 283 0 0,1-2-107 0 0,-8 8 50 0 0,-4 18 308 0 0,14-22-381 0 0,2-5-93 0 0,0 0-44 0 0,1-1 30 0 0,0 1 1 0 0,1 0 0 0 0,-2 9-129 0 0,-2 6 183 0 0,7-25-161 0 0,1-1 1 0 0,-1 1-1 0 0,0-1 1 0 0,1 1-1 0 0,0 0 1 0 0,0-1-1 0 0,0 1 1 0 0,0 0-1 0 0,0-1 1 0 0,0 1-1 0 0,1 1-22 0 0,9 22 175 0 0,-8-22-150 0 0,3 26 131 0 0,10-2-8 0 0,13-13 40 0 0,-26-14-170 0 0,1 0 0 0 0,-1 0 1 0 0,1-1-1 0 0,-1 1 1 0 0,1-1-1 0 0,-1 0 1 0 0,1 0-1 0 0,1 0-18 0 0,20-1 98 0 0,-14 1-63 0 0,-8 0-22 0 0,1-1 1 0 0,-1 1-1 0 0,0 0 1 0 0,1-1-1 0 0,-1 1 1 0 0,0-1-1 0 0,1 0 1 0 0,-1 0-1 0 0,1 0-13 0 0,16-11 78 0 0,-1 2-28 0 0,-11 7-28 0 0,1 0 0 0 0,-1 0 0 0 0,0-1 0 0 0,5-4-22 0 0,10-4 20 0 0,-15 9-8 0 0,-4 1-8 0 0,0 1 1 0 0,1-1 0 0 0,-1 0-1 0 0,0 1 1 0 0,0-1-1 0 0,0-1 1 0 0,-1 1-1 0 0,1 0 1 0 0,0-1-1 0 0,-1 1 1 0 0,0-1 0 0 0,2-2-5 0 0,20-33-28 0 0,-1-3-123 0 0,-1-1-111 0 0,0 0-97 0 0,-20 35 296 0 0,1 0 0 0 0,-1 0 1 0 0,0 0-1 0 0,0-1 0 0 0,-1 1 1 0 0,0 0-1 0 0,-1-1 1 0 0,1-2 62 0 0,2-26-203 0 0,3 14 55 0 0,-4 16 97 0 0,-1 0 0 0 0,0 0 0 0 0,0 0 0 0 0,0 0 0 0 0,0 0 0 0 0,-1-1 51 0 0,0-76-364 0 0,0 50 238 0 0,0 15 49 0 0,-1-5 13 0 0,4 1 39 0 0,0 13 12 0 0,-3 7 10 0 0,1 1-1 0 0,0-1 1 0 0,-1 0 0 0 0,0 1 0 0 0,1-1 0 0 0,-1 0-1 0 0,0 0 1 0 0,0 1 0 0 0,0-1 0 0 0,0 0 0 0 0,0 0-1 0 0,0 1 1 0 0,-1-1 0 0 0,1 0 0 0 0,-1 1 0 0 0,1-1-1 0 0,-1 0 1 0 0,1 1 0 0 0,-1-1 0 0 0,-1 0 3 0 0,0-6-30 0 0,1-2 33 0 0,1-19 128 0 0,1 18-40 0 0,-1 8 17 0 0,0 3 52 0 0,0 0 28 0 0,0 0 4 0 0,0 3-16 0 0,0-2-164 0 0,0 1 1 0 0,-1-1-1 0 0,1 1 1 0 0,0-1 0 0 0,-1 1-1 0 0,1-1 1 0 0,-1 1-1 0 0,0-1 1 0 0,1 0 0 0 0,-1 1-1 0 0,0-1 1 0 0,0 0-13 0 0,0 1 11 0 0,0 0-1 0 0,0-1 1 0 0,0 1 0 0 0,0 0-1 0 0,1 0 1 0 0,-1-1 0 0 0,0 1 0 0 0,1 0-1 0 0,0 0 1 0 0,-1 0 0 0 0,1 0 0 0 0,0 0-11 0 0,0 42 251 0 0,0 57 220 0 0,0-64-232 0 0,0-30-181 0 0,1 0 0 0 0,0 1 0 0 0,0-1 0 0 0,1 0 0 0 0,0 1-58 0 0,0-1 58 0 0,0 1 0 0 0,-1-1 1 0 0,1 1-1 0 0,-2 0 0 0 0,1 1-58 0 0,-1-2 53 0 0,1 1 1 0 0,0-1-1 0 0,0 0 0 0 0,1 1 1 0 0,0 0-54 0 0,1-1 50 0 0,-2 0-1 0 0,1 1 1 0 0,-1-1 0 0 0,0 1 0 0 0,-1 0-50 0 0,0-2 26 0 0,1-1-1 0 0,0 0 1 0 0,0 0-1 0 0,0 0 1 0 0,0 0 0 0 0,2 2-26 0 0,-2-2 20 0 0,1 0 1 0 0,-1 0 0 0 0,0 0-1 0 0,0 1 1 0 0,0-1-1 0 0,-1 2-20 0 0,0 23 66 0 0,0-2-52 0 0,1-21-52 0 0,2 4 103 0 0,-2-8-80 0 0,1-1-52 0 0,-1 1-64 0 0,1-1-84 0 0,-1 1-100 0 0,1 1-119 0 0,-2-2 55 0 0,1 1-61 0 0,-1 0-56 0 0,1-1-49 0 0,-1 2-162 0 0,0-1-48 0 0,0 1-197 0 0,0 3-527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31.2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46 8384 0 0,'0'0'242'0'0,"0"0"5"0"0,1 0-182 0 0,1 0-38 0 0,4 0-3 0 0,-2 0 29 0 0,-2 0 56 0 0,-2 3 128 0 0,2 5 84 0 0,2 0-45 0 0,3 6 68 0 0,-4-2-111 0 0,1 3 95 0 0,7 1 76 0 0,-2-5-113 0 0,-2-1-57 0 0,-1 3-5 0 0,-1 5 69 0 0,0 3 38 0 0,6-1-16 0 0,-8-8-188 0 0,2 6 84 0 0,4-5-38 0 0,-1-6-54 0 0,3 4 100 0 0,-2 1 40 0 0,8 22 584 0 0,-4-7-220 0 0,-10-15-276 0 0,-3-9 0 0 0,0-3-14 0 0,0 0-55 0 0,0 0-26 0 0,0 0-8 0 0,-3 0-18 0 0,-1 0-172 0 0,-13 1 129 0 0,17-1-182 0 0,0 0-1 0 0,-1 0 1 0 0,1 1-1 0 0,-1-1 0 0 0,1 0 1 0 0,0 0-1 0 0,-1 1 1 0 0,1-1-1 0 0,0 0 0 0 0,-1 1 1 0 0,1-1-1 0 0,0 0 1 0 0,-1 1-1 0 0,1-1 0 0 0,0 0 1 0 0,0 1-1 0 0,-1-1 1 0 0,1 1-1 0 0,0-1 0 0 0,0 1 1 0 0,0-1-1 0 0,0 0 1 0 0,0 1-1 0 0,-1-1 0 0 0,1 1 1 0 0,0-1-1 0 0,0 1 1 0 0,0-1-1 0 0,0 1 0 0 0,0-1-5 0 0,0 0 2 0 0,1 0 0 0 0,-1 0 0 0 0,0 1 0 0 0,0-1 0 0 0,0 0 0 0 0,0 0 0 0 0,0 0 0 0 0,0 0 0 0 0,0 0 0 0 0,0 0 0 0 0,0 0 0 0 0,0 0 0 0 0,0 0 0 0 0,0 0 0 0 0,0 0 0 0 0,0 1-1 0 0,0-1 1 0 0,0 0 0 0 0,0 0 0 0 0,0 0 0 0 0,-1 0 0 0 0,1 0 0 0 0,0 0 0 0 0,0 0 0 0 0,0 0 0 0 0,0 0 0 0 0,0 0 0 0 0,0 0 0 0 0,0 0 0 0 0,0 1 0 0 0,0-1 0 0 0,0 0 0 0 0,0 0-1 0 0,0 0 1 0 0,0 0 0 0 0,0 0 0 0 0,0 0 0 0 0,-1 0 0 0 0,1 0 0 0 0,0 0 0 0 0,0 0 0 0 0,0 0 0 0 0,0 0 0 0 0,0 0 0 0 0,0 0 0 0 0,0 0 0 0 0,0 0 0 0 0,0 0 0 0 0,0 0 0 0 0,0 0-1 0 0,-1 0 1 0 0,1 0 0 0 0,0 0 0 0 0,0 0 0 0 0,0 0 0 0 0,0 0 0 0 0,0 0-2 0 0,0 0 3 0 0,-1 0 0 0 0,1 0 0 0 0,-1 0 0 0 0,1 0 0 0 0,-1 0 0 0 0,1 0 0 0 0,0 0 0 0 0,-1 0 0 0 0,1 0 0 0 0,-1 0 0 0 0,1-1 0 0 0,0 1 0 0 0,-1 0 0 0 0,1 0 0 0 0,0 0 0 0 0,-1 0 0 0 0,1-1 0 0 0,0 1 0 0 0,-1 0 0 0 0,1 0 0 0 0,0-1 0 0 0,-1 1 0 0 0,1 0 0 0 0,0-1 0 0 0,0 1 0 0 0,-1 0 0 0 0,1-1 0 0 0,0 1 0 0 0,0 0 0 0 0,0-1 0 0 0,-1 1-3 0 0,-3-7 34 0 0,-6 2-8 0 0,5-5 38 0 0,-2 6-44 0 0,7 4-18 0 0,0-1 0 0 0,-1 1 0 0 0,1 0 1 0 0,-1 0-1 0 0,1-1 0 0 0,0 1 0 0 0,-1 0 0 0 0,1-1 0 0 0,0 1 1 0 0,-1 0-1 0 0,1-1 0 0 0,0 1 0 0 0,-1 0 0 0 0,1-1 1 0 0,0 1-1 0 0,0-1 0 0 0,-1 1 0 0 0,1-1 0 0 0,0 1 1 0 0,0 0-1 0 0,0-1 0 0 0,0 1 0 0 0,0-1 0 0 0,0 1 0 0 0,0-1 1 0 0,0 1-1 0 0,0-1 0 0 0,0 1 0 0 0,0-1 0 0 0,0 1 1 0 0,0-1-1 0 0,0 0-2 0 0,-1-22 59 0 0,1 13-40 0 0,-1 1 0 0 0,1-1 0 0 0,1 1 0 0 0,0-1 0 0 0,2-7-19 0 0,7-3 12 0 0,-7 8-12 0 0,-3 9 0 0 0,0 1 0 0 0,1 0 0 0 0,0 0 0 0 0,-1 0 0 0 0,1-1 0 0 0,0 1 0 0 0,0 0 0 0 0,0 0 0 0 0,0 0 0 0 0,0 0 0 0 0,1 1 0 0 0,-1-1 0 0 0,1 0 0 0 0,-1 0 0 0 0,75-73 0 0 0,-70 69 0 0 0,1 0 0 0 0,0 0 0 0 0,0 1 0 0 0,1 0 0 0 0,-1 0 0 0 0,14-8 0 0 0,-2 3 0 0 0,1 0 0 0 0,0 2 0 0 0,22-7 0 0 0,-39 14 0 0 0,0 1 0 0 0,0-1 0 0 0,0 0 0 0 0,0 1 0 0 0,0 0 0 0 0,1 0 0 0 0,-1 0 0 0 0,0 0 0 0 0,14-2 0 0 0,-5-4-13 0 0,-3 2-86 0 0,-3 2-2 0 0,2 2-46 0 0,-5 0-40 0 0,1 0 108 0 0,-1 0 71 0 0,6 0 70 0 0,-6 0-71 0 0,0 0-34 0 0,1 0-71 0 0,0 0-86 0 0,-1 0-49 0 0,0 0-86 0 0,0 0-99 0 0,1 0-111 0 0,-1 0-123 0 0,-2 0 284 0 0,1 0-36 0 0,0 0-35 0 0,-1 0-39 0 0,1 0-40 0 0,-1 0-41 0 0,5 0-1546 0 0,3 0-1198 0 0</inkml:trace>
  <inkml:trace contextRef="#ctx0" brushRef="#br0" timeOffset="388.71">953 31 7136 0 0,'0'-13'165'0'0,"0"11"22"0"0,-5 2 6 0 0,-37 0-82 0 0,24 0-3 0 0,7 0 24 0 0,1 0 54 0 0,3 0 20 0 0,-1 0 55 0 0,-1 0 64 0 0,-2 0 73 0 0,5 0-190 0 0,1 2-41 0 0,-4 2 68 0 0,-4 3-64 0 0,-10-5 32 0 0,23-2-196 0 0,0 0 0 0 0,0 0 1 0 0,-1 0-1 0 0,1 0 0 0 0,0 0 1 0 0,-1 0-1 0 0,1 0 0 0 0,0 0 1 0 0,-1 0-1 0 0,1 0 0 0 0,0 0 1 0 0,-1 0-1 0 0,1 0 0 0 0,0 0 1 0 0,0 0-1 0 0,-1 1 0 0 0,1-1 1 0 0,0 0-1 0 0,0 0 0 0 0,-1 0 1 0 0,1 0-1 0 0,0 1 0 0 0,0-1 1 0 0,-1 0-1 0 0,1 0 0 0 0,0 1-7 0 0,-16 14 226 0 0,-25 27 486 0 0,23-20-424 0 0,12-11-200 0 0,1-1-52 0 0,-3 13 111 0 0,6-19-124 0 0,1-1-1 0 0,-1 1 1 0 0,1 0-1 0 0,0 0 1 0 0,0 0 0 0 0,1 0-1 0 0,-1 0 1 0 0,1 3-23 0 0,0 1 56 0 0,0 6 24 0 0,0 8 36 0 0,0-3 28 0 0,0-18-128 0 0,0 1 0 0 0,0 0 0 0 0,0-1 0 0 0,1 1 0 0 0,-1-1 0 0 0,0 1 0 0 0,1-1 0 0 0,0 1-1 0 0,-1-1 1 0 0,1 1 0 0 0,0-1 0 0 0,0 1 0 0 0,-1-1 0 0 0,2 0-16 0 0,2 7 82 0 0,-1-2-6 0 0,3 5 60 0 0,5 5 26 0 0,-10-15-144 0 0,0 0-1 0 0,0 0 1 0 0,0 0-1 0 0,1 0 1 0 0,-1 0 0 0 0,0 0-1 0 0,1 0 1 0 0,-1 0-1 0 0,1-1 1 0 0,-1 1-18 0 0,13 1 161 0 0,0 0-11 0 0,2 4-26 0 0,-1-1-30 0 0,-5-3-2 0 0,0-1 1 0 0,0-1-1 0 0,0 1 1 0 0,8-2-93 0 0,0 1 78 0 0,16-4 75 0 0,-21 1-55 0 0,-1 0 0 0 0,0-1 1 0 0,3-2-99 0 0,35-18 293 0 0,-22 7-144 0 0,-20 11-84 0 0,0 0 1 0 0,0-1-1 0 0,0 0 0 0 0,-1-1 0 0 0,0 1 0 0 0,-1-1 1 0 0,0-1-1 0 0,0 1 0 0 0,0-1 0 0 0,-1 0 1 0 0,0-3-66 0 0,6-10 96 0 0,-9 4-16 0 0,-2 16-74 0 0,0 0 0 0 0,0 0 1 0 0,-1 0-1 0 0,1 0 1 0 0,-1 1-1 0 0,1-1 1 0 0,-1 0-1 0 0,1 0 1 0 0,-1 0-1 0 0,0 1 1 0 0,0-1-1 0 0,-1-1-6 0 0,0 1-6 0 0,0-1 0 0 0,0 0 0 0 0,-1 1 0 0 0,1-1 0 0 0,-1 1-1 0 0,-2-2 7 0 0,-20-11-153 0 0,0 2-120 0 0,11 7 25 0 0,7 1 65 0 0,-3 0-150 0 0,-5 2-119 0 0,13 3 275 0 0,1 0 58 0 0,0 0 52 0 0,0 0 42 0 0,-1 0 69 0 0,-2 0 223 0 0,3 0-231 0 0,-1 0-62 0 0,1 0-27 0 0,1 0-36 0 0,-1 0-39 0 0,0 0-44 0 0,0 0-67 0 0,-1 0-62 0 0,1 0-68 0 0,0 0-75 0 0,0 0-79 0 0,-1 0-86 0 0,1 0-92 0 0,-1 0-97 0 0,2 0-917 0 0,0 0-963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28.9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31 7080 0 0,'0'0'157'0'0,"0"0"23"0"0,0 0 13 0 0,0-3-22 0 0,3-7-136 0 0,7 5-35 0 0,-6-1 64 0 0,-1 1 118 0 0,0 4-44 0 0,2 1 32 0 0,-3 0 429 0 0,-2 0 17 0 0,0 0-27 0 0,1 1-310 0 0,1-1-87 0 0,0 0-30 0 0,0 0-101 0 0,2 0-23 0 0,-3 1 0 0 0,0-1 34 0 0,1 4 131 0 0,-1 12 355 0 0,-2-9-399 0 0,2-1-43 0 0,-1-1-60 0 0,2 0-78 0 0,8 13 152 0 0,-7-6-68 0 0,2 3 57 0 0,5 3 89 0 0,0 3 41 0 0,3 21 256 0 0,-9-24-313 0 0,1 4-23 0 0,0-6-38 0 0,-3-9-55 0 0,0-1 0 0 0,-1 1 0 0 0,0-1 0 0 0,0 1 1 0 0,0 2-77 0 0,2 14 301 0 0,9 4 1 0 0,-9-23-237 0 0,-1 1 0 0 0,0 0 0 0 0,0-1 0 0 0,0 1 0 0 0,0 0-65 0 0,3 23 344 0 0,5-8-30 0 0,-5 6-122 0 0,1-14-98 0 0,-5-11-80 0 0,0 1-1 0 0,-1-1 1 0 0,1 0-1 0 0,0 1 1 0 0,-1-1-1 0 0,1 1 1 0 0,-1-1-1 0 0,1 1 1 0 0,-1-1-1 0 0,0 1 1 0 0,0-1-1 0 0,0 1 1 0 0,0-1-14 0 0,2 14 129 0 0,4 0-69 0 0,-2-7-3 0 0,-2 0 30 0 0,-1-1 31 0 0,0 3 54 0 0,-1 3-14 0 0,0-1-38 0 0,0-9-22 0 0,0-3-2 0 0,0 0-4 0 0,0 0-17 0 0,0 0-10 0 0,0 0-1 0 0,0 0 0 0 0,0 0 0 0 0,0 0 0 0 0,0 0 0 0 0,0-3 0 0 0,-1-8-20 0 0,0 6-25 0 0,1 1 0 0 0,0-1 0 0 0,0 1 0 0 0,0-1-1 0 0,0 1 1 0 0,1-1 0 0 0,0 1 0 0 0,0-1 0 0 0,0 0-19 0 0,9-13 24 0 0,-7 5 2 0 0,-2 11-22 0 0,-1 0 0 0 0,0 0 0 0 0,1 0 0 0 0,0-1-1 0 0,0 1 1 0 0,-1 0 0 0 0,1 0 0 0 0,0 0 0 0 0,1 0-1 0 0,-1 0 1 0 0,0 0 0 0 0,1 1 0 0 0,-1-1 0 0 0,1 0-4 0 0,21-21 60 0 0,9-9-55 0 0,-12 11-4 0 0,-15 17-1 0 0,0 0 0 0 0,0 0 0 0 0,0 0 0 0 0,0 1 0 0 0,1 0 0 0 0,-1 0 0 0 0,0-1 0 0 0,0 0 0 0 0,0 1 0 0 0,0-2 0 0 0,0 1 0 0 0,7-5 7 0 0,-9 8-14 0 0,1 0 0 0 0,0 0-1 0 0,-1-1 1 0 0,1 2 0 0 0,-1-1-1 0 0,1 0 1 0 0,0 1 0 0 0,-1 0-1 0 0,1 0 1 0 0,0 0 0 0 0,0 0 7 0 0,13 3-7 0 0,0 5-2 0 0,-4 0-42 0 0,5 19 39 0 0,-14-22 12 0 0,0 1-1 0 0,0-1 0 0 0,-1 1 0 0 0,1 0 0 0 0,-1 0 0 0 0,0 0 1 0 0,0 0-8 0 0,3 8-40 0 0,0 5 27 0 0,-3-9 10 0 0,-2-7 3 0 0,-1 0 0 0 0,1 0 0 0 0,0 0 1 0 0,-1 0-1 0 0,0 0 0 0 0,0 0 0 0 0,0 1 0 0 0,0-1 8 0 0,2 14-4 0 0,4-4 5 0 0,-5-12-2 0 0,0 0 0 0 0,-1 0 0 0 0,1 1 0 0 0,0-1 1 0 0,-1 1-1 0 0,1-1 0 0 0,-1 1 0 0 0,0-1 0 0 0,1 1 0 0 0,-1-1 0 0 0,0 1 1 0 0,0-1-1 0 0,0 1 1 0 0,0 22-52 0 0,0 12 50 0 0,0-35 2 0 0,0-1 0 0 0,0 1 1 0 0,0-1-1 0 0,0 0 0 0 0,0 1 0 0 0,0-1 0 0 0,0 1 0 0 0,0-1 0 0 0,0 1 0 0 0,0-1 0 0 0,0 1 0 0 0,0-1 0 0 0,0 1 0 0 0,1-1 0 0 0,-1 1 0 0 0,0-1 0 0 0,0 1 0 0 0,0-1 0 0 0,1 0 0 0 0,-1 1 0 0 0,0-1 0 0 0,0 0 0 0 0,1 1 0 0 0,-1-1 0 0 0,0 1 0 0 0,1-1 0 0 0,-1 0 0 0 0,1 0 0 0 0,-1 1 0 0 0,0-1 0 0 0,1 0 0 0 0,0 1 0 0 0,5 3 11 0 0,-6-4-7 0 0,1 1-1 0 0,-1 0 1 0 0,0 0-1 0 0,1-1 1 0 0,-1 1-1 0 0,0 0 0 0 0,0 0 1 0 0,0 0-1 0 0,1 0 1 0 0,-1-1-1 0 0,0 1 1 0 0,0 0-1 0 0,0 0 0 0 0,-1 0-3 0 0,1 1-154 0 0,0-1 104 0 0,0 0 70 0 0,0-1 41 0 0,0 3 227 0 0,0-2-217 0 0,0 0-94 0 0,0-1-39 0 0,0 1-41 0 0,0 0-28 0 0,0-1-42 0 0,0 1-44 0 0,0-1-50 0 0,0 1-52 0 0,0 0-59 0 0,0 0-60 0 0,0-1-65 0 0,0 0-730 0 0</inkml:trace>
  <inkml:trace contextRef="#ctx0" brushRef="#br0" timeOffset="432.56">801 485 7312 0 0,'0'0'165'0'0,"0"0"22"0"0,3 2 9 0 0,3 3-93 0 0,1-2-47 0 0,19 3-12 0 0,-10-5 9 0 0,0-2 95 0 0,-6 1 30 0 0,1 0 84 0 0,-4-1-21 0 0,0 1 55 0 0,-1 0 59 0 0,0 0 66 0 0,1-1-135 0 0,-1 1-34 0 0,5-2 160 0 0,-3 0-171 0 0,-1 0-48 0 0,7-2 87 0 0,-9 2-179 0 0,-2 1-6 0 0,-1 1 0 0 0,1-1 0 0 0,0 1 0 0 0,-1 0-1 0 0,1-1 1 0 0,0 1 0 0 0,-1 1 0 0 0,2-1-95 0 0,8 0 352 0 0,-1-3-76 0 0,-3-2-120 0 0,4-1 100 0 0,-2 4-45 0 0,-3 2-75 0 0,-1-2-47 0 0,4-3-14 0 0,-9 4-74 0 0,1 0-1 0 0,-1 0 0 0 0,1 0 0 0 0,-1 1 1 0 0,1-1-1 0 0,0 0 0 0 0,-1 1 0 0 0,1-1 1 0 0,0 1-1 0 0,-1 0 0 0 0,1 0 0 0 0,0-1 1 0 0,0 1-1 0 0,0 0 3 0 0,-1 0-2 0 0,-1 0-1 0 0,1 0 0 0 0,0 0 1 0 0,0 0-1 0 0,-1 0 0 0 0,1 0 1 0 0,0 0-1 0 0,-1 0 0 0 0,1 0 1 0 0,0-1-1 0 0,-1 1 0 0 0,1 0 1 0 0,0 0-1 0 0,-1-1 0 0 0,1 1 1 0 0,-1 0-1 0 0,1-1 0 0 0,0 1 1 0 0,-1-1-1 0 0,1 1 0 0 0,-1-1 1 0 0,1 1-1 0 0,-1-1 0 0 0,0 1 1 0 0,1-1-1 0 0,-1 0 0 0 0,1 1 0 0 0,7-9 54 0 0,-3-1 10 0 0,6 5-50 0 0,-11 4-14 0 0,0 0 0 0 0,1 0 0 0 0,-1 1 0 0 0,0-1 0 0 0,1 0 0 0 0,-1 0 0 0 0,0 0 0 0 0,0 1 0 0 0,0-1 0 0 0,0 0 0 0 0,0 0 0 0 0,0 0 0 0 0,0 0 0 0 0,0 0 0 0 0,0-14 14 0 0,-2 0 61 0 0,-3 7-29 0 0,4 7-43 0 0,0-1 1 0 0,0 1-1 0 0,0 0 1 0 0,1-1-1 0 0,-1 1 1 0 0,0-1-1 0 0,1 1 1 0 0,-1-1-1 0 0,1 1 1 0 0,0-1-1 0 0,-1 0 1 0 0,1 1-1 0 0,0-1 1 0 0,0 0-4 0 0,0 2 0 0 0,0 0 0 0 0,0-1 0 0 0,0 1 0 0 0,0-1 0 0 0,0 1 0 0 0,0-1 0 0 0,0 1 0 0 0,0-1 0 0 0,0 1 0 0 0,0-1 0 0 0,0 1 0 0 0,0-1 0 0 0,0 1 0 0 0,0 0 0 0 0,0-1 0 0 0,0 1 0 0 0,-1-1 0 0 0,1 1 0 0 0,0-1 0 0 0,0 1 0 0 0,-1 0 0 0 0,1-1 0 0 0,0 1 0 0 0,-1 0 0 0 0,1-1 0 0 0,0 1 0 0 0,-1 0 0 0 0,1-1 0 0 0,0 1 0 0 0,-1 0 0 0 0,1 0 0 0 0,-1-1 0 0 0,-8-6 0 0 0,7 5-2 0 0,0 0 0 0 0,1-1 0 0 0,-1 1 0 0 0,1-1 0 0 0,-1 1 0 0 0,1-1 0 0 0,0 1 0 0 0,0-1 2 0 0,-4-11-59 0 0,-2 9 38 0 0,2 2 21 0 0,0-1 0 0 0,-1 0 0 0 0,1 0 0 0 0,1 0 0 0 0,-1 0 0 0 0,-1-2 0 0 0,1 0-1 0 0,5 5 1 0 0,0 1 0 0 0,-1-1 0 0 0,1 1 0 0 0,-1-1 0 0 0,1 1 0 0 0,-1-1 1 0 0,1 1-1 0 0,-1-1 0 0 0,0 1 0 0 0,1-1 0 0 0,-1 1 0 0 0,1 0 0 0 0,-1 0 0 0 0,0-1 0 0 0,1 1 1 0 0,-1 0-1 0 0,-30-2-12 0 0,3 2-59 0 0,23 2-9 0 0,-3 5 34 0 0,4-4 43 0 0,1 0 0 0 0,-1 1 1 0 0,1-1-1 0 0,0 1 0 0 0,0 0 1 0 0,0-1-1 0 0,0 1 0 0 0,0 0 1 0 0,0 2 2 0 0,-1 7 0 0 0,4-9 1 0 0,-1-1 0 0 0,-1 1 1 0 0,1 0-1 0 0,-1 0 0 0 0,1-1 1 0 0,-1 1-1 0 0,0-1 0 0 0,-1 1-1 0 0,-14 28 72 0 0,14-26-50 0 0,1-1 1 0 0,0 1 0 0 0,0 0 0 0 0,1 0-1 0 0,0 0 1 0 0,0 0 0 0 0,0 0 0 0 0,1 1-23 0 0,-1 9 89 0 0,-5 1-5 0 0,0-3-16 0 0,5-10-45 0 0,1 0-1 0 0,-1 1 1 0 0,0-1 0 0 0,1 0-1 0 0,0 0 1 0 0,0 0 0 0 0,0 0-1 0 0,1 0 1 0 0,-1 0 0 0 0,1 1-1 0 0,0-1 1 0 0,1 1-23 0 0,7 16 153 0 0,-5-8-63 0 0,-5 1-21 0 0,2-4-15 0 0,0-9-45 0 0,-1 0-1 0 0,1 0 1 0 0,0 0 0 0 0,0 0-1 0 0,0 0 1 0 0,-1 0 0 0 0,1-1-1 0 0,0 1 1 0 0,0 0 0 0 0,0-1-1 0 0,0 1 1 0 0,1-1 0 0 0,-1 1-9 0 0,14 11 113 0 0,0 1 40 0 0,0-5 29 0 0,1-1-14 0 0,-3-3-31 0 0,8-5-64 0 0,-10 1-54 0 0,1 0-10 0 0,8 1 13 0 0,-4-5 24 0 0,-6 0-35 0 0,-7 3-11 0 0,0-1 0 0 0,-1 1 1 0 0,1 0-1 0 0,0 0 0 0 0,0 0 0 0 0,0 1 1 0 0,1-1-1 0 0,-1 1 0 0 0,0 0 0 0 0,2 0 0 0 0,17-2-33 0 0,7-8 98 0 0,-14 2-75 0 0,-1-1-85 0 0,-3 3-38 0 0,-1-1-70 0 0,-5 3 79 0 0,-2 2 26 0 0,1 0 0 0 0,0 0 0 0 0,-1 0 0 0 0,1 1 0 0 0,0-1 0 0 0,2 1 98 0 0,3-1-191 0 0,-7 2 139 0 0,0-1 0 0 0,0 1 0 0 0,0-1 0 0 0,0 1 0 0 0,0-1-1 0 0,0 0 1 0 0,0 0 0 0 0,0 0 52 0 0,1-1-61 0 0,-1 0 0 0 0,-1 0 0 0 0,1 0 0 0 0,0 0-1 0 0,0 0 1 0 0,-1-1 0 0 0,0 1 0 0 0,1-1 0 0 0,-1 1 0 0 0,0-1 61 0 0,-1 3-3 0 0</inkml:trace>
  <inkml:trace contextRef="#ctx0" brushRef="#br0" timeOffset="716.21">1527 303 8176 0 0,'3'3'182'0'0,"3"5"-68"0"0,-1 7 135 0 0,-4 3-21 0 0,-1-4-156 0 0,0-11-69 0 0,0-1-5 0 0,0 0 0 0 0,1 0 0 0 0,-1 0 0 0 0,1 1 0 0 0,-1-1 0 0 0,1 0-1 0 0,0 0 1 0 0,-1 0 0 0 0,1 0 0 0 0,0 0 0 0 0,1 1 2 0 0,3 7 36 0 0,0 1 55 0 0,-1 0 87 0 0,0-1 32 0 0,-1-3 12 0 0,-2 0 40 0 0,-1 1 91 0 0,1-2-85 0 0,0-1-35 0 0,1 0 11 0 0,2 2 81 0 0,2 5 231 0 0,-5-7-334 0 0,0 1 33 0 0,-2-6-213 0 0,1 1 1 0 0,0 0-1 0 0,0 0 1 0 0,1-1 0 0 0,-1 1-1 0 0,0 0 1 0 0,0-1-1 0 0,0 1 1 0 0,0 0-1 0 0,1-1 1 0 0,-1 1 0 0 0,0 0-1 0 0,1-1 1 0 0,-1 1-1 0 0,0 0 1 0 0,1-1-1 0 0,-1 1 1 0 0,1-1 0 0 0,-1 1-1 0 0,1-1 1 0 0,-1 1-1 0 0,1-1 1 0 0,-1 1-1 0 0,1-1 1 0 0,0 0-43 0 0,-1 1 38 0 0,1-1 0 0 0,-1 0 0 0 0,1 1 0 0 0,-1-1 0 0 0,0 0 0 0 0,1 1 0 0 0,-1-1 0 0 0,1 1 0 0 0,-1-1 0 0 0,0 0 0 0 0,1 1 0 0 0,-1-1 0 0 0,0 1 0 0 0,0-1 0 0 0,1 1 0 0 0,-1-1 0 0 0,0 1 0 0 0,0 0 0 0 0,0-1 0 0 0,0 1 0 0 0,1-1 0 0 0,-1 1 0 0 0,0-1 0 0 0,0 1-38 0 0,0 2 540 0 0,2-1-42 0 0,6 9-70 0 0,-3 4 90 0 0,-5-13-197 0 0,0-2-59 0 0,0 0-7 0 0,0 0-20 0 0,0 0-62 0 0,0 0-21 0 0,0 0-7 0 0,0 0-3 0 0,0 0-12 0 0,0 0-2 0 0,-3-2 0 0 0,2 1-115 0 0,0-1-1 0 0,0 1 0 0 0,0 0 1 0 0,0 0-1 0 0,0-1 0 0 0,0 1 1 0 0,0 0-1 0 0,0-1 0 0 0,1 1 0 0 0,-1-1 1 0 0,1 1-1 0 0,-1-1 0 0 0,1 1 1 0 0,-1-1-1 0 0,1 0 0 0 0,0 1 0 0 0,0-1 1 0 0,0 0-13 0 0,-1 0 10 0 0,1 0 0 0 0,0 1 0 0 0,-1-1 0 0 0,1 0 0 0 0,-1 1 0 0 0,1-1 0 0 0,-1 1 0 0 0,0-1 0 0 0,1 1 0 0 0,-1-1 0 0 0,-1 0-10 0 0,1 1 5 0 0,1 0 0 0 0,-1 0 0 0 0,0 0 0 0 0,1 0 0 0 0,-1 0 0 0 0,1 1 0 0 0,-1-1 0 0 0,1 0 0 0 0,0 0 0 0 0,-1 0 0 0 0,1 0 0 0 0,0-1 0 0 0,0 1 0 0 0,0 0-1 0 0,-1 0 1 0 0,1 0 0 0 0,0 0 0 0 0,1 0 0 0 0,-1 0 0 0 0,0 0 0 0 0,0 0 0 0 0,0 0 0 0 0,1 0 0 0 0,-1 0-5 0 0,5-7 12 0 0,-4 7-6 0 0,0-1 0 0 0,-1 1 0 0 0,1-1-1 0 0,0 1 1 0 0,0 0 0 0 0,-1-1 0 0 0,1 1 0 0 0,-1-1-1 0 0,1 0 1 0 0,-1 1 0 0 0,0-1 0 0 0,0 1 0 0 0,1-1-1 0 0,-1 0-5 0 0,-1 0 10 0 0,1-1 0 0 0,0 0-1 0 0,0 0 1 0 0,1 0 0 0 0,-1 1-1 0 0,1-1 1 0 0,-1 0-1 0 0,1 1 1 0 0,0-1 0 0 0,0 0-1 0 0,0 0-9 0 0,9-9 6 0 0,0-2-1 0 0,5-10-54 0 0,-3 2 4 0 0,-4 11 46 0 0,7 1-1 0 0,-7 2 0 0 0,-7 6-1 0 0,1 0 0 0 0,-1 0 0 0 0,1 0 0 0 0,0 0 0 0 0,-1 1 0 0 0,1-1 1 0 0,0 1-1 0 0,0 0 0 0 0,0-1 0 0 0,0 1 0 0 0,1 0 1 0 0,0-1-11 0 0,0 0 1 0 0,-1 0-1 0 0,1 0 1 0 0,-1 0 0 0 0,0-1-1 0 0,0 1 1 0 0,1-1 10 0 0,-1 0-11 0 0,0 1 0 0 0,0 0 0 0 0,0 0 0 0 0,1 0 1 0 0,-1 0-1 0 0,0 0 0 0 0,1 0 0 0 0,0 0 0 0 0,-1 1 0 0 0,3-2 11 0 0,21-2-104 0 0,-14-1-59 0 0,-3 2-33 0 0,2 2-61 0 0,-4 2 79 0 0,10 0-246 0 0,-9 0 217 0 0,-1 0-21 0 0,0 0-60 0 0,0 0-123 0 0,-3 0 161 0 0,0 0-33 0 0,0 0-37 0 0,-1 0-39 0 0,1 0-43 0 0,0 0-46 0 0,-3 0 75 0 0,1 0-49 0 0,-1 0-43 0 0,1 0-38 0 0,0 0-143 0 0,0 0-37 0 0,3 0-1498 0 0</inkml:trace>
  <inkml:trace contextRef="#ctx0" brushRef="#br0" timeOffset="1105.23">2132 394 7688 0 0,'9'0'132'0'0,"14"0"377"0"0,-17 0-400 0 0,-1 0-67 0 0,-4 0-44 0 0,1 0 1 0 0,0 0-1 0 0,0-1 1 0 0,0 1 0 0 0,0 0-1 0 0,0-1 1 0 0,-1 1-1 0 0,1-1 1 0 0,0 0-1 0 0,0 1 1 0 0,-1-1 0 0 0,1 0-1 0 0,1-1 2 0 0,6-3 21 0 0,4 3 51 0 0,0 1 238 0 0,-11 1-226 0 0,0 0 0 0 0,0 0-1 0 0,0-1 1 0 0,0 1 0 0 0,0-1 0 0 0,0 0 0 0 0,0 1 0 0 0,0-1 0 0 0,0 0-1 0 0,1-1-83 0 0,3-3 226 0 0,-4 4-31 0 0,-1 0-37 0 0,2-1 63 0 0,-1 2-84 0 0,2 0-81 0 0,0 0-17 0 0,-2-1 63 0 0,6-3 99 0 0,6-3 117 0 0,-5 2-55 0 0,-1-1 29 0 0,1-2 98 0 0,-7 6-363 0 0,1-2 87 0 0,12-11 454 0 0,-12 13-483 0 0,-1 0-38 0 0,1-1 102 0 0,-3-9 98 0 0,0 5-126 0 0,0 2-74 0 0,0 1-64 0 0,-3-1 81 0 0,-7-5-38 0 0,3 7 26 0 0,-1 3-49 0 0,5 1 6 0 0,-8-1 32 0 0,8 1-32 0 0,0-1 1 0 0,0 0-1 0 0,0 0 0 0 0,0 0 0 0 0,0 0 1 0 0,0-1-1 0 0,-1 1 0 0 0,1-1 0 0 0,0 0 1 0 0,0 0-10 0 0,2 1 3 0 0,0-1 2 0 0,0 1-1 0 0,1-1 1 0 0,-1 0 0 0 0,0 1 0 0 0,0 0 0 0 0,0-1 0 0 0,1 1-1 0 0,-1 0 1 0 0,0-1 0 0 0,0 1 0 0 0,0 0 0 0 0,0 0 0 0 0,0 0-1 0 0,0-1 1 0 0,0 1 0 0 0,0 0 0 0 0,0 0 0 0 0,1 1 0 0 0,-1-1-1 0 0,0 0 1 0 0,0 0 0 0 0,0 0 0 0 0,0 1 0 0 0,0-1 0 0 0,0 0 0 0 0,0 1-1 0 0,1-1 1 0 0,-1 1 0 0 0,0-1 0 0 0,0 1 0 0 0,0 0-5 0 0,0-1 4 0 0,-29 5 287 0 0,14 4-132 0 0,10-5-49 0 0,-1-1 0 0 0,1 1 0 0 0,-7 1-110 0 0,1-2 73 0 0,12-3-63 0 0,-1 0 0 0 0,0 0 0 0 0,0 1 0 0 0,0-1 0 0 0,0 0 1 0 0,0 0-1 0 0,1 1 0 0 0,-1-1 0 0 0,0 0 0 0 0,0 1 0 0 0,0-1 0 0 0,1 1 0 0 0,-1 0-10 0 0,-7 9 147 0 0,-2 3-3 0 0,8-12-126 0 0,0 1-1 0 0,1 0 0 0 0,-1-1 1 0 0,1 1-1 0 0,0 0 1 0 0,-1 0-1 0 0,1 0 0 0 0,0 0 1 0 0,-1 2-18 0 0,1 12 71 0 0,1 0 5 0 0,-4-5 4 0 0,-6 6 13 0 0,5 9-64 0 0,-1-13 3 0 0,5-12-30 0 0,0 0-1 0 0,0 0 0 0 0,1 1 1 0 0,-1-1-1 0 0,0 0 0 0 0,1 1 1 0 0,-1-1-1 0 0,1 0 0 0 0,0 1 1 0 0,-1-1-1 0 0,1 1 0 0 0,0-1 1 0 0,0 1-1 0 0,0-1 0 0 0,0 0 1 0 0,0 1-1 0 0,0-1 0 0 0,0 1 1 0 0,1-1-1 0 0,-1 1 0 0 0,0-1 1 0 0,1 0-1 0 0,-1 1 0 0 0,1-1-1 0 0,9 18 45 0 0,-5-11-40 0 0,1 0 0 0 0,-1-1-1 0 0,1 1 1 0 0,5 3-5 0 0,-7-7 11 0 0,0 0-1 0 0,1 0 1 0 0,-1 0-1 0 0,1-1 0 0 0,0 1-10 0 0,-2-3 1 0 0,-1 0-1 0 0,0 0 0 0 0,1 0 0 0 0,-1 0 0 0 0,1-1 0 0 0,-1 1 0 0 0,1-1 0 0 0,-1 1 0 0 0,1-1 0 0 0,-1 0 1 0 0,2 0-1 0 0,-1 0-1 0 0,0 0 1 0 0,0 1 0 0 0,0-1 0 0 0,0 0-1 0 0,0 1 1 0 0,0 0 0 0 0,0 0 0 0 0,0 0-1 0 0,3 1 1 0 0,9 4-13 0 0,-8-4-46 0 0,5 1 61 0 0,-3-1 8 0 0,-3 0-32 0 0,-1-1-30 0 0,0 0-41 0 0,-1 0-24 0 0,1 0-42 0 0,-1 0-49 0 0,0 0-55 0 0,0-1-2 0 0,-1 1-46 0 0,1-1-49 0 0,0 1-53 0 0,-1-1-57 0 0,1 0-59 0 0,0 0-65 0 0,-1 0-66 0 0,9 0-1266 0 0,7 0-1097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39.2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213 92 7616 0 0,'0'0'222'0'0,"0"0"-64"0"0,0 0-18 0 0,0 0 40 0 0,0 0 144 0 0,0 0 262 0 0,0-3 20 0 0,0-7-4 0 0,0 8-22 0 0,0 2-10 0 0,0-3-2 0 0,-1 0-417 0 0,1-1 104 0 0,-1 1 61 0 0,-3-3 489 0 0,3 4-588 0 0,0 0-36 0 0,0 1-44 0 0,-1-1-63 0 0,1 1-74 0 0,0 0-88 0 0,-2-2 418 0 0,1 2-115 0 0,-1 0-71 0 0,1 2-71 0 0,-1-1-29 0 0,1-1 67 0 0,1-1-6 0 0,1-1-56 0 0,0 0 23 0 0,0 1 57 0 0,-2 0 61 0 0,0-1 100 0 0,-8-7 122 0 0,7 7-139 0 0,0 2-93 0 0,1 0-59 0 0,-1 2-56 0 0,1-1-21 0 0,0-1 52 0 0,-1-10 288 0 0,3 9-164 0 0,-2 2-106 0 0,-2 0-43 0 0,-3 0-14 0 0,6 0-43 0 0,-1 0 0 0 0,0 0 0 0 0,0 0 0 0 0,0 1 0 0 0,1-1 0 0 0,-1 1 0 0 0,0-1 0 0 0,1 1 0 0 0,-1-1 0 0 0,0 1 0 0 0,1 0 0 0 0,-2 1-14 0 0,-14 13 77 0 0,10-7-77 0 0,4-5-10 0 0,1 0 0 0 0,-1 0-1 0 0,1 0 1 0 0,0 0 0 0 0,1 1-1 0 0,-2 0 11 0 0,2-1 0 0 0,-1 1-1 0 0,0-1 0 0 0,0 0 0 0 0,0 0 0 0 0,0 0 0 0 0,-2 1 1 0 0,2-2 0 0 0,-1 0 0 0 0,1 0 0 0 0,-1 1 0 0 0,1-1 0 0 0,0 1 0 0 0,0-1 0 0 0,0 1 0 0 0,1 0 0 0 0,-1 0 0 0 0,0 0 0 0 0,1 0 0 0 0,0 0 0 0 0,0 0 0 0 0,0 1 0 0 0,0-1 0 0 0,0 0 0 0 0,1 0 0 0 0,-1 1 0 0 0,1-1 0 0 0,0 3 0 0 0,-1 1 0 0 0,0 0 0 0 0,0 0 0 0 0,-1 0-1 0 0,0 0 1 0 0,0 0 0 0 0,0-1 0 0 0,-2 2 0 0 0,1-1 8 0 0,1 0-1 0 0,-1 0 1 0 0,1 0 0 0 0,0 0 0 0 0,1 1 0 0 0,0-1 0 0 0,0 2-8 0 0,1 54 10 0 0,0-59-10 0 0,0-1 0 0 0,1 0 0 0 0,-1 0 0 0 0,1 0 0 0 0,0 0 0 0 0,0 0 0 0 0,0 0 0 0 0,0 0 0 0 0,1 2 0 0 0,3 5 0 0 0,10 36 0 0 0,-5-21-36 0 0,0 0-64 0 0,-3-10 59 0 0,10 8 23 0 0,19 15-3 0 0,-23-26-16 0 0,-8-7 22 0 0,0-1 1 0 0,0 0-1 0 0,1 0 0 0 0,1 1 15 0 0,2 0-50 0 0,-1 0 0 0 0,1-1-1 0 0,0 0 1 0 0,1-1 50 0 0,1 0-223 0 0,4-3-241 0 0,-8 0 215 0 0,8 0-285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04:33.9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379 7 7856 0 0,'0'0'174'0'0,"0"0"29"0"0,0 0 13 0 0,-3 0-31 0 0,-7 0-99 0 0,8 0-9 0 0,1 0 86 0 0,-1 0 126 0 0,-8 0 6 0 0,7 0-15 0 0,1-2-67 0 0,-5-3-89 0 0,-3 7 113 0 0,8-1-195 0 0,-1 0 0 0 0,1 0 0 0 0,-1 0 1 0 0,0-1-1 0 0,0 1 0 0 0,1-1 0 0 0,-1 0 1 0 0,-2 0-43 0 0,-1 0 68 0 0,4 0-47 0 0,1 0 0 0 0,-1 0 0 0 0,1 0 0 0 0,-1 0 0 0 0,0 0 0 0 0,1 0 0 0 0,-1 0 0 0 0,1 0 0 0 0,-1 1 0 0 0,1-1 0 0 0,-1 1 0 0 0,-1 0-21 0 0,-1 5 103 0 0,4-6-97 0 0,0 1 0 0 0,-1-1 0 0 0,1 1 0 0 0,0-1 0 0 0,0 1 0 0 0,-1-1 0 0 0,1 0 0 0 0,0 1 0 0 0,-1-1 0 0 0,1 0 0 0 0,0 1 0 0 0,-1-1 0 0 0,1 0 0 0 0,-1 0 0 0 0,1 1 0 0 0,0-1 0 0 0,-1 0 0 0 0,1 0 0 0 0,-1 0 0 0 0,1 0 0 0 0,-1 1 0 0 0,1-1-1 0 0,-1 0 1 0 0,1 0 0 0 0,-1 0 0 0 0,1 0 0 0 0,-1 0 0 0 0,1 0 0 0 0,-1 0 0 0 0,1 0 0 0 0,-1 0 0 0 0,1-1-6 0 0,-2 1 15 0 0,0 1 0 0 0,0-1 0 0 0,1 0 0 0 0,-1 0 0 0 0,0 1 0 0 0,1-1 0 0 0,-1 1 0 0 0,1 0 0 0 0,-1-1-1 0 0,0 1 1 0 0,1 0 0 0 0,-1 0 0 0 0,1 0-15 0 0,0 0 15 0 0,-1 0-1 0 0,1 0 0 0 0,-1-1 0 0 0,0 1 1 0 0,1 0-1 0 0,-1-1 0 0 0,1 1 1 0 0,-1-1-1 0 0,0 1 0 0 0,1-1 1 0 0,-1 0-1 0 0,0 0 0 0 0,0 1-14 0 0,-12 2 93 0 0,-1 9-5 0 0,-1 0-7 0 0,3-7-15 0 0,8 5-52 0 0,3-8-14 0 0,0-1 0 0 0,0 1 0 0 0,0-1 0 0 0,0 0 0 0 0,-1 0 0 0 0,1 0 0 0 0,0 0 0 0 0,-1-1 0 0 0,1 1 0 0 0,-1 0 0 0 0,1 0 0 0 0,0 0 0 0 0,0 0 0 0 0,-1 0 0 0 0,1 0 0 0 0,0 1 0 0 0,0-1 0 0 0,-3 12 0 0 0,-8 2 0 0 0,1 0 0 0 0,11-14 0 0 0,1 0 0 0 0,0-1 0 0 0,0 1 0 0 0,-1 0 0 0 0,1-1 0 0 0,0 1 0 0 0,0 0 0 0 0,0-1 0 0 0,0 1 0 0 0,0 0 0 0 0,0-1 0 0 0,0 1 0 0 0,0 0 0 0 0,0 0 0 0 0,0-1 0 0 0,0 1 0 0 0,1 0 0 0 0,-1-1 0 0 0,0 1 0 0 0,0 0 0 0 0,1-1 0 0 0,11 16-12 0 0,-8-12 1 0 0,1-1-8 0 0,17 7-11 0 0,-20-8 30 0 0,1 0 0 0 0,-1 0 0 0 0,1 0 0 0 0,-1 0 0 0 0,0 0 0 0 0,1 1 0 0 0,-1 0 0 0 0,0-1 0 0 0,0 1 0 0 0,0-1 0 0 0,0 0 0 0 0,1 0 0 0 0,-1 0 0 0 0,0 0 0 0 0,1 0 0 0 0,0-1 0 0 0,-1 1 0 0 0,3 1 0 0 0,8 0 0 0 0,-11-3 0 0 0,0 0 0 0 0,1 1 0 0 0,-1-1 0 0 0,0 1 0 0 0,0 0 0 0 0,0 0 0 0 0,0 0 0 0 0,0 0 0 0 0,0 0 0 0 0,0 0 0 0 0,0 1 0 0 0,0-1 0 0 0,-1 0 0 0 0,1 1 0 0 0,44 44 0 0 0,-45-45 0 0 0,1 1 0 0 0,0-1 0 0 0,0 0 0 0 0,0 1 0 0 0,0-1 0 0 0,0 0 0 0 0,0 0 0 0 0,0 0 0 0 0,0-1 0 0 0,0 1 0 0 0,1 0 0 0 0,1 0 0 0 0,8 2 0 0 0,-2 10 17 0 0,-1-6 15 0 0,2 3 37 0 0,-3 3 21 0 0,-8-12-84 0 0,1 0 1 0 0,0 0 0 0 0,-1 0 0 0 0,1-1 0 0 0,0 1-1 0 0,0 0 1 0 0,-1 0 0 0 0,1-1 0 0 0,0 1-1 0 0,0 0 1 0 0,0-1 0 0 0,0 1 0 0 0,0-1 0 0 0,0 1-1 0 0,0-1 1 0 0,0 0-7 0 0,10 7 113 0 0,-6 3 59 0 0,5-5 20 0 0,-2 9 43 0 0,-1-3-61 0 0,-4-9 82 0 0,-3-2 22 0 0,-2 10 76 0 0,-2-1-107 0 0,-2 0-50 0 0,-5 2 9 0 0,6-7-98 0 0,2-1 56 0 0,1-1-50 0 0,-3 2-64 0 0,0 0 0 0 0,-1-1 0 0 0,0 1-1 0 0,-2 0-49 0 0,-5 2 59 0 0,13-5-58 0 0,-30 4 26 0 0,13 2 17 0 0,12-5-40 0 0,-1-1-1 0 0,1 0 1 0 0,0 0 0 0 0,0-1 0 0 0,-1 1-1 0 0,1-1 1 0 0,-4-1-4 0 0,0 1 16 0 0,5-1-12 0 0,1 1 0 0 0,-1 0 0 0 0,1 0 1 0 0,-1 0-1 0 0,1 0 0 0 0,-1 1 0 0 0,1 0 0 0 0,-1-1 1 0 0,0 2-5 0 0,-7 2 0 0 0,7-3 0 0 0,1 1 0 0 0,-1-1 0 0 0,0 0 0 0 0,1 1 0 0 0,-1-2 0 0 0,0 1 0 0 0,0 0 0 0 0,1-1 0 0 0,-1 0 0 0 0,0 0 0 0 0,0 0 0 0 0,0 0 0 0 0,0-1 0 0 0,1 1 0 0 0,-1-1 0 0 0,-1 0 0 0 0,-5-3-2 0 0,-8-3 3 0 0,3 5-50 0 0,9 2-84 0 0,1-2 43 0 0,-9-6-92 0 0,9 3 62 0 0,2 1-16 0 0,-1 1-60 0 0,0 0-75 0 0,0 0-90 0 0,2 3 107 0 0,0-1-40 0 0,-1 0-398 0 0,1 1 188 0 0,1-1-38 0 0,-2-1-625 0 0,1-2-602 0 0,2-4-998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41.4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251 48 7920 0 0,'0'0'174'0'0,"0"0"29"0"0,-3-3 13 0 0,-9-10-31 0 0,-3 1-78 0 0,9 10 5 0 0,-1 1 128 0 0,7 1-240 0 0,0 0 8 0 0,0 0 0 0 0,0 0-1 0 0,0 0 1 0 0,0 0 0 0 0,0 0 0 0 0,-1 0-1 0 0,1 0 1 0 0,0 1 0 0 0,0-1 0 0 0,0 0-1 0 0,0 0 1 0 0,0 0 0 0 0,0 0 0 0 0,0-1 0 0 0,0 1-1 0 0,0 0 1 0 0,0 0 0 0 0,0 0 0 0 0,-1 0-1 0 0,1 0 1 0 0,0 0 0 0 0,0 0 0 0 0,0 0-1 0 0,0 0 1 0 0,0 0 0 0 0,0 0 0 0 0,0 0-1 0 0,0 0 1 0 0,0 0 0 0 0,0 0 0 0 0,0 0 0 0 0,0 0-1 0 0,0 0 1 0 0,0 0 0 0 0,-1 0 0 0 0,1-1-1 0 0,0 1 1 0 0,0 0 0 0 0,0 0 0 0 0,0 0-1 0 0,0 0 1 0 0,0 0 0 0 0,0 0 0 0 0,0 0-1 0 0,0 0 1 0 0,0 0 0 0 0,0 0 0 0 0,0 0 0 0 0,0-1-1 0 0,0 1 1 0 0,0 0 0 0 0,0 0 0 0 0,0 0-1 0 0,0 0 1 0 0,0 0 0 0 0,0 0 0 0 0,0 0-8 0 0,0-1 24 0 0,0 1 0 0 0,0-1 0 0 0,0 1 0 0 0,0 0 0 0 0,0-1 0 0 0,0 1 0 0 0,0-1 0 0 0,-1 1 0 0 0,1-1 0 0 0,0 1 0 0 0,0 0 0 0 0,0-1 0 0 0,-1 1 0 0 0,1-1 0 0 0,0 1 0 0 0,-1 0 0 0 0,1-1 0 0 0,0 1 0 0 0,-1 0 0 0 0,1 0 0 0 0,0-1 0 0 0,-1 1 0 0 0,1 0 0 0 0,-1 0 0 0 0,1 0 0 0 0,-1-1-24 0 0,-17-3 603 0 0,-5 4-50 0 0,-1 0-74 0 0,6 1-112 0 0,17-1-357 0 0,0 0 0 0 0,1 0-1 0 0,-1 0 1 0 0,0 0 0 0 0,1 0-1 0 0,-1 0 1 0 0,1 0 0 0 0,-1 1 0 0 0,0-1-1 0 0,1 0 1 0 0,-1 0 0 0 0,0 0-1 0 0,1 1 1 0 0,-1-1 0 0 0,1 0-1 0 0,-1 1 1 0 0,1-1 0 0 0,-1 1 0 0 0,1-1-1 0 0,-1 0 1 0 0,1 1 0 0 0,-1-1-1 0 0,1 1 1 0 0,-1-1 0 0 0,1 1-1 0 0,0 0-9 0 0,-1-1 10 0 0,1 1 0 0 0,0-1 0 0 0,-1 1 0 0 0,1-1 0 0 0,-1 1 0 0 0,1-1 0 0 0,-1 1 0 0 0,1-1-1 0 0,-1 1 1 0 0,1-1 0 0 0,-1 0 0 0 0,1 1 0 0 0,-1-1 0 0 0,0 0 0 0 0,1 0 0 0 0,-1 1 0 0 0,1-1-1 0 0,-1 0 1 0 0,0 0 0 0 0,1 0 0 0 0,-1 0 0 0 0,0 0 0 0 0,1 0 0 0 0,-1 0 0 0 0,0 0 0 0 0,1 0-10 0 0,-2 0 27 0 0,0 0 1 0 0,1 1-1 0 0,-1-1 1 0 0,1 0 0 0 0,-1 1-1 0 0,0-1 1 0 0,1 1-1 0 0,-1-1 1 0 0,1 1-1 0 0,0 0 1 0 0,-1-1 0 0 0,1 1-1 0 0,-1 0 1 0 0,1 0-28 0 0,-7 4 134 0 0,-2-1 62 0 0,0 1-3 0 0,3 4-69 0 0,4-3-86 0 0,1 0-29 0 0,-9-1-9 0 0,11-4 0 0 0,-1 0 0 0 0,1 1 0 0 0,0-1 0 0 0,-1 0 0 0 0,1 0 0 0 0,0 0 0 0 0,-1 1 0 0 0,1-1 0 0 0,0 0 0 0 0,0 0 0 0 0,0 0 0 0 0,0 1 0 0 0,0-1 0 0 0,0 0 0 0 0,1 1 0 0 0,-1 0 0 0 0,0-1 0 0 0,1 0 0 0 0,-1 0 0 0 0,0 0 0 0 0,0 1 0 0 0,0-1 0 0 0,0 0 0 0 0,-1 0 0 0 0,1 1 0 0 0,0-1 0 0 0,0 0 0 0 0,-1 0 0 0 0,1 0 0 0 0,-1 0 0 0 0,0 1 0 0 0,-2 2 3 0 0,2-4-2 0 0,1 0 0 0 0,0 0-1 0 0,0 0 1 0 0,0 0 0 0 0,0 0 0 0 0,0 0-1 0 0,0 1 1 0 0,-1-1 0 0 0,1 0 0 0 0,0 0-1 0 0,0 0 1 0 0,0 0 0 0 0,0 0 0 0 0,0 0-1 0 0,0 0 1 0 0,0 0 0 0 0,0 1 0 0 0,0-1-1 0 0,-1 0 1 0 0,1 0 0 0 0,0 0 0 0 0,0 0 0 0 0,0 0-1 0 0,0 1 1 0 0,0-1 0 0 0,0 0 0 0 0,0 0-1 0 0,0 0 1 0 0,0 0 0 0 0,0 0 0 0 0,0 1-1 0 0,0-1 1 0 0,0 0 0 0 0,0 0 0 0 0,0 0-1 0 0,0 0 1 0 0,0 0 0 0 0,0 0 0 0 0,1 1 0 0 0,-1-1-1 0 0,0 0 1 0 0,0 0 0 0 0,0 0 0 0 0,0 0-1 0 0,0 0 1 0 0,0 0 0 0 0,0 1 0 0 0,0-1-1 0 0,0 0 1 0 0,1 0 0 0 0,-1 0-1 0 0,4 8 24 0 0,1 22-10 0 0,-1-25-14 0 0,0 0 0 0 0,-1 0 0 0 0,2 0 0 0 0,-1-1 0 0 0,0 1 0 0 0,1-1 0 0 0,0 0 0 0 0,4 2 0 0 0,1-1-1 0 0,-8-4 0 0 0,1 0-1 0 0,-1 0 1 0 0,0 0-1 0 0,0 0 0 0 0,0 0 1 0 0,0 1-1 0 0,0-1 1 0 0,0 1-1 0 0,0 0 2 0 0,2 2-15 0 0,1 0 1 0 0,0 0-1 0 0,0 0 1 0 0,0-1-1 0 0,1 1 15 0 0,-1-1 2 0 0,0 0 0 0 0,1 1 0 0 0,-1 0 0 0 0,-1 0 0 0 0,1 0-2 0 0,28 26 57 0 0,-26-24-59 0 0,0-2 0 0 0,0 1 0 0 0,0-1 0 0 0,1 0 0 0 0,0 0 0 0 0,-1-1 0 0 0,2 0 2 0 0,-4-1-8 0 0,-1 0 1 0 0,0 0-1 0 0,0 0 1 0 0,0 0-1 0 0,0 1 1 0 0,-1 0-1 0 0,4 2 8 0 0,5 7 37 0 0,2 1 78 0 0,-9-7-133 0 0,-2 1 92 0 0,-1 1 54 0 0,0 15 344 0 0,-2-12-306 0 0,0-11-164 0 0,0 0 2 0 0,0 0 1 0 0,0 0 0 0 0,0 0 0 0 0,0 0 0 0 0,0 0-1 0 0,1 1 1 0 0,-1-1 0 0 0,0 0 0 0 0,0 0 0 0 0,0 0 0 0 0,0 0-1 0 0,0 0 1 0 0,0 0 0 0 0,0 0 0 0 0,0 0 0 0 0,-1 0-1 0 0,1 0 1 0 0,0 0 0 0 0,0 1 0 0 0,0-1 0 0 0,0 0 0 0 0,0 0-1 0 0,0 0 1 0 0,0 0 0 0 0,0 0 0 0 0,0 0 0 0 0,0 0-1 0 0,0 0 1 0 0,0 0 0 0 0,0 0 0 0 0,0 0 0 0 0,0 0 0 0 0,0 0-1 0 0,0 0 1 0 0,0 1 0 0 0,0-1 0 0 0,-1 0 0 0 0,1 0-1 0 0,0 0 1 0 0,0 0 0 0 0,0 0 0 0 0,0 0 0 0 0,0 0 0 0 0,0 0-1 0 0,0 0 1 0 0,0 0 0 0 0,0 0 0 0 0,0 0 0 0 0,-1 0 0 0 0,1 0-1 0 0,0 0 1 0 0,0 0 0 0 0,0 0 0 0 0,0 0 0 0 0,0 0-1 0 0,0 0 1 0 0,0 0-5 0 0,-1-1 18 0 0,1 2 0 0 0,-1-1 0 0 0,1 0 0 0 0,-1 0 0 0 0,0 0 0 0 0,1 0 0 0 0,-1 0 0 0 0,1 0 0 0 0,-1 0 0 0 0,1 1 0 0 0,-1-1 0 0 0,1 0 0 0 0,-1 1 0 0 0,1-1 0 0 0,-1 0 0 0 0,1 1 0 0 0,0-1 1 0 0,-1 0-1 0 0,1 1 0 0 0,-1-1 0 0 0,1 1 0 0 0,0-1 0 0 0,-1 0 0 0 0,1 1-18 0 0,0 0 18 0 0,-1 0 0 0 0,1-1 1 0 0,-1 1-1 0 0,1-1 1 0 0,-1 1-1 0 0,1-1 0 0 0,-1 1 1 0 0,1-1-1 0 0,-1 1 0 0 0,1-1 1 0 0,-1 0-1 0 0,0 1 1 0 0,1-1-1 0 0,-1 0 0 0 0,0 1 1 0 0,1-1-1 0 0,-1 0 0 0 0,0 0 1 0 0,1 0-1 0 0,-1 1 1 0 0,0-1-1 0 0,0 0 0 0 0,1 0 1 0 0,-1 0-1 0 0,0 0-18 0 0,-6-1 78 0 0,5 1-64 0 0,0 0 0 0 0,0 0 0 0 0,0 0-1 0 0,0 0 1 0 0,0 0 0 0 0,0 1 0 0 0,0-1 0 0 0,0 1-1 0 0,0-1 1 0 0,-1 1-14 0 0,-24 10 90 0 0,-7-9-50 0 0,23-2-40 0 0,8 1 0 0 0,0-1 0 0 0,0 0 0 0 0,0 0 0 0 0,0 0 0 0 0,0 0 0 0 0,0-1 0 0 0,0 1 0 0 0,-1-1 0 0 0,1 0 0 0 0,0 0 0 0 0,-5-3-2 0 0,-1-2-26 0 0,-4 4-52 0 0,9 2 116 0 0,2-1-71 0 0,-1 1-72 0 0,2-1-74 0 0,0 0-77 0 0,0 0-78 0 0,0 0-81 0 0,0-1-82 0 0,1 1-64 0 0,-1-1-81 0 0,0 1-83 0 0,-1-1-84 0 0,-2 0-1137 0 0,-4 2-1108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42.3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183 46 9040 0 0,'0'0'200'0'0,"0"-3"33"0"0,0 3-199 0 0,1-7 71 0 0,-2 3 2 0 0,-2 0 107 0 0,-5-3-139 0 0,4 4-10 0 0,-3 1 138 0 0,-1 2 70 0 0,7 0-229 0 0,0 0 0 0 0,0 0 0 0 0,1 0 0 0 0,-1 0 0 0 0,0 0 0 0 0,0 0 0 0 0,0-1 0 0 0,1 1 1 0 0,-1 0-1 0 0,0 0 0 0 0,0 0 0 0 0,0-1 0 0 0,1 1 0 0 0,-1-1 0 0 0,0 1-44 0 0,-3-6 431 0 0,-1 0 101 0 0,-4 5-208 0 0,6 1-224 0 0,0 0 34 0 0,-8 0 439 0 0,7 1-352 0 0,-1-1-52 0 0,3 1-130 0 0,0 0-38 0 0,-6 4 189 0 0,7-4-150 0 0,-1 0 0 0 0,1-1 0 0 0,-1 1 0 0 0,1 0 0 0 0,0 0 0 0 0,-1-1 1 0 0,0 1-1 0 0,1-1 0 0 0,-1 1 0 0 0,1-1 0 0 0,-3 0-40 0 0,-1 3 241 0 0,-13 15 83 0 0,11-11-210 0 0,3-2-34 0 0,4 1-66 0 0,-1-2-16 0 0,-9 1 14 0 0,5 8 36 0 0,-8 11-34 0 0,13-24-13 0 0,0 4 6 0 0,3 1 36 0 0,12 20-32 0 0,13-8-11 0 0,-16-4 0 0 0,-8-8 0 0 0,0-1 0 0 0,0 1 0 0 0,1-1 0 0 0,-1 0 0 0 0,1 0 0 0 0,2 0 0 0 0,-5-3 0 0 0,0 0 0 0 0,0 0 0 0 0,0 0 0 0 0,0 1 0 0 0,0-1 0 0 0,0 0 0 0 0,-1 1 0 0 0,1 0 0 0 0,0-1 0 0 0,-1 1 0 0 0,0 0 0 0 0,1-1 0 0 0,-1 1 0 0 0,1 2 0 0 0,2 3 0 0 0,-3-6 0 0 0,0 0 0 0 0,0 0 0 0 0,0 0 0 0 0,0 0 0 0 0,0 0 0 0 0,0 0 0 0 0,0 0 0 0 0,0 0 0 0 0,0 0 0 0 0,1 0 0 0 0,-1-1 0 0 0,0 1 0 0 0,2 0 0 0 0,11 8 0 0 0,16 32 0 0 0,-25-37 0 0 0,0 1 0 0 0,-1 0 0 0 0,1 0 0 0 0,-1 1 0 0 0,0 0 0 0 0,-1-1 0 0 0,1 1 0 0 0,-1 0 0 0 0,0 1 0 0 0,-1-1 0 0 0,1 0 0 0 0,0 5 0 0 0,-1-6-6 0 0,5 19 50 0 0,-5-11 25 0 0,-1 3 40 0 0,-1 8 242 0 0,0 10 298 0 0,-2-29-302 0 0,-5 6-37 0 0,3-3-103 0 0,0-2 40 0 0,-2-2-6 0 0,-2 0-68 0 0,-3 3 33 0 0,8-5-46 0 0,0 0-59 0 0,0-2-37 0 0,-1 0-34 0 0,1 0-6 0 0,1 1 25 0 0,-6 4 50 0 0,7-4-85 0 0,0 0 1 0 0,-1-1-1 0 0,1 1 0 0 0,-1 0 0 0 0,1 0 1 0 0,-1-1-1 0 0,1 1 0 0 0,-1-1 1 0 0,1 1-1 0 0,-1-1 0 0 0,1 0 1 0 0,-1 0-1 0 0,0 1 0 0 0,1-1-14 0 0,-15 0 71 0 0,-1 1 5 0 0,6-1-58 0 0,2-1-41 0 0,1-2-48 0 0,5 1-13 0 0,-2-1 77 0 0,1 1 23 0 0,1 0-35 0 0,1 1-36 0 0,0 0-48 0 0,0 0-30 0 0,0 1-52 0 0,0 0-58 0 0,-1-1-67 0 0,3 1 28 0 0,-1 0-45 0 0,1 0-41 0 0,-1 0-37 0 0,1 0-263 0 0,-1 0-61 0 0,0-1-48 0 0,0 0-35 0 0,-3-3-1455 0 0,-4-5-1288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42.9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213 0 6992 0 0,'0'0'157'0'0,"0"0"23"0"0,0 0 12 0 0,0 0 39 0 0,0 0 135 0 0,0 0 61 0 0,0 0 12 0 0,0 0-11 0 0,-3 0-51 0 0,0 0-374 0 0,-1 0 62 0 0,1 0 50 0 0,-1 0 42 0 0,-2 0 96 0 0,-11 0 569 0 0,9 0-504 0 0,2 0-93 0 0,-1 0-84 0 0,-7 3 170 0 0,0 7-1 0 0,12-8-129 0 0,-1-1-67 0 0,1-1-43 0 0,-1-1-37 0 0,1 0-3 0 0,-1 1 37 0 0,1 1 41 0 0,-1 2 66 0 0,-1 1-91 0 0,1 0-24 0 0,0-1 1 0 0,-1 1-1 0 0,0-1 1 0 0,0 0-1 0 0,-1 1-60 0 0,0-2 48 0 0,4-2-37 0 0,1 1 1 0 0,-1-1-1 0 0,0 0 1 0 0,1 1-1 0 0,-1-1 0 0 0,1 0 1 0 0,-1 1-1 0 0,1-1 1 0 0,-1 0-1 0 0,1 1 1 0 0,-1-1-1 0 0,1 1 1 0 0,-1-1-1 0 0,1 1 1 0 0,-1-1-1 0 0,1 1 1 0 0,0-1-1 0 0,-1 1 1 0 0,1 0-1 0 0,0-1 1 0 0,0 1-1 0 0,-1 0-11 0 0,-1 4 40 0 0,-10 14 70 0 0,-1 4-38 0 0,-2 13 60 0 0,10-11-120 0 0,-1-13-13 0 0,5-11 2 0 0,0 1 0 0 0,0-1 0 0 0,0 1-1 0 0,1-1 1 0 0,-1 1 0 0 0,1-1 0 0 0,-1 1 0 0 0,1-1-1 0 0,0 1 1 0 0,-1-1 0 0 0,1 1 0 0 0,0 0-1 0 0,0-1 1 0 0,0 1-1 0 0,0 13 25 0 0,-1-5-4 0 0,1 1-1 0 0,0-1 1 0 0,1 1-1 0 0,2 5-20 0 0,-2-9 9 0 0,1-1 0 0 0,0 0 1 0 0,1 0-1 0 0,-1 0 0 0 0,1 0 1 0 0,0 0-1 0 0,1-1 0 0 0,0 2-9 0 0,14 14 1 0 0,-6-3-1 0 0,-12-16 0 0 0,1 0 0 0 0,0-1 0 0 0,0 1 0 0 0,-1-1 0 0 0,1 1 0 0 0,0-1 0 0 0,0 1 0 0 0,0-1 0 0 0,1 0 0 0 0,-1 1 0 0 0,0-1 0 0 0,0 0 0 0 0,1 0 0 0 0,-1 0 0 0 0,1 0 0 0 0,-1 0 0 0 0,2 1 0 0 0,3-1 8 0 0,1 0 0 0 0,-1 0 0 0 0,0 0 1 0 0,1-1-1 0 0,4 0-8 0 0,22-1 78 0 0,-6 0 67 0 0,-23 1-117 0 0,-1 0 0 0 0,1 0 0 0 0,-1-1 0 0 0,0 0 1 0 0,1 1-1 0 0,-1-1 0 0 0,0 0 0 0 0,0-1 1 0 0,1 1-29 0 0,10-4 130 0 0,-2 1-40 0 0,-8 3-61 0 0,0 0 1 0 0,0 0-1 0 0,0 0 1 0 0,-1-1 0 0 0,1 0-1 0 0,-1 0 1 0 0,1 0-1 0 0,0 0-29 0 0,-2 0 13 0 0,18-11 94 0 0,10-11 102 0 0,-25 20-174 0 0,-1 0 0 0 0,0 0 1 0 0,-1-1-1 0 0,1 1 0 0 0,-1-1 0 0 0,1 0 1 0 0,-1 0-1 0 0,-1 0 0 0 0,1 0 0 0 0,0-3-35 0 0,9-17 89 0 0,-10 21-77 0 0,1 0 1 0 0,-1 1-1 0 0,-1-2 1 0 0,1 1-1 0 0,-1 0 1 0 0,1 0-1 0 0,-1 0 1 0 0,0-1-1 0 0,0 1 1 0 0,-1-1-13 0 0,0 2 9 0 0,0 0 0 0 0,1 1 0 0 0,-2-1 1 0 0,1 0-1 0 0,0 0 0 0 0,-1 0 0 0 0,1 0 0 0 0,-1 1 0 0 0,0-1 1 0 0,0 0-1 0 0,-1-1-9 0 0,-7-11 16 0 0,1-4 16 0 0,7 16-31 0 0,0 0 1 0 0,0 0 0 0 0,0 0-1 0 0,-1 0 1 0 0,1 0 0 0 0,-1 0-1 0 0,1 1 1 0 0,-1-1 0 0 0,0 1-1 0 0,0-1 1 0 0,0 1 0 0 0,0 0-1 0 0,-3-2-1 0 0,-15-9 0 0 0,-18-7 0 0 0,30 13 6 0 0,4-1-77 0 0,-2-1-110 0 0,5 9 167 0 0,1-1-1 0 0,-1 1 0 0 0,0 0 0 0 0,1-1 1 0 0,-1 1-1 0 0,1 0 0 0 0,-1-1 0 0 0,0 1 0 0 0,1 0 1 0 0,-1 0-1 0 0,0 0 0 0 0,1 0 0 0 0,-1-1 1 0 0,0 1-1 0 0,0 0 0 0 0,1 0 0 0 0,-1 0 15 0 0,-4 0-76 0 0,0-1-46 0 0,-6-4-399 0 0,8 2 335 0 0,1 1 113 0 0,0 1 39 0 0,-3-2-475 0 0,-7 3-16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43.4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298 92 7632 0 0,'0'0'7'0'0,"-1"0"1"0"0,1 0-1 0 0,0 0 1 0 0,-1 0-1 0 0,1 0 1 0 0,-1 0-1 0 0,1 0 1 0 0,-1 0-1 0 0,1 0 0 0 0,-1 0 1 0 0,1 0-1 0 0,-1 0 1 0 0,1 0-1 0 0,-1 0 1 0 0,1 0-1 0 0,-1-1 1 0 0,1 1-1 0 0,0 0 1 0 0,-1 0-1 0 0,1 0 1 0 0,-1-1-1 0 0,1 1 1 0 0,0 0-1 0 0,-1-1 1 0 0,1 1-1 0 0,0 0 0 0 0,-1-1 1 0 0,1 1-1 0 0,0-1 1 0 0,0 1-1 0 0,-1 0 1 0 0,1-1-1 0 0,0 1 1 0 0,0-1-1 0 0,0 0-7 0 0,0 1 10 0 0,0 0-1 0 0,0-1 0 0 0,0 1 1 0 0,0-1-1 0 0,0 1 0 0 0,1 0 1 0 0,-1-1-1 0 0,0 1 1 0 0,0 0-1 0 0,1-1 0 0 0,-1 1 1 0 0,0 0-1 0 0,1-1 0 0 0,-1 1 1 0 0,0 0-1 0 0,1-1 1 0 0,-1 1-1 0 0,0 0 0 0 0,1 0 1 0 0,-1 0-1 0 0,1-1 0 0 0,-1 1 1 0 0,0 0-1 0 0,1 0 0 0 0,-1 0 1 0 0,1 0-1 0 0,-1 0 1 0 0,1 0-1 0 0,-1 0 0 0 0,0 0 1 0 0,1 0-1 0 0,-1 0 0 0 0,1 0-9 0 0,1 0 105 0 0,-4-3-26 0 0,-5-8-41 0 0,-1-3-38 0 0,-2 9 0 0 0,7 2-4 0 0,1 0 38 0 0,1 0 34 0 0,-1 1 36 0 0,-1 1 37 0 0,-1 1 37 0 0,-1-3 382 0 0,-6-7 16 0 0,9 7-5 0 0,-1 1-51 0 0,-7-8-28 0 0,8 8-217 0 0,1 1-74 0 0,-1 0-62 0 0,0 1-49 0 0,0 0-30 0 0,-3 1 2 0 0,4-1 0 0 0,1 0 6 0 0,-13 0 513 0 0,3-1-224 0 0,1 2-62 0 0,1-1-64 0 0,3 3-64 0 0,0 7 11 0 0,-5-5-8 0 0,5 1-56 0 0,5-5-108 0 0,0-1 0 0 0,0 1 0 0 0,-1-1-1 0 0,1 0 1 0 0,0 1 0 0 0,0-1 0 0 0,0 0-1 0 0,-1 1 1 0 0,1-1 0 0 0,0 0 0 0 0,-1 0-1 0 0,1 1 1 0 0,0-1 0 0 0,-1 0 0 0 0,1 0-1 0 0,0 1 1 0 0,-1-1 0 0 0,1 0 0 0 0,0 0-1 0 0,-1 0 1 0 0,1 0 0 0 0,-1 0 0 0 0,1 1 0 0 0,0-1-1 0 0,-1 0 1 0 0,1 0 0 0 0,-1 0 0 0 0,1 0-1 0 0,0 0 1 0 0,-1 0 0 0 0,1 0-6 0 0,-3 0 115 0 0,1 0-3 0 0,1 0-100 0 0,0 0 1 0 0,0 0 0 0 0,0 1 0 0 0,0-1 0 0 0,0 1 0 0 0,0-1 0 0 0,0 1 0 0 0,0-1-1 0 0,0 1 1 0 0,1 0 0 0 0,-1-1 0 0 0,0 1 0 0 0,0 0 0 0 0,1-1 0 0 0,-1 1 0 0 0,0 0-1 0 0,1 0 1 0 0,-1 0 0 0 0,1 0 0 0 0,-1 0 0 0 0,1 0 0 0 0,0 0 0 0 0,-1 0-13 0 0,-7 10 152 0 0,6-8 24 0 0,2-1-30 0 0,0 0-143 0 0,-1 0-1 0 0,1-1 1 0 0,0 1 0 0 0,-1-1-1 0 0,1 1 1 0 0,-1-1-1 0 0,0 1 1 0 0,1-1 0 0 0,-1 1-1 0 0,0-1 1 0 0,-1 2-3 0 0,-3 5 1 0 0,3 7-1 0 0,2-13 0 0 0,0 0 0 0 0,-1-1 0 0 0,1 1 0 0 0,0 0 0 0 0,-1-1 0 0 0,1 1 0 0 0,-1 0 0 0 0,0-1 0 0 0,1 1 0 0 0,-1-1 0 0 0,0 1 0 0 0,0-1 0 0 0,0 1 0 0 0,0-1 0 0 0,0 1 0 0 0,0-1 0 0 0,1 1 0 0 0,-1-1 0 0 0,0 1 0 0 0,1-1 0 0 0,-1 1 0 0 0,1 0 0 0 0,-1-1 0 0 0,1 1 0 0 0,0 0 0 0 0,0 0 0 0 0,0-1 0 0 0,0 54 188 0 0,0-18-104 0 0,0-6-56 0 0,0 0-48 0 0,3-9 28 0 0,6-1 37 0 0,-8-19-41 0 0,0 0-1 0 0,-1 1 1 0 0,1-1 0 0 0,0 0 0 0 0,-1 0 0 0 0,0 1 0 0 0,0-1-1 0 0,0 0 1 0 0,0 0 0 0 0,0 3-4 0 0,1 11 42 0 0,9 4 49 0 0,-5 5 4 0 0,5-5 1 0 0,-5 6 6 0 0,2-11-3 0 0,2 5 68 0 0,-6-10-109 0 0,2 8 43 0 0,2-3 42 0 0,3 2 69 0 0,-5 6 20 0 0,5-13 6 0 0,-9-6-189 0 0,0 0 0 0 0,-1 0 0 0 0,1 0-1 0 0,-1 0 1 0 0,0-1 0 0 0,-1 5-49 0 0,1-1 70 0 0,3-2 31 0 0,3 3-58 0 0,-5-6-14 0 0,0 1 1 0 0,0 0 0 0 0,0 0-1 0 0,0 0 1 0 0,-1-1 0 0 0,1 1 0 0 0,-1 2-30 0 0,1 3 20 0 0,-1-5 55 0 0,0-3 19 0 0,0 0-39 0 0,0 0-96 0 0,0 0-42 0 0,0 0-140 0 0,0 0 98 0 0,0-1-67 0 0,0 0-89 0 0,0 1 86 0 0,0-1-41 0 0,0 1 236 0 0,0-1-281 0 0,0 0-44 0 0,-1 0-38 0 0,1 0-36 0 0,0 0-258 0 0,0-1-59 0 0,-1 0-46 0 0,0 1-33 0 0,-3-1-1425 0 0,-5 2-1260 0 0</inkml:trace>
  <inkml:trace contextRef="#ctx0" brushRef="#br0" timeOffset="339.58">11 500 7848 0 0,'-2'0'-12'0'0,"0"0"44"0"0,0 0 38 0 0,1 1 34 0 0,-2-1 248 0 0,2 0 319 0 0,2 0-275 0 0,0 0-167 0 0,0 0-73 0 0,1-1-41 0 0,-1 1-58 0 0,1-1-39 0 0,-1 1-46 0 0,1-1-51 0 0,6-4 342 0 0,1 0 81 0 0,4 2 36 0 0,-1 4-56 0 0,-9-1-234 0 0,0 0 0 0 0,0 0-1 0 0,0 0 1 0 0,0 0 0 0 0,0 0-1 0 0,0 0 1 0 0,0-1 0 0 0,0 0-1 0 0,0 1 1 0 0,1-1-90 0 0,13-7 313 0 0,-14 7-266 0 0,0 0 1 0 0,0 0-1 0 0,0 0 1 0 0,-1 1-1 0 0,1-1 1 0 0,0 1-1 0 0,3 0-47 0 0,9-1 241 0 0,-6-2-124 0 0,-2 0-34 0 0,12-3 72 0 0,19 4 79 0 0,-19 0-63 0 0,-2-3-35 0 0,-3-1-39 0 0,17 4 85 0 0,-1-1-71 0 0,-16-2-69 0 0,-11 4-30 0 0,0-1 1 0 0,0 1-1 0 0,0 0 1 0 0,0 1-1 0 0,0-1 1 0 0,0 0-1 0 0,0 1 1 0 0,0 0 0 0 0,3 0-13 0 0,2 0-39 0 0,3 0 88 0 0,6 0 80 0 0,-10 0-133 0 0,1 0-48 0 0,0 0-40 0 0,2 0-54 0 0,0 0-62 0 0,2 0-71 0 0,-11 0 64 0 0,0 0-36 0 0,1 0-343 0 0,0 0 79 0 0,-1 0-47 0 0,2 0-665 0 0,-1 0-524 0 0,-1 0-996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41.7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 0 10192 0 0,'0'0'230'0'0,"0"0"30"0"0,0 0 19 0 0,0 0-30 0 0,0 0-123 0 0,0 0 63 0 0,0 0 47 0 0,0 0 11 0 0,0 0-6 0 0,0 0-28 0 0,0 3-11 0 0,0 4-69 0 0,-1 15 175 0 0,4-8-17 0 0,4-1-1 0 0,6 11 277 0 0,-9-13-351 0 0,-1 2-28 0 0,-2 1-80 0 0,-2-2 13 0 0,1 8 94 0 0,4-4 28 0 0,-3-11-192 0 0,2 1 37 0 0,-1 1-1 0 0,0 0 0 0 0,-1 0 1 0 0,0-1-1 0 0,0 1 1 0 0,0 6-88 0 0,0-5 88 0 0,-1-1 0 0 0,2 1 0 0 0,-1-1 1 0 0,1 1-1 0 0,0 0-88 0 0,0-1 82 0 0,0 0 0 0 0,-1 1 0 0 0,0-1 0 0 0,0 0 0 0 0,-1 2-82 0 0,0 9 145 0 0,0 17 171 0 0,3-13-165 0 0,1-6-52 0 0,-2-9-47 0 0,0-1 0 0 0,0 1 0 0 0,-1-1 0 0 0,0 1 0 0 0,0 2-52 0 0,0 9 140 0 0,5-3-36 0 0,0 0-12 0 0,-4 3 27 0 0,-2 1-92 0 0,0 5-41 0 0,0-24 12 0 0,-1 1 1 0 0,1-1-1 0 0,0 0 0 0 0,0 1 0 0 0,0-1 1 0 0,0 1-1 0 0,0-1 0 0 0,0 1 0 0 0,0-1 1 0 0,0 1-1 0 0,0-1 0 0 0,0 1 0 0 0,0-1 0 0 0,1 0 1 0 0,-1 1-1 0 0,0-1 0 0 0,0 1 0 0 0,0-1 1 0 0,1 1-1 0 0,-1-1 0 0 0,0 0 0 0 0,0 1 1 0 0,1-1-1 0 0,-1 0 0 0 0,0 1 0 0 0,1-1 1 0 0,-1 0-1 0 0,0 1 0 0 0,1-1 0 0 0,-1 0 1 0 0,0 0-1 0 0,1 1 0 0 0,0-1 2 0 0,5 6-10 0 0,-5-4 8 0 0,-1 1 1 0 0,1 0-1 0 0,-1-1 0 0 0,1 1 1 0 0,-1 0-1 0 0,0-1 0 0 0,0 3 2 0 0,0-2-67 0 0,0-3 2 0 0,0 0-88 0 0,0 0 45 0 0,0 0-33 0 0,0 0-38 0 0,0 0-43 0 0,0 0-45 0 0,0 0-44 0 0,0 0-39 0 0,0 0-37 0 0,0 0-252 0 0,0 0-60 0 0,0 0-46 0 0,0 0-35 0 0,0 0-1400 0 0,0 0-1241 0 0</inkml:trace>
  <inkml:trace contextRef="#ctx0" brushRef="#br0" timeOffset="214.8">0 287 9760 0 0,'0'0'222'0'0,"0"0"30"0"0,0 0 18 0 0,1 0-117 0 0,1 0-80 0 0,-2 1-71 0 0,1-1 0 0 0,-1 0 1 0 0,1-1-1 0 0,-1 1 0 0 0,1 0 0 0 0,-1 0 0 0 0,1 0 0 0 0,-1 0 0 0 0,1 0 0 0 0,-1 0 0 0 0,1-1 0 0 0,-1 1 0 0 0,1 0 0 0 0,-1 0 1 0 0,0-1-1 0 0,1 1 0 0 0,-1 0 0 0 0,1 0 0 0 0,-1-1 0 0 0,0 1 0 0 0,1-1 0 0 0,-1 1 0 0 0,0 0 0 0 0,1-1 0 0 0,-1 1 0 0 0,0-1-2 0 0,3-3 36 0 0,2 1 47 0 0,-1 2 10 0 0,3 0 40 0 0,1 2-2 0 0,4 0 17 0 0,-3-1-20 0 0,-2-2 11 0 0,0 0 42 0 0,10-8 152 0 0,9 5-144 0 0,-6-5-58 0 0,0 4-42 0 0,-13 5-59 0 0,0-1 0 0 0,0 0-1 0 0,0-1 1 0 0,3-1-30 0 0,4-4 16 0 0,-5 4 0 0 0,-1 0-1 0 0,1 0 1 0 0,0 0 0 0 0,2 0-16 0 0,-7 3 41 0 0,1 0-39 0 0,-1 0-40 0 0,0 0-39 0 0,1 0-98 0 0,1-1-75 0 0,0 1-74 0 0,-1 0-72 0 0,1-1-72 0 0,-1 1-69 0 0,0-1-68 0 0,1 1-67 0 0,6-1-876 0 0,6 2-889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40.5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253 107 6952 0 0,'-23'0'369'0'0,"16"0"-298"0"0,-8-3-71 0 0,7-2 46 0 0,3 3 30 0 0,0-1 38 0 0,-1 1 41 0 0,-1 2 40 0 0,0 0 230 0 0,1 0-57 0 0,0 0-48 0 0,1 0-42 0 0,-5 0 153 0 0,-17 0 528 0 0,13 0-478 0 0,8-1-300 0 0,-7 1 119 0 0,4 3-49 0 0,5 3-60 0 0,4-5-179 0 0,-1-1 0 0 0,1 1 0 0 0,0-1-1 0 0,0 0 1 0 0,-1 1 0 0 0,1-1 0 0 0,0 1 0 0 0,-1-1 0 0 0,1 0 0 0 0,0 1 0 0 0,-1-1 0 0 0,1 0 0 0 0,-1 0-1 0 0,1 1 1 0 0,0-1 0 0 0,-1 0 0 0 0,1 0 0 0 0,-1 0 0 0 0,1 1 0 0 0,-1-1 0 0 0,1 0 0 0 0,-1 0 0 0 0,1 0-1 0 0,0 0 1 0 0,-1 0 0 0 0,1 0 0 0 0,-1 0 0 0 0,1 0 0 0 0,-1 0 0 0 0,1 0 0 0 0,-1 0 0 0 0,0 0-12 0 0,0 0 33 0 0,-1 0 0 0 0,1 0 0 0 0,0 0 0 0 0,-1 0 1 0 0,1 0-1 0 0,0 1 0 0 0,-1-1 0 0 0,1 0 0 0 0,0 1 0 0 0,-1-1 1 0 0,1 1-1 0 0,0 0 0 0 0,0-1 0 0 0,-1 1-33 0 0,-2 4 90 0 0,1 0-86 0 0,-2 7 118 0 0,-2-7-46 0 0,7-5-74 0 0,-1 0 0 0 0,1 0-1 0 0,0 1 1 0 0,-1-1 0 0 0,1 0 0 0 0,0 0-1 0 0,-1 1 1 0 0,1-1 0 0 0,0 0 0 0 0,-1 0-1 0 0,1 1 1 0 0,0-1 0 0 0,0 0 0 0 0,-1 1-1 0 0,1-1 1 0 0,0 0 0 0 0,0 1-1 0 0,0-1 1 0 0,-1 0 0 0 0,1 1 0 0 0,0-1-1 0 0,0 1 1 0 0,0-1 0 0 0,0 0 0 0 0,0 1-1 0 0,0-1 1 0 0,0 1 0 0 0,0-1 0 0 0,0 0-1 0 0,0 1 1 0 0,0-1-2 0 0,-3 6 43 0 0,3-6-43 0 0,0 0 1 0 0,-1 1-1 0 0,0-1 1 0 0,1 1 0 0 0,-1 0-1 0 0,1 0 1 0 0,-1-1 0 0 0,1 1 0 0 0,-1 0-1 0 0,1 0 1 0 0,-1 0 0 0 0,1-1-1 0 0,0 1 1 0 0,-1 0 0 0 0,1 0 0 0 0,0 0-1 0 0,7 14 0 0 0,-4 0 0 0 0,1 1 62 0 0,-3-13-37 0 0,0-1 0 0 0,1 0 0 0 0,0 0 0 0 0,-1 1 0 0 0,1-1 0 0 0,0 0 0 0 0,0 0 0 0 0,0-1 0 0 0,0 1-25 0 0,7 4 73 0 0,0-1-20 0 0,2 0-3 0 0,2 3-33 0 0,8 1-17 0 0,1-1 0 0 0,-5 3 0 0 0,9-6 0 0 0,-6 5 0 0 0,-8-7 0 0 0,-8-2 0 0 0,0 0 0 0 0,-1 0 0 0 0,1 1 0 0 0,0-1 0 0 0,-1 1 0 0 0,1 0 0 0 0,-1 0 0 0 0,1 0 0 0 0,15 6 0 0 0,1 1 0 0 0,-13-4 0 0 0,0 0 0 0 0,-1 0 0 0 0,0 1 0 0 0,2 2 0 0 0,7 2 0 0 0,-14-10 0 0 0,0 1 0 0 0,0-1 0 0 0,0 1 0 0 0,-1-1 0 0 0,1 0 0 0 0,0 1 0 0 0,0 0 0 0 0,0-1 0 0 0,-1 1 0 0 0,1-1 0 0 0,0 1 0 0 0,-1 0 0 0 0,1-1 0 0 0,-1 1 0 0 0,1 0 0 0 0,-1 0 0 0 0,1 0 0 0 0,-1-1 0 0 0,1 1 0 0 0,-1 0 0 0 0,0 0 0 0 0,1 0 0 0 0,-1 0 0 0 0,0 0 0 0 0,0 0 0 0 0,0 0 0 0 0,0 0 0 0 0,0 36 2 0 0,0-31 25 0 0,-2-1 122 0 0,-5 6 5 0 0,-1 3 74 0 0,-2-8-60 0 0,-4 1-77 0 0,10-5-64 0 0,4-2-24 0 0,-1 1 0 0 0,1-1 0 0 0,-1 0 0 0 0,1 0 0 0 0,-1 1 0 0 0,1-1 0 0 0,0 0 0 0 0,-1 0 0 0 0,1 0-1 0 0,-1 0 1 0 0,1 0 0 0 0,-1 0 0 0 0,1 1 0 0 0,-1-1 0 0 0,1 0 0 0 0,-1-1 0 0 0,1 1 0 0 0,-1 0 0 0 0,1 0 0 0 0,-1 0 0 0 0,1 0 0 0 0,-1 0-3 0 0,-8 0 51 0 0,-19 16 80 0 0,26-14-124 0 0,-1-1 1 0 0,0 1-1 0 0,1-1 1 0 0,-1 1-1 0 0,0-1 1 0 0,0 0-1 0 0,0 0 1 0 0,0 0-1 0 0,-2 0-7 0 0,-47 1 60 0 0,46-2-56 0 0,-3-1-13 0 0,1-2-38 0 0,-3-6-132 0 0,8 7-18 0 0,1 0 67 0 0,0 2 40 0 0,-1 0 38 0 0,0 0 13 0 0,1-1-34 0 0,2 1 51 0 0,-1-1 0 0 0,1 0 0 0 0,0 0 1 0 0,-1 0-1 0 0,1 1 0 0 0,0-1 1 0 0,0 0-1 0 0,0 0 0 0 0,0 0 0 0 0,-1 1 1 0 0,1-1-1 0 0,0 0 0 0 0,0 0 1 0 0,1 0 21 0 0</inkml:trace>
  <inkml:trace contextRef="#ctx0" brushRef="#br0" timeOffset="362.81">570 182 10680 0 0,'0'0'241'0'0,"0"0"38"0"0,0 0 11 0 0,0 0-28 0 0,0 1-197 0 0,0 1-37 0 0,0-1-28 0 0,1 0 1 0 0,-1 1-1 0 0,0-1 1 0 0,0 0-1 0 0,0 0 1 0 0,1 1-1 0 0,-1-1 1 0 0,1 0-1 0 0,-1 0 1 0 0,1 0-1 0 0,-1 0 1 0 0,1 0-1 0 0,0 0 0 0 0,0 0 1 0 0,-1 0-1 0 0,1 0 1 0 0,0 0-1 0 0,0 0 1 0 0,0 0-1 0 0,0 0 1 0 0,0 0-1 0 0,0-1 1 0 0,0 1-1 0 0,4 1 8 0 0,2 2 98 0 0,-5-1-2 0 0,0 1 36 0 0,0 1-13 0 0,3 3 147 0 0,3 6 284 0 0,0 0-13 0 0,-4-5-293 0 0,-1-1-96 0 0,-3-1-52 0 0,2 8 40 0 0,8-2-16 0 0,-7-10-11 0 0,-2 0-50 0 0,-2 6 0 0 0,1-7-18 0 0,0 41 517 0 0,2-35-416 0 0,9 12-12 0 0,-9-16-720 0 0,-1 0 78 0 0,-1-2 84 0 0,0 2-653 0 0,0-2 588 0 0,-1-1-42 0 0,1 0-84 0 0,0 1-1300 0 0,0-2-1096 0 0</inkml:trace>
  <inkml:trace contextRef="#ctx0" brushRef="#br0" timeOffset="363.81">555 16 9856 0 0,'-12'-13'289'0'0,"9"11"-8"0"0,3 2-220 0 0,0 0-12 0 0,0 0 15 0 0,0 0 0 0 0,0 0-75 0 0,0 0-97 0 0,0 0-93 0 0,0 0 50 0 0,0 0-40 0 0,0 0-41 0 0,0 0-39 0 0,0 0-372 0 0,0 0-263 0 0,0 0-604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39.7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152 16 7800 0 0,'0'0'174'0'0,"-3"0"29"0"0,0 0-124 0 0,-13 0 197 0 0,12 1-215 0 0,0 0-38 0 0,-15 8 38 0 0,8-3 100 0 0,4-2 43 0 0,-3 1 347 0 0,4-3-338 0 0,-2 3-51 0 0,4-3-26 0 0,0 0 1 0 0,1 1 0 0 0,-1 0-1 0 0,1 0 1 0 0,-1 0-1 0 0,1 1 1 0 0,0-1-137 0 0,-9 15 415 0 0,8-8-255 0 0,3-1-43 0 0,1-1-36 0 0,1 13 66 0 0,-5-7 7 0 0,-2-2-41 0 0,5-9-86 0 0,0 0-1 0 0,0 0 1 0 0,0 0 0 0 0,0 0 0 0 0,1 0 0 0 0,-1 0 0 0 0,1 0 0 0 0,0 3-27 0 0,0 15 119 0 0,0 85 242 0 0,0-104-353 0 0,0 1 0 0 0,0-1 0 0 0,0 1 0 0 0,1-1 0 0 0,-1 1-1 0 0,1-1 1 0 0,0 1 0 0 0,-1-1 0 0 0,1 1 0 0 0,0-1 0 0 0,1 1-8 0 0,1 2 19 0 0,1 0 0 0 0,-1-1 0 0 0,1 1 1 0 0,0-1-1 0 0,1 1-19 0 0,6 7 10 0 0,-9-9-9 0 0,0-1 0 0 0,0 1 0 0 0,0-1 0 0 0,0 0 0 0 0,0 0 0 0 0,1 1-1 0 0,-1-1 1 0 0,0-1 0 0 0,1 1 0 0 0,0 0 0 0 0,0-1 0 0 0,-1 1-1 0 0,1-1 1 0 0,0 0 0 0 0,0 0 0 0 0,0 0 0 0 0,0 0 0 0 0,0-1 0 0 0,1 1-1 0 0,13 1 48 0 0,0 3 49 0 0,-12-3-57 0 0,0 0-1 0 0,1-1 1 0 0,-1 0 0 0 0,1 0 0 0 0,0 0 0 0 0,0-1-40 0 0,10-1 82 0 0,6-5 103 0 0,-17 4-131 0 0,0 0 0 0 0,0 1 0 0 0,0 0 0 0 0,0 0 0 0 0,1 0 1 0 0,1 1-55 0 0,18-3 205 0 0,-21 2-146 0 0,0-1 1 0 0,1 1-1 0 0,-1-1 1 0 0,0 0-1 0 0,0 0 1 0 0,3-2-60 0 0,21-19 344 0 0,-10 4-163 0 0,-16 18-167 0 0,13-17 168 0 0,-2-7 15 0 0,-9 12-53 0 0,0 3-39 0 0,3-8 16 0 0,-4-2-107 0 0,-3-26-96 0 0,0 32 84 0 0,-4-4-12 0 0,-7 1 46 0 0,-19-12 65 0 0,14 15-98 0 0,-1-4-59 0 0,2 2 14 0 0,4 5-50 0 0,2 3-55 0 0,-2 0-88 0 0,8 6 125 0 0,-4-3 17 0 0,-4-3-46 0 0,7 6 50 0 0,0-1-43 0 0,0 1-20 0 0,1 0-46 0 0,0 0-54 0 0,-1 0-60 0 0,2 1-51 0 0,0 1-68 0 0,-1-1-150 0 0,1 0-66 0 0,0-1-50 0 0,1 0-37 0 0,-1-6-1019 0 0,1-9-986 0 0</inkml:trace>
  <inkml:trace contextRef="#ctx0" brushRef="#br0" timeOffset="387.12">560 46 8232 0 0,'0'0'182'0'0,"0"0"29"0"0,3 3 14 0 0,9 9-27 0 0,18 18-90 0 0,-24-22 20 0 0,-1 0 66 0 0,-2-1 17 0 0,1-2 37 0 0,7 1 176 0 0,-10-5-394 0 0,0-1 0 0 0,0 0 0 0 0,0 1 0 0 0,0-1 0 0 0,0 1 0 0 0,0 0 0 0 0,-1-1 0 0 0,1 1 0 0 0,0 0 0 0 0,0-1 0 0 0,0 1 0 0 0,-1 0 0 0 0,1 0 0 0 0,0 0 0 0 0,-1-1 0 0 0,1 2-30 0 0,4 28 1008 0 0,0-24-784 0 0,1 5 138 0 0,-6-10-338 0 0,1-1 0 0 0,-1 1 1 0 0,0 0-1 0 0,0-1 0 0 0,0 1 1 0 0,0 0-1 0 0,0-1 0 0 0,0 1 1 0 0,0 0-1 0 0,0 0 0 0 0,0-1 1 0 0,0 1-1 0 0,0 0 1 0 0,0-1-1 0 0,-1 1 0 0 0,1 0 1 0 0,0-1-1 0 0,-1 1-24 0 0,-3 7 206 0 0,-3 5 188 0 0,7-12-359 0 0,-1 0 0 0 0,1 1 1 0 0,0-1-1 0 0,-1 0 0 0 0,1 0 1 0 0,0 1-1 0 0,0-1 0 0 0,0 0 1 0 0,0 0-1 0 0,0 1 0 0 0,0-1 0 0 0,0 0 1 0 0,1 0-1 0 0,-1 1 0 0 0,0-1 1 0 0,1 0-1 0 0,-1 0 0 0 0,1 0 1 0 0,-1 1-36 0 0,2 1 106 0 0,1 1-5 0 0,1 3 37 0 0,-2-2 30 0 0,-1 1 68 0 0,0-3-73 0 0,-1 1 35 0 0,1 4 14 0 0,2-1-33 0 0,5 4 109 0 0,-6-10-127 0 0,-1 1-44 0 0,0 2 15 0 0,-2 3-28 0 0,1-6-64 0 0,0 1 224 0 0,0-2-17 0 0,0 0-72 0 0,0 0-30 0 0,0 0-8 0 0,0 0-2 0 0,0 0-6 0 0,0 0-1 0 0,0 0 0 0 0,-3-2-4 0 0,-7-8-17 0 0,8 6-23 0 0,1 1-37 0 0,1-6-12 0 0,1 7-8 0 0,-2-15 53 0 0,0 12-68 0 0,1 0 1 0 0,0 0-1 0 0,0 0 0 0 0,0 0 1 0 0,1 0-1 0 0,0 0 1 0 0,0 0-1 0 0,0-1-12 0 0,1 0 10 0 0,1 0-4 0 0,-1 0 0 0 0,-1-1 1 0 0,1 1-1 0 0,-1-1 0 0 0,0 0 0 0 0,0 1 0 0 0,-1-1-6 0 0,0 5 0 0 0,0 1 0 0 0,0-1 0 0 0,1 0 0 0 0,-1 1 0 0 0,1-1 0 0 0,-1 0 0 0 0,1 1 0 0 0,-1-1 0 0 0,1 1 0 0 0,0-1 0 0 0,0 1 0 0 0,0-1 0 0 0,0 1 0 0 0,0-1 0 0 0,0 1 0 0 0,0 0 0 0 0,0 0 0 0 0,1 0 0 0 0,-1-1 0 0 0,12-13 0 0 0,-9 5 0 0 0,-3 7 0 0 0,0 1 0 0 0,0 0 0 0 0,0 0 0 0 0,1 0 0 0 0,-1 0 0 0 0,0 0 0 0 0,1 0 0 0 0,-1 0 0 0 0,1 0 0 0 0,9-13 0 0 0,-11 15 0 0 0,0-1 0 0 0,1 0 0 0 0,-1 0 0 0 0,1 0 0 0 0,-1 0 0 0 0,1 1 0 0 0,-1-1 0 0 0,1 0 0 0 0,-1 0 0 0 0,1 1 0 0 0,0-1 0 0 0,-1 0 0 0 0,1 1 0 0 0,0-1 0 0 0,0 1 0 0 0,-1-1 0 0 0,1 1 0 0 0,0-1 0 0 0,0 1 0 0 0,0-1 0 0 0,0 1 0 0 0,0 0 0 0 0,0 0 0 0 0,-1-1 0 0 0,1 1 0 0 0,0 0 0 0 0,1 0 0 0 0,20 0 5 0 0,1 0-35 0 0,7 0-97 0 0,-15 3 77 0 0,0 9 36 0 0,1 1 14 0 0,-7-9 0 0 0,-7-3 0 0 0,-1-1 0 0 0,1 1 0 0 0,-1-1 0 0 0,0 1 0 0 0,1 0 0 0 0,-1 0 0 0 0,0-1 0 0 0,0 1 0 0 0,1 0 0 0 0,-1 0 0 0 0,0 0 0 0 0,0 1 0 0 0,0-1 0 0 0,0 0 0 0 0,0 0 0 0 0,0 1 0 0 0,20 27-22 0 0,18 15-73 0 0,-36-41 94 0 0,-1 0 0 0 0,0 0-1 0 0,0 0 1 0 0,0 0 0 0 0,0 0 0 0 0,0 2 1 0 0,0-2 8 0 0,0 0 0 0 0,0 0 1 0 0,0 1-1 0 0,0-1 0 0 0,0 0 1 0 0,1 0-9 0 0,-1-2 0 0 0,-1 1 1 0 0,0-1-1 0 0,0 0 1 0 0,0 0-1 0 0,1 0 1 0 0,-1 1 0 0 0,-1-1-1 0 0,1 0 1 0 0,0 1-1 0 0,0-1 1 0 0,0 1-1 0 0,-1-1 1 0 0,1 1-1 0 0,-1 0 1 0 0,1-1-1 0 0,-1 1 1 0 0,0-1-1 0 0,0 1 1 0 0,1 0-1 0 0,-1 0 0 0 0,0-1 0 0 0,0 1 0 0 0,0 0 0 0 0,0 0 0 0 0,1-1 0 0 0,-1 1 0 0 0,1 0 0 0 0,-1-1 0 0 0,1 1 0 0 0,0-1 0 0 0,-1 1 0 0 0,1-1 0 0 0,0 1 0 0 0,0-1 0 0 0,0 1 0 0 0,0-1 0 0 0,0 1 0 0 0,0-1 0 0 0,-1 1 0 0 0,1-1 0 0 0,0 1 0 0 0,-1 0 0 0 0,1-1 0 0 0,-1 1 0 0 0,0 0 0 0 0,0-1 0 0 0,1 1 0 0 0,-1 0 0 0 0,0 43 0 0 0,0-44 0 0 0,0 0 0 0 0,-1 0 0 0 0,1 0 0 0 0,1-1 0 0 0,-1 1 0 0 0,0 0 0 0 0,0 0 0 0 0,0 0 0 0 0,0 0 0 0 0,1-1 0 0 0,-1 1 0 0 0,0 0 0 0 0,0 0 0 0 0,1 0 0 0 0,5 1-11 0 0,-2-1-31 0 0,-4-1 42 0 0,2 0-115 0 0,-1 0-50 0 0,-1 0-224 0 0,0 0 289 0 0,0 0 1 0 0,0 0-20 0 0,0 0-45 0 0,0 0-15 0 0,0 0-46 0 0,0 0-52 0 0,0 0-59 0 0,0 0-62 0 0,0 0-60 0 0,0 0-51 0 0,0 0-46 0 0,0 0-162 0 0,0 0-45 0 0,0 0-196 0 0,0 0-527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49.3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334 61 5328 0 0,'0'0'116'0'0,"-2"0"17"0"0,0-1-109 0 0,0 1-1 0 0,1 0 0 0 0,-1-1 1 0 0,0 1-1 0 0,1-1 1 0 0,-1 1-1 0 0,1-1 1 0 0,-1 0-1 0 0,1 0 1 0 0,-1 0-1 0 0,0-1-23 0 0,-6-2 45 0 0,-1 2-28 0 0,3 2 44 0 0,6 0-61 0 0,-2-1 52 0 0,1 1 0 0 0,-1 0 0 0 0,1 0-1 0 0,-1 0 1 0 0,1-1 0 0 0,-1 1-1 0 0,0-1 1 0 0,1 1 0 0 0,0-1 0 0 0,-1 0-1 0 0,1 1 1 0 0,-1-1 0 0 0,1 0-1 0 0,0 0 1 0 0,-1 0 0 0 0,1 0-1 0 0,0 0 1 0 0,-1-1-52 0 0,1 1 267 0 0,-1 0-62 0 0,0 0-51 0 0,1 0-46 0 0,-1 1-23 0 0,0 0-38 0 0,-3 1 16 0 0,4-1-11 0 0,0 0 48 0 0,-27 0 834 0 0,23 3-486 0 0,-13 8 74 0 0,7-6-316 0 0,0-1-44 0 0,3-1-69 0 0,3-1-38 0 0,-2 2 161 0 0,2 0-63 0 0,0 1-34 0 0,-1 1-25 0 0,0 2-18 0 0,0-5 17 0 0,-4 2 39 0 0,8-4-103 0 0,-1 0-1 0 0,1 0 0 0 0,0 0 0 0 0,0 0 1 0 0,0 1-1 0 0,0-1 0 0 0,0 1 0 0 0,0-1 1 0 0,1 1-29 0 0,-7 5 92 0 0,5-4-54 0 0,0 0-1 0 0,0 0 1 0 0,0 0 0 0 0,0 1 0 0 0,0-1-1 0 0,1 1-37 0 0,0 1 33 0 0,1-4-25 0 0,1-1 0 0 0,0 1 0 0 0,0-1-1 0 0,-1 1 1 0 0,1 0 0 0 0,0-1 0 0 0,-1 1-1 0 0,1-1 1 0 0,-1 1 0 0 0,1-1-1 0 0,-1 1 1 0 0,1-1 0 0 0,0 1 0 0 0,-1-1-1 0 0,0 0 1 0 0,1 1 0 0 0,-1-1 0 0 0,1 0-1 0 0,-1 1 1 0 0,1-1 0 0 0,-1 0 0 0 0,0 1-8 0 0,-4 1 30 0 0,2 0-4 0 0,1 1 0 0 0,-1 0 0 0 0,1 0 0 0 0,-1 0 0 0 0,1 0 0 0 0,0 0 0 0 0,0 0 0 0 0,1 0 0 0 0,-1 1 0 0 0,0 2-26 0 0,-2 1 36 0 0,-11 23 141 0 0,14-28-159 0 0,1 1 1 0 0,-1-1-1 0 0,0 0 0 0 0,1 1 1 0 0,-1-1-1 0 0,1 1 0 0 0,0-1 1 0 0,0 2-19 0 0,1 21 101 0 0,0-15-62 0 0,-2 9 66 0 0,1 13-22 0 0,3-20-21 0 0,0-6-41 0 0,6 11 64 0 0,3 1 34 0 0,-11-16-103 0 0,0-1-1 0 0,1 1 1 0 0,-1-1 0 0 0,0 0-1 0 0,1 1 1 0 0,-1-1-1 0 0,1 0 1 0 0,-1 0-1 0 0,1 0 1 0 0,0 0-1 0 0,0 0 1 0 0,-1 0-1 0 0,1 0 1 0 0,0-1-1 0 0,0 1 1 0 0,0-1-1 0 0,0 1 1 0 0,0-1-1 0 0,1 0-15 0 0,9 1 109 0 0,-9-1-76 0 0,0 1-1 0 0,0-1 0 0 0,0 0 1 0 0,0 0-1 0 0,0-1 0 0 0,0 1 0 0 0,0-1 1 0 0,0 1-1 0 0,0-1 0 0 0,1 0-32 0 0,1-2 49 0 0,1 0 23 0 0,0 0-1 0 0,0 0 0 0 0,0 0 1 0 0,-1-1-1 0 0,0 0 1 0 0,1-1-72 0 0,-3 3 35 0 0,0-1 0 0 0,0 1 0 0 0,0 0 0 0 0,1 0 0 0 0,-1 0 1 0 0,2 0-36 0 0,-2 0 23 0 0,0 0 0 0 0,0 0 0 0 0,0 0 1 0 0,0 0-1 0 0,0 0 0 0 0,0-1-23 0 0,15-15 107 0 0,0 1-45 0 0,7-9 0 0 0,-23 24-54 0 0,1-1-1 0 0,-1 0 1 0 0,0 0 0 0 0,0-1 0 0 0,0 1-1 0 0,0 0 1 0 0,1-4-8 0 0,5-14-4 0 0,0-2-56 0 0,3 2-78 0 0,-2 2 82 0 0,-4-3 103 0 0,-4-27 193 0 0,-1 33-168 0 0,0-23 8 0 0,0 20-15 0 0,0 19-65 0 0,0-1 1 0 0,0 1-1 0 0,0 0 1 0 0,0-1-1 0 0,0 1 1 0 0,0-1-1 0 0,0 1 1 0 0,0-1-1 0 0,0 1 0 0 0,0-1 1 0 0,0 1-1 0 0,0-1 1 0 0,0 1-1 0 0,1-1 1 0 0,-1 1-1 0 0,0-1 1 0 0,0 1-1 0 0,0 0 1 0 0,1-1-1 0 0,-1 1 0 0 0,0-1 1 0 0,0 1-1 0 0,1 0 1 0 0,-1-1-1 0 0,0 1 1 0 0,1 0-1 0 0,-1-1 1 0 0,1 1-1 0 0,-1 0 1 0 0,0 0-1 0 0,1-1 1 0 0,0 1-1 0 0,5-4 0 0 0,-4-6-12 0 0,-2 7-47 0 0,0 10-32 0 0,0 0 55 0 0,0-6 34 0 0,0 0 1 0 0,0 0-1 0 0,0 0 0 0 0,0 0 1 0 0,0 0-1 0 0,0 0 0 0 0,0 0 0 0 0,1-1 1 0 0,-1 1-1 0 0,0 0 0 0 0,0 0 1 0 0,1 0-1 0 0,-1 0 0 0 0,1 0 2 0 0,3 1-19 0 0,2 3-15 0 0,-5 10 18 0 0,-1-13 11 0 0,0 0 0 0 0,0 0 0 0 0,0 0-1 0 0,0 0 1 0 0,0 1 0 0 0,1-1 0 0 0,-1 0-1 0 0,1 0 1 0 0,-1 0 0 0 0,1 0 0 0 0,0 1 5 0 0,4 5-11 0 0,-4-7 7 0 0,0 0 0 0 0,-1 0 0 0 0,1 1 0 0 0,0-1 0 0 0,0 1 0 0 0,-1-1 1 0 0,1 1-1 0 0,-1-1 0 0 0,1 1 0 0 0,-1-1 0 0 0,0 1 0 0 0,1 0 0 0 0,-1-1 0 0 0,0 1 4 0 0,0 0-1 0 0,0-1 1 0 0,0 1-1 0 0,0-1 0 0 0,0 1 1 0 0,1-1-1 0 0,-1 1 0 0 0,1 0 0 0 0,-1-1 1 0 0,1 0-1 0 0,0 1 0 0 0,-1-1 0 0 0,1 1 1 0 0,0-1-1 0 0,0 0 0 0 0,0 1 0 0 0,0-1 1 0 0,5 7 2 0 0,6 17 8 0 0,-11-22-3 0 0,6 14 33 0 0,3-4-33 0 0,-9-12-7 0 0,1 0 0 0 0,-1 0 0 0 0,0 0 0 0 0,0 0 0 0 0,0 1 0 0 0,0-1 0 0 0,0 0 0 0 0,0 1 0 0 0,0-1 0 0 0,-1 1 0 0 0,1-1 0 0 0,0 1 0 0 0,-1-1 0 0 0,1 1 0 0 0,-1-1 0 0 0,1 1 0 0 0,-1 0 0 0 0,0-1 0 0 0,0 1 0 0 0,0 0 0 0 0,0 0 3 0 0,1 0 1 0 0,-1-1-1 0 0,0 1 1 0 0,1 0-1 0 0,-1 0 1 0 0,1 0 0 0 0,-1-1-1 0 0,1 1 1 0 0,0 0-1 0 0,0-1 1 0 0,0 1-1 0 0,0-1 1 0 0,0 1 0 0 0,0-1-1 0 0,0 1 1 0 0,1-1-1 0 0,0 1-3 0 0,0-1 8 0 0,-1 1 0 0 0,0-1-1 0 0,1 0 1 0 0,-1 1 0 0 0,0-1 0 0 0,0 1-1 0 0,0-1 1 0 0,0 1 0 0 0,-1 0-1 0 0,1-1 1 0 0,0 1 0 0 0,-1 0 0 0 0,1 0-1 0 0,-1-1 1 0 0,1 1 0 0 0,-1 0 0 0 0,0 1-8 0 0,0 4 24 0 0,0-6-21 0 0,0 1 1 0 0,0-1-1 0 0,0 1 0 0 0,0-1 1 0 0,0 1-1 0 0,0 0 0 0 0,0-1 0 0 0,0 1 1 0 0,1-1-1 0 0,-1 1 0 0 0,1-1 1 0 0,0 2-4 0 0,2-1 28 0 0,0 0 67 0 0,-1-1-53 0 0,0 1-47 0 0,-1-1-40 0 0,-1 0-42 0 0,1 1-25 0 0,-1 0-40 0 0,0 0-47 0 0,1 1-50 0 0,-1-2 23 0 0,0 1-36 0 0,0 1-364 0 0,0-1 82 0 0,0 0-51 0 0,0 3-704 0 0,0 1-556 0 0,0 3-1054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49.8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379 46 6768 0 0,'-3'-3'149'0'0,"-7"-7"23"0"0,7 8-12 0 0,0 1-71 0 0,-1 1-47 0 0,-1 0-29 0 0,3 1 26 0 0,1-1-38 0 0,0 0 1 0 0,1 0-1 0 0,-1 0 1 0 0,0 0-1 0 0,1 0 1 0 0,-1 0 0 0 0,1 0-1 0 0,-1-1 1 0 0,0 1-1 0 0,1 0 1 0 0,-1 0-1 0 0,0 0 1 0 0,1-1-1 0 0,-1 1 1 0 0,1 0-1 0 0,-1-1 1 0 0,1 1-1 0 0,-1-1 1 0 0,1 1 0 0 0,-1 0-1 0 0,1-1 1 0 0,-1 1-1 0 0,1-1 1 0 0,-1 0-1 0 0,1 1 1 0 0,0-1-2 0 0,-1 1-1 0 0,1-1 1 0 0,0 1 0 0 0,-1-1 0 0 0,1 1-1 0 0,-1-1 1 0 0,1 1 0 0 0,-1-1-1 0 0,1 1 1 0 0,-1-1 0 0 0,1 1-1 0 0,-1 0 1 0 0,1-1 0 0 0,-1 1-1 0 0,0 0 1 0 0,1 0 0 0 0,-1-1 0 0 0,1 1-1 0 0,-1 0 1 0 0,0 0 0 0 0,1 0-1 0 0,-1 0 1 0 0,0 0 0 0 0,1 0-1 0 0,-1 0 1 0 0,0 0 0 0 0,1 0 0 0 0,-7-1 27 0 0,3-1 46 0 0,-1-3 172 0 0,5 5-222 0 0,0-1 0 0 0,-1 0 0 0 0,1 1-1 0 0,-1-1 1 0 0,1 1 0 0 0,0 0 0 0 0,-1-1 0 0 0,1 1-1 0 0,-1-1 1 0 0,0 1 0 0 0,1 0 0 0 0,-1-1 0 0 0,1 1 0 0 0,-1 0-1 0 0,1-1 1 0 0,-1 1 0 0 0,0 0 0 0 0,1 0 0 0 0,-1 0-1 0 0,0 0 1 0 0,1 0 0 0 0,-1-1 0 0 0,0 1 0 0 0,1 0 0 0 0,-1 0-1 0 0,0 1-22 0 0,-29-1 984 0 0,0 0-100 0 0,0 0-85 0 0,-1 0-70 0 0,18 2-437 0 0,4 4-63 0 0,1-2-82 0 0,-2 1 32 0 0,-4 2-4 0 0,8-4-101 0 0,-24 2 286 0 0,-1 21-96 0 0,27-24-232 0 0,3-2-24 0 0,0 0-1 0 0,1 1 1 0 0,-1-1 0 0 0,1 0-1 0 0,-1 0 1 0 0,0 1 0 0 0,1-1-1 0 0,-1 1 1 0 0,1-1 0 0 0,-1 0-1 0 0,1 1 1 0 0,-1-1 0 0 0,1 1-1 0 0,0-1 1 0 0,-1 1 0 0 0,1-1-1 0 0,-1 1 1 0 0,1 0-1 0 0,0-1 1 0 0,0 1 0 0 0,-1-1-1 0 0,1 1-7 0 0,-2 4 22 0 0,-13 23 58 0 0,11-26-71 0 0,-2 3 4 0 0,3 16 41 0 0,3-21-52 0 0,0 0 1 0 0,0 1-1 0 0,0-1 0 0 0,0 0 1 0 0,0 0-1 0 0,0 1 1 0 0,0-1-1 0 0,0 0 1 0 0,0 1-1 0 0,0-1 1 0 0,0 0-1 0 0,0 1 1 0 0,0-1-1 0 0,0 0 1 0 0,0 0-1 0 0,1 1 0 0 0,-1-1 1 0 0,0 0-1 0 0,0 1 1 0 0,0-1-1 0 0,0 0 1 0 0,1 0-1 0 0,-1 0 1 0 0,0 1-1 0 0,0-1 1 0 0,1 0-3 0 0,10 18 87 0 0,-9-14-68 0 0,0 0-1 0 0,0 0 1 0 0,0-1 0 0 0,1 1 0 0 0,2 2-19 0 0,6 5-3 0 0,11 10-40 0 0,-18-18 26 0 0,-1-1 0 0 0,1 0 0 0 0,0 0 0 0 0,0 0 0 0 0,-1 0 0 0 0,5 1 17 0 0,5 3-6 0 0,-1 1-1 0 0,1 0 1 0 0,9 8 6 0 0,-11-7 2 0 0,95 52 11 0 0,-92-47 31 0 0,-12-11-42 0 0,-1-1 0 0 0,1 1 1 0 0,0-1-1 0 0,0 1 0 0 0,-1-1 1 0 0,1 0-1 0 0,0 1 0 0 0,0-1 0 0 0,0 0 1 0 0,1 0-3 0 0,8 1 0 0 0,-10-1 0 0 0,0-1 1 0 0,0 0-1 0 0,0 0 0 0 0,0 0 1 0 0,-1 0-1 0 0,1 1 1 0 0,0-1-1 0 0,0 0 0 0 0,0 1 1 0 0,0-1-1 0 0,-1 1 1 0 0,1-1-1 0 0,0 1 0 0 0,0-1 1 0 0,-1 1-1 0 0,1 0 0 0 0,0-1 1 0 0,-1 1-1 0 0,1 0 1 0 0,-1-1-1 0 0,1 1 0 0 0,-1 0 1 0 0,1 0-1 0 0,-1 0 0 0 0,0-1 1 0 0,1 1-1 0 0,-1 1 0 0 0,1-1 3 0 0,-1 0 0 0 0,1-1-1 0 0,0 1 1 0 0,-1 0 0 0 0,1 0 0 0 0,0 0-1 0 0,0 0 1 0 0,0-1 0 0 0,-1 1 0 0 0,1 0-1 0 0,0-1 1 0 0,0 1 0 0 0,0 0 0 0 0,0-1-1 0 0,0 0 1 0 0,0 1 0 0 0,1-1 0 0 0,-1 1-3 0 0,10 3 4 0 0,1 6 6 0 0,-9-7 60 0 0,-3 3 93 0 0,-2-1-58 0 0,1-1-43 0 0,-9 9 96 0 0,8-11-40 0 0,-1-1-46 0 0,0 0-28 0 0,-1-1-30 0 0,-1 1 23 0 0,-3 3 11 0 0,7-3-37 0 0,-1 0-1 0 0,1 0 1 0 0,0 0-1 0 0,-1-1 1 0 0,1 1-1 0 0,-1 0 0 0 0,1-1 1 0 0,-1 1-1 0 0,1-1 1 0 0,-1 0-1 0 0,1 1 1 0 0,-1-1-1 0 0,0 0 1 0 0,1 0-11 0 0,-15 2 91 0 0,1 4-20 0 0,0 0 18 0 0,0-5 36 0 0,8-1-75 0 0,-6 0 70 0 0,4 0-76 0 0,0 0-47 0 0,-3 0-48 0 0,-7-2-89 0 0,17 1 119 0 0,0 1 1 0 0,0-1 0 0 0,0 0-1 0 0,0 0 1 0 0,0 0-1 0 0,0 0 1 0 0,0-1-1 0 0,1 1 1 0 0,-1 0 0 0 0,-1-2 20 0 0,-6-5-119 0 0,2 4 1 0 0,1 2-22 0 0,-2 1-50 0 0,2 1 14 0 0,1-2 30 0 0,4 0 53 0 0,-1 0-66 0 0,1 0-99 0 0,0-1-102 0 0,0 1 128 0 0,0 0-39 0 0,1 0-56 0 0,-1 1-48 0 0,0-1-41 0 0,-1 1-36 0 0,1-1-132 0 0,-1 0-36 0 0,-3-3-1367 0 0,5 5 1986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51.3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244 16 8496 0 0,'-4'0'74'0'0,"1"-1"43"0"0,-7 2 327 0 0,0 3-270 0 0,2-1-122 0 0,-2 3-33 0 0,-5-4-41 0 0,8-2 42 0 0,1 3 67 0 0,2 3 167 0 0,4-6-231 0 0,0 1 0 0 0,-1-1 0 0 0,1 1 0 0 0,0-1 0 0 0,-1 0 0 0 0,1 1 0 0 0,0-1 0 0 0,0 0 0 0 0,-1 1 0 0 0,1-1 0 0 0,-1 0 0 0 0,1 1 0 0 0,0-1 0 0 0,-1 0 0 0 0,1 0 0 0 0,-1 1 0 0 0,1-1 0 0 0,0 0 0 0 0,-1 0 0 0 0,1 0 0 0 0,-1 0 0 0 0,1 0 0 0 0,-1 1 0 0 0,1-1 0 0 0,-1 0 0 0 0,1 0 0 0 0,-1 0-1 0 0,1 0 1 0 0,-1 0 0 0 0,1-1 0 0 0,-1 1 0 0 0,1 0-23 0 0,-9 1 370 0 0,1 2-58 0 0,0 2-50 0 0,0 1-40 0 0,-4 5 69 0 0,-5 8 62 0 0,3-3-15 0 0,7-9-186 0 0,3-4-74 0 0,1 0-1 0 0,0 0 1 0 0,0 0 0 0 0,0 0-1 0 0,1 1 1 0 0,-1 0-78 0 0,-1 5 190 0 0,0 0-6 0 0,-5 6 50 0 0,4-7-119 0 0,1 0 0 0 0,0 1 0 0 0,1 0 0 0 0,0 0-115 0 0,-3 10 146 0 0,3-11-106 0 0,-1 15 174 0 0,4 0-58 0 0,1-3-76 0 0,2 5-16 0 0,-2-23-58 0 0,-1 0 0 0 0,1-1 1 0 0,0 1-1 0 0,0 0 1 0 0,1-1-1 0 0,-1 1 0 0 0,0-1 1 0 0,0 1-1 0 0,1-1 1 0 0,-1 1-7 0 0,25 22 106 0 0,-18-20-62 0 0,4 0 22 0 0,-9-2-49 0 0,1 0 1 0 0,-1 0 0 0 0,1-1 0 0 0,0 0 0 0 0,-1 0 0 0 0,1 0 0 0 0,0 0 0 0 0,0 0 0 0 0,1-1-18 0 0,17 1 99 0 0,-2-1-27 0 0,3 0-12 0 0,-21 0-54 0 0,-1 0 0 0 0,1 0 0 0 0,0 0 1 0 0,-1-1-1 0 0,1 1 0 0 0,-1 0 0 0 0,1-1 1 0 0,0 1-1 0 0,-1-1 0 0 0,1 1 0 0 0,-1-1 1 0 0,0 0-1 0 0,1 0 0 0 0,-1 0-6 0 0,11-5 30 0 0,1 3-20 0 0,-11 3-6 0 0,0 0 1 0 0,0-1 0 0 0,1 0 0 0 0,-1 1 0 0 0,0-1 0 0 0,0 0-1 0 0,0 0 1 0 0,0 0 0 0 0,0 0 0 0 0,0 0 0 0 0,0-1 0 0 0,0 1-1 0 0,-1-1 1 0 0,1 1-5 0 0,5-7 11 0 0,-4 5 1 0 0,0 0-1 0 0,0 0 1 0 0,1 0-1 0 0,-1 0 1 0 0,1 1-1 0 0,-1-1-11 0 0,7-1 16 0 0,-8 3-13 0 0,-1 1 0 0 0,1-1 0 0 0,-1 0 1 0 0,0 1-1 0 0,1-1 0 0 0,-1 0 0 0 0,0 0 0 0 0,0 0 1 0 0,1 0-1 0 0,-1 0 0 0 0,0 0 0 0 0,0 0 0 0 0,0 0 0 0 0,0 0 1 0 0,0 0-1 0 0,0-1-3 0 0,6-9 9 0 0,-4 5 4 0 0,1 0 1 0 0,0 1 0 0 0,0-1 0 0 0,4-3-14 0 0,-7 8 1 0 0,1-1 0 0 0,-1 1 0 0 0,0-1 0 0 0,0 1 1 0 0,1-1-1 0 0,-1 1 0 0 0,0-1 0 0 0,0 0 0 0 0,-1 0 0 0 0,1 1 0 0 0,0-2-1 0 0,1-25 59 0 0,-1 10-47 0 0,-1-28 73 0 0,-5 24-55 0 0,4 20-30 0 0,0 0-1 0 0,0 0 1 0 0,0 1-1 0 0,0-1 1 0 0,0 0-1 0 0,0 0 1 0 0,0 1 0 0 0,-2-2 0 0 0,-6-9-69 0 0,-1-9-97 0 0,4 6 44 0 0,1 7 77 0 0,-4 3-61 0 0,5 3-1 0 0,-3-10-324 0 0,-4-4-38 0 0,11 15 305 0 0,-1 1 50 0 0,0-1 44 0 0,1 0 38 0 0,-1 1 34 0 0,0-1 35 0 0,0 0 167 0 0,0 0-120 0 0,0 0-54 0 0,1 0-57 0 0,-1 1-47 0 0,1-1-33 0 0,-1 1-46 0 0,1-1-51 0 0,-1 0-58 0 0,0 1-4 0 0,0-1-48 0 0,1 0-50 0 0,-1 0-54 0 0,0 1-56 0 0,0-1-61 0 0,0 0-64 0 0,0-1-66 0 0,-2 0-610 0 0,-1-2-41 0 0,-2-2-517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8:58.9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454 91 5584 0 0,'-5'-5'42'0'0,"2"2"-26"0"0,1 1 23 0 0,0 0 25 0 0,-1-1 40 0 0,3 3 48 0 0,0-2-20 0 0,0-5-90 0 0,0 4 23 0 0,0-2 259 0 0,0 0-72 0 0,-1 1-60 0 0,0 1-49 0 0,-1 0-18 0 0,-3-4 115 0 0,3 4-106 0 0,1 2-63 0 0,-2-1 466 0 0,1 2-55 0 0,1 0-456 0 0,1 0 1 0 0,-1 0 0 0 0,0 0-1 0 0,1 0 1 0 0,-1-1-1 0 0,1 1 1 0 0,-1 0 0 0 0,1 0-1 0 0,-1 0 1 0 0,1 0-1 0 0,-1-1 1 0 0,1 1 0 0 0,-1 0-1 0 0,1-1 1 0 0,-1 1-1 0 0,1 0 1 0 0,-1-1 0 0 0,1 1-1 0 0,0 0 1 0 0,-1-1-1 0 0,1 1 1 0 0,0-1 0 0 0,-1 1-1 0 0,1-1-26 0 0,-1 0 28 0 0,1 1-1 0 0,0-1 1 0 0,-1 1-1 0 0,1-1 0 0 0,-1 0 1 0 0,1 1-1 0 0,-1-1 1 0 0,1 1-1 0 0,-1 0 0 0 0,0-1 1 0 0,1 1-1 0 0,-1-1 1 0 0,1 1-1 0 0,-1 0 1 0 0,0 0-1 0 0,1-1 0 0 0,-1 1 1 0 0,0 0-1 0 0,0 0 1 0 0,1 0-1 0 0,-1 0 0 0 0,0 0 1 0 0,1 0-1 0 0,-1 0 1 0 0,0 0-28 0 0,0 0 18 0 0,1 0-1 0 0,-1 0 1 0 0,0 0 0 0 0,1 0 0 0 0,-1 0 0 0 0,0 0 0 0 0,1-1 0 0 0,-1 1-1 0 0,0 0 1 0 0,1 0 0 0 0,-1 0 0 0 0,1-1 0 0 0,-1 1 0 0 0,0 0 0 0 0,1-1 0 0 0,-1 1-1 0 0,1 0 1 0 0,-1-1 0 0 0,1 1 0 0 0,-1-1 0 0 0,1 1 0 0 0,-1-1 0 0 0,1 1 0 0 0,0-1-1 0 0,-1 1 1 0 0,1-1-18 0 0,-1 1 16 0 0,1-1-1 0 0,0 0 0 0 0,-1 1 1 0 0,1-1-1 0 0,-1 1 0 0 0,1-1 1 0 0,0 1-1 0 0,-1 0 1 0 0,0-1-1 0 0,1 1 0 0 0,-1 0 1 0 0,1-1-1 0 0,-1 1 0 0 0,1 0 1 0 0,-1-1-1 0 0,0 1 0 0 0,1 0 1 0 0,-1 0-1 0 0,0 0 0 0 0,1 0 1 0 0,-1-1-1 0 0,0 1 1 0 0,1 0-1 0 0,-1 0 0 0 0,1 0 1 0 0,-1 1-16 0 0,-10-1 316 0 0,1 0-47 0 0,-1 0-41 0 0,0 0-36 0 0,-14 0 166 0 0,-11 0 55 0 0,31 2-268 0 0,4 0-127 0 0,-1-1 0 0 0,0 0 0 0 0,0 1 1 0 0,0-1-1 0 0,-1 0 0 0 0,1 0 0 0 0,0 0 0 0 0,0-1 0 0 0,0 1 0 0 0,-1 0 1 0 0,1-1-1 0 0,0 1 0 0 0,-1-1 0 0 0,1 0 0 0 0,0 0 0 0 0,-1 0 0 0 0,1 0 1 0 0,-1 0-19 0 0,2 0 5 0 0,0 0 1 0 0,1 0 0 0 0,-1 0 0 0 0,0 0 0 0 0,1 0 0 0 0,-1 0-1 0 0,0 0 1 0 0,1 0 0 0 0,-1 0 0 0 0,0 0 0 0 0,1 1-1 0 0,-1-1 1 0 0,1 0 0 0 0,-1 1 0 0 0,0-1 0 0 0,1 0 0 0 0,-1 1-1 0 0,1-1 1 0 0,-1 1 0 0 0,1-1 0 0 0,-1 0 0 0 0,1 1 0 0 0,0-1-1 0 0,-1 1 1 0 0,1 0 0 0 0,-1-1-6 0 0,1 1 5 0 0,0-1 1 0 0,-1 1-1 0 0,1-1 0 0 0,-1 1 0 0 0,1-1 1 0 0,0 1-1 0 0,-1-1 0 0 0,1 1 0 0 0,-1-1 1 0 0,0 0-1 0 0,1 1 0 0 0,-1-1 0 0 0,1 0 1 0 0,-1 1-1 0 0,1-1 0 0 0,-1 0 0 0 0,0 0 1 0 0,1 1-1 0 0,-1-1 0 0 0,0 0 0 0 0,1 0 1 0 0,-1 0-1 0 0,0 0 0 0 0,1 0 0 0 0,-1 0 1 0 0,0 0-6 0 0,0 0 11 0 0,-1 0 0 0 0,1 0 0 0 0,-1 0 0 0 0,1 1 0 0 0,-1-1 1 0 0,1 0-1 0 0,-1 1 0 0 0,1 0 0 0 0,-1-1 0 0 0,1 1 0 0 0,-1 0-11 0 0,-2 1 50 0 0,1 1 0 0 0,0 0-1 0 0,-1 0 1 0 0,1 0 0 0 0,-2 2-50 0 0,-5 6 110 0 0,0-3-39 0 0,-1-4 11 0 0,10-4-79 0 0,0 1 0 0 0,0-1 0 0 0,0 0 1 0 0,0 1-1 0 0,0-1 0 0 0,0 1 0 0 0,0 0 1 0 0,0-1-1 0 0,0 1 0 0 0,0 0 0 0 0,0-1 0 0 0,1 1 1 0 0,-1 0-1 0 0,0 0 0 0 0,0 0 0 0 0,1 0 0 0 0,-1 0 1 0 0,0 0-4 0 0,-3 9 33 0 0,3-8-29 0 0,0 1 0 0 0,0-1 1 0 0,-1 0-1 0 0,1 0 0 0 0,0 0 0 0 0,-1 0 0 0 0,1 0 0 0 0,-1 0 0 0 0,0 0-4 0 0,-5 5 23 0 0,4-5-1 0 0,0 1 1 0 0,0 1 0 0 0,0-1 0 0 0,0 0-1 0 0,0 1 1 0 0,1 0-23 0 0,-7 18 157 0 0,3-3-54 0 0,1-2-32 0 0,-6 3 19 0 0,6 5-8 0 0,-1-11-27 0 0,5-13-41 0 0,0 1 0 0 0,0 0 1 0 0,1 0-1 0 0,-1-1 0 0 0,0 1 0 0 0,1 0 0 0 0,-1 0 1 0 0,1 0-1 0 0,0 0-14 0 0,2 16 171 0 0,1-11-115 0 0,2 12 95 0 0,-10 1 64 0 0,5-18-201 0 0,0-1 0 0 0,1 1 1 0 0,-1 0-1 0 0,1 0 0 0 0,0 0 1 0 0,-1-1-1 0 0,1 1 0 0 0,0 0 1 0 0,0-1-1 0 0,0 1 0 0 0,0-1 1 0 0,0 1-1 0 0,0-1-14 0 0,1 1 13 0 0,0 0 1 0 0,-1 1 0 0 0,1-1-1 0 0,-1 0 1 0 0,0 1-1 0 0,0-1 1 0 0,0 1-1 0 0,0-1 1 0 0,0 1-1 0 0,0-1 1 0 0,-1 1-1 0 0,1 0 1 0 0,-1-1 0 0 0,0 1-14 0 0,0 6 27 0 0,1-1 1 0 0,-1 1 0 0 0,1-1 0 0 0,1 2-28 0 0,-1-6 4 0 0,0-1 0 0 0,0 0 0 0 0,0 1 0 0 0,1-1-1 0 0,-1 0 1 0 0,1 0 0 0 0,0 1-4 0 0,10 16 43 0 0,-10-16-29 0 0,0 0 0 0 0,1 0 0 0 0,-1 0 0 0 0,1 0 0 0 0,0-1 0 0 0,0 2-14 0 0,5 2 50 0 0,-6-4-18 0 0,1 1-1 0 0,1-1 0 0 0,-1-1 1 0 0,0 1-1 0 0,1 0 0 0 0,0-1-31 0 0,6 3 87 0 0,-8-4-69 0 0,0 0 1 0 0,0 0-1 0 0,0 0 1 0 0,0 0-1 0 0,0 1 0 0 0,0-1 1 0 0,0 1-1 0 0,0-1 0 0 0,0 1-18 0 0,5 5 54 0 0,-4-3-27 0 0,0-1-1 0 0,0 0 0 0 0,0 0 1 0 0,1 0-1 0 0,-1-1 0 0 0,1 1-26 0 0,18 8 159 0 0,0 0 54 0 0,-5-3-9 0 0,-7-5-40 0 0,3-2-45 0 0,0-1-43 0 0,-1-1-41 0 0,-2 1-45 0 0,-9 0 10 0 0,1-1 0 0 0,0 1 0 0 0,0 0 0 0 0,0 0 0 0 0,0-1-1 0 0,0 1 1 0 0,-1-1 0 0 0,1 1 0 0 0,0-1 0 0 0,0 0 0 0 0,-1 0-1 0 0,1 0 1 0 0,1 0 0 0 0,-2 0-4 0 0,0 0 0 0 0,1 0 1 0 0,-1 0-1 0 0,1 1 0 0 0,-1-1 0 0 0,0 0 0 0 0,1 1 0 0 0,0 0 0 0 0,-1-1 0 0 0,1 1 0 0 0,-1 0 0 0 0,1 0 0 0 0,0-1 4 0 0,9 0-5 0 0,1-6 46 0 0,-4 3-4 0 0,11-5 52 0 0,-2 2-52 0 0,-13 5-36 0 0,-1 0 0 0 0,0 0 0 0 0,1 0 0 0 0,-1 0 0 0 0,0-1 0 0 0,1-1-1 0 0,-1 2 0 0 0,0-1-1 0 0,0 1 0 0 0,0 0 0 0 0,0 0 1 0 0,1 0-1 0 0,0 0 1 0 0,8-5-27 0 0,-1-1-35 0 0,-4 0-34 0 0,1 1 0 0 0,0 0 0 0 0,9-5 96 0 0,1 3-152 0 0,-16 8 95 0 0,1 1-24 0 0,-1-1-1 0 0,0 0 1 0 0,1 0-1 0 0,-1 0 1 0 0,0 0-1 0 0,0 0 1 0 0,1 0 0 0 0,-1 0-1 0 0,0-1 1 0 0,-1 1-1 0 0,1-1 1 0 0,0 0-1 0 0,0 0 82 0 0,3-2-150 0 0,-2 2-4 0 0,-1 0-30 0 0,0 1-66 0 0,0 0-20 0 0,0 0-66 0 0,0 0-73 0 0,1 0-83 0 0,-1 0-70 0 0,0 0-92 0 0,1 0-101 0 0,0 0-109 0 0,3-3-1056 0 0,3-5-1078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04:34.6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441 3 7976 0 0,'0'0'174'0'0,"0"0"29"0"0,-3 0 14 0 0,-9 0-21 0 0,2 0 48 0 0,-10 0 699 0 0,13 0-571 0 0,3 0-186 0 0,-1 0-40 0 0,2-1-59 0 0,-3 0 76 0 0,-3 1 60 0 0,1 1 60 0 0,1 2 61 0 0,6-2-319 0 0,0 0-1 0 0,-1 1 1 0 0,1-1 0 0 0,-1 0-1 0 0,0-1 1 0 0,1 1-1 0 0,-1 0 1 0 0,0 0 0 0 0,1-1-1 0 0,-1 1 1 0 0,0-1 0 0 0,0 1-1 0 0,0-1-24 0 0,-30 2 359 0 0,29-2-329 0 0,-7 1 98 0 0,-2 5 17 0 0,0 0 2 0 0,1-4-17 0 0,4-2-46 0 0,5-1-64 0 0,0 1 0 0 0,0 0 1 0 0,0 0-1 0 0,0 0 0 0 0,0 1 0 0 0,0-1 1 0 0,0 0-1 0 0,0 1 0 0 0,0-1 0 0 0,-1 1-20 0 0,-5 4 47 0 0,7-4-37 0 0,-1 0 0 0 0,1 0 0 0 0,0 0 0 0 0,-1-1 0 0 0,1 1 0 0 0,-1 0 0 0 0,1-1-1 0 0,-1 1 1 0 0,1-1 0 0 0,-1 0 0 0 0,0 1 0 0 0,1-1 0 0 0,-1 0 0 0 0,0 0-10 0 0,-9 2 59 0 0,-3 6-27 0 0,7-3-25 0 0,3-3 2 0 0,1 0 0 0 0,-1 0 0 0 0,0 0 0 0 0,1-1 0 0 0,-1 1 0 0 0,-2 0-9 0 0,-19 3 53 0 0,19 1-43 0 0,4-2-9 0 0,-10 1-1 0 0,-3 7 0 0 0,-13 6 0 0 0,27-17 1 0 0,1 0 0 0 0,0-1 0 0 0,-1 1 0 0 0,1 0 0 0 0,0 0 0 0 0,0-1 1 0 0,-1 1-1 0 0,1 0 0 0 0,0 0 0 0 0,0 0 0 0 0,0-1 0 0 0,0 1 0 0 0,0 0 1 0 0,0 1-2 0 0,0-2 2 0 0,1 1 0 0 0,-1-1 0 0 0,0 1 0 0 0,0-1 0 0 0,0 1 0 0 0,0-1 0 0 0,0 1 0 0 0,0-1 0 0 0,0 1 0 0 0,0-1 1 0 0,0 1-1 0 0,0-1 0 0 0,0 1 0 0 0,-1-1 0 0 0,1 0 0 0 0,0 1 0 0 0,0-1 0 0 0,0 1 0 0 0,-1-1 0 0 0,1 1 0 0 0,0-1 0 0 0,0 1 1 0 0,-1-1-1 0 0,1 0 0 0 0,0 1 0 0 0,-1-1 0 0 0,1 0 0 0 0,-1 1 0 0 0,1-1 0 0 0,0 0 0 0 0,-1 0 0 0 0,1 1 0 0 0,-1-1 1 0 0,1 0-1 0 0,-1 0 0 0 0,1 0 0 0 0,-1 1 0 0 0,1-1 0 0 0,-1 0 0 0 0,1 0 0 0 0,-1 0 0 0 0,1 0 0 0 0,-1 0 0 0 0,1 0 0 0 0,-1 0 1 0 0,1 0-3 0 0,0 0 1 0 0,0 0 0 0 0,-1 0 0 0 0,1 0 0 0 0,0 0 0 0 0,0 0 0 0 0,0 0 0 0 0,0 0 1 0 0,0 0-1 0 0,0 0 0 0 0,0 0 0 0 0,0 0 0 0 0,0 0 0 0 0,0 0 0 0 0,0 0 0 0 0,-1 0 1 0 0,1 0-1 0 0,0 0 0 0 0,0 0 0 0 0,0 0 0 0 0,0 0 0 0 0,0 0 0 0 0,0 0 0 0 0,0 0 1 0 0,0 0-1 0 0,0 0 0 0 0,0 0 0 0 0,0 0 0 0 0,0 0 0 0 0,-1 0 0 0 0,1 0 0 0 0,0 0 1 0 0,0 0-1 0 0,0 0 0 0 0,0 0 0 0 0,0 1 0 0 0,0-1 0 0 0,0 0 0 0 0,0 0 0 0 0,0 0 0 0 0,0 0 1 0 0,0 0-1 0 0,0 0 0 0 0,0 0 0 0 0,0 0 0 0 0,0 0 0 0 0,0 0 0 0 0,0 0 0 0 0,0 1 1 0 0,0-1-1 0 0,0 0 0 0 0,0 0 0 0 0,0 0 0 0 0,0 0 0 0 0,0 0 0 0 0,0 0 0 0 0,0 0 1 0 0,0 0-2 0 0,0 10-3 0 0,0-10 1 0 0,0 1 1 0 0,0-1-1 0 0,0 0 1 0 0,0 0-1 0 0,0 0 1 0 0,0 0-1 0 0,0 0 0 0 0,0 0 1 0 0,0 0-1 0 0,0 0 1 0 0,0 0-1 0 0,0 0 1 0 0,0 0-1 0 0,0 1 0 0 0,0-1 1 0 0,0 0-1 0 0,0 0 1 0 0,0 0-1 0 0,0 0 1 0 0,0 0-1 0 0,0 0 0 0 0,0 0 1 0 0,0 0-1 0 0,0 0 1 0 0,0 0-1 0 0,0 0 1 0 0,0 1-1 0 0,0-1 0 0 0,1 0 1 0 0,-1 0-1 0 0,0 0 1 0 0,0 0-1 0 0,0 0 1 0 0,0 0-1 0 0,0 0 0 0 0,0 0 1 0 0,0 0-1 0 0,0 0 1 0 0,0 0-1 0 0,0 0 1 0 0,0 0-1 0 0,0 0 1 0 0,1 0-1 0 0,-1 0 0 0 0,0 0 1 0 0,0 0-1 0 0,0 0 1 0 0,0 0-1 0 0,0 0 1 0 0,0 0-1 0 0,0 0 0 0 0,0 0 1 0 0,0 0-1 0 0,0 0 1 0 0,0 0-1 0 0,1 0 1 0 0,-1 0 1 0 0,10 2-91 0 0,-10-1 86 0 0,1 0 0 0 0,-1 0 0 0 0,0-1 0 0 0,1 1 1 0 0,-1 0-1 0 0,0 0 0 0 0,0 0 0 0 0,0-1 0 0 0,0 1 0 0 0,0 0 0 0 0,0 0 1 0 0,0 0-1 0 0,0-1 0 0 0,0 2 5 0 0,3 8-3 0 0,10 0 46 0 0,2 0-20 0 0,-13-7-13 0 0,0 0 0 0 0,1 0 0 0 0,-1 0 1 0 0,0 0-1 0 0,-1 1 0 0 0,2 0-10 0 0,-2-1 13 0 0,1 1 0 0 0,0-1 0 0 0,0 0 0 0 0,0 0 1 0 0,1 0-1 0 0,0 1-13 0 0,20 17 15 0 0,-1 0-82 0 0,-15-14 17 0 0,0 0-1 0 0,-1 1 1 0 0,4 6 50 0 0,8 11-13 0 0,5-5 13 0 0,-15-1 0 0 0,-7-15 0 0 0,0 0 0 0 0,1 0 0 0 0,0 0 0 0 0,0-1 0 0 0,2 4 0 0 0,3 4-2 0 0,-4-5 5 0 0,1 0 0 0 0,0 0 0 0 0,0-1 0 0 0,4 4-3 0 0,-6-6 6 0 0,0-1 0 0 0,0 1 0 0 0,-1 0 0 0 0,1 0 0 0 0,-1-1 0 0 0,0 1 0 0 0,1 0 0 0 0,-1 0 0 0 0,-1 1 0 0 0,1-1 0 0 0,0 0-1 0 0,-1 0 1 0 0,1 0 0 0 0,-1 0 0 0 0,0 0 0 0 0,0 1 0 0 0,-1-1 0 0 0,1 0 0 0 0,0 0-6 0 0,-1 10 58 0 0,1-11-47 0 0,0 0 1 0 0,0 0-1 0 0,0-1 0 0 0,1 1 0 0 0,-1 0 1 0 0,1-1-1 0 0,-1 1 0 0 0,1 0 1 0 0,-1-1-1 0 0,1 1 0 0 0,0 0 1 0 0,-1-1-1 0 0,1 1 0 0 0,1 0-11 0 0,-1-1 12 0 0,0 0-1 0 0,0 1 1 0 0,-1 0 0 0 0,1-1-1 0 0,0 1 1 0 0,-1-1-1 0 0,1 1 1 0 0,-1 0-1 0 0,1-1 1 0 0,-1 1-1 0 0,0 0 1 0 0,0 0-1 0 0,0-1 1 0 0,0 2-12 0 0,-3 18 114 0 0,-6 1 47 0 0,8-21-142 0 0,0 1 1 0 0,1 0-1 0 0,0 0 1 0 0,-1-1-1 0 0,1 1 1 0 0,0 0-1 0 0,0 0 1 0 0,0 0 0 0 0,0-1-1 0 0,0 1 1 0 0,0 1-20 0 0,0-1 19 0 0,1 0 1 0 0,-1 0 0 0 0,0 0 0 0 0,0-1-1 0 0,0 1 1 0 0,-1 0 0 0 0,1 0-1 0 0,0 0 1 0 0,-1-1 0 0 0,1 1 0 0 0,-1 1-20 0 0,-6 6 57 0 0,-7 5 145 0 0,0 0 23 0 0,8-6-117 0 0,6-7-97 0 0,0 0 1 0 0,0 0 0 0 0,-1 0-1 0 0,1 0 1 0 0,-1-1 0 0 0,1 1 0 0 0,0 0-1 0 0,-1 0 1 0 0,0-1 0 0 0,1 1-1 0 0,-1 0 1 0 0,1-1 0 0 0,-1 1 0 0 0,0 0-1 0 0,1-1 1 0 0,-1 1 0 0 0,0-1-1 0 0,0 1 1 0 0,0-1 0 0 0,1 1 0 0 0,-1-1-1 0 0,0 0 1 0 0,0 0 0 0 0,0 1-1 0 0,0-1 1 0 0,0 0 0 0 0,1 0 0 0 0,-1 0-1 0 0,0 0 1 0 0,0 0 0 0 0,0 0-1 0 0,0 0 1 0 0,0 0 0 0 0,0 0 0 0 0,0 0-1 0 0,0-1-11 0 0,-5 1 45 0 0,4 1-34 0 0,0-1-1 0 0,0 0 1 0 0,1 1-1 0 0,-1-1 1 0 0,1 1-1 0 0,-1-1 1 0 0,0 1-1 0 0,1 0 1 0 0,-1 0-1 0 0,1-1 0 0 0,-2 2-10 0 0,3-1 5 0 0,-1-1-1 0 0,0 1 1 0 0,0 0-1 0 0,0-1 1 0 0,0 1-1 0 0,0-1 0 0 0,0 1 1 0 0,0-1-1 0 0,0 0 1 0 0,0 1-1 0 0,0-1 1 0 0,0 0-1 0 0,0 0 0 0 0,0 0 1 0 0,0 1-1 0 0,0-1 1 0 0,0 0-1 0 0,0 0 0 0 0,0-1 1 0 0,0 1-1 0 0,0 0 1 0 0,0 0-1 0 0,0-1 1 0 0,-1 1-5 0 0,-5-5 30 0 0,5 4-27 0 0,1 0 0 0 0,0 1 0 0 0,-1-1 0 0 0,1 0 1 0 0,-1 0-1 0 0,1 1 0 0 0,-1-1 0 0 0,1 1 0 0 0,-1-1 0 0 0,1 1 1 0 0,-1 0-1 0 0,0 0 0 0 0,1-1 0 0 0,-1 1-3 0 0,0 0 6 0 0,-1 0 1 0 0,1-1-1 0 0,0 1 0 0 0,0-1 1 0 0,-1 0-1 0 0,1 0 0 0 0,0 1 0 0 0,0-2 1 0 0,0 1-1 0 0,0 0 0 0 0,0 0 0 0 0,0-1 1 0 0,1 1-1 0 0,-2-2-6 0 0,-26-27 38 0 0,14 15-46 0 0,7 4 2 0 0,1-1-93 0 0,5 9 49 0 0,1-1 1 0 0,-1 1-1 0 0,0 0 0 0 0,0 0 1 0 0,-1 0-1 0 0,0 0 50 0 0,0 0-210 0 0,1-1 56 0 0,0 1 51 0 0,0-1 41 0 0,0 0 34 0 0,0-1 38 0 0,-1-9 118 0 0,3 6-88 0 0,-1 0-71 0 0,1 2-52 0 0,0 1-64 0 0,0 0-34 0 0,1 1-60 0 0,-1-1-68 0 0,0 0-76 0 0,0 2 76 0 0,0 0-40 0 0,1 0-43 0 0,-1 0-45 0 0,0 0-48 0 0,0 0-50 0 0,0 1-52 0 0,0-1-55 0 0,0-3-1105 0 0,0-3-987 0 0</inkml:trace>
  <inkml:trace contextRef="#ctx0" brushRef="#br0" timeOffset="442.16">682 93 8176 0 0,'0'0'182'0'0,"0"0"29"0"0,0 0 13 0 0,0 0 23 0 0,0 0 69 0 0,0 0 32 0 0,0 0 4 0 0,0 0-10 0 0,0 0-38 0 0,0 0-14 0 0,0 0-2 0 0,0 0-6 0 0,3 0-20 0 0,7 0-8 0 0,-10 0-249 0 0,0 0-1 0 0,0 0 0 0 0,0 0 1 0 0,0 0-1 0 0,0 0 1 0 0,1 0-1 0 0,-1 0 0 0 0,0 0 1 0 0,0 0-1 0 0,0 0 0 0 0,0 0 1 0 0,0 0-1 0 0,0 0 1 0 0,0 0-1 0 0,0 0 0 0 0,0 0 1 0 0,0 0-1 0 0,0 0 0 0 0,1 0 1 0 0,-1 0-1 0 0,0 0 1 0 0,0 0-1 0 0,0 0 0 0 0,0 0 1 0 0,0 0-1 0 0,0 0 0 0 0,0 1 1 0 0,0-1-1 0 0,0 0 1 0 0,0 0-1 0 0,0 0 0 0 0,0 0 1 0 0,0 0-1 0 0,0 0 0 0 0,1 0 1 0 0,-1 0-1 0 0,0 0 1 0 0,0 0-1 0 0,0 0 0 0 0,0 0 1 0 0,0 0-1 0 0,0 1 0 0 0,0-1 1 0 0,0 0-1 0 0,0 0 0 0 0,0 0 1 0 0,0 0-1 0 0,0 0 1 0 0,0 0-1 0 0,0 0 0 0 0,0 0 1 0 0,0 0-1 0 0,0 0 0 0 0,0 1 1 0 0,0-1-1 0 0,0 0 1 0 0,0 0-5 0 0,-1 9 205 0 0,0 12 39 0 0,1-19-217 0 0,0 0-1 0 0,0 0 1 0 0,0 0-1 0 0,0 0 1 0 0,0 0-1 0 0,0 0 1 0 0,1 0-1 0 0,-1 0 1 0 0,1 0-1 0 0,-1 0 1 0 0,1-1 0 0 0,0 1-27 0 0,5 3 108 0 0,-5-5-102 0 0,-1 0 1 0 0,1 0-1 0 0,-1 0 0 0 0,0 1 1 0 0,1-1-1 0 0,-1 0 0 0 0,1 1 1 0 0,-1-1-1 0 0,0 0 0 0 0,1 1 1 0 0,-1-1-1 0 0,0 0 0 0 0,0 1 0 0 0,1-1 1 0 0,-1 1-1 0 0,0-1 0 0 0,0 0 1 0 0,0 1-1 0 0,1-1 0 0 0,-1 1 1 0 0,0-1-1 0 0,0 1 0 0 0,0-1 1 0 0,0 1-1 0 0,0-1 0 0 0,0 1 1 0 0,0-1-1 0 0,0 1 0 0 0,0-1 1 0 0,0 1-1 0 0,0-1 0 0 0,0 1-6 0 0,-1 13 133 0 0,1 10 39 0 0,3-4-79 0 0,3-6-42 0 0,-5-11-47 0 0,0 1 0 0 0,0-1 0 0 0,0 0 0 0 0,0 1 0 0 0,0-1 0 0 0,-1 0 0 0 0,0 1 0 0 0,1-1 1 0 0,-1 1-5 0 0,0 1 9 0 0,0-1 0 0 0,1 1 0 0 0,0 0 0 0 0,0 0 0 0 0,0-1 1 0 0,1 2-10 0 0,5 18 58 0 0,-5-7 14 0 0,-2 65 223 0 0,0-27-38 0 0,0-9 27 0 0,0 1 91 0 0,2-22-215 0 0,1-17-107 0 0,-2-7-44 0 0,-1 0 0 0 0,0 0-1 0 0,1-1 1 0 0,-1 1-1 0 0,0 0 1 0 0,0 0 0 0 0,1 0-1 0 0,-1 0 1 0 0,0 0-1 0 0,0 0 1 0 0,0 0-1 0 0,0-1 1 0 0,0 1 0 0 0,0 0-1 0 0,0 0 1 0 0,-1 0-1 0 0,1 0 1 0 0,0 0 0 0 0,0 0-1 0 0,-1-1 1 0 0,1 1-1 0 0,-1 0 1 0 0,1 0-1 0 0,0 0 1 0 0,-1-1 0 0 0,0 1-1 0 0,1 0-8 0 0,-1 0 3 0 0,1 0 5 0 0,0 0 1 0 0,-1 0 0 0 0,1 0 0 0 0,0 0 0 0 0,0 0 0 0 0,0 0 0 0 0,0 0 0 0 0,0 0 0 0 0,0 0 0 0 0,0 0 0 0 0,0 0 0 0 0,0 0-1 0 0,1 0 1 0 0,-1 0 0 0 0,0 0 0 0 0,1 0 0 0 0,-1 0 0 0 0,0 0 0 0 0,1 0 0 0 0,0 0 0 0 0,-1 0 0 0 0,1 0 0 0 0,-1 0 0 0 0,1 0-9 0 0,0 0 14 0 0,0 1 1 0 0,0-1 0 0 0,0 1-1 0 0,0-1 1 0 0,-1 1 0 0 0,1-1 0 0 0,-1 1-1 0 0,1 0 1 0 0,-1-1 0 0 0,1 1 0 0 0,-1 1-15 0 0,0 14 137 0 0,0-2-42 0 0,0 29-37 0 0,3-29-15 0 0,7-3-22 0 0,-8-9 0 0 0,-2-3-112 0 0,0 0-17 0 0,0 0 32 0 0,0 0-15 0 0,0 0-53 0 0,0 0-143 0 0,0-3-262 0 0,0-7-24 0 0,0 8-3 0 0</inkml:trace>
  <inkml:trace contextRef="#ctx0" brushRef="#br0" timeOffset="759.04">561 411 7512 0 0,'0'0'166'0'0,"0"0"29"0"0,0 0 13 0 0,0 0-69 0 0,0 0-17 0 0,1 0 41 0 0,1 0 133 0 0,6 1 86 0 0,4 5 63 0 0,0 0 5 0 0,-4-4-59 0 0,0-5 121 0 0,-4 2-441 0 0,1-2 38 0 0,7-2 196 0 0,22-11 654 0 0,-23 13-690 0 0,-3 2-134 0 0,0 1-37 0 0,8-1 101 0 0,4-9 123 0 0,8 5-24 0 0,2-5-88 0 0,-2 5-40 0 0,-8-5-8 0 0,8 5-29 0 0,-12 0-110 0 0,-10 3-13 0 0,0 1-1 0 0,0-1 1 0 0,1 1-1 0 0,-1 0 0 0 0,1 1 1 0 0,-1-1-10 0 0,0 1 1 0 0,0-1 0 0 0,-1 0-1 0 0,1 0 1 0 0,-1 0 0 0 0,1-1 0 0 0,0 0-1 0 0,11-3-35 0 0,-1 3-38 0 0,4 2-24 0 0,-14 0 27 0 0,-1 0-35 0 0,0 0-16 0 0,-1 0-36 0 0,1 0-42 0 0,-1 0-46 0 0,-1 0 1 0 0,0 0-39 0 0,1 0-43 0 0,-1 0-46 0 0,1 0-48 0 0,-1 0-52 0 0,0 0-55 0 0,1 0-59 0 0,4 0-1120 0 0,2 0-970 0 0</inkml:trace>
  <inkml:trace contextRef="#ctx0" brushRef="#br0" timeOffset="1277.58">1181 592 6000 0 0,'0'-12'174'0'0,"0"9"14"0"0,0 3-50 0 0,0 0-30 0 0,0 0-4 0 0,0 0 4 0 0,0 0 17 0 0,0 0 10 0 0,3 0 1 0 0,1 0-130 0 0,3 0 91 0 0,0 0 58 0 0,9 0 276 0 0,-10 0-240 0 0,-3 0 63 0 0,-3 0-4 0 0,2 0-2 0 0,8 0 0 0 0,-7 0 2 0 0,-1 0 13 0 0,2 0-169 0 0,-3 0-53 0 0,1 1-1 0 0,0-1 1 0 0,0 0 0 0 0,-1 0 0 0 0,1 0 0 0 0,0-1-1 0 0,0 1 1 0 0,-1 0 0 0 0,1-1 0 0 0,0 1 0 0 0,1-1-41 0 0,2-9 264 0 0,8 1 5 0 0,-1 2-98 0 0,-2-3 87 0 0,0 0-59 0 0,0 1-48 0 0,-2 0-39 0 0,14-13 105 0 0,-18 17-110 0 0,-3-2-73 0 0,-1 1-8 0 0,15-21 106 0 0,-8 24-118 0 0,-7 3-14 0 0,1 0-1 0 0,-1 0 1 0 0,0 0 0 0 0,0 0 0 0 0,0-1-1 0 0,0 1 1 0 0,1 0 0 0 0,-1 0 0 0 0,0 0-1 0 0,0 0 1 0 0,0 0 0 0 0,0 0-1 0 0,1 0 1 0 0,-1 0 0 0 0,0 0 0 0 0,0 0-1 0 0,0 0 1 0 0,0 0 0 0 0,0-1 0 0 0,1 1-1 0 0,-1 0 1 0 0,0 0 0 0 0,0 0 0 0 0,0 0-1 0 0,0 0 1 0 0,0-1 0 0 0,0 1-1 0 0,0 0 1 0 0,0 0 0 0 0,0 0 0 0 0,0 0-1 0 0,1 0 1 0 0,-1-1 0 0 0,0 1 0 0 0,0 0-1 0 0,0 0 1 0 0,0 0 0 0 0,1-9 42 0 0,-1-8 62 0 0,0 4-28 0 0,0 11-4 0 0,-3-1-17 0 0,-9-7-44 0 0,11 10-11 0 0,1-1 0 0 0,-1 1 0 0 0,0 0 0 0 0,1 0 0 0 0,-1 0 0 0 0,0-1 0 0 0,1 1 0 0 0,-1 0 0 0 0,0 0 0 0 0,0 0 0 0 0,1 0 0 0 0,-1 0 0 0 0,0 0 0 0 0,1 0 0 0 0,-1 1 0 0 0,0-1 0 0 0,1 0 0 0 0,-1 0 0 0 0,0 0 0 0 0,1 1 0 0 0,-1-1 0 0 0,-29 15 0 0 0,29-14 0 0 0,0-1 0 0 0,0 1 0 0 0,0 0 0 0 0,0-1 0 0 0,0 1 0 0 0,1 0 0 0 0,-1 0 0 0 0,0 0 0 0 0,1 0 0 0 0,-1-1 0 0 0,0 1 0 0 0,1 0 0 0 0,-1 0 0 0 0,1 0 0 0 0,0 0 0 0 0,-1 1 0 0 0,-5 8 0 0 0,-5-3 0 0 0,10-7 0 0 0,0 0 0 0 0,0 1 0 0 0,0-1 0 0 0,0 1 0 0 0,0-1 0 0 0,0 1 0 0 0,0 0 0 0 0,1-1 0 0 0,-1 1 0 0 0,0 0 0 0 0,0-1 0 0 0,0 1 0 0 0,1 0 0 0 0,-1 0 0 0 0,0 0 0 0 0,1 0 0 0 0,-5 9 0 0 0,4-8 0 0 0,0 0 0 0 0,0 1 0 0 0,0-1 0 0 0,0 0 0 0 0,-1 0 0 0 0,1 0 0 0 0,-1 0 0 0 0,1-1 0 0 0,-1 1 0 0 0,-7 10 0 0 0,-12 24 0 0 0,19-32 0 0 0,0-1 0 0 0,0 1 0 0 0,0-1 0 0 0,0 1 0 0 0,1 0 0 0 0,-1 2 0 0 0,-3 19 10 0 0,-2-17 25 0 0,7-8-34 0 0,-1 0 0 0 0,1 0-1 0 0,0 1 1 0 0,-1-1 0 0 0,1 0-1 0 0,-1 1 1 0 0,1-1-1 0 0,0 0 1 0 0,-1 1 0 0 0,1-1-1 0 0,0 1 1 0 0,0-1 0 0 0,-1 0-1 0 0,1 1 1 0 0,0-1-1 0 0,0 1 1 0 0,0-1 0 0 0,0 1-1 0 0,-1-1 1 0 0,1 1 0 0 0,0-1-1 0 0,0 1 1 0 0,0-1-1 0 0,0 1 1 0 0,0-1 0 0 0,0 1-1 0 0,0-1 1 0 0,0 1 0 0 0,1-1-1 0 0,-2 23 38 0 0,0 20 79 0 0,5-23-86 0 0,3-15-3 0 0,-4-3-13 0 0,-1 0-14 0 0,-1 1 1 0 0,0-1-1 0 0,1 0 0 0 0,-1 0 0 0 0,0 0 1 0 0,0 1-1 0 0,-1-1 0 0 0,1 1-1 0 0,0-1 2 0 0,0 0 0 0 0,0 1-1 0 0,0-1 1 0 0,0 0 0 0 0,0 0 0 0 0,0 0-1 0 0,1 0 1 0 0,-1 1-2 0 0,13 5 58 0 0,-2-1-39 0 0,-12-6-14 0 0,10 8 45 0 0,-9-8-47 0 0,0 0 0 0 0,0 0 1 0 0,0-1-1 0 0,0 1 0 0 0,0 0 0 0 0,0-1 1 0 0,1 1-1 0 0,-1-1 0 0 0,0 0 1 0 0,0 1-1 0 0,0-1 0 0 0,0 0 0 0 0,1 0 1 0 0,-1 1-1 0 0,0-1 0 0 0,0 0 0 0 0,0 0 1 0 0,1 0-4 0 0,0 0 4 0 0,0 0 0 0 0,-1 0 0 0 0,1 0 0 0 0,0 1 0 0 0,-1-1 0 0 0,1 1 0 0 0,0-1 0 0 0,-1 1 0 0 0,1-1 0 0 0,-1 1 0 0 0,1 0 0 0 0,-1 0 0 0 0,1 0-4 0 0,-1 0 4 0 0,1 0 0 0 0,-1 0 0 0 0,1 0 0 0 0,-1-1 0 0 0,1 1 0 0 0,0 0 0 0 0,-1-1 0 0 0,1 1 0 0 0,0-1 0 0 0,-1 0 0 0 0,1 0 0 0 0,0 1 0 0 0,0-1-4 0 0,9 0 38 0 0,-8 1-31 0 0,0-1 1 0 0,0 0-1 0 0,0 0 1 0 0,0 0-1 0 0,0 0 1 0 0,0-1-1 0 0,0 1 1 0 0,1-1-1 0 0,-1 0 1 0 0,0 0-8 0 0,15-9 11 0 0,7 5-1 0 0,-13-1 16 0 0,-11 5-24 0 0,1 0 0 0 0,-1 1 0 0 0,0-1 0 0 0,1 0 0 0 0,-1 1 0 0 0,1-1 0 0 0,0 1 0 0 0,-1-1 0 0 0,1 1 0 0 0,-1 0 0 0 0,1 0 0 0 0,0-1 0 0 0,-1 1 0 0 0,1 0-2 0 0,2 0-4 0 0,0 0 0 0 0,0 0 0 0 0,0-1 0 0 0,-1 0 0 0 0,1 0 0 0 0,1 0 4 0 0,25-12-72 0 0,-24 9 7 0 0,-4 2-5 0 0,1 1-44 0 0,0-1-58 0 0,1 1-70 0 0,-1 0-10 0 0,0 0-48 0 0,0 1-42 0 0,0-1-39 0 0,4 0-461 0 0,-1 0-85 0 0,2-3-657 0 0,2-5-901 0 0</inkml:trace>
  <inkml:trace contextRef="#ctx0" brushRef="#br0" timeOffset="1941.94">1801 396 6216 0 0,'0'0'133'0'0,"0"0"23"0"0,0 0 15 0 0,0 2-15 0 0,0 5-288 0 0,0 0 112 0 0,0 0 92 0 0,0 1 76 0 0,0 3 130 0 0,0 19 697 0 0,0-18-625 0 0,0-7-235 0 0,0 0-32 0 0,0 0-40 0 0,0-1-46 0 0,2 9 208 0 0,4-1 21 0 0,0 0-5 0 0,-5 1-28 0 0,-2 18 86 0 0,0-17-142 0 0,1 0 0 0 0,0 0 1 0 0,1 0-1 0 0,0 0 1 0 0,2 4-138 0 0,1-2 103 0 0,-2-10-57 0 0,0 0-1 0 0,-1 0 0 0 0,1 1 1 0 0,-1-1-1 0 0,-1 1 1 0 0,0-1-46 0 0,1 5 78 0 0,0 0-1 0 0,1 0 1 0 0,0 0 0 0 0,0 0-78 0 0,1-1 78 0 0,-1 0-1 0 0,-1 0 1 0 0,1 9-78 0 0,-2 18 199 0 0,1-27-119 0 0,-1 0 0 0 0,2 0 0 0 0,1 8-80 0 0,3 2 129 0 0,-2 0 16 0 0,-4 4-17 0 0,-1-20-109 0 0,1-1-1 0 0,0 0 1 0 0,0 0 0 0 0,0 1 0 0 0,0-1 0 0 0,0 0 0 0 0,1 1 0 0 0,0 1-19 0 0,5 10 92 0 0,-5-12-75 0 0,0 0 1 0 0,0 0-1 0 0,0 1 1 0 0,0-1-1 0 0,0 0 1 0 0,-1 0-1 0 0,1 1 1 0 0,-1 0-18 0 0,0 21 138 0 0,0 7 32 0 0,0-17-79 0 0,0 4 38 0 0,0-16-65 0 0,0-3 10 0 0,0 0 44 0 0,0 0 11 0 0,0 0 6 0 0,0 0-10 0 0,0-3-44 0 0,-2-6-37 0 0,1 7-40 0 0,0 0 1 0 0,0 1 0 0 0,0-1 0 0 0,0 0-1 0 0,0 0 1 0 0,0 1 0 0 0,-1-1 0 0 0,0 0-5 0 0,-1-4 75 0 0,3-4-69 0 0,1 6 5 0 0,-2 0-4 0 0,1 0 0 0 0,0 0 0 0 0,-1 1 0 0 0,0-1 0 0 0,0 0 0 0 0,0 0 0 0 0,0 1 0 0 0,-1-1 0 0 0,0 1 0 0 0,-1-3-7 0 0,2 4 4 0 0,0 0 0 0 0,1-1 0 0 0,-1 1 0 0 0,1 0 0 0 0,-1 0 0 0 0,1-1 0 0 0,0 1 0 0 0,0 0 0 0 0,0-1 0 0 0,0-1-4 0 0,-1-12 14 0 0,-4 1-14 0 0,3 12 0 0 0,1 0 0 0 0,0 0 0 0 0,0 0 0 0 0,0-1 0 0 0,1 1 0 0 0,-1 0 0 0 0,1 0 0 0 0,-1-2 0 0 0,1 2 0 0 0,0-1 0 0 0,0 1 0 0 0,0 0 1 0 0,-1 0-1 0 0,0 0 0 0 0,1 0 0 0 0,-1 0 1 0 0,0 0-1 0 0,-2-3 0 0 0,-2-8-17 0 0,3-1-34 0 0,0 1 1 0 0,1-1-1 0 0,1 1 0 0 0,1-15 51 0 0,0-8 2 0 0,-1 13-38 0 0,0-2 33 0 0,0-60 114 0 0,0 83-117 0 0,1 0 1 0 0,-1 0-1 0 0,0 0 1 0 0,1 0 0 0 0,0 0-1 0 0,-1 1 1 0 0,2-3 5 0 0,6-13-134 0 0,-4 2-16 0 0,-6 2 67 0 0,2 13 80 0 0,0-1 0 0 0,-1 0-1 0 0,1 1 1 0 0,0-1 0 0 0,0 0-1 0 0,0 0 1 0 0,0 1-1 0 0,0-1 1 0 0,0 0 0 0 0,0 1-1 0 0,0-1 1 0 0,1 0 0 0 0,-1 1-1 0 0,1-1 1 0 0,-1 0 0 0 0,1 1-1 0 0,0-1 4 0 0,4-6 22 0 0,-4 7-19 0 0,0 0 0 0 0,-1-1 1 0 0,1 1-1 0 0,0-1 1 0 0,0 1-1 0 0,-1 0 1 0 0,1-1-1 0 0,-1 0 0 0 0,1 1 1 0 0,-1-1-1 0 0,0 1 1 0 0,0-1-1 0 0,1 1 1 0 0,-1-1-4 0 0,0-4 28 0 0,1 0-43 0 0,-1 5 2 0 0,1 0-1 0 0,-1 0 1 0 0,1 0 0 0 0,-1 0 0 0 0,1 0-1 0 0,-1 0 1 0 0,1 0 0 0 0,-1 1 0 0 0,1-1-1 0 0,0 0 1 0 0,0 0 0 0 0,-1 0-1 0 0,1 1 14 0 0,5-4-43 0 0,0 1-32 0 0,-5 3 69 0 0,-1 0-1 0 0,1 0 0 0 0,-1 0 0 0 0,1-1 0 0 0,-1 1 0 0 0,1 0 0 0 0,-1 0 0 0 0,0-1 1 0 0,1 1-1 0 0,-1 0 0 0 0,1 0 0 0 0,-1-1 0 0 0,0 1 0 0 0,1-1 0 0 0,-1 1 0 0 0,0 0 0 0 0,1-1 1 0 0,-1 1-1 0 0,0-1 0 0 0,0 1 0 0 0,0 0 0 0 0,1-1 0 0 0,-1 1 0 0 0,0-1 0 0 0,0 1 1 0 0,0-1-1 0 0,0 1 0 0 0,0-1 0 0 0,0 1 0 0 0,0-1 0 0 0,0 1 0 0 0,0-1 0 0 0,0 1 0 0 0,0-1 1 0 0,0 1-1 0 0,0-1 0 0 0,0 1 0 0 0,0-1 7 0 0,0 1-5 0 0,0-1 0 0 0,0 1 1 0 0,0-1-1 0 0,0 1 0 0 0,0-1 0 0 0,0 0 1 0 0,0 1-1 0 0,0-1 0 0 0,0 1 0 0 0,0-1 0 0 0,0 1 1 0 0,1-1-1 0 0,-1 0 0 0 0,0 1 0 0 0,0-1 1 0 0,1 1-1 0 0,-1-1 0 0 0,0 1 0 0 0,1 0 0 0 0,-1-1 1 0 0,1 1-1 0 0,-1-1 0 0 0,0 1 0 0 0,1 0 1 0 0,-1-1-1 0 0,1 1 0 0 0,-1 0 5 0 0,16-2-92 0 0,-10 2 60 0 0,-1-2-28 0 0,20-23 37 0 0,-20 22-20 0 0,21 2 8 0 0,-5 1-13 0 0,-13 4 57 0 0,-3 6-9 0 0,8-5 0 0 0,2 7 0 0 0,13 6 0 0 0,-11 10 0 0 0,-12-23 0 0 0,-1 0 1 0 0,-1 1 0 0 0,1-1 0 0 0,-1 1-1 0 0,0 0 1 0 0,0 1-1 0 0,0-2 6 0 0,0 10 48 0 0,-3 1-4 0 0,1-12-40 0 0,-1 0 0 0 0,1 0 0 0 0,-1 0-1 0 0,0 0 1 0 0,-1 1 0 0 0,1-1 0 0 0,-1 0-1 0 0,0 0 1 0 0,-1 4-10 0 0,-1-2 21 0 0,2-2-13 0 0,-1-1 1 0 0,1 0-1 0 0,-1 1 1 0 0,0-1 0 0 0,0 0-1 0 0,0 0 1 0 0,-1 0 0 0 0,1 0-1 0 0,-1 0 1 0 0,-2 1-9 0 0,1-1 7 0 0,3-3-7 0 0,0 0 0 0 0,1 0 1 0 0,-1 1-1 0 0,1-1 1 0 0,-1 0-1 0 0,0 1 0 0 0,1-1 1 0 0,-1 0-1 0 0,1 1 1 0 0,-1-1-1 0 0,1 1 0 0 0,-1-1 1 0 0,1 1-1 0 0,0-1 1 0 0,-1 1-1 0 0,1-1 0 0 0,-1 1 1 0 0,1 0-1 0 0,0-1 1 0 0,0 1-1 0 0,-1-1 0 0 0,1 1 0 0 0,-2 4 8 0 0,-8 9 35 0 0,6-10-38 0 0,0 1 0 0 0,0-1-1 0 0,-1 0 1 0 0,0 0 0 0 0,0 0 0 0 0,-1 0-5 0 0,-24 11 60 0 0,17-10-48 0 0,8 5 57 0 0,-23 5 179 0 0,25-13-212 0 0,-3-1 11 0 0,-2-1 4 0 0,-5 0 38 0 0,4 0-135 0 0,-10 0-131 0 0,19 0 175 0 0,0 0 1 0 0,0 0-1 0 0,0 0 0 0 0,0 0 1 0 0,0 0-1 0 0,0 0 0 0 0,0 0 1 0 0,0 0-1 0 0,0 0 0 0 0,-1 0 1 0 0,1 0-1 0 0,0 0 0 0 0,0 0 1 0 0,0 0-1 0 0,0 0 0 0 0,0 0 1 0 0,0 0-1 0 0,0 0 0 0 0,0 0 1 0 0,0 0-1 0 0,0 0 0 0 0,0 0 1 0 0,-1 0-1 0 0,1 0 0 0 0,0 0 1 0 0,0 0-1 0 0,0 0 0 0 0,0-1 1 0 0,0 1-1 0 0,0 0 0 0 0,0 0 1 0 0,0 0-1 0 0,0 0 0 0 0,0 0 1 0 0,0 0-1 0 0,0 0 0 0 0,0 0 1 0 0,0 0-1 0 0,0 0 0 0 0,0 0 1 0 0,0 0-1 0 0,0 0 0 0 0,0-1 1 0 0,0 1-1 0 0,0 0 1 0 0,0 0-1 0 0,0 0 0 0 0,0 0 1 0 0,0 0-1 0 0,0 0 0 0 0,0 0 1 0 0,0 0-1 0 0,0 0 0 0 0,0 0 1 0 0,0-1-1 0 0,0 1 0 0 0,0 0 2 0 0,-3-10-18 0 0,3 10 18 0 0,-1-1 0 0 0,0 1 0 0 0,0 0 0 0 0,1-1 0 0 0,-1 1 0 0 0,0 0 0 0 0,0 0 0 0 0,0 0 0 0 0,1 0 0 0 0,-1-1 0 0 0,0 1 0 0 0,0 0 0 0 0,0 0 0 0 0,0 1 0 0 0,-1-1-200 0 0,0 0 93 0 0,1 0 77 0 0,-1-1 61 0 0,1 1 67 0 0,-3-1 302 0 0,3 0-277 0 0,1 0-97 0 0,-1 0-68 0 0,1 1-45 0 0,0-1-52 0 0,-1 0-58 0 0,1 0-64 0 0,0-1-72 0 0,0 2 68 0 0,0-1-36 0 0,0 0-38 0 0,0 0-40 0 0,0 0-43 0 0,0-1-44 0 0,0 1-46 0 0,0 0-48 0 0,0-3-1018 0 0,0-5-898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52.5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8784 0 0,'0'0'197'0'0,"0"0"24"0"0,0 0 19 0 0,0 2 36 0 0,0 15 210 0 0,0 27 751 0 0,0-30-889 0 0,0-1-41 0 0,1-5-145 0 0,0-2-36 0 0,1 1-13 0 0,1 3 11 0 0,3 5 61 0 0,-1 12 202 0 0,5-6 12 0 0,-5 4 1 0 0,5-5-10 0 0,-6-8-219 0 0,1 6 111 0 0,4-3-53 0 0,-3-3-101 0 0,0 1 89 0 0,12 23 412 0 0,-9-16-388 0 0,-6-9-93 0 0,3 1 88 0 0,-4-8-143 0 0,6 12 191 0 0,-3-9-45 0 0,5-2 65 0 0,-2 9 56 0 0,-1-2-122 0 0,-5-10 10 0 0,0-2-59 0 0,0-1-80 0 0,1 1-54 0 0,3 1-9 0 0,-6-1 5 0 0,5 0 143 0 0,-2 0-80 0 0,-1 0-50 0 0,1 0-28 0 0,-1 0 46 0 0,3-2 188 0 0,-3-1-232 0 0,3-1 91 0 0,8-9 268 0 0,-10 9-320 0 0,-1 0-50 0 0,3-6 47 0 0,-4 8-59 0 0,0-1-1 0 0,0 1 0 0 0,0 0 1 0 0,0 0-1 0 0,1 0 1 0 0,-1 0-1 0 0,1 0 1 0 0,-1 0-1 0 0,1 1-14 0 0,12-19 105 0 0,-1-11-21 0 0,-11 25-70 0 0,0-1 0 0 0,0 1 1 0 0,1-1-1 0 0,0 1 0 0 0,3-5-14 0 0,13-22 53 0 0,-10 11-46 0 0,-6 15 8 0 0,0 0-1 0 0,0 0 1 0 0,1 0-1 0 0,1-2-14 0 0,7-15 14 0 0,3-10-13 0 0,-8 22-54 0 0,-3 4-38 0 0,1-1-62 0 0,-3 5 74 0 0,-2 3 59 0 0,0 0 1 0 0,1 1-1 0 0,-1-1 0 0 0,0 1 0 0 0,0-1 1 0 0,1 0-1 0 0,-1 1 0 0 0,1-1 1 0 0,-1 1-1 0 0,0-1 0 0 0,1 1 1 0 0,-1-1-1 0 0,1 1 0 0 0,-1 0 1 0 0,1-1-1 0 0,0 1 0 0 0,-1-1 1 0 0,1 1-1 0 0,-1 0 0 0 0,1 0 1 0 0,0-1-1 0 0,0 1 20 0 0,3-2-80 0 0,4-6-109 0 0,-4 1-2 0 0,-2 2-47 0 0,2 0-92 0 0,-1 2 8 0 0,10-4-258 0 0,-9 5 341 0 0,0 0-77 0 0,-2 1 24 0 0,0 0-65 0 0,-1 1 61 0 0,1-1-38 0 0,1 0-432 0 0,-1 1 116 0 0,0 0-50 0 0,3 0-811 0 0,-5 0 1509 0 0,6 0-2140 0 0,3 0-1202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52.9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16 197 5792 0 0,'0'0'166'0'0,"0"0"64"0"0,0 0 155 0 0,2 0 60 0 0,2 0-271 0 0,-1-1 76 0 0,1 0 45 0 0,7-4 458 0 0,-4 2-345 0 0,-3 1-219 0 0,0 0-56 0 0,-1 0-75 0 0,0 1-64 0 0,5-3 231 0 0,19-11 337 0 0,-20 10-404 0 0,-1-1 39 0 0,10-5 48 0 0,1 2-40 0 0,-5-2 11 0 0,-4 4-139 0 0,-3 3-34 0 0,-1 0 1 0 0,0-1-1 0 0,0 1 0 0 0,0-1 0 0 0,0 0 1 0 0,-1 0-1 0 0,0 0 0 0 0,0-1 0 0 0,1-2-43 0 0,0 0 12 0 0,-3 7-11 0 0,0 0 0 0 0,0-1 1 0 0,0 1-1 0 0,0-1 0 0 0,-1 1 0 0 0,1-1 0 0 0,0 1 0 0 0,-1-1 0 0 0,1 1 0 0 0,-1-1 0 0 0,0-1-1 0 0,0 3 1 0 0,0 0 0 0 0,0-1 0 0 0,0 1-1 0 0,0 0 1 0 0,0 0 0 0 0,0 0 0 0 0,0 0-1 0 0,1 0 1 0 0,-1 0 0 0 0,0 0 0 0 0,0 0-1 0 0,0 0 1 0 0,0 0 0 0 0,-1 0 0 0 0,1-1-1 0 0,0 1 1 0 0,0 0 0 0 0,0 0 0 0 0,0 0-1 0 0,0 0 1 0 0,0 0 0 0 0,0 0 0 0 0,0 0-1 0 0,0 0 1 0 0,0 0 0 0 0,0 0 0 0 0,0 0-1 0 0,0 0 1 0 0,0-1 0 0 0,0 1 0 0 0,0 0-1 0 0,0 0 1 0 0,0 0 0 0 0,0 0-1 0 0,0 0 1 0 0,-1 0 0 0 0,1 0 0 0 0,0 0-1 0 0,0 0 1 0 0,0 0 0 0 0,0 0 0 0 0,0 0-1 0 0,0 0 1 0 0,0 0 0 0 0,0 0 0 0 0,0 0-1 0 0,0 0 1 0 0,0 0 0 0 0,-1 0 0 0 0,1 0-1 0 0,0 0 1 0 0,0 0 0 0 0,0 0 0 0 0,0 0-1 0 0,0 0 1 0 0,0 0 0 0 0,0 0-1 0 0,0 0 1 0 0,-1 0-1 0 0,1 0 1 0 0,0 1-1 0 0,0-1 1 0 0,-1 0 0 0 0,1 0-1 0 0,0 0 1 0 0,-1 0-1 0 0,1 0 1 0 0,0 0-1 0 0,0 0 1 0 0,-1 0 0 0 0,1 0-1 0 0,0 0 1 0 0,0 0-1 0 0,-1 0 1 0 0,1-1 0 0 0,0 1-1 0 0,0 0 1 0 0,-1 0-1 0 0,1 0 1 0 0,0 0 0 0 0,0 0-1 0 0,0 0 1 0 0,-1-1-1 0 0,1 1 1 0 0,0 0 0 0 0,0 0-1 0 0,0 0 1 0 0,-1 0-1 0 0,1-1 1 0 0,0 1 0 0 0,0 0-1 0 0,-1-2 5 0 0,0 1 0 0 0,0 0 0 0 0,0 0 0 0 0,0 0 0 0 0,0 0 0 0 0,0 0 0 0 0,0 0 0 0 0,0 0 0 0 0,-1 0 0 0 0,1 0 0 0 0,0 0 0 0 0,-1 1 0 0 0,1-1 0 0 0,-1 0 0 0 0,0 1-5 0 0,-13-11 48 0 0,0 9-20 0 0,13 2-21 0 0,0 0 0 0 0,0 1 1 0 0,1-1-1 0 0,-1 0 0 0 0,0 1 1 0 0,0 0-1 0 0,1-1 1 0 0,-1 1-1 0 0,0 0 0 0 0,1 0 1 0 0,-1 0-1 0 0,1 0 0 0 0,-1 0 1 0 0,1 0-1 0 0,0 0 0 0 0,-1 1 1 0 0,1-1-1 0 0,0 1-7 0 0,-15 10 76 0 0,7-8 13 0 0,8-3-70 0 0,-1-1-1 0 0,1 1 1 0 0,0-1 0 0 0,-1 1-1 0 0,1 0 1 0 0,0 0 0 0 0,0 0 0 0 0,0 0-1 0 0,0 0 1 0 0,-1 0-19 0 0,-7 21 220 0 0,2-8-130 0 0,-3 1 49 0 0,-3 0 44 0 0,0-1 37 0 0,2 1-18 0 0,7 0-41 0 0,1-2-56 0 0,-2 2 23 0 0,3-12-102 0 0,1 0 0 0 0,0 0 1 0 0,0 0-1 0 0,0 0 0 0 0,1 1 1 0 0,-1-1-1 0 0,1 0 0 0 0,0 2-26 0 0,0 19 222 0 0,0 27 141 0 0,0-33-162 0 0,0-16-181 0 0,0 0 0 0 0,0-1 0 0 0,0 1 0 0 0,1-1 0 0 0,-1 1 0 0 0,0-1 0 0 0,1 1 1 0 0,0-1-1 0 0,-1 1 0 0 0,1-1 0 0 0,0 1 0 0 0,0-1 0 0 0,-1 0 0 0 0,2 1-20 0 0,2 6 115 0 0,1 1 47 0 0,-5-8-145 0 0,0 0 0 0 0,0 0 0 0 0,1 0 0 0 0,-1 0 0 0 0,1 0-1 0 0,-1 0 1 0 0,1 0 0 0 0,-1 0 0 0 0,1 0 0 0 0,0 0 0 0 0,-1 0 0 0 0,1 0 0 0 0,0 0 0 0 0,0-1 0 0 0,-1 1 0 0 0,1 0 0 0 0,0-1 0 0 0,0 1 0 0 0,0 0 0 0 0,0-1 0 0 0,0 1 0 0 0,0-1-1 0 0,0 1 1 0 0,0-1 0 0 0,0 0 0 0 0,0 0 0 0 0,0 1 0 0 0,1-1 0 0 0,-1 0 0 0 0,0 0 0 0 0,0 0 0 0 0,0 0 0 0 0,1 0-17 0 0,0 0 6 0 0,-1 0 0 0 0,1 0 0 0 0,0 0 0 0 0,0 1 0 0 0,-1-1 0 0 0,1 1 0 0 0,-1-1 0 0 0,1 1 0 0 0,0 0 0 0 0,-1 0 0 0 0,1-1 0 0 0,-1 1 0 0 0,1 0-6 0 0,-1 0 2 0 0,1 0 1 0 0,-1 0-1 0 0,1 0 0 0 0,-1 0 0 0 0,1-1 0 0 0,-1 1 0 0 0,1-1 1 0 0,0 1-1 0 0,-1-1 0 0 0,1 0 0 0 0,0 1 0 0 0,-1-1 1 0 0,1 0-3 0 0,41 0 0 0 0,-40 0 0 0 0,0 0 0 0 0,1 0 0 0 0,-1-1 0 0 0,0 1 0 0 0,0-1 0 0 0,0 0 0 0 0,0 0 0 0 0,0 0 0 0 0,2-1 0 0 0,10-4 0 0 0,-3 3 6 0 0,-1 1-41 0 0,11-3-141 0 0,1 1-110 0 0,0-2-74 0 0,7-6-117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53.3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1 107 7424 0 0,'0'9'120'0'0,"0"14"372"0"0,0-16-392 0 0,0-1-71 0 0,0-5-27 0 0,0-1-1 0 0,0 1 0 0 0,0 0 1 0 0,0-1-1 0 0,0 1 1 0 0,0 0-1 0 0,0-1 1 0 0,0 1-1 0 0,0 0 1 0 0,1-1-1 0 0,-1 1 0 0 0,0-1 1 0 0,0 1-1 0 0,1 0 1 0 0,-1-1-1 0 0,1 1 1 0 0,-1-1-1 0 0,0 1 0 0 0,1-1 1 0 0,-1 1-1 0 0,1-1 1 0 0,-1 1-1 0 0,1-1 1 0 0,-1 0-1 0 0,1 1 1 0 0,-1-1-2 0 0,1 1-1 0 0,0-1 1 0 0,-1 0 0 0 0,1 1 0 0 0,-1-1 0 0 0,1 1 0 0 0,-1-1 0 0 0,1 1 0 0 0,-1-1 0 0 0,0 1 0 0 0,1-1-1 0 0,-1 1 1 0 0,0-1 0 0 0,1 1 0 0 0,-1-1 0 0 0,0 1 0 0 0,0 0 0 0 0,1-1 0 0 0,-1 1 0 0 0,0 0-1 0 0,0-1 1 0 0,0 1 0 0 0,0 0 0 0 0,0-1 0 0 0,0 1 0 0 0,0 0 0 0 0,0-1 0 0 0,0 6-19 0 0,0 0 94 0 0,0 0 82 0 0,0 1 65 0 0,0 4 299 0 0,0 5 467 0 0,0-10-588 0 0,3-1 413 0 0,6 9-30 0 0,-7-8-476 0 0,-1 0 44 0 0,2-1 347 0 0,-1-3-460 0 0,-1 0-93 0 0,1 1-64 0 0,1 3 36 0 0,-2-2 26 0 0,0-1 12 0 0,-1 0 72 0 0,1-1 31 0 0,-1 0 73 0 0,1 0 84 0 0,-1 0 93 0 0,0 1 104 0 0,0-1 113 0 0,0 0 126 0 0,0-1-377 0 0,0 0 36 0 0,0-3-480 0 0,0 0-1 0 0,-1 1 1 0 0,1-1 0 0 0,-1 0 0 0 0,1 1-1 0 0,-1-1 1 0 0,0 0 0 0 0,0 1-1 0 0,0-2-29 0 0,-5-9 119 0 0,3-1-90 0 0,3 12-27 0 0,0 1 0 0 0,0-1 1 0 0,0 0-1 0 0,0 1 0 0 0,0-1 0 0 0,0 0 1 0 0,0 1-1 0 0,0-1 0 0 0,0 1 1 0 0,-1-1-1 0 0,1 0 0 0 0,0 1 1 0 0,0-1-1 0 0,-1 1 0 0 0,1-1 0 0 0,0 0 1 0 0,-1 1-1 0 0,1-1 0 0 0,-1 1 1 0 0,1-1-1 0 0,-1 1 0 0 0,1 0 0 0 0,-1-1 1 0 0,1 1-1 0 0,-1-1 0 0 0,1 1-2 0 0,-6-6 45 0 0,4-3-43 0 0,2-86 70 0 0,0 54-80 0 0,0 40 8 0 0,0 1 0 0 0,0-1 0 0 0,0 1 0 0 0,0-1 0 0 0,0 1 0 0 0,0-1 0 0 0,0 1 0 0 0,0-1 0 0 0,0 1 0 0 0,0-1 0 0 0,0 1 0 0 0,0-1 0 0 0,0 1 0 0 0,1 0 0 0 0,-1-1 0 0 0,0 1 0 0 0,0-1 0 0 0,1 1 0 0 0,-1-1 0 0 0,0 1 0 0 0,0 0 0 0 0,1-1 0 0 0,-1 1 0 0 0,0 0 0 0 0,1-1 0 0 0,-1 1 0 0 0,1 0 0 0 0,-1-1 0 0 0,1 1 0 0 0,6-7 0 0 0,-2-14 0 0 0,1 16 0 0 0,-2 3 0 0 0,1-8 0 0 0,5 5 0 0 0,-5-5-10 0 0,23-5-60 0 0,-22 12 30 0 0,5 3-82 0 0,-3-1 32 0 0,-3 0 78 0 0,0-2 3 0 0,4-1-80 0 0,-1 0-82 0 0,3 3-71 0 0,4 0-57 0 0,-12 1 175 0 0,6 0-18 0 0,-5 0 24 0 0,-1 0-91 0 0,-1 0 52 0 0,0 0-43 0 0,1 0-77 0 0,-1 0-68 0 0,0 0-75 0 0,0 0-82 0 0,1 0-91 0 0,-1 0-98 0 0,1 0-106 0 0,0 0-113 0 0,3 0-1310 0 0,3 0-1256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54.9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16 152 7848 0 0,'0'0'232'0'0,"0"3"-14"0"0,2 7-176 0 0,3-1-34 0 0,-4-8-8 0 0,0 1-1 0 0,0-1 1 0 0,0 1 0 0 0,0 0-1 0 0,0 0 1 0 0,-1-1 0 0 0,1 1-1 0 0,-1 0 1 0 0,1 0-1 0 0,-1 0 1 0 0,0 0 0 0 0,0 1 0 0 0,1 6 43 0 0,0 0 82 0 0,0-1 52 0 0,4 9 304 0 0,-2-8-245 0 0,-1-4-146 0 0,-1-1 58 0 0,0-1 0 0 0,-1 0 0 0 0,0 0 0 0 0,1 1 1 0 0,-1-1-1 0 0,0 0 0 0 0,0 1 0 0 0,-1 2-148 0 0,1-4 103 0 0,-1 1-1 0 0,1-1 1 0 0,0 0-1 0 0,0 1 1 0 0,0-1-1 0 0,0 0 1 0 0,1 1 0 0 0,-1-1-1 0 0,1 0 1 0 0,-1 0-1 0 0,1 1 1 0 0,0-1-103 0 0,4 6 284 0 0,0 2 117 0 0,-2 3 82 0 0,-3-8-261 0 0,1 0-59 0 0,1 0-22 0 0,2 1 26 0 0,0 2 68 0 0,-2-3 18 0 0,-1 1 52 0 0,0 2 111 0 0,-1 2-57 0 0,0 10 242 0 0,0-10-505 0 0,0-8-69 0 0,0-2-46 0 0,0 0-73 0 0,0 0-54 0 0,0 0-217 0 0,0 0-26 0 0</inkml:trace>
  <inkml:trace contextRef="#ctx0" brushRef="#br0" timeOffset="1">16 31 8176 0 0,'0'-12'182'0'0,"0"12"-178"0"0,0-1 0 0 0,0 1 0 0 0,0 0-1 0 0,0 0 1 0 0,0 0 0 0 0,0 0-1 0 0,0 0 1 0 0,0 0 0 0 0,0 0-1 0 0,0 0 1 0 0,0 0 0 0 0,0 0-1 0 0,0 0 1 0 0,0-1 0 0 0,0 1 0 0 0,0 0-1 0 0,0 0 1 0 0,0 0 0 0 0,0 0-1 0 0,0 0 1 0 0,0 0 0 0 0,0 0-1 0 0,0 0 1 0 0,0 0 0 0 0,0 0 0 0 0,0 0-1 0 0,0-1 1 0 0,0 1 0 0 0,0 0-1 0 0,0 0 1 0 0,0 0 0 0 0,0 0-1 0 0,0 0 1 0 0,0 0 0 0 0,0 0-1 0 0,-1 0 1 0 0,1 0 0 0 0,0 0 0 0 0,0 0-1 0 0,0 0 1 0 0,0 0 0 0 0,0 0-1 0 0,0 0 1 0 0,0 0 0 0 0,0 0-1 0 0,0 0 1 0 0,0 0 0 0 0,0 0 0 0 0,-1 0-1 0 0,1 0 1 0 0,0 0 0 0 0,0 0-1 0 0,0 0 1 0 0,0 0 0 0 0,0 0-1 0 0,0 0 1 0 0,0 0-4 0 0,-10 0 224 0 0,10 0-221 0 0,0 0 1 0 0,-1 0-1 0 0,1 0 1 0 0,0 0-1 0 0,0 0 0 0 0,0 0 1 0 0,0 0-1 0 0,0 0 0 0 0,0 0 1 0 0,0 0-1 0 0,0 0 0 0 0,0 0 1 0 0,0 0-1 0 0,-1 0 1 0 0,1 0-1 0 0,0 0 0 0 0,0 0 1 0 0,0 0-1 0 0,0 0 0 0 0,0 0 1 0 0,0 0-1 0 0,0 0 1 0 0,0 0-1 0 0,0 0 0 0 0,0 0 1 0 0,0 0-1 0 0,0 0 0 0 0,-1 0 1 0 0,1 0-1 0 0,0 0 0 0 0,0 0 1 0 0,0 0-1 0 0,0 0 1 0 0,0-1-1 0 0,0 1 0 0 0,0 0 1 0 0,0 0-1 0 0,0 0 0 0 0,0 0 1 0 0,0 0-1 0 0,0 0 1 0 0,0 0-1 0 0,0 0 0 0 0,0 0 1 0 0,0 0-1 0 0,0 0 0 0 0,0-1 1 0 0,0 1-1 0 0,0 0 0 0 0,0 0 1 0 0,0 0-1 0 0,0 0 1 0 0,0 0-1 0 0,0 0 0 0 0,0 0 1 0 0,0 0-1 0 0,0 0-3 0 0,0-11 83 0 0,0 10-12 0 0,0 0 79 0 0,0 1 121 0 0,11 0-1853 0 0,-9 0 1191 0 0,0 0-51 0 0,4 0-748 0 0,3 0-685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56.5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303 138 7072 0 0,'-26'0'202'0'0,"22"0"-88"0"0,6-2-25 0 0,8-11 27 0 0,-9 11-117 0 0,0-1 50 0 0,-1-1 44 0 0,1 1 35 0 0,-1-5 199 0 0,-1-9 538 0 0,0 13-655 0 0,0 2-62 0 0,-9 0 360 0 0,10 2-499 0 0,0 0 0 0 0,0 0 0 0 0,0 0 0 0 0,0 0 0 0 0,-1 0 0 0 0,1 0 0 0 0,0 0 0 0 0,0 0 0 0 0,0 0 0 0 0,0 0 0 0 0,0 0-1 0 0,0 0 1 0 0,0 0 0 0 0,0 0 0 0 0,0 0 0 0 0,0 0 0 0 0,-1 0 0 0 0,1 0 0 0 0,0 0 0 0 0,0 0 0 0 0,0 0 0 0 0,0 0 0 0 0,0 0 0 0 0,0 0 0 0 0,0 0 0 0 0,0 0 0 0 0,0-1 0 0 0,0 1 0 0 0,0 0 0 0 0,0 0 0 0 0,0 0 0 0 0,0 0 0 0 0,-1 0 0 0 0,1 0 0 0 0,0 0 0 0 0,0 0 0 0 0,0 0 0 0 0,0 0 0 0 0,0 0 0 0 0,0 0 0 0 0,0 0 0 0 0,0-1 0 0 0,0 1 0 0 0,0 0 0 0 0,0 0 0 0 0,0 0 0 0 0,0 0 0 0 0,0 0 0 0 0,0 0 0 0 0,0 0 0 0 0,0 0 0 0 0,0 0 0 0 0,0 0 0 0 0,0-1 0 0 0,0 1 0 0 0,0 0 0 0 0,0 0-9 0 0,0-2 152 0 0,1-2-2 0 0,-1-3 49 0 0,0 1 23 0 0,0 4-85 0 0,0 0 35 0 0,0-1 40 0 0,-1 1 48 0 0,-1 2 220 0 0,1 1-460 0 0,1-1 0 0 0,0 0 0 0 0,-1 0 0 0 0,1 0 0 0 0,-1 0 1 0 0,1 0-1 0 0,0 0 0 0 0,-1-1 0 0 0,1 1 0 0 0,-1 0 1 0 0,1 0-1 0 0,0 0 0 0 0,-1 0 0 0 0,1 0 0 0 0,0-1 0 0 0,-1 1 1 0 0,1 0-1 0 0,0 0 0 0 0,-1 0 0 0 0,1-1 0 0 0,0 1 0 0 0,-1 0 1 0 0,1-1-1 0 0,0 1 0 0 0,0 0 0 0 0,-1-1 0 0 0,1 1 0 0 0,0 0 1 0 0,0-1-1 0 0,0 1 0 0 0,-1-1-20 0 0,-3-5 324 0 0,-6 1 99 0 0,5-1-164 0 0,5 5-242 0 0,0 1-1 0 0,0-1 1 0 0,0 1-1 0 0,-1-1 1 0 0,1 1-1 0 0,0 0 1 0 0,-1-1-1 0 0,1 1 1 0 0,0 0-1 0 0,-1-1 1 0 0,1 1-1 0 0,0 0 1 0 0,-1-1-1 0 0,1 1 1 0 0,-1 0-1 0 0,1 0 1 0 0,-1 0-1 0 0,1-1 1 0 0,0 1-1 0 0,-1 0 1 0 0,1 0-1 0 0,-1 0 1 0 0,1 0-1 0 0,-1 0 1 0 0,1 0-1 0 0,-1 0 1 0 0,1 0-1 0 0,-1 0 1 0 0,1 0 0 0 0,-1 0-1 0 0,1 0 1 0 0,-1 0-17 0 0,-7-1 193 0 0,2-1-38 0 0,-1-1-10 0 0,0-3 22 0 0,4 3 49 0 0,0 2-97 0 0,-1 1-60 0 0,-1 1-32 0 0,3-1 44 0 0,-7 0 44 0 0,-3 0 15 0 0,-4 1-31 0 0,3 4-28 0 0,5 2 8 0 0,4-5 19 0 0,1-1-44 0 0,-5-1-17 0 0,5-1-8 0 0,3 1-27 0 0,-1 0 1 0 0,1 0 0 0 0,-1 0 0 0 0,1 0 0 0 0,-1 0 0 0 0,1 0 0 0 0,-1 0 0 0 0,1 0 0 0 0,-1 0 0 0 0,1 0 0 0 0,-1 0 0 0 0,1 0 0 0 0,-1 0 0 0 0,1 0-1 0 0,0 1 1 0 0,-1-1 0 0 0,1 0 0 0 0,-1 0 0 0 0,1 1 0 0 0,-1-1 0 0 0,1 0 0 0 0,0 0 0 0 0,-1 1 0 0 0,1-1 0 0 0,0 0 0 0 0,-1 1 0 0 0,1-1 0 0 0,0 0 0 0 0,0 1-1 0 0,-1-1 1 0 0,1 1 0 0 0,0 0-3 0 0,-5 5 32 0 0,-5-1-6 0 0,5 5 38 0 0,-5-5-48 0 0,-5 23 38 0 0,13-13-44 0 0,-1 0-10 0 0,-4 0 0 0 0,8-9 0 0 0,1-1 0 0 0,0 1 0 0 0,1-1 0 0 0,1 3 0 0 0,7 14 0 0 0,-11-20 0 0 0,1 0 0 0 0,0-1 0 0 0,0 1 0 0 0,0 0 0 0 0,0-1 0 0 0,0 1 0 0 0,0-1 0 0 0,0 1 0 0 0,0-1 0 0 0,1 1 0 0 0,4 4 0 0 0,7 14 0 0 0,-12-18 0 0 0,-1 0 0 0 0,1 0 0 0 0,0-1 0 0 0,0 1 0 0 0,0 0 0 0 0,0-1 0 0 0,1 1 0 0 0,-1-1 0 0 0,0 1 0 0 0,1-1 0 0 0,-1 0 0 0 0,1 1 0 0 0,0-1 0 0 0,8 4 0 0 0,-8-4 0 0 0,0 0 0 0 0,1 0 0 0 0,-1 0 0 0 0,0 0 0 0 0,0 1 0 0 0,0-1 0 0 0,0 1 0 0 0,-1-1 0 0 0,1 1 0 0 0,4 4 0 0 0,-4-4 0 0 0,1 1 0 0 0,-1 0 0 0 0,1-1 0 0 0,0 0 0 0 0,0 1 0 0 0,0-1 0 0 0,0 0 0 0 0,1-1 0 0 0,-1 1 0 0 0,0 0 0 0 0,1-1 0 0 0,2 1 0 0 0,-1 0 7 0 0,0 0 0 0 0,0 1 0 0 0,-1-1 0 0 0,1 1 0 0 0,-1 1 0 0 0,0-1 0 0 0,3 2-7 0 0,30 31 102 0 0,-25-23-82 0 0,16 5 33 0 0,-13 9-39 0 0,-10 4 66 0 0,0-25-56 0 0,-5-5-22 0 0,1-1 0 0 0,0 1 0 0 0,-1 0 0 0 0,1-1 0 0 0,-1 1 0 0 0,1 0 0 0 0,-1 0 0 0 0,1 0 0 0 0,-1-1 1 0 0,0 1-1 0 0,1 0 0 0 0,-1 0 0 0 0,0 0 0 0 0,0 0 0 0 0,1 0 0 0 0,-1 0 0 0 0,0 0 0 0 0,0 0 0 0 0,0-1 0 0 0,0 1 0 0 0,0 0 0 0 0,0 0 0 0 0,-1 0 1 0 0,1 0-1 0 0,0 0 0 0 0,0 0 0 0 0,-1 0-2 0 0,-24 44 133 0 0,23-30-100 0 0,2-14-27 0 0,0 0 0 0 0,0 0 0 0 0,0-1 0 0 0,0 1-1 0 0,0 0 1 0 0,0 0 0 0 0,0 0 0 0 0,-1-1 0 0 0,1 1 0 0 0,0 0 0 0 0,0 0 0 0 0,-1-1 0 0 0,1 1 0 0 0,0 0-1 0 0,-1 0-5 0 0,-11 6 96 0 0,-4 4-20 0 0,12-6-72 0 0,-1 0 53 0 0,-11 8 192 0 0,9-9-175 0 0,-16-1 86 0 0,23-3-153 0 0,-1 0-1 0 0,1 0 0 0 0,0 0 0 0 0,-1-1 0 0 0,1 1 0 0 0,0 0 0 0 0,-1 0 0 0 0,1 1 0 0 0,0-1 0 0 0,0 0 0 0 0,-1 0 0 0 0,1 0 0 0 0,0 0 0 0 0,-1 0 0 0 0,1 0 0 0 0,0 0 0 0 0,0 0 0 0 0,-1 1 0 0 0,1-1 0 0 0,0 0 1 0 0,0 0-1 0 0,-1 0 0 0 0,1 1 0 0 0,0-1 0 0 0,0 0 0 0 0,-1 0-6 0 0,-12 9 140 0 0,-4-5 34 0 0,-23-4 219 0 0,22 0-218 0 0,16 0-157 0 0,1 0-1 0 0,-1-1 1 0 0,0 1-1 0 0,1 0 1 0 0,-1-1-1 0 0,0 1 1 0 0,1-1-1 0 0,-1 1 1 0 0,1-1-1 0 0,-1 0 1 0 0,1 0-1 0 0,-1 0 1 0 0,1 0-18 0 0,-1 0 12 0 0,1 0 1 0 0,-1 1-1 0 0,1-1 1 0 0,-1 0-1 0 0,0 0 1 0 0,1 1-1 0 0,-1-1 1 0 0,1 1-1 0 0,-1-1 0 0 0,0 1 1 0 0,0 0-1 0 0,1 0 1 0 0,-1 0-13 0 0,0 0 14 0 0,0 0-1 0 0,1-1 1 0 0,-1 1 0 0 0,1 0 0 0 0,-1-1 0 0 0,0 1 0 0 0,1-1 0 0 0,-1 1 0 0 0,1-1-1 0 0,-1 0 1 0 0,1 0 0 0 0,-1 0 0 0 0,1 0 0 0 0,0 0-14 0 0,-6-3 12 0 0,-6-1 0 0 0,8-5 0 0 0,1 9 4 0 0,1-1 1 0 0,-5-13 10 0 0,-2 3-39 0 0,7 9-57 0 0,3 1-50 0 0,0-17-73 0 0,0 15 109 0 0,0 2-39 0 0,0 0-149 0 0,0 1-287 0 0,0 1-517 0 0,0 0-47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58.4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0 105 8840 0 0,'0'0'197'0'0,"0"2"24"0"0,0 49 195 0 0,0-40-359 0 0,0 0-36 0 0,1-4 11 0 0,1-1 57 0 0,3 4 209 0 0,2 4 222 0 0,-7-5-321 0 0,0-5 248 0 0,0 0-93 0 0,0 0-81 0 0,0 0-67 0 0,0 0-58 0 0,0 0-40 0 0,0 13 214 0 0,0-12-158 0 0,0 1 92 0 0,0-4-78 0 0,0 1 37 0 0,0-1 44 0 0,0 1 46 0 0,0 0 53 0 0,0-1 56 0 0,0 1 62 0 0,0 0 65 0 0,0-1-247 0 0,0-2-7 0 0,0 0-4 0 0,0 0-22 0 0,0 0-6 0 0,0 0-6 0 0,3-2-25 0 0,-2 0-210 0 0,0 1 0 0 0,0 0-1 0 0,0-1 1 0 0,0 1 0 0 0,0 0-1 0 0,0-1 1 0 0,0 0 0 0 0,0 1-1 0 0,-1-1 1 0 0,1 1 0 0 0,-1-1-1 0 0,1 0 1 0 0,-1 0-14 0 0,2-28 149 0 0,-2 24-124 0 0,0 4-25 0 0,0 1 1 0 0,0-1-1 0 0,0 1 0 0 0,0-1 0 0 0,1 1 0 0 0,-1-1 0 0 0,1 1 0 0 0,-1-1 0 0 0,1 1 0 0 0,0 0 0 0 0,-1-1 0 0 0,1 1 0 0 0,0 0 0 0 0,5-12 10 0 0,-5-3 17 0 0,-1 14-24 0 0,0-1 0 0 0,0 1-1 0 0,0 0 1 0 0,0-1-1 0 0,1 1 1 0 0,-1 0 0 0 0,0 0-1 0 0,1-1 1 0 0,0 1-1 0 0,0-2-2 0 0,10-9 0 0 0,-10 12 1 0 0,1-1 1 0 0,0 1-1 0 0,-1-1 0 0 0,1 0 0 0 0,-1 0 0 0 0,0 0 1 0 0,1 0-1 0 0,-1 0 0 0 0,0-2-1 0 0,2-8 21 0 0,-2 10-19 0 0,-1-1 1 0 0,1 1-1 0 0,-1 0 0 0 0,1 0 1 0 0,0 0-1 0 0,0 0 0 0 0,0 0 1 0 0,0 0-1 0 0,0 0 0 0 0,0 0 0 0 0,0 0 1 0 0,1 0-1 0 0,-1 0 0 0 0,1 1-2 0 0,59-60-149 0 0,-58 58 148 0 0,1-1-1 0 0,0 1 1 0 0,0 1-1 0 0,1-1 1 0 0,-1 0-1 0 0,0 1 0 0 0,3-1 2 0 0,-5 2 0 0 0,0 0-1 0 0,1 0 0 0 0,-1 1 0 0 0,0-1 0 0 0,1 0 0 0 0,-1 1 0 0 0,1 0 1 0 0,-1-1-1 0 0,1 1 0 0 0,0 0 0 0 0,-1 0 0 0 0,1 0 0 0 0,-1 1 0 0 0,2-1 1 0 0,1 2-12 0 0,0 0 0 0 0,0 1 0 0 0,0-1 0 0 0,0 1 0 0 0,0 0 12 0 0,2 10 0 0 0,10 0 0 0 0,9 6 0 0 0,-25-18 0 0 0,1 1 0 0 0,-1-1 0 0 0,0 0 0 0 0,0 1 0 0 0,0-1 0 0 0,0 1 0 0 0,-1-1 0 0 0,1 1 0 0 0,0 0 0 0 0,0-1 0 0 0,-1 1 0 0 0,1 0 0 0 0,-1-1 0 0 0,0 1 0 0 0,1 0 0 0 0,-1-1 0 0 0,0 2 0 0 0,0-2 4 0 0,0 1-1 0 0,0-1 0 0 0,0 1 0 0 0,1-1 0 0 0,-1 0 0 0 0,1 1 0 0 0,-1-1 0 0 0,1 1 1 0 0,-1-1-1 0 0,1 1 0 0 0,0-1 0 0 0,-1 0 0 0 0,1 0 0 0 0,0 1 0 0 0,0-1 0 0 0,0 0 1 0 0,0 0-1 0 0,0 0 0 0 0,1 1-3 0 0,0-1 9 0 0,-1 1 0 0 0,1-1 1 0 0,-1 1-1 0 0,1 0 0 0 0,-1 0 0 0 0,0-1 1 0 0,0 1-1 0 0,0 0 0 0 0,0 0 0 0 0,1 1-9 0 0,-1 11 52 0 0,-1 3-38 0 0,-1 5-62 0 0,1-19 31 0 0,0-1 0 0 0,1 0 0 0 0,-1 0 0 0 0,0 0 0 0 0,1 0 0 0 0,0 1 0 0 0,-1-1 0 0 0,2 0 17 0 0,2 6-38 0 0,3 4 0 0 0,-6-1 48 0 0,-1 16 149 0 0,3-22-98 0 0,7 6-61 0 0,-10-11 0 0 0,0 0-1 0 0,0 0 0 0 0,0 0 0 0 0,0 0 0 0 0,0 0 0 0 0,1 0 1 0 0,-1 0-1 0 0,0 0 0 0 0,0 0 0 0 0,0 0 0 0 0,0 0 0 0 0,0 0 1 0 0,0 0-1 0 0,0 1 0 0 0,0-1 0 0 0,0 0 0 0 0,0 0 0 0 0,0 0 0 0 0,0 0 1 0 0,1 0-1 0 0,-1 0 0 0 0,0 0 0 0 0,0 0 0 0 0,0 1 0 0 0,0-1 1 0 0,0 0-1 0 0,0 0 0 0 0,0 0 0 0 0,0 0 0 0 0,0 0 0 0 0,0 0 1 0 0,0 0-1 0 0,0 1 0 0 0,0-1 0 0 0,0 0 0 0 0,0 0 0 0 0,0 0 0 0 0,-1 0 1 0 0,1 0-1 0 0,0 0 0 0 0,0 0 0 0 0,0 1 0 0 0,0-1 0 0 0,0 0 1 0 0,0 0-1 0 0,0 0 0 0 0,0 0 0 0 0,0 0 0 0 0,0 0 0 0 0,0 0 1 0 0,0 0-1 0 0,-1 0 0 0 0,1 0 0 0 0,0 0 0 0 0,0 0 0 0 0,0 1 0 0 0,0-1 1 0 0,-10 10-29 0 0,8-8-14 0 0,1-2-47 0 0,1 0-28 0 0,0 0-112 0 0,0 0-208 0 0,0 0 331 0 0,0 0 4 0 0,0 0-18 0 0,0 0-43 0 0,0 0-14 0 0,0 0-45 0 0,0 0-50 0 0,0 0-56 0 0,0 0-62 0 0,0 0-56 0 0,0 0-50 0 0,0 0-45 0 0,0 0-158 0 0,0 0-43 0 0,0 0-191 0 0,0 0-513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01.3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258 75 8864 0 0,'-3'0'69'0'0,"-2"0"-81"0"0,3 0 84 0 0,1 0 4 0 0,0 0 37 0 0,-1 0 43 0 0,1 0 50 0 0,1-2 0 0 0,-2-1-175 0 0,0 5 105 0 0,-2 2 83 0 0,-1 1 58 0 0,0 2 200 0 0,0-3-144 0 0,-2-1-46 0 0,-1 1 4 0 0,0 2-38 0 0,-4 6 165 0 0,7-8-247 0 0,0 0 0 0 0,1 1-1 0 0,0-1 1 0 0,0 1-1 0 0,0 0 1 0 0,-1 2-171 0 0,-3 12 568 0 0,0-2-119 0 0,6-13-350 0 0,1-1 1 0 0,-1 0 0 0 0,-1 1 0 0 0,1-1 0 0 0,0 0 0 0 0,-2 1-100 0 0,2-2 45 0 0,1-1-1 0 0,0 1 1 0 0,-1-1 0 0 0,1 1 0 0 0,0 0 0 0 0,0 0 0 0 0,0 0 0 0 0,0 1-45 0 0,0 2 134 0 0,-1 0-1 0 0,1 0 1 0 0,1 0-1 0 0,-1 0 0 0 0,1 0 1 0 0,0 0-1 0 0,0 5-133 0 0,1 1 212 0 0,-1-8-7 0 0,0-2-51 0 0,1 2-67 0 0,-2 0-43 0 0,1 2-8 0 0,0-5 4 0 0,-1 0-36 0 0,1 1-1 0 0,0-1 0 0 0,0 0 0 0 0,0 0 0 0 0,0 0 0 0 0,0 0 0 0 0,0 0 0 0 0,0 0 0 0 0,0 0 0 0 0,0 0 0 0 0,0 0 0 0 0,0 0 0 0 0,0 0 0 0 0,0 1 0 0 0,0-1 1 0 0,0 0-1 0 0,0 0 0 0 0,0 0 0 0 0,0 0 0 0 0,0 0 0 0 0,0 0 0 0 0,1 0 0 0 0,-1 0 0 0 0,0 0 0 0 0,0 0 0 0 0,0 0 0 0 0,0 0 0 0 0,0 1 0 0 0,0-1 0 0 0,0 0 0 0 0,0 0 1 0 0,0 0-1 0 0,0 0 0 0 0,0 0 0 0 0,0 0 0 0 0,0 0 0 0 0,0 0 0 0 0,0 0 0 0 0,1 0 0 0 0,-1 0 0 0 0,0 0 0 0 0,0 0 0 0 0,0 0 0 0 0,0 0 0 0 0,0 0 0 0 0,0 0 1 0 0,0 0-1 0 0,0 0 0 0 0,0 0 0 0 0,0 0 0 0 0,1 0 0 0 0,-1 0 0 0 0,0 0 0 0 0,0 0 0 0 0,0 0 0 0 0,0 0 0 0 0,0 0-3 0 0,11 0 253 0 0,-1 0-33 0 0,0-1-48 0 0,1-2-11 0 0,8-11 34 0 0,-12 6-127 0 0,-2 2-48 0 0,0 1-1 0 0,0 0 0 0 0,0 0 0 0 0,1 1 0 0 0,3-3-19 0 0,-8 7 2 0 0,0-1 0 0 0,0 1 0 0 0,0 0-1 0 0,0-1 1 0 0,-1 1 0 0 0,1-1 0 0 0,0 1-1 0 0,0-1 1 0 0,-1 1 0 0 0,1-1 0 0 0,0 0-1 0 0,-1 1 1 0 0,1-1 0 0 0,-1 0 0 0 0,1 0-1 0 0,-1 1 1 0 0,1-1 0 0 0,-1 0 0 0 0,1 0 0 0 0,-1 0-1 0 0,0 1 1 0 0,1-1 0 0 0,-1 0 0 0 0,0 0-1 0 0,0 0 1 0 0,0 0 0 0 0,0 0-2 0 0,3-10 18 0 0,3-1-8 0 0,-5 10-9 0 0,0 1 0 0 0,-1-1-1 0 0,1 1 1 0 0,0 0 0 0 0,-1-1 0 0 0,1 0 0 0 0,-1 1 0 0 0,1-1 0 0 0,-1 1 0 0 0,0-1 0 0 0,1 1 0 0 0,-1-1 0 0 0,0 0-1 0 0,0 0 0 0 0,0-3 12 0 0,1 0 0 0 0,0-1 0 0 0,0 1 0 0 0,0 0 0 0 0,2-4-12 0 0,-1 4 11 0 0,0 0-1 0 0,-1-1 1 0 0,0 1 0 0 0,0 0 0 0 0,0-4-11 0 0,-1 7 3 0 0,0 0 1 0 0,0 0-1 0 0,0 0 1 0 0,0 1-1 0 0,1-1 1 0 0,-1 0-1 0 0,1 0 1 0 0,0 0 0 0 0,-1 1-1 0 0,1-1 1 0 0,0 0-1 0 0,0 1 1 0 0,1-2-4 0 0,-1 1 2 0 0,0 1 0 0 0,-1 0 0 0 0,1-1 0 0 0,0 1 1 0 0,-1-1-1 0 0,1 1 0 0 0,-1-1 0 0 0,1 1 1 0 0,-1-1-1 0 0,0 1 0 0 0,1-1 0 0 0,-1 1 0 0 0,0-2-2 0 0,-1-2 0 0 0,2 3 1 0 0,11-21-12 0 0,-11 21 4 0 0,0-1 1 0 0,-1 1-1 0 0,1 0 1 0 0,-1 0 0 0 0,0 0-1 0 0,0-1 1 0 0,0 1-1 0 0,0 0 1 0 0,0-2 6 0 0,0 0-9 0 0,0 2-19 0 0,2 4-11 0 0,9 8-41 0 0,-8-5 9 0 0,-2 2 59 0 0,0-1 2 0 0,10 17-50 0 0,3 12 53 0 0,-13-32 7 0 0,0 0 0 0 0,-1 1 0 0 0,1-1 0 0 0,-1 1 0 0 0,1-1 0 0 0,-1 1 0 0 0,0-1 0 0 0,-1 1 0 0 0,1 1 0 0 0,-1 4 0 0 0,2 2 0 0 0,0-1 0 0 0,0 0 0 0 0,1 1 0 0 0,1 5 0 0 0,-1-7 0 0 0,0 0 0 0 0,0 0 0 0 0,-1 0 0 0 0,-1 5 0 0 0,0 1 1 0 0,0-6 17 0 0,0 0-1 0 0,0 0 1 0 0,1-1-1 0 0,1 5-17 0 0,10 40 64 0 0,-6-29-8 0 0,1 3 95 0 0,-2 33 235 0 0,0-44-290 0 0,-3-10-42 0 0,-1 0-1 0 0,1 0 1 0 0,-1 1 0 0 0,0-1-1 0 0,-1 0 1 0 0,1 4-54 0 0,-2 6 94 0 0,1 13 65 0 0,3-3 50 0 0,3-12-55 0 0,-2-2-37 0 0,-1 10 11 0 0,-3 68 464 0 0,0-88-579 0 0,0-1-1 0 0,0 1 1 0 0,-1-1-1 0 0,1 1 1 0 0,0-1-1 0 0,-1 1 1 0 0,1-1-1 0 0,-1 1 1 0 0,1-1-1 0 0,-1 0 1 0 0,0 1-1 0 0,0-1 1 0 0,0 0-13 0 0,-5 12 78 0 0,4-2-27 0 0,2-10-44 0 0,0 0-1 0 0,-1 0 1 0 0,1 0 0 0 0,0 0 0 0 0,0 0-1 0 0,-1-1 1 0 0,1 1 0 0 0,0 0-1 0 0,-1 0 1 0 0,1 0 0 0 0,-1-1-1 0 0,1 1 1 0 0,-1 0-7 0 0,-9 6 94 0 0,-21 19 130 0 0,17-19-116 0 0,-2-1-38 0 0,-2 2-22 0 0,-7 1-18 0 0,23-9-22 0 0,0 1 1 0 0,0 0-1 0 0,-1-1 0 0 0,1 0 0 0 0,0 0 0 0 0,-1 1 0 0 0,1-1 0 0 0,-1-1 1 0 0,1 1-9 0 0,-2-1 0 0 0,0 1 1 0 0,0-1 0 0 0,0-1-1 0 0,0 1 1 0 0,0-1 0 0 0,0 0-1 0 0,-5-1 2 0 0,-24-7 3 0 0,21 6-41 0 0,3 1-18 0 0,-3 0-34 0 0,-6-8-55 0 0,6 3 31 0 0,-3 1-36 0 0,5 5 75 0 0,1-1-69 0 0,-1 1-53 0 0,1 0-57 0 0,0-2-57 0 0,1 0-54 0 0,-13-11-892 0 0,-6-1-52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01.6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31 11200 0 0,'37'-13'256'0'0,"-29"11"-21"0"0,-4 0-94 0 0,0 2-59 0 0,-2 1-41 0 0,-1-1-1 0 0,1 0 21 0 0,0 0 209 0 0,-2 0-203 0 0,3-2-39 0 0,9-8-7 0 0,3 7 33 0 0,-9 3-58 0 0,-3 0-76 0 0,-1 0-74 0 0,0 0-108 0 0,-1 0-128 0 0,0 0-114 0 0,-1 0 65 0 0,0 0-44 0 0,0 0-576 0 0,0 0-461 0 0,0 0-873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00.3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11256 0 0,'0'0'256'0'0,"0"0"34"0"0,0 0 21 0 0,0 2-35 0 0,0 4-208 0 0,3 3-40 0 0,3 11-32 0 0,0-4 58 0 0,-2-6 16 0 0,-1-1 36 0 0,0 0 42 0 0,0-2 50 0 0,4 10 503 0 0,2-1-57 0 0,2 6 217 0 0,-10-19-761 0 0,0-1 0 0 0,0 0 0 0 0,0 1 0 0 0,-1-1 0 0 0,1 1-1 0 0,-1 0 1 0 0,0-1 0 0 0,1 1-100 0 0,-1 1 123 0 0,0 0 32 0 0,4 6 439 0 0,-2-7-370 0 0,0 0-103 0 0,0 0-44 0 0,-1 0-53 0 0,0 0-66 0 0,2 20 301 0 0,-3-23-255 0 0,-1 0 1 0 0,1 0-1 0 0,0 0 1 0 0,0 0-1 0 0,0 0 1 0 0,0 0-1 0 0,0 0 1 0 0,0 1-1 0 0,0-1 1 0 0,0 0-1 0 0,0 0 1 0 0,0 0-1 0 0,0 0 1 0 0,0 0-1 0 0,0 0 1 0 0,0 1-1 0 0,0-1 1 0 0,0 0-1 0 0,0 0 1 0 0,0 0-1 0 0,0 0 1 0 0,0 0-1 0 0,0 1 1 0 0,0-1-1 0 0,0 0 1 0 0,0 0-1 0 0,0 0 1 0 0,0 0-1 0 0,0 0 1 0 0,0 0-1 0 0,0 0 1 0 0,0 1-1 0 0,1-1 1 0 0,-1 0-1 0 0,0 0 1 0 0,0 0-1 0 0,0 0 1 0 0,0 0-1 0 0,0 0 1 0 0,0 0-1 0 0,0 0 1 0 0,1 0-1 0 0,-1 0 1 0 0,0 0-1 0 0,0 1 1 0 0,0-1-1 0 0,0 0 1 0 0,0 0-1 0 0,0 0 1 0 0,1 0-1 0 0,-1 0 0 0 0,0 0 1 0 0,0 0-1 0 0,0 0-4 0 0,1 0 10 0 0,-1 0-1 0 0,1 0 1 0 0,-1 0-1 0 0,0 0 1 0 0,1 0-1 0 0,-1 0 0 0 0,1 0 1 0 0,-1 0-1 0 0,1 0 1 0 0,-1 0-1 0 0,0 1 1 0 0,1-1-1 0 0,-1 0 1 0 0,1 0-1 0 0,-1 1 0 0 0,0-1 1 0 0,1 0-1 0 0,-1 1 1 0 0,1-1-10 0 0,1 5 54 0 0,0 3-17 0 0,0 1-14 0 0,-2-9-23 0 0,1 1 1 0 0,-1-1-1 0 0,0 0 1 0 0,0 1-1 0 0,0-1 0 0 0,0 0 1 0 0,1 1-1 0 0,-1-1 1 0 0,0 0-1 0 0,0 1 1 0 0,1-1-1 0 0,-1 0 1 0 0,0 0-1 0 0,1 1 1 0 0,-1-1-1 0 0,0 0 0 0 0,1 0 1 0 0,-1 0-1 0 0,0 1 1 0 0,1-1-1 0 0,-1 0 1 0 0,0 0-1 0 0,1 0 1 0 0,-1 0-1 0 0,1 0 0 0 0,-1 0 0 0 0,0 0 0 0 0,0 0 0 0 0,0 0 0 0 0,0 0 0 0 0,1 0 0 0 0,-1 0 0 0 0,0 1 0 0 0,0-1 0 0 0,0 0 0 0 0,1 0 0 0 0,-1 0 0 0 0,0 0 0 0 0,0 0 0 0 0,0 0 0 0 0,0 0 0 0 0,0 1 0 0 0,0-1 1 0 0,1 0-1 0 0,-1 0 0 0 0,0 0 0 0 0,0 0 0 0 0,0 1 0 0 0,0-1 0 0 0,0 0 0 0 0,0 0 0 0 0,0 0 0 0 0,0 0 0 0 0,0 1 0 0 0,0-1 0 0 0,0 0 0 0 0,2 23-18 0 0,-2-21-124 0 0,0-2-164 0 0,0 0-262 0 0,0 0 331 0 0,0 0-12 0 0,0 0-59 0 0,0 0 109 0 0,0 0-35 0 0,0 0-39 0 0,0 0-35 0 0,0 0-404 0 0,0 0 107 0 0,1 0-49 0 0,0 0-761 0 0,3 0-591 0 0,5 0-1129 0 0</inkml:trace>
  <inkml:trace contextRef="#ctx0" brushRef="#br0" timeOffset="446.41">348 152 10192 0 0,'38'13'230'0'0,"-31"-11"30"0"0,-4 1 19 0 0,3 3-165 0 0,13 12 55 0 0,-4 1-101 0 0,-13-15-57 0 0,0 0 45 0 0,0-1 49 0 0,1-1 52 0 0,1 0 55 0 0,1 0-19 0 0,-4-1-124 0 0,1 0 35 0 0,2 2 191 0 0,-1 0 40 0 0,5 4 537 0 0,-4-3-429 0 0,-2-2-266 0 0,0-1-40 0 0,0 1-35 0 0,0-1-109 0 0,3 2 261 0 0,1-1-42 0 0,1 2 95 0 0,3 2 65 0 0,-8-3 140 0 0,-2-3-37 0 0,3 3-131 0 0,7 7-59 0 0,-8-8-12 0 0,-2-2-14 0 0,0 0-55 0 0,0 0-20 0 0,0 0-7 0 0,0 0-7 0 0,0 0-29 0 0,0 0-12 0 0,0-12 75 0 0,0 1-88 0 0,0 0-45 0 0,3-10 2 0 0,7 11-19 0 0,-8 0-53 0 0,-1 0 1 0 0,0 0 0 0 0,0 1-1 0 0,-1-1 1 0 0,-1 0 0 0 0,0-6-2 0 0,0-10 0 0 0,1 24 0 0 0,0 1 0 0 0,1-1 0 0 0,-1 0 0 0 0,0 1 0 0 0,1-1 0 0 0,-1 0 0 0 0,1 1 0 0 0,-1-1 0 0 0,1 1 0 0 0,0-1 0 0 0,-1 1 0 0 0,1-1 0 0 0,0 1 0 0 0,0 0 0 0 0,0-1 0 0 0,0 1 0 0 0,0 0 0 0 0,1 0 0 0 0,-1 0 0 0 0,0 0 0 0 0,15-15 0 0 0,-1 4 0 0 0,-3 7 0 0 0,-7-1 0 0 0,-5 5 0 0 0,0 1-1 0 0,0-1 1 0 0,0 1 0 0 0,1-1-1 0 0,-1 1 1 0 0,0 0-1 0 0,1-1 1 0 0,-1 1-1 0 0,0 0 1 0 0,1-1-1 0 0,-1 1 1 0 0,0 0-1 0 0,1-1 1 0 0,-1 1 0 0 0,1 0-1 0 0,-1 0 1 0 0,0 0-1 0 0,1-1 1 0 0,-1 1-1 0 0,1 0 1 0 0,-1 0-1 0 0,1 0 1 0 0,-1 0-1 0 0,1 0 1 0 0,-1 0 0 0 0,1 0-1 0 0,-1 0 1 0 0,1 0-1 0 0,-1 0 1 0 0,1 0-1 0 0,-1 0 1 0 0,1 0 0 0 0,6 0-29 0 0,-5 0 25 0 0,0 0-1 0 0,0 0 1 0 0,0 0-1 0 0,0 0 1 0 0,0 0-1 0 0,0 0 1 0 0,0 1-1 0 0,0-1 1 0 0,0 1-1 0 0,1 0 5 0 0,12 11 0 0 0,3 5 1 0 0,-12-12 1 0 0,0 0 1 0 0,0 1-1 0 0,-1 0 0 0 0,0 0 1 0 0,0 0-1 0 0,2 4-2 0 0,-2 0 47 0 0,-4-8-33 0 0,0 0 1 0 0,0 0 0 0 0,0 0-1 0 0,0 1 1 0 0,1-1 0 0 0,-1-1-1 0 0,0 1 1 0 0,1 0 0 0 0,0 0-15 0 0,6 6 56 0 0,-6-7-43 0 0,-1 0 1 0 0,1 1 0 0 0,0-1 0 0 0,-1 1-1 0 0,1-1 1 0 0,-1 1 0 0 0,1 0-1 0 0,-1 0 1 0 0,0-1 0 0 0,0 1-1 0 0,0 0 1 0 0,0 0 0 0 0,0 0-1 0 0,0 0 1 0 0,-1 1 0 0 0,1-1-1 0 0,-1 0 1 0 0,1 0 0 0 0,-1 1-14 0 0,0-1 4 0 0,0 0 1 0 0,0-1-1 0 0,1 1 1 0 0,-1-1-1 0 0,0 1 1 0 0,1-1-1 0 0,-1 1 1 0 0,1-1-1 0 0,0 1 1 0 0,-1-1-1 0 0,1 1 1 0 0,0-1-1 0 0,0 0 1 0 0,0 1-5 0 0,4 6 29 0 0,15 37 65 0 0,-15-37-96 0 0,1 4-4 0 0,-5-8-42 0 0,-1 0-41 0 0,0-2-147 0 0,0-2-275 0 0,3 3-463 0 0,-1-1 747 0 0,-1-1 47 0 0,1 1-4 0 0,-1-1-42 0 0,0 0 0 0 0,0 0-43 0 0,0 0-47 0 0,0 0-53 0 0,0 0-59 0 0,-1-1-52 0 0,1 0-49 0 0,-1 1-41 0 0,0-1-160 0 0,0 0-42 0 0,1 0-194 0 0,-1 0-527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58.7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167 45 11312 0 0,'0'0'256'0'0,"0"0"34"0"0,0 0 21 0 0,0 0-35 0 0,0 1-208 0 0,2 1-40 0 0,-1-1-30 0 0,0 1 1 0 0,0-1-1 0 0,0 0 0 0 0,0 1 1 0 0,0-1-1 0 0,0 1 0 0 0,-1-1 1 0 0,1 1-1 0 0,0 0 2 0 0,3 19 49 0 0,-4 26 135 0 0,0-27-103 0 0,0-11-73 0 0,-1 0 43 0 0,1 3 53 0 0,1 21 287 0 0,1-20-249 0 0,11 33 351 0 0,-1-1 64 0 0,-7 15 273 0 0,7-29-442 0 0,4-4-100 0 0,-5-7-61 0 0,-10-17-196 0 0,0-1 0 0 0,0 1 0 0 0,-1 0 0 0 0,1 0 0 0 0,-1 0 0 0 0,0 1 0 0 0,0-1 0 0 0,0 1-31 0 0,0-2 18 0 0,0 1 0 0 0,0-1 0 0 0,0 0-1 0 0,0 1 1 0 0,0-1 0 0 0,0 0 0 0 0,1 0-1 0 0,-1 1 1 0 0,1-1 0 0 0,0 0 0 0 0,0 0-1 0 0,0 1 1 0 0,0-1 0 0 0,0 0-1 0 0,0 0 1 0 0,0 0 0 0 0,0 0 0 0 0,1-1-1 0 0,-1 1 1 0 0,1 0-18 0 0,0 0 13 0 0,-1-1 1 0 0,1 1-1 0 0,-1 0 0 0 0,1 0 0 0 0,-1 0 0 0 0,0 0 1 0 0,0 0-1 0 0,0 0 0 0 0,0 0 0 0 0,-1 0 0 0 0,1 0 1 0 0,0 0-1 0 0,-1 0 0 0 0,1 1 0 0 0,-1-1 0 0 0,0 0 1 0 0,0 0-1 0 0,0 1 0 0 0,0-1 0 0 0,0 0 0 0 0,-1 1-13 0 0,1 2 14 0 0,0-4-17 0 0,4 6 24 0 0,5 10 50 0 0,-6-5-15 0 0,-3-10-99 0 0,0-1-11 0 0,0-1-33 0 0,0 0-152 0 0,0 0 66 0 0,0 0-42 0 0,0 0-43 0 0,0 0-43 0 0,0 0-38 0 0,0 0-35 0 0,0 0-244 0 0,0 0-57 0 0,0 0-797 0 0,0 0-625 0 0,0 0-1188 0 0</inkml:trace>
  <inkml:trace contextRef="#ctx0" brushRef="#br0" timeOffset="330.38">0 378 10208 0 0,'3'0'75'0'0,"1"0"-34"0"0,-1 0 41 0 0,0 0 96 0 0,-1 0-37 0 0,1 0 42 0 0,9-2-171 0 0,-8 0-6 0 0,-1 0 0 0 0,1 0 1 0 0,-1 1-1 0 0,1-1 1 0 0,0 1-1 0 0,-1 0 0 0 0,1 1 1 0 0,0-1-1 0 0,0 0 1 0 0,2 1-7 0 0,-3 0 9 0 0,-1 0 1 0 0,0 0-1 0 0,1-1 1 0 0,-1 1-1 0 0,0 0 1 0 0,0-1-1 0 0,1 0 1 0 0,-1 0-1 0 0,0 1 0 0 0,0-1 1 0 0,0 0-1 0 0,2-2-9 0 0,16-6 89 0 0,7-1 29 0 0,-15 8-73 0 0,-8 1-20 0 0,-1 0-1 0 0,1 0 0 0 0,-1 0 0 0 0,1 0 1 0 0,-1-1-1 0 0,1 1 0 0 0,-1-1 0 0 0,0 0 1 0 0,2-1-25 0 0,23-13 153 0 0,-23 13-98 0 0,1 1-1 0 0,-1 0 1 0 0,1 0 0 0 0,5-1-55 0 0,29-2 252 0 0,-17 0-93 0 0,-12 2-68 0 0,1 1-1 0 0,0 1 1 0 0,0 0-1 0 0,0 0 1 0 0,4 1-91 0 0,-11 0-54 0 0,0 0 51 0 0,24 0 205 0 0,-20 0-232 0 0,-4 0-28 0 0,0 0-37 0 0,1 0-61 0 0,-1 0-59 0 0,1 0-69 0 0,-1 0-76 0 0,1 0-84 0 0,-1 0-91 0 0,0 0-100 0 0,0 0-108 0 0,7 0-825 0 0,6 0-898 0 0</inkml:trace>
  <inkml:trace contextRef="#ctx0" brushRef="#br0" timeOffset="704.55">953 318 6880 0 0,'2'0'66'0'0,"1"0"-51"0"0,7 0-75 0 0,-7 0 83 0 0,-1 0 87 0 0,-2 0-10 0 0,-1 0 37 0 0,-1 0 41 0 0,0 0 47 0 0,-9 0 30 0 0,6 0-117 0 0,-1 0 78 0 0,0 0 101 0 0,1 0 48 0 0,0 0 113 0 0,3 0-191 0 0,-1 0 37 0 0,1 0 37 0 0,-1 0 41 0 0,-6 1 68 0 0,2 3-187 0 0,1-1-37 0 0,5-2-187 0 0,-1 0 1 0 0,1 0 0 0 0,-1-1-1 0 0,1 1 1 0 0,-1 0-1 0 0,1-1 1 0 0,-1 1 0 0 0,1-1-1 0 0,-1 0 1 0 0,0 1 0 0 0,1-1-60 0 0,-4 2 374 0 0,-12 9 64 0 0,9-7-247 0 0,-1 1 59 0 0,3 0-35 0 0,0 0 51 0 0,2 0-142 0 0,1-2-27 0 0,0 1 0 0 0,-1-1 1 0 0,0 1-1 0 0,0-1 1 0 0,-1 1-98 0 0,-6 0 170 0 0,10-4-155 0 0,0 1 0 0 0,0-1 0 0 0,0 0 0 0 0,0 1 0 0 0,0-1 0 0 0,0 1-1 0 0,0 0 1 0 0,0-1 0 0 0,0 1 0 0 0,0 0 0 0 0,0-1 0 0 0,0 1 0 0 0,1 0 0 0 0,-1 0 0 0 0,0 0 0 0 0,0 0 0 0 0,1 0 0 0 0,-1 0-15 0 0,-4 9 135 0 0,4-8-105 0 0,0 1-1 0 0,0-1 1 0 0,0 0 0 0 0,0 0-1 0 0,0 0 1 0 0,-1 0 0 0 0,1 0-1 0 0,-1 0 1 0 0,0 0-30 0 0,-8 12 158 0 0,9-10-106 0 0,0-1-1 0 0,0 1 0 0 0,0 0 1 0 0,0 0-1 0 0,0 0 1 0 0,1 1-52 0 0,-1 26 326 0 0,2-10-138 0 0,0 5-12 0 0,2-11-107 0 0,-3-14-66 0 0,1 0-1 0 0,-1 0 0 0 0,1 0 0 0 0,-1 0 0 0 0,1 0 0 0 0,0-1 1 0 0,-1 1-1 0 0,1 0 0 0 0,0 0 0 0 0,0 0 0 0 0,0-1 0 0 0,-1 1 1 0 0,1 0-1 0 0,0-1 0 0 0,1 1-2 0 0,5 2 24 0 0,-7-3-23 0 0,0 0 1 0 0,1 0-1 0 0,-1 1 1 0 0,1-1 0 0 0,-1 0-1 0 0,1 0 1 0 0,-1 0-1 0 0,0 0 1 0 0,1 1-1 0 0,-1-1 1 0 0,0 0-1 0 0,1 0 1 0 0,-1 1 0 0 0,0-1-1 0 0,1 0 1 0 0,-1 1-1 0 0,0-1 1 0 0,1 0-1 0 0,-1 1 1 0 0,0-1-1 0 0,0 1 1 0 0,1-1 0 0 0,-1 0-1 0 0,0 1 1 0 0,0-1-1 0 0,0 1 1 0 0,0-1-1 0 0,0 1 1 0 0,0-1-1 0 0,0 1 1 0 0,0-1 0 0 0,0 0-1 0 0,0 1 1 0 0,0-1-1 0 0,0 1 1 0 0,0-1-2 0 0,3 5 53 0 0,0-1-39 0 0,6 2-21 0 0,1-4 24 0 0,8-1 43 0 0,-10-4-5 0 0,4-1-45 0 0,15-8 50 0 0,-8-2 51 0 0,-9 6-65 0 0,6-3-22 0 0,3-1 2 0 0,-6 0 27 0 0,-2 0-29 0 0,-1 0-1 0 0,0-1 0 0 0,4-8-23 0 0,-12 19 1 0 0,0-1 0 0 0,0 1 1 0 0,0 0-1 0 0,1-1 0 0 0,-1 1 0 0 0,1 0 1 0 0,-1 0-1 0 0,1 1 0 0 0,0-1-1 0 0,-1 1 0 0 0,0-1 0 0 0,0 1 0 0 0,0 0 0 0 0,-1-1 0 0 0,1 1 0 0 0,0-1 0 0 0,-1 1-1 0 0,1-2 1 0 0,-1 2 1 0 0,0 0-1 0 0,-1 0 0 0 0,1-1 0 0 0,-1 1 0 0 0,1 0 0 0 0,-1 0 0 0 0,0-1 0 0 0,0 1 0 0 0,1 0 0 0 0,-1-1 0 0 0,0 1 0 0 0,0 0 1 0 0,0 0-1 0 0,0-2 0 0 0,-1 0-2 0 0,1 0-1 0 0,1 0 1 0 0,-1 0 0 0 0,0 1 0 0 0,1-1 0 0 0,-1 0 0 0 0,2-2 2 0 0,8-13-39 0 0,4-6-2 0 0,-10 5-26 0 0,-5 12 54 0 0,1-1 13 0 0,4-2-27 0 0,5-8-39 0 0,-6 6-4 0 0,-3 12 70 0 0,0 0-1 0 0,0 0 0 0 0,0 0 0 0 0,0-1 0 0 0,0 1 0 0 0,0 0 0 0 0,0 0 0 0 0,0 0 0 0 0,0 0 0 0 0,0 0 0 0 0,0 0 0 0 0,0 0 0 0 0,0 0 0 0 0,0 0 0 0 0,0 0 1 0 0,0 0-1 0 0,0-1 0 0 0,0 1 0 0 0,0 0 0 0 0,0 0 0 0 0,0 0 0 0 0,0 0 0 0 0,0 0 0 0 0,0 0 0 0 0,0 0 0 0 0,-1 0 0 0 0,1 0 0 0 0,0 0 0 0 0,0 0 0 0 0,0 0 0 0 0,0 0 1 0 0,0-1-1 0 0,0 1 0 0 0,0 0 0 0 0,0 0 0 0 0,0 0 0 0 0,0 0 0 0 0,0 0 0 0 0,0 0 0 0 0,0 0 0 0 0,-1 0 0 0 0,1 0 0 0 0,0 0 0 0 0,0 0 0 0 0,0 0 0 0 0,0 0 1 0 0,0 0-1 0 0,0 0 0 0 0,0 0 0 0 0,0 0 0 0 0,0 0 0 0 0,0 0 0 0 0,0 0 0 0 0,-1 0 0 0 0,1 0 0 0 0,0 0 0 0 0,0 0 1 0 0,-10 0-23 0 0,8 0-39 0 0,2 3-9 0 0,-1 1 61 0 0,1-2 4 0 0,0 0 0 0 0,0 0-1 0 0,0 1 1 0 0,0-1-1 0 0,1 0 1 0 0,-1 0-1 0 0,0 1 1 0 0,1-1-1 0 0,0 2 7 0 0,4 3-9 0 0,-4-6 9 0 0,0 1 0 0 0,-1-1 0 0 0,1 1 0 0 0,0-1 0 0 0,0 0-1 0 0,-1 1 1 0 0,1-1 0 0 0,-1 1 0 0 0,1 0 0 0 0,-1-1 0 0 0,0 1 0 0 0,1-1 0 0 0,-1 1 0 0 0,0 0-1 0 0,0 0 1 0 0,-1 7 0 0 0,1-7 0 0 0,-1 1 0 0 0,1 0 0 0 0,0 0 0 0 0,0 0 0 0 0,0 0 0 0 0,1 0 0 0 0,-1-1 0 0 0,1 1 0 0 0,-1 0 0 0 0,1 0 0 0 0,0 0 0 0 0,4 5 2 0 0,0 2 31 0 0,-2 2 55 0 0,-4 0-8 0 0,1 6 7 0 0,3-2-51 0 0,3-10-8 0 0,-5-5-28 0 0,-1-1 1 0 0,0 0 0 0 0,1 0 0 0 0,-1 1 0 0 0,0-1 0 0 0,1 0 0 0 0,-1 1 0 0 0,0-1 0 0 0,0 0 0 0 0,1 1 0 0 0,-1-1 0 0 0,0 0 0 0 0,0 1 0 0 0,0-1 0 0 0,1 0 0 0 0,-1 1-1 0 0,0-1 1 0 0,0 1 0 0 0,0-1 0 0 0,0 1 0 0 0,0-1 0 0 0,0 0 0 0 0,0 1 0 0 0,0-1 0 0 0,0 1-1 0 0,-1 2 14 0 0,1 1-1 0 0,-1 0 1 0 0,-1-1 0 0 0,1 1-1 0 0,-1-1 1 0 0,1 1-1 0 0,-2 0-13 0 0,3-3 3 0 0,0-1 0 0 0,-1 1-1 0 0,1-1 1 0 0,0 1-1 0 0,0 0 1 0 0,-1-1-1 0 0,1 1 1 0 0,0-1-1 0 0,0 1 1 0 0,0 0 0 0 0,0-1-1 0 0,0 1 1 0 0,0 0-1 0 0,0-1 1 0 0,0 1-1 0 0,0 0 1 0 0,0-1-1 0 0,0 1 1 0 0,0-1 0 0 0,0 1-1 0 0,1 0 1 0 0,-1-1-1 0 0,0 1 1 0 0,0-1-1 0 0,1 1 1 0 0,-1 0-1 0 0,0-1 1 0 0,1 1-3 0 0,13 8 25 0 0,-3-3 25 0 0,-9 4-25 0 0,1-5 23 0 0,7 5-50 0 0,-8-7-80 0 0,-2-3-48 0 0,0 0 42 0 0,1 0-74 0 0,-1 0-90 0 0,1 0 74 0 0,0 0-40 0 0,-1 0-43 0 0,1 0-42 0 0,1 0-37 0 0,-1 0-35 0 0,1 0-242 0 0,0 0-58 0 0,2 0-795 0 0,2 0-627 0 0,3 0-1192 0 0</inkml:trace>
  <inkml:trace contextRef="#ctx0" brushRef="#br0" timeOffset="3126.12">1300 15 11864 0 0,'0'0'266'0'0,"0"0"44"0"0,0 0 12 0 0,0 0-132 0 0,0 0-92 0 0,1 0-27 0 0,1-2-43 0 0,11-8 5 0 0,-13 9-201 0 0,1 1 75 0 0,0 0 64 0 0,-1-1 51 0 0,1 1 65 0 0,2-1 306 0 0,-2 1-260 0 0,-1 0-86 0 0,1 0-98 0 0,0 0-24 0 0,-1 0-39 0 0,1 0-42 0 0,-1 0-46 0 0,1 0-51 0 0,-1 0-56 0 0,1 0-58 0 0,0 0-64 0 0,-1 0 57 0 0,1 0-40 0 0,-1 0-44 0 0,1 0-44 0 0,-1 0-1142 0 0,0 0-940 0 0</inkml:trace>
  <inkml:trace contextRef="#ctx0" brushRef="#br0" timeOffset="984.6">1421 242 10944 0 0,'0'0'248'0'0,"0"0"34"0"0,0 2 20 0 0,1 4-154 0 0,1 0-48 0 0,3 2-18 0 0,3-2-55 0 0,-4-4-20 0 0,-3-2-7 0 0,0 0 0 0 0,-1 1 0 0 0,1-1 1 0 0,-1 0-1 0 0,1 1 0 0 0,-1-1 0 0 0,1 0 0 0 0,0 1 1 0 0,-1-1-1 0 0,1 1 0 0 0,-1-1 0 0 0,1 1 0 0 0,-1-1 1 0 0,0 1-1 0 0,1-1 0 0 0,-1 1 0 0 0,0-1 0 0 0,1 1 1 0 0,-1-1-1 0 0,0 1 0 0 0,1 0 0 0 0,-1 0 0 0 0,2 3 0 0 0,0 0 18 0 0,0 0 33 0 0,3 4 132 0 0,0 1 109 0 0,6 14 462 0 0,-6 2-35 0 0,0-14-345 0 0,7 11 587 0 0,-7-14-634 0 0,-1-1-64 0 0,0 3 133 0 0,1 0 19 0 0,3 1-95 0 0,-6-10-286 0 0,-1 0 0 0 0,0 0 1 0 0,0 0-1 0 0,0 0 0 0 0,0 0 0 0 0,0 1 1 0 0,0-1-1 0 0,0 1 0 0 0,0-1 0 0 0,0 0 1 0 0,-1 1-1 0 0,1 0 0 0 0,0-1 1 0 0,-1 1-1 0 0,0-1 0 0 0,1 1 0 0 0,-1 0 1 0 0,0-1-1 0 0,0 1 0 0 0,0 0-34 0 0,3 11 245 0 0,2-4-55 0 0,0-1-78 0 0,0 3-9 0 0,5 6-8 0 0,-7-12-41 0 0,-3-1-170 0 0,0 0 47 0 0,0-1 39 0 0,0 0 33 0 0,0 1 67 0 0,1 3 220 0 0,0-6-211 0 0,0 0-48 0 0,0 0-68 0 0,0-1-92 0 0,0 0-17 0 0,0 0-57 0 0,1 0-63 0 0,-1 0-69 0 0,0 0-7 0 0,0 0-58 0 0,0-1-62 0 0,1 1-65 0 0,-2 0-433 0 0</inkml:trace>
  <inkml:trace contextRef="#ctx0" brushRef="#br0" timeOffset="1377.25">1799 302 10248 0 0,'7'0'71'0'0,"9"2"258"0"0,-15-1-301 0 0,0 0 1 0 0,0-1-1 0 0,0 1 1 0 0,0 0-1 0 0,-1 0 1 0 0,1 0-1 0 0,0 0 1 0 0,-1 0-1 0 0,1 0 1 0 0,0 0-1 0 0,-1 0 1 0 0,1 0-1 0 0,-1 1-28 0 0,13 13 198 0 0,-3-2-82 0 0,-9-12-113 0 0,-1 0 1 0 0,1 0 0 0 0,0 1-1 0 0,-1-1 1 0 0,1 0 0 0 0,-1 1-1 0 0,0-1 1 0 0,0 0 0 0 0,1 1-1 0 0,-1-1 1 0 0,0 0 0 0 0,0 1-4 0 0,0 12 26 0 0,2-3 56 0 0,3-1 62 0 0,3 3 66 0 0,5 12 313 0 0,-13-24-486 0 0,0 0 1 0 0,0 0-1 0 0,0 0 0 0 0,0-1 1 0 0,1 1-1 0 0,-1 0 0 0 0,0 0 0 0 0,1 0 1 0 0,-1 0-1 0 0,1-1 0 0 0,-1 1 1 0 0,1 0-1 0 0,-1 0 0 0 0,1-1 1 0 0,0 1-1 0 0,-1 0 0 0 0,1-1 1 0 0,0 1-1 0 0,-1-1-37 0 0,9 8 379 0 0,-8-7-337 0 0,1 0-1 0 0,-1 1 1 0 0,0 0-1 0 0,0-1 1 0 0,0 1 0 0 0,0-1-1 0 0,-1 1 1 0 0,1 0 0 0 0,0 0-42 0 0,2 12 329 0 0,-2-4-44 0 0,0-1 87 0 0,-1 1 108 0 0,0-6-192 0 0,0 1 35 0 0,3 0 112 0 0,7 5-4 0 0,-8-8-32 0 0,-2-2-140 0 0,0 0-61 0 0,0 0-7 0 0,0 0-15 0 0,0 0-39 0 0,0 0-10 0 0,0 0-6 0 0,0 0-9 0 0,0-5-34 0 0,0-5-65 0 0,3-5 30 0 0,2 8-34 0 0,-4 5-8 0 0,0 1 0 0 0,-1 0 0 0 0,1-1-1 0 0,0 1 1 0 0,0-1 0 0 0,-1 1 0 0 0,1-1 0 0 0,-1 1-1 0 0,1-1 1 0 0,-1 0 0 0 0,0 1 0 0 0,0-1-1 0 0,1 1 1 0 0,-1-1 0 0 0,0-1-1 0 0,-1 1 3 0 0,1 0 0 0 0,0-1 0 0 0,0 1-1 0 0,1 0 1 0 0,-1 0 0 0 0,0-1 0 0 0,1 1 0 0 0,-1 0-1 0 0,1 0 1 0 0,0 0 0 0 0,0-1 0 0 0,0 1 0 0 0,0 0-1 0 0,0 0 1 0 0,0 0 0 0 0,1 0 0 0 0,-1 1 0 0 0,0-1-1 0 0,2 0-2 0 0,0-2 0 0 0,0 0 0 0 0,-1 0 0 0 0,1 0 0 0 0,-1 0 0 0 0,0-1 0 0 0,0 1 0 0 0,0-1 0 0 0,1-2 0 0 0,5-13-14 0 0,-1 4-17 0 0,-1-1-45 0 0,-4 9 22 0 0,1 0 1 0 0,1 1-1 0 0,-1-1 0 0 0,2-1 54 0 0,23-24-290 0 0,-24 24 177 0 0,-4 8 101 0 0,1 0 0 0 0,-1-1 0 0 0,0 1 0 0 0,1 0 1 0 0,-1 0-1 0 0,1 0 0 0 0,-1 0 0 0 0,1 0 0 0 0,0 0 0 0 0,-1 1 0 0 0,1-1 0 0 0,0 0 0 0 0,-1 0 0 0 0,1 0 0 0 0,0 1 0 0 0,0-1 0 0 0,0 0 0 0 0,0 1 0 0 0,0-1 0 0 0,0 1 0 0 0,0-1 1 0 0,0 1-1 0 0,0-1 0 0 0,0 1 0 0 0,0 0 0 0 0,0-1 0 0 0,0 1 0 0 0,0 0 0 0 0,0 0 0 0 0,0 0 0 0 0,1 0 0 0 0,-1 0 0 0 0,1 0 12 0 0,-1 0-5 0 0,0 0 0 0 0,0 0 0 0 0,0-1-1 0 0,-1 1 1 0 0,1 0 0 0 0,0 0 0 0 0,0-1 0 0 0,0 1 0 0 0,0-1-1 0 0,0 1 1 0 0,0-1 0 0 0,0 1 0 0 0,-1-1 0 0 0,1 1 0 0 0,0-1-1 0 0,0 0 1 0 0,-1 0 0 0 0,1 1 5 0 0,0-1-2 0 0,-1 0 0 0 0,1 0 0 0 0,-1 1 0 0 0,1-1 0 0 0,0 1 0 0 0,0-1 0 0 0,-1 1 0 0 0,1-1 0 0 0,0 1 0 0 0,0-1 0 0 0,-1 1 0 0 0,1 0 0 0 0,0-1 0 0 0,0 1 0 0 0,0 0 0 0 0,0 0 0 0 0,0-1 0 0 0,0 1 0 0 0,-1 0 0 0 0,1 0 0 0 0,0 0 0 0 0,0 0 0 0 0,0 0 0 0 0,0 1 0 0 0,0-1 0 0 0,0 0 0 0 0,0 0 0 0 0,-1 0 0 0 0,1 1 0 0 0,0-1 0 0 0,0 0 0 0 0,0 1 0 0 0,0-1 0 0 0,-1 1 0 0 0,1-1 2 0 0,0 1 0 0 0,0 0 0 0 0,0-1 0 0 0,0 1 0 0 0,-1 0 0 0 0,1-1 0 0 0,0 1 0 0 0,0 0 0 0 0,-1 0 0 0 0,1 0 0 0 0,0 0 0 0 0,-1 0 0 0 0,1 0 0 0 0,-1 0 0 0 0,1 0 0 0 0,-1 0 0 0 0,0 0 0 0 0,7 10 0 0 0,3-5 0 0 0,-9-6 0 0 0,0 1 0 0 0,0-1 0 0 0,0 0 0 0 0,0 1 0 0 0,0-1 0 0 0,0 1 0 0 0,0 0 0 0 0,0-1 0 0 0,0 1 0 0 0,0 0 0 0 0,-1 0 0 0 0,1-1 0 0 0,0 1 0 0 0,-1 0 0 0 0,1 0 0 0 0,0 0 0 0 0,3 9 8 0 0,-3-8 7 0 0,0 1 0 0 0,0-1 0 0 0,1 0 0 0 0,-1 0-1 0 0,0 0 1 0 0,1 0 0 0 0,-1 0 0 0 0,1 0 0 0 0,-1-1-15 0 0,1 1 14 0 0,0 0-1 0 0,-1 0 1 0 0,0-1 0 0 0,0 1 0 0 0,1 0 0 0 0,-1 0 0 0 0,0 0 0 0 0,0 0-1 0 0,-1 1 1 0 0,1-1 0 0 0,0 0 0 0 0,-1 0 0 0 0,1 0 0 0 0,-1 1-14 0 0,3 9 63 0 0,0-5 7 0 0,0-1-1 0 0,0 0 1 0 0,0 0-1 0 0,1 0 1 0 0,0 0-70 0 0,12 20 222 0 0,-15-23-201 0 0,0 0 0 0 0,0 0 0 0 0,0 0 0 0 0,0 0 0 0 0,0 0 0 0 0,-1 0 0 0 0,1 0 0 0 0,-1 0 0 0 0,0 1-21 0 0,0-3 11 0 0,0 1 1 0 0,0 0-1 0 0,1-1 0 0 0,-1 1 1 0 0,0 0-1 0 0,1-1 1 0 0,0 1-1 0 0,-1 0 0 0 0,1-1 1 0 0,0 1-1 0 0,0-1 1 0 0,-1 1-1 0 0,2-1-11 0 0,-1 1 10 0 0,-1-1-1 0 0,1 1 1 0 0,0-1 0 0 0,0 1 0 0 0,-1-1-1 0 0,1 1 1 0 0,0 0 0 0 0,-1-1 0 0 0,0 1-1 0 0,1 0 1 0 0,-1-1 0 0 0,0 1-1 0 0,0 0-9 0 0,-1 3 12 0 0,1-5-13 0 0,5 8 21 0 0,4 9 29 0 0,-7-8-66 0 0,-2-5-46 0 0,0-4 63 0 0,0 2-130 0 0,0-2-150 0 0,0 0-255 0 0,0 0 305 0 0,0 0-19 0 0,0 0-66 0 0,0 0 109 0 0,0 0-37 0 0,0 0-40 0 0,0 0-38 0 0,0 0-422 0 0,0 0 109 0 0,0 0-51 0 0,0 0-798 0 0,0 0-620 0 0,0 0-1184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04:30.7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 16 6448 0 0,'0'0'141'0'0,"0"0"23"0"0,0 0 13 0 0,0 3-19 0 0,0 3-112 0 0,0-2 14 0 0,0-2 62 0 0,0-2 138 0 0,-2 0 230 0 0,-8 0 20 0 0,7 0 14 0 0,3 0 52 0 0,0 0 28 0 0,0 0 4 0 0,0 0-32 0 0,0 0-135 0 0,0 0-60 0 0,0 0-11 0 0,0 0-16 0 0,0 0-54 0 0,0 0-20 0 0,-2 0-6 0 0,0 0-220 0 0,-2 0 16 0 0,2 0-13 0 0,0 0 39 0 0,-1 0 64 0 0,3 3-7 0 0,0 26 142 0 0,0 45 253 0 0,2-60-438 0 0,3 2-19 0 0,1 0-21 0 0,-3 5 44 0 0,-3 36 256 0 0,-1-30-222 0 0,1 125 633 0 0,2-132-687 0 0,3 4-14 0 0,2 2 23 0 0,-6-3 30 0 0,-1 11 4 0 0,0 50 70 0 0,0-11 17 0 0,0-71-214 0 0,0 0-1 0 0,0 0 0 0 0,1 0 1 0 0,-1 0-1 0 0,0-1 0 0 0,1 1 1 0 0,-1 0-1 0 0,1 0 0 0 0,0 0 1 0 0,0-1-1 0 0,-1 1 1 0 0,1-1-1 0 0,1 2-9 0 0,-1-1 4 0 0,0-1 0 0 0,0 0 0 0 0,0 1 0 0 0,-1-1 0 0 0,1 1 0 0 0,-1-1 0 0 0,1 1 0 0 0,-1-1 0 0 0,1 1 0 0 0,-1-1 0 0 0,0 1 0 0 0,0-1 0 0 0,0 2-4 0 0,0 3-18 0 0,0 13 159 0 0,0-11-135 0 0,0-2-103 0 0,0-4-2 0 0,0 0-41 0 0,0-3 119 0 0,0 1-1 0 0,0-1 1 0 0,0 1 0 0 0,0-1-1 0 0,0 1 1 0 0,0-1 0 0 0,0 1-1 0 0,0-1 1 0 0,-1 1-1 0 0,1-1 1 0 0,0 1 0 0 0,0-1-1 0 0,-1 1 1 0 0,1-1 0 0 0,0 1-1 0 0,-1-1 1 0 0,1 1 0 0 0,0-1-1 0 0,-1 1 1 0 0,1 0-1 0 0,-1-1 1 0 0,1 1 0 0 0,-1 0-1 0 0,0-1 22 0 0,-4-4-369 0 0,3 1 133 0 0,1-3-46 0 0,1-8-438 0 0,0 0-14 0 0</inkml:trace>
  <inkml:trace contextRef="#ctx0" brushRef="#br0" timeOffset="759.62">30 77 6880 0 0,'0'25'157'0'0,"0"-20"23"0"0,0-5 11 0 0,-2 0-31 0 0,-8 0-72 0 0,8 0 3 0 0,1 0 103 0 0,1 0 170 0 0,0 0 11 0 0,0 0-9 0 0,0 0-36 0 0,0-3-12 0 0,0-7-4 0 0,0 10-309 0 0,0 0 0 0 0,0 0 0 0 0,0 0 1 0 0,0 0-1 0 0,0 0 0 0 0,0 0 0 0 0,0 0 0 0 0,0 0 1 0 0,0 0-1 0 0,0 0 0 0 0,0-1 0 0 0,0 1 1 0 0,0 0-1 0 0,0 0 0 0 0,0 0 0 0 0,0 0 0 0 0,0 0 1 0 0,0 0-1 0 0,0 0 0 0 0,0 0 0 0 0,0 0 0 0 0,0 0 1 0 0,0-1-1 0 0,0 1 0 0 0,0 0 0 0 0,0 0 1 0 0,0 0-1 0 0,0 0 0 0 0,0 0 0 0 0,1 0 0 0 0,-1 0 1 0 0,0 0-1 0 0,0 0 0 0 0,0 0 0 0 0,0 0 0 0 0,0 0 1 0 0,0 0-1 0 0,0 0 0 0 0,0 0 0 0 0,0 0 1 0 0,0 0-1 0 0,0 0 0 0 0,0 0 0 0 0,1 0 0 0 0,-1 0 1 0 0,0 0-1 0 0,0 0 0 0 0,0 0 0 0 0,0 0 1 0 0,0 0-1 0 0,0 0 0 0 0,0 0 0 0 0,0 0 0 0 0,0 0 1 0 0,0 0-1 0 0,1 0 0 0 0,-1 0-5 0 0,4-1 94 0 0,7-3 251 0 0,-7 1-221 0 0,-1 1-56 0 0,0-1-60 0 0,0 1 135 0 0,-1 0-49 0 0,0 2-28 0 0,1 0-28 0 0,0 0-10 0 0,-1-1 27 0 0,3-9 169 0 0,5 4-10 0 0,4-1-48 0 0,-10 5-102 0 0,-2 1-16 0 0,1 1-23 0 0,1 0 6 0 0,-1 0 29 0 0,0-2 33 0 0,-1 0 54 0 0,0 0-118 0 0,0 1 0 0 0,0 0 0 0 0,0-1 0 0 0,0 1 0 0 0,0 0 0 0 0,0 0 0 0 0,1 0 1 0 0,-1 1-1 0 0,0-1 0 0 0,0 0 0 0 0,1 1 0 0 0,-1-1 0 0 0,0 1 0 0 0,1 0 0 0 0,-1 0 0 0 0,1 0 0 0 0,-1 0 1 0 0,1 0-30 0 0,12-1 96 0 0,3-6-24 0 0,-8 3-28 0 0,-7 3-24 0 0,-1 0 0 0 0,1 1 1 0 0,0-1-1 0 0,-1 0 0 0 0,1-1 1 0 0,-1 1-1 0 0,1 0 1 0 0,-1-1-1 0 0,0 1 0 0 0,1-1 1 0 0,-1 0-21 0 0,-2 1 4 0 0,1 1 1 0 0,-1 0-1 0 0,0 0 1 0 0,0 0 0 0 0,1-1-1 0 0,-1 1 1 0 0,0 0 0 0 0,0 0-1 0 0,1 0 1 0 0,-1 0-1 0 0,0-1 1 0 0,1 1 0 0 0,-1 0-1 0 0,0 0 1 0 0,0 0-1 0 0,1 0 1 0 0,-1 0 0 0 0,0 0-1 0 0,1 0 1 0 0,-1 0 0 0 0,0 0-1 0 0,1 0 1 0 0,-1 0-1 0 0,0 0 1 0 0,0 0 0 0 0,1 0-5 0 0,12 0 74 0 0,40 0 218 0 0,-36 3-234 0 0,-5 3-4 0 0,-11-6-45 0 0,1 1 0 0 0,-1 0-1 0 0,1 0 1 0 0,-1-1 0 0 0,1 1-1 0 0,-1 0 1 0 0,1-1 0 0 0,-1 0-1 0 0,1 1 1 0 0,0-1 0 0 0,-1 0-1 0 0,1 0 1 0 0,-1 0 0 0 0,1 0-9 0 0,1 0 12 0 0,0 0 1 0 0,-1 0-1 0 0,1 0 1 0 0,0 1-1 0 0,0-1 1 0 0,-1 1 0 0 0,2 0-13 0 0,1 5 55 0 0,-2-2-22 0 0,24 13 144 0 0,-14-5-98 0 0,-8-8-42 0 0,-1 0 0 0 0,0 1 1 0 0,1-1-1 0 0,-1 1 0 0 0,-1 0 1 0 0,2 2-38 0 0,10 23 200 0 0,-14-26-173 0 0,0-1 0 0 0,0 1 0 0 0,0 0 0 0 0,-1 0 0 0 0,1 0 0 0 0,-1 0 0 0 0,0-1 0 0 0,0 1 0 0 0,-1 0 0 0 0,1 2-27 0 0,-1 13 96 0 0,1-9-66 0 0,2 15 47 0 0,-2-23-64 0 0,-1 1 1 0 0,1-1 0 0 0,0 1-1 0 0,0-1 1 0 0,-1 0 0 0 0,0 1-1 0 0,1-1 1 0 0,-2 2-14 0 0,-7 12 51 0 0,-6 5-29 0 0,6-9 2 0 0,-1 2 35 0 0,3-2-28 0 0,-1-1 0 0 0,0 0 0 0 0,0-1 0 0 0,-2 1-1 0 0,1-2 1 0 0,-1 1 0 0 0,-8 4-31 0 0,-7 4 14 0 0,5 7-14 0 0,13-19 10 0 0,-1 1 1 0 0,0-2 0 0 0,0 1 0 0 0,-5 1-11 0 0,5-2 5 0 0,-1 0 0 0 0,1 1 0 0 0,0 0 1 0 0,-3 4-6 0 0,-13 12 40 0 0,10-12-28 0 0,0 0 0 0 0,-1 0 0 0 0,-2 0-12 0 0,-5 1 41 0 0,18-9-36 0 0,-2-1 0 0 0,-14-1-4 0 0,5 0-1 0 0,14 0 0 0 0,0 0 0 0 0,0 0 0 0 0,0 0 0 0 0,0 0 0 0 0,1 0 0 0 0,-1 0 0 0 0,0-1 0 0 0,0 1 0 0 0,0 0 0 0 0,1 0 0 0 0,-1 0 0 0 0,0-1 0 0 0,0 1 0 0 0,0-1 0 0 0,1 1 0 0 0,-1-1 0 0 0,1 1 0 0 0,0-1 0 0 0,0 1 0 0 0,0-1 0 0 0,-1 1 0 0 0,1 0 0 0 0,0-1 0 0 0,0 1 0 0 0,0-1 0 0 0,0 1 0 0 0,0-1 0 0 0,0 1 0 0 0,0-1 0 0 0,0 1 0 0 0,0-1 0 0 0,0 1 0 0 0,0-1 0 0 0,0 1 0 0 0,1-1 0 0 0,-1 1 0 0 0,0-1 0 0 0,0 1 0 0 0,0-1 0 0 0,1 1 0 0 0,-1 0 0 0 0,5-8-12 0 0,22-20-99 0 0,-16 21 92 0 0,-7 4 13 0 0,-3 3 6 0 0,0 0 0 0 0,-1 0 0 0 0,1-1-1 0 0,0 1 1 0 0,-1 0 0 0 0,1-1 0 0 0,-1 1 0 0 0,1 0 0 0 0,-1-1-1 0 0,1 1 1 0 0,-1-1 0 0 0,1 1 0 0 0,-1-1 0 0 0,1 1-1 0 0,-1-1 1 0 0,0 1 0 0 0,1-1 0 0 0,-1 1 0 0 0,0-1-1 0 0,1 0 1 0 0,-1 1 0 0 0,0-1 0 0 0,2-4 0 0 0,1 2 0 0 0,0 1 0 0 0,-1-1 0 0 0,1 1 0 0 0,0-1 0 0 0,0 1 0 0 0,0 0 0 0 0,1 0 0 0 0,-1 1 0 0 0,0-1 0 0 0,4-1 0 0 0,-1 0 0 0 0,-4 2 0 0 0,1 1 0 0 0,-1-1 0 0 0,0 0 0 0 0,0 1 0 0 0,0 0 0 0 0,1-1 0 0 0,-1 1 0 0 0,0 0 0 0 0,1 0 0 0 0,1 0 0 0 0,12-1 0 0 0,-3-5 0 0 0,-12 5 0 0 0,0 0 0 0 0,1 1 0 0 0,-1-1 0 0 0,0 0 0 0 0,1 1 0 0 0,-1-1 0 0 0,1 1 0 0 0,-1 0 0 0 0,1-1 0 0 0,-1 1 0 0 0,1 0 0 0 0,-1 0 0 0 0,1 0 0 0 0,17-1-1 0 0,-11 1-1 0 0,0-1 0 0 0,0 2 0 0 0,0-1 0 0 0,0 1 0 0 0,6 1 2 0 0,1 4-31 0 0,-12-5 28 0 0,0 0 1 0 0,0 0-1 0 0,0 0 0 0 0,1 0 0 0 0,-1 0 0 0 0,0-1 0 0 0,0 1 1 0 0,2-1 2 0 0,-2 0 0 0 0,-1 0 0 0 0,1 0 0 0 0,-1 0 0 0 0,1 0 0 0 0,-1 1 0 0 0,1-1 0 0 0,-1 1 0 0 0,1 0 0 0 0,-1 0 0 0 0,0-1 0 0 0,1 2 0 0 0,0-1 0 0 0,-1 1 0 0 0,0-1 0 0 0,1 0 0 0 0,-1 0 0 0 0,1-1 0 0 0,-1 1 0 0 0,0 0 0 0 0,1-1 0 0 0,-1 1 0 0 0,1-1 0 0 0,-1 0 0 0 0,1 0 0 0 0,1 0 0 0 0,-2 0 0 0 0,1 0 0 0 0,-1 0 0 0 0,1 0 0 0 0,0 1 0 0 0,-1-1 0 0 0,1 1 0 0 0,-1 0 0 0 0,0 0 0 0 0,1 0 0 0 0,-1 0 0 0 0,1 0 0 0 0,2 3 0 0 0,0-1 0 0 0,-1 1 0 0 0,1-1 0 0 0,-1 1 0 0 0,1 1 0 0 0,-2-2 0 0 0,-1-1 0 0 0,1 0 0 0 0,1 0 0 0 0,-1 0 0 0 0,0 0 0 0 0,1 0 0 0 0,0 0 0 0 0,-1 0 0 0 0,0 0 0 0 0,0 0 0 0 0,0 0 0 0 0,0 0 0 0 0,1 1 0 0 0,5 5 5 0 0,6 5 34 0 0,-6 2 77 0 0,-4-5-90 0 0,-2-3 8 0 0,4 6 66 0 0,3 7-3 0 0,-7-10 6 0 0,-3-4-70 0 0,1 14 50 0 0,-5-6 16 0 0,-1-6-45 0 0,4-7-42 0 0,0 1 1 0 0,1-1-1 0 0,-1 1 0 0 0,0-1 0 0 0,0 0 0 0 0,1 1 0 0 0,-1-1 1 0 0,1 1-1 0 0,-1 0 0 0 0,1-1 0 0 0,0 1 0 0 0,0-1 0 0 0,-1 1 0 0 0,1 0-12 0 0,-1 17 126 0 0,-5-5-41 0 0,3-9-61 0 0,0-1 1 0 0,-1 1-1 0 0,1-1 1 0 0,-1 0-1 0 0,-1 0-24 0 0,4-3 3 0 0,-9 10 36 0 0,6-7-26 0 0,1 0 0 0 0,-1-1 0 0 0,1 1 1 0 0,-1-1-1 0 0,0 0 0 0 0,-1 0 0 0 0,1 0 1 0 0,0-1-1 0 0,-1 1 0 0 0,0-1 0 0 0,-3 1-13 0 0,4-1 11 0 0,-1 0-1 0 0,0 0 1 0 0,1 1-1 0 0,0-1 0 0 0,0 1 1 0 0,0 0-1 0 0,0 0 0 0 0,0 0 1 0 0,-1 2-11 0 0,4-4 5 0 0,-1 1 1 0 0,1-1-1 0 0,-1 0 1 0 0,0 0 0 0 0,1 1-1 0 0,-1-1 1 0 0,0 0-1 0 0,0-1 1 0 0,0 1-6 0 0,-2 0 5 0 0,1 0 1 0 0,-1 0 0 0 0,1-1-1 0 0,-1 1 1 0 0,0-1 0 0 0,-3 0-6 0 0,-22 2 49 0 0,14 4-37 0 0,12-5-12 0 0,0 0 0 0 0,0 0 0 0 0,0 0 1 0 0,0 0-1 0 0,0 0 0 0 0,0-1 0 0 0,0 1 0 0 0,0-1 0 0 0,-3 0 0 0 0,6 0 0 0 0,-62 0 67 0 0,36 0-70 0 0,24 0 3 0 0,0 0 0 0 0,1 0 0 0 0,-1-1 0 0 0,0 1 0 0 0,0 0 0 0 0,1-1 0 0 0,-1 0 0 0 0,1 1 0 0 0,-1-1 0 0 0,1 0 0 0 0,-1 0 0 0 0,1 1 0 0 0,-1-2 0 0 0,1 1 0 0 0,-1 1 0 0 0,1-1 0 0 0,-1 0 0 0 0,1 0 0 0 0,-1 1 0 0 0,0-1 0 0 0,1 0 0 0 0,-1 1 0 0 0,0 0 0 0 0,1-1 0 0 0,-1 1 0 0 0,0 0 0 0 0,0 0 0 0 0,-8-2-6 0 0,-2-4-46 0 0,4 1 5 0 0,1 2 4 0 0,-10-6-178 0 0,15 8 181 0 0,1 0 0 0 0,-1-1 0 0 0,0 1 0 0 0,1-1 0 0 0,-1 1 0 0 0,1-1-1 0 0,-1 1 1 0 0,1-1 0 0 0,0 0 0 0 0,-1 0 0 0 0,1 1 0 0 0,0-1 40 0 0,-4-11-366 0 0,-1 9 116 0 0,1 0-73 0 0,4-6-71 0 0,-2-5-238 0 0,-9 0-8 0 0</inkml:trace>
  <inkml:trace contextRef="#ctx0" brushRef="#br0" timeOffset="1522.1">937 485 6704 0 0,'6'0'83'0'0,"5"0"-37"0"0,-7 0 33 0 0,1 0 108 0 0,-3 0-41 0 0,1 0 42 0 0,-6-3 177 0 0,0 1-253 0 0,0-2 65 0 0,-8-6 453 0 0,7 6-401 0 0,0 1-100 0 0,1 1-104 0 0,-9-3 395 0 0,7-5-4 0 0,-5 5 0 0 0,5-1-132 0 0,5 5-270 0 0,0 1 1 0 0,0-1-1 0 0,-1 1 0 0 0,1 0 1 0 0,0-1-1 0 0,0 1 1 0 0,0 0-1 0 0,-1-1 0 0 0,1 1 1 0 0,0 0-1 0 0,-1 0 1 0 0,1-1-1 0 0,0 1 0 0 0,-1 0 1 0 0,1 0-1 0 0,0-1 1 0 0,-1 1-1 0 0,1 0 0 0 0,0 0 1 0 0,-1 0-1 0 0,1 0 1 0 0,-1 0-1 0 0,1-1 1 0 0,0 1-1 0 0,-1 0 0 0 0,1 0 1 0 0,-1 0-1 0 0,1 0 1 0 0,0 0-1 0 0,-1 0 0 0 0,1 0-14 0 0,-5-2 294 0 0,-6-8-6 0 0,9 7-18 0 0,-1 3-72 0 0,-7 0-36 0 0,8 0-8 0 0,2 0-10 0 0,-3 3-34 0 0,1-1-100 0 0,-15 15 201 0 0,9-11-158 0 0,1-3-41 0 0,6-3-12 0 0,1 0 0 0 0,0 0 0 0 0,-1 1 1 0 0,1-1-1 0 0,-1 0 0 0 0,1 0 0 0 0,-1 0 0 0 0,1 1 0 0 0,-1-1 0 0 0,1 0 0 0 0,0 1 0 0 0,-1-1 0 0 0,1 0 0 0 0,0 1 1 0 0,-1-1-1 0 0,1 0 0 0 0,0 1 0 0 0,-1-1 0 0 0,1 1 0 0 0,0-1 0 0 0,0 1 0 0 0,0-1 0 0 0,-1 0 0 0 0,1 1 0 0 0,0-1 0 0 0,0 1 1 0 0,0-1-1 0 0,0 1 0 0 0,0-1 0 0 0,0 1 0 0 0,0-1 0 0 0,0 1 0 0 0,0-1 0 0 0,0 1 0 0 0,0-1 0 0 0,0 1 0 0 0,0-1 1 0 0,0 1-1 0 0,0 0 0 0 0,0 1 0 0 0,0-1 0 0 0,0 1 0 0 0,0 0 0 0 0,-1-1 0 0 0,1 1 0 0 0,-1-1 0 0 0,1 1 0 0 0,-1-1 0 0 0,0 1 0 0 0,0-1 0 0 0,1 0 0 0 0,-1 1 0 0 0,0-1 0 0 0,-4 7 0 0 0,-10 22 0 0 0,0 0 0 0 0,14-28 0 0 0,0 0 0 0 0,1 0 0 0 0,-1 0 0 0 0,1 0 0 0 0,0 0 0 0 0,-1-1 0 0 0,1 1 0 0 0,0 0 0 0 0,0 0 0 0 0,1 0 0 0 0,-1 0 0 0 0,0 8 0 0 0,0-6 0 0 0,0 0 0 0 0,-1 0 0 0 0,0-1 0 0 0,0 1 0 0 0,0 0 0 0 0,0-1 0 0 0,0 1 0 0 0,-1 0 0 0 0,1-1 0 0 0,-3 3 0 0 0,4-3 0 0 0,-1-1 0 0 0,0 1 0 0 0,0 0 0 0 0,1 0 0 0 0,0 0 0 0 0,-1 0 0 0 0,1-1 0 0 0,0 1 0 0 0,1 0 0 0 0,-1 0 0 0 0,0 1 0 0 0,1 4 0 0 0,-1-6 0 0 0,0 1 0 0 0,0-1 0 0 0,0 1 0 0 0,0-1 0 0 0,1 1 0 0 0,-1-1 0 0 0,1 1 0 0 0,0-1 0 0 0,0 1 0 0 0,0-1 0 0 0,0 0 1 0 0,1 2-1 0 0,-1-2-1 0 0,0 0 0 0 0,0 0 0 0 0,0 1 0 0 0,0-1 0 0 0,-1 1 0 0 0,1-1 0 0 0,-1 0 0 0 0,1 1 0 0 0,-1-1 0 0 0,0 1 0 0 0,0-1 0 0 0,0 2 1 0 0,1 2-10 0 0,0 0 0 0 0,0 0-1 0 0,0 0 1 0 0,1 0 0 0 0,1 3 10 0 0,-2-5 0 0 0,1 1-1 0 0,-1 0 1 0 0,0 0-1 0 0,-1 0 1 0 0,1 3 0 0 0,-1 2 0 0 0,0-8 0 0 0,0-1 0 0 0,-1 1 0 0 0,1 0 0 0 0,1 0 0 0 0,-1 0 0 0 0,0 0 0 0 0,0 0 0 0 0,1 0 0 0 0,-1 0 0 0 0,1 0 0 0 0,0 0 0 0 0,11 13 0 0 0,3 0 0 0 0,1-2 0 0 0,-1-11 12 0 0,12-2 64 0 0,-22-2-12 0 0,7-5-39 0 0,2-2 66 0 0,3-18 153 0 0,-14 24-213 0 0,-1 0 1 0 0,0 0-1 0 0,0 0 1 0 0,0 0 0 0 0,0-1-1 0 0,0 0-31 0 0,6-10 99 0 0,0 5-67 0 0,-5 4-17 0 0,1 0 1 0 0,-1 0 0 0 0,0 0 0 0 0,0 0 0 0 0,-1-1 0 0 0,1 0 0 0 0,-1 1 0 0 0,1-6-16 0 0,-2 6 17 0 0,4-30 9 0 0,8 0 22 0 0,-1 0-42 0 0,-11 31-3 0 0,0 1 0 0 0,0 0 0 0 0,-1 0 0 0 0,1 0 0 0 0,-1 0 0 0 0,0 0 0 0 0,0-1 0 0 0,0 1-3 0 0,2-14 29 0 0,4 4-16 0 0,-5 12-13 0 0,-1 0-1 0 0,1 0 1 0 0,0-1 0 0 0,-1 1 0 0 0,1-1 0 0 0,-1 1 0 0 0,1-1-1 0 0,-1 1 1 0 0,1 0 0 0 0,-1-1 0 0 0,0 0 0 0 0,0 1 0 0 0,0-1 0 0 0,0-88 64 0 0,0 90-64 0 0,0 0 0 0 0,0 0 0 0 0,0 0 0 0 0,0 0 0 0 0,0 0 0 0 0,0 0 0 0 0,0 0 0 0 0,0 0 0 0 0,1 0 0 0 0,-1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0,0 0 0 0 0,0 0 0 0 0,0 0 0 0 0,0-1 0 0 0,1 1 0 0 0,-1 0 0 0 0,0 0 0 0 0,0 0 0 0 0,0 0 0 0 0,0 0 0 0 0,0 0 0 0 0,0 0 0 0 0,0 0 0 0 0,0 0 0 0 0,0 0 0 0 0,0 0 0 0 0,0 0 0 0 0,0 0 0 0 0,0 0 0 0 0,0 0 0 0 0,0-1 0 0 0,-1 1 0 0 0,7 8 0 0 0,-5-6 0 0 0,0 1 0 0 0,0-1 0 0 0,0 0 0 0 0,0 1 0 0 0,0-1 0 0 0,-1 1 0 0 0,1-1 0 0 0,-1 3 0 0 0,0-3 0 0 0,0-1 0 0 0,1 1 0 0 0,-1-1 0 0 0,0 1 1 0 0,0-1-1 0 0,1 1 0 0 0,-1-1 0 0 0,1 1 0 0 0,0-1 1 0 0,-1 1-1 0 0,1-1 0 0 0,0 0 0 0 0,0 2 0 0 0,0-2-1 0 0,0 1 0 0 0,0-1 0 0 0,0 1 0 0 0,0 0 0 0 0,0-1 0 0 0,-1 1 0 0 0,1 0 0 0 0,-1 0 0 0 0,1 0 0 0 0,-1 0 0 0 0,0-1 0 0 0,0 1 0 0 0,0 2 1 0 0,1-1-6 0 0,-1 0 0 0 0,0 1 1 0 0,1-1-1 0 0,0 0 0 0 0,-1 1 0 0 0,1-1 0 0 0,1 0 1 0 0,-1 1 5 0 0,5 11-7 0 0,-1 8 7 0 0,5-13 0 0 0,-9-8 0 0 0,-1 0 0 0 0,0 0 0 0 0,1 0 0 0 0,-1 0 0 0 0,0 0 0 0 0,0 0 0 0 0,0 0 0 0 0,-1 1 0 0 0,1 1 0 0 0,0-1 0 0 0,0 0 0 0 0,0 0 0 0 0,0 0 0 0 0,0 1 0 0 0,1-1 0 0 0,-1 0 0 0 0,1 0 0 0 0,0 0 0 0 0,0 1 0 0 0,1 0 7 0 0,0 0 1 0 0,0 0 0 0 0,-1 1 0 0 0,1-1 0 0 0,-1 0 0 0 0,0 0 0 0 0,0 1 0 0 0,0-1 0 0 0,-1 1 0 0 0,0-1-1 0 0,0 0 1 0 0,0 1 0 0 0,0 0-8 0 0,0 1 27 0 0,-1-4-22 0 0,1-1 0 0 0,0 1 0 0 0,0-1 0 0 0,0 1 0 0 0,0-1 0 0 0,0 1 0 0 0,0 0 0 0 0,1-1 0 0 0,-1 1 0 0 0,1-1 0 0 0,-1 1 0 0 0,1 1-5 0 0,6 1 36 0 0,-7-4-35 0 0,0 0 0 0 0,1 0 1 0 0,-1 1-1 0 0,1-1 0 0 0,-1 0 1 0 0,0 1-1 0 0,1-1 0 0 0,-1 0 1 0 0,0 1-1 0 0,1-1 0 0 0,-1 0 1 0 0,0 1-1 0 0,1-1 0 0 0,-1 0 1 0 0,0 1-1 0 0,0-1 0 0 0,0 1 1 0 0,1-1-1 0 0,-1 1 0 0 0,0-1 1 0 0,0 1-1 0 0,0-1 0 0 0,0 1 1 0 0,0-1-1 0 0,0 0 1 0 0,0 1-1 0 0,0-1 0 0 0,0 1 1 0 0,0-1-1 0 0,0 1 0 0 0,0-1 1 0 0,0 1-2 0 0,0 27 70 0 0,2-23-27 0 0,8 5-22 0 0,-7-5 22 0 0,-1 5-48 0 0,-1-9-81 0 0,0-1 75 0 0,2 1 164 0 0,-1 0-174 0 0,-1-1-47 0 0,0 0-54 0 0,0 0-62 0 0,0 0-74 0 0,0 0 22 0 0,0 0-47 0 0,-1 0-36 0 0,0 0-51 0 0,0 0-45 0 0,0 0-39 0 0,0 0-135 0 0,0 0-39 0 0,0 0-164 0 0,0 0-437 0 0</inkml:trace>
  <inkml:trace contextRef="#ctx0" brushRef="#br0" timeOffset="2193.53">1693 470 6000 0 0,'-2'0'174'0'0,"-8"-3"-7"0"0,5-7-68 0 0,1 8 5 0 0,-2 2 117 0 0,6 0-221 0 0,0 0 7 0 0,-1 0 1 0 0,1 0-1 0 0,0 0 0 0 0,0 0 0 0 0,0 0 0 0 0,0 0 1 0 0,0 0-1 0 0,0 0 0 0 0,0 0 0 0 0,0 0 0 0 0,0 0 1 0 0,0 0-1 0 0,0 0 0 0 0,-1 0 0 0 0,1 0 0 0 0,0 0 1 0 0,0 0-1 0 0,0 0 0 0 0,0 0 0 0 0,0 0 0 0 0,0 0 1 0 0,0 0-1 0 0,0 0 0 0 0,0 0 0 0 0,0 0 0 0 0,0 0 1 0 0,0-1-1 0 0,-1 1 0 0 0,1 0 0 0 0,0 0 0 0 0,0 0 1 0 0,0 0-1 0 0,0 0 0 0 0,0 0 0 0 0,0 0 0 0 0,0 0 1 0 0,0 0-1 0 0,0 0 0 0 0,0 0 0 0 0,0 0 1 0 0,0 0-1 0 0,0-1 0 0 0,0 1 0 0 0,0 0 0 0 0,0 0 1 0 0,0 0-1 0 0,0 0 0 0 0,0 0 0 0 0,0 0 0 0 0,0 0 1 0 0,0 0-1 0 0,0 0 0 0 0,0 0 0 0 0,0-1 0 0 0,0 1 1 0 0,0 0-1 0 0,0 0-7 0 0,0-5 190 0 0,0 0 49 0 0,-1-6 406 0 0,-1 9-436 0 0,-1-1-39 0 0,-1 2-53 0 0,-1 0-71 0 0,-4 0 205 0 0,3-5 18 0 0,4 3-87 0 0,-2 0 84 0 0,-1 2-19 0 0,-2 0 74 0 0,7 1-299 0 0,-1 0 1 0 0,1 0-1 0 0,-1 0 1 0 0,0 0-1 0 0,1 0 1 0 0,-1 0-1 0 0,1 0 1 0 0,-1 0-1 0 0,1-1 1 0 0,-1 1-1 0 0,1 0 1 0 0,-1 0-1 0 0,1-1 1 0 0,-1 1-1 0 0,1 0 1 0 0,-1-1 0 0 0,1 1-1 0 0,0 0 1 0 0,-1-1-1 0 0,1 1 1 0 0,0-1-1 0 0,-1 1 1 0 0,1-1-1 0 0,-1 0-22 0 0,-4-4 282 0 0,-5 2-43 0 0,1 3-77 0 0,-22 0 381 0 0,20 0-316 0 0,-1 0 68 0 0,-5 5-48 0 0,0 4-60 0 0,14-7-159 0 0,0 0 0 0 0,1 0 0 0 0,-1 0-1 0 0,0-1 1 0 0,0 1 0 0 0,0-1 0 0 0,0 0-1 0 0,0 0 1 0 0,-1 0 0 0 0,1-1 0 0 0,0 1 0 0 0,-1-1-28 0 0,-1 0 60 0 0,4 0-24 0 0,-23 13-12 0 0,-21 7-24 0 0,30-7 0 0 0,-3 15 0 0 0,8-23 0 0 0,5 5 0 0 0,-5-5 0 0 0,9-5 0 0 0,1 1 0 0 0,0 0 0 0 0,-1 0 0 0 0,1-1 0 0 0,0 1 0 0 0,0 0 0 0 0,0 0 0 0 0,-1 0 0 0 0,1-1 0 0 0,0 1 0 0 0,0 0 0 0 0,0 0 0 0 0,0 0 0 0 0,0 0 0 0 0,0 14 0 0 0,0-11-3 0 0,0-1 1 0 0,0 1 0 0 0,0-1 0 0 0,1 1-1 0 0,-1-1 1 0 0,1 1 0 0 0,0-1 0 0 0,1 3 2 0 0,-2-6-2 0 0,0 1 0 0 0,1 0 1 0 0,-1-1-1 0 0,1 1 1 0 0,-1-1-1 0 0,1 1 0 0 0,-1-1 1 0 0,0 0-1 0 0,1 1 1 0 0,0-1-1 0 0,-1 1 0 0 0,1-1 1 0 0,-1 0-1 0 0,1 1 1 0 0,-1-1-1 0 0,1 0 0 0 0,0 0 1 0 0,-1 0-1 0 0,1 1 1 0 0,0-1 1 0 0,11 6-14 0 0,-8 1 11 0 0,-3-7 1 0 0,-1 0 0 0 0,0 1 1 0 0,0-1-1 0 0,0 1 1 0 0,1-1-1 0 0,-1 0 1 0 0,0 1-1 0 0,1-1 0 0 0,-1 0 1 0 0,0 1-1 0 0,1-1 1 0 0,-1 0-1 0 0,1 1 1 0 0,-1-1-1 0 0,0 0 0 0 0,1 0 1 0 0,-1 1-1 0 0,1-1 1 0 0,-1 0-1 0 0,1 0 1 0 0,-1 0-1 0 0,1 0 0 0 0,-1 0 1 0 0,1 0-1 0 0,-1 0 1 0 0,0 0-1 0 0,1 0 1 0 0,-1 0-1 0 0,1 0 0 0 0,-1 0 1 0 0,1 0-1 0 0,0 0 2 0 0,5 0-2 0 0,1 1 0 0 0,0 0 0 0 0,-1 0 0 0 0,1 0 0 0 0,-1 1-1 0 0,1 0 1 0 0,-1 1 2 0 0,0-2-6 0 0,16 8-43 0 0,-18-7 48 0 0,0-1 1 0 0,0 0-1 0 0,-1 1 1 0 0,1-1-1 0 0,0 0 1 0 0,0-1-1 0 0,0 1 1 0 0,3-1 0 0 0,-4 0 0 0 0,0 1 0 0 0,0-1 0 0 0,0 1 0 0 0,0-1 0 0 0,-1 1 0 0 0,1 0 0 0 0,0 0 0 0 0,0 1 0 0 0,-1-1 0 0 0,1 0 0 0 0,-1 1 0 0 0,1-1 0 0 0,1 3 0 0 0,-2-3 0 0 0,1 1 0 0 0,0 0 0 0 0,0 0 0 0 0,0-1 0 0 0,0 0 0 0 0,0 1 0 0 0,0-1 0 0 0,15 0 0 0 0,-15-1 0 0 0,-1 0 0 0 0,0 0 0 0 0,1 0 0 0 0,-1 0 0 0 0,0 0 0 0 0,1 1 0 0 0,-1-1 0 0 0,0 1 0 0 0,1-1 0 0 0,1 2 0 0 0,3 3 0 0 0,-5-4 0 0 0,-1-1 0 0 0,0 1 0 0 0,1 0 0 0 0,-1 0 0 0 0,1-1 0 0 0,-1 1 0 0 0,1 0 0 0 0,-1-1 0 0 0,1 0 0 0 0,-1 1 0 0 0,1-1 0 0 0,-1 0 0 0 0,1 0 0 0 0,0 0 0 0 0,-1 1 0 0 0,1-1 0 0 0,-1 0 0 0 0,1 0 0 0 0,-1 0 0 0 0,1 1 0 0 0,-1-1 0 0 0,1 1 0 0 0,-1-1 0 0 0,1 1 0 0 0,-1 0 0 0 0,0-1 0 0 0,1 1 0 0 0,-1 0 0 0 0,12 5 0 0 0,1-5 2 0 0,1-1 16 0 0,-4 4 46 0 0,-6 6-7 0 0,9-1-3 0 0,-3-3 51 0 0,-8-3 25 0 0,-3-3-8 0 0,0 0 7 0 0,0 2 40 0 0,-2 21 337 0 0,0-11-299 0 0,-2 0-34 0 0,-1-2-38 0 0,-3-1-41 0 0,-3-4-42 0 0,-3-3-45 0 0,-3 1 69 0 0,-9 10-12 0 0,24-12-58 0 0,-1 1 1 0 0,0 0 0 0 0,0-1-1 0 0,0 1 1 0 0,0-1 0 0 0,0 0-1 0 0,0 0 1 0 0,0 0 0 0 0,0 0-1 0 0,0-1 1 0 0,-1 1 0 0 0,0-1-7 0 0,-15 1 8 0 0,15-1-12 0 0,-1-1 4 0 0,4 1 0 0 0,-23 13 0 0 0,20-10 0 0 0,-1-4 0 0 0,-16-11 0 0 0,19 12-20 0 0,-2-1 42 0 0,0 1-9 0 0,2 0-50 0 0,-1-2-42 0 0,0 0-59 0 0,-3-4 65 0 0,2 2-15 0 0,3 2-130 0 0,0 1 48 0 0,0-1 41 0 0,1 1 35 0 0,-1-3-32 0 0,2-1 37 0 0,0 3 32 0 0,-1 1-39 0 0,0 1 55 0 0,0-1 0 0 0,0 0 0 0 0,0 0 0 0 0,0 0 0 0 0,0 1 0 0 0,0-1 0 0 0,0 0 0 0 0,-1 0 0 0 0,1 0 0 0 0,0 0 0 0 0,0 1 0 0 0,-1-1 1 0 0,1 0-1 0 0,-1 0 41 0 0,0 0-42 0 0,1 1 1 0 0,-1 0 0 0 0,0-1 0 0 0,0 1 0 0 0,1 0 0 0 0,-1 0 0 0 0,0-1-1 0 0,0 1 1 0 0,0 0 0 0 0,1 0 0 0 0,-1 0 0 0 0,0 0 0 0 0,0 0 0 0 0,0 0 41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57.6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289 92 8272 0 0,'-12'-26'241'0'0,"12"26"-234"0"0,0 0-1 0 0,0 0 1 0 0,0 0-1 0 0,0-1 1 0 0,0 1 0 0 0,0 0-1 0 0,0 0 1 0 0,-1-1-1 0 0,1 1 1 0 0,0 0 0 0 0,0 0-1 0 0,0 0 1 0 0,0 0-1 0 0,0-1 1 0 0,0 1 0 0 0,0 0-1 0 0,-1 0 1 0 0,1 0-1 0 0,0 0 1 0 0,0-1-1 0 0,0 1 1 0 0,0 0 0 0 0,-1 0-1 0 0,1 0 1 0 0,0 0-1 0 0,0 0 1 0 0,0 0 0 0 0,-1 0-1 0 0,1 0 1 0 0,0-1-1 0 0,0 1 1 0 0,0 0 0 0 0,-1 0-1 0 0,1 0 1 0 0,0 0-7 0 0,-2 1 45 0 0,-2-1-32 0 0,-5-16-23 0 0,5 12 39 0 0,0 0 52 0 0,-3-1 67 0 0,-3 0 142 0 0,-6-5 243 0 0,15 9-301 0 0,0 0-43 0 0,-1 0-38 0 0,1 1-34 0 0,0-1-14 0 0,-1 1-35 0 0,-2 0 15 0 0,1 0-23 0 0,1-1 68 0 0,-6-3 108 0 0,-4-3 138 0 0,1 6-70 0 0,9 1-177 0 0,-1 0 0 0 0,0 1 0 0 0,1 0-1 0 0,-1-1 1 0 0,1 1 0 0 0,-1 0 0 0 0,0 0-1 0 0,-1 1-126 0 0,-2 1 177 0 0,0 0-43 0 0,2-1-69 0 0,0 0-39 0 0,-2 2 81 0 0,-23 12 375 0 0,21-8-319 0 0,4 2-5 0 0,3-8-124 0 0,0 1 1 0 0,0-1-1 0 0,0 0 0 0 0,-1 0 0 0 0,1 0 0 0 0,0 0 0 0 0,-1 0 0 0 0,0 0 1 0 0,1-1-35 0 0,-2 3 64 0 0,0-1 0 0 0,0 1 0 0 0,0 0 0 0 0,1 0 0 0 0,0 0 0 0 0,-1 1-64 0 0,-9 15 184 0 0,9-14-135 0 0,0 0 0 0 0,0-1 1 0 0,0 1-1 0 0,1 0 0 0 0,-1 2-49 0 0,-6 33 190 0 0,6 2-50 0 0,2 1-45 0 0,1-42-92 0 0,0 6 12 0 0,-1-5-10 0 0,1 0-1 0 0,0-1 1 0 0,0 1-1 0 0,0 0 1 0 0,0 0-1 0 0,0 0 0 0 0,1 0 1 0 0,-1 0-1 0 0,1-1 1 0 0,0 1-1 0 0,0 0-4 0 0,9 15 43 0 0,-5 7-32 0 0,-3-19-10 0 0,0-1 0 0 0,0 0 1 0 0,1 0-1 0 0,-1 0 0 0 0,1 0 1 0 0,0 0-1 0 0,1-1 0 0 0,3 4-1 0 0,-3-3 11 0 0,1-1 0 0 0,0-1-1 0 0,0 1 1 0 0,0 0 0 0 0,1-1-11 0 0,-1 0 10 0 0,0 1 1 0 0,1-1 0 0 0,-1 1-1 0 0,-1 0 1 0 0,1 1-11 0 0,0-2 1 0 0,0 1 0 0 0,0-1 1 0 0,0 0-1 0 0,1 0 0 0 0,-1-1 0 0 0,1 1 0 0 0,0-1 1 0 0,4 1-2 0 0,-5-2 1 0 0,-1 1-15 0 0,1-1-74 0 0,-1-1-68 0 0,-1 1-64 0 0,3-1-211 0 0,-1 0-106 0 0,0 0-84 0 0,-1-1-62 0 0,5 1-1021 0 0,-1 0-239 0 0,2 0-1100 0 0</inkml:trace>
  <inkml:trace contextRef="#ctx0" brushRef="#br0" timeOffset="304.88">713 122 7568 0 0,'0'-3'166'0'0,"0"3"-157"0"0,0-1-1 0 0,0 1 0 0 0,0 0 1 0 0,0-1-1 0 0,0 1 0 0 0,0-1 0 0 0,0 1 1 0 0,0 0-1 0 0,0-1 0 0 0,0 1 1 0 0,-1-1-1 0 0,1 1 0 0 0,0 0 0 0 0,0-1 1 0 0,0 1-1 0 0,0 0 0 0 0,-1-1 1 0 0,1 1-1 0 0,0 0 0 0 0,0-1 0 0 0,-1 1 1 0 0,1 0-1 0 0,0-1 0 0 0,-1 1 1 0 0,1 0-1 0 0,0 0 0 0 0,-1 0 0 0 0,1-1 1 0 0,0 1-1 0 0,-1 0 0 0 0,1 0-8 0 0,-7-5 147 0 0,2-5 37 0 0,-5 5-146 0 0,8 0-29 0 0,-1 0 58 0 0,0 3-22 0 0,-1 2 57 0 0,0 1 45 0 0,0 1 35 0 0,-12 12 687 0 0,9-8-533 0 0,4-3-207 0 0,1-2-35 0 0,-6 3 150 0 0,1 0-50 0 0,-8 3 162 0 0,8-4-204 0 0,7-2-132 0 0,-1-1 1 0 0,0 0-1 0 0,1 0 1 0 0,-1 1-1 0 0,1-1 1 0 0,-1 1 0 0 0,1-1-1 0 0,-1 0 1 0 0,1 1-1 0 0,-1-1 1 0 0,1 1-1 0 0,-1 0 1 0 0,1-1-1 0 0,-1 1 1 0 0,1-1 0 0 0,0 1-1 0 0,-1-1 1 0 0,1 1-1 0 0,0 0 1 0 0,0-1-1 0 0,-1 1 1 0 0,1 0-1 0 0,0-1 1 0 0,0 1-1 0 0,0 0 1 0 0,0-1 0 0 0,0 1-21 0 0,-1 1 27 0 0,-12 24 327 0 0,-1-9-24 0 0,12-15-293 0 0,1-1 0 0 0,-1 1 0 0 0,1-1 0 0 0,0 1 1 0 0,0 0-1 0 0,0-1 0 0 0,0 1 0 0 0,0 1-37 0 0,-3 14 233 0 0,1-4-106 0 0,-8 22 217 0 0,-2 7 50 0 0,9-16-208 0 0,4-12-61 0 0,0-3-49 0 0,3 9 44 0 0,7 0 26 0 0,-5 6-12 0 0,-2-19-91 0 0,1 1-1 0 0,0 0 1 0 0,1-1-1 0 0,-1 0 1 0 0,1 0-1 0 0,1 0 0 0 0,-1-1 1 0 0,1 0-1 0 0,6 5-42 0 0,-8-7 20 0 0,-3-3-11 0 0,1 1 1 0 0,0-1-1 0 0,0 1 1 0 0,0-1-1 0 0,0 0 1 0 0,0 0-1 0 0,0 0 1 0 0,0 0-1 0 0,0 0 1 0 0,0-1 0 0 0,0 1-1 0 0,0 0 1 0 0,1-1-1 0 0,-1 0-9 0 0,11 3 43 0 0,-3 3 7 0 0,0 0 26 0 0,-9-6-65 0 0,0 0-1 0 0,1 0 0 0 0,-1 0 0 0 0,0 0 0 0 0,0 0 1 0 0,0 0-1 0 0,0 0 0 0 0,0 0 0 0 0,0 0 0 0 0,0-1 1 0 0,0 1-1 0 0,1 0-10 0 0,8-3 66 0 0,8-3 53 0 0,-3-1 39 0 0,2-3-1 0 0,-4 7-111 0 0,-11 3-42 0 0,0 0-1 0 0,0-1 0 0 0,1 0 1 0 0,-1 1-1 0 0,0-1 0 0 0,0 0 1 0 0,0 0-1 0 0,0 0 0 0 0,0 0 1 0 0,0 0-1 0 0,0-1 0 0 0,0 1 1 0 0,-1-1-1 0 0,1 1-3 0 0,44-45 107 0 0,-45 45-104 0 0,1-1 1 0 0,-1 0 0 0 0,0 0-1 0 0,1 0 1 0 0,-1 0 0 0 0,0 0-1 0 0,0 0 1 0 0,0 0 0 0 0,0 0-1 0 0,-1 0 1 0 0,1 0 0 0 0,-1 0-1 0 0,1-1 1 0 0,-1 1-4 0 0,3-11 26 0 0,3 1-13 0 0,-5 11-13 0 0,0 0 0 0 0,0-1 0 0 0,-1 1 0 0 0,1-1 0 0 0,0 1 0 0 0,-1-1 0 0 0,1 1 0 0 0,-1-1 0 0 0,0 1 0 0 0,1-1 0 0 0,-1 0 0 0 0,0 1 0 0 0,0-1 1 0 0,0 0-1 0 0,0-6-1 0 0,1 5 0 0 0,-1 0-1 0 0,0 0 1 0 0,0 1 0 0 0,0-1 0 0 0,0 0 0 0 0,0 0 0 0 0,-1 0 0 0 0,1 0-1 0 0,-1 1 1 0 0,0-1 0 0 0,0-1 1 0 0,-2-1-22 0 0,-4-7-70 0 0,4 0-43 0 0,-2-3-120 0 0,-4-4-102 0 0,2 9 171 0 0,-6-13-149 0 0,6 12 139 0 0,0-2-80 0 0,1 4 28 0 0,0 0-67 0 0,-1-6-23 0 0,4 8 119 0 0,1 2 15 0 0,0 0-68 0 0,0 1-84 0 0,0-1-98 0 0,-1 0-113 0 0,2 3 236 0 0,0 0-35 0 0,-1 0-35 0 0,0 0-39 0 0,1 0-39 0 0,-1 0-42 0 0,-4-4-986 0 0,-3-3-840 0 0,9 9 2324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55.3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258 62 8784 0 0,'0'0'197'0'0,"0"-3"24"0"0,2-7 19 0 0,8 5-29 0 0,-8 1-178 0 0,-4-4-23 0 0,-4-1 9 0 0,0 5 52 0 0,-1 2 94 0 0,1-1 133 0 0,4 0-98 0 0,0 0-14 0 0,1 0-6 0 0,-1 1 6 0 0,0 1-19 0 0,-1 1 54 0 0,0-1 64 0 0,-2 1 75 0 0,0 0-78 0 0,-19 0 734 0 0,17 1-771 0 0,5 0-169 0 0,0 0-39 0 0,-3 9 369 0 0,0-6-175 0 0,-2-1-34 0 0,-9 8 191 0 0,0 5 61 0 0,-2 1-53 0 0,1 0-69 0 0,2-2-89 0 0,8-7-152 0 0,-5 5 139 0 0,4 1-47 0 0,1 2-13 0 0,0 8 22 0 0,5-16-114 0 0,0 0 0 0 0,-1 0 0 0 0,0-1 0 0 0,-1 3-73 0 0,-6 9 138 0 0,-6 13 80 0 0,12-10-126 0 0,6 10 66 0 0,5-3-56 0 0,-5-25-90 0 0,-1 0 0 0 0,1 0 0 0 0,1 0 0 0 0,-1-1 0 0 0,0 1 0 0 0,1-1 0 0 0,0 0 0 0 0,-1 0 0 0 0,1 0 0 0 0,1 0 0 0 0,-1 0 0 0 0,0 0 0 0 0,3 0-12 0 0,14 6 23 0 0,3 0 44 0 0,-20-7-60 0 0,0 0 1 0 0,0-1-1 0 0,1 1 0 0 0,-1-1 1 0 0,1 0-1 0 0,0 0 1 0 0,-1 0-1 0 0,1 0 0 0 0,0-1 1 0 0,-1 0-1 0 0,4 1-7 0 0,-1-1 8 0 0,-1 1 0 0 0,1 0 0 0 0,-1 0 0 0 0,1 0 0 0 0,-1 1 0 0 0,1 0-8 0 0,-1-1 8 0 0,0 1 0 0 0,0-1 0 0 0,0 0 0 0 0,-1 0 0 0 0,6 0-8 0 0,-7-1 5 0 0,-1 0 0 0 0,1 0-1 0 0,-1 0 1 0 0,1-1 0 0 0,-1 1-1 0 0,1-1 1 0 0,-1 1 0 0 0,0-1-1 0 0,1 0 1 0 0,-1 0 0 0 0,0 0 0 0 0,2-1-5 0 0,8-3-28 0 0,9 3-70 0 0,-15 1 98 0 0,-3 1-40 0 0,0 0-33 0 0,0-1-48 0 0,0 0-25 0 0,-1 1-47 0 0,1-1-54 0 0,-1 0-61 0 0,0 0 2 0 0,0 0-51 0 0,0 0-53 0 0,0 0-57 0 0,1 0-61 0 0,-1 0-65 0 0,0 0-68 0 0,0 0-72 0 0,4-1-1495 0 0,3 2-1270 0 0</inkml:trace>
  <inkml:trace contextRef="#ctx0" brushRef="#br0" timeOffset="450.16">470 273 7848 0 0,'0'0'232'0'0,"2"0"-14"0"0,-1 0-213 0 0,1 0-1 0 0,-1 0 0 0 0,1 0 0 0 0,-1-1 0 0 0,0 1 0 0 0,1 0 0 0 0,-1-1 1 0 0,0 1-1 0 0,0-1 0 0 0,1 0 0 0 0,-1 1 0 0 0,1-2-4 0 0,0 1 0 0 0,-1 0-1 0 0,1 0 1 0 0,0 0 0 0 0,0 0-1 0 0,0 0 1 0 0,0 1 0 0 0,-1-1-1 0 0,1 1 1 0 0,0-1 0 0 0,0 1-1 0 0,0 0 1 0 0,0-1 0 0 0,1 1 0 0 0,0 0-95 0 0,0 1 79 0 0,1-1 52 0 0,-1 0 36 0 0,5 0 168 0 0,2 0 169 0 0,2-3 322 0 0,-4-2-379 0 0,2 0 149 0 0,2 2 87 0 0,-2 3-254 0 0,-2-2-110 0 0,1-1-50 0 0,1-2 19 0 0,-6 3-83 0 0,2-1 250 0 0,-2 2-103 0 0,0 1-120 0 0,-2 0-37 0 0,3 0 18 0 0,3 1-4 0 0,-2-3 29 0 0,-2 0-59 0 0,12-6 166 0 0,-8 2-42 0 0,-4 0-33 0 0,0 2-48 0 0,3 2-43 0 0,-5 2 16 0 0,0-9 33 0 0,3 4-93 0 0,1 1-19 0 0,-3-6 59 0 0,-3 5 0 0 0,0-7-52 0 0,0-1 32 0 0,0-6 76 0 0,0 8-83 0 0,0 11-53 0 0,0 0 2 0 0,0 0-1 0 0,0-1 1 0 0,0 1 0 0 0,0 0 0 0 0,0 0 0 0 0,0 0-1 0 0,0 0 1 0 0,0 0 0 0 0,0 0 0 0 0,0 0-1 0 0,0 0 1 0 0,0 0 0 0 0,0 0 0 0 0,0 0 0 0 0,0-1-1 0 0,0 1 1 0 0,0 0 0 0 0,0 0 0 0 0,0 0-1 0 0,0 0 1 0 0,0 0 0 0 0,0 0 0 0 0,0 0 0 0 0,-1 0-1 0 0,1 0 1 0 0,0 0 0 0 0,0 0 0 0 0,0 0-1 0 0,0-1 1 0 0,0 1 0 0 0,0 0 0 0 0,0 0 0 0 0,0 0-1 0 0,0 0 1 0 0,0 0 0 0 0,0 0 0 0 0,0 0-1 0 0,0 0 1 0 0,0 0 0 0 0,-1 0 0 0 0,1 0 0 0 0,0 0-1 0 0,0 0 1 0 0,0 0 0 0 0,0 0 0 0 0,0 0-1 0 0,0 0 1 0 0,0 0 0 0 0,0 0 0 0 0,0 0 0 0 0,0 0-1 0 0,-1 0 1 0 0,1 0 0 0 0,0 0 0 0 0,0 0-1 0 0,0 0 1 0 0,0 0-2 0 0,0 0 4 0 0,-1 0 1 0 0,1 0-1 0 0,-1 0 0 0 0,1 0 0 0 0,-1 0 0 0 0,1 0 1 0 0,0 0-1 0 0,-1 0 0 0 0,1 0 0 0 0,-1 0 0 0 0,1 0 1 0 0,0 0-1 0 0,-1 0 0 0 0,1 0 0 0 0,-1-1 1 0 0,1 1-1 0 0,0 0 0 0 0,-1 0 0 0 0,1-1 0 0 0,0 1 1 0 0,-1 0-1 0 0,1 0 0 0 0,0-1 0 0 0,-1 1 0 0 0,1 0 1 0 0,0-1-1 0 0,0 1 0 0 0,-1 0 0 0 0,1-1 0 0 0,0 1 1 0 0,0-1-1 0 0,0 1-4 0 0,-1-4 57 0 0,0-1 33 0 0,-1 5 19 0 0,-27 0 140 0 0,21 0-158 0 0,0 0 40 0 0,-4 3-48 0 0,-3 9 109 0 0,-1 1-37 0 0,11-11-130 0 0,4-2-20 0 0,1 0 1 0 0,-1 1 0 0 0,0-1 0 0 0,1 0 0 0 0,-1 1 0 0 0,1-1 0 0 0,-1 0 0 0 0,1 1-1 0 0,-1-1 1 0 0,1 1 0 0 0,-1-1 0 0 0,1 1 0 0 0,-1-1 0 0 0,1 1 0 0 0,-1-1 0 0 0,1 1-1 0 0,0-1 1 0 0,-1 1 0 0 0,1-1 0 0 0,0 1 0 0 0,0 0 0 0 0,-1 0-6 0 0,-1 3 23 0 0,0 0 0 0 0,0-1 0 0 0,-1 0 0 0 0,1 0 0 0 0,-1 0-1 0 0,0 0 1 0 0,-2 1-23 0 0,2-1 25 0 0,0-1 1 0 0,0 1-1 0 0,1 0 0 0 0,-1 0 0 0 0,1 0 0 0 0,-2 3-25 0 0,-26 54 400 0 0,28-56-374 0 0,1 0-1 0 0,1-1 0 0 0,-1 1 0 0 0,0 0 1 0 0,1 0-1 0 0,0 0 0 0 0,0 0 0 0 0,0-1 1 0 0,0 1-1 0 0,1 2-25 0 0,0 13 75 0 0,-1-16-65 0 0,0-1-4 0 0,0 1 1 0 0,0-1-1 0 0,0 0 1 0 0,0 0-1 0 0,1 1 0 0 0,-1-1 1 0 0,1 0-1 0 0,-1 0 1 0 0,2 2-7 0 0,-1-1 16 0 0,1-1 0 0 0,-1 1 0 0 0,1-1 1 0 0,0 0-1 0 0,-1 0 0 0 0,1 0 1 0 0,1 1-17 0 0,4 4 4 0 0,-2-2 29 0 0,-1 0-1 0 0,1-1 1 0 0,0 1-1 0 0,0-1 1 0 0,4 2-33 0 0,11 3 15 0 0,-10-5 4 0 0,-7-2-14 0 0,0-1 0 0 0,0 0-1 0 0,0 0 1 0 0,0 0-1 0 0,0 0 1 0 0,0-1-1 0 0,0 1 1 0 0,1-1-1 0 0,1 1-4 0 0,-4-1 3 0 0,1 0-1 0 0,0 0 0 0 0,-1 0 0 0 0,1 0 0 0 0,-1 1 0 0 0,0-1 0 0 0,1 1 1 0 0,-1-1-1 0 0,1 1 0 0 0,-1 0 0 0 0,0-1 0 0 0,1 1 0 0 0,-1 0-2 0 0,12 5 32 0 0,-1-4-29 0 0,0-1-1 0 0,0 0 0 0 0,0 0 1 0 0,0-1-1 0 0,6-2-2 0 0,5 2 0 0 0,-15-1 25 0 0,0 1-37 0 0,6-3-111 0 0,-2 0-115 0 0,-1 0-97 0 0,-4 0 46 0 0,-1 1-90 0 0,3 1-128 0 0,-5 1 262 0 0,-1 0-63 0 0,1 0-87 0 0,-3 0 146 0 0,1 0-34 0 0,0 1-40 0 0,0-1-42 0 0,-1 0-21 0 0,1 0-45 0 0,-1 0-40 0 0,1 0-35 0 0,0 0-139 0 0,-1 0-34 0 0,5 0-1480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53.7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242 1 9504 0 0,'0'0'216'0'0,"0"0"32"0"0,0 0 9 0 0,0 0 47 0 0,0 0-131 0 0,0 0 131 0 0,0 0 244 0 0,0 0 18 0 0,0 0-40 0 0,0 0-366 0 0,0 0 32 0 0,0 0 80 0 0,3 0-14 0 0,8 3-19 0 0,3 7 32 0 0,-14-10-261 0 0,0 0-1 0 0,1 0 1 0 0,-1 0 0 0 0,0 1-1 0 0,0-1 1 0 0,0 0-1 0 0,1 0 1 0 0,-1 1 0 0 0,0-1-1 0 0,0 0 1 0 0,0 0-1 0 0,0 1 1 0 0,0-1-1 0 0,0 0 1 0 0,1 1 0 0 0,-1-1-1 0 0,0 0 1 0 0,0 1-1 0 0,0-1 1 0 0,0 0 0 0 0,0 0-1 0 0,0 1 1 0 0,0-1-1 0 0,0 0 1 0 0,0 1 0 0 0,-1-1-10 0 0,1 3 37 0 0,1-1 1 0 0,-1 1 0 0 0,0 0 0 0 0,0-1-1 0 0,1 1 1 0 0,0 0 0 0 0,0 1-38 0 0,0-2 29 0 0,0 0 0 0 0,0 0 0 0 0,0 0 0 0 0,0 0 1 0 0,1 0-1 0 0,-1-1 0 0 0,0 1 0 0 0,2 0-29 0 0,-2 0 39 0 0,1 0 0 0 0,-1 0-1 0 0,0-1 1 0 0,0 1 0 0 0,1 0 0 0 0,-1 0 0 0 0,0 0 0 0 0,-1 0 0 0 0,1 0-39 0 0,4 22 267 0 0,-4-10-49 0 0,-1 0 0 0 0,-1 10-218 0 0,0 0 268 0 0,1 7 146 0 0,0-1-64 0 0,0 12 63 0 0,0 51 467 0 0,0-83-743 0 0,1-2-40 0 0,6 8 63 0 0,-2-2-3 0 0,-4-7-64 0 0,0 1 35 0 0,-1 6 48 0 0,0-1-41 0 0,0 31 211 0 0,0-26-152 0 0,2-13-127 0 0,8 5-41 0 0,-7-8 52 0 0,-3 1-9 0 0,-3 9-45 0 0,-3-3-40 0 0,4-7-34 0 0,0 0-39 0 0,2-2 89 0 0,-1 1-135 0 0,0 0-42 0 0,1-1-149 0 0,0 0-46 0 0,0 0-992 0 0,0-2-63 0 0,0-11-11 0 0</inkml:trace>
  <inkml:trace contextRef="#ctx0" brushRef="#br0" timeOffset="841.82">0 364 5456 0 0,'0'0'158'0'0,"0"0"-40"0"0,0 0-13 0 0,0 0 33 0 0,0 0 111 0 0,0 0 208 0 0,0 0 14 0 0,0 0-9 0 0,3-3-36 0 0,-1 1-420 0 0,1 0 42 0 0,2-1 149 0 0,1 1 88 0 0,10-1 468 0 0,-11 3-565 0 0,1 0-51 0 0,-6 0-115 0 0,1 0 0 0 0,0 0 0 0 0,-1 0-1 0 0,1 0 1 0 0,0 0 0 0 0,-1 0 0 0 0,1-1-1 0 0,0 1 1 0 0,-1 0 0 0 0,1 0 0 0 0,-1 0-1 0 0,1-1 1 0 0,0 1 0 0 0,-1 0 0 0 0,1-1 0 0 0,-1 1-1 0 0,1 0 1 0 0,-1-1 0 0 0,1 1 0 0 0,-1-1-1 0 0,1 1 1 0 0,-1-1 0 0 0,1 1 0 0 0,-1-1-1 0 0,0 1 1 0 0,1-1-22 0 0,-1 1 22 0 0,0-1-1 0 0,1 0 1 0 0,-1 1-1 0 0,1-1 1 0 0,-1 1-1 0 0,1-1 1 0 0,-1 1-1 0 0,1 0 1 0 0,-1-1-1 0 0,1 1 1 0 0,-1 0-1 0 0,1-1 1 0 0,-1 1-1 0 0,1 0 1 0 0,0-1-1 0 0,-1 1 1 0 0,1 0 0 0 0,0 0-1 0 0,-1 0 1 0 0,1 0-1 0 0,-1-1 1 0 0,1 1-1 0 0,0 0 1 0 0,-1 0-1 0 0,1 0 1 0 0,0 1-22 0 0,7-2 182 0 0,-1 0-50 0 0,0-1-23 0 0,1-2 0 0 0,0 0 0 0 0,-1 2-1 0 0,0 1 22 0 0,1 0 51 0 0,-1 2-20 0 0,5-1 83 0 0,0-3-36 0 0,5-5 25 0 0,-14 7-196 0 0,0 0 0 0 0,-1 0-1 0 0,1 1 1 0 0,0-1 0 0 0,0 1 0 0 0,0-1 0 0 0,2 1-37 0 0,10-2 176 0 0,-6-2-51 0 0,3-2-20 0 0,2 3-13 0 0,28 3 196 0 0,-28 0-217 0 0,52 0 70 0 0,-45 0-154 0 0,3 0-71 0 0,-20 0 14 0 0,0 0 42 0 0,7-2 58 0 0,-6 0-52 0 0,-2 1-26 0 0,0 0-36 0 0,0-1-56 0 0,0 1-62 0 0,1-1-72 0 0,-1 1-83 0 0,-1 0 52 0 0,-1 0-48 0 0,1 1-42 0 0,-1 0-36 0 0,1-1-128 0 0,0 1-37 0 0,3 0-1318 0 0,-5 0 1913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51.6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379 107 5672 0 0,'-13'-12'165'0'0,"9"6"-100"0"0,5 3-13 0 0,-1 3-51 0 0,0 0 1 0 0,1 0-1 0 0,-1 0 1 0 0,0 0-1 0 0,0-1 0 0 0,0 1 1 0 0,0 0-1 0 0,0 0 1 0 0,0 0-1 0 0,0 0 1 0 0,0 0-1 0 0,1 0 1 0 0,-1-1-1 0 0,0 1 0 0 0,0 0 1 0 0,0 0-1 0 0,0 0 1 0 0,0 0-1 0 0,0-1 1 0 0,0 1-1 0 0,0 0 1 0 0,0 0-1 0 0,0 0 0 0 0,0 0 1 0 0,0-1-1 0 0,0 1 1 0 0,0 0-1 0 0,0 0 1 0 0,0 0-1 0 0,0 0 1 0 0,0-1-1 0 0,0 1 0 0 0,-1 0 1 0 0,1 0-1 0 0,0 0 1 0 0,0 0-2 0 0,-15-19 18 0 0,8 12 23 0 0,3 0 88 0 0,1 0 92 0 0,1 0 100 0 0,0 2 457 0 0,-3 2-464 0 0,-1-1 33 0 0,-2 0 86 0 0,2 0 56 0 0,1-2-73 0 0,5 5-393 0 0,0 1 1 0 0,0-1-1 0 0,0 1 0 0 0,-1 0 1 0 0,1-1-1 0 0,0 1 1 0 0,-1-1-1 0 0,1 1 0 0 0,0 0 1 0 0,-1-1-1 0 0,1 1 0 0 0,0 0 1 0 0,-1 0-1 0 0,1-1 1 0 0,-1 1-1 0 0,1 0 0 0 0,0 0 1 0 0,-1 0-1 0 0,1-1 0 0 0,-1 1 1 0 0,1 0-1 0 0,-1 0 1 0 0,1 0-1 0 0,-1 0 0 0 0,1 0 1 0 0,-1 0-1 0 0,1 0 1 0 0,-1 0-1 0 0,1 0 0 0 0,-1 0 1 0 0,1 0-1 0 0,-1 0-23 0 0,-8 0 520 0 0,0 0-67 0 0,0 0-58 0 0,1 0-51 0 0,-2 0 1 0 0,0 0-49 0 0,-8 0 190 0 0,13 3-268 0 0,-6 4-46 0 0,-3 1 60 0 0,6 4-88 0 0,-2 4-42 0 0,-4 3 30 0 0,4 3-47 0 0,1-3-41 0 0,-1-1-33 0 0,5 7 11 0 0,-5-5 89 0 0,5 8 10 0 0,1-12-63 0 0,2-10-31 0 0,0 0 0 0 0,1 0 1 0 0,-1 1-1 0 0,1-1 0 0 0,1 1 1 0 0,0-1-28 0 0,0 100 294 0 0,0-60-92 0 0,0-43-176 0 0,0 0 1 0 0,0 1-1 0 0,1-1 1 0 0,-1 0 0 0 0,1 1-1 0 0,0-1 1 0 0,0 0 0 0 0,0 0-1 0 0,1 1-26 0 0,3 10 125 0 0,0 12 64 0 0,1-11-43 0 0,-5-12-110 0 0,0 0 0 0 0,0 0 0 0 0,0 0 0 0 0,0 0 0 0 0,0 1 0 0 0,-1-1 0 0 0,0 0 1 0 0,1 2-37 0 0,0 14 264 0 0,3-2-60 0 0,4 2-18 0 0,6 2 31 0 0,-11-18-114 0 0,-2 0-49 0 0,-2 6-39 0 0,1-7 3 0 0,0 3-10 0 0,0 2 0 0 0,0 9 32 0 0,0-14-87 0 0,0-2-97 0 0,0 0-95 0 0,0 0 67 0 0,0 0-41 0 0,0 0-44 0 0,0 0-41 0 0,0 0-38 0 0,0 0-35 0 0,0 0-242 0 0,0 0-56 0 0,0 0-793 0 0,0 0-627 0 0,0 0-1190 0 0</inkml:trace>
  <inkml:trace contextRef="#ctx0" brushRef="#br0" timeOffset="431.96">1 425 9040 0 0,'0'0'266'0'0,"0"0"1"0"0,0-1-199 0 0,2-1-40 0 0,11-10-17 0 0,-12 10-8 0 0,1 1 0 0 0,-1-1 0 0 0,1 1-1 0 0,-1 0 1 0 0,1 0 0 0 0,-1 0 0 0 0,1 0 0 0 0,0 0 0 0 0,0 0 0 0 0,0 0-3 0 0,23-4 151 0 0,-5-5 46 0 0,8 5 10 0 0,-13 0-103 0 0,-8 3-55 0 0,-1 1 0 0 0,0-1 0 0 0,1 1 0 0 0,-1 0 0 0 0,1 0 0 0 0,-1 1-49 0 0,6-1 86 0 0,0 0 0 0 0,0-1 0 0 0,-1 0 0 0 0,1-1-1 0 0,1 0-85 0 0,6-2 105 0 0,-3 0-56 0 0,-10 3-42 0 0,0 0 1 0 0,0 1-1 0 0,1 0 1 0 0,-1 0 0 0 0,1 0-1 0 0,-1 1-7 0 0,25 0 43 0 0,-1 0-32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6:50.3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0 424 7424 0 0,'0'0'166'0'0,"0"0"29"0"0,0 0 12 0 0,3 0-34 0 0,10 0-138 0 0,-4-1-17 0 0,-3-1 49 0 0,1-3 107 0 0,-2 2-18 0 0,0 1 35 0 0,8-1 284 0 0,-13 4-451 0 0,1-1 1 0 0,-1 0-1 0 0,1 0 0 0 0,-1 0 0 0 0,1 0 1 0 0,-1 0-1 0 0,1 0 0 0 0,-1 0 1 0 0,1 0-1 0 0,-1 0 0 0 0,1 0 0 0 0,-1 0 1 0 0,1-1-1 0 0,-1 1 0 0 0,0 0 1 0 0,1 0-1 0 0,-1 0 0 0 0,1-1 0 0 0,-1 1 1 0 0,1 0-1 0 0,-1 0 0 0 0,0-1 1 0 0,1 1-1 0 0,-1 0 0 0 0,0-1 0 0 0,1 1 1 0 0,-1 0-1 0 0,0-1 0 0 0,1 1 0 0 0,-1-1 1 0 0,0 1-1 0 0,0-1-24 0 0,5-5 354 0 0,1 2-62 0 0,1 0-72 0 0,5-3 96 0 0,-8 3-64 0 0,0 0-40 0 0,3-4 112 0 0,0 2-112 0 0,12-13 212 0 0,-10 9-183 0 0,1 0-144 0 0,-6 4-47 0 0,-4 1-28 0 0,0 5-22 0 0,0 0 1 0 0,0 0-1 0 0,0 0 1 0 0,0 0-1 0 0,0 0 1 0 0,0 0-1 0 0,0 0 1 0 0,0-1-1 0 0,0 1 1 0 0,-1 0-1 0 0,1 0 1 0 0,0 0-1 0 0,0 0 1 0 0,0 0-1 0 0,0 0 1 0 0,0 0-1 0 0,0-1 0 0 0,0 1 1 0 0,0 0-1 0 0,0 0 1 0 0,0 0-1 0 0,0 0 1 0 0,1 0-1 0 0,-1 0 1 0 0,0 0-1 0 0,0 0 1 0 0,0-1-1 0 0,0 1 1 0 0,0 0-1 0 0,0 0 1 0 0,0 0-1 0 0,0 0 1 0 0,0 0-1 0 0,0 0 0 0 0,0 0 1 0 0,0 0-1 0 0,0 0 1 0 0,0 0-1 0 0,1-1 1 0 0,-1 1-1 0 0,0 0 1 0 0,0 0-1 0 0,0 0 1 0 0,0 0-1 0 0,0 0 1 0 0,0 0-1 0 0,10-5 29 0 0,-9 4-24 0 0,-1 1-1 0 0,1-1 1 0 0,-1 0-1 0 0,0 0 1 0 0,0 1-1 0 0,1-1 1 0 0,-1 0 0 0 0,0 0-1 0 0,0 0 1 0 0,0 1-1 0 0,0-1 1 0 0,0 0-1 0 0,0 0 1 0 0,0 0-5 0 0,0-3 12 0 0,0-12 40 0 0,0 11-47 0 0,0 2 3 0 0,-3-2 47 0 0,-7-5 17 0 0,8 7 8 0 0,-1 3-8 0 0,0 0-64 0 0,1 0 0 0 0,1 0 0 0 0,-1 0 0 0 0,0 0 0 0 0,0 0-1 0 0,0 0 1 0 0,1 0 0 0 0,-1 0 0 0 0,0 1 0 0 0,1-1 0 0 0,-1 1 0 0 0,-1 0-8 0 0,-2 9 44 0 0,-6-4 83 0 0,10-6-117 0 0,0 1 0 0 0,0-1 1 0 0,0 1-1 0 0,0-1 0 0 0,0 1 0 0 0,1-1 0 0 0,-1 1 1 0 0,0 0-1 0 0,0-1 0 0 0,0 1 0 0 0,0 0 0 0 0,1 0 1 0 0,-1-1-1 0 0,0 1 0 0 0,1 0 0 0 0,-1 0-10 0 0,-4 8 92 0 0,-8 15 103 0 0,10-17-148 0 0,-1-1 1 0 0,2 1-1 0 0,-1 0 0 0 0,0 1-47 0 0,-5 15 126 0 0,1-10-70 0 0,5-11-39 0 0,0 0 0 0 0,1 1 0 0 0,-1 0 0 0 0,1-1 0 0 0,0 1 0 0 0,0 0 1 0 0,0-1-1 0 0,0 1 0 0 0,0 0 0 0 0,0 0 0 0 0,1 0 0 0 0,-1 0 1 0 0,1 0-1 0 0,0 0 0 0 0,0 1-17 0 0,0-2 14 0 0,0-1 0 0 0,0 1 0 0 0,0 0 0 0 0,-1-1 0 0 0,1 1 0 0 0,0-1 1 0 0,-1 1-1 0 0,1-1 0 0 0,-1 1 0 0 0,1-1 0 0 0,-1 1 0 0 0,0-1 0 0 0,0 1 0 0 0,0-1-14 0 0,-5 11 90 0 0,3 8 21 0 0,4 4 78 0 0,-1-10-41 0 0,0-12-131 0 0,0-1 0 0 0,0 1 0 0 0,0-1 0 0 0,0 1 1 0 0,1-1-1 0 0,-1 1 0 0 0,1-1 0 0 0,-1 1 0 0 0,1-1 1 0 0,0 1-18 0 0,7 9 120 0 0,-4-6-22 0 0,-4 0-63 0 0,1 0-12 0 0,27 10 94 0 0,-24-14-107 0 0,0 0-1 0 0,0 0 1 0 0,0 0 0 0 0,1-1 0 0 0,-1 1-1 0 0,0-1 1 0 0,0 0 0 0 0,0 0 0 0 0,4-1-10 0 0,8 0 50 0 0,12-3 64 0 0,-4-3-47 0 0,-18 5-55 0 0,11 0 40 0 0,-16 2-53 0 0,1 0 0 0 0,-1 0 0 0 0,0 0 0 0 0,1 0-1 0 0,-1-1 1 0 0,0 1 0 0 0,1 0 0 0 0,-1-1 0 0 0,0 1 0 0 0,1-1 1 0 0,16-9-108 0 0,-11 8 53 0 0,-1 2-37 0 0,-3-1-7 0 0,0 1-40 0 0,0-1-50 0 0,0 0-58 0 0,0 0-62 0 0,-1 0-59 0 0,1-1-52 0 0,-1 1-46 0 0,0 0-50 0 0,1-1-35 0 0,2 0-625 0 0,5 0-782 0 0,8 1-1112 0 0,-18 1 3016 0 0</inkml:trace>
  <inkml:trace contextRef="#ctx0" brushRef="#br0" timeOffset="279.7">696 0 9096 0 0,'0'0'200'0'0,"0"0"33"0"0,0 0 16 0 0,0 0 39 0 0,0 0 115 0 0,0 3 49 0 0,0 0-292 0 0,0-1-92 0 0,-1 0 0 0 0,1-1 0 0 0,0 1 0 0 0,0 0 0 0 0,1 0 0 0 0,-1-1 0 0 0,0 1 0 0 0,0 0 0 0 0,1-1 0 0 0,-1 1 0 0 0,1 1-68 0 0,3-1 145 0 0,3 4 75 0 0,-6-1-139 0 0,1 3 49 0 0,-2 44 713 0 0,-1-41-687 0 0,1-2-56 0 0,1 0 17 0 0,0-1 0 0 0,0 1 0 0 0,1-1 1 0 0,0 1-1 0 0,0 0-117 0 0,0-3 110 0 0,-1 1 1 0 0,1-1-1 0 0,-2 1 1 0 0,1 6-111 0 0,0-6 96 0 0,-1 1 0 0 0,1-1 0 0 0,1 1 0 0 0,-1-1 0 0 0,2 1-96 0 0,-1 0 93 0 0,0-1 1 0 0,-1 0-1 0 0,0 1 1 0 0,0-1 0 0 0,-1 2-94 0 0,-1 18 267 0 0,1 22 223 0 0,4-22-223 0 0,1-12-110 0 0,0-3-45 0 0,-3 6 6 0 0,-2 12 137 0 0,0 31 205 0 0,3-56-395 0 0,7 5-1 0 0,-7-7 0 0 0,-3-3-26 0 0,0 0-114 0 0,0 0-55 0 0,0 0 45 0 0,0 0-76 0 0,0 0-91 0 0,0 0 75 0 0,0 0-42 0 0,0 0-43 0 0,0 0-42 0 0,0 0-38 0 0,0 0-34 0 0,0 0-247 0 0,0 0-56 0 0,0 0-803 0 0,0 0-635 0 0,0 0-1204 0 0</inkml:trace>
  <inkml:trace contextRef="#ctx0" brushRef="#br0" timeOffset="724.53">530 318 10624 0 0,'0'0'241'0'0,"2"0"38"0"0,1 0-181 0 0,12 0 191 0 0,-8-3-131 0 0,-3-3-84 0 0,-3 6-73 0 0,-1-1 0 0 0,0 1-1 0 0,0-1 1 0 0,1 1 0 0 0,-1-1 0 0 0,1 1 0 0 0,-1 0 0 0 0,0-1 0 0 0,1 1 0 0 0,-1-1-1 0 0,1 1 1 0 0,-1 0 0 0 0,1-1 0 0 0,-1 1 0 0 0,1 0 0 0 0,-1 0 0 0 0,1 0 0 0 0,-1-1-1 0 0,1 1 1 0 0,-1 0 0 0 0,1 0 0 0 0,-1 0 0 0 0,1 0 0 0 0,-1 0 0 0 0,1 0 0 0 0,-1 0-1 0 0,1 0 1 0 0,0 0 0 0 0,-1 0 0 0 0,1 0 0 0 0,-1 0 0 0 0,1 0 0 0 0,0 1-1 0 0,13-1-7 0 0,5 0 29 0 0,0-1 54 0 0,0-4 74 0 0,0-4 98 0 0,-13 5-170 0 0,0 1 0 0 0,1 1 0 0 0,-1-1 0 0 0,1 1 1 0 0,-1 0-1 0 0,6-1-78 0 0,8-2 144 0 0,1-2-41 0 0,-5 0-34 0 0,-4 2 13 0 0,0 0 0 0 0,-1 1 0 0 0,14-2-82 0 0,-7 2 68 0 0,9 0-1 0 0,3-6-50 0 0,-21 7-17 0 0,0 0 0 0 0,0 0 0 0 0,7-1 0 0 0,29 2 0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04.3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287 77 6480 0 0,'0'-2'141'0'0,"0"1"-134"0"0,1 1 0 0 0,-1-1 0 0 0,0 1 0 0 0,0 0 0 0 0,0-1 0 0 0,0 1 0 0 0,-1-1 0 0 0,1 1 0 0 0,0-1 0 0 0,0 1 0 0 0,0 0 0 0 0,0-1 0 0 0,0 1 0 0 0,0 0 0 0 0,-1-1 0 0 0,1 1 0 0 0,0 0 0 0 0,0-1 0 0 0,-1 1 0 0 0,1 0 0 0 0,0-1 0 0 0,0 1 0 0 0,-1 0 0 0 0,1-1 0 0 0,0 1 0 0 0,-1 0 0 0 0,1 0 0 0 0,0 0 0 0 0,-1-1 0 0 0,1 1 0 0 0,-1 0-7 0 0,-5-5 124 0 0,5 5-112 0 0,1-1-1 0 0,0 0 0 0 0,-1 0 0 0 0,1 1 1 0 0,0-1-1 0 0,0 0 0 0 0,-1 0 0 0 0,1 0 1 0 0,0 1-1 0 0,0-1 0 0 0,0 0 0 0 0,0 0 1 0 0,0 0-1 0 0,0 0-11 0 0,0 0 2 0 0,0 0 0 0 0,1 0 1 0 0,-2 1-1 0 0,1-1 0 0 0,0 0 0 0 0,0 0 1 0 0,0 0-1 0 0,0 0 0 0 0,0 1 1 0 0,-1-1-1 0 0,1 0 0 0 0,0 0 0 0 0,0 1 1 0 0,-1-2-3 0 0,-5 0 10 0 0,2 2 26 0 0,2 0 40 0 0,-1-3 84 0 0,-1 0-58 0 0,-2-4 128 0 0,-13-7 383 0 0,13 11-482 0 0,0 2-60 0 0,4 1 164 0 0,0 1-40 0 0,0-1-83 0 0,-1 0-53 0 0,-2 0-29 0 0,2-1 44 0 0,-2 1-36 0 0,-1 0 62 0 0,-1 0 98 0 0,-12 0 339 0 0,15 1-411 0 0,-1 1-45 0 0,-2 3 5 0 0,-5 1 9 0 0,-1-4 62 0 0,11-2-146 0 0,0 0 1 0 0,1 0-1 0 0,-1 1 1 0 0,1-1 0 0 0,-1 1-1 0 0,0-1 1 0 0,1 1-1 0 0,0 0 1 0 0,-1 0-1 0 0,1-1 1 0 0,-2 2-12 0 0,-5 3 41 0 0,-5 0 39 0 0,9 1-28 0 0,4-5-49 0 0,0-1 1 0 0,-1 1-1 0 0,1-1 1 0 0,0 1-1 0 0,0-1 1 0 0,-1 0-1 0 0,1 1 0 0 0,0-1 1 0 0,-1 0-1 0 0,1 1 1 0 0,0-1-1 0 0,-1 0 1 0 0,1 1-1 0 0,-1-1 1 0 0,1 0-1 0 0,0 0 1 0 0,-1 0-1 0 0,1 1 0 0 0,-1-1 1 0 0,1 0-1 0 0,-1 0 1 0 0,1 0-1 0 0,-1 0 1 0 0,1 0-1 0 0,-1 0 1 0 0,1 0-1 0 0,-1 0 1 0 0,1 0-1 0 0,-1 0 0 0 0,1 0 1 0 0,-1 0-1 0 0,1 0-3 0 0,-2 0 15 0 0,1 0-1 0 0,-1 0 0 0 0,1 0 0 0 0,0 0 0 0 0,-1 0 1 0 0,1 1-1 0 0,0-1 0 0 0,-1 0 0 0 0,1 1 1 0 0,0-1-1 0 0,-1 1-14 0 0,-12 11 199 0 0,12-10-169 0 0,-8 9 87 0 0,7-8-7 0 0,2 0-49 0 0,2 6-14 0 0,-1-7-10 0 0,0-1-30 0 0,0 0 1 0 0,0-1-1 0 0,0 1 0 0 0,0 0 1 0 0,0 0-1 0 0,-1-1 1 0 0,1 1-1 0 0,0 0 1 0 0,0 0-1 0 0,-1-1 0 0 0,1 1 1 0 0,-1 0-1 0 0,1-1 1 0 0,0 1-1 0 0,-1-1 1 0 0,1 1-1 0 0,-1-1 1 0 0,0 1-1 0 0,1-1 0 0 0,-1 1 1 0 0,1-1-1 0 0,-1 1-7 0 0,0-1 4 0 0,1 0 0 0 0,0 1 0 0 0,-1-1 0 0 0,1 0-1 0 0,0 0 1 0 0,-1 1 0 0 0,1-1 0 0 0,0 0 0 0 0,-1 1-1 0 0,1-1 1 0 0,0 0 0 0 0,-1 1 0 0 0,1-1 0 0 0,0 1-1 0 0,0-1 1 0 0,0 0 0 0 0,-1 1 0 0 0,1-1 0 0 0,0 1-1 0 0,0-1 1 0 0,0 1 0 0 0,0-1 0 0 0,0 0 0 0 0,0 1-1 0 0,0-1 1 0 0,0 1 0 0 0,0-1 0 0 0,0 1 0 0 0,0-1-1 0 0,0 1 1 0 0,0-1 0 0 0,0 0 0 0 0,0 1 0 0 0,1-1-1 0 0,-1 1 1 0 0,0-1 0 0 0,0 1 0 0 0,0-1 0 0 0,1 0-4 0 0,3 8 42 0 0,-3-7-34 0 0,0 1 1 0 0,0-1-1 0 0,0 1 1 0 0,0-1-1 0 0,-1 0 1 0 0,1 1-1 0 0,-1-1 1 0 0,1 1-1 0 0,-1-1 1 0 0,1 1-1 0 0,-1 0 1 0 0,0-1-1 0 0,0 1 1 0 0,0 0-9 0 0,1 0 5 0 0,-1 1 0 0 0,0-1 0 0 0,1 0 0 0 0,0 1 0 0 0,-1-1-1 0 0,1 0 1 0 0,0 1 0 0 0,0-1 0 0 0,0 0 0 0 0,1 0 0 0 0,-1 0 0 0 0,0 0 0 0 0,1 0 0 0 0,-1 0 0 0 0,1 0 0 0 0,0 0 0 0 0,0-1-1 0 0,0 1 1 0 0,0-1 0 0 0,1 2-5 0 0,22 12 87 0 0,0-3 43 0 0,-11-5-14 0 0,31 18 156 0 0,-31-22-196 0 0,-10-2-60 0 0,-1-1 0 0 0,1-1 1 0 0,-1 1-1 0 0,0 0 1 0 0,1-1-1 0 0,-1 0 0 0 0,2 0-16 0 0,8-5 102 0 0,-12 5-82 0 0,0 0-1 0 0,1 0 1 0 0,-1 1-1 0 0,1-1 0 0 0,-1 1 1 0 0,0-1-1 0 0,1 1 1 0 0,-1-1-1 0 0,1 1 1 0 0,-1 0-1 0 0,1 0 0 0 0,-1-1 1 0 0,1 1-20 0 0,13-1 176 0 0,3-6-39 0 0,-8 3-63 0 0,6-2 60 0 0,14-8 90 0 0,-28 14-210 0 0,-1-1-8 0 0,-1 0 1 0 0,1 1 0 0 0,0-1 0 0 0,0 0-1 0 0,0 1 1 0 0,0-1 0 0 0,-1 0 0 0 0,1 0 0 0 0,0 0-1 0 0,-1 0 1 0 0,1 0 0 0 0,-1 0 0 0 0,1 0-1 0 0,-1 0 1 0 0,1 0 0 0 0,-1 0-7 0 0,6-10 57 0 0,7 4-32 0 0,2-16 45 0 0,0 6-19 0 0,-2 1-34 0 0,-11 1-17 0 0,-2-15 74 0 0,0 20-31 0 0,0 20-32 0 0,0 81-83 0 0,3-76 72 0 0,9 0 0 0 0,-7-11 0 0 0,-2 1 0 0 0,7 16 0 0 0,-8-16-2 0 0,1-2 6 0 0,20 19-30 0 0,-20-19 33 0 0,0 1-43 0 0,13 12-285 0 0,-11-11 231 0 0,-2-2-70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05.0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366 333 6216 0 0,'0'-13'133'0'0,"0"13"-130"0"0,0 0 0 0 0,0 0-1 0 0,0 0 1 0 0,0 0 0 0 0,0 0 0 0 0,0 0-1 0 0,0 0 1 0 0,0 0 0 0 0,0-1 0 0 0,0 1-1 0 0,0 0 1 0 0,0 0 0 0 0,0 0-1 0 0,0 0 1 0 0,0 0 0 0 0,0 0 0 0 0,0 0-1 0 0,0 0 1 0 0,0 0 0 0 0,0 0 0 0 0,0 0-1 0 0,0-1 1 0 0,0 1 0 0 0,0 0 0 0 0,0 0-1 0 0,0 0 1 0 0,0 0 0 0 0,-1 0 0 0 0,1 0-1 0 0,0 0 1 0 0,0 0 0 0 0,0 0-1 0 0,0 0 1 0 0,0 0 0 0 0,0 0 0 0 0,0 0-1 0 0,0 0 1 0 0,0 0 0 0 0,0 0 0 0 0,0 0-1 0 0,0 0 1 0 0,0 0 0 0 0,-1 0 0 0 0,1 0-1 0 0,0 0 1 0 0,0 0 0 0 0,0 0 0 0 0,0 0-1 0 0,0 0 1 0 0,0 0 0 0 0,0 0-1 0 0,0 0 1 0 0,0 0 0 0 0,0 0 0 0 0,-1 0-1 0 0,1 0 1 0 0,0 0-3 0 0,-12-3 171 0 0,10 3-158 0 0,1-1 0 0 0,0 0 0 0 0,0 0 0 0 0,0 1 0 0 0,0-1 0 0 0,0 0 0 0 0,0 0 0 0 0,0 0 0 0 0,1 0 0 0 0,-1 0 0 0 0,0 0 0 0 0,0-1-13 0 0,-4-7 34 0 0,5 8-35 0 0,-1 1 1 0 0,1-1 0 0 0,0 1 0 0 0,-1 0 0 0 0,1-1 0 0 0,-1 1 0 0 0,1-1 0 0 0,-1 1 0 0 0,1 0 0 0 0,-1-1 0 0 0,1 1 0 0 0,-1 0 0 0 0,0-1-1 0 0,1 1 1 0 0,-1 0 0 0 0,1 0 0 0 0,-1 0 0 0 0,0 0 0 0 0,1 0 0 0 0,-1-1 0 0 0,0 1 0 0 0,1 0 0 0 0,-1 0 0 0 0,-7 0 40 0 0,1 1 10 0 0,5-2 27 0 0,-1 1 39 0 0,-3 0 212 0 0,-1 0 69 0 0,-12-1 626 0 0,13 1-698 0 0,1 1-96 0 0,0 0-54 0 0,1 0-66 0 0,1 0-80 0 0,-10 6 317 0 0,-17 13 530 0 0,21-12-652 0 0,0 0-50 0 0,-3 2 83 0 0,-1-1-62 0 0,-2 2 51 0 0,5 7 74 0 0,-9 5-119 0 0,12-14-110 0 0,-1 0 1 0 0,1 0 0 0 0,1 1 0 0 0,-2 3-92 0 0,-14 22 222 0 0,-5 7 9 0 0,25-38-204 0 0,1 0 0 0 0,-1 0 1 0 0,0 1-1 0 0,1-1 0 0 0,0 0 0 0 0,0 1 0 0 0,0-1 0 0 0,1 1 0 0 0,-1 2-27 0 0,1-3 3 0 0,-1 0 1 0 0,1 0-1 0 0,-1 0 0 0 0,0-1 1 0 0,0 1-1 0 0,0 0 0 0 0,0-1 1 0 0,-1 1-1 0 0,1-1 0 0 0,-3 3-3 0 0,3-2 13 0 0,0 0-1 0 0,0 0 1 0 0,1 0 0 0 0,-1 0-1 0 0,1 0 1 0 0,0 0 0 0 0,0 0-1 0 0,0 2-12 0 0,0-4 18 0 0,0 1 1 0 0,1 0-1 0 0,-1 0 1 0 0,1 0-1 0 0,-1 0 0 0 0,1-1 1 0 0,0 2-19 0 0,15 23 146 0 0,11-12-132 0 0,-25-14-13 0 0,0 0 0 0 0,0 0 0 0 0,0-1 0 0 0,1 1 0 0 0,-1-1 0 0 0,0 0 0 0 0,0 1 0 0 0,0-1 0 0 0,0 0 0 0 0,0 0 1 0 0,1-1-1 0 0,-1 1 0 0 0,0 0 0 0 0,0-1 0 0 0,0 1 0 0 0,0-1 0 0 0,0 0 0 0 0,0 1 0 0 0,0-1 0 0 0,0 0 1 0 0,0 0-1 0 0,0-1-1 0 0,1 1 4 0 0,-1 0 0 0 0,1 0 1 0 0,0-1-1 0 0,-1 2 1 0 0,1-1-1 0 0,0 0 1 0 0,0 1-1 0 0,0-1 1 0 0,0 1-5 0 0,0 0 10 0 0,0-1 0 0 0,1 1 0 0 0,-1 0 0 0 0,0-1 0 0 0,1 0 0 0 0,1 0-10 0 0,28-16 27 0 0,-16 8 3 0 0,9-6 47 0 0,15-11-77 0 0,-34 21-2 0 0,-5 3-2 0 0,1 0-1 0 0,0 0 1 0 0,-1-1 0 0 0,1 1 0 0 0,-1-1 0 0 0,0 0 0 0 0,0 0 0 0 0,0 0 0 0 0,0 0 0 0 0,0 0 0 0 0,-1 0 4 0 0,5-8-22 0 0,4-2-1 0 0,1-4-61 0 0,-4 0-37 0 0,-2-11-88 0 0,5 8 1 0 0,-5-8 1 0 0,0 12 106 0 0,-3 10 51 0 0,-1 0 0 0 0,1 0 0 0 0,-1-1 0 0 0,0 1 0 0 0,-1 0 0 0 0,1-4 50 0 0,-1-30-204 0 0,0-77-446 0 0,0 66 397 0 0,0 5 71 0 0,0 0 63 0 0,3 22 59 0 0,6 3 40 0 0,-8 17 16 0 0,0 1-1 0 0,0 0 1 0 0,-1-1 0 0 0,1 1 0 0 0,-1 0 0 0 0,0-1 0 0 0,0 1 0 0 0,0-1-1 0 0,-1-1 5 0 0,1-2-5 0 0,2 2 53 0 0,8-5 44 0 0,-7 7 11 0 0,-3 3 1 0 0,0 0 0 0 0,0 0 0 0 0,0 0 0 0 0,0 0 0 0 0,0 0 0 0 0,-2 32 288 0 0,2-8-170 0 0,2-6-93 0 0,1-4-76 0 0,2 1 44 0 0,-4-12-73 0 0,1 1 0 0 0,-1-1 1 0 0,0 0-1 0 0,-1 0 0 0 0,1 0 1 0 0,-1 1-1 0 0,1-1 1 0 0,-1 2-25 0 0,2 11 126 0 0,3 1-21 0 0,1-2-15 0 0,-5-7 11 0 0,0 1 0 0 0,0-1 0 0 0,-1 1 0 0 0,0 0 0 0 0,-1 8-101 0 0,0-9 113 0 0,1 1 0 0 0,0 0 0 0 0,0 0 0 0 0,1 0 1 0 0,2 8-114 0 0,22 73 840 0 0,-23-60-570 0 0,-2-26-217 0 0,0 0 0 0 0,0 0 0 0 0,1 0-1 0 0,-1 0 1 0 0,2 4-53 0 0,8 12 250 0 0,-5 6-3 0 0,10 9 168 0 0,-11-25-347 0 0,3 8 42 0 0,-5-3 25 0 0,-1-5-28 0 0,5 2-37 0 0,0 0-24 0 0,-4-1 18 0 0,0-8-9 0 0,5 3-57 0 0,-3-2-40 0 0,-2-2-77 0 0,-2-2-56 0 0,0 0-255 0 0,0 0 321 0 0,0 0 4 0 0,0 0-16 0 0,0 0-44 0 0,0 0-12 0 0,0 0-44 0 0,0 0-50 0 0,0 0-56 0 0,0 0-60 0 0,0 0-56 0 0,0 0-49 0 0,0 0-44 0 0,0 0-155 0 0,0 0-44 0 0,0 0-188 0 0,0 0-507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05.2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8352 0 0,'3'3'190'0'0,"7"7"28"0"0,-8-8 7 0 0,1 3-33 0 0,-1 0-141 0 0,0 0-36 0 0,6 14-69 0 0,-2-3 66 0 0,-1-6 91 0 0,-2-2 73 0 0,1 0 105 0 0,4 9 264 0 0,-5-7-269 0 0,-1 6 94 0 0,-2-7-80 0 0,2-2-68 0 0,2 1 12 0 0,2-3-78 0 0,-6-4-141 0 0,2 1 194 0 0,-1 1-96 0 0,0-1-63 0 0,-1 3-21 0 0,-1-3 27 0 0,1 0 110 0 0,0-1-31 0 0,0 0 44 0 0,0 1-634 0 0,0 0 42 0 0,0-1 50 0 0,-1 4-684 0 0,0-3 557 0 0,1-1 158 0 0,-1 1-42 0 0,-3 4-1183 0 0,-4 3-890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05.4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46 9560 0 0,'0'-13'216'0'0,"0"11"32"0"0,0 2 10 0 0,1-1-107 0 0,1-1-78 0 0,8-8-13 0 0,-7 4 8 0 0,-4-3-56 0 0,1 9-5 0 0,0-2-11 0 0,0 1-62 0 0,0 1-63 0 0,0 0-93 0 0,0 0-111 0 0,0 0-97 0 0,0 0 53 0 0,0 0-36 0 0,0 0-493 0 0,0 0-393 0 0,0 0-743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09.1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6384 0 0,'0'2'184'0'0,"0"5"-46"0"0,0-3-7 0 0,0-3 46 0 0,3 0 147 0 0,2 0-53 0 0,-2 1-53 0 0,-1 3-11 0 0,0 3 39 0 0,1 1 34 0 0,4-1 225 0 0,-7-8-482 0 0,1 0 0 0 0,-1 0 0 0 0,0 1-1 0 0,1-1 1 0 0,-1 0 0 0 0,0 1 0 0 0,1-1 0 0 0,-1 1-1 0 0,0-1 1 0 0,1 0 0 0 0,-1 1 0 0 0,0-1 0 0 0,0 1-1 0 0,1-1 1 0 0,-1 0 0 0 0,0 1 0 0 0,0-1 0 0 0,0 1-1 0 0,0-1 1 0 0,0 1 0 0 0,1-1 0 0 0,-1 1 0 0 0,0-1-1 0 0,0 1 1 0 0,0-1 0 0 0,0 1 0 0 0,-1-1 0 0 0,1 1-1 0 0,0-1-22 0 0,3 13 453 0 0,2-3-94 0 0,0-2-105 0 0,-1-1 32 0 0,0 3 28 0 0,3 3 35 0 0,-4-6-148 0 0,-2 0-53 0 0,-1 0-20 0 0,-2 2 7 0 0,1 1-4 0 0,1-3-8 0 0,1-1 20 0 0,2 1 49 0 0,7 11 159 0 0,-5 7-20 0 0,1-12-116 0 0,-5-12-182 0 0,0 0 0 0 0,0 1-1 0 0,-1-1 1 0 0,1 1 0 0 0,0-1 0 0 0,-1 0-1 0 0,0 1 1 0 0,1-1 0 0 0,-1 1 0 0 0,0-1-1 0 0,1 1 1 0 0,-1-1 0 0 0,0 1-33 0 0,0 1 177 0 0,0 1-48 0 0,0 0-41 0 0,0 1-33 0 0,0 1-22 0 0,0 20 12 0 0,0-20 16 0 0,0-1 49 0 0,0-1 67 0 0,0-1 80 0 0,0-1 98 0 0,0-2 111 0 0,0 0-186 0 0,0-2 33 0 0,0 1 37 0 0,0-1 36 0 0,-1-13-247 0 0,0 1-80 0 0,1 12-56 0 0,1 0-1 0 0,-1 0 1 0 0,0 0-1 0 0,0 1 0 0 0,1-1 1 0 0,-1 0-1 0 0,1 0 1 0 0,-1 1-1 0 0,1-2-2 0 0,4-4 0 0 0,-4 5 0 0 0,0 1 0 0 0,0 0 0 0 0,-1-1 0 0 0,1 1 0 0 0,0-1 0 0 0,-1 1 0 0 0,1-1 0 0 0,0 1 0 0 0,-1-1 0 0 0,0 0 0 0 0,1 1 0 0 0,-1-1 0 0 0,0 1 0 0 0,0-1 0 0 0,0-1 0 0 0,0-1 1 0 0,0 0 0 0 0,1 0-1 0 0,0 0 1 0 0,0 0-1 0 0,0 0 1 0 0,0 1-1 0 0,0-1 1 0 0,2-3-1 0 0,5-15 49 0 0,3 4-39 0 0,-8 14-10 0 0,-1 0 0 0 0,1 0 0 0 0,-1-1 0 0 0,0 1 0 0 0,1-3 0 0 0,0-5 0 0 0,-3 10 0 0 0,0 0 0 0 0,1-1 0 0 0,0 1 0 0 0,-1 0 0 0 0,1 0 0 0 0,0 0 0 0 0,0 0 0 0 0,0 0 0 0 0,0 0 0 0 0,0 0 0 0 0,1 0 0 0 0,-1 0 0 0 0,1 1 0 0 0,-1-1 0 0 0,11-11 0 0 0,-8 8 0 0 0,0 1 0 0 0,1-1 0 0 0,-1 1 0 0 0,1 0 0 0 0,0 0 0 0 0,2 0 0 0 0,36-18-65 0 0,-26 14 66 0 0,-16 7-2 0 0,0 1 0 0 0,0 0-1 0 0,0-1 1 0 0,0 1-1 0 0,0 0 1 0 0,-1 0-1 0 0,1 0 1 0 0,0 0-1 0 0,0 0 1 0 0,0 0 0 0 0,0 0-1 0 0,0 0 1 0 0,0 1-1 0 0,0-1 1 0 0,0 0-1 0 0,0 0 1 0 0,-1 1 0 0 0,1-1-1 0 0,0 1 1 0 0,0-1-1 0 0,0 1 1 0 0,-1-1-1 0 0,1 1 1 0 0,0-1-1 0 0,0 1 1 0 0,-1 0 0 0 0,1-1 1 0 0,5 5-22 0 0,13 3 11 0 0,14 7 11 0 0,-32-14-1 0 0,1 1 0 0 0,0-1 1 0 0,0 0-1 0 0,-1 1 0 0 0,1 0 0 0 0,0-1 0 0 0,-1 1 1 0 0,0 0-1 0 0,1 0 0 0 0,-1-1 0 0 0,0 1 0 0 0,0 0 1 0 0,0 0-1 0 0,0 2 1 0 0,5 21-43 0 0,9 10 32 0 0,-15-32 11 0 0,3 4 0 0 0,-1 1 0 0 0,0-1 0 0 0,0 1 0 0 0,0 0 0 0 0,-1 7 0 0 0,-1-13 0 0 0,0-1 0 0 0,0 1 0 0 0,0-1 0 0 0,1 1 0 0 0,-1 0 0 0 0,0-1 0 0 0,1 1 0 0 0,-1-1 0 0 0,1 1 0 0 0,0-1 0 0 0,-1 1 0 0 0,1-1 0 0 0,0 1 0 0 0,0-1 0 0 0,5 11 0 0 0,-4-1 0 0 0,-1 1 0 0 0,0-1 0 0 0,-1 1 0 0 0,0-1 0 0 0,-1 8 0 0 0,0 9 0 0 0,1-16-20 0 0,0-9-73 0 0,0-3 8 0 0,0 0 24 0 0,0 0-28 0 0,0 0-63 0 0,0 0-162 0 0,0 0-291 0 0,0 0 459 0 0,0 0 20 0 0,0 0-10 0 0,0 0-40 0 0,0 0-8 0 0,0 0-39 0 0,0 0-46 0 0,0 0-50 0 0,0 0-55 0 0,0 0-51 0 0,0 0-46 0 0,0 0-38 0 0,0 0-148 0 0,0 0-38 0 0,0 0-177 0 0,0 0-478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04:37.8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11088 0 0,'0'0'248'0'0,"0"0"34"0"0,0 0 22 0 0,0 0-29 0 0,0 0-116 0 0,0 0-49 0 0,0 0 114 0 0,0 0 207 0 0,0 0 17 0 0,0 0-23 0 0,0 0-122 0 0,0 0-58 0 0,0 0-11 0 0,0 0-24 0 0,0 0-88 0 0,0 0-40 0 0,0 0-8 0 0,0 0-4 0 0,0 0-4 0 0,0 0-29 0 0,0 0-113 0 0,0 0-55 0 0,0 0-11 0 0,0 0 40 0 0,0 0-12 0 0,0 0-61 0 0,0 0-170 0 0,0 0-313 0 0,0 0-20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09.6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227 0 8752 0 0,'0'0'197'0'0,"0"0"24"0"0,0 0 19 0 0,-2 3-29 0 0,-18 17-160 0 0,16-17-55 0 0,0-1 0 0 0,-3 0 11 0 0,1 1 71 0 0,4 2 104 0 0,-1 0 71 0 0,-2-1 58 0 0,-2 0-39 0 0,-9 6 273 0 0,5 2-82 0 0,-3 3-47 0 0,-6 1 135 0 0,14-13-369 0 0,2 1-36 0 0,1 1 21 0 0,1 0-42 0 0,-1 5 46 0 0,-7 1 98 0 0,5 9-49 0 0,-2-13-47 0 0,7-7-165 0 0,-1 1 0 0 0,1-1 0 0 0,0 0 0 0 0,-1 1 0 0 0,1-1 0 0 0,0 0-1 0 0,-1 1 1 0 0,1-1 0 0 0,0 0 0 0 0,-1 1 0 0 0,1-1 0 0 0,0 1 0 0 0,0-1-1 0 0,-1 1 1 0 0,1-1 0 0 0,0 0 0 0 0,0 1 0 0 0,0-1 0 0 0,0 1 0 0 0,0-1 0 0 0,-1 1-1 0 0,1-1 1 0 0,0 1 0 0 0,0-1 0 0 0,0 1 0 0 0,0-1 0 0 0,1 1 0 0 0,-1-1 0 0 0,0 1-8 0 0,-1 10 100 0 0,1-8-79 0 0,0 0 1 0 0,-1 0-1 0 0,1 0 0 0 0,0 1 0 0 0,1-1 0 0 0,-1 0 0 0 0,1 0 0 0 0,-1 0 0 0 0,1 0 1 0 0,0 0-22 0 0,0 0 16 0 0,10 15 48 0 0,-11-17-63 0 0,1 0 0 0 0,-1-1 0 0 0,1 1 0 0 0,-1-1 0 0 0,1 1 0 0 0,-1 0 0 0 0,1-1 0 0 0,0 1 0 0 0,-1-1 0 0 0,1 1 0 0 0,0-1 0 0 0,-1 0 0 0 0,1 1 0 0 0,0-1 0 0 0,-1 0 0 0 0,1 1 0 0 0,0-1 0 0 0,0 0 0 0 0,-1 0 0 0 0,1 0-1 0 0,0 0 0 0 0,-1 0 1 0 0,0 0 0 0 0,0 0 0 0 0,0 0 0 0 0,0 0 0 0 0,0 0-1 0 0,0 0 1 0 0,0 0 0 0 0,0 0 0 0 0,0 0 0 0 0,0 0 0 0 0,0 0-1 0 0,1 0 1 0 0,-1 0 0 0 0,0 0 0 0 0,0 0 0 0 0,0 0 0 0 0,0 0 0 0 0,0 0-1 0 0,0 0 1 0 0,0 0 0 0 0,0 0 0 0 0,0 0 0 0 0,0 1 0 0 0,0-1-1 0 0,0 0 1 0 0,1 0 0 0 0,-1 0 0 0 0,0 0 0 0 0,0 0 0 0 0,0 0-1 0 0,0 0 1 0 0,0 0 0 0 0,0 0 0 0 0,0 0 0 0 0,0 0 0 0 0,0 0 0 0 0,0 0-1 0 0,0 0 1 0 0,0 1 0 0 0,0-1 0 0 0,0 0 0 0 0,0 0 0 0 0,0 0-1 0 0,0 0 1 0 0,0 0 0 0 0,0 0 0 0 0,0 0 0 0 0,0 0 0 0 0,0 0-1 0 0,0 0 1 0 0,0 1 0 0 0,0-1 0 0 0,0 0 0 0 0,0 0 0 0 0,0 0 0 0 0,0 0-1 0 0,0 4 11 0 0,0-4-11 0 0,-1 0 0 0 0,1 0 0 0 0,0 0 0 0 0,0 1 0 0 0,0-1 0 0 0,0 0 0 0 0,0 0 0 0 0,0 1-1 0 0,0-1 1 0 0,0 0 0 0 0,0 0 0 0 0,0 0 0 0 0,0 1 0 0 0,0-1 0 0 0,0 0 0 0 0,0 0 0 0 0,0 0 0 0 0,1 1-1 0 0,-1-1 1 0 0,0 0 0 0 0,0 0 0 0 0,0 0 0 0 0,0 1 0 0 0,0-1 0 0 0,0 0 0 0 0,0 0 0 0 0,1 0 0 0 0,-1 0-1 0 0,0 0 1 0 0,0 1 0 0 0,0-1 0 0 0,0 0 0 0 0,1 0 0 0 0,-1 0 0 0 0,0 0 0 0 0,0 0 0 0 0,0 0 0 0 0,1 0 0 0 0,8 2 12 0 0,9-1 33 0 0,-3-1-22 0 0,0-3 41 0 0,16-12 40 0 0,-16 2-56 0 0,2-14 24 0 0,-13 24-63 0 0,3-2-6 0 0,-2-18-3 0 0,1 11 3 0 0,-5 10 1 0 0,-1 1 0 0 0,1 0-1 0 0,0-1 1 0 0,-1 1 0 0 0,1 0 0 0 0,-1-1 0 0 0,1 1 0 0 0,-1-1-1 0 0,1 1 1 0 0,-1-1 0 0 0,0 1 0 0 0,0-1 0 0 0,0 1-4 0 0,0-1 1 0 0,0 0-1 0 0,1 1 1 0 0,-1-1 0 0 0,0 1 0 0 0,0-1-1 0 0,1 1 1 0 0,-1-1 0 0 0,1 1 0 0 0,0-1-1 0 0,-1 1 1 0 0,1-1 0 0 0,0 1-1 0 0,0 0 1 0 0,0-1-1 0 0,4-6 1 0 0,0-4-1 0 0,-2 10 0 0 0,4-4 0 0 0,-5-14-14 0 0,-2 20 13 0 0,0 0 0 0 0,0 0-1 0 0,0 0 1 0 0,0 0 0 0 0,0-1 0 0 0,0 1-1 0 0,0 0 1 0 0,0 0 0 0 0,0 0 0 0 0,0 0-1 0 0,0 0 1 0 0,0 0 0 0 0,0-1 0 0 0,0 1-1 0 0,0 0 1 0 0,0 0 0 0 0,0 0 0 0 0,0 0-1 0 0,0 0 1 0 0,0 0 0 0 0,0-1-1 0 0,0 1 1 0 0,0 0 0 0 0,0 0 0 0 0,0 0-1 0 0,0 0 1 0 0,0 0 0 0 0,0 0 0 0 0,0-1-1 0 0,0 1 1 0 0,0 0 0 0 0,0 0 0 0 0,0 0-1 0 0,0 0 1 0 0,1 0 0 0 0,-1 0 0 0 0,0 0-1 0 0,0 0 1 0 0,0 0 0 0 0,0-1 0 0 0,0 1-1 0 0,0 0 1 0 0,0 0 0 0 0,0 0 0 0 0,1 0-1 0 0,-1 0 1 0 0,0 0 0 0 0,0 0-1 0 0,0 0 1 0 0,0 0 0 0 0,0 0 0 0 0,1 0-1 0 0,-1 0 1 0 0,0 0 1 0 0,10 0-88 0 0,-2 0-3 0 0,-1 0 76 0 0,-2 3-33 0 0,11 21 24 0 0,-7-6-24 0 0,-9-18 48 0 0,1 3-2 0 0,0 0 1 0 0,0 0 0 0 0,-1-1 0 0 0,1 1-1 0 0,-1 0 1 0 0,0 0 0 0 0,0 0 0 0 0,0 0 0 0 0,0-1-1 0 0,0 1 1 0 0,-1 1 1 0 0,1 4 2 0 0,0 11-13 0 0,-1-12 1 0 0,1 0-1 0 0,0 0 0 0 0,1 1 0 0 0,0-1 1 0 0,0 1 10 0 0,3 6 0 0 0,-2-5 0 0 0,1 0 0 0 0,-2 0 0 0 0,0 0 0 0 0,0 0 0 0 0,0 0 0 0 0,-1 1 0 0 0,1 11 0 0 0,-1-10 2 0 0,1 0 0 0 0,-2 0 0 0 0,1 0 0 0 0,-2 0 0 0 0,0 2-2 0 0,-3 1 23 0 0,-1 3 27 0 0,5-1 27 0 0,1-4-34 0 0,0-4-4 0 0,1 0 0 0 0,-2-1 0 0 0,1 1 1 0 0,-3 7-40 0 0,-7 16 108 0 0,5-4 16 0 0,-5-7 4 0 0,7-7-67 0 0,-3 5 45 0 0,-2-3-1 0 0,-1-2-6 0 0,-5 9 130 0 0,-1 1 13 0 0,7-11-117 0 0,3-5-12 0 0,0 0 0 0 0,0-1 0 0 0,-1 0 0 0 0,-2 2-113 0 0,-15 11 260 0 0,4-5-83 0 0,2-2-50 0 0,9-7-69 0 0,7-4-44 0 0,0 0 0 0 0,0 0 0 0 0,-1 0 0 0 0,1 0 0 0 0,0-1-1 0 0,-1 1 1 0 0,1 0 0 0 0,-1-1 0 0 0,1 1 0 0 0,-1-1 0 0 0,1 1 0 0 0,-1-1 0 0 0,0 0 0 0 0,1 0 0 0 0,-1 1-1 0 0,0-1-13 0 0,0 0 16 0 0,1 0-1 0 0,-1 0 1 0 0,0 1 0 0 0,1-1-1 0 0,-1 1 1 0 0,1-1-1 0 0,-1 1 1 0 0,0 0-1 0 0,1 0 1 0 0,-1 0-1 0 0,0 0-15 0 0,-10 5 66 0 0,11-5-64 0 0,0-1 0 0 0,1 0 0 0 0,-1 0-1 0 0,0 0 1 0 0,1 0 0 0 0,-1 0 0 0 0,0 0-1 0 0,0 0 1 0 0,1 0 0 0 0,-1 0 0 0 0,0 0-1 0 0,0 0 1 0 0,1-1 0 0 0,-1 1 0 0 0,0 0-1 0 0,1 0 1 0 0,-1-1-2 0 0,-7-3 21 0 0,7 3-19 0 0,0 0 1 0 0,-1 0-1 0 0,1 0 0 0 0,-1 0 1 0 0,1 1-1 0 0,-1-1 0 0 0,1 0 1 0 0,-1 1-1 0 0,1 0 0 0 0,-1-1 0 0 0,1 1 1 0 0,-1 0-1 0 0,0 0 0 0 0,1 0-2 0 0,0 0 0 0 0,1 0 0 0 0,-1 0 0 0 0,1 0 0 0 0,-1 0 0 0 0,1 0 0 0 0,-1 0 0 0 0,1 0 0 0 0,-1 0 0 0 0,1 0 0 0 0,-1 0 0 0 0,1 0 0 0 0,-1 0 0 0 0,1 0 0 0 0,0-1 0 0 0,-1 1 0 0 0,1 0 0 0 0,-1 0 0 0 0,1 0 0 0 0,-1-1 0 0 0,1 1 0 0 0,0 0 0 0 0,-1-1 0 0 0,1 1 0 0 0,0 0 0 0 0,-1-1 0 0 0,1 1 0 0 0,0 0 0 0 0,-1-1 0 0 0,1 1 0 0 0,0 0 0 0 0,0-1 0 0 0,-1 0 0 0 0,-3-5-14 0 0,-6 1-60 0 0,-1-16-66 0 0,7 12 32 0 0,2-1-28 0 0,3 0-52 0 0,2 2-55 0 0,2-2-54 0 0,-2 5 101 0 0,-1-10-431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11.6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62 713 7512 0 0,'2'0'166'0'0,"2"0"-99"0"0,14-1 406 0 0,-15 0-426 0 0,0 0-52 0 0,27-14 41 0 0,-22 10-32 0 0,-3 2 28 0 0,0 1 36 0 0,1 0 48 0 0,1 1 62 0 0,-1 2 16 0 0,-3-1-127 0 0,-1 0 0 0 0,0 0 0 0 0,0 0 0 0 0,0 0 1 0 0,0 0-1 0 0,0-1 0 0 0,0 1 0 0 0,0 0 0 0 0,0-1 1 0 0,1 0-68 0 0,5-4 220 0 0,-7 4-175 0 0,1 0 0 0 0,-1 0 0 0 0,1 1 0 0 0,-1-1 0 0 0,1 0 0 0 0,-1 1 0 0 0,1-1-1 0 0,-1 1 1 0 0,1-1 0 0 0,-1 1 0 0 0,3-1-45 0 0,1-1 252 0 0,6-6-41 0 0,-10 8-191 0 0,0-1 0 0 0,0 1 0 0 0,0-1 0 0 0,0 1 0 0 0,0-1 0 0 0,0 1 0 0 0,0-1 0 0 0,-1 1 0 0 0,1-1 0 0 0,0 0 0 0 0,0 0 0 0 0,-1 1 0 0 0,1-1 0 0 0,0 0 0 0 0,-1 0 0 0 0,1 0 0 0 0,-1 0 0 0 0,1 0 0 0 0,-1 1 0 0 0,1-1 0 0 0,-1 0 0 0 0,0 0 0 0 0,0 0-20 0 0,3-4 179 0 0,-3 4-176 0 0,9-9 148 0 0,-9 9-144 0 0,1 1-1 0 0,-1-1 1 0 0,0 1 0 0 0,0 0 0 0 0,1-1-1 0 0,-1 1 1 0 0,0-1 0 0 0,0 1 0 0 0,0-1 0 0 0,1 1-1 0 0,-1-1 1 0 0,0 1 0 0 0,0-1 0 0 0,0 1-1 0 0,0 0 1 0 0,0-1 0 0 0,0 1 0 0 0,0-1 0 0 0,0 1-1 0 0,0-1 1 0 0,0 1 0 0 0,0-1 0 0 0,0 1-1 0 0,-1-1 1 0 0,1 1 0 0 0,0-1 0 0 0,0 1-1 0 0,0-1 1 0 0,-1 1 0 0 0,1-1-7 0 0,-3-1 88 0 0,0 0-40 0 0,0 1-10 0 0,1-1 35 0 0,1 0 11 0 0,1-1 38 0 0,0 0 47 0 0,-1-2 56 0 0,1-20 155 0 0,0 25-377 0 0,0 0 0 0 0,0 0 0 0 0,1 0 1 0 0,-1 0-1 0 0,0 0 0 0 0,0-1 0 0 0,0 1 0 0 0,0 0 1 0 0,0 0-1 0 0,0 0 0 0 0,0 0 0 0 0,0 0 1 0 0,0 0-1 0 0,0 0 0 0 0,0 0 0 0 0,0 0 0 0 0,0 0 1 0 0,0 0-1 0 0,-1-1 0 0 0,1 1 0 0 0,0 0 1 0 0,0 0-1 0 0,0 0 0 0 0,0 0 0 0 0,0 0 1 0 0,0 0-1 0 0,0 0 0 0 0,0 0 0 0 0,0 0 0 0 0,0 0 1 0 0,0 0-1 0 0,0 0 0 0 0,0 0 0 0 0,0 0 1 0 0,0 0-1 0 0,0-1 0 0 0,0 1 0 0 0,-1 0 1 0 0,1 0-1 0 0,0 0 0 0 0,0 0 0 0 0,0 0 0 0 0,0 0 1 0 0,0 0-1 0 0,0 0 0 0 0,0 0 0 0 0,0 0 1 0 0,0 0-1 0 0,0 0 0 0 0,-1 0 0 0 0,1 0 0 0 0,0 0 1 0 0,0 0-1 0 0,0 0 0 0 0,0 0 0 0 0,0 0 1 0 0,0 1-4 0 0,-2-2 36 0 0,1 1 0 0 0,-1 0 0 0 0,1-1 0 0 0,-1 1 0 0 0,1-1 0 0 0,0 1 0 0 0,-1-1 0 0 0,1 1 1 0 0,-1-1-1 0 0,0-1-36 0 0,-10-4 273 0 0,-4 3 90 0 0,8 3-258 0 0,5 0-71 0 0,-1-1 0 0 0,1 1 0 0 0,-1 0 0 0 0,1 0 0 0 0,-1 1 0 0 0,1-1 0 0 0,0 1 0 0 0,-1 0 0 0 0,0 0-34 0 0,-2 2 42 0 0,-19 10 140 0 0,10-1-88 0 0,10-8-59 0 0,-1 1 0 0 0,0-1 0 0 0,0 0 0 0 0,-3 2-35 0 0,-18 13 127 0 0,25-17-109 0 0,0 0 0 0 0,0 0 0 0 0,0 0 0 0 0,1 1 0 0 0,-1-1 0 0 0,1 0 1 0 0,-1 1-19 0 0,-5 12 117 0 0,-16 31 174 0 0,22-45-284 0 0,1 0 0 0 0,-1 0 0 0 0,1 0 0 0 0,0 0 0 0 0,-1 1 1 0 0,1-1-1 0 0,0 0 0 0 0,0 0 0 0 0,0 1 0 0 0,0-1 1 0 0,0 0-1 0 0,0 0 0 0 0,0 1 0 0 0,0-1 0 0 0,0 0 1 0 0,1 0-1 0 0,-1 1 0 0 0,0-1 0 0 0,1 0-7 0 0,6 13 43 0 0,-3-7-46 0 0,6 16 4 0 0,0-1 51 0 0,-8-20-51 0 0,0 1-1 0 0,0-1 1 0 0,1-1 0 0 0,-1 1 0 0 0,0 0 0 0 0,1 0 0 0 0,-1-1-1 0 0,1 0 1 0 0,-1 1 0 0 0,1-1 0 0 0,0 0 0 0 0,-1 0 0 0 0,4 0-1 0 0,13 8 0 0 0,-10-3-2 0 0,1-1-41 0 0,20 8-221 0 0,-19-10 181 0 0,-7-2 79 0 0,-1 1-54 0 0,-1-1-51 0 0,1 0-49 0 0,-1 0-46 0 0,0 0-42 0 0,0 0-41 0 0,0 0-37 0 0,2 1-323 0 0,-1-1-92 0 0,1 1-75 0 0,0-1-62 0 0,7 1-977 0 0,6-1-1052 0 0</inkml:trace>
  <inkml:trace contextRef="#ctx0" brushRef="#br0" timeOffset="558.02">591 562 8656 0 0,'-7'0'157'0'0,"-4"0"223"0"0,7 0-254 0 0,1 0-66 0 0,0 0-103 0 0,1 0 160 0 0,-1 2 139 0 0,-22 23 764 0 0,23-22-516 0 0,-1-1-93 0 0,-4 10-107 0 0,3-5-108 0 0,0-1 36 0 0,-1-2-30 0 0,-2 0-36 0 0,-9 6 135 0 0,13-6-201 0 0,0 0 1 0 0,0 0-1 0 0,0 1 1 0 0,0-1-1 0 0,1 1 1 0 0,-1-1-1 0 0,1 1 1 0 0,0 1-101 0 0,-6 14 307 0 0,3-12-203 0 0,4-7-76 0 0,0 0-1 0 0,0 1 0 0 0,0-1 0 0 0,0 1 0 0 0,1-1 1 0 0,-1 1-1 0 0,1-1 0 0 0,-1 1 0 0 0,1-1 0 0 0,-1 1 1 0 0,1 1-28 0 0,-3 2 166 0 0,-1-1-132 0 0,4-4-35 0 0,-1 0 0 0 0,1 1 1 0 0,0-1-1 0 0,-1 0 0 0 0,1 1 0 0 0,-1-1 1 0 0,1 1-1 0 0,0-1 0 0 0,-1 1 0 0 0,1-1 1 0 0,0 1-1 0 0,-1-1 0 0 0,1 1 0 0 0,0-1 1 0 0,0 1-1 0 0,-1-1 0 0 0,1 1 1 0 0,-2 10 35 0 0,2 9 85 0 0,2-20-17 0 0,14 0-2 0 0,17 0 25 0 0,-24 0-78 0 0,6-2-46 0 0,-3-4-46 0 0,9-3-42 0 0,2-5 15 0 0,-3 2-53 0 0,-10 8 25 0 0,-8 4 89 0 0,-1-1-1 0 0,0 1 1 0 0,0-1 0 0 0,0 1-1 0 0,0 0 1 0 0,0-1 0 0 0,0 0-1 0 0,0 1 1 0 0,0-1-1 0 0,0 0 1 0 0,-1 1 0 0 0,1-1-1 0 0,0 0 1 0 0,0 0 0 0 0,-1 0-1 0 0,1 0 1 0 0,0 0 0 0 0,0 0 10 0 0,8-16-140 0 0,1 2 64 0 0,-2 4 21 0 0,-1-5-53 0 0,-8-6 15 0 0,0 14 53 0 0,1 5 28 0 0,1 0 1 0 0,-1 0 0 0 0,0 0-1 0 0,1 0 1 0 0,0 0 0 0 0,-1 0-1 0 0,1 0 1 0 0,0 0 0 0 0,1-1 11 0 0,4-15-18 0 0,-4 2-5 0 0,-1 1 1 0 0,0-1 0 0 0,-2-9 22 0 0,1-1-35 0 0,-1 21 7 0 0,1 1 1 0 0,-1-1-1 0 0,0 1 0 0 0,-1-5 28 0 0,0 5-31 0 0,1 0 1 0 0,0-1-1 0 0,0 1 1 0 0,1-5 30 0 0,4-20-90 0 0,-2 21 57 0 0,-1 0 0 0 0,0 0 0 0 0,0 0 1 0 0,0-1 32 0 0,-1-111-132 0 0,-1 109 115 0 0,0 0 1 0 0,-1-1-1 0 0,-1-4 17 0 0,0 3-10 0 0,0-1 0 0 0,2 0 0 0 0,-1-8 10 0 0,3 13 5 0 0,0 6 5 0 0,-1-1-1 0 0,0 1 1 0 0,1-1 0 0 0,-2 0-1 0 0,1 1 1 0 0,0-1-1 0 0,-1 1 1 0 0,0-1 0 0 0,-1-2-10 0 0,-4-1 52 0 0,-11-9 146 0 0,15 15-172 0 0,-2-1 100 0 0,0 2-64 0 0,-3 2-6 0 0,7-1-36 0 0,-3 0 104 0 0,3 0-48 0 0,0 16-27 0 0,0 21 10 0 0,0-14 57 0 0,2-8-53 0 0,5 2-10 0 0,-3-6-16 0 0,6 23 158 0 0,-8-22-105 0 0,1 1 0 0 0,-2 0 1 0 0,0-1-1 0 0,-1 12-90 0 0,1-17 52 0 0,-1 1 1 0 0,2-1-1 0 0,-1 1 1 0 0,1-1-1 0 0,0 1-52 0 0,0-1 56 0 0,0 1-1 0 0,-1-1 0 0 0,0 1 0 0 0,0-1 1 0 0,-1 2-56 0 0,0 88 556 0 0,0-63-348 0 0,0 1 47 0 0,0-11-48 0 0,0 0 38 0 0,1-19-186 0 0,0 1-1 0 0,0-1 0 0 0,0 0 1 0 0,0 0-1 0 0,2 4-58 0 0,-1-4 52 0 0,-1 0 0 0 0,1 1 0 0 0,-1-1 0 0 0,0 0 0 0 0,0 4-52 0 0,-1-5 32 0 0,0 59 650 0 0,0-39-428 0 0,0-21-190 0 0,0-3 3 0 0,0 0 10 0 0,0 0-38 0 0,0 0-74 0 0,0 0-66 0 0,0 0-114 0 0,0 0-9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10.8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107 242 7976 0 0,'51'0'322'0'0,"-40"0"-206"0"0,0 0 40 0 0,-6-3 35 0 0,5-7-83 0 0,-8 8 4 0 0,-2 2 128 0 0,-2 0 203 0 0,-3 0-276 0 0,1-1 45 0 0,-11-2 586 0 0,9 1-512 0 0,0-1-97 0 0,4 1-149 0 0,-1 0-44 0 0,2 1 192 0 0,-1 0-44 0 0,-1 0 41 0 0,-1 0-94 0 0,-1 2-52 0 0,4 0-5 0 0,0-1 34 0 0,-1 0-47 0 0,-1 0 36 0 0,-2-1 86 0 0,-8 2 263 0 0,9 0-312 0 0,1 0-36 0 0,-12 7 154 0 0,-1-1-38 0 0,-14 8 112 0 0,27-12-250 0 0,0-1 0 0 0,0 0 0 0 0,0 0 0 0 0,0 1 1 0 0,1 0-1 0 0,-1 0 0 0 0,1 0-36 0 0,-4 4 27 0 0,1 6 37 0 0,-1-9-26 0 0,6-4-37 0 0,-1 0 0 0 0,1 1 0 0 0,-1-1 0 0 0,1 0-1 0 0,0 0 1 0 0,-1 1 0 0 0,1-1 0 0 0,0 0-1 0 0,-1 1 1 0 0,1-1 0 0 0,0 0 0 0 0,-1 1 0 0 0,1-1-1 0 0,0 1 1 0 0,0-1 0 0 0,-1 1 0 0 0,1-1 0 0 0,0 0-1 0 0,0 1 1 0 0,0-1 0 0 0,0 1 0 0 0,-1-1-1 0 0,1 1 1 0 0,0-1 0 0 0,0 1 0 0 0,0-1 0 0 0,0 1-1 0 0,0-1 1 0 0,0 1 0 0 0,0-1 0 0 0,1 1 0 0 0,-1-1-1 0 0,0 46 64 0 0,0-46-64 0 0,0 1 0 0 0,0 0 0 0 0,0 0 0 0 0,0-1 0 0 0,0 1 0 0 0,0 0 0 0 0,0-1 0 0 0,0 1 0 0 0,1 0 0 0 0,-1-1 0 0 0,0 1 0 0 0,0-1 0 0 0,1 1 0 0 0,-1 0 0 0 0,0-1 0 0 0,1 1 0 0 0,-1-1 0 0 0,1 1 0 0 0,-1-1 0 0 0,1 1 0 0 0,-1-1 0 0 0,1 1 0 0 0,-1-1 0 0 0,1 0 0 0 0,-1 1 0 0 0,1-1 0 0 0,0 0 0 0 0,-1 1 0 0 0,1-1 0 0 0,0 0 0 0 0,0 0 0 0 0,0 1 0 0 0,0-1 0 0 0,0 1 0 0 0,0-1 0 0 0,0 1 0 0 0,-1-1 0 0 0,1 1 0 0 0,0 0 0 0 0,0-1 0 0 0,0 1 0 0 0,0 0 0 0 0,-1 0 0 0 0,1-1 0 0 0,0 1 0 0 0,-1 0 0 0 0,1 0 0 0 0,-1 0 0 0 0,1 0 0 0 0,-1 0 0 0 0,1 0 0 0 0,-1 1 0 0 0,4 9 0 0 0,-4-9 0 0 0,1 1 0 0 0,-1-1 0 0 0,1 1 0 0 0,0-1 0 0 0,0 1 0 0 0,0-1 0 0 0,0 1 0 0 0,0-1 0 0 0,1 0 0 0 0,-1 0 0 0 0,1 1 0 0 0,-1-1 0 0 0,1 0 0 0 0,0 0 0 0 0,0-1 0 0 0,0 1 0 0 0,0 0 0 0 0,0-1 0 0 0,2 2 0 0 0,1 0 0 0 0,-1 0 0 0 0,0 0 0 0 0,0 0 0 0 0,0 1 0 0 0,-1-1 0 0 0,1 1 0 0 0,-1 0 0 0 0,0 0 0 0 0,2 2 0 0 0,17 20 0 0 0,-15-19-2 0 0,-4-4 4 0 0,1 0 0 0 0,-1 0 0 0 0,-1 0 0 0 0,1 1 0 0 0,0-1 0 0 0,-1 1-2 0 0,3 7 31 0 0,-5-10-29 0 0,0 0 0 0 0,1 0 1 0 0,-1 0-1 0 0,1 0 0 0 0,-1 0 0 0 0,1 0 0 0 0,-1 0 0 0 0,1 0 0 0 0,0 0 1 0 0,-1 0-1 0 0,1 0 0 0 0,0-1 0 0 0,0 1 0 0 0,0 0 0 0 0,0 0 0 0 0,-1-1 0 0 0,1 1 1 0 0,1 0-3 0 0,3 1 17 0 0,-5-2-12 0 0,1 1 1 0 0,0-1 0 0 0,-1 0 0 0 0,1 0 0 0 0,-1 1 0 0 0,1-1-1 0 0,0 1 1 0 0,-1-1 0 0 0,1 0 0 0 0,-1 1 0 0 0,1-1 0 0 0,-1 1-1 0 0,0-1 1 0 0,1 1 0 0 0,-1-1 0 0 0,1 1 0 0 0,-1-1 0 0 0,0 1-1 0 0,1 0 1 0 0,-1-1 0 0 0,0 1 0 0 0,0 0-6 0 0,3 4 23 0 0,7 7 65 0 0,-6-4 24 0 0,-6-3-54 0 0,-8 1 0 0 0,8-5-22 0 0,-1 9 52 0 0,3-10-87 0 0,0 1 1 0 0,0-1-1 0 0,0 0 1 0 0,0 0-1 0 0,0 0 1 0 0,0 0-1 0 0,0 0 1 0 0,0 0-1 0 0,0 0 1 0 0,0 0 0 0 0,0 0-1 0 0,0 0 1 0 0,0 1-1 0 0,0-1 1 0 0,0 0-1 0 0,0 0 1 0 0,0 0-1 0 0,0 0 1 0 0,0 0-1 0 0,0 0 1 0 0,0 0 0 0 0,0 0-1 0 0,0 0 1 0 0,0 0-1 0 0,0 0 1 0 0,0 0-1 0 0,0 1 1 0 0,0-1-1 0 0,0 0 1 0 0,0 0-1 0 0,0 0 1 0 0,0 0 0 0 0,0 0-1 0 0,0 0 1 0 0,-1 0-1 0 0,1 0 1 0 0,0 0-1 0 0,0 0 1 0 0,0 0-1 0 0,0 0 1 0 0,0 0-1 0 0,0 0 1 0 0,0 0-1 0 0,0 0 1 0 0,0 0 0 0 0,0 0-1 0 0,0 0 1 0 0,-1 0-1 0 0,1 0 1 0 0,0 0-1 0 0,0 0 1 0 0,0 0-1 0 0,0 0 1 0 0,0 0-1 0 0,0 0 1 0 0,0 0 0 0 0,0 0-2 0 0,-1 0 3 0 0,1 0 1 0 0,-1 0-1 0 0,0 0 1 0 0,1 0-1 0 0,-1 0 1 0 0,1 0 0 0 0,-1 1-1 0 0,1-1 1 0 0,-1 0-1 0 0,1 0 1 0 0,-1 0 0 0 0,1 1-1 0 0,-1-1 1 0 0,1 0-1 0 0,-1 1 1 0 0,1-1 0 0 0,-1 0-1 0 0,1 1 1 0 0,0-1-1 0 0,-1 1 1 0 0,1-1-1 0 0,0 0 1 0 0,-1 1 0 0 0,1 0-4 0 0,-1-1 2 0 0,1 1 1 0 0,0 0 0 0 0,-1-1 0 0 0,1 1-1 0 0,-1-1 1 0 0,1 1 0 0 0,-1-1 0 0 0,1 1-1 0 0,-1-1 1 0 0,0 0 0 0 0,1 1 0 0 0,-1-1-1 0 0,0 1 1 0 0,1-1 0 0 0,-1 0 0 0 0,0 0-1 0 0,1 1 1 0 0,-1-1 0 0 0,0 0-1 0 0,1 0 1 0 0,-1 0 0 0 0,0 0 0 0 0,1 0-1 0 0,-1 0 1 0 0,0 0-3 0 0,-10 1 19 0 0,-11-1 44 0 0,10-3-51 0 0,4-2-13 0 0,7 4 0 0 0,-1 0 0 0 0,1 0 0 0 0,-1 0 0 0 0,1 1 0 0 0,0-1 0 0 0,-1 0 0 0 0,1 1 0 0 0,-1-1 0 0 0,1 1 0 0 0,-1 0 0 0 0,0-1 0 0 0,1 1 0 0 0,-1 0 0 0 0,0 0 1 0 0,-4 0-60 0 0,-4-3 9 0 0,7 1-3 0 0,0 0-31 0 0,1-1-48 0 0,-2 0-62 0 0,0-1-73 0 0,4 3 215 0 0,-13-11-393 0 0</inkml:trace>
  <inkml:trace contextRef="#ctx0" brushRef="#br0" timeOffset="433.81">409 15 9912 0 0,'-63'-12'290'0'0,"80"10"-13"0"0,-1 2-189 0 0,-4 2-55 0 0,8 8-33 0 0,3-5 0 0 0,-17 1 4 0 0,-4-2 8 0 0,8 2 47 0 0,-9-6-57 0 0,0 1 0 0 0,0-1 1 0 0,0 1-1 0 0,0-1 0 0 0,0 1 1 0 0,0-1-1 0 0,0 1 0 0 0,0 0 1 0 0,0-1-1 0 0,0 1 0 0 0,-1 0 0 0 0,1 0 1 0 0,0-1-1 0 0,0 1 0 0 0,-1 0 1 0 0,1 0-3 0 0,15 39 293 0 0,-2-4 46 0 0,-10-25-195 0 0,-4 5 22 0 0,1 2 16 0 0,4-1 8 0 0,1 1 45 0 0,7 24 351 0 0,-9-13-281 0 0,-4 45 534 0 0,0-57-621 0 0,0 1 42 0 0,1 1-61 0 0,5 9 52 0 0,0 5 59 0 0,-4-10-21 0 0,-2-11-137 0 0,-1-2-41 0 0,1-7-75 0 0,0 1 0 0 0,-1-1-1 0 0,1 0 1 0 0,-1 0 0 0 0,0 0 0 0 0,0 1-1 0 0,-1-1-35 0 0,-4 9 146 0 0,6-10-240 0 0,-1 0 46 0 0,1 1 41 0 0,-1 1 37 0 0,1 0 49 0 0,0 0 37 0 0,0 2 63 0 0,-1 1 142 0 0,1 1 150 0 0,1-6-196 0 0,-1-2-138 0 0,0-2-38 0 0,0-2-47 0 0,0-1-56 0 0,0-11 71 0 0,2 1-42 0 0,10-8 29 0 0,2-12-48 0 0,-11 24-6 0 0,2 0 0 0 0,-1 0 0 0 0,3-2 0 0 0,-6 12 0 0 0,1-3 1 0 0,0 1-1 0 0,1 0 0 0 0,-1 0 0 0 0,1 0 1 0 0,0 0-1 0 0,2-1 0 0 0,-2 1-3 0 0,0 1 0 0 0,0-1 0 0 0,-1 0 0 0 0,1 0 0 0 0,-1 0 0 0 0,2-3 3 0 0,-4 5-4 0 0,1 0-1 0 0,-1 0 0 0 0,0 1 0 0 0,1-1 1 0 0,-1 0-1 0 0,1 0 0 0 0,-1 0 0 0 0,1 1 1 0 0,0-1-1 0 0,-1 0 0 0 0,1 0 0 0 0,0 1 1 0 0,-1-1-1 0 0,1 1 0 0 0,0-1 0 0 0,0 0 1 0 0,-1 1-1 0 0,1-1 0 0 0,0 1 0 0 0,0 0 1 0 0,0-1-1 0 0,0 1 0 0 0,0 0 0 0 0,0 0 1 0 0,-1-1-1 0 0,1 1 0 0 0,0 0 0 0 0,0 0 1 0 0,0 0-1 0 0,0 0 0 0 0,0 0 0 0 0,0 0 1 0 0,0 0-1 0 0,0 1 0 0 0,0-1 5 0 0,5 0-7 0 0,-6 0 5 0 0,1 0 0 0 0,-1 0 0 0 0,1 0 0 0 0,-1 0 0 0 0,1 0 0 0 0,-1 0 0 0 0,1 0 0 0 0,-1 0 0 0 0,1 0 0 0 0,-1 0 0 0 0,1 0 0 0 0,-1 0 0 0 0,0 0 0 0 0,1 0 0 0 0,-1 0 0 0 0,1 1 0 0 0,-1-1 0 0 0,1 0 0 0 0,-1 0 0 0 0,0 1 0 0 0,1-1 0 0 0,-1 0 0 0 0,1 0 0 0 0,-1 1 0 0 0,0-1 0 0 0,1 1 1 0 0,-1-1-1 0 0,0 0 0 0 0,0 1 0 0 0,1-1 0 0 0,-1 1 0 0 0,0-1 2 0 0,5 7-17 0 0,1-3-19 0 0,-6-4 35 0 0,1 0 0 0 0,-1 1-1 0 0,0-1 1 0 0,1 0-1 0 0,-1 0 1 0 0,1 1 0 0 0,-1-1-1 0 0,0 0 1 0 0,1 1 0 0 0,-1-1-1 0 0,0 0 1 0 0,1 1-1 0 0,-1-1 1 0 0,0 1 0 0 0,0-1-1 0 0,1 0 1 0 0,-1 1 0 0 0,0-1-1 0 0,0 1 1 0 0,0-1-1 0 0,0 1 1 0 0,0-1 0 0 0,0 1-1 0 0,1-1 1 0 0,-1 1-1 0 0,0-1 1 0 0,0 0 0 0 0,0 1-1 0 0,-1-1 1 0 0,1 1 0 0 0,0-1-1 0 0,0 1 2 0 0,0 5-24 0 0,0-4 21 0 0,0 0-1 0 0,-1-1 0 0 0,1 1 1 0 0,0-1-1 0 0,0 1 1 0 0,1 0-1 0 0,-1-1 1 0 0,0 1-1 0 0,1-1 1 0 0,-1 1-1 0 0,1-1 0 0 0,0 2 4 0 0,2-1 0 0 0,4 4 0 0 0,-2 16 0 0 0,1-10 0 0 0,-5-10 0 0 0,-1-1 0 0 0,1 0 0 0 0,0 1 0 0 0,0-1 0 0 0,-1 1 0 0 0,1-1 0 0 0,-1 1 0 0 0,1 0 0 0 0,-1-1 0 0 0,0 1 0 0 0,0-1 0 0 0,0 1 0 0 0,0 0 0 0 0,0-1 0 0 0,1 3 0 0 0,-1 0 0 0 0,0 0 0 0 0,1 0 0 0 0,0-1 0 0 0,0 1 0 0 0,0 0 0 0 0,1-1 0 0 0,-1 1 0 0 0,1-1 0 0 0,1 3 0 0 0,-3-4 0 0 0,1-1 0 0 0,-1 0 0 0 0,1 0 0 0 0,-1 1 0 0 0,0-1 0 0 0,1 0 0 0 0,-1 1 0 0 0,0-1 0 0 0,0 1 0 0 0,0 0 0 0 0,2 15 0 0 0,2-6-5 0 0,-2-6 12 0 0,0 1 0 0 0,-1-1 0 0 0,1 1 0 0 0,-1 0 0 0 0,-1-1 0 0 0,1 1 0 0 0,-1 0 0 0 0,0 0 0 0 0,0-1-1 0 0,0 1-6 0 0,2 9-21 0 0,8-2-96 0 0,-7-11-67 0 0,-3-2 77 0 0,0 0-66 0 0,0 0-84 0 0,0 0 79 0 0,0 0-40 0 0,0 0-43 0 0,0 0-40 0 0,0 0-36 0 0,0 0-33 0 0,0 0-241 0 0,0 0-55 0 0,0 0-783 0 0,0 0-618 0 0,0 0-1175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09.9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0 136 6016 0 0,'25'13'133'0'0,"-20"-10"23"0"0,-2-4-30 0 0,-1 1-49 0 0,0-1-33 0 0,0 2-25 0 0,3 6 2 0 0,-1 2 27 0 0,1-2-43 0 0,-2-2 29 0 0,-1 0 41 0 0,0 1 54 0 0,-1 1 68 0 0,-1 12 426 0 0,0 2 14 0 0,0-7-253 0 0,-1-3-106 0 0,-1 0-50 0 0,-3 3 122 0 0,1-4-97 0 0,2-3-18 0 0,1 0 27 0 0,0 2 80 0 0,1 1-63 0 0,-1 1 10 0 0,1-3-55 0 0,2 0 7 0 0,0 1 57 0 0,0-4-189 0 0,2 6 157 0 0,-1 2 95 0 0,0 0 99 0 0,-2 3 103 0 0,-2-6-265 0 0,1 1-82 0 0,3 8 112 0 0,4-14-85 0 0,-4-2-100 0 0,1 2 71 0 0,-1 1-45 0 0,8 10 117 0 0,1-3-13 0 0,-8-11-43 0 0,-1-1-103 0 0,1 0-62 0 0,1-2-33 0 0,-3 0 46 0 0,3 2-33 0 0,0-1 58 0 0,3 0 96 0 0,10-1 342 0 0,-13 0-408 0 0,-1 0-39 0 0,2-2-9 0 0,23-13 436 0 0,-18 7-333 0 0,0-1-17 0 0,0 3-72 0 0,-9 5-81 0 0,1 1-1 0 0,-1-1 1 0 0,1 0-1 0 0,-1 0 1 0 0,0 0-1 0 0,0-1 1 0 0,0 1-18 0 0,6-10 78 0 0,3-4 9 0 0,5 2-34 0 0,-12 11-42 0 0,0-1-1 0 0,0 1 1 0 0,-1-1 0 0 0,0 1-1 0 0,0-1 1 0 0,0 0 0 0 0,1-2-11 0 0,8-27 47 0 0,-9 23-30 0 0,-1 5-16 0 0,-1 0 0 0 0,-1 0 0 0 0,1-1 1 0 0,-1 1-1 0 0,1-1 0 0 0,-2 1 1 0 0,1 0-1 0 0,-1-2-1 0 0,1-4 0 0 0,0 1-2 0 0,1 1-73 0 0,0-6-133 0 0,-1 13 143 0 0,0-1 0 0 0,0 0 0 0 0,0 1 0 0 0,-1-1 0 0 0,1 0 0 0 0,-1 1 0 0 0,1-1 0 0 0,-1 0 0 0 0,0 1-1 0 0,0-1 66 0 0,-1 0-131 0 0,-1-2 64 0 0,1 2 30 0 0,0 0-32 0 0,1 0-43 0 0,0 1-70 0 0,1-1-37 0 0,-1 0-73 0 0,1-1-83 0 0,0 0-95 0 0,0 1 135 0 0,0 0 33 0 0,0 1-36 0 0,0 0-108 0 0,0 1-127 0 0,-1 0-112 0 0,1 1 110 0 0,0 0-42 0 0,-2 0-708 0 0,-2 0-543 0 0,-4 0-1041 0 0</inkml:trace>
  <inkml:trace contextRef="#ctx0" brushRef="#br0" timeOffset="313.89">469 136 8864 0 0,'65'13'200'0'0,"-49"-10"-102"0"0,-14-2-60 0 0,1 0 0 0 0,-1-1 0 0 0,0 1 1 0 0,0 0-1 0 0,0 0 0 0 0,0 0 0 0 0,0 0 0 0 0,0 0 0 0 0,-1 1 1 0 0,1-1-1 0 0,1 1-38 0 0,3 6 146 0 0,3 1-82 0 0,-1 0-45 0 0,-2 1 42 0 0,-1 1 42 0 0,0 0 44 0 0,-1-1 13 0 0,1-1 35 0 0,-1-1 155 0 0,2 2 160 0 0,-5-5-207 0 0,0 3 42 0 0,-1-2 9 0 0,0 6 155 0 0,3 0-119 0 0,1-5-174 0 0,3 5 137 0 0,-6-1-64 0 0,-1-5-82 0 0,1 1-39 0 0,-1 4-3 0 0,1-1-35 0 0,-1-8-104 0 0,0 0 0 0 0,0 0 0 0 0,0-1 1 0 0,0 1-1 0 0,0 0 0 0 0,0 0 0 0 0,-1-1 0 0 0,1 1 0 0 0,-1 0 0 0 0,1-1 0 0 0,-1 1 1 0 0,0 1-27 0 0,-6 1 101 0 0,3 0-43 0 0,2 6-39 0 0,2-5-36 0 0,0-2-86 0 0,-1-1-88 0 0,0-1 48 0 0,1 0-37 0 0,-1 0-97 0 0,-1 0-57 0 0,1-1-50 0 0,0 1-44 0 0,-1-1-52 0 0,1 1-33 0 0,-1 0-587 0 0,0 3-752 0 0,1 5-1060 0 0</inkml:trace>
  <inkml:trace contextRef="#ctx0" brushRef="#br0" timeOffset="314.89">575 15 8328 0 0,'-23'-6'93'0'0,"7"1"-40"0"0,5 3 18 0 0,2 1 33 0 0,0 0 57 0 0,14 1-166 0 0,6 0 135 0 0,-4 0-101 0 0,3 0-72 0 0,-3 0-32 0 0,1 0-46 0 0,1 0-54 0 0,2 0-61 0 0,-8 0-189 0 0,0 0-115 0 0,0 0-219 0 0,3 0-503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05.8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257 197 7968 0 0,'-15'0'233'0'0,"15"0"-224"0"0,-1 0 1 0 0,1 0-1 0 0,-1 0 0 0 0,1 0 1 0 0,-1 0-1 0 0,1 0 0 0 0,0 0 1 0 0,-1 0-1 0 0,1 0 0 0 0,-1 0 1 0 0,1 0-1 0 0,0 0 0 0 0,-1 0 1 0 0,1 0-1 0 0,-1-1 0 0 0,1 1 1 0 0,0 0-1 0 0,-1 0 0 0 0,1 0 1 0 0,-1-1-1 0 0,1 1 0 0 0,0 0 1 0 0,-1 0-1 0 0,1-1-9 0 0,7-9 79 0 0,-6 10 51 0 0,-2-1-58 0 0,-5 0-10 0 0,2 1-3 0 0,2 0 18 0 0,-1 0 43 0 0,3 0-110 0 0,-1 0 0 0 0,1 0 0 0 0,-1-1 0 0 0,1 1 0 0 0,-1 0 0 0 0,0 0 0 0 0,1 0 0 0 0,-1 0 0 0 0,1 0 0 0 0,-1-1 0 0 0,1 1 0 0 0,-1 0 0 0 0,1 0 0 0 0,-1-1 0 0 0,1 1 0 0 0,-1 0 0 0 0,1-1 0 0 0,0 1 0 0 0,-1-1 0 0 0,1 1 1 0 0,0 0-1 0 0,-1-1 0 0 0,1 1 0 0 0,-1-1-10 0 0,1 0 9 0 0,0 0 1 0 0,-1 1 0 0 0,1-1 0 0 0,-1 1 0 0 0,1-1 0 0 0,-1 1 0 0 0,1-1 0 0 0,-1 1 0 0 0,1-1-1 0 0,-1 1 1 0 0,0 0 0 0 0,1-1 0 0 0,-1 1 0 0 0,0 0 0 0 0,1-1 0 0 0,-1 1 0 0 0,0 0 0 0 0,1 0-1 0 0,-1 0 1 0 0,0 0 0 0 0,1-1 0 0 0,-1 1 0 0 0,0 0 0 0 0,0 0 0 0 0,1 0-10 0 0,-10 0 33 0 0,-1 0 68 0 0,1 0 57 0 0,0 0 47 0 0,-10 0 292 0 0,-13 0 414 0 0,20 0-553 0 0,-1 0-53 0 0,1 0-88 0 0,8 3-14 0 0,-6 4-70 0 0,10-7-111 0 0,0 1 0 0 0,-1 0-1 0 0,1-1 1 0 0,0 1-1 0 0,0 0 1 0 0,0 0-1 0 0,0 0 1 0 0,0 0-1 0 0,0 0 1 0 0,-1 1-22 0 0,1-1 16 0 0,1 0 1 0 0,-1-1-1 0 0,1 1 0 0 0,0 0 1 0 0,-1 0-1 0 0,1 0 0 0 0,0 0 0 0 0,0 0 1 0 0,-1 0-1 0 0,1 0 0 0 0,0 0 1 0 0,0 0-1 0 0,0 0-16 0 0,0 0 2 0 0,0 0 0 0 0,0 0 0 0 0,0-1 1 0 0,-1 1-1 0 0,1 0 0 0 0,0 0 0 0 0,0-1 0 0 0,-1 1 0 0 0,1 0 0 0 0,-1-1 1 0 0,1 1-1 0 0,-1 0 0 0 0,1-1 0 0 0,-1 1 0 0 0,1-1 0 0 0,-1 1 1 0 0,1 0-1 0 0,-1-1 0 0 0,0 1 0 0 0,1-1 0 0 0,-1 0 0 0 0,0 1 0 0 0,0-1 1 0 0,1 0-1 0 0,-1 1-2 0 0,0-1 1 0 0,0 1-1 0 0,-1-1 1 0 0,1 1 0 0 0,0 0 0 0 0,0-1 0 0 0,0 1-1 0 0,0 0 1 0 0,1 0 0 0 0,-1 0 0 0 0,0 0 0 0 0,0 0-1 0 0,0 0 1 0 0,1 0 0 0 0,-1 0 0 0 0,0 0 0 0 0,1 0-1 0 0,-1 0 1 0 0,1 0 0 0 0,-1 0 0 0 0,1 1 0 0 0,0-1-1 0 0,-1 0 1 0 0,1 0 0 0 0,0 1 0 0 0,0-1 0 0 0,0 1-1 0 0,0 31 0 0 0,3-5 0 0 0,7-1 0 0 0,-10-25 0 0 0,1 0 0 0 0,-1-1 0 0 0,1 1 0 0 0,0 0 0 0 0,0-1 0 0 0,0 1 0 0 0,0 0 0 0 0,0-1 0 0 0,0 1 0 0 0,0-1 0 0 0,0 1 0 0 0,9 11 0 0 0,18 20-54 0 0,-16-15 51 0 0,2-1-1 0 0,0 0 1 0 0,6 4 3 0 0,-2-5 0 0 0,-12-11 0 0 0,0 1 0 0 0,-1-1 0 0 0,1 1 0 0 0,-1 0 0 0 0,0 0 0 0 0,2 4 0 0 0,-2 0 6 0 0,-3-7 3 0 0,0 0 0 0 0,-1 0 0 0 0,1 1 0 0 0,-1-1 0 0 0,0 1 0 0 0,0-1 0 0 0,0 1 0 0 0,1 2-9 0 0,-2-1 84 0 0,0-2-34 0 0,0 2 14 0 0,0-3-27 0 0,0 1 131 0 0,0-3 7 0 0,-6 0-33 0 0,3 1-39 0 0,0 1-19 0 0,0 2-6 0 0,-4 2 66 0 0,2-5-52 0 0,-1 0 42 0 0,-14-1-51 0 0,-33 0 38 0 0,51 0-120 0 0,0-1-1 0 0,0 1 1 0 0,0 0 0 0 0,0-1 0 0 0,0 0-1 0 0,0 1 1 0 0,0-1 0 0 0,1 0 0 0 0,-1 0-1 0 0,0 0 1 0 0,0 0 0 0 0,1 0-1 0 0,-1 0 1 0 0,1-1 0 0 0,-1 1 0 0 0,1 0-1 0 0,-1-1 0 0 0,1 1 0 0 0,0-1-1 0 0,0 1 0 0 0,-1 0 0 0 0,1 0 0 0 0,0 0 1 0 0,-1 0-1 0 0,1 0 0 0 0,-1 0 0 0 0,1 0 1 0 0,-1 1-1 0 0,0-1 0 0 0,1 0 0 0 0,-1 1 0 0 0,0-1 1 0 0,1 1-1 0 0,-2 0 1 0 0,-2-3-55 0 0,2 0 55 0 0,2 1-49 0 0,-1 0-41 0 0,1 0-60 0 0,0 0-31 0 0,0 0-58 0 0,1 0-66 0 0,-1 0-76 0 0,0 0-125 0 0,-1-1-107 0 0,1 0-117 0 0,0 2 318 0 0,1-1-33 0 0,-4-4-1312 0 0,-5-3-998 0 0,9 9 2730 0 0</inkml:trace>
  <inkml:trace contextRef="#ctx0" brushRef="#br0" timeOffset="362.25">726 61 10080 0 0,'0'0'230'0'0,"0"0"30"0"0,0 0 18 0 0,0 0-120 0 0,2 0-83 0 0,-1 0-73 0 0,0 0 0 0 0,-1 0 1 0 0,1 0-1 0 0,0 0 0 0 0,-1 0 0 0 0,1 1 1 0 0,0-1-1 0 0,-1 0 0 0 0,1 0 0 0 0,0 1 0 0 0,-1-1 1 0 0,1 1-1 0 0,-1-1 0 0 0,1 0 0 0 0,0 1 1 0 0,-1-1-1 0 0,1 1 0 0 0,-1 0-2 0 0,9 14 127 0 0,-4 5 77 0 0,-3-1 64 0 0,-1-4-103 0 0,5-1-46 0 0,0 2-2 0 0,-4 2 50 0 0,-2-11-100 0 0,-1 0 1 0 0,0 0-1 0 0,-1 1 1 0 0,-1 4-68 0 0,-3 11 177 0 0,4 1 85 0 0,2 33 407 0 0,0 78 1029 0 0,0-94-1220 0 0,0 1-56 0 0,0-37-362 0 0,1 1 1 0 0,0-1 0 0 0,0 1-1 0 0,1-1 1 0 0,1 3-61 0 0,2 10 105 0 0,-3-1-42 0 0,-2 14 99 0 0,0-16-117 0 0,3-10 14 0 0,7 5-31 0 0,-8-8-2 0 0,-4-2 1 0 0,-4 0-31 0 0,2 0-55 0 0,2 0-64 0 0,1 0-148 0 0,1 0-260 0 0,0 0-19 0 0</inkml:trace>
  <inkml:trace contextRef="#ctx0" brushRef="#br0" timeOffset="2333.61">423 272 7512 0 0,'0'0'166'0'0,"0"0"29"0"0,0 0 13 0 0,3 0-29 0 0,-1 0-196 0 0,0 0 36 0 0,2 0 118 0 0,1 1 112 0 0,1-1 94 0 0,-1 0 26 0 0,0 0 44 0 0,12 0 1061 0 0,-9 0-872 0 0,-4 0-278 0 0,0 0-35 0 0,0 0-81 0 0,-1 0-36 0 0,0-1-40 0 0,0 1-44 0 0,0 0-51 0 0,0-1-55 0 0,-1 0-59 0 0,1 1-65 0 0,9-6 531 0 0,-3 1-3 0 0,5 3 69 0 0,0 1-168 0 0,21-8 475 0 0,-23 5-530 0 0,0 1-37 0 0,4-2 39 0 0,5-1 41 0 0,2 4-72 0 0,-8 2-99 0 0,-6 1-30 0 0,0-1 0 0 0,0-1 0 0 0,-1 0-1 0 0,5-1-73 0 0,5-2 82 0 0,8-2 3 0 0,6 4-60 0 0,-5 2-24 0 0,29 1 54 0 0,-23-5-92 0 0,-11-1-93 0 0,-12 3 19 0 0,0 0 1 0 0,1 0 0 0 0,-1 1-1 0 0,2 1 111 0 0,-7 0 0 0 0,-1 0-37 0 0,1 0-37 0 0,-1 0-38 0 0,0 0-38 0 0,0 0-40 0 0,0 0-40 0 0,-1 0-41 0 0,1 0-42 0 0,0 0-42 0 0,0 0-43 0 0,-1 0-44 0 0,1 0-44 0 0,0 0-46 0 0,0 0-46 0 0,-1 0-47 0 0,10 0-1311 0 0,5 0-1093 0 0</inkml:trace>
  <inkml:trace contextRef="#ctx0" brushRef="#br0" timeOffset="2661.02">1240 242 9328 0 0,'2'3'208'0'0,"8"7"33"0"0,-7-5 15 0 0,-3-5-256 0 0,0 6 148 0 0,2 0-77 0 0,3 1-35 0 0,3 2-27 0 0,4 6-8 0 0,-9 0 75 0 0,-3-14-28 0 0,0 1-1 0 0,1-1 0 0 0,-1 1 0 0 0,0 0 1 0 0,0-1-1 0 0,1 1 0 0 0,-1-1 1 0 0,1 1-1 0 0,0-1 0 0 0,-1 1 0 0 0,1-1 1 0 0,0 0-1 0 0,0 1 0 0 0,0-1-47 0 0,4 7 244 0 0,0 4 192 0 0,0-1-102 0 0,5 11 242 0 0,-9-21-554 0 0,-1 0 0 0 0,1 0 0 0 0,0 0-1 0 0,-1 0 1 0 0,1 0 0 0 0,0 0 0 0 0,0 0 0 0 0,0 0 0 0 0,0-1-1 0 0,0 1 1 0 0,0 0 0 0 0,0-1 0 0 0,0 1 0 0 0,0-1-1 0 0,1 1-21 0 0,-2-1 17 0 0,1 0 0 0 0,0 1 0 0 0,-1-1-1 0 0,1 0 1 0 0,0 1 0 0 0,-1-1 0 0 0,1 0-1 0 0,0 1 1 0 0,-1-1 0 0 0,1 1 0 0 0,-1-1 0 0 0,1 1-1 0 0,0 0 1 0 0,-1-1 0 0 0,0 1 0 0 0,1-1-1 0 0,-1 1 1 0 0,1 0 0 0 0,-1-1 0 0 0,0 1-1 0 0,1 0 1 0 0,-1 0 0 0 0,0-1 0 0 0,0 1 0 0 0,0 0-1 0 0,0 0 1 0 0,1-1 0 0 0,-1 1 0 0 0,0 0-17 0 0,0 1 15 0 0,0 0 1 0 0,0-1 0 0 0,0 1-1 0 0,1-1 1 0 0,-1 1 0 0 0,0-1-1 0 0,1 1 1 0 0,-1-1 0 0 0,1 1-1 0 0,0-1 1 0 0,0 1-16 0 0,1 1 27 0 0,0 0-1 0 0,0 0 0 0 0,1-1 1 0 0,-1 1-1 0 0,4 2-26 0 0,-1 0 48 0 0,-2 0 32 0 0,-3-3-81 0 0,0 0-30 0 0,0-1-26 0 0,0 0-39 0 0,0 1-21 0 0,0-1-39 0 0,0 0-44 0 0,0-1-50 0 0,0 1-54 0 0,0 0-50 0 0,0-1-45 0 0,0 0-38 0 0,0 1-130 0 0,0-1-40 0 0,0 0-157 0 0,0 0-424 0 0</inkml:trace>
  <inkml:trace contextRef="#ctx0" brushRef="#br0" timeOffset="2662.02">1149 45 9152 0 0,'0'0'208'0'0,"0"0"33"0"0,0 0 14 0 0,3-2-42 0 0,9-7-168 0 0,14-3-40 0 0,-6 3-12 0 0,-13 4 9 0 0,-5 4-3 0 0,-1 0-1 0 0,0 0 1 0 0,1 1 0 0 0,-1-1-1 0 0,1 0 1 0 0,-1 1-1 0 0,1-1 1 0 0,-1 1-1 0 0,1-1 1 0 0,-1 1 0 0 0,1 0-1 0 0,-1-1 1 0 0,1 1-1 0 0,0 0 2 0 0,1 0 16 0 0,1 0-100 0 0,0 0-104 0 0,0 0-107 0 0,0 0-110 0 0,-1 0-112 0 0,0 0-117 0 0,0 0-119 0 0,-2 0-460 0 0,0 0-688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14.8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8176 0 0,'0'0'182'0'0,"-3"0"29"0"0,-7 0 13 0 0,10 0-221 0 0,0 0 1 0 0,0 0-1 0 0,0 0 1 0 0,0 0-1 0 0,0 0 0 0 0,-1 0 1 0 0,1 0-1 0 0,0 0 0 0 0,0 0 1 0 0,0 0-1 0 0,0 0 0 0 0,0 0 1 0 0,0 0-1 0 0,0 0 1 0 0,0 0-1 0 0,0 0 0 0 0,0 0 1 0 0,0 0-1 0 0,-1 0 0 0 0,1 0 1 0 0,0 0-1 0 0,0 0 1 0 0,0 0-1 0 0,0 0 0 0 0,0 0 1 0 0,0 0-1 0 0,0 1 0 0 0,0-1 1 0 0,0 0-1 0 0,0 0 0 0 0,0 0 1 0 0,0 0-1 0 0,0 0 1 0 0,0 0-1 0 0,0 0 0 0 0,-1 0 1 0 0,1 0-1 0 0,0 0 0 0 0,0 0 1 0 0,0 0-1 0 0,0 0 1 0 0,0 1-1 0 0,0-1 0 0 0,0 0 1 0 0,0 0-1 0 0,0 0 0 0 0,0 0 1 0 0,0 0-1 0 0,0 0 0 0 0,0 0 1 0 0,0 0-1 0 0,0 0 1 0 0,0 0-1 0 0,0 1 0 0 0,0-1 1 0 0,0 0-1 0 0,1 0-3 0 0,-1 6 20 0 0,0 0 39 0 0,0 3 154 0 0,0-1 84 0 0,0 5 494 0 0,0-10-582 0 0,0 1-42 0 0,0 0-45 0 0,0 1-108 0 0,-1 2 117 0 0,1-5-89 0 0,0 0 1 0 0,0 0-1 0 0,0 0 0 0 0,0 0 1 0 0,0 0-1 0 0,1 0 1 0 0,-1 0-1 0 0,0 0 0 0 0,1 0 1 0 0,0 1-43 0 0,8 14 300 0 0,-3-7-30 0 0,-2 0 1 0 0,1 0 0 0 0,1 6-271 0 0,6 7 267 0 0,-2-6-20 0 0,-6-7-77 0 0,0 0 42 0 0,7 9 19 0 0,-3-7-60 0 0,-1 3 45 0 0,-4-3-77 0 0,2 6 91 0 0,4-5-41 0 0,0-1 3 0 0,-3 6 25 0 0,1 0-11 0 0,2-6-31 0 0,-1-1-15 0 0,2 6 133 0 0,2 3-31 0 0,0 5-57 0 0,-11-24-191 0 0,-1 0 0 0 0,0 0 0 0 0,0 0-1 0 0,0 0 1 0 0,1 0 0 0 0,-1-1 0 0 0,0 1 0 0 0,1 0 0 0 0,-1 0-1 0 0,1 0 1 0 0,-1-1 0 0 0,1 1 0 0 0,-1 0 0 0 0,1 0 0 0 0,0-1-1 0 0,-1 1 1 0 0,1 0 0 0 0,0-1 0 0 0,0 1-14 0 0,5 3 122 0 0,-6-3-109 0 0,0 0-1 0 0,1 0 1 0 0,-1-1-1 0 0,0 1 0 0 0,1 0 1 0 0,-1 0-1 0 0,0-1 0 0 0,0 1 1 0 0,0 0-1 0 0,0 0 0 0 0,0 0 1 0 0,0-1-1 0 0,0 1 0 0 0,0 0 1 0 0,0 0-13 0 0,3 14 133 0 0,-1-11-95 0 0,1 0 0 0 0,1 0 0 0 0,-1 0-1 0 0,1-1 1 0 0,1 2-38 0 0,-1-1 44 0 0,-2-2 62 0 0,-2-2-29 0 0,0 0-12 0 0,0 0-1 0 0,0 0 0 0 0,0 0 6 0 0,0 0 15 0 0,0 0-12 0 0,0 0 11 0 0,0 0 4 0 0,0 0 0 0 0,0 0-4 0 0,3 0-16 0 0,-3 0-64 0 0,1 0 0 0 0,-1 0 0 0 0,1 0 0 0 0,-1 0 0 0 0,1-1 0 0 0,-1 1 0 0 0,1 0 0 0 0,-1 0 0 0 0,0 0 0 0 0,1-1 0 0 0,-1 1 0 0 0,1 0 0 0 0,-1-1 0 0 0,0 1 0 0 0,1 0 0 0 0,-1-1 0 0 0,0 1 0 0 0,1-1 0 0 0,-1 1 0 0 0,0-1 0 0 0,0 1-1 0 0,1 0 1 0 0,-1-1 0 0 0,0 1 0 0 0,0-1 0 0 0,0 1 0 0 0,0-1-4 0 0,4-23 76 0 0,-4-31 20 0 0,-1 40-65 0 0,1-182-21 0 0,0 195-10 0 0,0-1 0 0 0,0 1 0 0 0,1-1 0 0 0,-1 1 0 0 0,0-1 0 0 0,1 1 0 0 0,0 0 0 0 0,-1-1 0 0 0,1 1 0 0 0,0-1 0 0 0,0 1 0 0 0,1-1 0 0 0,-1 1 0 0 0,0-1 0 0 0,0 1 0 0 0,0 0 0 0 0,0-1 0 0 0,0 1 0 0 0,-1-1 0 0 0,1 1 0 0 0,-1-1 0 0 0,0 1 0 0 0,1-1 0 0 0,-1 1 0 0 0,0-2 0 0 0,0 1-3 0 0,0 0-1 0 0,0 0 0 0 0,1 0 0 0 0,-1 0 0 0 0,1 0 0 0 0,0 0 0 0 0,0-2 4 0 0,7-12-101 0 0,-3-13-147 0 0,-3 26 214 0 0,2-4-36 0 0,0 0-49 0 0,-1 3 0 0 0,-1 2-43 0 0,8-2-256 0 0,-9 4 380 0 0,1-1-54 0 0,-1 1-52 0 0,0-1-48 0 0,0 0-47 0 0,0 0-43 0 0,0 0-41 0 0,0 0-37 0 0,0-1-374 0 0,1 0-97 0 0,0 0-82 0 0,-1 1-66 0 0,1 0-1063 0 0,-1 1-1154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17.3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12872 0 0,'0'0'289'0'0,"0"0"40"0"0,0 0 23 0 0,0 0-144 0 0,0 2-100 0 0,0 11-6 0 0,0 22-54 0 0,0-22 61 0 0,0-6-1 0 0,0 0 45 0 0,0 0 51 0 0,0-1 60 0 0,1 5 72 0 0,5 1 45 0 0,0 0-16 0 0,-4-1-59 0 0,-2-8-368 0 0,0 1 59 0 0,0 0 51 0 0,0 0 44 0 0,0 3 170 0 0,0 14 716 0 0,0-17-795 0 0,0 1-33 0 0,0 0-25 0 0,0 1-93 0 0,0-1-116 0 0,0-2-8 0 0,0 0-38 0 0,0 1-125 0 0,0-1-91 0 0,0 1-97 0 0,0 0-106 0 0,0-1-114 0 0,0 1-122 0 0,0-2 344 0 0,0 0-34 0 0,0-1-34 0 0,0 1-36 0 0,0 0-1632 0 0,0-2-1244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17.7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197 9 9184 0 0,'0'0'208'0'0,"0"-3"33"0"0,1 2-179 0 0,-1-3 5 0 0,-5 4 38 0 0,1 2-8 0 0,-3 1 40 0 0,-8 0-84 0 0,0-1-63 0 0,11 0 23 0 0,-2 1 36 0 0,-1 1 37 0 0,0-1 39 0 0,3 0 40 0 0,-2 8 278 0 0,6-10-412 0 0,-1 0 1 0 0,1 0-1 0 0,0 0 1 0 0,-1 0-1 0 0,1 0 0 0 0,-1 0 1 0 0,0 0-1 0 0,1 0 1 0 0,-1 0-1 0 0,0-1 1 0 0,0 1-1 0 0,1 0 0 0 0,-1 0 1 0 0,0-1-1 0 0,0 1 1 0 0,0 0-32 0 0,-6 2 196 0 0,1 0 87 0 0,2 9-117 0 0,3-10-157 0 0,-12 21 120 0 0,1-3-8 0 0,7-10-37 0 0,4-8-50 0 0,0 0 0 0 0,0 0 0 0 0,0 0 0 0 0,0 0-1 0 0,0 0 1 0 0,-1 0 0 0 0,1 0 0 0 0,-1 0 0 0 0,0 0-34 0 0,1-1 28 0 0,0 1 1 0 0,-1-1-1 0 0,1 1 1 0 0,0-1-1 0 0,0 1 1 0 0,0 0-1 0 0,0 0 1 0 0,0-1-1 0 0,0 1 1 0 0,1 0-1 0 0,-1 0 1 0 0,1 0-29 0 0,-2 21 267 0 0,2-19-221 0 0,0-1 0 0 0,0 1 0 0 0,-1 0-1 0 0,1 0 1 0 0,-1-1 0 0 0,0 3-46 0 0,-4 4 73 0 0,0 0-41 0 0,0 15-18 0 0,-1-10-10 0 0,5-12 3 0 0,-1 0 0 0 0,1 1 0 0 0,0-1 0 0 0,1 0 0 0 0,-1 0 0 0 0,1 1 0 0 0,-1-1 0 0 0,1 2-7 0 0,-1-1 1 0 0,1 0-1 0 0,0 1 1 0 0,0-1 0 0 0,1 1 0 0 0,-1-1 0 0 0,1 0 0 0 0,0 1 0 0 0,0-1 0 0 0,0 0 0 0 0,0 0 0 0 0,1 0 0 0 0,0 0 0 0 0,2 4-1 0 0,8 25 0 0 0,-9-24 0 0 0,1 13-23 0 0,-4-21 17 0 0,0 1 1 0 0,0-1-1 0 0,0 1 1 0 0,1-1 0 0 0,-1 1-1 0 0,0-1 1 0 0,1 1-1 0 0,-1-1 1 0 0,2 2 5 0 0,7 5 0 0 0,1-4 0 0 0,-8-3 0 0 0,1 0 0 0 0,-1 0 0 0 0,0 0 0 0 0,0 1 0 0 0,0-1 0 0 0,0 1 0 0 0,0-1 0 0 0,0 1 0 0 0,0-1 0 0 0,16 13 20 0 0,-9-9-47 0 0,1 0-79 0 0,-5-2 11 0 0,0 1-33 0 0,21 8-348 0 0,-9-9-32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18.2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123 16 9520 0 0,'0'0'276'0'0,"0"0"2"0"0,0 0-207 0 0,-2 0-43 0 0,1 0-27 0 0,1 0-1 0 0,-1 0 1 0 0,1 0-1 0 0,-1 0 1 0 0,1 0-1 0 0,-1 0 1 0 0,1 0 0 0 0,-1 0-1 0 0,1 0 1 0 0,0-1-1 0 0,-1 1 1 0 0,1 0-1 0 0,-1 0 1 0 0,1 0-1 0 0,-1-1 1 0 0,1 1 0 0 0,0 0-1 0 0,-1 0 1 0 0,1-1-1 0 0,-1 1 1 0 0,1 0-1 0 0,0-1 1 0 0,0 1 0 0 0,-1 0-1 0 0,1-1 1 0 0,0 1-1 0 0,-1-1 1 0 0,1 1-1 0 0,-1-7 64 0 0,1 5 49 0 0,0 2 131 0 0,-2 2 227 0 0,-1 0-369 0 0,1 1 56 0 0,-9 8 516 0 0,7-7-423 0 0,0-1-94 0 0,3-1-132 0 0,0-2-45 0 0,-2 3 260 0 0,1-2-83 0 0,0 0-50 0 0,-1-2-50 0 0,0 1-19 0 0,1 1 47 0 0,-2 5 102 0 0,1 0-44 0 0,-7 10 81 0 0,-3 0-14 0 0,10-2-30 0 0,2 2-18 0 0,-6 1-59 0 0,3-7-50 0 0,-2 8 54 0 0,0-1-27 0 0,3-6-33 0 0,2-7-10 0 0,0 0 1 0 0,0 1-1 0 0,0-1 1 0 0,1 1-1 0 0,-1 3-37 0 0,2 21 122 0 0,0-13-71 0 0,2 12 89 0 0,-3-26-130 0 0,1-1 1 0 0,-1 1-1 0 0,1-1 1 0 0,-1 1-1 0 0,1-1 1 0 0,0 0-1 0 0,0 1 1 0 0,0-1 0 0 0,0 0-1 0 0,0 0 1 0 0,1 2-11 0 0,0-1 88 0 0,0 1-4 0 0,0 0-36 0 0,5 3-3 0 0,-5-5-13 0 0,0 1 95 0 0,1-2 1 0 0,22 0 129 0 0,-20-2-122 0 0,20-13 128 0 0,-17 3-165 0 0,2-4-27 0 0,-3 9-37 0 0,-4 3-18 0 0,0 1 0 0 0,0 0 1 0 0,0 0-1 0 0,1 0 0 0 0,-1 1 1 0 0,1-1-18 0 0,1 1 8 0 0,-4 2-7 0 0,-1-1 1 0 0,1 1-1 0 0,0 0 0 0 0,-1 0 0 0 0,1-1 0 0 0,-1 1 1 0 0,1 0-1 0 0,-1-1 0 0 0,1 1 0 0 0,-1-1 1 0 0,1 1-1 0 0,-1-1 0 0 0,1 1 0 0 0,-1-1 0 0 0,1 1 1 0 0,-1-1-1 0 0,0 1 0 0 0,1-1 0 0 0,-1 0 0 0 0,0 1 1 0 0,0-1-1 0 0,1 0 0 0 0,1-3 1 0 0,8-9-2 0 0,-8 11 1 0 0,0 1 0 0 0,-1-1 0 0 0,1 0 0 0 0,-1 0 0 0 0,1 1 0 0 0,-1-1 0 0 0,0 0 0 0 0,0 0 0 0 0,1-2 0 0 0,-1 0 4 0 0,0-1 0 0 0,-1 1 0 0 0,1 0 0 0 0,-1-1 0 0 0,0 1 0 0 0,0-2-4 0 0,0-5 30 0 0,0 9-29 0 0,0 0-1 0 0,0 0 1 0 0,1 1 0 0 0,-1-1 0 0 0,1 0-1 0 0,-1 0 1 0 0,1 1 0 0 0,0-1 0 0 0,0 0-1 0 0,-1 1 1 0 0,1-1 0 0 0,0 1 0 0 0,1-1 0 0 0,-1 1-1 0 0,0-1 1 0 0,0 1 0 0 0,2-1-1 0 0,-2 0-1 0 0,1 1 0 0 0,-1 0 0 0 0,0-1 0 0 0,0 1-1 0 0,0 0 1 0 0,0-1 0 0 0,0 0 0 0 0,0 1 0 0 0,0-1 0 0 0,0 0 0 0 0,-1 1 0 0 0,1-1 0 0 0,-1 0 0 0 0,1 0 0 0 0,-1 1 0 0 0,1-1 0 0 0,-1-2 0 0 0,0-2-28 0 0,-1 5 24 0 0,1-1-1 0 0,0 1 1 0 0,0-1 0 0 0,0 0-1 0 0,0 1 1 0 0,0-1 0 0 0,1 1-1 0 0,-1-1 1 0 0,0 0 0 0 0,1 1-1 0 0,-1-1 1 0 0,1 0 5 0 0,10-3-53 0 0,-9-5 27 0 0,-2 7-39 0 0,0 3-27 0 0,5 2 31 0 0,-2 2 52 0 0,-4 3-8 0 0,-3-2-60 0 0,3-5 74 0 0,1 1 0 0 0,-1-1-1 0 0,1 1 1 0 0,0-1 0 0 0,-1 1-1 0 0,1 0 1 0 0,0-1 0 0 0,-1 1 0 0 0,1-1-1 0 0,0 1 1 0 0,0 0 0 0 0,0-1 0 0 0,-1 1-1 0 0,1 0 1 0 0,0-1 0 0 0,0 1-1 0 0,0 0 1 0 0,0-1 0 0 0,0 1 0 0 0,1 0-1 0 0,-1-1 1 0 0,0 1 0 0 0,0 0 3 0 0,8 17-8 0 0,-2-6 9 0 0,-1 13-1 0 0,-4-23 0 0 0,0 0 0 0 0,0 0 0 0 0,0 0 0 0 0,0 0 0 0 0,1 0 0 0 0,-1 0 0 0 0,1 0 0 0 0,-1-1 0 0 0,2 2 0 0 0,8 10 0 0 0,19 48 0 0 0,-28-57 0 0 0,-1-3 0 0 0,-1-1 0 0 0,0 1 0 0 0,0 0 0 0 0,1-1 0 0 0,-1 1 0 0 0,0-1 0 0 0,1 1 0 0 0,-1 0 0 0 0,1-1 0 0 0,-1 1 0 0 0,0-1 0 0 0,1 0 0 0 0,-1 1 0 0 0,1-1 0 0 0,-1 1 0 0 0,1-1 0 0 0,0 0 0 0 0,-1 1 0 0 0,1-1 0 0 0,-1 0 0 0 0,1 1 0 0 0,0-1 0 0 0,4 2 0 0 0,3 5-11 0 0,-4 0-44 0 0,-2-1-42 0 0,-1-1-63 0 0,1 0-207 0 0,0-3 271 0 0,0 0 0 0 0,0 0-56 0 0,0 0-75 0 0,-1-1-96 0 0,0 0-119 0 0,0 0 90 0 0,0 0-51 0 0,-1-1-47 0 0,0 0-39 0 0,1 1-143 0 0,-1-1-39 0 0,0 0-173 0 0,0 0-465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18.5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1 8952 0 0,'0'0'200'0'0,"0"0"33"0"0,0 2 15 0 0,0 12-100 0 0,-2-5-63 0 0,0-1-45 0 0,-3 0-51 0 0,0 1 0 0 0,4 1 87 0 0,3 12 455 0 0,1-10-217 0 0,0-2-95 0 0,0-2-52 0 0,-1-2-86 0 0,0 3 138 0 0,-1-2-52 0 0,-1 6 56 0 0,2 3 20 0 0,3-1-2 0 0,-1-3-36 0 0,-1 9 57 0 0,-3-9-115 0 0,-1 0 2 0 0,1-4-4 0 0,2 0 24 0 0,0 0 58 0 0,8 20 280 0 0,-5 0 5 0 0,0-13-162 0 0,0-3-86 0 0,-2 6 38 0 0,-4-4-20 0 0,1-3-101 0 0,3 9 127 0 0,3-5-45 0 0,-2-3-66 0 0,-1 7 29 0 0,-1-5-5 0 0,2-5-46 0 0,2 3-1 0 0,-5-7-110 0 0,0 0-1 0 0,0 0 1 0 0,-1 0-1 0 0,0-1 1 0 0,0 5-64 0 0,0-2 61 0 0,2-2 15 0 0,2-1-55 0 0,-3-4-19 0 0,-1 0 1 0 0,1 1 0 0 0,-1-1 0 0 0,1 0 0 0 0,-1 1-1 0 0,0-1 1 0 0,1 1 0 0 0,-1-1 0 0 0,1 1 0 0 0,-1-1-1 0 0,0 1 1 0 0,1-1 0 0 0,-1 1 0 0 0,0-1 0 0 0,0 1-1 0 0,0 0 1 0 0,1-1-3 0 0,1 31 61 0 0,-2-18-77 0 0,0-11-61 0 0,0-2 9 0 0,0 0-85 0 0,0 0 44 0 0,0 0-32 0 0,0 0-39 0 0,0 0-42 0 0,0 0-46 0 0,0 0-44 0 0,0 0-40 0 0,0 0-36 0 0,0 0-253 0 0,0 0-60 0 0,0 0-46 0 0,0 0-35 0 0,0 0-1402 0 0,0 0-1242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04:38.0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9792 0 0,'0'0'222'0'0,"0"0"30"0"0,0 0 18 0 0,0 0 42 0 0,0 0-90 0 0,0 0 37 0 0,0 0 301 0 0,0 0 15 0 0,0 0-29 0 0,0 0-122 0 0,0 0-52 0 0,0 0-10 0 0,0 0-42 0 0,0 0-227 0 0,0 0-36 0 0,0 0 17 0 0,0 0-83 0 0,0 0-88 0 0,0 0-88 0 0,0 0 47 0 0,0 0-36 0 0,0 0-39 0 0,0 0-37 0 0,0 0-347 0 0,0 0 76 0 0,0 0-50 0 0,0 0-680 0 0,0 0-538 0 0,0 0-1024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19.5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167 303 9792 0 0,'0'0'222'0'0,"-2"0"30"0"0,0 0-162 0 0,-13 0 257 0 0,9 1-271 0 0,1 1-47 0 0,-23 13-29 0 0,25-10 19 0 0,0 1 40 0 0,-1 2 100 0 0,-3-2 89 0 0,2-4-114 0 0,4-1-99 0 0,1-1-1 0 0,-1 0 1 0 0,0 0-1 0 0,1 1 1 0 0,-1-1-1 0 0,1 0 1 0 0,-1 1-1 0 0,1-1 1 0 0,-1 1-1 0 0,1-1 1 0 0,-1 0-1 0 0,1 1 1 0 0,-1-1-1 0 0,1 1 1 0 0,-1-1-1 0 0,1 1 1 0 0,0 0-1 0 0,-1-1 0 0 0,1 1 1 0 0,0-1-1 0 0,0 1 1 0 0,-1 0-35 0 0,-1 4 142 0 0,-9 7 295 0 0,10-10-381 0 0,-1 0 0 0 0,0-1 0 0 0,1 1 0 0 0,-1 0 0 0 0,1 0 0 0 0,0 0 0 0 0,0 0 0 0 0,0 0 0 0 0,-1 1-56 0 0,-3 23 401 0 0,-2-11-83 0 0,3-7-106 0 0,0 4 34 0 0,-8 12 77 0 0,-1 4 101 0 0,10-7-185 0 0,3 24 230 0 0,0-14-204 0 0,1-21-180 0 0,5 1-22 0 0,0 2 8 0 0,-4 0 32 0 0,-2-12-100 0 0,0-1 1 0 0,0 1-1 0 0,0-1 1 0 0,0 1 0 0 0,0-1-1 0 0,0 1 1 0 0,0-1-1 0 0,0 1 1 0 0,0-1 0 0 0,0 1-1 0 0,0-1 1 0 0,1 1 0 0 0,-1-1-1 0 0,0 0 1 0 0,0 1-1 0 0,1-1 1 0 0,-1 1 0 0 0,0-1-1 0 0,0 0 1 0 0,1 1 0 0 0,-1-1-1 0 0,0 0 1 0 0,1 1-1 0 0,-1-1 1 0 0,1 0 0 0 0,-1 1-1 0 0,0-1 1 0 0,1 0-1 0 0,-1 0 1 0 0,1 0 0 0 0,-1 1-1 0 0,0-1 1 0 0,1 0 0 0 0,-1 0-1 0 0,1 0 1 0 0,-1 0-1 0 0,1 0 1 0 0,-1 0 0 0 0,1 0-1 0 0,-1 0 1 0 0,1 0 0 0 0,0 0-5 0 0,1 0 89 0 0,-1 0-9 0 0,2-1-36 0 0,7 2-10 0 0,-9-1-9 0 0,6 0 22 0 0,-5 1-29 0 0,0-1-1 0 0,0 0 1 0 0,0 0 0 0 0,0 0 0 0 0,0-1-1 0 0,0 1 1 0 0,1 0 0 0 0,-1-1 0 0 0,0 1-1 0 0,0-1-16 0 0,4-2 38 0 0,19-10 126 0 0,-10 1-130 0 0,-12 9-24 0 0,0 1 0 0 0,0 0 0 0 0,0 0 0 0 0,0 0 0 0 0,0 0 0 0 0,2 0-10 0 0,-2 0 9 0 0,0 0 0 0 0,0 0 0 0 0,1 0 0 0 0,-1 0 0 0 0,-1 0 0 0 0,2-1-9 0 0,8-8 10 0 0,-9 8-10 0 0,1 0 0 0 0,-1 0 0 0 0,0 0 0 0 0,0 0 0 0 0,0 0 0 0 0,0-1 0 0 0,-1 1 0 0 0,0-1 0 0 0,1 0 0 0 0,-1 0 0 0 0,3-21-10 0 0,2 9-34 0 0,1-4-63 0 0,-4 10 66 0 0,3-7-32 0 0,-5-1-18 0 0,-2 6 47 0 0,0 5 6 0 0,0-1 1 0 0,0 0 0 0 0,-1 0-1 0 0,-1-7 38 0 0,-2-1-47 0 0,2 10 25 0 0,0 0 1 0 0,1-1 0 0 0,-1 1-1 0 0,2 0 1 0 0,-1-1-1 0 0,1 0 22 0 0,-1 0-8 0 0,1 0-1 0 0,-1 0 0 0 0,0-1 1 0 0,-1 1-1 0 0,1 0 0 0 0,-2 0 0 0 0,1 0 1 0 0,-2-3 8 0 0,-9-28-29 0 0,6 10-9 0 0,5 15 35 0 0,-1 1 0 0 0,-1 0 0 0 0,0-1 0 0 0,-1 1-1 0 0,-3-4 4 0 0,5 9 0 0 0,1 0 0 0 0,-1 0 0 0 0,1 0 0 0 0,0-3 1 0 0,-3-10-2 0 0,2 13 1 0 0,0 0 0 0 0,-1 1 0 0 0,-3-7 0 0 0,-2-2 0 0 0,6 9 0 0 0,-1-1 39 0 0,-4 5 48 0 0,6 2 27 0 0,2 0-2 0 0,0 2-18 0 0,0-1-92 0 0,1 29 112 0 0,0-20-110 0 0,9 10 65 0 0,-5 8 26 0 0,5 2 7 0 0,-8-22-75 0 0,5 14 70 0 0,2-2-2 0 0,5 13 47 0 0,-7-17-14 0 0,0 0 0 0 0,0 0-1 0 0,3 1-127 0 0,12 19 240 0 0,-3 1-101 0 0,-7-14 50 0 0,11 18-189 0 0,-19-36-50 0 0,-1 1 39 0 0,5 15 162 0 0,-6-13-158 0 0,0-5-35 0 0,-1 1-35 0 0,1 0-40 0 0,0 1-48 0 0,1-1-52 0 0,0 1-61 0 0,-1-3 5 0 0,-1 1-46 0 0,1-1-41 0 0,-1 1-39 0 0,1 1-262 0 0,0 0-63 0 0,0 0-49 0 0,-1-1-38 0 0,0 2-307 0 0,0-2-34 0 0,-1 7-2420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21.2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0 257 9616 0 0,'0'0'216'0'0,"0"0"32"0"0,3-2 12 0 0,7-7-55 0 0,-2 6-152 0 0,1 2-35 0 0,-7 1-18 0 0,0 0 0 0 0,-1 0 0 0 0,1-1 0 0 0,-1 1 0 0 0,1 0 0 0 0,-1-1 0 0 0,1 1 0 0 0,-1-1 0 0 0,1 0 0 0 0,-1 1 0 0 0,1-1 0 0 0,-1 0 0 0 0,0 0 0 0 0,1 0 0 0 0,6-4 0 0 0,-2 3 52 0 0,-2 0 88 0 0,2-1 165 0 0,4-4 291 0 0,-4 1-368 0 0,3-3 278 0 0,1 0-41 0 0,10-12 362 0 0,-3 4-231 0 0,0 0-55 0 0,-6 8-217 0 0,1 3-59 0 0,0-1-71 0 0,-1-1-76 0 0,-4 0-35 0 0,-4 5-43 0 0,0 0-1 0 0,0 0 1 0 0,0 0 0 0 0,1 0-1 0 0,-1 1 1 0 0,1-1-40 0 0,9-2 71 0 0,-8-5-50 0 0,5 5 22 0 0,-10 4-42 0 0,0 1 1 0 0,1-1 0 0 0,-1 0-1 0 0,0 0 1 0 0,1 0 0 0 0,-1 1-1 0 0,0-1 1 0 0,0 0-1 0 0,0 0 1 0 0,0 0 0 0 0,0 1-1 0 0,0-1 1 0 0,0 0 0 0 0,0-1-2 0 0,1-18 58 0 0,-2 14-61 0 0,-1 5 8 0 0,-11-4-5 0 0,-2-5 0 0 0,14 9 0 0 0,1 1 0 0 0,-1 0 0 0 0,0-1 0 0 0,1 1 0 0 0,-1 0 0 0 0,0 0 0 0 0,1 0 0 0 0,-1 0 0 0 0,0 0 0 0 0,1 0 0 0 0,-1 0 0 0 0,0 0 0 0 0,0 0 0 0 0,1 0 0 0 0,-1 0 0 0 0,0 0 0 0 0,1 0 0 0 0,-1 1 0 0 0,0-1 0 0 0,1 0 0 0 0,-1 1 0 0 0,-7 3 0 0 0,7-3 0 0 0,0 0 0 0 0,-1 0 0 0 0,1 0 0 0 0,-1-1 0 0 0,1 1 0 0 0,-1 0 0 0 0,1-1 0 0 0,-1 1 0 0 0,1-1 0 0 0,-1 0 0 0 0,1 1 0 0 0,-1-1 0 0 0,0 0 0 0 0,1 0 0 0 0,-1 0 0 0 0,-23 2 0 0 0,24-2 0 0 0,0 1 0 0 0,0-1 0 0 0,0 0 0 0 0,0 1 0 0 0,0-1 0 0 0,1 1 0 0 0,-1-1 0 0 0,0 1 0 0 0,0-1 0 0 0,0 1 0 0 0,0 0 0 0 0,0 0 0 0 0,1-1 0 0 0,-1 1 0 0 0,0 0 0 0 0,1 0 0 0 0,-1 0 0 0 0,1 0 0 0 0,-1 0 0 0 0,-2 4 0 0 0,3-4 0 0 0,0-1 0 0 0,0 1 0 0 0,0-1 0 0 0,-1 1 0 0 0,1 0 0 0 0,0-1 0 0 0,-1 1 0 0 0,1-1 0 0 0,-1 1 0 0 0,1-1 0 0 0,-1 1 0 0 0,1-1 0 0 0,-1 1 0 0 0,1-1 0 0 0,-1 0 0 0 0,1 1 0 0 0,-1-1 0 0 0,1 0 0 0 0,-1 1 0 0 0,0-1 0 0 0,1 0 0 0 0,-1 1 0 0 0,-4 1 0 0 0,2 0 0 0 0,1 1 0 0 0,-1 0 0 0 0,1 0 0 0 0,-1 0 0 0 0,1 0 0 0 0,0 0 0 0 0,0 0 0 0 0,1 0 0 0 0,-1 1 0 0 0,0 2 0 0 0,-2 1 0 0 0,-11 23 60 0 0,10 0-36 0 0,1-22 0 0 0,-2 1 47 0 0,4 7 65 0 0,1-8-68 0 0,1 13 77 0 0,3-7 22 0 0,2-6-74 0 0,0 1 36 0 0,-2 4 35 0 0,-3-12-149 0 0,0 0 1 0 0,0 0-1 0 0,0 0 1 0 0,1 0-1 0 0,-1 0 1 0 0,0-1-1 0 0,0 1 1 0 0,1 0-1 0 0,-1 0 1 0 0,1 0-1 0 0,-1 0 1 0 0,1-1-1 0 0,-1 1 0 0 0,1 0 1 0 0,-1 0-1 0 0,1-1 1 0 0,0 1-1 0 0,-1 0 1 0 0,1-1-1 0 0,0 1 1 0 0,0-1-1 0 0,0 1 1 0 0,-1-1-1 0 0,1 1 1 0 0,0-1-1 0 0,0 0 1 0 0,0 1-16 0 0,14 9 168 0 0,-8-2-96 0 0,-4-5-43 0 0,0 0 0 0 0,0 0-1 0 0,0 0 1 0 0,1 0 0 0 0,-1-1-1 0 0,1 1-28 0 0,16 7 137 0 0,1-1-58 0 0,-14-7-65 0 0,0 1-1 0 0,1-1 0 0 0,-1 0 1 0 0,1 0-1 0 0,-1-1 0 0 0,1 0 1 0 0,3 0-14 0 0,5-3 45 0 0,1-4-25 0 0,-3 1-19 0 0,4 2-3 0 0,9 4 43 0 0,1-1-16 0 0,-10-3-59 0 0,-13 2-102 0 0,-1 0 39 0 0,5-1-7 0 0,0-1 87 0 0,11-2 74 0 0,-14 4-71 0 0,1-1-41 0 0,0 0-85 0 0,1 0-105 0 0,-4 1 75 0 0,0 1-35 0 0,-1-1-40 0 0,1 0-41 0 0,0 0-46 0 0,0 0-47 0 0,0 0-53 0 0,0 0-54 0 0,0 0-58 0 0,-1 0-61 0 0,1 0-65 0 0,0 0-66 0 0,8-3-1410 0 0,6-5-1215 0 0,-18 9 3360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20.1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137 0 9560 0 0,'0'0'216'0'0,"0"0"32"0"0,0 0 10 0 0,0 0 46 0 0,2 3 150 0 0,8 7 67 0 0,-8-9-259 0 0,-1 1-60 0 0,-1 0-52 0 0,1-1-44 0 0,-1 1-23 0 0,0 0-38 0 0,-1 3 14 0 0,1-4-10 0 0,0 1 47 0 0,0 4 114 0 0,-1-4-146 0 0,1 0 0 0 0,0 0 0 0 0,0 1 0 0 0,0-1 0 0 0,1 0-1 0 0,-1 0 1 0 0,0 0 0 0 0,1 0 0 0 0,-1 0 0 0 0,1 1-64 0 0,4 4 189 0 0,0 3 83 0 0,-2 5 67 0 0,-4-5-186 0 0,1 1 6 0 0,0-3-22 0 0,1 0 10 0 0,1 1 43 0 0,0-4-121 0 0,0 1 48 0 0,1 1 0 0 0,-2 0 0 0 0,1-1 0 0 0,-1 1 0 0 0,0 0 1 0 0,0 6-118 0 0,1 10 247 0 0,4 7-13 0 0,0-1-14 0 0,-5-5 2 0 0,0-17-134 0 0,-1 1 0 0 0,1-1 0 0 0,1 0 0 0 0,-1 1 0 0 0,2 0-88 0 0,-1-1 87 0 0,-1 1-1 0 0,1-1 1 0 0,-1 0-1 0 0,0 1 0 0 0,-1 0-86 0 0,0-2 66 0 0,1-1-1 0 0,-1 1 0 0 0,1-1 0 0 0,1 1 0 0 0,-1 0-65 0 0,5 14 184 0 0,-4-16-143 0 0,1 10 74 0 0,-2 1-31 0 0,0 4-19 0 0,16 32 113 0 0,-9-29-163 0 0,-7-19-15 0 0,-1-1 0 0 0,1 1 0 0 0,-1 0 0 0 0,1-1 0 0 0,-1 1 0 0 0,0 0 0 0 0,0-1 0 0 0,-1 2 0 0 0,1-2 1 0 0,0 0 0 0 0,0 0 0 0 0,0-1 0 0 0,0 1 0 0 0,0 0 0 0 0,0 0 0 0 0,1 0 0 0 0,-1-1 0 0 0,0 1 0 0 0,1 0 0 0 0,0 1-1 0 0,9 12 43 0 0,-7-2-21 0 0,-3-11-228 0 0,0-1 67 0 0,0 1 60 0 0,0-1 53 0 0,0 0 50 0 0,0-1 46 0 0,0 1 122 0 0,0 0 365 0 0,0-1-430 0 0,0 1-51 0 0,0-1-68 0 0,0 1-70 0 0,0 0-81 0 0,0 0-96 0 0,0 0-65 0 0,0 0-95 0 0,0 1-105 0 0,0 1-115 0 0,0-1-122 0 0,0 0 321 0 0,0-1-34 0 0,0 1-36 0 0,0 0-36 0 0,0 0-38 0 0,0 0-38 0 0,0-2-1618 0 0,0 0-1260 0 0</inkml:trace>
  <inkml:trace contextRef="#ctx0" brushRef="#br0" timeOffset="663.14">1 393 8320 0 0,'0'0'190'0'0,"0"0"28"0"0,0 0 7 0 0,2 0 47 0 0,-1 0-203 0 0,1 0 33 0 0,2 1 186 0 0,2-1 95 0 0,10 1 620 0 0,-10-1-724 0 0,-1-1-39 0 0,0 1-36 0 0,0-1-87 0 0,-1 0-106 0 0,-2 1-51 0 0,0-1-35 0 0,16-9 301 0 0,7 5-18 0 0,-5-5-70 0 0,5 5-36 0 0,-5-5-6 0 0,0 5-33 0 0,-16 4-58 0 0,1 0-1 0 0,-1 0 1 0 0,1-1 0 0 0,-1 1-1 0 0,0-1 1 0 0,0 0 0 0 0,2-1-5 0 0,1-2-2 0 0,-1 1 10 0 0,0 0 0 0 0,0 0 0 0 0,1 1 0 0 0,0 0-1 0 0,-1 0 1 0 0,1 0 0 0 0,6-1-8 0 0,-4 0-35 0 0,-1 0 0 0 0,1 0 0 0 0,-1-1 0 0 0,2-2 35 0 0,-2 1-49 0 0,0 1 1 0 0,0 0 0 0 0,0 1 0 0 0,1 0 0 0 0,-1 1 0 0 0,3-1 48 0 0,2 1-129 0 0,3-1-154 0 0,-14 3 226 0 0,1 0 0 0 0,-1-1 0 0 0,0 1 0 0 0,0-1 0 0 0,0 1 0 0 0,0-1 0 0 0,2-1 57 0 0,-4 3 0 0 0,3-4-94 0 0,1 0 0 0 0,0 1 0 0 0,0-1 1 0 0,0 1-1 0 0,4-2 94 0 0,20-5-484 0 0,-16-1 174 0 0,-8 6 159 0 0,2 0-59 0 0,-1 1 21 0 0,1 1-51 0 0,24-22-892 0 0,-17 20 584 0 0,-11 2 362 0 0,0-1 7 0 0,0 1-31 0 0,0 1-26 0 0,2 2-72 0 0,-2-1 103 0 0,1 1-41 0 0,-3 0 131 0 0,3-2 12 0 0,7-8-1 0 0,-8 7 28 0 0,-2 3 36 0 0,0 0 134 0 0,0 0 60 0 0,0 0 7 0 0,0 0 43 0 0,0 0-76 0 0,0 0 107 0 0,2 10 265 0 0,1-3-82 0 0,2 0-67 0 0,1-1-51 0 0,6 9 291 0 0,-9 0-176 0 0,-1 1-28 0 0,3-9-247 0 0,-4-5-116 0 0,0-1-1 0 0,0 0 1 0 0,-1 1-1 0 0,1-1 1 0 0,0 1-1 0 0,-1-1 0 0 0,1 1 1 0 0,-1-1-1 0 0,1 1 1 0 0,-1-1-1 0 0,0 1 0 0 0,1 0 1 0 0,-1-1-1 0 0,0 1-23 0 0,0-1 20 0 0,0 1 0 0 0,0 0 0 0 0,0-1 0 0 0,1 1 0 0 0,-1-1 0 0 0,0 0 0 0 0,1 1 1 0 0,-1-1-1 0 0,1 1 0 0 0,0-1 0 0 0,-1 0 0 0 0,1 1 0 0 0,0-1-20 0 0,5 12 153 0 0,-4 3 53 0 0,-2-3-9 0 0,1-6-55 0 0,1 2 38 0 0,8 19 219 0 0,-5-1 13 0 0,1-12-94 0 0,-1 0 15 0 0,-3 1-43 0 0,-2-7-62 0 0,2-2-52 0 0,0 1-18 0 0,1 1 13 0 0,3 6 65 0 0,-5 3 47 0 0,-1-10-148 0 0,0 0 36 0 0,4 3 150 0 0,0-2-92 0 0,-1-1-46 0 0,-1-4-103 0 0,-1-1 0 0 0,-1 1 0 0 0,1-1 0 0 0,-1 1 0 0 0,1-1 0 0 0,-1 3-80 0 0,0 11 252 0 0,0 25 379 0 0,3-37-347 0 0,-3-4-189 0 0,0-1-36 0 0,1 1-27 0 0,2 3-186 0 0,-2-3 141 0 0,0 0 45 0 0,0 0 66 0 0,0 1 110 0 0,0-2-56 0 0,-1 1 35 0 0,1-1 39 0 0,0 0 41 0 0,0 1 47 0 0,-1-1 47 0 0,0-1-269 0 0,0-2-45 0 0,0-7-12 0 0,0 9-13 0 0,3-12 50 0 0,2 3-49 0 0,-4 9-22 0 0,0-1-1 0 0,0 1 0 0 0,0-1 0 0 0,-1 1 0 0 0,1-1 0 0 0,0 1 0 0 0,-1-1 0 0 0,0 0 0 0 0,1 1 0 0 0,-1-1 0 0 0,0 0 0 0 0,0 0 0 0 0,1 1 0 0 0,-1-2 0 0 0,0 0 0 0 0,0 1 0 0 0,0-1 0 0 0,1 0 0 0 0,-1 1 0 0 0,1-1 0 0 0,0 1 0 0 0,0-1 0 0 0,0 1 0 0 0,0-1 0 0 0,0 1 0 0 0,1-1 0 0 0,-1 1 0 0 0,1 0 0 0 0,-1 0 0 0 0,1 0 0 0 0,10-17 0 0 0,-9 13 0 0 0,1-1 0 0 0,0 1 0 0 0,0 0 0 0 0,1-1 0 0 0,3-4 0 0 0,-6 8 0 0 0,0-1 0 0 0,1 1-1 0 0,0 0 1 0 0,-1 0 0 0 0,1 0-1 0 0,0 0 1 0 0,1 0 0 0 0,4-5-11 0 0,2-4-53 0 0,10 7-3 0 0,-12-2 21 0 0,-8 6 46 0 0,0 1-1 0 0,1 0 0 0 0,-1-1 1 0 0,0 1-1 0 0,1-1 1 0 0,-1 1-1 0 0,0 0 0 0 0,1-1 1 0 0,-1 1-1 0 0,1 0 1 0 0,-1 0-1 0 0,0-1 0 0 0,1 1 1 0 0,-1 0-1 0 0,1 0 0 0 0,-1 0 1 0 0,1-1-1 0 0,-1 1 1 0 0,1 0-1 0 0,-1 0 0 0 0,1 0 1 0 0,-1 0-1 0 0,1 0 1 0 0,-1 0-1 0 0,1 0 0 0 0,-1 0 1 0 0,1 0-1 0 0,-1 0 0 0 0,1 0 1 0 0,10 0 0 0 0,-8-1-1 0 0,0 1 0 0 0,0 0-1 0 0,0 0 1 0 0,0 0 0 0 0,0 0 0 0 0,0 1 0 0 0,0-1 0 0 0,0 1 0 0 0,0 0-1 0 0,1 0 2 0 0,1 1-13 0 0,-4-1 6 0 0,1-1-1 0 0,-1 0 0 0 0,0 1 0 0 0,1 0 0 0 0,-1-1 0 0 0,0 1 0 0 0,1 0 0 0 0,-1-1 0 0 0,0 1 0 0 0,0 0 0 0 0,0 0 0 0 0,0 0 0 0 0,0 0 0 0 0,0 0 0 0 0,0 0 0 0 0,0 1 0 0 0,0-1 0 0 0,0 0 0 0 0,-1 0 0 0 0,1 1 0 0 0,0-1 0 0 0,-1 0 0 0 0,0 1 0 0 0,1 0 8 0 0,2 11-53 0 0,2-3 35 0 0,-4-8 18 0 0,0-1 0 0 0,0 1 0 0 0,-1-1 0 0 0,1 1 0 0 0,0-1 0 0 0,-1 1 0 0 0,1-1 0 0 0,-1 1 0 0 0,1 0 0 0 0,-1 0 0 0 0,0-1-1 0 0,0 1 1 0 0,0 0 0 0 0,0 0 0 0 0,1-1 0 0 0,-1 1 0 0 0,0 0 0 0 0,0-1 0 0 0,1 1 0 0 0,-1 0 0 0 0,1-1-1 0 0,0 1 1 0 0,-1-1 0 0 0,1 1 0 0 0,0 0 0 0 0,0-1 0 0 0,0 1 0 0 0,4 7-40 0 0,-3 4-79 0 0,-2-6 46 0 0,0-5 49 0 0,0 0 0 0 0,0 0 0 0 0,0 0 1 0 0,0 0-1 0 0,0 0 0 0 0,1 0 0 0 0,-1 1 0 0 0,0-1 0 0 0,1 0 0 0 0,0 0 24 0 0,1 2-44 0 0,2 4-40 0 0,0 1-52 0 0,-1-5 1 0 0,-1-1-44 0 0,8 2-291 0 0,-8-2 309 0 0,-1-1 0 0 0,-1 0 21 0 0,1-1-39 0 0,-1 0-48 0 0,1 0-55 0 0,0 0-60 0 0,0 0-56 0 0,1-1-51 0 0,-1 1-44 0 0,2 0-599 0 0,-1 0-101 0 0,0 3-824 0 0,-1 5-1136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18.9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10248 0 0,'0'0'230'0'0,"0"2"30"0"0,0 8 55 0 0,0-1-129 0 0,0 1-75 0 0,0 1-48 0 0,2 7-45 0 0,0-1 13 0 0,1-6 53 0 0,1-3 53 0 0,0-1 84 0 0,4 6 138 0 0,-3-2-42 0 0,-3 10 231 0 0,-1-8-130 0 0,2-1-105 0 0,2 0-39 0 0,3 5 27 0 0,-1-4-45 0 0,-3-4-36 0 0,-1 2 108 0 0,0 0-51 0 0,1 5 67 0 0,-1-1-56 0 0,3 11 180 0 0,-1-9-104 0 0,0-3 15 0 0,1 0 102 0 0,-2-9-259 0 0,2 7 112 0 0,-3 1-127 0 0,-1-1-42 0 0,5 3 74 0 0,1 6 90 0 0,2 4-81 0 0,-9-24-238 0 0,-1 0 0 0 0,0 0 0 0 0,0-1-1 0 0,0 1 1 0 0,1 0 0 0 0,-1 0 0 0 0,0 0-1 0 0,1 0 1 0 0,-1 0 0 0 0,1-1 0 0 0,-1 1-1 0 0,1 0 1 0 0,-1 0 0 0 0,1-1 0 0 0,0 1-1 0 0,-1 0 1 0 0,1-1 0 0 0,0 1 0 0 0,0-1-10 0 0,5 5 61 0 0,-6-4-51 0 0,1 0 0 0 0,-1 1 0 0 0,1-1 0 0 0,-1 0 0 0 0,1 0 0 0 0,-1 1 0 0 0,0-1 0 0 0,1 0 0 0 0,-1 1 0 0 0,0-1 0 0 0,0 0 0 0 0,0 1 0 0 0,0-1-10 0 0,-1 26 53 0 0,0-14-59 0 0,2-4-20 0 0,1-3-70 0 0,0-2-18 0 0,1-1-37 0 0,2 3-228 0 0,-3-4-517 0 0,-2-2 682 0 0,0 0 40 0 0,0 0-6 0 0,0 0-41 0 0,0 0-4 0 0,0 0-43 0 0,0 0-48 0 0,0 0-56 0 0,0 0-58 0 0,0 0-55 0 0,0 0-49 0 0,0 0-42 0 0,0 0-164 0 0,0 0-42 0 0,0 0-196 0 0,0 0-536 0 0</inkml:trace>
  <inkml:trace contextRef="#ctx0" brushRef="#br0" timeOffset="371.59">349 470 10016 0 0,'1'-1'11'0'0,"28"-8"125"0"0,-16 6-33 0 0,-6 2 3 0 0,1 0 47 0 0,0 1 58 0 0,1-1 70 0 0,0 2-235 0 0,0-1-53 0 0,1-5 35 0 0,8-3 58 0 0,-7 3 345 0 0,-1 1-41 0 0,0 0-39 0 0,0 2-33 0 0,7-3 158 0 0,-7 0-118 0 0,0 0-35 0 0,2 1-68 0 0,6-1 105 0 0,-5-4-83 0 0,-10 6-141 0 0,1-1 1 0 0,0 1-1 0 0,1 1 1 0 0,-1-1-1 0 0,3-1-136 0 0,0 1 110 0 0,-1 0-45 0 0,-1 0-58 0 0,1 2 7 0 0,0 1-1 0 0,0-4 52 0 0,4-6-40 0 0,-7 5 20 0 0,-2 0-35 0 0,0 0-11 0 0,5 1 1 0 0,-6 4 0 0 0,1-1 1 0 0,-1 1-1 0 0,1 0 1 0 0,-1 0-1 0 0,0-1 1 0 0,1 1-1 0 0,-1 0 1 0 0,1-1-1 0 0,-1 1 1 0 0,0 0-1 0 0,0-1 1 0 0,1 1 0 0 0,-1-1-1 0 0,0 1 1 0 0,1 0-1 0 0,-1-1 1 0 0,0 1-1 0 0,0-1 1 0 0,0 1-1 0 0,0-1 1 0 0,1 1-1 0 0,-1-1 1 0 0,0 1 0 0 0,0 0-1 0 0,0-1 1 0 0,0 1-1 0 0,0-1 1 0 0,0 1-1 0 0,0-1 1 0 0,0 1-1 0 0,0-1 1 0 0,-1 0-1 0 0,1-11 83 0 0,0 12-82 0 0,0 0 0 0 0,0-1 1 0 0,0 1-1 0 0,0 0 1 0 0,0 0-1 0 0,0 0 1 0 0,0 0-1 0 0,1 0 1 0 0,-1 0-1 0 0,0 0 0 0 0,0 0 1 0 0,0 0-1 0 0,0 0 1 0 0,-1 0-1 0 0,1-1 1 0 0,0 1-1 0 0,0 0 1 0 0,0 0-1 0 0,0 0 1 0 0,0 0-1 0 0,0 0 0 0 0,0 0 1 0 0,0 0-1 0 0,0 0 1 0 0,0 0-1 0 0,0 0 1 0 0,0 0-1 0 0,0 0 1 0 0,0-1-1 0 0,0 1 0 0 0,0 0 1 0 0,0 0-1 0 0,0 0 1 0 0,0 0-1 0 0,0 0 1 0 0,-1 0-1 0 0,1 0 1 0 0,0 0-1 0 0,0 0 1 0 0,0 0-1 0 0,0 0 0 0 0,0 0 1 0 0,0 0-1 0 0,0 0 1 0 0,0 0-1 0 0,0 0 1 0 0,0 0-1 0 0,0 0 1 0 0,-1 0-1 0 0,1 0 0 0 0,0 0 1 0 0,0 0-1 0 0,0 0 1 0 0,0 0-1 0 0,0 0 1 0 0,0 0-1 0 0,0 0-1 0 0,-1 0 6 0 0,0 0 0 0 0,0-1 0 0 0,0 1 0 0 0,0 0 0 0 0,0-1 0 0 0,0 1 0 0 0,0-1 0 0 0,0 0 0 0 0,1 1 0 0 0,-1-1 0 0 0,0 0 0 0 0,0 1-1 0 0,1-1 1 0 0,-1 0 0 0 0,0 0 0 0 0,1 1 0 0 0,-1-1 0 0 0,1 0 0 0 0,-1 0 0 0 0,1 0 0 0 0,-1 0 0 0 0,1 0 0 0 0,0 0-6 0 0,-8-11-3 0 0,2 9-48 0 0,1 2 37 0 0,0 0 1 0 0,2-5-31 0 0,3 6 43 0 0,0-1 0 0 0,0 1 0 0 0,0 0 0 0 0,0 0 0 0 0,0 0-1 0 0,0-1 1 0 0,0 1 0 0 0,0 0 0 0 0,0 0 0 0 0,0 0 0 0 0,0 0 0 0 0,0-1 0 0 0,-1 1 0 0 0,1 0-1 0 0,0 0 1 0 0,0 0 0 0 0,0 0 0 0 0,0-1 0 0 0,0 1 0 0 0,-1 0 0 0 0,1 0 0 0 0,0 0 0 0 0,0 0-1 0 0,0 0 1 0 0,0 0 0 0 0,-1 0 0 0 0,1 0 0 0 0,0-1 0 0 0,0 1 0 0 0,0 0 0 0 0,0 0-1 0 0,-1 0 2 0 0,-22-1-18 0 0,18 3-30 0 0,-10 11 36 0 0,5-6 19 0 0,7-5-14 0 0,1 0-1 0 0,-1 0 1 0 0,0 1-1 0 0,1-1 1 0 0,0 1-1 0 0,-1 0 1 0 0,1 0-1 0 0,-1 2 8 0 0,-4 11 5 0 0,4-4 27 0 0,2-10-23 0 0,1 1 0 0 0,-1-1 0 0 0,1 0 0 0 0,-1 0 0 0 0,0 0 0 0 0,0 0 0 0 0,0 1 0 0 0,0-1 0 0 0,0 0 0 0 0,0-1 0 0 0,0 1 0 0 0,-1 0 0 0 0,1 0 0 0 0,-1 0-9 0 0,-2 2 25 0 0,0 0-1 0 0,0 0 1 0 0,0 1-1 0 0,1 0 1 0 0,-1 0-25 0 0,3-3 9 0 0,0 1-1 0 0,0-1 1 0 0,0 1-1 0 0,0-1 1 0 0,1 0 0 0 0,-1 1-1 0 0,1-1 1 0 0,-1 1-1 0 0,1 0 1 0 0,0-1 0 0 0,0 2-9 0 0,0-1 11 0 0,0 0 1 0 0,0-1-1 0 0,-1 1 1 0 0,1 0-1 0 0,-1 0 1 0 0,0 0-1 0 0,1 0 1 0 0,-2 1-12 0 0,-9 13 38 0 0,-1 2-24 0 0,11-17-12 0 0,0 0 0 0 0,1 1 0 0 0,-1-1 0 0 0,1 1 0 0 0,-1-1 0 0 0,1 1 1 0 0,0 0-1 0 0,0-1 0 0 0,0 1 0 0 0,0-1 0 0 0,0 1 0 0 0,1-1 0 0 0,-1 1 1 0 0,1-1-1 0 0,-1 1 0 0 0,1-1 0 0 0,0 1 0 0 0,0-1 0 0 0,0 0 1 0 0,1 1-1 0 0,0-1-2 0 0,0 2 7 0 0,0 0 0 0 0,0-1 0 0 0,1 1 0 0 0,0-1 0 0 0,0 0 1 0 0,0 0-1 0 0,0 0 0 0 0,0 0 0 0 0,0 0 0 0 0,1-1 1 0 0,2 2-8 0 0,10 8 12 0 0,-15-10-12 0 0,0-1 0 0 0,0 0 0 0 0,0 0 0 0 0,1 0 0 0 0,-1 1 0 0 0,0-1 0 0 0,1-1 0 0 0,-1 1 0 0 0,1 0 0 0 0,-1 0 0 0 0,1 0 0 0 0,-1-1 0 0 0,1 1 0 0 0,0-1 0 0 0,-1 1 0 0 0,1-1 0 0 0,0 0 0 0 0,-1 0-1 0 0,1 1 1 0 0,0-1 0 0 0,-1 0 0 0 0,1 0 0 0 0,-1 0 0 0 0,1 0 0 0 0,-1 1 0 0 0,1-1 0 0 0,-1 1 0 0 0,1-1 0 0 0,-1 1 0 0 0,0 0 0 0 0,1-1 0 0 0,-1 1 0 0 0,0 0 0 0 0,12 5-15 0 0,8-3-50 0 0,2-3-40 0 0,-11 0 35 0 0,-7 0-30 0 0,1-1-70 0 0,-2 0-64 0 0,0 0-59 0 0,0 0-52 0 0,-1 0-45 0 0,1 0-40 0 0,-1-1-32 0 0,2 0-376 0 0,4-1-494 0 0,3 1-597 0 0,6 2-1097 0 0,-17 0 2999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15.9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152 1 9152 0 0,'0'0'208'0'0,"0"0"33"0"0,0 0 14 0 0,-2 2-42 0 0,-15 15-26 0 0,12-12-33 0 0,1-2-14 0 0,2 0 327 0 0,2-1 12 0 0,0 6-157 0 0,-1-5-195 0 0,1 1 0 0 0,0-1 0 0 0,0 1-1 0 0,0-1 1 0 0,0 1 0 0 0,1-1 0 0 0,-1 0 0 0 0,1 1 0 0 0,0 0-127 0 0,7 13 524 0 0,0 0-82 0 0,-1 5 9 0 0,-5-17-334 0 0,-1 1-1 0 0,0 0 1 0 0,0 0-1 0 0,-1 0 1 0 0,0 0-117 0 0,3 23 490 0 0,7 14 182 0 0,-5-24-372 0 0,-3-12-214 0 0,0 0 33 0 0,6 17 351 0 0,1-1-9 0 0,-7-16-349 0 0,0 0-35 0 0,2 10 125 0 0,-3-9-112 0 0,1-1-1 0 0,0 0 1 0 0,1 0 0 0 0,-1 0 0 0 0,2 1-90 0 0,-2-3 64 0 0,0 0-1 0 0,1 0 1 0 0,-2 0-1 0 0,1 1 1 0 0,-1-1-1 0 0,1 1 1 0 0,-2-1 0 0 0,1 1-1 0 0,0 4-63 0 0,0 7 162 0 0,5-1-60 0 0,0-1-21 0 0,-4 2 43 0 0,-2-13-98 0 0,0 0-1 0 0,1 0 1 0 0,0 0-1 0 0,0-1 1 0 0,0 1-1 0 0,0 0 1 0 0,0-1-1 0 0,1 1 1 0 0,-1-1-1 0 0,2 3-25 0 0,-2-3 23 0 0,0 0-1 0 0,0-1 1 0 0,0 1-1 0 0,-1 0 1 0 0,0 0-1 0 0,1 0 1 0 0,-1 0-1 0 0,0 0 1 0 0,-1 0-1 0 0,1 0 1 0 0,0-1-1 0 0,-1 2-22 0 0,0 16 73 0 0,1-19-74 0 0,0 1 1 0 0,0 0-1 0 0,0 0 0 0 0,0 0 1 0 0,1-1-1 0 0,-1 1 1 0 0,1 0-1 0 0,0 0 0 0 0,-1 0 1 0 0,11 10-16 0 0,-9-9-61 0 0,-2-3-84 0 0,0 0-136 0 0,0 0 6 0 0,0 0-36 0 0,0 0-853 0 0,0 0-48 0 0,0 0-10 0 0</inkml:trace>
  <inkml:trace contextRef="#ctx0" brushRef="#br0" timeOffset="358.05">1 303 10120 0 0,'0'0'298'0'0,"0"0"-4"0"0,0 0-232 0 0,2 0-23 0 0,2 0-29 0 0,10 0-7 0 0,-6-2 61 0 0,-4-5 136 0 0,-4 7-181 0 0,0-1 0 0 0,1 1 0 0 0,-1 0-1 0 0,0-1 1 0 0,0 1 0 0 0,1-1 0 0 0,-1 1-1 0 0,0 0 1 0 0,1-1 0 0 0,-1 1 0 0 0,0 0-1 0 0,1 0 1 0 0,-1-1 0 0 0,1 1 0 0 0,-1 0-1 0 0,0 0 1 0 0,1-1 0 0 0,-1 1 0 0 0,1 0-1 0 0,-1 0 1 0 0,1 0 0 0 0,-1 0 0 0 0,1 0-1 0 0,-1 0 1 0 0,1 0 0 0 0,-1 0 0 0 0,1 0-1 0 0,-1 0 1 0 0,0 0 0 0 0,1 0 0 0 0,-1 0-1 0 0,1 0-18 0 0,11-2 392 0 0,3-4 41 0 0,6-4-19 0 0,6 3-176 0 0,-19 5-157 0 0,1 0-1 0 0,0 0 1 0 0,-1-1-1 0 0,0-1 1 0 0,1 1-1 0 0,-1-1-80 0 0,-3 0 59 0 0,0 2-1 0 0,0-1 0 0 0,1 0 1 0 0,3 0-59 0 0,38-9 226 0 0,-16 6-96 0 0,-17 2-114 0 0,14-2-66 0 0,-12 4-26 0 0,4 1-37 0 0,8 1 8 0 0</inkml:trace>
  <inkml:trace contextRef="#ctx0" brushRef="#br0" timeOffset="678.43">530 469 7920 0 0,'0'0'174'0'0,"0"0"29"0"0,3 0 13 0 0,9 3-31 0 0,3 4-110 0 0,-3-1-77 0 0,-8-5 15 0 0,-2-1 31 0 0,0 0 27 0 0,-1 0 39 0 0,1-1 44 0 0,1 1 54 0 0,0 0 61 0 0,1 0 69 0 0,2-1-4 0 0,0-1-43 0 0,1-3 86 0 0,-1 0-47 0 0,-4 4-25 0 0,0 0-71 0 0,-1 0-59 0 0,1 0-52 0 0,0 1-28 0 0,0 0-42 0 0,3 1 18 0 0,-4-1-10 0 0,0 0 56 0 0,-1 1-93 0 0,1-1 0 0 0,-1 0 1 0 0,1 0-1 0 0,-1 0 0 0 0,1 0 1 0 0,-1 0-1 0 0,1 0 0 0 0,-1 0 1 0 0,1 0-1 0 0,-1 0 0 0 0,1 0 1 0 0,-1 0-1 0 0,0 0 0 0 0,1-1 1 0 0,-1 1-1 0 0,1 0 0 0 0,-1 0 1 0 0,1 0-1 0 0,-1-1 0 0 0,0 1 1 0 0,1 0-1 0 0,-1 0 0 0 0,1-1 1 0 0,-1 1-1 0 0,0 0 0 0 0,1-1 1 0 0,-1 1-1 0 0,0 0 1 0 0,0-1-1 0 0,1 1 0 0 0,-1-1 1 0 0,0 1-25 0 0,7-10 399 0 0,3 4-217 0 0,3 1 56 0 0,-10 3-157 0 0,1 1 1 0 0,0-1-1 0 0,0 0 0 0 0,0 0 0 0 0,-1 0 0 0 0,1 0 0 0 0,-1-1 1 0 0,1 0-82 0 0,12-7 274 0 0,-5 2-106 0 0,-3-4-69 0 0,1 4-62 0 0,-8 7-27 0 0,1 0 1 0 0,0-1-1 0 0,0 0 0 0 0,0 1 0 0 0,-1-1 0 0 0,1 0 0 0 0,-1 0 1 0 0,1 0-1 0 0,-1 0 0 0 0,0 0 0 0 0,1-1-10 0 0,23-25 88 0 0,-22 21-36 0 0,-3-1-54 0 0,-1 5 6 0 0,1-12-4 0 0,-2-12 0 0 0,2 26 0 0 0,0 1 0 0 0,0 0 0 0 0,0 0-1 0 0,0 0 1 0 0,0-1 0 0 0,-1 1 0 0 0,1 0 0 0 0,0 0 0 0 0,0 0-1 0 0,0 0 1 0 0,0-1 0 0 0,0 1 0 0 0,-1 0 0 0 0,1 0 0 0 0,0 0-1 0 0,0 0 1 0 0,0 0 0 0 0,0 0 0 0 0,-1-1 0 0 0,1 1 0 0 0,0 0 0 0 0,0 0-1 0 0,0 0 1 0 0,-1 0 0 0 0,1 0 0 0 0,0 0 0 0 0,0 0 0 0 0,0 0-1 0 0,-1 0 1 0 0,1 0 0 0 0,0 0 0 0 0,0 0 0 0 0,-1 0 0 0 0,1 0-1 0 0,0 0 1 0 0,0 0 0 0 0,0 0 0 0 0,-1 1 0 0 0,-2-1-9 0 0,0 0-67 0 0,1 0-19 0 0,1 0 93 0 0,1 0 0 0 0,-1 0 0 0 0,1 0 0 0 0,0 0-1 0 0,-1 0 1 0 0,1 0 0 0 0,-1 0 0 0 0,1 0 0 0 0,0 0 0 0 0,-1 0-1 0 0,1 0 1 0 0,-1 0 0 0 0,1 1 0 0 0,0-1 0 0 0,-1 0 0 0 0,1 0-1 0 0,0 0 1 0 0,-1 1 0 0 0,1-1 0 0 0,0 0 0 0 0,-1 0 0 0 0,1 1-1 0 0,0-1 1 0 0,0 0 0 0 0,-1 1 0 0 0,1-1 0 0 0,0 0-1 0 0,0 1 1 0 0,-1-1 0 0 0,1 0 0 0 0,0 1 2 0 0,-4 5-17 0 0,-9 0-36 0 0,12-6 51 0 0,0 1 0 0 0,0 0 0 0 0,-1-1-1 0 0,1 1 1 0 0,0 0 0 0 0,0 0 0 0 0,1 0 0 0 0,-1 0 0 0 0,0 0 0 0 0,0 0 0 0 0,0 0 0 0 0,0 1 2 0 0,-16 31-60 0 0,15-29 66 0 0,0 0 0 0 0,0 0 0 0 0,0 0 0 0 0,1 1 0 0 0,-1-1 0 0 0,1 1 0 0 0,1-1 0 0 0,-1 1 0 0 0,0 1-6 0 0,0 43 107 0 0,1-42-91 0 0,1 10 82 0 0,6 1-20 0 0,-3-8-34 0 0,0 1 49 0 0,0 0 0 0 0,1 0 0 0 0,1 2-93 0 0,-5-11 12 0 0,4 5 38 0 0,0-1 1 0 0,0 0-1 0 0,0 0 1 0 0,1 0-1 0 0,-1-1 1 0 0,5 3-51 0 0,7 8 129 0 0,-15-14-119 0 0,0-1 1 0 0,-1 1 0 0 0,1-1 0 0 0,0 0 0 0 0,0 1 0 0 0,0-1 0 0 0,0 0 0 0 0,0 0 0 0 0,0-1 0 0 0,1 1 0 0 0,-1 0 0 0 0,0-1 0 0 0,0 1-1 0 0,1-1-10 0 0,9 3 38 0 0,8 7 35 0 0,5-5-1 0 0,-12 1-28 0 0,-12-5-41 0 0,1 0-1 0 0,-1 0 0 0 0,0-1 0 0 0,1 1 0 0 0,-1 0 0 0 0,1-1 1 0 0,-1 0-1 0 0,1 1 0 0 0,-1-1 0 0 0,1 0 0 0 0,-1 1 0 0 0,1-1 0 0 0,-1 0-2 0 0,51 0 65 0 0,-40 0-108 0 0,0 0-61 0 0,-6 0-38 0 0,-1-1 69 0 0,10-4 11 0 0,-10 2-32 0 0,-2 1-3 0 0,0 1-45 0 0,-1-1-53 0 0,0 0-63 0 0,1 1-6 0 0,-1-1-52 0 0,0 0-58 0 0,0 1-62 0 0,0-1-68 0 0,1 1-71 0 0,0-1-78 0 0,-1 1-82 0 0,4-1-1233 0 0,3 2-1116 0 0,-9 0 3083 0 0</inkml:trace>
  <inkml:trace contextRef="#ctx0" brushRef="#br0" timeOffset="1026.06">1226 228 8808 0 0,'0'0'197'0'0,"0"0"24"0"0,0 0 19 0 0,2 0-29 0 0,2 0-178 0 0,5 0-23 0 0,0 0 5 0 0,-3 2 40 0 0,1 4 95 0 0,-3 3 80 0 0,2 1 201 0 0,5-4 8 0 0,-10-5-407 0 0,0-1-1 0 0,0 1 1 0 0,0-1-1 0 0,0 1 1 0 0,0-1-1 0 0,0 1 1 0 0,0-1-1 0 0,0 1 1 0 0,0 0 0 0 0,-1-1-1 0 0,1 1 1 0 0,0 0-1 0 0,0 0 1 0 0,-1 0-1 0 0,1 0 1 0 0,0 0-32 0 0,3 8 340 0 0,2 2 86 0 0,1 2-56 0 0,6 12 221 0 0,-10-16-305 0 0,1-3-69 0 0,0-1-26 0 0,4 1 13 0 0,3 3 56 0 0,4 11 185 0 0,-7-9-148 0 0,2 1 83 0 0,-5-7-196 0 0,-1 1 1 0 0,1-1 0 0 0,-1 1 0 0 0,-1 0 0 0 0,3 4-185 0 0,8 18 572 0 0,-5-8-208 0 0,1-3-75 0 0,8 16 243 0 0,-3-4-60 0 0,0-10-259 0 0,-5-6-148 0 0,-7 2-11 0 0,-3-14-49 0 0,0 1 1 0 0,0-1 0 0 0,0 1-1 0 0,0-1 1 0 0,1 0 0 0 0,-1 1-1 0 0,1-1 1 0 0,-1 1 0 0 0,1-1-1 0 0,-1 0 1 0 0,1 1 0 0 0,0-1-1 0 0,0 0 1 0 0,-1 1 0 0 0,1-1-6 0 0,4 4-20 0 0,-2-2-65 0 0,-3-3-11 0 0,0 0 25 0 0,0 0-26 0 0,0 0-67 0 0,0 0-170 0 0,0 0-308 0 0,0-1 128 0 0,0 0 56 0 0,0 0-66 0 0,0-1 76 0 0,0 1 65 0 0,0 0 51 0 0,0 0-42 0 0,1-2-534 0 0,-1 2 474 0 0,1-1-30 0 0,-1 1-106 0 0,5-5-1476 0 0,3-3-1147 0 0,-8 9 3164 0 0</inkml:trace>
  <inkml:trace contextRef="#ctx0" brushRef="#br0" timeOffset="1271.73">1573 167 9904 0 0,'-12'0'222'0'0,"9"0"30"0"0,3 3 20 0 0,-1 4-118 0 0,-4-4-58 0 0,-1 2-60 0 0,-10 22-36 0 0,11-16 53 0 0,-1 0 95 0 0,-2 1 124 0 0,-4 7 254 0 0,0 0 36 0 0,4-6-228 0 0,2-2-111 0 0,1-1-72 0 0,-4 5 111 0 0,1-1-41 0 0,-22 26 356 0 0,14-18-218 0 0,-11 13 147 0 0,-35 48 612 0 0,56-73-937 0 0,-1-2-42 0 0,-1 0-14 0 0,-3 2 13 0 0,0 0-4 0 0,0 3 86 0 0,1 5 189 0 0,5-9-238 0 0,-1 1-51 0 0,-3 7-27 0 0,3-4-92 0 0,1-2-38 0 0,-3 6-36 0 0,6-12-85 0 0,1 0-51 0 0,1 1-90 0 0,0 2-209 0 0,0-4 167 0 0,0-2-581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15.2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0 258 6624 0 0,'0'0'192'0'0,"0"2"-7"0"0,3 8-146 0 0,3-7-23 0 0,-2-3 44 0 0,-4 0-60 0 0,2 0 123 0 0,1 2 142 0 0,3 3-18 0 0,2 0 37 0 0,-3-3-63 0 0,1-1 35 0 0,-3-1 242 0 0,-3 0-55 0 0,6 2-10 0 0,0-2-112 0 0,1-1-87 0 0,-1-1-63 0 0,8-7 175 0 0,-10 6-160 0 0,-3 2-9 0 0,0 0-32 0 0,2 0 60 0 0,0 0-73 0 0,1 1-66 0 0,-1 0-15 0 0,-1-1 53 0 0,0 0-40 0 0,0-1 0 0 0,0 0 1 0 0,0 1-1 0 0,-1-1 1 0 0,1 0-1 0 0,-1 0 1 0 0,1 0-1 0 0,-1 0 1 0 0,0 0-1 0 0,0 0 0 0 0,1-2-64 0 0,4-8 266 0 0,-3 5-136 0 0,2-2 86 0 0,-1-2 9 0 0,5 1-80 0 0,0-3-100 0 0,-8 10-56 0 0,0 0 1 0 0,0 0-1 0 0,0 0 1 0 0,0-1 0 0 0,0 1-1 0 0,-1-2 11 0 0,1-7-85 0 0,0 1-1 0 0,-2-11 86 0 0,0 10-5 0 0,1 0 37 0 0,0-3-16 0 0,0 3 52 0 0,-3 7 0 0 0,0 1-47 0 0,-2 0 6 0 0,-2-4 42 0 0,-6-2-58 0 0,1 8-1 0 0,9 2 44 0 0,1 2-1 0 0,-10 5-33 0 0,-1 2 61 0 0,8 1-22 0 0,-6-5-48 0 0,-6 22-11 0 0,15-25 1 0 0,1-1 1 0 0,0 1-1 0 0,-1 0 1 0 0,1 0 0 0 0,0-1-1 0 0,0 1 1 0 0,0 0-1 0 0,-1 1-1 0 0,1 0 11 0 0,1 0 0 0 0,-1 0 0 0 0,0 0-1 0 0,1 0 1 0 0,0 0 0 0 0,0 0 0 0 0,0 2-11 0 0,0-3 8 0 0,0-1 1 0 0,0 1 0 0 0,0 0-1 0 0,-1-1 1 0 0,1 1 0 0 0,0-1-1 0 0,-1 1 1 0 0,1 0 0 0 0,-1-1-1 0 0,0 1 1 0 0,1-1 0 0 0,-1 0-1 0 0,0 1 1 0 0,0-1-9 0 0,-5 11 55 0 0,2 16 33 0 0,5 22 130 0 0,0-27-108 0 0,0-5-19 0 0,5-3-33 0 0,0 0-19 0 0,-4 3 21 0 0,-2-16-53 0 0,0 1 0 0 0,0-1 0 0 0,0 1 1 0 0,1 0-1 0 0,-1-1 0 0 0,1 1 0 0 0,0-1 1 0 0,0 0-1 0 0,-1 1 0 0 0,2-1 1 0 0,-1 1-8 0 0,2 2 9 0 0,1 0 1 0 0,-1-1-1 0 0,1 1 1 0 0,0-1 0 0 0,1 1-10 0 0,0 0 6 0 0,3 2 29 0 0,9 11-4 0 0,-15-16-23 0 0,0-1 0 0 0,0 1 0 0 0,1-1 0 0 0,-1 1 0 0 0,0-1 0 0 0,0 0 0 0 0,1 0 0 0 0,-1 0 0 0 0,1 0 0 0 0,-1 0 0 0 0,1 0 1 0 0,0-1-1 0 0,-1 1 0 0 0,1-1 0 0 0,-1 0 0 0 0,1 0 0 0 0,0 0 0 0 0,-1 0 0 0 0,1 0 0 0 0,1-1-8 0 0,6 1 21 0 0,0 1 8 0 0,-5-1-17 0 0,-1 1 1 0 0,1-1-1 0 0,-1 0 0 0 0,1 0 1 0 0,0 0-1 0 0,-1-1 1 0 0,1 0-1 0 0,-1 0 0 0 0,3 0-12 0 0,2-4-44 0 0,12-8 76 0 0,-14 8-77 0 0,-1 1-54 0 0,0-1-75 0 0,0-1-94 0 0,0 1-114 0 0,-5 3 151 0 0,1 1-36 0 0,1-2-363 0 0,-1 0 86 0 0,1 1-51 0 0,3-2-699 0 0,4-2-542 0 0,8-3-1043 0 0,-18 9 2853 0 0</inkml:trace>
  <inkml:trace contextRef="#ctx0" brushRef="#br0" timeOffset="348.01">530 31 8264 0 0,'-1'2'-47'0'0,"1"1"75"0"0,0 2 126 0 0,1 8 377 0 0,0-9-422 0 0,0-1-68 0 0,4 5 2 0 0,-4-7-43 0 0,0 0-1 0 0,-1 1 1 0 0,1-1 0 0 0,0 1 0 0 0,0-1-1 0 0,-1 1 1 0 0,1-1 0 0 0,-1 1 0 0 0,1-1 0 0 0,-1 1-1 0 0,0-1 1 0 0,0 1 0 0 0,1 0 0 0 0,-1-1 0 0 0,2 14 48 0 0,4-3 101 0 0,-1-3 9 0 0,-1 3 49 0 0,1-2 41 0 0,-1 0-25 0 0,-2-2-14 0 0,-1-1 29 0 0,0 1 82 0 0,-1 0 0 0 0,2-1-80 0 0,0 1-30 0 0,2 2 21 0 0,1 0 32 0 0,-2 0 77 0 0,0-2-91 0 0,-1 0-34 0 0,2 3 25 0 0,-1-3-20 0 0,-1 10 396 0 0,1 0-58 0 0,-1-11-439 0 0,2 1 73 0 0,1 5 159 0 0,9 17 565 0 0,-9 0-54 0 0,5-18-453 0 0,-9-11-171 0 0,0 0-70 0 0,-1 0-61 0 0,1 0-51 0 0,-1 1-55 0 0,1 3-195 0 0,-1-4 188 0 0,-1 0 72 0 0,1 0 103 0 0,0-1-36 0 0,0 0 35 0 0,0 1 41 0 0,0-1 43 0 0,0 0 48 0 0,0 0 50 0 0,0 0 102 0 0,0 0 71 0 0,0-3-468 0 0,0 1-34 0 0,0 1 1 0 0,0-1 0 0 0,0 0 0 0 0,0 0-1 0 0,0 1 1 0 0,0-1 0 0 0,-1 0 0 0 0,1 0-1 0 0,0 1 1 0 0,-1-1 0 0 0,0-1-22 0 0,-5-1 27 0 0,5 4-25 0 0,1 0 0 0 0,-1-1 0 0 0,1 1 0 0 0,-1 0-1 0 0,1-1 1 0 0,0 1 0 0 0,-1 0 0 0 0,1-1 0 0 0,-1 1-1 0 0,1-1 1 0 0,0 1 0 0 0,0 0 0 0 0,-1-1-1 0 0,1 1 1 0 0,0-1 0 0 0,-1 1 0 0 0,1-1 0 0 0,0 1-1 0 0,0-1 1 0 0,0 0 0 0 0,0 1 0 0 0,0-1 0 0 0,0 1-1 0 0,0-1 1 0 0,0 1 0 0 0,0-1 0 0 0,0 1-1 0 0,0-1 1 0 0,0 1 0 0 0,0-1 0 0 0,0 0 0 0 0,0 1-1 0 0,0-1-1 0 0,0-175 12 0 0,1 172-14 0 0,-1 1 0 0 0,1 0-1 0 0,-1 0 1 0 0,1 0-1 0 0,0 0 1 0 0,0 0-1 0 0,1 0 1 0 0,-1 0 0 0 0,1 0-1 0 0,-1 0 1 0 0,1 0-1 0 0,0 1 1 0 0,1-2 2 0 0,7-14-65 0 0,-4 4-23 0 0,-4 10 59 0 0,0 0-1 0 0,1 0 1 0 0,-1 1-1 0 0,1-1 1 0 0,3-2 29 0 0,7-7-159 0 0,-2 2-45 0 0,-8 8 91 0 0,0-1 1 0 0,0 0 0 0 0,-1 0 0 0 0,1 0-1 0 0,0-2 113 0 0,9-12-483 0 0,-11 16 422 0 0,0 0 1 0 0,1 1-1 0 0,-1-1 0 0 0,1 1 1 0 0,-1-1-1 0 0,1 1 0 0 0,0 0 1 0 0,0 0-1 0 0,0-1 61 0 0,3 0-212 0 0,1-1 6 0 0,-2 1 53 0 0,-1 1 19 0 0,-1 0-16 0 0,0 0-48 0 0,0 0-14 0 0,-1 0-51 0 0,1-1-57 0 0,-1 1-66 0 0,0 0-26 0 0,-1 1-58 0 0,1 0-51 0 0,-1-1-46 0 0,0 1-162 0 0,0 0-46 0 0,1 0-197 0 0,-1 0-534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23.8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244 31 6648 0 0,'0'0'149'0'0,"0"0"23"0"0,0 0 12 0 0,0-3-25 0 0,-3-7-127 0 0,-2 8-20 0 0,0-1 72 0 0,3 0 69 0 0,0 0-14 0 0,1 0 25 0 0,-1 1 32 0 0,0 2-12 0 0,-1-1 61 0 0,0 1 72 0 0,-2 0 85 0 0,-5 0 60 0 0,-22 0 765 0 0,23 0-917 0 0,2 0-79 0 0,-4 1-27 0 0,0 6 14 0 0,3-3-96 0 0,-2 1 47 0 0,8-4-131 0 0,-1 0 0 0 0,1 0 0 0 0,0 0 0 0 0,0 0-1 0 0,0 1 1 0 0,0-1 0 0 0,0 0 0 0 0,0 1 0 0 0,1 0-38 0 0,-8 7 361 0 0,0-1-68 0 0,1 1-60 0 0,0 0-51 0 0,-1 1-21 0 0,0 1-46 0 0,-13 24 94 0 0,22-33-195 0 0,-1 0-1 0 0,0 0 1 0 0,1 0-1 0 0,-1 1 1 0 0,1-1-1 0 0,0 0 0 0 0,-1 0 1 0 0,1 1-1 0 0,0-1 1 0 0,1 2-14 0 0,-3 12 59 0 0,-3-4 0 0 0,4-10-50 0 0,0-1 0 0 0,0 1 0 0 0,0-1-1 0 0,1 1 1 0 0,-1-1 0 0 0,1 1 0 0 0,-1-1 0 0 0,1 1 0 0 0,-1-1 0 0 0,1 1 0 0 0,0 0 0 0 0,0-1 0 0 0,0 1 0 0 0,0 0-9 0 0,-1 7 34 0 0,1 11 32 0 0,3-4 18 0 0,-1-11-69 0 0,5 16 114 0 0,-5-17-88 0 0,0 0 0 0 0,-1 0 0 0 0,1 0 0 0 0,0-1 0 0 0,1 1 0 0 0,-1-1 1 0 0,3 3-42 0 0,4 2 170 0 0,0-1 0 0 0,1 1 1 0 0,4 1-171 0 0,5 2 161 0 0,-7-8-29 0 0,9-3-87 0 0,-7-1-46 0 0,-2 2 1 0 0,-7 0 0 0 0,0-1 0 0 0,1 0 0 0 0,-1 0 0 0 0,1 0 0 0 0,-1-1 0 0 0,0 0 0 0 0,1 0 0 0 0,0 0 0 0 0,22-9 16 0 0,-17 7 6 0 0,-7 3-10 0 0,-1-1 0 0 0,1 0 1 0 0,0-1-1 0 0,-1 1 0 0 0,1 0 1 0 0,-1-1-1 0 0,0 0 1 0 0,1 0-1 0 0,1-1-12 0 0,9-7 8 0 0,1-1 33 0 0,29-28 149 0 0,-37 32-151 0 0,-4 4-16 0 0,0 0 1 0 0,0 0-1 0 0,0-1 1 0 0,0 1-1 0 0,0-1 0 0 0,-1 0-23 0 0,13-26 192 0 0,-14 29-186 0 0,-1 0 0 0 0,0 1-1 0 0,0-1 1 0 0,1 0-1 0 0,-1 0 1 0 0,0 0-1 0 0,0 0 1 0 0,0 0 0 0 0,0 0-1 0 0,0 0 1 0 0,0 0-1 0 0,0 0 1 0 0,-1 0-1 0 0,1 1 1 0 0,0-1 0 0 0,0 0-1 0 0,-1 0 1 0 0,1 0-1 0 0,-1 0 1 0 0,1 0-1 0 0,-1 1 1 0 0,1-1 0 0 0,-1 0-1 0 0,1 0 1 0 0,-1 1-1 0 0,0-1 1 0 0,1 0-6 0 0,-5-5 41 0 0,1-4 24 0 0,-1 0 2 0 0,-3 0-37 0 0,-14-11-136 0 0,15 14 33 0 0,0 0 0 0 0,-1 1 0 0 0,-1 0 0 0 0,1 1 0 0 0,-7-4 73 0 0,-3-2-194 0 0,4 2-25 0 0,-2 2-92 0 0,4 3 112 0 0,-3 0-81 0 0,-1-6-78 0 0,11 5 176 0 0,-8-4-182 0 0,4 4 84 0 0,2 2 5 0 0,1 0-90 0 0,1 0-98 0 0,2 2-14 0 0,0 0-108 0 0,1 1 87 0 0,0 0-39 0 0,-1 0-626 0 0,1 0-487 0 0,2 0-928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24.2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137 91 10336 0 0,'8'-9'128'0'0,"0"-7"152"0"0,4-1 104 0 0,-10 14-223 0 0,-1 0-67 0 0,0 0-49 0 0,-1 0-56 0 0,0-1-12 0 0,1 2 45 0 0,0 0-23 0 0,1 0 1 0 0,-1 1-1 0 0,1-1 1 0 0,0 0 0 0 0,0 1-1 0 0,-1-1 1 0 0,1 1-1 0 0,0 0 1 0 0,0 0 0 0 0,1 0-1 0 0,-1 0 1 0 0,1-1 0 0 0,6-2 19 0 0,-3-1 39 0 0,-4 3 58 0 0,-1 2 133 0 0,-1 0 211 0 0,2 0 11 0 0,8 0-27 0 0,-7 0-118 0 0,-3 0-50 0 0,2 0-10 0 0,-1 0-245 0 0,0 0 1 0 0,0 0-1 0 0,0 0 1 0 0,1 0-1 0 0,-1 0 1 0 0,0 1-1 0 0,0-1 1 0 0,0 0-1 0 0,0 1 1 0 0,0-1-1 0 0,-1 0 1 0 0,1 1-1 0 0,0 0 1 0 0,0-1-1 0 0,0 1-21 0 0,0 0 40 0 0,1 0-1 0 0,-1 1 0 0 0,0-1 1 0 0,0 1-1 0 0,0-1 1 0 0,-1 0-1 0 0,1 1 0 0 0,0 0 1 0 0,0-1-1 0 0,-1 1 0 0 0,1-1 1 0 0,-1 1-1 0 0,0 0 1 0 0,1 0-40 0 0,1 32 539 0 0,-3-11-238 0 0,0 0-63 0 0,11 35 228 0 0,-15-28-221 0 0,10-10-79 0 0,-2-10-84 0 0,12 51 414 0 0,-12-44-352 0 0,-3 5-2 0 0,0-18-107 0 0,0 0-1 0 0,0 0 1 0 0,0 0 0 0 0,0 0-1 0 0,1-1 1 0 0,1 4-35 0 0,2 4 107 0 0,3 2 36 0 0,-4-9-107 0 0,-1 0 0 0 0,0 0 0 0 0,-1 0 0 0 0,1 0-1 0 0,-1 0 1 0 0,0 1 0 0 0,0-1 0 0 0,0 0-1 0 0,0 1 1 0 0,-1-1 0 0 0,1 1 0 0 0,-2 2-36 0 0,2-2 35 0 0,-1-1 0 0 0,1 0-1 0 0,0 1 1 0 0,0-1 0 0 0,0 0 0 0 0,1 0 0 0 0,0 0 0 0 0,-1 0 0 0 0,1 0 0 0 0,3 3-35 0 0,6 17 147 0 0,-8-6-36 0 0,-4-17-101 0 0,1 0 0 0 0,0 1 0 0 0,1-1-1 0 0,-1 0 1 0 0,0 1 0 0 0,0-1 0 0 0,1 0-1 0 0,-1 1 1 0 0,0-1 0 0 0,1 1-10 0 0,4 6 43 0 0,-4-7-34 0 0,0 0-1 0 0,0 1 1 0 0,-1-1-1 0 0,1 0 1 0 0,0 1-1 0 0,-1-1 1 0 0,1 1-1 0 0,-1-1 1 0 0,1 1 0 0 0,-1 0-1 0 0,0-1 1 0 0,1 1-1 0 0,-1-1 1 0 0,0 1-9 0 0,-1 11 7 0 0,1-9 1 0 0,-1 0 0 0 0,1 0 0 0 0,0 0 0 0 0,0 0 0 0 0,0 0 0 0 0,0 0 0 0 0,1 0 0 0 0,0-1 0 0 0,0 1-1 0 0,0 2-7 0 0,9-1 0 0 0,-7 5-16 0 0,-3-8-24 0 0,-3-1-53 0 0,4-1-153 0 0,-1 0 75 0 0,0 0 67 0 0,-1 0 57 0 0,1 0 54 0 0,0 0 50 0 0,-1 0 123 0 0,-2 0 362 0 0,2 0-422 0 0,0 0-57 0 0,0 0-70 0 0,1 0-76 0 0,-1 0-90 0 0,0 0-104 0 0,0 0-69 0 0,1 0-105 0 0,-1 0-114 0 0,1 0-125 0 0,0 0 296 0 0,-1 0-36 0 0,1 0-36 0 0,0 0-37 0 0,0 0-40 0 0,0 0-39 0 0,0 0-41 0 0,0 0-43 0 0,0 0-1532 0 0,0 0-1240 0 0</inkml:trace>
  <inkml:trace contextRef="#ctx0" brushRef="#br0" timeOffset="329.41">1 394 9848 0 0,'0'0'222'0'0,"0"0"30"0"0,2 0 19 0 0,12 0-150 0 0,1 0-34 0 0,0 0-34 0 0,-3 0-35 0 0,-9 0-20 0 0,0 0 0 0 0,0-1 0 0 0,0 1 0 0 0,1-1 0 0 0,-1 1 0 0 0,0-1 0 0 0,0 0 0 0 0,0 0 0 0 0,2-2 2 0 0,2 1 40 0 0,1-1 44 0 0,15 0 305 0 0,7 3 114 0 0,-15 1-243 0 0,1-1 43 0 0,-5-1-66 0 0,2-1 37 0 0,-3 0-90 0 0,28-5 385 0 0,0 4-98 0 0,-17 3-190 0 0,2 0 4 0 0,11-3 61 0 0,-11-2-115 0 0,2 0 33 0 0,5 2 54 0 0,-11 3-164 0 0,1 0 38 0 0,44 0 479 0 0,-58 0-619 0 0,0-1 0 0 0,-1 1 0 0 0,1-2 1 0 0,-1 1-1 0 0,1-1 0 0 0,0 0-52 0 0,-2 1 46 0 0,1-1 1 0 0,0 1-1 0 0,0 0 1 0 0,0 0-1 0 0,4 0-46 0 0,6 1 106 0 0,-4 0-64 0 0,6 3-19 0 0,-12 3-10 0 0,-5-2-45 0 0,1-2-91 0 0,1-2-68 0 0,8 0-273 0 0,-8 0-29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23.0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9216 0 0,'0'0'208'0'0,"0"0"33"0"0,0 0 14 0 0,0 2-42 0 0,0 4-176 0 0,7 7-22 0 0,-2-7 56 0 0,-3-3 239 0 0,0 0-108 0 0,-2-1-64 0 0,0 2-52 0 0,1 0-13 0 0,-1-2 40 0 0,3 3 22 0 0,2 5 242 0 0,-4-6-252 0 0,0-1 1 0 0,0 0-1 0 0,0 0 0 0 0,-1 1 0 0 0,1-1 0 0 0,-1 1 0 0 0,0-1 1 0 0,0 3-126 0 0,1 5 177 0 0,1 1 48 0 0,6 12 330 0 0,16 23 715 0 0,-17-35-944 0 0,-1 0-34 0 0,9 22 422 0 0,-9-21-500 0 0,-2-4-88 0 0,0 0 134 0 0,-1-3-106 0 0,0-1-68 0 0,-1-1-57 0 0,0-1 2 0 0,-1 0 31 0 0,2 4 207 0 0,-2-1-100 0 0,-1 1-54 0 0,-1 1-14 0 0,1-3 27 0 0,2 0 75 0 0,8 5-19 0 0,-7-6-52 0 0,-2-1-37 0 0,-3 3 11 0 0,-8 0-41 0 0,8-5-26 0 0,1 0-8 0 0,-1 3-45 0 0,2-1 42 0 0,0-1 56 0 0,1 1 79 0 0,-5-3-70 0 0,-5 0-76 0 0,4-3 36 0 0,-5-7-26 0 0,6 3 37 0 0,5-1-61 0 0,-1 5 7 0 0,0 3-8 0 0,0-1-1 0 0,1 1 1 0 0,-1-1-1 0 0,0 1 1 0 0,0-1 0 0 0,0 1-1 0 0,0-1 1 0 0,-1 1-1 0 0,1-1 1 0 0,0 1 0 0 0,0-1-1 0 0,0 1 1 0 0,0 0-1 0 0,0-1 1 0 0,-1 1 0 0 0,1-1-1 0 0,0 1 1 0 0,0-1-1 0 0,-1 1 1 0 0,1 0 0 0 0,0-1-1 0 0,0 1 1 0 0,-1-1-1 0 0,1 1 1 0 0,-1 0-1 0 0,1-1 1 0 0,0 1 0 0 0,-1 0-1 0 0,1 0-1 0 0,-7-8 18 0 0,6 6-12 0 0,0-1 0 0 0,1 0 0 0 0,-1 0 0 0 0,1 1 1 0 0,0-1-1 0 0,0 0 0 0 0,0-1-6 0 0,0 4 0 0 0,0-60 64 0 0,0 58-64 0 0,0 1 1 0 0,0-1 0 0 0,0 1-1 0 0,1-1 1 0 0,-1 0 0 0 0,0 1 0 0 0,1-1-1 0 0,-1 1 1 0 0,1-1 0 0 0,-1 1-1 0 0,1-1 1 0 0,0 1 0 0 0,0-1-1 0 0,0 1 1 0 0,0-1-1 0 0,4-6 0 0 0,1-5 2 0 0,-2 5-26 0 0,0 0 1 0 0,0 1-1 0 0,0-1 1 0 0,1 1 0 0 0,0 0-1 0 0,1 1 1 0 0,4-5 23 0 0,50-50-90 0 0,-58 60 86 0 0,0-1-1 0 0,0 0 1 0 0,0 1-1 0 0,0 0 1 0 0,0-1 0 0 0,0 1-1 0 0,0 0 1 0 0,0 0-1 0 0,1 0 1 0 0,-1 1-1 0 0,0-1 1 0 0,1 1-1 0 0,-1-1 5 0 0,1 1 0 0 0,-1-1 0 0 0,1 0 0 0 0,-1 1 0 0 0,0-1-1 0 0,0 0 1 0 0,1 0 0 0 0,-1 0 0 0 0,0-1 0 0 0,0 1 0 0 0,0 0 0 0 0,0-1 0 0 0,0 1-1 0 0,0-1 1 0 0,-1 1-1 0 0,0 0-1 0 0,0-1 1 0 0,0 1-1 0 0,0 0 1 0 0,0 0-1 0 0,1 1 1 0 0,-1-1-1 0 0,1 0 0 0 0,-1 0 1 0 0,0 1-1 0 0,1-1 1 0 0,-1 0-1 0 0,1 1 1 0 0,-1 0-1 0 0,1-1 1 0 0,-1 1-1 0 0,1 0 0 0 0,0 0 1 0 0,-1 0-1 0 0,1 0 1 0 0,1 0 1 0 0,10-1-90 0 0,-5 0 6 0 0,2-2-35 0 0,-6 2 70 0 0,3-2-39 0 0,0 1 1 0 0,-1 0 0 0 0,1 1 0 0 0,0 0 0 0 0,0 0 0 0 0,6 0 87 0 0,-6 1-59 0 0,0 0-34 0 0,5 0-122 0 0,-1 0-91 0 0,1-1-95 0 0,-1-1-99 0 0,5-2-213 0 0,5-2-329 0 0,0 4-93 0 0,-3 2-351 0 0</inkml:trace>
  <inkml:trace contextRef="#ctx0" brushRef="#br0" timeOffset="427.79">1014 61 7696 0 0,'-4'0'49'0'0,"1"0"-3"0"0,-1 0 9 0 0,-3 0 52 0 0,-6 0 78 0 0,4 2-140 0 0,3 4-49 0 0,0 0 23 0 0,-3-5 67 0 0,7-1-26 0 0,1 0 1 0 0,-1 1 0 0 0,1-1-1 0 0,-1 0 1 0 0,1 1-1 0 0,-1-1 1 0 0,0 0 0 0 0,1 1-1 0 0,0 0 1 0 0,-1-1-1 0 0,1 1 1 0 0,-1 0 0 0 0,1 0-1 0 0,0 0-60 0 0,-7 4 317 0 0,-5 1 289 0 0,-1 1-37 0 0,2 0-94 0 0,-3 2 0 0 0,-7 10 111 0 0,-6 7 129 0 0,-5 5 8 0 0,25-23-521 0 0,1 0 0 0 0,0 1 0 0 0,0 2-202 0 0,0-2 90 0 0,-4 7 57 0 0,4-4-19 0 0,3-1 10 0 0,2-1 40 0 0,1 2 6 0 0,-4 3-20 0 0,1 1-5 0 0,4-15-138 0 0,0 0 1 0 0,1 1-1 0 0,-1-1 1 0 0,0 1-1 0 0,1-1 1 0 0,-1 0 0 0 0,1 1-1 0 0,-1-1 1 0 0,1 0-1 0 0,0 1-21 0 0,0-1 27 0 0,-1 1 0 0 0,1-1 0 0 0,0 1 0 0 0,-1-1 0 0 0,1 1 0 0 0,-1-1 0 0 0,1 1 0 0 0,-1-1 0 0 0,0 1 0 0 0,0 0-27 0 0,0-1 4 0 0,0-1 1 0 0,0 1 0 0 0,0-1-1 0 0,0 1 1 0 0,0-1-1 0 0,0 1 1 0 0,0-1-1 0 0,0 1 1 0 0,0-1 0 0 0,0 1-1 0 0,0-1 1 0 0,0 1-1 0 0,0-1 1 0 0,0 0 0 0 0,1 1-1 0 0,-1-1 1 0 0,0 1-1 0 0,0-1 1 0 0,1 1-1 0 0,-1-1 1 0 0,0 0 0 0 0,0 1-1 0 0,1-1 1 0 0,-1 0-1 0 0,0 1 1 0 0,1-1-1 0 0,-1 0 1 0 0,1 1 0 0 0,-1-1-1 0 0,0 0 1 0 0,1 0-1 0 0,0 1-4 0 0,5 3 47 0 0,0 7 16 0 0,-6-10-60 0 0,1 0 1 0 0,-1 0-1 0 0,1 0 1 0 0,-1 0-1 0 0,1 0 1 0 0,-1 0-1 0 0,1-1 1 0 0,0 1-1 0 0,-1 0 1 0 0,1 0-1 0 0,0 0 1 0 0,0-1-1 0 0,-1 1 1 0 0,1 0-1 0 0,0-1 1 0 0,1 1-4 0 0,28 14 11 0 0,-28-14-11 0 0,0 0 0 0 0,0 0 0 0 0,0-1 0 0 0,1 1 0 0 0,-1-1 0 0 0,0 0 0 0 0,1 1 0 0 0,-1-1 0 0 0,0 0 0 0 0,3-1 0 0 0,11 2 0 0 0,-2 5 0 0 0,-12-5 0 0 0,-1 0 0 0 0,1 0 0 0 0,0-1 0 0 0,0 1 0 0 0,0 0 0 0 0,-1-1 0 0 0,1 0 0 0 0,0 1 0 0 0,0-1 0 0 0,0 0 0 0 0,0 0 0 0 0,0 0 0 0 0,-1 0 0 0 0,1 0 0 0 0,0-1 0 0 0,0 1 0 0 0,0 0 0 0 0,14-5 0 0 0,-10 3 0 0 0,1 0 0 0 0,-1 1 0 0 0,0 0 0 0 0,1 0 0 0 0,-1 0 0 0 0,1 1 0 0 0,0-1 0 0 0,1 1 0 0 0,-1-2 0 0 0,1 1 0 0 0,-1-1 0 0 0,0 0 0 0 0,1-1 0 0 0,16-4 0 0 0,-7 0-1 0 0,5-10 41 0 0,2-2-5 0 0,18-8 31 0 0,-31 19-23 0 0,-5-7-19 0 0,-5 13-19 0 0,-1 0-1 0 0,1 0 1 0 0,-1 0 0 0 0,1 0 0 0 0,0 0 0 0 0,0 0 0 0 0,0 0 0 0 0,0 1 0 0 0,0-1 0 0 0,1 0 0 0 0,-1 0 0 0 0,2 0-5 0 0,4-8 8 0 0,-2 1 34 0 0,-4 4-8 0 0,0 1 1 0 0,-1 0-1 0 0,1-1 0 0 0,-1 1 1 0 0,0-1-1 0 0,0-1-34 0 0,0-3 37 0 0,-3-6 11 0 0,-3 7-77 0 0,-1 0-35 0 0,-8-9-76 0 0,9 6 67 0 0,-6-7-45 0 0,3 6-17 0 0,-1 4-38 0 0,0 2-73 0 0,-3 3 28 0 0,-1-2-106 0 0,-5-5-85 0 0,-1 1 40 0 0,9 6 155 0 0,6 1 68 0 0,-2-1-34 0 0,4 1 46 0 0,-1-1 45 0 0,0 1 36 0 0,1 0-12 0 0,0 1-30 0 0,1 0-52 0 0,0 0-26 0 0,-1 1-56 0 0,0-1-63 0 0,0 1-72 0 0,2 0 54 0 0,-1 0-43 0 0,1 0-39 0 0,-1 0-35 0 0,0 0-124 0 0,0 0-33 0 0,-3 0-1287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26.4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9256 0 0,'0'0'266'0'0,"0"0"1"0"0,0 0-94 0 0,0 0-38 0 0,0 0 141 0 0,0 3 256 0 0,-1 0-342 0 0,1-1-109 0 0,0-1 1 0 0,0 1-1 0 0,0 0 1 0 0,0 0-1 0 0,0-1 1 0 0,0 1 0 0 0,1 0-1 0 0,-1 0 1 0 0,0-1-1 0 0,1 1 1 0 0,0 1-82 0 0,5 1 281 0 0,-5-4-265 0 0,-1 0 0 0 0,1 1 1 0 0,-1-1-1 0 0,1 0 1 0 0,-1 1-1 0 0,0-1 0 0 0,1 0 1 0 0,-1 1-1 0 0,1-1 1 0 0,-1 1-1 0 0,0-1 1 0 0,1 0-1 0 0,-1 1 0 0 0,0-1 1 0 0,0 1-1 0 0,1-1 1 0 0,-1 1-1 0 0,0-1 0 0 0,0 1 1 0 0,0 0-1 0 0,0-1 1 0 0,0 1-1 0 0,0-1 1 0 0,1 1-1 0 0,-1-1 0 0 0,0 1 1 0 0,-1-1-1 0 0,1 1 1 0 0,0-1-1 0 0,0 1 0 0 0,0 0 1 0 0,0-1-1 0 0,0 1-16 0 0,0 71 1086 0 0,0-56-913 0 0,0-1-62 0 0,0 5 69 0 0,0-2-47 0 0,0 39 184 0 0,0-31-131 0 0,0-24-176 0 0,0-1 0 0 0,-1 1 0 0 0,1 0 0 0 0,0-1 1 0 0,-1 1-1 0 0,1-1 0 0 0,-1 1 0 0 0,1-1 1 0 0,-1 1-1 0 0,0-1 0 0 0,1 1 0 0 0,-1-1 0 0 0,0 0 1 0 0,0 1-1 0 0,0-1 0 0 0,0 0 0 0 0,0 0 1 0 0,-1 1-11 0 0,0 1 71 0 0,1 0-33 0 0,1 6-21 0 0,1-6-2 0 0,-1-1 0 0 0,1 7-19 0 0,-3-6 52 0 0,0 0 53 0 0,-1 1-125 0 0,0-2-90 0 0,1 0-87 0 0,1-1 53 0 0,0 0-37 0 0,0 0-40 0 0,1-1-37 0 0,-1 1-364 0 0,1 0 82 0 0,0-1-52 0 0,-1 0-711 0 0,1 0-568 0 0,0 0-1079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1:14.4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379 78 6448 0 0,'0'0'190'0'0,"-3"-3"-10"0"0,-7-7-73 0 0,8 8 6 0 0,2 1 129 0 0,-3 1 8 0 0,1 0-46 0 0,0 0-40 0 0,0-1-35 0 0,-1 0 40 0 0,0-5 114 0 0,3 2-90 0 0,-3-1 237 0 0,-7-5-12 0 0,7 7-129 0 0,1 2-99 0 0,-1 0-61 0 0,1 2-60 0 0,-1-1-25 0 0,1-1 56 0 0,0-2 28 0 0,0-1-10 0 0,0 1 15 0 0,-1 1 20 0 0,0 1 52 0 0,-3 1 101 0 0,4-2 26 0 0,-8-9-18 0 0,8 10-142 0 0,0 0-46 0 0,-2 0 18 0 0,-3 2-21 0 0,7-1-78 0 0,-23 0 448 0 0,1 0-88 0 0,3 0-93 0 0,-26 0 358 0 0,35 1-579 0 0,-2 5-2 0 0,0 0 14 0 0,-2-4 14 0 0,13-2-108 0 0,-1 1 0 0 0,0-1 0 0 0,0 0 0 0 0,1 1 0 0 0,-1 0 0 0 0,1-1 1 0 0,-1 1-1 0 0,0 0 0 0 0,1 0 0 0 0,-1 0 0 0 0,1 0 0 0 0,0 0 1 0 0,-1 0-1 0 0,1 0 0 0 0,-1 1-9 0 0,-3 1 137 0 0,-2-2-81 0 0,1 0-10 0 0,-1 4 27 0 0,-4 5 109 0 0,3-3-61 0 0,4-4-96 0 0,-8 2 126 0 0,7 5 1 0 0,-2-6-54 0 0,7-4-93 0 0,-1 1 1 0 0,1-1 0 0 0,0 0-1 0 0,-1 0 1 0 0,1 1 0 0 0,-1-1-1 0 0,1 0 1 0 0,0 1 0 0 0,-1-1-1 0 0,1 0 1 0 0,0 1 0 0 0,0-1-1 0 0,-1 1 1 0 0,1-1 0 0 0,0 0 0 0 0,0 1-1 0 0,-1-1 1 0 0,1 1 0 0 0,0-1-1 0 0,0 1 1 0 0,0-1 0 0 0,0 1-1 0 0,0-1 1 0 0,0 0 0 0 0,0 1-1 0 0,0-1 1 0 0,0 1 0 0 0,0-1-1 0 0,0 1 1 0 0,0-1 0 0 0,0 1 0 0 0,0 0-6 0 0,0-1 7 0 0,0 1 0 0 0,0 0 1 0 0,0-1-1 0 0,0 1 0 0 0,0 0 1 0 0,0-1-1 0 0,0 1 1 0 0,0 0-1 0 0,-1-1 0 0 0,1 1 1 0 0,0-1-1 0 0,0 1 1 0 0,-1 0-1 0 0,1-1 0 0 0,0 1 1 0 0,-1-1-1 0 0,1 1 1 0 0,0-1-1 0 0,-1 1 0 0 0,1-1 1 0 0,-1 1-1 0 0,1-1 1 0 0,-1 1-1 0 0,1-1 0 0 0,-1 0 1 0 0,0 1-8 0 0,1-1 7 0 0,-1 1 0 0 0,1-1 1 0 0,-1 0-1 0 0,1 1 0 0 0,-1-1 0 0 0,1 1 1 0 0,-1-1-1 0 0,1 1 0 0 0,0-1 0 0 0,-1 1 1 0 0,1-1-1 0 0,0 1 0 0 0,-1-1 1 0 0,1 1-1 0 0,0 0 0 0 0,0-1 0 0 0,-1 1 1 0 0,1 0-1 0 0,0-1 0 0 0,0 1 0 0 0,0-1 1 0 0,0 1-1 0 0,0 0 0 0 0,0-1 1 0 0,0 1-1 0 0,0 0-7 0 0,0 59 421 0 0,0-59-416 0 0,0 0-1 0 0,0 0 0 0 0,0 0 1 0 0,0 0-1 0 0,0 0 1 0 0,0 0-1 0 0,0 0 1 0 0,0-1-1 0 0,0 1 1 0 0,1 0-1 0 0,-1 0 0 0 0,0 0 1 0 0,1 0-1 0 0,-1-1 1 0 0,1 1-1 0 0,-1 0 1 0 0,1 0-1 0 0,-1-1 1 0 0,1 1-1 0 0,0 0-4 0 0,4 6 39 0 0,2 4 38 0 0,3 9-1 0 0,-3-8 105 0 0,5-1-58 0 0,-1 1 1 0 0,-8-5-51 0 0,4 6 1 0 0,-6-11-73 0 0,0 0-1 0 0,0 0 0 0 0,1 0 1 0 0,-1-1-1 0 0,0 1 1 0 0,1 0-1 0 0,0-1 0 0 0,-1 1 1 0 0,1-1-1 0 0,0 1 1 0 0,0-1-1 0 0,0 0 0 0 0,1 1 0 0 0,7 2 0 0 0,-9-3 0 0 0,0-1 0 0 0,0 0 0 0 0,0 1 0 0 0,0-1 0 0 0,0 1 0 0 0,0-1 0 0 0,0 1 0 0 0,0 0 0 0 0,0-1 0 0 0,0 1 0 0 0,0 0 0 0 0,0-1 0 0 0,0 1 0 0 0,-1 0 0 0 0,1 0 0 0 0,0 0 0 0 0,-1 0 0 0 0,1 1 0 0 0,0-2 0 0 0,-1 1 0 0 0,0 0 0 0 0,1 0 0 0 0,-1 0 0 0 0,1 0 0 0 0,-1-1 0 0 0,1 1 0 0 0,-1 0 0 0 0,1 0 0 0 0,-1-1 0 0 0,1 1 0 0 0,0-1 0 0 0,-1 1 0 0 0,1 0 0 0 0,0-1 0 0 0,0 1 0 0 0,-1-1 0 0 0,1 1 0 0 0,0-1 0 0 0,0 0 0 0 0,0 1 0 0 0,0-1 0 0 0,-1 0 0 0 0,1 0 0 0 0,0 0 0 0 0,0 1 0 0 0,0-1 0 0 0,11 2 0 0 0,-6 1 7 0 0,1 0 0 0 0,0 0 0 0 0,5 5-7 0 0,3 0 78 0 0,16 8 63 0 0,-18-13-92 0 0,-9-3-46 0 0,-1 0 1 0 0,1 0 0 0 0,-1 0 0 0 0,1-1 0 0 0,-1 1-1 0 0,1-1 1 0 0,1 0-4 0 0,7-6 29 0 0,-11 7-27 0 0,1-1 1 0 0,-1 0 0 0 0,0 0-1 0 0,1 1 1 0 0,-1-1 0 0 0,1 1 0 0 0,-1-1-1 0 0,1 1 1 0 0,-1 0 0 0 0,1-1 0 0 0,-1 1-1 0 0,1 0 1 0 0,-1 0-3 0 0,25 0 51 0 0,9 0-49 0 0,-34 0-2 0 0,1 0 0 0 0,0 0-1 0 0,-1-1 1 0 0,1 1-1 0 0,-1 0 1 0 0,1-1-1 0 0,-1 1 1 0 0,1-1-1 0 0,-1 0 1 0 0,1 1-1 0 0,-1-1 1 0 0,0 0-1 0 0,1 0 1 0 0,-1 0 0 0 0,7-4-39 0 0,-2 3 17 0 0,0-1-37 0 0,0 0-49 0 0,1 0-62 0 0,-3 2 15 0 0,0-1-38 0 0,0 0-41 0 0,1 0-45 0 0,-1 1-60 0 0,0-1-58 0 0,0 0-60 0 0,0 1-65 0 0,-1-1-70 0 0,1 1-74 0 0,-1-1-78 0 0,0 1-81 0 0,0-1-1286 0 0,-1 2-1194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28.8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274 53 5152 0 0,'0'0'116'0'0,"0"0"17"0"0,0 0 10 0 0,0-3-23 0 0,0-7-52 0 0,0 8 3 0 0,0 2 82 0 0,-2-3 132 0 0,-8-7 10 0 0,7 8 10 0 0,1-1 38 0 0,-8-7 10 0 0,7 8-70 0 0,0 1-113 0 0,-1 0-60 0 0,0 2-56 0 0,3-1-3 0 0,1 1 2 0 0,-3-1 123 0 0,1 0-39 0 0,-1 0 43 0 0,0 0-88 0 0,0 0-13 0 0,1 0 7 0 0,-3-3 290 0 0,-2-1-117 0 0,-3 6 174 0 0,8-1-362 0 0,0-1-1 0 0,-1 1 0 0 0,1 0 1 0 0,0-1-1 0 0,-1 1 1 0 0,1-1-1 0 0,-1 0 1 0 0,-1 1-71 0 0,-1 1 273 0 0,-20 13 124 0 0,19-4-228 0 0,5-10-158 0 0,1 0 0 0 0,-1 0 0 0 0,1 0 0 0 0,0 0 0 0 0,-1 0 0 0 0,0 0 0 0 0,1 0 0 0 0,-1-1 0 0 0,0 1 0 0 0,1 0 0 0 0,-1 0 0 0 0,0 0 1 0 0,0-1-1 0 0,0 1 0 0 0,0 0 0 0 0,0-1-11 0 0,-4 3 39 0 0,5-3-31 0 0,-1 0 0 0 0,1 0 0 0 0,-1 1 0 0 0,0-1 0 0 0,1 0 0 0 0,-1 1 1 0 0,1-1-1 0 0,-1 0 0 0 0,1 1 0 0 0,-1-1 0 0 0,1 1 0 0 0,-1-1 0 0 0,1 1 0 0 0,-1-1 1 0 0,1 1-1 0 0,0-1 0 0 0,-1 1 0 0 0,1-1 0 0 0,0 1 0 0 0,-1 0 0 0 0,1-1 0 0 0,0 1-8 0 0,-2 4 31 0 0,-17 26 135 0 0,-5-2-96 0 0,21-25-61 0 0,0 0 1 0 0,1-1 0 0 0,-1 1 0 0 0,1 0 0 0 0,0 0-1 0 0,0 0 1 0 0,0 0 0 0 0,1 2-10 0 0,-9 15 35 0 0,4-13-25 0 0,5-6-10 0 0,0-1 0 0 0,0 0 0 0 0,0 0 0 0 0,0 1 0 0 0,0-1 0 0 0,1 1 0 0 0,-1-1 0 0 0,0 0 0 0 0,1 1 0 0 0,-1-1 0 0 0,1 1 0 0 0,0 0 0 0 0,0-1 1 0 0,-1 1-1 0 0,1-1 0 0 0,0 1 0 0 0,0 1 0 0 0,0 1 0 0 0,0-1 0 0 0,-1 1 0 0 0,1 0 0 0 0,-1 0 0 0 0,0-1 0 0 0,0 1 0 0 0,-1 0 0 0 0,1-1 0 0 0,-1 1 0 0 0,-1 2 0 0 0,2-2 0 0 0,0 0 0 0 0,0 1 0 0 0,0-1 0 0 0,1 1 0 0 0,-1-1 0 0 0,1 0 0 0 0,0 1 0 0 0,1-1 0 0 0,-1 1 0 0 0,1-1 0 0 0,0 1 0 0 0,1 2 0 0 0,2 1-2 0 0,-3-7 3 0 0,0 0 0 0 0,0 1 0 0 0,0-1 0 0 0,0 1 0 0 0,-1-1 0 0 0,1 0 0 0 0,0 1 0 0 0,-1 0 0 0 0,0-1 0 0 0,1 1 0 0 0,-1-1 0 0 0,0 1 0 0 0,0-1 0 0 0,0 1-1 0 0,0 5 19 0 0,0-6-15 0 0,0 0-1 0 0,0-1 1 0 0,0 1-1 0 0,0 0 1 0 0,0 0-1 0 0,0 0 1 0 0,0 0-1 0 0,0 0 0 0 0,0 0 1 0 0,0 0-1 0 0,0 0 1 0 0,1 0-1 0 0,-1 0 1 0 0,0 0-1 0 0,1 0 1 0 0,-1-1-1 0 0,1 1 1 0 0,-1 0-1 0 0,1 0 1 0 0,-1 0-1 0 0,1 0-3 0 0,10 5 77 0 0,-11-5-71 0 0,1-1 1 0 0,0 1-1 0 0,0 0 1 0 0,0-1-1 0 0,0 1 1 0 0,-1 0-1 0 0,1 0 1 0 0,0-1-1 0 0,-1 1 1 0 0,1 0-1 0 0,0 0 1 0 0,-1 0-1 0 0,1 0 1 0 0,-1 0-1 0 0,0 0 0 0 0,1 1-6 0 0,5 8 92 0 0,19 5 98 0 0,-17-10-100 0 0,12 5-2 0 0,-20-9-86 0 0,0-1 0 0 0,0 0 0 0 0,1 0 0 0 0,-1 0 0 0 0,0 0 0 0 0,0 0 0 0 0,0 1 0 0 0,0-1 0 0 0,1 0 0 0 0,-1 0 0 0 0,0 0 1 0 0,0 0-1 0 0,0 0 0 0 0,0 0 0 0 0,1 0 0 0 0,-1 0 0 0 0,0 0 0 0 0,0 0 0 0 0,0 0 0 0 0,1 0 0 0 0,-1 0 0 0 0,0 0 0 0 0,0 0 0 0 0,0 0 1 0 0,1 0-1 0 0,-1 0 0 0 0,0 0 0 0 0,0 0 0 0 0,0 0 0 0 0,1 0 0 0 0,-1 0 0 0 0,0 0 0 0 0,0 0 0 0 0,0 0 0 0 0,0 0 0 0 0,1 0 0 0 0,-1-1 1 0 0,0 1-1 0 0,0 0 0 0 0,0 0 0 0 0,0 0 0 0 0,0 0 0 0 0,1-1-2 0 0,0 0 11 0 0,0 0-1 0 0,0 0 1 0 0,0 0-1 0 0,1 0 1 0 0,-1 0-1 0 0,0 0 1 0 0,1 0 0 0 0,-1 1-1 0 0,0-1 1 0 0,1 0-1 0 0,-1 1 1 0 0,1-1 0 0 0,0 1-1 0 0,-1 0 1 0 0,1-1-1 0 0,-1 1 1 0 0,1 0 0 0 0,0 0-11 0 0,0 0 14 0 0,0 0 1 0 0,0-1-1 0 0,0 1 1 0 0,0-1-1 0 0,0 1 1 0 0,0-1-1 0 0,0 1 1 0 0,0-1-1 0 0,1-1-14 0 0,16-9 84 0 0,-1 0-9 0 0,10-2 114 0 0,-6-5-98 0 0,-12 6-76 0 0,0 0 0 0 0,6-10-15 0 0,6-6 16 0 0,-6 10 33 0 0,-15 16-45 0 0,1 0 1 0 0,-1 1 0 0 0,1-1-1 0 0,-1 0 1 0 0,0 0 0 0 0,0 0-1 0 0,0 0 1 0 0,0 0 0 0 0,0 0-1 0 0,-1-1 1 0 0,1 1 0 0 0,0 0-1 0 0,-1 0 1 0 0,0-1-5 0 0,3-9 15 0 0,7-8 49 0 0,-9 16-61 0 0,0 0 0 0 0,0-1 0 0 0,-1 1 0 0 0,0 0 1 0 0,0-3-4 0 0,0-101 73 0 0,0 98-45 0 0,0 7 13 0 0,0 3-93 0 0,0 3-29 0 0,0-3 80 0 0,0 1 0 0 0,0-1 0 0 0,0 1 0 0 0,0-1 0 0 0,0 1 1 0 0,0-1-1 0 0,-1 1 0 0 0,1-1 0 0 0,0 1 0 0 0,0 0 0 0 0,0-1 0 0 0,-1 1 0 0 0,1-1 1 0 0,0 0-1 0 0,-1 1 0 0 0,1-1 0 0 0,0 1 0 0 0,-1-1 0 0 0,1 1 0 0 0,-1-1 0 0 0,1 0 0 0 0,0 1 1 0 0,-1-1-1 0 0,0 0 1 0 0,0 1-3 0 0,1-1 1 0 0,-1 1 0 0 0,1-1 0 0 0,-1 1-1 0 0,1-1 1 0 0,-1 1 0 0 0,1-1 0 0 0,-1 1-1 0 0,1-1 1 0 0,-1 1 0 0 0,1-1 0 0 0,0 1-1 0 0,-1 0 1 0 0,1-1 0 0 0,0 1 0 0 0,0 0 0 0 0,-1-1-1 0 0,1 1 1 0 0,0 0 0 0 0,0-1 0 0 0,0 1-1 0 0,0 0 1 0 0,0 0 0 0 0,0-1 0 0 0,0 1 2 0 0,-1 10-12 0 0,1-7 12 0 0,0-1 0 0 0,0 0 0 0 0,0 0 0 0 0,0 0 0 0 0,0 0 0 0 0,0 0 0 0 0,1 0 0 0 0,0 0 0 0 0,-1 0 0 0 0,1 1 0 0 0,2 1 3 0 0,-1-2-9 0 0,-1 0-1 0 0,0-1 1 0 0,1 1-1 0 0,-1 0 1 0 0,0 0-1 0 0,-1 1 1 0 0,1-1-1 0 0,0 0 1 0 0,-1 0-1 0 0,0 0 0 0 0,0 0 1 0 0,0 3 6 0 0,0-2-5 0 0,1 0-1 0 0,-1 0 1 0 0,1 0 0 0 0,0-1-1 0 0,0 1 1 0 0,0 0 0 0 0,0-1-1 0 0,1 1 1 0 0,-1-1 0 0 0,3 3 5 0 0,-4-4 0 0 0,1-1 0 0 0,-1 0 0 0 0,0 0 0 0 0,1 1 0 0 0,-1-1 0 0 0,0 0 0 0 0,0 1 0 0 0,0-1 0 0 0,0 1 0 0 0,0 0 0 0 0,3 15 0 0 0,22 41 0 0 0,-20-28 0 0 0,20 16 0 0 0,-23-42-68 0 0,-1-1 55 0 0,2 3 134 0 0,-2-3-72 0 0,0 0-61 0 0,0 0-42 0 0,1 1-51 0 0,0-1-28 0 0,0 2-49 0 0,0 0-54 0 0,1 1-61 0 0,-2-5-7 0 0,0 1-49 0 0,0-1-45 0 0,0 1-39 0 0,1 0-130 0 0,-1 0-38 0 0,2 0-159 0 0,0 1-424 0 0,-3-3 1158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29.2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7248 0 0,'0'6'94'0'0,"0"5"181"0"0,0-7-181 0 0,1 0-50 0 0,1-2-95 0 0,1 1 51 0 0,4 2 0 0 0,-5 2-38 0 0,-1 3 47 0 0,-2 14 118 0 0,1-17-44 0 0,0 0 0 0 0,0-1-1 0 0,0 1 1 0 0,1-1 0 0 0,1 3-83 0 0,4 3 158 0 0,-1 0 44 0 0,-4-1 19 0 0,0-3-114 0 0,0 0 48 0 0,2 8 268 0 0,0-5-117 0 0,10 29 999 0 0,-9-31-1000 0 0,-1 0-58 0 0,-1 9 329 0 0,-2-17-522 0 0,0 0 0 0 0,0 1-1 0 0,0-1 1 0 0,0 1 0 0 0,1-1-1 0 0,-1 0 1 0 0,0 0 0 0 0,1 1 0 0 0,-1-1-1 0 0,1 1-53 0 0,11 20 722 0 0,-4-6-296 0 0,-2-6-193 0 0,-1 0-33 0 0,0-1-40 0 0,-1 0-43 0 0,-3-8-203 0 0,-1 1 53 0 0,1 0 47 0 0,-1 1 41 0 0,1 0 59 0 0,-1 0 43 0 0,0 0 76 0 0,0 2 173 0 0,0-1 184 0 0,0-5-243 0 0,0 0-172 0 0,0-1-44 0 0,0-2-55 0 0,0-2-64 0 0,0 5 5 0 0,0-1-1 0 0,0 1 0 0 0,1-1 0 0 0,-1 1 0 0 0,1-1 1 0 0,-1 1-1 0 0,1-1 0 0 0,-1 1 0 0 0,1-1 0 0 0,0 1 1 0 0,0 0-1 0 0,0-1-16 0 0,4-8 60 0 0,-2-4-43 0 0,-3 8-17 0 0,-1 4-1 0 0,1-1 0 0 0,0 1 0 0 0,0 0-1 0 0,0 0 1 0 0,1 0 0 0 0,-1 0 0 0 0,0 0 0 0 0,1 0 0 0 0,-1 0-1 0 0,1-1 2 0 0,10-14-36 0 0,-8 4 51 0 0,1-2 38 0 0,6 0 33 0 0,15-15 96 0 0,-14 16-140 0 0,-1 0-44 0 0,-8 11 2 0 0,0 0 0 0 0,0 0 0 0 0,1 0 0 0 0,-1 1 0 0 0,1-1 0 0 0,0 1 0 0 0,0 0 0 0 0,0 0 0 0 0,0 0 0 0 0,0 0 0 0 0,1 0 0 0 0,1 0 0 0 0,-1-1 0 0 0,0 0 0 0 0,0 1 0 0 0,-1-1 0 0 0,4-3 0 0 0,0-2 0 0 0,-4 5-11 0 0,0 0 0 0 0,0 0 0 0 0,0 0 0 0 0,1 0 0 0 0,-1 1 0 0 0,1-1 11 0 0,26-12-67 0 0,-29 15 67 0 0,0-1-1 0 0,0 1 1 0 0,0 0-1 0 0,0 0 1 0 0,0-1 0 0 0,0 1-1 0 0,0 0 1 0 0,0 0-1 0 0,0 0 1 0 0,0 0 0 0 0,0 0-1 0 0,0 1 1 0 0,0-1-1 0 0,0 0 1 0 0,0 0-1 0 0,0 1 1 0 0,0-1 0 0 0,-1 0-1 0 0,1 1 1 0 0,0-1-1 0 0,0 1 1 0 0,0-1 0 0 0,0 1-1 0 0,-1-1 1 0 0,1 1 0 0 0,1 0-1 0 0,0 0 0 0 0,-1 0 0 0 0,1 0 0 0 0,0 0 0 0 0,0 0 0 0 0,-1-1 0 0 0,1 1 0 0 0,0-1 1 0 0,0 1-1 0 0,0-1 0 0 0,0 0 0 0 0,0 1 1 0 0,1-1-4 0 0,-1-1 2 0 0,0 1 0 0 0,-1 0 0 0 0,1 0 0 0 0,0 0 0 0 0,0 0 0 0 0,-1 1 0 0 0,1-1 0 0 0,0 0 0 0 0,0 1 0 0 0,-1-1 0 0 0,1 1 0 0 0,0 0 0 0 0,-1-1 0 0 0,1 1 0 0 0,-1 0 0 0 0,1 0 0 0 0,-1 0 0 0 0,1 0 0 0 0,-1 0 0 0 0,0 0 0 0 0,1 1 0 0 0,-1-1 0 0 0,0 0 0 0 0,0 1 0 0 0,0-1 2 0 0,6 10 0 0 0,-4-5 0 0 0,1 0 0 0 0,0 0 0 0 0,0-1 0 0 0,4 4 0 0 0,-5-6 0 0 0,0 1 0 0 0,0 0 0 0 0,0 0 0 0 0,-1-1 0 0 0,0 1 0 0 0,1 2 0 0 0,9 14 0 0 0,-10-16 0 0 0,0-1 0 0 0,-1 1 0 0 0,1 0 0 0 0,-1 0 0 0 0,1 0 0 0 0,-1 1 0 0 0,0-1 0 0 0,-1 0 0 0 0,1 2 0 0 0,1 38 0 0 0,-2-43 1 0 0,0 1-1 0 0,0 0 1 0 0,0 0-1 0 0,1 0 1 0 0,-1 0-1 0 0,0 0 1 0 0,1-1-1 0 0,0 1 1 0 0,-1 0-1 0 0,1 0 1 0 0,0-1-1 0 0,0 1 1 0 0,1 1-1 0 0,0 1 37 0 0,1 1 41 0 0,-2 1 53 0 0,0 1 66 0 0,-1 2 159 0 0,-1 14 409 0 0,2-17-559 0 0,1-2-57 0 0,2-1-168 0 0,-1-1-63 0 0,1 0-150 0 0,-2 9-207 0 0,-2-10 326 0 0,0 0 48 0 0,0 1 33 0 0,0 0 54 0 0,0-1-37 0 0,0 0-46 0 0,0 1-64 0 0,0-1-60 0 0,0 0-85 0 0,0 0-98 0 0,0 1-114 0 0,3-2-9 0 0,-2 0 471 0 0,0 0-35 0 0,0 0-34 0 0,1 0-37 0 0,0 0-36 0 0,-1 0-38 0 0,1 0-38 0 0,0 0-38 0 0,0 0-40 0 0,0 0-40 0 0,0 0-42 0 0,0 0-40 0 0,0 0-43 0 0,0 0-44 0 0,-1 0-43 0 0,1 0-44 0 0,4 0-1288 0 0,3 0-1068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29.6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212 424 5960 0 0,'0'0'132'0'0,"-3"0"17"0"0,3 0-141 0 0,-1 0 0 0 0,1 1 0 0 0,-1-1 0 0 0,1 0 1 0 0,-1 0-1 0 0,0 0 0 0 0,1 0 0 0 0,-1 0 0 0 0,1 0 0 0 0,-1 1 0 0 0,1-1 0 0 0,-1 0 0 0 0,1 1 0 0 0,-1-1 0 0 0,1 0 0 0 0,0 0 0 0 0,-1 1 0 0 0,1-1 1 0 0,-1 1-1 0 0,1-1 0 0 0,0 1 0 0 0,-1-1 0 0 0,1 0 0 0 0,-1 1-8 0 0,-5 6 113 0 0,-3-5-85 0 0,-7 0-28 0 0,11 1 42 0 0,-1 0 78 0 0,0 0 60 0 0,1-1 42 0 0,1 1 0 0 0,0-1 0 0 0,0 1 0 0 0,0 0 0 0 0,-3 3-222 0 0,-7 5 776 0 0,3-5-297 0 0,2-1-96 0 0,-1 1-79 0 0,2 2-103 0 0,5-4-147 0 0,0 1-34 0 0,-1 5 155 0 0,3-8-136 0 0,0 1-1 0 0,0-1 1 0 0,-1 0-1 0 0,1 0 1 0 0,0 0-1 0 0,-1 0 0 0 0,1 0 1 0 0,-1 0-1 0 0,1-1-38 0 0,-10 15 270 0 0,7-1-35 0 0,1-3-65 0 0,-4 3 120 0 0,-1 6 111 0 0,6-16-350 0 0,-6 24 193 0 0,5-5-23 0 0,3-13-129 0 0,0-2-36 0 0,0 16 31 0 0,0-10-18 0 0,0-14-64 0 0,0 0 1 0 0,0 1 0 0 0,0-1 0 0 0,0 0 0 0 0,1 0-1 0 0,-1 1 1 0 0,0-1 0 0 0,0 0 0 0 0,1 0 0 0 0,-1 0 0 0 0,1 1-1 0 0,-1-1 1 0 0,1 0 0 0 0,0 0 0 0 0,-1 0 0 0 0,1 0-1 0 0,0 0 1 0 0,0 0 0 0 0,-1 0 0 0 0,1 0 0 0 0,0-1-1 0 0,0 1 1 0 0,0 0 0 0 0,0 0 0 0 0,1 0-6 0 0,11 4 79 0 0,-8 5 1 0 0,23 5 92 0 0,-27-15-162 0 0,0 1 0 0 0,0-1 0 0 0,0 0 1 0 0,0 0-1 0 0,0 0 0 0 0,0 0 0 0 0,0 0 1 0 0,0 0-1 0 0,0 0 0 0 0,0 0 0 0 0,0 0 1 0 0,0 0-1 0 0,0 0 0 0 0,0-1 0 0 0,0 1 1 0 0,0 0-1 0 0,0-1 0 0 0,0 1 0 0 0,0-1 1 0 0,0 1-1 0 0,0-1 0 0 0,0 1 0 0 0,0-1 1 0 0,0 0-11 0 0,0 0 20 0 0,1 0 0 0 0,-1 0 0 0 0,1 0 0 0 0,-1 1 1 0 0,1-1-1 0 0,-1 0 0 0 0,1 1 0 0 0,0-1 0 0 0,-1 1 0 0 0,1 0 1 0 0,1-1-21 0 0,16 0 190 0 0,-4-5-57 0 0,-11 3-95 0 0,1 0 1 0 0,-1-1-1 0 0,0 0 0 0 0,0 1 1 0 0,1-2-39 0 0,-5 4 5 0 0,8-6 48 0 0,3-5-3 0 0,3 1-41 0 0,-6 6-9 0 0,-6 4 0 0 0,0 0 0 0 0,-1 0 0 0 0,0 1 0 0 0,1-1 0 0 0,-1-1 0 0 0,0 1 0 0 0,1 0 0 0 0,-1 0 0 0 0,0 0 0 0 0,0-1 0 0 0,0 1 0 0 0,0 0 0 0 0,0-1 0 0 0,0 1 0 0 0,0-1 0 0 0,-1 0 0 0 0,1 1 0 0 0,-1-1 0 0 0,1 1 0 0 0,-1-2 0 0 0,11-15-1 0 0,-8 14 4 0 0,-1 0 0 0 0,1 0 0 0 0,-1 0 0 0 0,0-1 0 0 0,1-1-3 0 0,2-22 59 0 0,0 13-46 0 0,-4 12-8 0 0,0 0 0 0 0,0-1 1 0 0,0 1-1 0 0,0 0 0 0 0,-1 0 0 0 0,1 0 1 0 0,-1-1-1 0 0,0 1 0 0 0,0 0 0 0 0,0 0 1 0 0,0-1-1 0 0,-1 1 0 0 0,1 0-5 0 0,-5-13 12 0 0,3 10-10 0 0,1 0 1 0 0,-1-1-1 0 0,1 1 0 0 0,0 0 0 0 0,1-1 1 0 0,-1-2-3 0 0,2-33 21 0 0,0 12-8 0 0,-1 0 0 0 0,-1 0 0 0 0,-2-2-13 0 0,-2 9 0 0 0,2 8 0 0 0,1 0 0 0 0,0 0 0 0 0,1-8 0 0 0,1-216-15 0 0,0 239 14 0 0,0 0 0 0 0,0-1 0 0 0,0 1 0 0 0,0 0 0 0 0,0 0 0 0 0,0 0 0 0 0,0 0 0 0 0,0 0 0 0 0,0 0 0 0 0,0 0 0 0 0,0 0 0 0 0,0 0 0 0 0,0 0-1 0 0,0-1 1 0 0,0 1 0 0 0,0 0 0 0 0,0 0 0 0 0,0 0 0 0 0,0 0 0 0 0,0 0 0 0 0,0 0 0 0 0,0 0 0 0 0,0 0 0 0 0,0 0 0 0 0,0 0 0 0 0,0 0 0 0 0,0 0 0 0 0,0-1 0 0 0,0 1 0 0 0,0 0 0 0 0,0 0 0 0 0,0 0 0 0 0,-1 0 0 0 0,1 0 0 0 0,0 0 0 0 0,0 0 0 0 0,0 0 0 0 0,0 0 0 0 0,0 0 0 0 0,0 0 0 0 0,0 0 0 0 0,0 0 0 0 0,0 0 0 0 0,0 0 0 0 0,0 0 0 0 0,-1 0 0 0 0,1 0-1 0 0,0 0 1 0 0,0 0 0 0 0,0 0 0 0 0,0 0 0 0 0,0 0 0 0 0,0 0 0 0 0,0 0 0 0 0,0 0 0 0 0,0 0 0 0 0,0 0 1 0 0,-1 0-1 0 0,0 0 0 0 0,1 1 0 0 0,-1-1 1 0 0,1 0-1 0 0,-1 0 0 0 0,1 0 0 0 0,-1 1 0 0 0,1-1 0 0 0,-1 0 0 0 0,1 1 0 0 0,-1-1 0 0 0,1 0 0 0 0,0 1 0 0 0,-1-1 0 0 0,1 1 0 0 0,0-1 0 0 0,-1 0 1 0 0,1 1-1 0 0,0-1 0 0 0,-1 1 0 0 0,1-1 0 0 0,0 1 0 0 0,0-1 0 0 0,-1 1 0 0 0,1 0 0 0 0,0-1 0 0 0,0 1 0 0 0,0-1 1 0 0,-4 26-28 0 0,4-16 20 0 0,0 0 0 0 0,1 0 0 0 0,0-1 0 0 0,1 6 8 0 0,5 11 0 0 0,12 54 0 0 0,-11-22 74 0 0,4 17 106 0 0,-2-39-62 0 0,-5 4 15 0 0,5-5 10 0 0,-7-16-77 0 0,-2-12-30 0 0,0 0-1 0 0,1 1 1 0 0,-1-1-1 0 0,1-1 1 0 0,1 1 0 0 0,2 5-36 0 0,2 3 53 0 0,-2-7-16 0 0,-1 1-1 0 0,0-1 0 0 0,-1 1 0 0 0,1 3-36 0 0,2 13 76 0 0,9 28 26 0 0,-5-28-102 0 0,-8-7 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30.4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33 108 7640 0 0,'0'0'224'0'0,"0"0"30"0"0,0 0 4 0 0,3 0-2 0 0,0 0-168 0 0,2 0 95 0 0,8-1 337 0 0,-10 0-400 0 0,0 0-49 0 0,5-3 166 0 0,2-2 104 0 0,3 4 91 0 0,-7 2-197 0 0,-4 0-162 0 0,0 0 0 0 0,1 0 0 0 0,-1 0 0 0 0,0 0 1 0 0,0 0-1 0 0,0 0 0 0 0,0-1 0 0 0,0 1 0 0 0,0-1 0 0 0,1 0-73 0 0,5-3 235 0 0,6-4 205 0 0,1 0-9 0 0,-7 3-214 0 0,7 2 112 0 0,0 1-45 0 0,-2-8-10 0 0,-10 7-117 0 0,-1 2-58 0 0,1 0-41 0 0,-1 2-48 0 0,1-1-24 0 0,-1-1 42 0 0,3-9-4 0 0,5 7 31 0 0,-10 3-54 0 0,0 0 0 0 0,0 0 1 0 0,1 0-1 0 0,-1 0 0 0 0,0 0 0 0 0,0 0 1 0 0,0 0-1 0 0,0 0 0 0 0,0 0 1 0 0,0 0-1 0 0,0 0 0 0 0,0 0 0 0 0,0 0 1 0 0,0 0-1 0 0,1 0 0 0 0,-1 0 0 0 0,0 0 1 0 0,0 0-1 0 0,0 0 0 0 0,0 0 0 0 0,0 0 1 0 0,0 0-1 0 0,0 0 0 0 0,0 0 0 0 0,0 0 1 0 0,0 0-1 0 0,0 0 0 0 0,0 0 1 0 0,0 0-1 0 0,1 0 0 0 0,-1 0 0 0 0,0 0 1 0 0,0 0-1 0 0,0 0 0 0 0,0 0 0 0 0,0-1 1 0 0,0 1-1 0 0,0 0 0 0 0,0 0 0 0 0,0 0 1 0 0,0 0-1 0 0,0 0 0 0 0,0 0 0 0 0,0 0 1 0 0,0 0-1 0 0,0 0 0 0 0,0 0 1 0 0,0-1-1 0 0,0 1 0 0 0,0 0 0 0 0,0 0 1 0 0,0 0-1 0 0,0 0 0 0 0,0 0 0 0 0,0 0 1 0 0,0 0-1 0 0,0 0-1 0 0,0-10 81 0 0,0 7 7 0 0,-6-1-22 0 0,1-2-59 0 0,3 4 6 0 0,-4-2 64 0 0,-3 5-79 0 0,7-1 7 0 0,-5 0-6 0 0,5 0 7 0 0,0-1-1 0 0,0 1 0 0 0,-1 0 1 0 0,1 1-1 0 0,0-1 1 0 0,0 0-1 0 0,0 0 0 0 0,0 1 1 0 0,0 0-1 0 0,-1 0-5 0 0,-4 3 9 0 0,5-3-9 0 0,1 0 0 0 0,0 0 0 0 0,-1 0 0 0 0,1-1 1 0 0,-1 1-1 0 0,1 0 0 0 0,-1-1 0 0 0,1 1 0 0 0,-1-1 0 0 0,1 0 0 0 0,-1 1 0 0 0,0-1 0 0 0,1 0 1 0 0,-1 0-1 0 0,0 0 0 0 0,1 0 0 0 0,-1 0 0 0 0,1 1 0 0 0,-1-1 0 0 0,1 0 0 0 0,-1 1 0 0 0,0-1 0 0 0,1 1 0 0 0,0 0 0 0 0,-1-1 0 0 0,1 1 0 0 0,-1 0 0 0 0,1 0 0 0 0,0 0 0 0 0,-7 4 0 0 0,-2-1 0 0 0,8-3 0 0 0,-1 0 0 0 0,1 0 0 0 0,0 0 0 0 0,0 1 0 0 0,0-1 0 0 0,0 0 0 0 0,0 1 0 0 0,0 0 0 0 0,1-1 0 0 0,-3 2 0 0 0,0 0 0 0 0,1 0 0 0 0,-1 0 0 0 0,0-1 0 0 0,-2 1 0 0 0,-16 12-15 0 0,11-1-24 0 0,-20 46 29 0 0,30-55 10 0 0,0-1 0 0 0,0 0 0 0 0,1 1 0 0 0,-1-1 0 0 0,1 1 0 0 0,0-1 0 0 0,0 1 0 0 0,0-1 0 0 0,1 0 0 0 0,0 1 0 0 0,-1-1 0 0 0,2 4 0 0 0,3-1 0 0 0,-4-5 0 0 0,0-1 0 0 0,0 0 0 0 0,0 1 0 0 0,-1-1 0 0 0,1 1 0 0 0,0-1 0 0 0,-1 1 0 0 0,1-1 0 0 0,-1 1 0 0 0,0-1 0 0 0,1 1 0 0 0,-1-1 0 0 0,0 1 0 0 0,0 0 0 0 0,0-1 0 0 0,0-1 0 0 0,0 1 0 0 0,0 0 0 0 0,0 0 0 0 0,0-1 0 0 0,1 1 0 0 0,-1 0 0 0 0,0 0 0 0 0,0-1 0 0 0,1 1 0 0 0,-1 0 0 0 0,0-1 0 0 0,1 1 0 0 0,-1 0 0 0 0,1-1 0 0 0,-1 1 0 0 0,1 0 0 0 0,-1-1 0 0 0,1 1 0 0 0,-1-1 0 0 0,1 1 0 0 0,0-1 0 0 0,-1 0 0 0 0,1 1 0 0 0,0-1 0 0 0,-1 1 0 0 0,1-1 0 0 0,0 0 0 0 0,0 1 0 0 0,0-1 0 0 0,0 1 0 0 0,0-1 0 0 0,0 1 0 0 0,0-1 0 0 0,1 1 0 0 0,-2 0 0 0 0,1 0 0 0 0,0-1 0 0 0,0 1 0 0 0,0 0 0 0 0,0 0 0 0 0,0 0 0 0 0,-1 0 0 0 0,1 0 0 0 0,0 0 0 0 0,3 10 4 0 0,-4-10-1 0 0,1 0 0 0 0,-1 0 0 0 0,1 0 0 0 0,-1 0 0 0 0,1 0 0 0 0,-1 0 1 0 0,1 0-1 0 0,-1 0 0 0 0,1 0 0 0 0,0 0 0 0 0,-1 0 0 0 0,1-1 0 0 0,0 1 0 0 0,0 0 0 0 0,0 0 0 0 0,0-1 0 0 0,0 1 1 0 0,0 0-4 0 0,9 3 14 0 0,-7-3-8 0 0,-1 0-1 0 0,0 0 1 0 0,0 1 0 0 0,0-1-1 0 0,0 0 1 0 0,0 1 0 0 0,0-1-1 0 0,0 1 1 0 0,0 0-6 0 0,-1-1 3 0 0,1 1 0 0 0,0-1 0 0 0,0 0 0 0 0,-1 1 0 0 0,1-1 0 0 0,0 0 0 0 0,0 0 0 0 0,1 0 0 0 0,-1-1 0 0 0,0 1 1 0 0,0 0-1 0 0,0-1 0 0 0,0 1 0 0 0,1-1-3 0 0,9 3 21 0 0,0 3-11 0 0,-10-5-9 0 0,-1 0 0 0 0,1 0 0 0 0,-1-1-1 0 0,1 1 1 0 0,-1 0 0 0 0,1-1 0 0 0,-1 1 0 0 0,1-1 0 0 0,-1 0 0 0 0,1 0 0 0 0,0 1 0 0 0,-1-1 0 0 0,1 0 0 0 0,0 0-1 0 0,9 0 21 0 0,17 0 14 0 0,-12 2-47 0 0,-1 4-41 0 0,-12-5 34 0 0,0 0-1 0 0,0 0 1 0 0,0 0 0 0 0,1 0-1 0 0,-1 0 1 0 0,0-1 0 0 0,1 1-1 0 0,-1-1 1 0 0,1 0 19 0 0,5 0-31 0 0,-1-1-124 0 0,0 0-111 0 0,0-1-101 0 0,0 1-87 0 0,-1-1-74 0 0,0 0-63 0 0,-1 1-50 0 0,4-2-497 0 0,0 1-619 0 0,0 2-1000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30.8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244 238 6000 0 0,'0'0'174'0'0,"-3"0"-7"0"0,-29 1 480 0 0,32-1-618 0 0,0 0 1 0 0,-1 0-1 0 0,1 0 1 0 0,-1 0-1 0 0,1 0 1 0 0,0 0-1 0 0,-1 1 1 0 0,1-1 0 0 0,-1 0-1 0 0,1 0 1 0 0,0 0-1 0 0,-1 1 1 0 0,1-1-1 0 0,0 0 1 0 0,-1 1-1 0 0,1-1 1 0 0,0 0-1 0 0,-1 1 1 0 0,1-1 0 0 0,0 0-1 0 0,0 1 1 0 0,-1-1-30 0 0,-4 7 378 0 0,4-7-339 0 0,0 0 1 0 0,1 1 0 0 0,-1-1-1 0 0,0 0 1 0 0,0 1-1 0 0,1-1 1 0 0,-1 0 0 0 0,0 0-1 0 0,0 0 1 0 0,0 0-1 0 0,0 0 1 0 0,1 0-1 0 0,-1 0 1 0 0,-1 0-40 0 0,1 0 34 0 0,1 0 0 0 0,-1 0 0 0 0,0 0 0 0 0,0 0 0 0 0,0 0 0 0 0,1 0 0 0 0,-1 0-1 0 0,0 0 1 0 0,0 1 0 0 0,0-1 0 0 0,1 0 0 0 0,-1 1 0 0 0,0-1 0 0 0,0 1-34 0 0,-3 4 251 0 0,0 1-38 0 0,-6 10 198 0 0,-5-5-14 0 0,14-10-352 0 0,0 0-1 0 0,-1-1 0 0 0,1 1 1 0 0,0 0-1 0 0,0 0 0 0 0,0 0 1 0 0,0 0-1 0 0,0 0 0 0 0,0 0 1 0 0,0 0-1 0 0,0 0 0 0 0,0 0 1 0 0,1 1-1 0 0,-1-1 0 0 0,0 0 1 0 0,1 0-1 0 0,-1 1 0 0 0,1-1 1 0 0,-1 1-45 0 0,-6 14 256 0 0,-21 28 532 0 0,20-33-582 0 0,2-1 28 0 0,-1-1-39 0 0,0 2 21 0 0,-3 4 65 0 0,5-6-88 0 0,2-1-43 0 0,-2 6 51 0 0,4-11-175 0 0,1-1-1 0 0,-1 1 1 0 0,0 0 0 0 0,0-1 0 0 0,0 1 0 0 0,-1-1 0 0 0,1 1 0 0 0,-1-1 0 0 0,1 0-1 0 0,-1 0 1 0 0,0 1 0 0 0,0-1-26 0 0,-7 11 140 0 0,7-10-117 0 0,1 0 1 0 0,0 0-1 0 0,0 0 0 0 0,0 0 1 0 0,1 0-1 0 0,-1 2-23 0 0,0 22 148 0 0,2-8 7 0 0,0-6 2 0 0,-1 0 51 0 0,0-9-117 0 0,-1-4-86 0 0,1 0-1 0 0,0 1 0 0 0,0-1 1 0 0,0 0-1 0 0,0 0 0 0 0,0 1 1 0 0,0-1-1 0 0,0 0 0 0 0,0 0 1 0 0,0 0-1 0 0,0 1 1 0 0,0-1-1 0 0,0 0 0 0 0,0 0 1 0 0,0 0-1 0 0,0 1 0 0 0,0-1 1 0 0,0 0-1 0 0,0 0 0 0 0,1 0 1 0 0,-1 1-1 0 0,0-1 1 0 0,0 0-1 0 0,0 0 0 0 0,0 0 1 0 0,0 0-1 0 0,0 1 0 0 0,1-1 1 0 0,-1 0-1 0 0,0 0 0 0 0,0 0 1 0 0,0 0-1 0 0,0 0 0 0 0,1 0 1 0 0,-1 1-1 0 0,0-1 1 0 0,0 0-1 0 0,1 0-4 0 0,8 1 153 0 0,-1 0-32 0 0,2-1 40 0 0,23 0-98 0 0,-30 0-49 0 0,-1 0 1 0 0,1 0-1 0 0,0 0 1 0 0,-1-1-1 0 0,1 1 1 0 0,0-1-1 0 0,1 0-14 0 0,6-9 102 0 0,10 5-6 0 0,-10-7-16 0 0,30-18-64 0 0,-20 8-16 0 0,-6 6 83 0 0,-1-1 0 0 0,1-2-83 0 0,0 1 65 0 0,-3 3-12 0 0,-4-2-64 0 0,4-1-65 0 0,-8 14 48 0 0,-1 0 0 0 0,1 0 0 0 0,-1-1 0 0 0,0 1 0 0 0,1-2 28 0 0,2-22-93 0 0,-1 12 53 0 0,-2 10 23 0 0,0 0 0 0 0,-1-1 1 0 0,0 1-1 0 0,0 0 0 0 0,0-1 1 0 0,-1 0 16 0 0,0-27-87 0 0,0 0 45 0 0,0-127 43 0 0,0 158-2 0 0,0 0 1 0 0,0 0 0 0 0,-1 0 0 0 0,1 0 0 0 0,-1 0 0 0 0,0 0 0 0 0,0 0 0 0 0,-1-3 0 0 0,-4-7-27 0 0,4 9 46 0 0,1 0-52 0 0,1-2-58 0 0,-1-2-103 0 0,2 4-64 0 0,-1 8 189 0 0,0 3 75 0 0,0 12-6 0 0,-1-11 0 0 0,1 0 0 0 0,0 0 0 0 0,0 0 0 0 0,1 0 0 0 0,2 6 0 0 0,2 1 0 0 0,-4-12 0 0 0,1 0 0 0 0,-1 1 0 0 0,0-1 0 0 0,-1 0 0 0 0,1 0 0 0 0,0 1 0 0 0,-1-1 0 0 0,0 2 0 0 0,0 9 6 0 0,0-10 8 0 0,0 0 0 0 0,0-1 0 0 0,0 1 0 0 0,0 0 0 0 0,1 0 0 0 0,0 0 0 0 0,0 0-14 0 0,9 16 138 0 0,-5 5 20 0 0,0-10-48 0 0,-3-12-87 0 0,-1 0 0 0 0,0 1 0 0 0,0-1 1 0 0,0 0-1 0 0,-1 0 0 0 0,1 1 0 0 0,-1-1 1 0 0,0 2-24 0 0,0 25 234 0 0,0 13 22 0 0,0-23-107 0 0,0-19-136 0 0,1 1 0 0 0,-1-1 0 0 0,0 1-1 0 0,0-1 1 0 0,1 1 0 0 0,-1-1-1 0 0,0 1 1 0 0,1-1 0 0 0,0 1-1 0 0,0 0-12 0 0,7 9 89 0 0,-4-5-17 0 0,-5 3-69 0 0,1-7 9 0 0,0 3 8 0 0,0 3 3 0 0,0 22-51 0 0,0-28-100 0 0,0-1-59 0 0,0-1-277 0 0,0 0-42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31.3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212 16 7920 0 0,'-2'-2'41'0'0,"-1"-1"-24"0"0,0 0 6 0 0,1 1 32 0 0,0 0 38 0 0,-1-1 55 0 0,0 3 68 0 0,-9 0-31 0 0,-4 0-114 0 0,2 1-53 0 0,10 1 7 0 0,1 0 45 0 0,1 0 15 0 0,1 0 38 0 0,-3 2 126 0 0,0 1 109 0 0,1-3-283 0 0,0 2 52 0 0,-2 0 79 0 0,-3 4 169 0 0,-1 1 73 0 0,3-2-187 0 0,1-3-95 0 0,1 0-65 0 0,-7 10 258 0 0,3 0-102 0 0,2 2-82 0 0,0-1-59 0 0,-6 17 33 0 0,11-28-124 0 0,0 0 0 0 0,0 0 0 0 0,1 0 1 0 0,-1 1-1 0 0,1-1 0 0 0,0 0 0 0 0,0 0 1 0 0,0 0-1 0 0,1 4-25 0 0,0 8 69 0 0,-1-1 23 0 0,0-3 108 0 0,2-7 45 0 0,-1-3-195 0 0,1-1-16 0 0,1 2 2 0 0,-1-1 31 0 0,0 0 44 0 0,1 1 70 0 0,-1-3-96 0 0,22 0-2 0 0,-20 1-54 0 0,0-1 1 0 0,0 0-1 0 0,0 0 1 0 0,0-1-1 0 0,0 1 1 0 0,1-1-30 0 0,6-5 118 0 0,1-5 39 0 0,8-2-129 0 0,-17 12-24 0 0,0-1 1 0 0,0 1 0 0 0,0-1-1 0 0,0 0 1 0 0,0 0 0 0 0,-1 0-1 0 0,1-1 1 0 0,-1 1 0 0 0,1-1-1 0 0,-1 1 1 0 0,0-1 0 0 0,1-2-5 0 0,2-4 3 0 0,-4 6 4 0 0,0 1-1 0 0,0 0 0 0 0,0 0 0 0 0,0 0 1 0 0,1 0-1 0 0,-1 0 0 0 0,1 0 0 0 0,-1 0 1 0 0,1 0-7 0 0,10-9 20 0 0,-9 9-17 0 0,0 0 1 0 0,-1 0 0 0 0,0 0-1 0 0,1 0 1 0 0,-1 0-1 0 0,0 0 1 0 0,0-1-1 0 0,0 1 1 0 0,0-1-1 0 0,-1 0 1 0 0,1 0 0 0 0,-1 1-1 0 0,0-1 1 0 0,1 0-1 0 0,-1 0 1 0 0,-1 0-1 0 0,1 0 1 0 0,0 0 0 0 0,-1-1-4 0 0,0 4 0 0 0,2-22 41 0 0,-2 21-40 0 0,1 0 0 0 0,-1 0 0 0 0,0 0 0 0 0,1 0 0 0 0,-1 0 0 0 0,1 0 0 0 0,-1 0 0 0 0,1 0 0 0 0,0 0 0 0 0,-1 0 0 0 0,1 0 0 0 0,0 0 0 0 0,0 0 0 0 0,-1 0 0 0 0,1 1 0 0 0,0-1 0 0 0,0 0 0 0 0,0 1 0 0 0,0-1-1 0 0,6-2-1 0 0,-6 3 1 0 0,-1 0-1 0 0,1 0 1 0 0,-1-1-1 0 0,0 1 1 0 0,1 0 0 0 0,-1 0-1 0 0,1 0 1 0 0,-1-1-1 0 0,1 1 1 0 0,-1 0-1 0 0,0-1 1 0 0,1 1 0 0 0,-1 0-1 0 0,0-1 1 0 0,1 1-1 0 0,-1 0 1 0 0,0-1 0 0 0,1 1-1 0 0,-1-1 1 0 0,0 1-1 0 0,0-1 1 0 0,0 1 0 0 0,1 0-1 0 0,-1-1 1 0 0,0 1-1 0 0,0-1 1 0 0,0 1 0 0 0,0-1-1 0 0,0 1 1 0 0,0-1-1 0 0,0 1 1 0 0,0-1 0 0 0,0 1-1 0 0,0-1 1 0 0,0 1-1 0 0,0-1 1 0 0,0 1 0 0 0,0-1 0 0 0,0 0-7 0 0,0 0 1 0 0,0 0 0 0 0,0 0 0 0 0,1 0 0 0 0,-1 0 0 0 0,0 0 0 0 0,1 0 0 0 0,-1 0-1 0 0,1 1 1 0 0,-1-1 0 0 0,1 0 0 0 0,-1 0 0 0 0,1 0 0 0 0,0 0 0 0 0,-1 1 0 0 0,1-1 0 0 0,0 0-1 0 0,0 1 1 0 0,0-1 0 0 0,-1 0 0 0 0,1 1 0 0 0,0-1 0 0 0,0 1 0 0 0,0 0 0 0 0,0-1-1 0 0,0 1 7 0 0,10-7-56 0 0,-8 4-16 0 0,-3 3 0 0 0,0 0 1 0 0,-3 3 6 0 0,2-1 62 0 0,-1 0 0 0 0,1 0 0 0 0,-1 1 0 0 0,1-1 0 0 0,0 0 0 0 0,0 1 1 0 0,0-1-1 0 0,0 1 0 0 0,0 0 0 0 0,1-1 0 0 0,-1 1 0 0 0,1 0 0 0 0,0-1 1 0 0,-1 2 2 0 0,2 49-21 0 0,0-24 18 0 0,-2-14 3 0 0,1-4 0 0 0,0-1 0 0 0,0 1 0 0 0,1-1 0 0 0,1 7 0 0 0,1-7 0 0 0,2 10 0 0 0,-10 3 0 0 0,4-21 0 0 0,1 1 0 0 0,-1-1 0 0 0,0 1 0 0 0,1-1 0 0 0,-1 1 0 0 0,1-1 0 0 0,0 1 0 0 0,0-1 0 0 0,0 1 0 0 0,0-1 0 0 0,0 1 0 0 0,1 2 0 0 0,5 9 0 0 0,-5-12 0 0 0,0 0 0 0 0,0-1 0 0 0,-1 1 0 0 0,1 0 0 0 0,-1 0 0 0 0,1 0 0 0 0,-1-1 0 0 0,1 1 0 0 0,-1 0 0 0 0,0 0 0 0 0,0 0 0 0 0,0 0 0 0 0,0 0 0 0 0,0 0 0 0 0,-1-1 0 0 0,1 1 0 0 0,-1 1 0 0 0,-3 12 0 0 0,2-8 0 0 0,0-1 0 0 0,1 0 0 0 0,0 1 0 0 0,0-1 0 0 0,0 1 0 0 0,1-1 0 0 0,-1 0 5 0 0,1 0 1 0 0,-1 0 0 0 0,0 0 0 0 0,0 0-1 0 0,-2 4-5 0 0,-3 13 25 0 0,4 15-4 0 0,2-36-11 0 0,0 1 0 0 0,0-1 0 0 0,0 1 0 0 0,-1-1 0 0 0,1 1 0 0 0,0-1 0 0 0,-1 1 0 0 0,0-1-1 0 0,1 1 1 0 0,-1-1 0 0 0,0 0 0 0 0,0 1 0 0 0,-1-1 0 0 0,1 0 0 0 0,0 0 0 0 0,-1 0 0 0 0,0 1-10 0 0,0 0 26 0 0,0-1-1 0 0,0 1 1 0 0,0 0 0 0 0,1 0 0 0 0,-1 0 0 0 0,1 0 0 0 0,-1 2-26 0 0,1 11 97 0 0,0 0 13 0 0,-2-5 15 0 0,1-8-67 0 0,-1 0 0 0 0,1 0 0 0 0,-1 0 0 0 0,1 0 0 0 0,-1 0 0 0 0,-2 1-58 0 0,2-1 64 0 0,0 0 0 0 0,0-1 0 0 0,0 1 0 0 0,1 0 0 0 0,-1 0 0 0 0,0 3-64 0 0,-2 5 175 0 0,2-3-52 0 0,2-7-113 0 0,1-1 0 0 0,-1 1 0 0 0,1 0 0 0 0,-1 0 0 0 0,0-1 0 0 0,1 1 0 0 0,-1-1 0 0 0,0 1 1 0 0,1 0-1 0 0,-1-1 0 0 0,0 1 0 0 0,0-1 0 0 0,0 1-10 0 0,-10 4 121 0 0,0 0 6 0 0,6-1-44 0 0,-1 2 42 0 0,3-4-118 0 0,0 0 1 0 0,0-1 0 0 0,0 1-1 0 0,0-1 1 0 0,-1 1-1 0 0,1-1 1 0 0,-1 0 0 0 0,1 0-1 0 0,-1-1 1 0 0,1 1-1 0 0,-1-1 1 0 0,1 0 0 0 0,-1 1-1 0 0,1-2 1 0 0,-1 1-1 0 0,1 0 1 0 0,-1-1 0 0 0,1 1-1 0 0,-1-1 1 0 0,-1-1-8 0 0,-13-8 10 0 0,-4 5-10 0 0,16-2-8 0 0,4 4-17 0 0,-10-4-169 0 0,-4-4-78 0 0,13 8 224 0 0,1 0-17 0 0,0 2-24 0 0,1-1-40 0 0,0 0-17 0 0,0 1-40 0 0,0-1-44 0 0,0 0-52 0 0,0 1 6 0 0,1-1-43 0 0,-1 0-44 0 0,1 1-48 0 0,0-1-51 0 0,0 0-54 0 0,-1 0-57 0 0,1 0-60 0 0,0-4-1293 0 0,0-3-1088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31.8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3 183 7080 0 0,'2'-2'157'0'0,"8"-9"23"0"0,-5 9 13 0 0,8-1-22 0 0,10-9-111 0 0,-12 5 60 0 0,-5 4-6 0 0,-1 0 48 0 0,8-2 283 0 0,-9-1-151 0 0,-3 5-261 0 0,0 1 0 0 0,-1-1 0 0 0,1 0 0 0 0,-1 1 0 0 0,1-1-1 0 0,0 1 1 0 0,0-1 0 0 0,-1 0 0 0 0,1 1 0 0 0,0-1 0 0 0,0 1 0 0 0,0 0 0 0 0,-1-1 0 0 0,1 1-1 0 0,0 0 1 0 0,0 0 0 0 0,0-1 0 0 0,0 1 0 0 0,0 0-33 0 0,24-10 429 0 0,-23 9-364 0 0,0 1 0 0 0,-1-1 0 0 0,1 1 0 0 0,0-1 0 0 0,-1 0 0 0 0,1 0-1 0 0,0 0 1 0 0,-1 0 0 0 0,1 0 0 0 0,-1 0 0 0 0,1-1-65 0 0,11-7 504 0 0,-13 9-502 0 0,28-15 412 0 0,-13 5-206 0 0,-12 6-60 0 0,-2 0-82 0 0,-3-3-44 0 0,2 6-5 0 0,0 1-16 0 0,0 0 0 0 0,0 0 0 0 0,0 0 0 0 0,0 0 0 0 0,0 0 0 0 0,0 0 0 0 0,0 0 0 0 0,0 0 0 0 0,0 0 0 0 0,0 0 0 0 0,0 0 0 0 0,0-1 0 0 0,0 1 0 0 0,0 0 0 0 0,0 0 0 0 0,0 0 0 0 0,0 0 0 0 0,0 0 0 0 0,0 0 0 0 0,0 0 0 0 0,0 0 0 0 0,0 0 0 0 0,0 0 0 0 0,0 0 0 0 0,0-1 0 0 0,1 1-1 0 0,-1 0 1 0 0,0 0 0 0 0,0 0 0 0 0,0 0 0 0 0,0 0 0 0 0,0 0 0 0 0,0 0 0 0 0,0 0 0 0 0,0 0 0 0 0,0 0 0 0 0,0 0 0 0 0,0 0 0 0 0,0 0 0 0 0,0 0 0 0 0,1 0 0 0 0,-1 0 0 0 0,0 0 0 0 0,0 0 0 0 0,0 0 0 0 0,0 0 0 0 0,0 0 0 0 0,0 0 0 0 0,0 0 0 0 0,0 0 0 0 0,0 0 0 0 0,0 0 0 0 0,1 0 0 0 0,-1 0 0 0 0,0 0 0 0 0,0 0 0 0 0,0 0-1 0 0,10 0 27 0 0,-10 0-26 0 0,0 0 0 0 0,0 0 1 0 0,0 0-1 0 0,0 0 1 0 0,0 0-1 0 0,0 0 0 0 0,1 0 1 0 0,-1 0-1 0 0,0 0 0 0 0,0 0 1 0 0,0 0-1 0 0,0 0 1 0 0,0 0-1 0 0,0 0 0 0 0,0 0 1 0 0,0 0-1 0 0,0 0 0 0 0,0 0 1 0 0,1 0-1 0 0,-1 0 1 0 0,0 0-1 0 0,0 0 0 0 0,0 0 1 0 0,0 0-1 0 0,0 0 1 0 0,0 0-1 0 0,0 0 0 0 0,0 0 1 0 0,0 0-1 0 0,0 0 0 0 0,0-1 1 0 0,0 1-1 0 0,0 0 1 0 0,0 0-1 0 0,0 0 0 0 0,1 0 1 0 0,-1 0-1 0 0,0 0 0 0 0,0 0 1 0 0,0 0-1 0 0,0 0 1 0 0,0 0-1 0 0,0 0 0 0 0,0 0 1 0 0,0-1-1 0 0,0 1 0 0 0,0 0 1 0 0,0 0-1 0 0,0 0 1 0 0,0 0-1 0 0,0 0 0 0 0,0 0 1 0 0,0 0-1 0 0,0 0 1 0 0,0 0-1 0 0,0 0 0 0 0,-1-1-1 0 0,1-4 44 0 0,0-10 119 0 0,0 10-120 0 0,0 3 49 0 0,-2-1 49 0 0,1 2-76 0 0,-1-1-72 0 0,-1 0-11 0 0,1 0 108 0 0,1 0-9 0 0,0 1 33 0 0,0 0 37 0 0,-1 0 44 0 0,1 0-40 0 0,0 0-82 0 0,-6 2-38 0 0,5-1-1 0 0,0 0 36 0 0,0 1 51 0 0,0-1 61 0 0,-16 0 6 0 0,-1 2-34 0 0,1 2-50 0 0,5 5-70 0 0,3 6 21 0 0,10-15-53 0 0,0 1-1 0 0,-1 0 1 0 0,1 0 0 0 0,-1 0-1 0 0,1 0 1 0 0,-1-1-1 0 0,1 1 1 0 0,-1 0-1 0 0,1 0 1 0 0,-1-1-1 0 0,0 1 1 0 0,1 0-1 0 0,-1-1 1 0 0,0 1-1 0 0,1-1 1 0 0,-1 1 0 0 0,0-1-2 0 0,-21 8 109 0 0,20-8-102 0 0,1 1 1 0 0,0-1 0 0 0,0 0-1 0 0,-1 1 1 0 0,1-1 0 0 0,0 1-1 0 0,0-1 1 0 0,-1 1 0 0 0,1 0-1 0 0,-1 0-7 0 0,-4 7 66 0 0,1 6 43 0 0,-8 11 38 0 0,-2-7-13 0 0,11-13-89 0 0,0 0 1 0 0,0 1-1 0 0,0-1 0 0 0,1 1 1 0 0,0 0-1 0 0,0 1-45 0 0,0-2 31 0 0,-1 11 76 0 0,4-12-93 0 0,0 1 0 0 0,-1-1 0 0 0,2 1 0 0 0,-1-1 0 0 0,0 0 0 0 0,1 1 0 0 0,0-1 0 0 0,0 0 0 0 0,0 1-14 0 0,2 1 5 0 0,0 0 14 0 0,0 0-1 0 0,0 0 1 0 0,0-1-1 0 0,1 1 0 0 0,0-1 1 0 0,1 1-19 0 0,6 12 54 0 0,-10-16-53 0 0,0 0-1 0 0,-1-1 1 0 0,1 1 0 0 0,0-1 0 0 0,0 1-1 0 0,0-1 1 0 0,0 1 0 0 0,0-1 0 0 0,0 0-1 0 0,0 1 1 0 0,1-1 0 0 0,-1 0 0 0 0,0 0-1 0 0,1 0 1 0 0,-1 0 0 0 0,1 0 0 0 0,1 1-1 0 0,13-1 0 0 0,-14-2 0 0 0,0 1 0 0 0,1 0 0 0 0,-1 0 0 0 0,0 1 0 0 0,0-1 0 0 0,1 0 0 0 0,-1 1 0 0 0,0-1 0 0 0,0 1 0 0 0,3 1 0 0 0,2 2-3 0 0,-5-3 6 0 0,-1 0 0 0 0,1 0 0 0 0,-1 0 0 0 0,1 0 0 0 0,0-1 0 0 0,-1 1 0 0 0,1 0 0 0 0,0-1 0 0 0,-1 1 0 0 0,1-1 0 0 0,0 0 0 0 0,0 0 0 0 0,-1 1 0 0 0,1-1 0 0 0,0 0 0 0 0,0-1 0 0 0,-1 1 0 0 0,1 0 0 0 0,0 0 0 0 0,0-1 0 0 0,-1 1 1 0 0,2-1-4 0 0,3-1-15 0 0,13-4 42 0 0,-9 3-47 0 0,1 2-72 0 0,1 0-112 0 0,6-1-170 0 0,10-11-36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32.2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 47 9312 0 0,'0'0'268'0'0,"2"0"4"0"0,3-1-203 0 0,0-1-41 0 0,-2-5-4 0 0,-3 1 29 0 0,0 2 66 0 0,-3-4 55 0 0,2 7-85 0 0,-1 0 43 0 0,0 1-1 0 0,0-1 35 0 0,-1 1 44 0 0,1 0 47 0 0,2-2 201 0 0,0-8-90 0 0,0 10-362 0 0,0 0 0 0 0,0-1-1 0 0,0 1 1 0 0,0 0 0 0 0,0 0 0 0 0,0 0-1 0 0,0 0 1 0 0,0 0 0 0 0,0 0-1 0 0,0 0 1 0 0,0 0 0 0 0,0 0-1 0 0,0 0 1 0 0,0 0 0 0 0,0-1 0 0 0,0 1-1 0 0,0 0 1 0 0,0 0 0 0 0,0 0-1 0 0,0 0 1 0 0,0 0 0 0 0,0 0 0 0 0,0 0-1 0 0,0 0 1 0 0,-1 0 0 0 0,1 0-1 0 0,0 0 1 0 0,0 0 0 0 0,0-1 0 0 0,0 1-1 0 0,0 0 1 0 0,0 0 0 0 0,0 0-1 0 0,0 0 1 0 0,0 0 0 0 0,0 0-1 0 0,0 0 1 0 0,0 0 0 0 0,0 0 0 0 0,-1 0-1 0 0,1 0 1 0 0,0 0 0 0 0,0 0-1 0 0,0 0 1 0 0,0 0 0 0 0,0 0 0 0 0,0 0-1 0 0,0 0 1 0 0,0 0 0 0 0,0 0-1 0 0,0 0 1 0 0,0 0 0 0 0,-1 0 0 0 0,1 0-1 0 0,0 0 1 0 0,0 0 0 0 0,0 0-6 0 0,-3 0 224 0 0,-6 0 221 0 0,2 0-112 0 0,0 1-92 0 0,0 0-75 0 0,-3 1-5 0 0,-2 7-13 0 0,6-4-43 0 0,2-2-36 0 0,0 0-22 0 0,-2-1-23 0 0,-2 2 29 0 0,0 9 77 0 0,-5-5-58 0 0,1-1-50 0 0,10-5-8 0 0,-10 11 43 0 0,0 2-42 0 0,11-12-16 0 0,0-1 1 0 0,0 1-1 0 0,0 0 1 0 0,0-1-1 0 0,0 1 1 0 0,1 0-1 0 0,0 0 0 0 0,-1-1 1 0 0,1 1-1 0 0,0 0 1 0 0,0 0 0 0 0,0-1 0 0 0,1-1 0 0 0,-1 1 0 0 0,0 0 0 0 0,0-1 0 0 0,1 1 0 0 0,-1-1 0 0 0,1 1 0 0 0,-1-1 0 0 0,1 1 0 0 0,0-1 0 0 0,0 0 0 0 0,-1 1 0 0 0,1-1 0 0 0,0 1 0 0 0,4 5 0 0 0,0 3 0 0 0,-5-7 0 0 0,1-1 0 0 0,1 0 0 0 0,-1 0 0 0 0,0 0 0 0 0,0 0 0 0 0,1 0 0 0 0,-1 0 0 0 0,1 0 0 0 0,0 0 0 0 0,37 42 10 0 0,-18-15 46 0 0,-10-16-37 0 0,0-2 35 0 0,-6-7-15 0 0,-1 0 0 0 0,0 1 0 0 0,0 0 1 0 0,2 3-40 0 0,-1-2 32 0 0,6 11 20 0 0,-4-5 11 0 0,-2 0 40 0 0,0 2 68 0 0,-3-9-126 0 0,2 6 64 0 0,-1 2 44 0 0,0 0 49 0 0,-2 3 57 0 0,-1 44 899 0 0,-2-52-961 0 0,2-7-174 0 0,-1 0 0 0 0,1 0 0 0 0,-1 0 0 0 0,0-1 1 0 0,1 1-1 0 0,-1 0 0 0 0,0 0 0 0 0,0-1 0 0 0,0 1 0 0 0,0 0 0 0 0,0-1 0 0 0,1 1 1 0 0,-1-1-1 0 0,-1 1-23 0 0,-7 4 208 0 0,4-1-64 0 0,0 1 37 0 0,4-4-162 0 0,0 0 1 0 0,0 0-1 0 0,-1 0 0 0 0,1 0 1 0 0,0 0-1 0 0,-1 0 1 0 0,1 0-1 0 0,0 0 0 0 0,-1-1 1 0 0,1 1-1 0 0,-1-1 1 0 0,1 1-1 0 0,-1-1 0 0 0,1 1 1 0 0,-1-1-1 0 0,0 0 1 0 0,1 0-1 0 0,-2 0-19 0 0,2 0 18 0 0,-1 1-1 0 0,0-1 1 0 0,1 0 0 0 0,-1 0-1 0 0,0 1 1 0 0,1-1 0 0 0,-1 1-1 0 0,0 0 1 0 0,1-1 0 0 0,-1 1-1 0 0,1 0 1 0 0,-1 0 0 0 0,1 0-18 0 0,-1 0 9 0 0,1 0 1 0 0,-1 0 0 0 0,1-1 0 0 0,-1 1 0 0 0,1 0 0 0 0,-1-1 0 0 0,0 1 0 0 0,1-1 0 0 0,-1 1 0 0 0,0-1 0 0 0,1 0 0 0 0,-1 0 0 0 0,0 0-10 0 0,-5 1 8 0 0,5-1-2 0 0,0 0 1 0 0,0 0-1 0 0,0 0 0 0 0,0 0 0 0 0,0 0 1 0 0,0-1-1 0 0,0 1 0 0 0,0 0 0 0 0,0-1 0 0 0,-1 0-6 0 0,-3-3 4 0 0,1 1-29 0 0,-2 0-43 0 0,-5 0-139 0 0,4 1 12 0 0,1 0-50 0 0,-1-2-53 0 0,0-3-53 0 0,-7-8-460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32.8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343 62 8176 0 0,'0'0'182'0'0,"0"0"29"0"0,0 0 13 0 0,0 0 35 0 0,0 0 118 0 0,0-3 51 0 0,0-7 11 0 0,0 10-432 0 0,0 0 1 0 0,0 0-1 0 0,0 0 1 0 0,0 0-1 0 0,0 0 1 0 0,0 0-1 0 0,0 0 1 0 0,0-1-1 0 0,0 1 1 0 0,0 0-1 0 0,0 0 1 0 0,0 0-1 0 0,0 0 1 0 0,0 0-1 0 0,0 0 1 0 0,0 0-1 0 0,0 0 1 0 0,0 0-1 0 0,0 0 1 0 0,0 0-1 0 0,0-1 1 0 0,0 1-1 0 0,0 0 1 0 0,0 0-1 0 0,0 0 1 0 0,0 0-1 0 0,0 0 1 0 0,0 0-1 0 0,0 0 1 0 0,0 0-1 0 0,0 0 1 0 0,0 0-1 0 0,-1 0 1 0 0,1 0-1 0 0,0 0 1 0 0,0 0 0 0 0,0 0-1 0 0,0 0 1 0 0,0 0-1 0 0,0-1 1 0 0,0 1-1 0 0,0 0 1 0 0,0 0-1 0 0,0 0 1 0 0,0 0-1 0 0,-1 0 1 0 0,1 0-1 0 0,0 0 1 0 0,0 0-1 0 0,0 0 1 0 0,0 0-1 0 0,0 0 1 0 0,0 0-1 0 0,0 1 1 0 0,0-1-1 0 0,0 0 1 0 0,0 0-8 0 0,-1 0 15 0 0,1 0 1 0 0,-1 0 0 0 0,1 0-1 0 0,0 0 1 0 0,-1 0 0 0 0,1 0-1 0 0,-1 0 1 0 0,1 0 0 0 0,0 0-1 0 0,-1-1 1 0 0,1 1 0 0 0,-1 0-1 0 0,1 0 1 0 0,0 0 0 0 0,-1 0-1 0 0,1-1 1 0 0,0 1 0 0 0,-1 0-1 0 0,1 0 1 0 0,0-1 0 0 0,-1 1 0 0 0,1 0-1 0 0,0 0 1 0 0,-1-1 0 0 0,1 1-1 0 0,0 0 1 0 0,0-1 0 0 0,0 1-1 0 0,-1 0 1 0 0,1-1 0 0 0,0 1-16 0 0,-5-7 246 0 0,-5 2 106 0 0,6-1-121 0 0,4 5-215 0 0,0 1 0 0 0,-1-1 0 0 0,1 1 0 0 0,0 0 0 0 0,0-1 0 0 0,-1 1 0 0 0,1 0 0 0 0,0-1 1 0 0,-1 1-1 0 0,1 0 0 0 0,0-1 0 0 0,-1 1 0 0 0,1 0 0 0 0,-1-1 0 0 0,1 1 0 0 0,0 0 0 0 0,-1 0 0 0 0,1 0 0 0 0,-1-1 0 0 0,1 1 0 0 0,-1 0 0 0 0,1 0 0 0 0,-1 0 0 0 0,1 0 1 0 0,-1 0-1 0 0,1 0 0 0 0,-1 0 0 0 0,1 0 0 0 0,0 0 0 0 0,-1 0 0 0 0,1 0 0 0 0,-1 0-16 0 0,-14-2 372 0 0,2-8 55 0 0,11 8-251 0 0,1 1-42 0 0,-3 0 29 0 0,1 1-96 0 0,-2 1-62 0 0,3-1 15 0 0,1 0 33 0 0,-30 0 352 0 0,23 0-290 0 0,-1 0 33 0 0,8 0-136 0 0,-1 1 0 0 0,1-1-1 0 0,-1 0 1 0 0,0 1 0 0 0,1 0-1 0 0,-1-1 1 0 0,1 1 0 0 0,-1 0-1 0 0,1-1 1 0 0,0 1 0 0 0,-2 1-12 0 0,-5 3 41 0 0,3-3-20 0 0,4-2-15 0 0,1 1 0 0 0,-1-1-1 0 0,1 0 1 0 0,-1 0 0 0 0,0 1 0 0 0,1-1 0 0 0,-1 0 0 0 0,1 1-1 0 0,-1-1 1 0 0,1 1 0 0 0,-1-1 0 0 0,1 1 0 0 0,-1-1 0 0 0,1 1 0 0 0,0-1-1 0 0,-1 1 1 0 0,1-1 0 0 0,0 1 0 0 0,-1 0 0 0 0,1-1 0 0 0,0 1 0 0 0,-1 0-6 0 0,-1 4 26 0 0,-26 27 166 0 0,22-21-152 0 0,2-5-26 0 0,0 0 0 0 0,0 0 0 0 0,0-1 0 0 0,-4 4-14 0 0,2-2 0 0 0,0-1 0 0 0,1 1 0 0 0,-1 0 0 0 0,2 1 0 0 0,-1 0 0 0 0,-8 12 0 0 0,11-16 0 0 0,-1 0 0 0 0,1 0 0 0 0,1 0 0 0 0,-1 0 0 0 0,1 1 0 0 0,0-1 0 0 0,0 1 0 0 0,-1 0 0 0 0,1 1 0 0 0,-1-1 0 0 0,0 0 0 0 0,0 0 0 0 0,0 0 0 0 0,-1 0 0 0 0,0 1 0 0 0,0-2 0 0 0,1 0 0 0 0,0 0 0 0 0,1 0 0 0 0,-1 0 0 0 0,1 1 0 0 0,-1-1 0 0 0,1 0 0 0 0,1 1 0 0 0,-1-1 0 0 0,1 1 0 0 0,-1 3 0 0 0,1-5 0 0 0,0 0 0 0 0,0 1 0 0 0,-1-1 0 0 0,1 0 0 0 0,-1 0 0 0 0,0 0 0 0 0,0 0 0 0 0,-1 2 0 0 0,-2 11 10 0 0,8-4 17 0 0,0-4-11 0 0,-3 8-6 0 0,-1-14-10 0 0,0 0 0 0 0,0 1 0 0 0,0-1 0 0 0,0 0 0 0 0,0 0 0 0 0,1 1 0 0 0,-1-1 0 0 0,1 0 0 0 0,-1 0 1 0 0,2 3-1 0 0,0-1 0 0 0,0 1 0 0 0,0-1 0 0 0,0 1 0 0 0,1-1 0 0 0,0 1 0 0 0,0-1 0 0 0,0 0 0 0 0,0 0 0 0 0,0 0 0 0 0,1-1 0 0 0,-1 1 0 0 0,1-1 0 0 0,2 1 0 0 0,24 12 26 0 0,-29-16-39 0 0,1 1 0 0 0,-1-1-1 0 0,0 0 1 0 0,0 1 0 0 0,1-1 0 0 0,-1 0-1 0 0,1 0 1 0 0,-1 0 0 0 0,0 0 0 0 0,1 0 13 0 0,16 3-193 0 0,-15-2 62 0 0,2 2 96 0 0,1 0 3 0 0,-4-2-20 0 0,1 0-38 0 0,-1 0-20 0 0,0-1-38 0 0,0 1-45 0 0,1-1-48 0 0,-1 1-2 0 0,0-1-42 0 0,0 0-45 0 0,0 0-47 0 0,0-1-52 0 0,0 1-54 0 0,1-1-59 0 0,-1 1-60 0 0,8-4-1194 0 0,8-5-1018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33.1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273 76 6392 0 0,'0'0'141'0'0,"-3"-3"23"0"0,-7-7 12 0 0,8 8-73 0 0,-1 1-44 0 0,0 0-30 0 0,-1 1-37 0 0,-1-1 8 0 0,-4-5 23 0 0,5 2 62 0 0,3 3 198 0 0,-1 0-61 0 0,0 0-54 0 0,1 0-44 0 0,-1 1-22 0 0,0 0-37 0 0,-3 1 56 0 0,4-1-45 0 0,0 0 51 0 0,-19 2 816 0 0,10 0-401 0 0,3 2-182 0 0,1 1-112 0 0,5-5-227 0 0,1 1-1 0 0,0-1 1 0 0,0 0-1 0 0,0 0 1 0 0,-1 0-1 0 0,1 1 1 0 0,0-1-1 0 0,0 0 1 0 0,-1 0-1 0 0,1 0 1 0 0,0 0-1 0 0,-1 0 1 0 0,1 1-1 0 0,0-1 1 0 0,0 0-1 0 0,-1 0 1 0 0,1 0-1 0 0,0 0 1 0 0,-1 0-1 0 0,1 0 1 0 0,0 0-1 0 0,-1 0 1 0 0,1 0-1 0 0,0 0 1 0 0,-1 0-1 0 0,1 0-20 0 0,-20 2 522 0 0,15 5-200 0 0,2-4-140 0 0,-2 1 71 0 0,-1-1-47 0 0,-10 8 181 0 0,-1 7 83 0 0,1 0-92 0 0,1 1-108 0 0,8-10-181 0 0,1 0-32 0 0,-8 9 148 0 0,4-5-38 0 0,1 6-37 0 0,7-12-103 0 0,-6 21 13 0 0,6-16 1 0 0,2 2 36 0 0,0-2 2 0 0,0 2 72 0 0,0 2 63 0 0,0 0 57 0 0,2-3-72 0 0,4-4-91 0 0,-2-1-59 0 0,1 2 10 0 0,-5-8-53 0 0,0-1-1 0 0,1 0 0 0 0,-1 0 1 0 0,1 0-1 0 0,-1 0 0 0 0,1 0 1 0 0,-1 0-1 0 0,1 0 0 0 0,0 0 1 0 0,-1 0-1 0 0,1-1 0 0 0,0 1 1 0 0,0 0-1 0 0,0 0 0 0 0,0-1 1 0 0,-1 1-1 0 0,1 0 1 0 0,1 0-6 0 0,28 14 169 0 0,-27-14-149 0 0,-1 0 0 0 0,0-1-1 0 0,1 1 1 0 0,-1-1 0 0 0,1 1 0 0 0,-1-1 0 0 0,1 0 0 0 0,1 0-20 0 0,20-1 110 0 0,-14 0-67 0 0,-6 2-15 0 0,-1-1-1 0 0,0 0 1 0 0,0-1 0 0 0,1 1-1 0 0,-1-1 1 0 0,0 1 0 0 0,0-1-1 0 0,3-1-27 0 0,13-9 113 0 0,7-3-24 0 0,2-2-50 0 0,-9 1 19 0 0,-8 4-38 0 0,-6 6-2 0 0,0 0-1 0 0,0 0 1 0 0,0-1 0 0 0,-1 0-18 0 0,9-19 15 0 0,-11 19-4 0 0,6-22 35 0 0,-6 4-53 0 0,-2 15-25 0 0,1 5 22 0 0,-1 1 0 0 0,0 0 0 0 0,0-1 1 0 0,-1 1-1 0 0,1 0 0 0 0,-1 0 0 0 0,0-1 1 0 0,1 1-1 0 0,-1 0 0 0 0,-1-1 10 0 0,-8-13-105 0 0,7 11 62 0 0,0 0-43 0 0,-1-3-62 0 0,-1-5-130 0 0,-4-9-196 0 0,6 16 350 0 0,0 1 35 0 0,-7-8-235 0 0,7 10 170 0 0,0-1 0 0 0,0 1 0 0 0,0-1 0 0 0,1 0 0 0 0,-2-3 154 0 0,3 5-109 0 0,-1-3-116 0 0,-2-5-188 0 0,2 9 251 0 0,1-1-45 0 0,-1 1 21 0 0,0 0-37 0 0,1 0-44 0 0,-1 0-50 0 0,-1 0-214 0 0,1 0-99 0 0,-1-1-80 0 0,1 1-61 0 0,-4-4-1224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1:17.3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1 168 7256 0 0,'0'0'165'0'0,"0"0"22"0"0,0 0 7 0 0,2 0-23 0 0,5 1-118 0 0,-1 1 23 0 0,1 1 140 0 0,7 3 80 0 0,-8-4-95 0 0,-1-2-33 0 0,0 1 56 0 0,1-1 66 0 0,1 0 78 0 0,4 1-29 0 0,-5 0-153 0 0,1-1 1 0 0,-1 1-1 0 0,1-1 1 0 0,-1-1-1 0 0,0 1 1 0 0,1-1-1 0 0,-1 0 1 0 0,3-1-187 0 0,-1-2 159 0 0,-2 1-38 0 0,-2 2-61 0 0,-1 0 0 0 0,0 0 1 0 0,1 0-1 0 0,-1 0 0 0 0,1 1 0 0 0,-1-1 1 0 0,4 1-61 0 0,9 0 248 0 0,-8 0-107 0 0,-1-2-37 0 0,-1 0-15 0 0,3-2 1 0 0,6-1 59 0 0,0 3 45 0 0,-4 2-44 0 0,-8 1-109 0 0,0-1 0 0 0,0 0 1 0 0,1 0-1 0 0,-1 0 0 0 0,0 0 0 0 0,0-1 0 0 0,0 1 0 0 0,0-1 0 0 0,0 1 0 0 0,0-2-41 0 0,5-2 57 0 0,-7 3-50 0 0,1 0 0 0 0,-1 0 1 0 0,0 0-1 0 0,1 0 0 0 0,-1 1 1 0 0,1-1-1 0 0,-1 1 0 0 0,1-1 0 0 0,-1 1 1 0 0,1-1-1 0 0,0 1 0 0 0,-1 0 1 0 0,1 0-1 0 0,0 0-7 0 0,13 0 27 0 0,0-3 51 0 0,-3-7 13 0 0,-9 8 1 0 0,-3 2-8 0 0,0 0-1 0 0,0 0-10 0 0,0 0 15 0 0,0 0-7 0 0,0 0-7 0 0,0 0-2 0 0,0 0-2 0 0,0 0-4 0 0,0 0-2 0 0,2 0 0 0 0,9 0 0 0 0,-9 0 0 0 0,-2 0 0 0 0,0 0 0 0 0,3-3-11 0 0,7-7-32 0 0,-7 5 43 0 0,-2 0-37 0 0,0 0-11 0 0,9 0-5 0 0,-10 4-11 0 0,1 0 0 0 0,-1 1 0 0 0,0-1 0 0 0,1 0 0 0 0,-1 0 0 0 0,0 1 0 0 0,0-1 0 0 0,0 0 0 0 0,0 0 0 0 0,0 0 0 0 0,0 1 0 0 0,0-1 0 0 0,0 0 0 0 0,0-1 0 0 0,0-10 10 0 0,-1-2 48 0 0,1 13-55 0 0,-1 0-1 0 0,1 0 1 0 0,0 0-1 0 0,-1 0 0 0 0,1 0 1 0 0,-1 0-1 0 0,1 1 1 0 0,-1-1-1 0 0,1 0 1 0 0,-1 0-1 0 0,0 0 0 0 0,1 1 1 0 0,-1-1-1 0 0,0 0 1 0 0,0 1-1 0 0,0-1 1 0 0,1 0-1 0 0,-1 1 0 0 0,0-1 1 0 0,-1 0-3 0 0,-10-4 21 0 0,7-5 22 0 0,-21-5-22 0 0,20 12 31 0 0,-3 3-54 0 0,7 1 6 0 0,-59-1-4 0 0,60 0 0 0 0,-1 0 0 0 0,0 0 0 0 0,1 0 0 0 0,-1 1 0 0 0,1-1 0 0 0,-1 1 0 0 0,1-1 0 0 0,-1 1 0 0 0,1-1 0 0 0,-1 1 0 0 0,1 0 0 0 0,0 0 0 0 0,-1 0 0 0 0,1 0 0 0 0,-7 3 0 0 0,-5 1 0 0 0,11-1 0 0 0,-3 2 0 0 0,-15-1 0 0 0,14 2 2 0 0,4-3 6 0 0,-26 11 56 0 0,18-11-31 0 0,-2 2-11 0 0,2 4 41 0 0,-29 28 118 0 0,20-18-35 0 0,15-16-122 0 0,1 0 0 0 0,0 0 0 0 0,0 0 0 0 0,1 1 0 0 0,-1-1 0 0 0,1 1 0 0 0,0 0 0 0 0,-1 1-24 0 0,-5 13 38 0 0,3-11-12 0 0,4-7-22 0 0,0 1 0 0 0,1-1 0 0 0,-1 0 0 0 0,0 1-1 0 0,0-1 1 0 0,1 1 0 0 0,-1-1 0 0 0,1 1 0 0 0,-1-1 0 0 0,1 1-1 0 0,0 0 1 0 0,0-1 0 0 0,-1 1 0 0 0,1 0-4 0 0,-1 19 57 0 0,1-15-45 0 0,-1 0-1 0 0,1 0 1 0 0,0 1-1 0 0,0-1 1 0 0,1 0-1 0 0,0 1 1 0 0,0-1-1 0 0,1 1-11 0 0,-1-3 10 0 0,3 8 20 0 0,1 0 1 0 0,-1 0-1 0 0,8 10-30 0 0,-10-19 2 0 0,0 1 0 0 0,0-1-1 0 0,0 1 1 0 0,1-1 0 0 0,0 0 0 0 0,0 0 0 0 0,0-1 0 0 0,0 1-1 0 0,0 0 1 0 0,0-1 0 0 0,1 0 0 0 0,-1 0 0 0 0,1 0-1 0 0,-1 0 1 0 0,3 0-2 0 0,13 9 32 0 0,-15-8-25 0 0,0-1 1 0 0,0 1-1 0 0,0-1 1 0 0,0 0-1 0 0,3 1-7 0 0,18 2 75 0 0,-13 1-30 0 0,-11-5-39 0 0,1-1-1 0 0,-1 1 1 0 0,1 0-1 0 0,-1 0 1 0 0,1-1-1 0 0,-1 1 1 0 0,1-1-1 0 0,-1 0 1 0 0,1 1 0 0 0,0-1-1 0 0,-1 0 1 0 0,1 0-1 0 0,-1 0 1 0 0,1 0-6 0 0,8 0 9 0 0,9-1 17 0 0,-2 5 40 0 0,-9 0-38 0 0,11 4 19 0 0,-17-8-41 0 0,0 0-1 0 0,-1 0 1 0 0,1 0 0 0 0,-1 0 0 0 0,1 0 0 0 0,0-1 0 0 0,-1 1 0 0 0,1 0 0 0 0,-1-1-1 0 0,1 1-5 0 0,4-2 12 0 0,17-5 57 0 0,6 3 58 0 0,-11 2-96 0 0,-6-3-48 0 0,0 0-64 0 0,6 2-85 0 0,-14 3 164 0 0,-1 0-111 0 0,1-1-102 0 0,-2 0-94 0 0,1 0-88 0 0,-1-1-78 0 0,1 1-73 0 0,-1-1-62 0 0,2 0-489 0 0,0 0-113 0 0,2 0-888 0 0,3 1-1193 0 0,-9 1 3292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34.9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30 242 11488 0 0,'5'0'264'0'0,"-2"0"-223"0"0,-2 0-23 0 0,1 0 1 0 0,-1 0-1 0 0,0 0 0 0 0,0 0 1 0 0,0 0-1 0 0,0 0 1 0 0,0 0-1 0 0,0 0 0 0 0,0 1 1 0 0,0-1-1 0 0,0 0 0 0 0,0 1 1 0 0,0-1-1 0 0,0 1-18 0 0,3 4 134 0 0,1 2 50 0 0,5 6 93 0 0,-6-8-180 0 0,-4 2-87 0 0,1-2-10 0 0,4 3 2 0 0,1 4-1 0 0,-4-1 70 0 0,-2-6 53 0 0,0 2 41 0 0,0 8 444 0 0,2-10-69 0 0,4 3-208 0 0,-1 6 6 0 0,-3 3-6 0 0,-2-4-11 0 0,0-7-136 0 0,0-5-183 0 0,0 0 1 0 0,0-1 0 0 0,0 1 0 0 0,0 0 0 0 0,0-1-1 0 0,0 1 1 0 0,0 0 0 0 0,-1-1 0 0 0,1 1 0 0 0,0-1-1 0 0,0 1 1 0 0,0 0 0 0 0,-1-1 0 0 0,1 1 0 0 0,0-1-1 0 0,-1 1 1 0 0,1-1 0 0 0,-1 1 0 0 0,1-1 0 0 0,0 1 0 0 0,-1-1-1 0 0,1 1 1 0 0,-1-1 0 0 0,1 1 0 0 0,-1-1 0 0 0,0 0-3 0 0,1 1 1 0 0,-1-1 1 0 0,1 0 0 0 0,-1 1 0 0 0,1-1 0 0 0,-1 1-1 0 0,1-1 1 0 0,-1 1 0 0 0,1-1 0 0 0,-1 1 0 0 0,1-1-1 0 0,0 1 1 0 0,-1-1 0 0 0,1 1 0 0 0,0 0 0 0 0,0-1-1 0 0,-1 1 1 0 0,1-1 0 0 0,0 1 0 0 0,0 0 0 0 0,0-1-1 0 0,0 1 1 0 0,0 0 0 0 0,0-1 0 0 0,0 1 0 0 0,0 0 0 0 0,0 0-2 0 0,0 1-29 0 0,0 3 23 0 0,0-3-34 0 0,0 1-58 0 0,0 2-80 0 0,0 8-59 0 0</inkml:trace>
  <inkml:trace contextRef="#ctx0" brushRef="#br0" timeOffset="1">0 15 10480 0 0,'5'0'233'0'0,"-2"0"-237"0"0,0 1 40 0 0,3 0 112 0 0,3-2 73 0 0,-3-1-94 0 0,0 0-1 0 0,0 0 1 0 0,0 0 0 0 0,5-3-127 0 0,4 2 0 0 0,0 3-53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35.4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10192 0 0,'0'0'230'0'0,"3"0"30"0"0,-2 0-200 0 0,3 0 3 0 0,-2 0 4 0 0,0 0 57 0 0,1 0 90 0 0,-3 1-150 0 0,0 1-37 0 0,0-1-27 0 0,0-1 0 0 0,0 1 1 0 0,0-1-1 0 0,1 1 0 0 0,-1-1 0 0 0,0 1 0 0 0,0-1 1 0 0,0 1-1 0 0,0-1 0 0 0,1 1 0 0 0,-1-1 1 0 0,0 1-1 0 0,0-1 0 0 0,1 1 0 0 0,-1-1 0 0 0,0 1 1 0 0,1-1-1 0 0,-1 1 0 0 0,1-1 0 0 0,-1 0 0 0 0,0 1 1 0 0,1-1-1 0 0,-1 0 0 0 0,1 1 0 0 0,6 6 19 0 0,-6 2 58 0 0,-1-7-94 0 0,0 1 47 0 0,0-1 42 0 0,0 1 37 0 0,0 1 81 0 0,0 0 42 0 0,0 14 1024 0 0,1-13-946 0 0,1-1-101 0 0,2 5 72 0 0,0-1-49 0 0,-1 2 2 0 0,-1 6 72 0 0,-1-3 57 0 0,6 0 44 0 0,-2-2-55 0 0,-3 0-66 0 0,-2 32 909 0 0,2-38-873 0 0,2-1-283 0 0,-1 2 100 0 0,2 15 581 0 0,-4-16-597 0 0,-1-1-38 0 0,2 1 141 0 0,8 5-2 0 0,-7-7-16 0 0,-3-3-66 0 0,0 0-29 0 0,0 0-8 0 0,0 0-7 0 0,0 0-28 0 0,0 0 0 0 0,0-12 41 0 0,-1 0-37 0 0,1-16-6 0 0,-1 22-67 0 0,2 1 0 0 0,-1-1 0 0 0,1 1 0 0 0,-1 0 0 0 0,2-5-1 0 0,5-2 0 0 0,-7 10 0 0 0,1 1 0 0 0,0 0 0 0 0,0-1 0 0 0,-1 1 0 0 0,1 0 0 0 0,-1-1 0 0 0,1 1 0 0 0,-1-1 0 0 0,0 1 0 0 0,1-1 0 0 0,-1 1 0 0 0,0-1 0 0 0,0 1 0 0 0,0-6 0 0 0,0 5 0 0 0,-1 0 0 0 0,1 0 0 0 0,0 0 0 0 0,1 0 0 0 0,-1-1 0 0 0,0 1 0 0 0,0 0 0 0 0,1 0 0 0 0,0 0 0 0 0,0-1 0 0 0,6-13 1 0 0,1-2-35 0 0,2-3-83 0 0,-3 10-68 0 0,2 2 82 0 0,-5 7 86 0 0,-1 0-1 0 0,0 1 0 0 0,0-1 0 0 0,1 0 0 0 0,-1 1 0 0 0,3-1 18 0 0,-3 1-25 0 0,14-4-37 0 0,1-1 45 0 0,-8 2 2 0 0,-5 3-4 0 0,-1 0-1 0 0,1 0 1 0 0,-1 0 0 0 0,1 1-1 0 0,3 0 20 0 0,21 1-49 0 0,-13 0 43 0 0,-14-1 4 0 0,-1 0-1 0 0,1 0 1 0 0,0 0 0 0 0,-1 0-1 0 0,1 0 1 0 0,-1 1-1 0 0,1-1 1 0 0,-1 1-1 0 0,1-1 1 0 0,-1 1-1 0 0,1-1 1 0 0,-1 1-1 0 0,1 0 1 0 0,-1 0-1 0 0,1 1 3 0 0,6 2-23 0 0,20 12 22 0 0,-15-8-21 0 0,0 1 0 0 0,-1 0 0 0 0,7 8 22 0 0,2 2 5 0 0,-17-14 14 0 0,3 1 6 0 0,0 1 1 0 0,-1 0 0 0 0,2 5-26 0 0,2 6 53 0 0,-7 3 47 0 0,-3-19-92 0 0,0-1 0 0 0,0 1-1 0 0,1-1 1 0 0,-1 1 0 0 0,0-1 0 0 0,1 1 0 0 0,-1-1-1 0 0,1 1 1 0 0,0-1 0 0 0,-1 1 0 0 0,1-1-1 0 0,0 1 1 0 0,0-1 0 0 0,0 0-8 0 0,4 7 24 0 0,10 22 0 0 0,-13-14 24 0 0,-2 4-7 0 0,0-6 5 0 0,0 9 38 0 0,0-20-40 0 0,0-3-85 0 0,-2 2-38 0 0,-8 9-133 0 0,7-9-20 0 0,3-2 73 0 0,0 0 2 0 0,0 0-65 0 0,0 0-199 0 0,0 0-367 0 0,0 0 602 0 0,0 0 32 0 0,0 0-9 0 0,0 0-42 0 0,0-1-6 0 0,0 1-42 0 0,0-1-48 0 0,0 1-55 0 0,0-1-58 0 0,0 0-55 0 0,0 0-49 0 0,0 0-41 0 0,0-1-161 0 0,0 0-41 0 0,0 0-192 0 0,0-1-523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35.7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 0 12360 0 0,'-50'13'364'0'0,"40"-11"-133"0"0,10-2-106 0 0,5 0-47 0 0,4 0-6 0 0,5 3-96 0 0,-8 0 42 0 0,0 2 64 0 0,2 2 97 0 0,-6-5-82 0 0,1 1-35 0 0,6 4 44 0 0,-3-1 22 0 0,-1 1 64 0 0,0 1 114 0 0,-4-5-219 0 0,1 0-43 0 0,0 1 5 0 0,0 1 76 0 0,2 1 92 0 0,-2-2-58 0 0,0 1 41 0 0,8 15 271 0 0,-7-14-151 0 0,0-2-112 0 0,-1-1-71 0 0,1-1-70 0 0,-1 0-27 0 0,0 1 65 0 0,3 7 162 0 0,-1-2-38 0 0,5 5 61 0 0,-3-6-91 0 0,0 1-46 0 0,0 5 7 0 0,0 0-54 0 0,3 6 11 0 0,1-4-32 0 0,-8 0-17 0 0,-2-10-99 0 0,0 9 115 0 0,0-9-99 0 0,0-1-57 0 0,0 1-100 0 0,0-3 41 0 0,0 0-35 0 0,0 0-38 0 0,0-1-43 0 0,0 1-45 0 0,0-1-50 0 0,0 0-59 0 0,0-1-63 0 0,0 1-56 0 0,0-1-49 0 0,0 0-169 0 0,0 1-47 0 0,0-1-205 0 0,0 0-546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36.7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394 15 9960 0 0,'-6'-5'11'0'0,"-1"1"102"0"0,1 1 64 0 0,-10 0 308 0 0,11 3-364 0 0,-1 0-34 0 0,-3 2-14 0 0,6 2-47 0 0,-5 3-23 0 0,-6-6-17 0 0,-1-1 30 0 0,4 4 40 0 0,2 1 126 0 0,-6 4 179 0 0,-4 2 91 0 0,7-4-184 0 0,1-2-94 0 0,1-2-68 0 0,-2 0 71 0 0,-5 1 126 0 0,15-4-255 0 0,0 1 0 0 0,1 0 0 0 0,-1 0-1 0 0,0 1 1 0 0,1-1 0 0 0,-1 0 0 0 0,0 0 0 0 0,0 2-48 0 0,-5 3 199 0 0,0 0-34 0 0,-5 0 34 0 0,1 1-40 0 0,6-5-54 0 0,0 1-1 0 0,0 0 0 0 0,0 0 0 0 0,-2 3-104 0 0,-1 2 191 0 0,2 2 53 0 0,-19 20 423 0 0,20-20-500 0 0,-2 3-5 0 0,4-5-78 0 0,2-6-45 0 0,0 1 0 0 0,0 0-1 0 0,1 0 1 0 0,-1 0 0 0 0,1 0 0 0 0,0 1-1 0 0,0-1 1 0 0,0 1-39 0 0,0-3 12 0 0,0 0 1 0 0,0 0-1 0 0,0 1 0 0 0,0-1 1 0 0,1 0-1 0 0,-1 0 0 0 0,0 0 1 0 0,1 0-1 0 0,-1 0 0 0 0,1 0 0 0 0,0 1-12 0 0,9 3 76 0 0,-4 6-7 0 0,-6-10-64 0 0,1 0-1 0 0,-1 0 1 0 0,0 0-1 0 0,1 0 1 0 0,0 0 0 0 0,-1 0-1 0 0,1 0 1 0 0,-1 0 0 0 0,1 0-1 0 0,0-1 1 0 0,0 1 0 0 0,-1 0-1 0 0,1 0 1 0 0,0-1 0 0 0,0 1-1 0 0,0 0-4 0 0,30 14 129 0 0,-27-14-107 0 0,0 0 0 0 0,0 0-1 0 0,0-1 1 0 0,0 1-1 0 0,0-1 1 0 0,0 0 0 0 0,1 0-1 0 0,-1 0 1 0 0,4-1-22 0 0,7 0 77 0 0,3-1-5 0 0,-6-3-34 0 0,-10 4-35 0 0,1-1 0 0 0,-1 1 1 0 0,0 1-1 0 0,0-1 0 0 0,1 0 0 0 0,-1 0 0 0 0,1 1 0 0 0,-1 0 0 0 0,1-1 0 0 0,-1 1 0 0 0,2 0-3 0 0,-1 0 6 0 0,-1 1-1 0 0,1-1 1 0 0,-1 0-1 0 0,1-1 0 0 0,-1 1 1 0 0,1 0-1 0 0,-1-1 0 0 0,1 1 1 0 0,-1-1-1 0 0,0 0 1 0 0,1 0-1 0 0,-1 0 0 0 0,0 0 1 0 0,2-1-6 0 0,4-5-4 0 0,-5 4 11 0 0,1 0 0 0 0,0 0 0 0 0,0 1 0 0 0,0-1 0 0 0,2 0-7 0 0,-3 2 3 0 0,-1-1 0 0 0,1 1 0 0 0,0-1 0 0 0,-1 1 0 0 0,1-1 0 0 0,-1 0 0 0 0,0 0 1 0 0,1 0-1 0 0,-1-1 0 0 0,0 1 0 0 0,0 0 0 0 0,0-1 0 0 0,0 0-3 0 0,2-7 30 0 0,-3 7-26 0 0,0 1 0 0 0,0 0-1 0 0,0 0 1 0 0,1 0 0 0 0,-1 0 0 0 0,0 0 0 0 0,1 0-1 0 0,0 0 1 0 0,-1 0-4 0 0,17-25 53 0 0,-17 26-53 0 0,0 1 0 0 0,-1 0 0 0 0,1-1 0 0 0,0 1 0 0 0,0 0 0 0 0,-1 0 0 0 0,1-1 0 0 0,0 1 0 0 0,0 0 0 0 0,0 0 0 0 0,-1 0 0 0 0,1 0 0 0 0,0 0 0 0 0,1 0 0 0 0,10 0-10 0 0,-7 0-33 0 0,5 3 22 0 0,-9-2 17 0 0,0 0 0 0 0,-1 0 0 0 0,1 1 0 0 0,-1-1 0 0 0,0 0 0 0 0,1 0 0 0 0,-1 1 0 0 0,0-1 0 0 0,0 0 0 0 0,1 1 0 0 0,-1-1 0 0 0,0 1 0 0 0,-1-1 4 0 0,1 25 11 0 0,-1-12 30 0 0,1 8 13 0 0,0 62 77 0 0,0-61-45 0 0,0 1 52 0 0,0-15-92 0 0,1 0-1 0 0,0 0 1 0 0,1 0 0 0 0,1 2-46 0 0,2 16 150 0 0,-3-11-25 0 0,-1 0 50 0 0,-1 64 343 0 0,0 4 53 0 0,0 0 43 0 0,0-4 35 0 0,-2-66-490 0 0,-4 2 1 0 0,-4 4 32 0 0,0 3-39 0 0,6-15-19 0 0,-1-2-50 0 0,-1 0-28 0 0,-2 1-17 0 0,-1 1 32 0 0,6-5-43 0 0,-1-1 0 0 0,1 1 1 0 0,0-1-1 0 0,-1 0 0 0 0,1 0 0 0 0,-1 0 0 0 0,0 0 0 0 0,-2 1-28 0 0,-19 4 97 0 0,10-2-77 0 0,1 0-5 0 0,10-3-5 0 0,1-1-1 0 0,0 0 1 0 0,0 0-1 0 0,0 0 0 0 0,0-1 1 0 0,-1 1-1 0 0,1-1 0 0 0,-2 1-9 0 0,-40-1 90 0 0,42 0-84 0 0,-1-1 0 0 0,1 1 0 0 0,0 0 0 0 0,0-1 0 0 0,0 0 0 0 0,0 1 0 0 0,0-1 0 0 0,0 0 1 0 0,-3-2-7 0 0,-8-2 26 0 0,-4 4-18 0 0,4 1-38 0 0,1-4-65 0 0,-5-6-13 0 0,5 7 57 0 0,-2-1-87 0 0,8 0 13 0 0,-1-3-53 0 0,5 4 48 0 0,-7-6-55 0 0,7 6 98 0 0,0 0-42 0 0,0 0-60 0 0,0 0-79 0 0,1 1 38 0 0,0 0-49 0 0,0 0-53 0 0,0 0-59 0 0,0 0 16 0 0,1 1-47 0 0,0-1-51 0 0,-1 0-54 0 0,1 1-57 0 0,0-1-59 0 0,0 0-64 0 0,0 1-66 0 0,0-2-484 0 0,0 0-34 0 0,1-6-2698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36.2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10368 0 0,'0'2'233'0'0,"1"5"-64"0"0,3 2 246 0 0,-1-5-268 0 0,0 0-63 0 0,1 0-100 0 0,1 2 77 0 0,0 0-44 0 0,7 17-79 0 0,-8-12 72 0 0,0-3 54 0 0,1-1 72 0 0,0 1 94 0 0,0-2 112 0 0,-3-4-281 0 0,5 5 328 0 0,-3 1 61 0 0,-2-1-100 0 0,-1 2 51 0 0,-1 0-136 0 0,2 1 36 0 0,1-2 212 0 0,1 1 1 0 0,-1 0-1 0 0,6 7-513 0 0,-3-4 405 0 0,-3 2 71 0 0,-3 8 134 0 0,0-15-338 0 0,0-4 129 0 0,0-3-27 0 0,0 0-113 0 0,0 0-49 0 0,0 0-11 0 0,0 0-10 0 0,0 0-40 0 0,0 0-21 0 0,0 0-2 0 0,0 0-6 0 0,0 0-30 0 0,-2 0-49 0 0,-2 0 21 0 0,-3-3-25 0 0,7 2-34 0 0,-1 1-1 0 0,1-1 0 0 0,0 0 1 0 0,-1 0-1 0 0,1 1 0 0 0,0-1 0 0 0,0 0 1 0 0,0 0-1 0 0,0 0 0 0 0,-1 0 1 0 0,1 1-1 0 0,0-1 0 0 0,0 0 0 0 0,1-1-4 0 0,-2-13 32 0 0,0-14 23 0 0,5 13-58 0 0,6-2 3 0 0,-5-7 11 0 0,5 5 32 0 0,-7 8-34 0 0,-2 9-9 0 0,-1 1 0 0 0,1 0 0 0 0,-1 0 0 0 0,1 0 0 0 0,0-1 1 0 0,0 1-1 0 0,0 0 0 0 0,0 0 0 0 0,0 0 0 0 0,0 0 0 0 0,0 1 0 0 0,1-1 0 0 0,-1 0 0 0 0,1 0 0 0 0,5-5 0 0 0,-3 4-2 0 0,-1 0 1 0 0,0 0-1 0 0,0 0 0 0 0,-1-1 0 0 0,1 1 1 0 0,0-1 1 0 0,1-6-34 0 0,-3 8 25 0 0,0 0 0 0 0,0-1-1 0 0,0 1 1 0 0,1 0 0 0 0,-1 0-1 0 0,0 0 1 0 0,1 0 0 0 0,0 1-1 0 0,-1-1 10 0 0,0 1-3 0 0,3-3-16 0 0,0 0-1 0 0,0 0 1 0 0,0 1-1 0 0,1-1 1 0 0,0 0 19 0 0,-2 3-8 0 0,-1 0 1 0 0,1 0 0 0 0,0 0-1 0 0,0 0 1 0 0,-1 1 0 0 0,1-1-1 0 0,0 1 1 0 0,0 0 0 0 0,-1-1-1 0 0,1 1 1 0 0,1 0 7 0 0,3 1-11 0 0,-1-1-1 0 0,1 1 1 0 0,-1 0-1 0 0,1 1 1 0 0,-1 0-1 0 0,1 0 1 0 0,-1 0 11 0 0,0 0 5 0 0,-3-1-4 0 0,-1 0-5 0 0,0-1-1 0 0,1 1 0 0 0,-1 0 1 0 0,0 0-1 0 0,0 0 0 0 0,1 0 1 0 0,-1 0-1 0 0,0 0 0 0 0,0 1 0 0 0,0-1 1 0 0,0 1-1 0 0,-1 0 0 0 0,2 0 5 0 0,0 1-2 0 0,1 0-1 0 0,-1-1 1 0 0,1 1-1 0 0,0-1 0 0 0,2 2 3 0 0,-3-3 0 0 0,0 0 0 0 0,0 1 1 0 0,-1-1-1 0 0,1 1 0 0 0,-1 0 0 0 0,1 0 0 0 0,-1 0 0 0 0,0 0 0 0 0,0 0 0 0 0,1 1 0 0 0,-2-1 0 0 0,1 1 0 0 0,0 0 0 0 0,10 18 75 0 0,9 16-75 0 0,-16-30 15 0 0,-4-6-12 0 0,0 1 1 0 0,0-1 0 0 0,0 1 0 0 0,0-1 0 0 0,0 0-1 0 0,0 1 1 0 0,-1 0 0 0 0,1-1 0 0 0,0 1 0 0 0,-1 0-1 0 0,1-1 1 0 0,-1 1 0 0 0,0 1-4 0 0,3 2 43 0 0,-2-4-42 0 0,0 1 1 0 0,0-1-1 0 0,1 0 0 0 0,-1 1 1 0 0,0-1-1 0 0,-1 1 1 0 0,1-1-1 0 0,0 1 1 0 0,0 0-1 0 0,-1-1 0 0 0,1 1 1 0 0,-1-1-1 0 0,1 1 1 0 0,-1 0-1 0 0,0 0-1 0 0,3 3 43 0 0,10 6-33 0 0,-5-9-52 0 0,-6-2-17 0 0,0 0-37 0 0,-1 0-45 0 0,0 0-39 0 0,0 2-146 0 0,-1 1-44 0 0,0 17-973 0 0,0-15-51 0 0</inkml:trace>
  <inkml:trace contextRef="#ctx0" brushRef="#br0" timeOffset="809.99">454 16 13160 0 0,'0'0'297'0'0,"0"-3"39"0"0,0-7 20 0 0,0 8-142 0 0,0 1-101 0 0,0 1 56 0 0,0 0-67 0 0,0 0 103 0 0,0 0 181 0 0,0 0 20 0 0,0 0-34 0 0,0 0-268 0 0,0 0 12 0 0,0 0 34 0 0,0 0-13 0 0,0 0-123 0 0,0 0-112 0 0,0 0-101 0 0,0 0 46 0 0,0 0-41 0 0,0 0-45 0 0,0 0-42 0 0,0 0-39 0 0,0 0-34 0 0,0 0-236 0 0,0 0-57 0 0,0 0-45 0 0,0 0-33 0 0,0 0-1304 0 0,0 0-1159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33.6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0 348 7976 0 0,'0'0'174'0'0,"3"2"29"0"0,7 11 14 0 0,-9-11-198 0 0,-1-1 1 0 0,0 1-1 0 0,1-1 0 0 0,-1 1 0 0 0,0 0 0 0 0,1-1 0 0 0,-1 1 0 0 0,0-1 0 0 0,0 1 0 0 0,-1 0-19 0 0,1-2 0 0 0,0 9 37 0 0,0 21-37 0 0,0-21 31 0 0,0 1 38 0 0,1-9-6 0 0,-1 1 0 0 0,0 0 0 0 0,0 0 0 0 0,1-1 0 0 0,-1 1 0 0 0,0 0 0 0 0,1-1-1 0 0,0 1 1 0 0,-1-1 0 0 0,1 1 0 0 0,0-1 0 0 0,0 1 0 0 0,0-1-63 0 0,4 9 446 0 0,-3-4-182 0 0,-1 1 39 0 0,-1 0 0 0 0,2-1-44 0 0,4 4 159 0 0,-2-3-138 0 0,1 6 289 0 0,2-9-202 0 0,-2 1 81 0 0,-4 4-184 0 0,0-2-80 0 0,1 0-46 0 0,7 6 140 0 0,-6-10-35 0 0,-3-3-3 0 0,2 13 414 0 0,2-6-295 0 0,-2-5-255 0 0,-1 0-38 0 0,1 0-44 0 0,0-1-53 0 0,0 2 241 0 0,-2-3-2 0 0,0 0-10 0 0,-2-3-39 0 0,-9-7-21 0 0,9 7-5 0 0,1-1-69 0 0,2-4-16 0 0,-1 8-30 0 0,0-20 119 0 0,0-1-38 0 0,0 3-48 0 0,0 2-57 0 0,0 14 6 0 0,0 0 0 0 0,0 1 0 0 0,0-1 0 0 0,0 1 0 0 0,1-1 0 0 0,-1 0 0 0 0,1 1 0 0 0,-1-1 0 0 0,1 1 0 0 0,-1-1 0 0 0,1 1 0 0 0,0-1 0 0 0,0 1 0 0 0,0-1 0 0 0,5-10 0 0 0,-5-4 0 0 0,-2 14 0 0 0,1 0 0 0 0,0-1 0 0 0,0 1 0 0 0,1 0 0 0 0,-1 0 0 0 0,0-1 0 0 0,1 1 0 0 0,-1 0 0 0 0,1 0 0 0 0,1-2 0 0 0,4-7 0 0 0,0 1 0 0 0,1-1 0 0 0,0 2 0 0 0,1-1-1 0 0,5-4 1 0 0,13-12-92 0 0,-25 25 85 0 0,0-1 0 0 0,0 1 0 0 0,0 0 0 0 0,0 0-1 0 0,1 0 1 0 0,-1 0 0 0 0,0 0 0 0 0,1 0 0 0 0,-1 0 0 0 0,1 0 0 0 0,-1 1 0 0 0,1-1-1 0 0,-1 1 1 0 0,1-1 0 0 0,-1 1 0 0 0,1-1 0 0 0,0 1 0 0 0,-1 0 0 0 0,1 0-1 0 0,0 0 8 0 0,0 0-1 0 0,-1-1 0 0 0,1 1 0 0 0,0 0 0 0 0,-1-1 0 0 0,1 0 0 0 0,0 1-1 0 0,-1-1 1 0 0,1 0 0 0 0,-1 1 0 0 0,1-1 0 0 0,0-1 1 0 0,-1 1 0 0 0,0 1-1 0 0,0-1 1 0 0,-1 0-1 0 0,1 1 1 0 0,0-1-1 0 0,0 1 1 0 0,0-1 0 0 0,0 1-1 0 0,0 0 1 0 0,0-1-1 0 0,0 1 1 0 0,0 0-1 0 0,0 0 1 0 0,0 0 0 0 0,1 0-1 0 0,-1 0 1 0 0,0 0-1 0 0,0 0 1 0 0,0 0-1 0 0,0 0 1 0 0,0 0 0 0 0,0 0-1 0 0,0 1 1 0 0,0-1 0 0 0,7 4-21 0 0,17 7-25 0 0,-2 2-3 0 0,-3-1 18 0 0,-10-7-6 0 0,-8-4 34 0 0,0 0-1 0 0,0 0 1 0 0,1 0 0 0 0,-1 0 0 0 0,0 1-1 0 0,0-1 1 0 0,-1 1 0 0 0,1-1-1 0 0,0 1 4 0 0,14 15 4 0 0,-8-6-25 0 0,0-1-1 0 0,0 1 0 0 0,3 7 22 0 0,1 6-3 0 0,13 6 3 0 0,-13 3 0 0 0,-9-23 0 0 0,6 13 0 0 0,-6-18 0 0 0,1 0 0 0 0,-2 10 0 0 0,-2-9-57 0 0,0 0-104 0 0,0 1-108 0 0,0-2-112 0 0,0-3 104 0 0,0-1-40 0 0,0 0 66 0 0,0 0-36 0 0,0-1-386 0 0,0 1 95 0 0,0-1-50 0 0,0 0-738 0 0,0 0-577 0 0,0 0-1100 0 0</inkml:trace>
  <inkml:trace contextRef="#ctx0" brushRef="#br0" timeOffset="302.35">802 0 10248 0 0,'2'0'76'0'0,"0"0"-40"0"0,2 0-40 0 0,3 0-73 0 0,-5 0 106 0 0,0 0 54 0 0,0 0 52 0 0,1 0 70 0 0,0 0 83 0 0,0 0 95 0 0,-1 3-180 0 0,9 10 80 0 0,0 12 94 0 0,-6 5-2 0 0,-4-8-95 0 0,-1-12-175 0 0,-1 9 100 0 0,2-11-97 0 0,2 1 35 0 0,-2-4-83 0 0,7 19 261 0 0,-5 5 50 0 0,-3-15-178 0 0,0-6-72 0 0,0-1-1 0 0,0 1 1 0 0,0-1-1 0 0,1 0 1 0 0,1 2-121 0 0,3 6 192 0 0,-1-6-57 0 0,-2-1-12 0 0,-1-1 13 0 0,-1 2 41 0 0,0 47 558 0 0,1-47-582 0 0,0-1-43 0 0,1 0-19 0 0,3 2 1 0 0,-1 0 14 0 0,2 7 121 0 0,0 1-52 0 0,-3-8-82 0 0,-1 8 70 0 0,-2-17-150 0 0,0 0 0 0 0,0 1 1 0 0,1-1-1 0 0,-1 1 0 0 0,0-1 1 0 0,0 0-1 0 0,0 0 0 0 0,1 1 1 0 0,-1-1-1 0 0,1 1-13 0 0,12 16 121 0 0,-1 7-6 0 0,-9-17-70 0 0,-2 5-8 0 0,-2-4-4 0 0,1 6 37 0 0,0-12-59 0 0,0-3-81 0 0,0 0-47 0 0,0 0-171 0 0,0 0 210 0 0,0 0-8 0 0,0 0-24 0 0,0 0-46 0 0,0 0-18 0 0,0 0-47 0 0,0 0-54 0 0,0 0-61 0 0,0 0-64 0 0,0 0-61 0 0,0 0-54 0 0,0 0-46 0 0,0 0-166 0 0,0 0-46 0 0,0 0-200 0 0,0 0-536 0 0</inkml:trace>
  <inkml:trace contextRef="#ctx0" brushRef="#br0" timeOffset="677.5">650 272 9960 0 0,'0'0'222'0'0,"0"0"30"0"0,0 0 20 0 0,0 0-24 0 0,1 0-184 0 0,4 0-37 0 0,63 0 9 0 0,-28 1 241 0 0,21 0 143 0 0,-26-5-210 0 0,15-8 220 0 0,-20 4-198 0 0,-2 3-64 0 0,-1 0-14 0 0,0 0 136 0 0,1 1 0 0 0,24 0-290 0 0,-23 2 184 0 0,-4-4-102 0 0,-1 1-55 0 0,18 0-16 0 0,-35 4 31 0 0,-2 0-54 0 0,1-1-58 0 0,-1 1-66 0 0,0-1-53 0 0,0 1-66 0 0,0 0-70 0 0,-1 0-76 0 0,1 0-79 0 0,0 0-84 0 0,1 1-88 0 0,-1 0-94 0 0,8 0-930 0 0,5 0-964 0 0</inkml:trace>
  <inkml:trace contextRef="#ctx0" brushRef="#br0" timeOffset="1027.28">1769 272 5960 0 0,'0'0'132'0'0,"0"0"17"0"0,0 0 12 0 0,-2-2-17 0 0,-4-4-91 0 0,2 2 38 0 0,2 2 96 0 0,1 1 217 0 0,-1-1 373 0 0,-2-2-632 0 0,-1 2 98 0 0,0-1 147 0 0,-5 1 308 0 0,-1 1 12 0 0,4 0-298 0 0,0 1-141 0 0,0 0-92 0 0,5 0-149 0 0,-3 0 62 0 0,-1 0 71 0 0,-1-1 130 0 0,-12 2 468 0 0,15 0-577 0 0,-1 1-53 0 0,-10 6 233 0 0,-4 3 24 0 0,5-5-198 0 0,-8-1 76 0 0,12 7-17 0 0,1-4-159 0 0,-2 2 30 0 0,3 3 19 0 0,6-10-100 0 0,-1 1 0 0 0,1-1 0 0 0,-1 0 0 0 0,0 0 0 0 0,0 0 0 0 0,0 0 0 0 0,-3 2-39 0 0,3-3 20 0 0,1-1 0 0 0,-1 1 0 0 0,1 0 0 0 0,0 0-1 0 0,0 0 1 0 0,0 1 0 0 0,0-1 0 0 0,0 0 0 0 0,0 1-1 0 0,0-1 1 0 0,1 1 0 0 0,0 0 0 0 0,-1 0 0 0 0,1-1-1 0 0,0 1 1 0 0,0 0 0 0 0,0 0 0 0 0,1 0 0 0 0,-1 2-20 0 0,1 21 117 0 0,0 3 62 0 0,-2-24-91 0 0,-10 13 30 0 0,12-17-111 0 0,-1 0-1 0 0,1-1 0 0 0,0 1 0 0 0,-1 0 0 0 0,1 0 1 0 0,0 0-1 0 0,0 0 0 0 0,0 0 0 0 0,0-1 0 0 0,-1 1 1 0 0,1 0-1 0 0,0 0 0 0 0,0 0 0 0 0,1 0 0 0 0,-1 0 1 0 0,0 0-1 0 0,0-1 0 0 0,0 1 0 0 0,1 0 0 0 0,-1 0 1 0 0,0 0-1 0 0,1 0 0 0 0,-1-1 0 0 0,0 1 0 0 0,1 0 1 0 0,-1 0-7 0 0,11 4 96 0 0,-7 1-33 0 0,-4-6-58 0 0,0 1 0 0 0,0-1 0 0 0,1 1-1 0 0,-1-1 1 0 0,0 0 0 0 0,0 1 0 0 0,1-1 0 0 0,-1 1-1 0 0,0-1 1 0 0,1 0 0 0 0,-1 0 0 0 0,1 1 0 0 0,-1-1-1 0 0,0 0 1 0 0,1 0 0 0 0,-1 1 0 0 0,1-1 0 0 0,-1 0-1 0 0,1 0 1 0 0,-1 0 0 0 0,1 0 0 0 0,-1 1 0 0 0,0-1-1 0 0,1 0 1 0 0,-1 0 0 0 0,1 0 0 0 0,-1 0 0 0 0,1 0-1 0 0,-1 0 1 0 0,1 0 0 0 0,-1-1 0 0 0,1 1-5 0 0,5 0 43 0 0,12-1 128 0 0,-18 1-166 0 0,1 0 0 0 0,-1-1 1 0 0,0 1-1 0 0,1 0 0 0 0,-1 0 0 0 0,0-1 1 0 0,1 1-1 0 0,-1 0 0 0 0,0 0 1 0 0,1-1-1 0 0,-1 1 0 0 0,0 0 1 0 0,1-1-1 0 0,-1 1 0 0 0,0-1 1 0 0,0 1-1 0 0,1 0 0 0 0,-1-1 1 0 0,0 1-1 0 0,0-1 0 0 0,0 1 1 0 0,0-1-1 0 0,0 1 0 0 0,0 0 1 0 0,0-1-1 0 0,0 1 0 0 0,1-1 1 0 0,-2 1-1 0 0,1-1 0 0 0,0 1-5 0 0,0 0 2 0 0,0 0-1 0 0,0-1 0 0 0,0 1 1 0 0,0 0-1 0 0,0 0 1 0 0,0 0-1 0 0,0 0 0 0 0,0 0 1 0 0,0 0-1 0 0,0 0 1 0 0,0 0-1 0 0,0 0 0 0 0,0 0 1 0 0,0-1-1 0 0,0 1 1 0 0,0 0-1 0 0,0 0 0 0 0,0 0 1 0 0,0 0-1 0 0,0 0 1 0 0,0 0-1 0 0,0 0 0 0 0,0 0 1 0 0,0 0-1 0 0,1 0 1 0 0,-1 0-1 0 0,0 0 0 0 0,0-1 1 0 0,0 1-1 0 0,0 0 1 0 0,0 0-1 0 0,0 0 1 0 0,0 0-1 0 0,0 0 0 0 0,0 0 1 0 0,0 0-1 0 0,0 0 1 0 0,0 0-1 0 0,0 0 0 0 0,0 0 1 0 0,1 0-1 0 0,-1 0 1 0 0,0 0-1 0 0,0 0 0 0 0,0 0 1 0 0,0 0-1 0 0,0 0 1 0 0,0 0-1 0 0,0 0 0 0 0,0 0 1 0 0,0 0-1 0 0,0 0 1 0 0,1 0-1 0 0,-1 0 0 0 0,0 0 1 0 0,0 0-1 0 0,0 0-1 0 0,4 0 19 0 0,0 0-1 0 0,-1 0 0 0 0,1-1 1 0 0,0 1-1 0 0,0-1 0 0 0,-1 0 1 0 0,1 0-1 0 0,2-1-18 0 0,29-19 46 0 0,-30 18-46 0 0,16-7 10 0 0,-17 8-2 0 0,1 1 0 0 0,-1-1 0 0 0,0 0-1 0 0,0 0 1 0 0,0-1 0 0 0,-1 1 0 0 0,1-1-1 0 0,0 0-7 0 0,13-15 21 0 0,9-9 26 0 0,-6 11-51 0 0,-13 12 4 0 0,-5 3 0 0 0,0 0 0 0 0,0-1 0 0 0,0 1 0 0 0,-1 0 0 0 0,1-1 0 0 0,0 1 0 0 0,-1-1 0 0 0,1 0 0 0 0,-1 0 0 0 0,0 1 0 0 0,1-1 0 0 0,-1 0 0 0 0,0 0 0 0 0,1-2 0 0 0,23-26 0 0 0,-20 17 0 0 0,5 8 0 0 0,-5-1 1 0 0,-5 5-2 0 0,0 1 1 0 0,0-1 0 0 0,0 1-1 0 0,0 0 1 0 0,1-1-1 0 0,-1 1 1 0 0,0 0 0 0 0,0-1-1 0 0,1 1 1 0 0,-1 0 0 0 0,0 0-1 0 0,1-1 1 0 0,-1 1 0 0 0,0 0-1 0 0,1 0 1 0 0,-1-1 0 0 0,0 1-1 0 0,1 0 1 0 0,-1 0 0 0 0,0 0-1 0 0,1 0 1 0 0,-1 0 0 0 0,1-1-1 0 0,-1 1 1 0 0,0 0 0 0 0,1 0-1 0 0,-1 0 1 0 0,1 0-1 0 0,-1 0 1 0 0,0 0 0 0 0,1 0 0 0 0,2 0-54 0 0,-3 0-11 0 0,2 3-7 0 0,3 2 47 0 0,0 0-1 0 0,0 0 1 0 0,-1 1-1 0 0,3 3 26 0 0,-7-8-3 0 0,1 0 1 0 0,-1 0-1 0 0,1 0 0 0 0,-1 0 1 0 0,0 0-1 0 0,1 0 0 0 0,-1 0 1 0 0,0 0-1 0 0,0 0 0 0 0,0 0 0 0 0,0 0 1 0 0,0 1-1 0 0,0-1 0 0 0,-1 1 3 0 0,1 9-11 0 0,0-9 11 0 0,0-1 0 0 0,0 1 0 0 0,1 0 0 0 0,-1-1 0 0 0,0 1 0 0 0,1 0 0 0 0,-1-1 0 0 0,1 1 0 0 0,0 0 0 0 0,0-1 0 0 0,-1 1 0 0 0,1-1 0 0 0,0 1 0 0 0,0-1 0 0 0,0 1 0 0 0,0-1 0 0 0,0 1 0 0 0,0-1 0 0 0,-1 1 0 0 0,1-1 0 0 0,-1 1 0 0 0,1 0 1 0 0,-1-1-1 0 0,1 1 0 0 0,-1 0 0 0 0,0-1 0 0 0,0 1-1 0 0,0 3 1 0 0,-1-1 0 0 0,2 1 0 0 0,-1-1 0 0 0,0 0 0 0 0,1 1 0 0 0,0-1 0 0 0,0 1 0 0 0,0-1 0 0 0,0 0 0 0 0,1 0 0 0 0,-1 0 0 0 0,1 0 0 0 0,1 1 0 0 0,-2-3 2 0 0,-1 1 0 0 0,1 0-1 0 0,0 0 1 0 0,-1-1 0 0 0,0 1-1 0 0,1 0 1 0 0,-1 0-1 0 0,0 0 1 0 0,-1-1 0 0 0,1 4-2 0 0,-1 9 37 0 0,1-2-40 0 0,0 74 91 0 0,3-82-45 0 0,7 6-59 0 0,-9-10-143 0 0,0 1 76 0 0,0 0 66 0 0,0 2 117 0 0,-2-3-89 0 0,1 1-63 0 0,0-1-97 0 0,0 0-41 0 0,-1 0-82 0 0,1 0-96 0 0,0 0-108 0 0,0-1 109 0 0,0 0-57 0 0,0 0-49 0 0,0 0-45 0 0,0 0-151 0 0,0 0-44 0 0,0 0-185 0 0,0 0-494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42.0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32 152 7976 0 0,'3'0'174'0'0,"0"0"-106"0"0,-1 0-36 0 0,0 1 0 0 0,-1-1 0 0 0,1 0 0 0 0,0 0 0 0 0,0-1 0 0 0,-1 1 0 0 0,1 0 0 0 0,0 0 0 0 0,0-1 0 0 0,-1 1 0 0 0,2-2-32 0 0,0-4 118 0 0,-3 6-116 0 0,0-1 0 0 0,0 1 1 0 0,0 0-1 0 0,0 0 0 0 0,0 0 1 0 0,0-1-1 0 0,0 1 0 0 0,0 0 1 0 0,0 0-1 0 0,1 0 0 0 0,-1 0 1 0 0,0-1-1 0 0,0 1 0 0 0,0 0 1 0 0,0 0-1 0 0,0 0 0 0 0,0 0 0 0 0,0 0 1 0 0,0-1-1 0 0,1 1 0 0 0,-1 0 1 0 0,0 0-1 0 0,0 0 0 0 0,0 0 1 0 0,0 0-1 0 0,0 0 0 0 0,1 0 1 0 0,-1 0-1 0 0,0 0 0 0 0,0-1 1 0 0,0 1-1 0 0,0 0 0 0 0,1 0 1 0 0,-1 0-1 0 0,0 0 0 0 0,0 0-2 0 0,26-1 29 0 0,-20 0-5 0 0,-2 0 44 0 0,2-1 97 0 0,0-1 50 0 0,7-4 289 0 0,0 6-256 0 0,-7 0-40 0 0,-1-1-53 0 0,2-2-25 0 0,0-2-6 0 0,-5 3-12 0 0,0 1-38 0 0,-2 0-26 0 0,0-1-23 0 0,0 0-11 0 0,1 1 24 0 0,9-3 98 0 0,-5-2-62 0 0,-5 7-70 0 0,0 0 0 0 0,0-1 0 0 0,0 1 0 0 0,1 0 0 0 0,-1-1 0 0 0,0 1 0 0 0,0 0 0 0 0,0-1 0 0 0,1 1 0 0 0,-1 0 0 0 0,0-1 0 0 0,1 1 0 0 0,-1 0 0 0 0,0 0 0 0 0,1 0 0 0 0,-1-1 0 0 0,0 1 0 0 0,1 0 0 0 0,-1 0 0 0 0,1 0 0 0 0,-1 0 0 0 0,0-1 0 0 0,1 1 0 0 0,-1 0 0 0 0,1 0 0 0 0,-1 0 0 0 0,0 0 0 0 0,1 0 0 0 0,-1 0 0 0 0,1 0 0 0 0,-1 0-4 0 0,0 0 2 0 0,0 0-1 0 0,0 1 1 0 0,0-1 0 0 0,1 0-1 0 0,-1 0 1 0 0,0 0-1 0 0,0 0 1 0 0,0 0-1 0 0,0 0 1 0 0,0 0 0 0 0,0 0-1 0 0,0 0 1 0 0,0 0-1 0 0,0 0 1 0 0,0 0-1 0 0,1 0 1 0 0,-1 0 0 0 0,0 0-1 0 0,0 0 1 0 0,0-1-1 0 0,0 1 1 0 0,0 0-1 0 0,0 0 1 0 0,0 0 0 0 0,0 0-1 0 0,0 0 1 0 0,0 0-1 0 0,0 0 1 0 0,0 0-1 0 0,0 0 1 0 0,1 0-1 0 0,-1 0 1 0 0,0 0 0 0 0,0 0-1 0 0,0 0 1 0 0,0 0-1 0 0,0 0 1 0 0,0-1-1 0 0,0 1 1 0 0,0 0 0 0 0,0 0-1 0 0,0 0 1 0 0,0 0-1 0 0,0 0 1 0 0,0 0-1 0 0,0 0 1 0 0,0 0 0 0 0,0 0-1 0 0,0 0 1 0 0,0-1-1 0 0,0 1 1 0 0,0 0-1 0 0,0 0 1 0 0,0 0 0 0 0,0 0-1 0 0,0 0 1 0 0,0 0-2 0 0,-1-18 74 0 0,-1 8-53 0 0,-4 1-27 0 0,2 6 29 0 0,0-3 116 0 0,4 1-78 0 0,-1 0-13 0 0,-9 0 80 0 0,6-1-39 0 0,2 3-47 0 0,0 1 16 0 0,-2 1 79 0 0,-4 1 106 0 0,1 0-72 0 0,-16 0 395 0 0,16 0-445 0 0,1 0-68 0 0,5 0-39 0 0,0 0 0 0 0,1 0 1 0 0,-1 0-1 0 0,0 0 0 0 0,0 0 0 0 0,1 0 1 0 0,-1 1-1 0 0,0-1 0 0 0,0 0 1 0 0,1 1-1 0 0,-1-1 0 0 0,0 0 1 0 0,1 1-1 0 0,-1-1 0 0 0,1 1 1 0 0,-1-1-1 0 0,0 1 0 0 0,1-1 1 0 0,-1 1-1 0 0,1-1 0 0 0,-1 1 0 0 0,1-1 1 0 0,-1 1-1 0 0,1 0 0 0 0,0-1 1 0 0,-1 1-1 0 0,1 0 0 0 0,0 0 1 0 0,-1 0-15 0 0,-3 7 127 0 0,-4-1-32 0 0,3-5-46 0 0,4-2-38 0 0,1 0 1 0 0,-1 1 0 0 0,1-1 0 0 0,-1 0-1 0 0,0 0 1 0 0,1 1 0 0 0,-1-1 0 0 0,1 1-1 0 0,-1-1 1 0 0,1 0 0 0 0,-1 1 0 0 0,1-1-1 0 0,-1 1 1 0 0,1-1 0 0 0,0 1 0 0 0,-1-1-1 0 0,1 1 1 0 0,0 0 0 0 0,-1-1 0 0 0,1 1-1 0 0,0-1 1 0 0,-1 1-12 0 0,-1 4 48 0 0,-23 25 278 0 0,6 8 33 0 0,8-15-182 0 0,10-20-155 0 0,0 0-1 0 0,0 0 1 0 0,1 0-1 0 0,-1 0 1 0 0,1 0-1 0 0,0 0 1 0 0,0 0-1 0 0,0 0 1 0 0,0 0-1 0 0,1 1-21 0 0,-1 7 75 0 0,0-10-70 0 0,0 0 1 0 0,0 0 0 0 0,0-1 0 0 0,0 1 0 0 0,1 0 0 0 0,-1 0 0 0 0,0-1 0 0 0,0 1 0 0 0,1 0 0 0 0,-1-1 0 0 0,0 1 0 0 0,1 0 0 0 0,-1-1 0 0 0,0 1 0 0 0,1 0 0 0 0,-1-1 0 0 0,1 1 0 0 0,-1-1 0 0 0,1 1 0 0 0,0-1 0 0 0,-1 1 0 0 0,1-1 0 0 0,-1 1 0 0 0,1-1 0 0 0,0 1 0 0 0,-1-1 0 0 0,1 0 0 0 0,0 0 0 0 0,0 1-7 0 0,0-1 8 0 0,0 1 0 0 0,1-1-1 0 0,-1 1 1 0 0,0 0 0 0 0,0-1-1 0 0,0 1 1 0 0,0 0-1 0 0,0 0 1 0 0,-1 0 0 0 0,1-1-1 0 0,0 1 1 0 0,0 0-1 0 0,0 0 1 0 0,-1 0 0 0 0,1 0-7 0 0,3 10 60 0 0,-3-10-56 0 0,-1 0 1 0 0,0 0-1 0 0,1 0 1 0 0,-1 0-1 0 0,1 0 1 0 0,-1 0-1 0 0,1 0 1 0 0,-1 0-1 0 0,1 0 1 0 0,0 0-1 0 0,0 0 1 0 0,-1 0-1 0 0,1-1 1 0 0,0 1-1 0 0,0 0 1 0 0,0 0-1 0 0,0-1 1 0 0,1 1-5 0 0,10 4 27 0 0,-10-1-4 0 0,4 2 28 0 0,16-1 19 0 0,-9 2-32 0 0,-12-7-35 0 0,1 1 0 0 0,-1 0 1 0 0,0 0-1 0 0,1-1 0 0 0,-1 1 0 0 0,1-1 0 0 0,-1 1 1 0 0,0-1-1 0 0,1 0 0 0 0,0 1 0 0 0,-1-1 0 0 0,1 0 1 0 0,-1 0-4 0 0,19 0 81 0 0,1 0-36 0 0,72 0-3 0 0,-90 0-70 0 0,0 0 1 0 0,0 0 0 0 0,0-1 0 0 0,0 1 0 0 0,0-1 0 0 0,0 0 0 0 0,0 0 0 0 0,0 0-1 0 0,0 0 1 0 0,2-1 27 0 0,5-3-91 0 0,-4 4-9 0 0,-2 0-53 0 0,-1 0 2 0 0,-1 1-57 0 0,0-1-71 0 0,1 0-79 0 0,0 0 1 0 0,-1 1-55 0 0,1-2-48 0 0,-1 1-43 0 0,2 0-148 0 0,-1-1-41 0 0,1 0-180 0 0,3-1-481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42.4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213 92 6240 0 0,'0'-10'329'0'0,"0"-11"-266"0"0,0 14-29 0 0,0-1 72 0 0,0 1 78 0 0,0 2 81 0 0,-3 0 380 0 0,-7-5 25 0 0,9 8-427 0 0,-1 1-44 0 0,1 0-38 0 0,0 1-35 0 0,0-1-14 0 0,-1 1-36 0 0,1 0-22 0 0,0 1-21 0 0,-2-1 11 0 0,2-1 7 0 0,0 1 38 0 0,-3-7 238 0 0,3 7-307 0 0,1-1 1 0 0,0 1 0 0 0,0 0-1 0 0,0-1 1 0 0,-1 1 0 0 0,1-1-1 0 0,0 1 1 0 0,-1 0-1 0 0,1-1 1 0 0,0 1 0 0 0,-1 0-1 0 0,1-1 1 0 0,-1 1 0 0 0,1 0-1 0 0,0 0 1 0 0,-1-1 0 0 0,1 1-1 0 0,-1 0 1 0 0,1 0 0 0 0,-1 0-1 0 0,1 0 1 0 0,-1 0 0 0 0,1 0-1 0 0,0-1 1 0 0,-1 1 0 0 0,1 0-1 0 0,-1 0 1 0 0,1 0 0 0 0,-1 1-1 0 0,1-1 1 0 0,-1 0 0 0 0,0 0-21 0 0,-10 0 343 0 0,-13 0 533 0 0,16 0-606 0 0,-1 0-46 0 0,1 0-93 0 0,-3 2 114 0 0,-1 3 37 0 0,0 1 5 0 0,1-4-33 0 0,-1 1 34 0 0,8-1-188 0 0,0 0 0 0 0,1 0 0 0 0,0 0 0 0 0,-1 1 0 0 0,1-1 0 0 0,0 1 0 0 0,0 0 0 0 0,-1 1-100 0 0,-4 7 219 0 0,1 0-87 0 0,6-6-118 0 0,0 0-43 0 0,4 0 93 0 0,7 12-46 0 0,-5-6-20 0 0,7 4 2 0 0,-5-9 0 0 0,-4-4 0 0 0,-1 0 0 0 0,0 0 0 0 0,0 0 0 0 0,0 1 0 0 0,0-1 0 0 0,-1 0 0 0 0,1 1 0 0 0,0-1 0 0 0,-1 1 0 0 0,1 1 0 0 0,1 7 0 0 0,-3-10 0 0 0,0 0 0 0 0,0-1 0 0 0,0 1 0 0 0,0 0 0 0 0,0 0 0 0 0,1 0 0 0 0,-1 0 0 0 0,0 0 0 0 0,1 0 0 0 0,-1-1 0 0 0,1 1 0 0 0,-1 0 0 0 0,1 0 0 0 0,-1-1 0 0 0,1 1 0 0 0,0 0 0 0 0,-1-1 0 0 0,1 1 0 0 0,0-1 0 0 0,-1 1 0 0 0,1-1 0 0 0,0 1 0 0 0,0-1 0 0 0,0 1 0 0 0,-1-1 0 0 0,1 0 0 0 0,1 1 0 0 0,0 0 0 0 0,0 1 0 0 0,1 0 0 0 0,-1 0 0 0 0,0 0 0 0 0,0 0 0 0 0,0 0 0 0 0,0 0 0 0 0,0 1 0 0 0,0-1 0 0 0,-1 1 0 0 0,1-1 0 0 0,-1 1 0 0 0,0 0 0 0 0,2 1 0 0 0,-1 1 0 0 0,1-1 0 0 0,0 0 0 0 0,0 0 0 0 0,2 2 0 0 0,-3-3 5 0 0,1 0 0 0 0,-1 0 0 0 0,0 0 1 0 0,0 0-1 0 0,0 0 0 0 0,0 2-5 0 0,0-2 14 0 0,0 0 0 0 0,-1 0 0 0 0,1 1 0 0 0,1-1-1 0 0,-1 0 1 0 0,1 0-14 0 0,5 5 51 0 0,-5-6-33 0 0,0 1 0 0 0,-1-1 0 0 0,1 1 0 0 0,-1 0 0 0 0,0 0 0 0 0,1 1-18 0 0,-2-3 10 0 0,-1 1 0 0 0,1-1 1 0 0,-1 1-1 0 0,1-1 0 0 0,-1 1 0 0 0,1-1 1 0 0,-1 1-1 0 0,0-1 0 0 0,0 1 1 0 0,0 1-11 0 0,0-2 14 0 0,1 1 1 0 0,-1-1 0 0 0,0 1-1 0 0,0 0 1 0 0,1-1 0 0 0,-1 1-1 0 0,1-1 1 0 0,-1 1 0 0 0,1-1-1 0 0,0 1 1 0 0,-1-1 0 0 0,1 0-1 0 0,0 1 1 0 0,0-1 0 0 0,0 0-1 0 0,0 0 1 0 0,0 1 0 0 0,1-1-15 0 0,1 3 140 0 0,-2 0-72 0 0,-2 3-11 0 0,1-7-36 0 0,-3 5 117 0 0,-7 9 7 0 0,7-2-19 0 0,3-12-123 0 0,0 0-1 0 0,1 0 0 0 0,-1 0 1 0 0,0 0-1 0 0,0 0 0 0 0,0 0 1 0 0,0 0-1 0 0,0 0 0 0 0,0 0 0 0 0,0 0 1 0 0,0 1-1 0 0,0-1 0 0 0,0 0 1 0 0,0 0-1 0 0,0 0 0 0 0,0 0 0 0 0,0 0 1 0 0,0 0-1 0 0,0 0 0 0 0,-1 0 1 0 0,1 0-1 0 0,0 0 0 0 0,0 0 1 0 0,0 1-1 0 0,0-1 0 0 0,0 0 0 0 0,0 0 1 0 0,0 0-1 0 0,0 0 0 0 0,0 0 1 0 0,0 0-1 0 0,0 0 0 0 0,0 0 0 0 0,0 0 1 0 0,0 0-1 0 0,0 0 0 0 0,0 0 1 0 0,-1 0-1 0 0,1 0 0 0 0,0 0 1 0 0,0 0-1 0 0,0 0 0 0 0,0 0 0 0 0,0 0 1 0 0,0 0-1 0 0,0 0 0 0 0,0 0 1 0 0,0 0-1 0 0,0 0 0 0 0,0 0 0 0 0,-1 0 1 0 0,1 0-1 0 0,0 0 0 0 0,0 0 1 0 0,0 0-1 0 0,0 0 0 0 0,0 0-2 0 0,-2 0 23 0 0,0 1 1 0 0,1-1-1 0 0,-1 1 0 0 0,0-1 1 0 0,1 1-1 0 0,-1-1 0 0 0,0 1 1 0 0,1 0-1 0 0,-2 1-23 0 0,-11 4 131 0 0,3-4-91 0 0,9-2-33 0 0,0 0-1 0 0,0 0 0 0 0,0-1 0 0 0,1 1 0 0 0,-1-1 0 0 0,0 0 0 0 0,0 1 0 0 0,0-1 0 0 0,1 0 0 0 0,-1 0 0 0 0,0 0-6 0 0,-9-4 21 0 0,-1 2-47 0 0,5 3-11 0 0,-3 1-43 0 0,-4-4-82 0 0,10 1 102 0 0,-12-6-114 0 0,12 5 80 0 0,1 1-35 0 0,-6-12-530 0 0,3 2 109 0 0,3 7-142 0 0,3-7-4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42.7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1 244 7312 0 0,'0'0'209'0'0,"2"0"-5"0"0,12 0-163 0 0,22 0-40 0 0,-25 0 27 0 0,1 0 38 0 0,4 0 121 0 0,-9 0-42 0 0,0 0 40 0 0,15-3 298 0 0,-10-1-94 0 0,2-2 66 0 0,11 1 185 0 0,-10 0-294 0 0,-3 1-102 0 0,7 1 43 0 0,-9 2-91 0 0,-2 0-49 0 0,-1-1-18 0 0,3-3 5 0 0,0 1 3 0 0,-1 1-1 0 0,-1 0-33 0 0,12-5 136 0 0,-11 3-107 0 0,-7 4-109 0 0,1-2 22 0 0,-1 1 1 0 0,1-1-1 0 0,-1 0 0 0 0,1 0 0 0 0,-1 0 0 0 0,0 0 1 0 0,0 0-1 0 0,0-1 0 0 0,-1 1 0 0 0,2-3-45 0 0,0-1 70 0 0,2-5 98 0 0,1 7-58 0 0,-5 5-103 0 0,-1 0 0 0 0,0 0 0 0 0,1-1 1 0 0,-1 1-1 0 0,1 0 0 0 0,-1 0 1 0 0,0-1-1 0 0,1 1 0 0 0,-1 0 1 0 0,0-1-1 0 0,1 1 0 0 0,-1-1 1 0 0,0 1-1 0 0,0 0 0 0 0,1-1 1 0 0,-1 1-1 0 0,0-1 0 0 0,0 1 0 0 0,0-1 1 0 0,1 1-1 0 0,-1 0 0 0 0,0-1 1 0 0,0 1-1 0 0,0-1 0 0 0,0 1 1 0 0,0-1-1 0 0,0 1 0 0 0,0-1 1 0 0,0 1-1 0 0,0-1 0 0 0,0 1 1 0 0,-1-1-8 0 0,3-10 125 0 0,4-1 13 0 0,0 0 4 0 0,-4 2-10 0 0,-2 6-113 0 0,0 0 66 0 0,0-5 162 0 0,0-5 263 0 0,0 9-320 0 0,0 1-53 0 0,0 1-85 0 0,-3-2 227 0 0,-7-5 1 0 0,7 7-41 0 0,-1 2-107 0 0,1 1-67 0 0,-2 1-35 0 0,2-1 48 0 0,-11 3 151 0 0,13-3-210 0 0,0 1 0 0 0,0-1-1 0 0,0 1 1 0 0,1-1 0 0 0,-1 1 0 0 0,0 0-1 0 0,1 0 1 0 0,-1-1 0 0 0,1 1-1 0 0,-1 0 1 0 0,1 0 0 0 0,-1 0-1 0 0,1 0 1 0 0,-1 0-19 0 0,-10 15 286 0 0,-4-5-147 0 0,-10 9 71 0 0,13-10-91 0 0,8-7-84 0 0,1 0-1 0 0,0 0 1 0 0,0 0 0 0 0,0 0-1 0 0,0 0 1 0 0,0 1 0 0 0,1-1-1 0 0,-1 1 1 0 0,1 0-1 0 0,0 0-34 0 0,-3 22 160 0 0,-1-14-55 0 0,5-10-88 0 0,0-1 0 0 0,0 0-1 0 0,1 1 1 0 0,-1-1-1 0 0,0 0 1 0 0,1 1-1 0 0,-1-1 1 0 0,1 1-1 0 0,0-1 1 0 0,0 1-1 0 0,-1-1 1 0 0,1 1-1 0 0,0-1-16 0 0,0 6 54 0 0,0-1 0 0 0,0 0 0 0 0,1 0 0 0 0,0 0 0 0 0,0 0 0 0 0,0 0 0 0 0,1 0 0 0 0,0 0 0 0 0,0 0 0 0 0,1 0-54 0 0,-1-2 43 0 0,0-1 1 0 0,0 1 0 0 0,1-1-1 0 0,-1 1 1 0 0,1-1 0 0 0,0 0-44 0 0,10 12 166 0 0,-6-4-25 0 0,-6-11-132 0 0,0 1 1 0 0,0-1-1 0 0,-1 1 1 0 0,1-1-1 0 0,0 1 1 0 0,0-1-1 0 0,0 0 1 0 0,-1 0-1 0 0,1 1 1 0 0,0-1 0 0 0,0 0-1 0 0,0 0 1 0 0,0 0-10 0 0,10 3 69 0 0,1 3 27 0 0,-10-5-81 0 0,-1 0-1 0 0,0-1 1 0 0,1 1-1 0 0,-1 0 0 0 0,1-1 1 0 0,-1 1-1 0 0,1-1 1 0 0,0 1-1 0 0,-1-1 1 0 0,1 0-1 0 0,-1 0 1 0 0,1 0-1 0 0,0 0 0 0 0,0 0-14 0 0,1 1 28 0 0,1-1 0 0 0,0 1-1 0 0,0-1 1 0 0,0 1-1 0 0,-1 0 1 0 0,1 0 0 0 0,-1 1-1 0 0,1-1 1 0 0,0 1-1 0 0,1 1-27 0 0,9 1 73 0 0,7-5-26 0 0,-10 1-29 0 0,-8 0-14 0 0,0-1 1 0 0,0 1-1 0 0,1 0 1 0 0,-1-1-1 0 0,0 1 1 0 0,0-1-1 0 0,0 0 1 0 0,0 0-1 0 0,1-1-4 0 0,9-4-35 0 0,-10 5-17 0 0,1 0-94 0 0,0 0-118 0 0,2 1-218 0 0,-1 0 61 0 0,-3 0 210 0 0,0-1 106 0 0,0 0 86 0 0,-2 0-28 0 0,1 0-1 0 0,-1 1 1 0 0,0-1 0 0 0,1 0-1 0 0,-1 0 1 0 0,0 1 0 0 0,0-1-1 0 0,0 0 1 0 0,0 0 0 0 0,1 0-1 0 0,-1 1 1 0 0,0-1 0 0 0,0 0-1 0 0,-1-1 48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40.8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272 15 6592 0 0,'0'0'149'0'0,"0"0"23"0"0,0 0 11 0 0,3 0-30 0 0,3 0-103 0 0,-2 0 29 0 0,-2 0 82 0 0,-1 0 185 0 0,-1 0 317 0 0,0-2 29 0 0,0-8-23 0 0,0 7-112 0 0,0 3-49 0 0,0 0-10 0 0,0 0-24 0 0,0 0-88 0 0,0 0-40 0 0,2 3-8 0 0,8 7-24 0 0,-7-8-161 0 0,-1-1-54 0 0,1 0-34 0 0,0-1-35 0 0,-1-1-14 0 0,0 3 33 0 0,3 8 129 0 0,1-6-69 0 0,-5-4-101 0 0,-1 0-1 0 0,1 1 0 0 0,-1-1 1 0 0,1 0-1 0 0,-1 1 0 0 0,1-1 1 0 0,-1 0-1 0 0,0 1 0 0 0,1-1 1 0 0,-1 1-1 0 0,0-1 0 0 0,1 0 1 0 0,-1 1-1 0 0,0-1 0 0 0,1 1 1 0 0,-1-1-1 0 0,0 1 0 0 0,0-1 1 0 0,0 1-1 0 0,0 0 1 0 0,1-1-1 0 0,-1 1 0 0 0,0-1 1 0 0,0 1-1 0 0,0-1 0 0 0,0 1 1 0 0,0-1-1 0 0,0 1 0 0 0,0-1 1 0 0,-1 1-1 0 0,1 0 0 0 0,0-1 1 0 0,0 1-8 0 0,0 20 154 0 0,0 49 485 0 0,0-43-440 0 0,0-19-127 0 0,1-1 0 0 0,0 1 1 0 0,0-1-1 0 0,1 1 0 0 0,1 0-72 0 0,-1-1 74 0 0,-1 0-1 0 0,1 1 0 0 0,-1-1 0 0 0,0 0 1 0 0,-1 2-74 0 0,0 82 733 0 0,0-86-685 0 0,1 1 0 0 0,0 0 1 0 0,0-1-1 0 0,0 1 0 0 0,1-1 1 0 0,0 1-49 0 0,0-1 48 0 0,-1 0 0 0 0,0 0 0 0 0,0-1 0 0 0,0 1 0 0 0,0 5-48 0 0,-1 2 102 0 0,0-2-38 0 0,0 13 33 0 0,0-22-90 0 0,0 1 0 0 0,0-1 0 0 0,0 0 0 0 0,0 1-1 0 0,0-1 1 0 0,0 0 0 0 0,1 0 0 0 0,-1 1 0 0 0,0-1 0 0 0,1 0 0 0 0,-1 0 0 0 0,1 0-1 0 0,-1 1 1 0 0,1-1 0 0 0,-1 0 0 0 0,1 0 0 0 0,0 1-7 0 0,5 9 58 0 0,-3 18 28 0 0,-3-28-276 0 0,0 0 59 0 0,0 0 51 0 0,0 0 47 0 0,0 0 46 0 0,0 1 47 0 0,0-1 59 0 0,1 1 118 0 0,-1 1 61 0 0,0-1-139 0 0,0-1-77 0 0,0 0-66 0 0,0 1-65 0 0,0-1-69 0 0,0 0-79 0 0,0 0-89 0 0,0 0-28 0 0,0 0-75 0 0,0 0-82 0 0,0 0-87 0 0,0 0-94 0 0,-1 0-99 0 0,1 0-105 0 0,0 0-112 0 0,0-1-1163 0 0,0 0-1210 0 0</inkml:trace>
  <inkml:trace contextRef="#ctx0" brushRef="#br0" timeOffset="816.95">0 212 5008 0 0,'7'0'74'0'0,"-1"0"-157"0"0,-3 0 98 0 0,0 0 41 0 0,2 0 39 0 0,1 0 51 0 0,2 0 62 0 0,2 0 69 0 0,62 0 1280 0 0,-39 0-945 0 0,-15 0-322 0 0,0 0-48 0 0,0 0-60 0 0,0 0-69 0 0,-2-2 45 0 0,1-4-40 0 0,-3 1-34 0 0,47 0 245 0 0,-34-6-205 0 0,-21 8-97 0 0,-1 0 1 0 0,1 1-1 0 0,0 0 1 0 0,-1 0-1 0 0,3 0-27 0 0,32-3 122 0 0,-4-5-22 0 0,-9 5-77 0 0,-16 4-6 0 0,1-1 1 0 0,-1-1-1 0 0,0 0 1 0 0,2-1-18 0 0,2-1 14 0 0,0 0 0 0 0,1 1 0 0 0,-1 1 0 0 0,1 0 0 0 0,0 1-14 0 0,45-9 25 0 0,-26 1-50 0 0,-22 6-6 0 0,0 0 1 0 0,0 1-1 0 0,0 0 1 0 0,0 1-1 0 0,5 1 31 0 0,-16 1-13 0 0,0 0-1 0 0,0-1 1 0 0,0 1-1 0 0,0 0 1 0 0,-1-1-1 0 0,1 1 1 0 0,0-1-1 0 0,0 1 1 0 0,0-1-1 0 0,-1 0 1 0 0,1 0-1 0 0,0 1 1 0 0,0-2 13 0 0,8-3-125 0 0,-5 3 21 0 0,2 2-40 0 0,6 0-205 0 0,-11 0-16 0 0,-2 0 29 0 0,0 0 134 0 0,0 0 61 0 0,0 0 12 0 0,0 7 65 0 0,-2-2 77 0 0,-3-3 61 0 0,-3-1 44 0 0,8 1-10 0 0,0 8 11 0 0,0-7 1 0 0,0-1 5 0 0,0 8 23 0 0,0-7 11 0 0,0-1 1 0 0,1 2-115 0 0,-1-1-1 0 0,1 0 1 0 0,0 0 0 0 0,0 0 0 0 0,0 0-1 0 0,1 0 1 0 0,-1-1 0 0 0,1 1 0 0 0,-1 0 0 0 0,2 1-45 0 0,11 23 344 0 0,-13-10-202 0 0,0-5-9 0 0,0-4-30 0 0,1 0 35 0 0,2 2-10 0 0,0 0-12 0 0,-1-2-9 0 0,-2 0 15 0 0,0 2 41 0 0,-1-3-31 0 0,1 1 0 0 0,0-1 0 0 0,1 1 0 0 0,1 4-132 0 0,2 10 307 0 0,-2-1 42 0 0,-3-11-123 0 0,1-2-60 0 0,1-1-26 0 0,2 1 1 0 0,0 0-9 0 0,-2-1-7 0 0,-1 1 22 0 0,0 2 56 0 0,-2-2-63 0 0,0 4 17 0 0,2-3-23 0 0,0-2 10 0 0,1 0 41 0 0,3 0-6 0 0,-4-5-144 0 0,0-1-1 0 0,0 0 1 0 0,0 1-1 0 0,-1-1 1 0 0,1 1-1 0 0,0-1 1 0 0,-1 1-1 0 0,1-1 1 0 0,-1 1-1 0 0,0-1 1 0 0,1 1-1 0 0,-1-1 1 0 0,0 1-1 0 0,0 0-34 0 0,0 7 182 0 0,0 13 199 0 0,0-13-178 0 0,0 0 50 0 0,0 0 98 0 0,0-7-79 0 0,0-2-3 0 0,0 0-12 0 0,0 0-8 0 0,0 0-1 0 0,2-2-20 0 0,9-8-82 0 0,-11 10-142 0 0,0-1 1 0 0,0 1-1 0 0,0 0 0 0 0,1 0 1 0 0,-1-1-1 0 0,0 1 0 0 0,0 0 1 0 0,0 0-1 0 0,0-1 0 0 0,1 1 1 0 0,-1 0-1 0 0,0 0 0 0 0,0-1 1 0 0,0 1-1 0 0,0 0 1 0 0,0-1-1 0 0,0 1 0 0 0,0 0 1 0 0,0-1-1 0 0,0 1 0 0 0,0 0 1 0 0,0-1-1 0 0,0 1 0 0 0,0 0 1 0 0,0 0-1 0 0,0-1-4 0 0,0-19 105 0 0,3 10-18 0 0,1-2-71 0 0,-2 7-16 0 0,0 0 0 0 0,0 0 0 0 0,0 0 1 0 0,1 0-1 0 0,0 0 0 0 0,0 0 0 0 0,0 1 0 0 0,0-1 0 0 0,3-1 0 0 0,0-1 0 0 0,0 0 0 0 0,-1 0 0 0 0,0 0 0 0 0,-1-1 0 0 0,10-13 0 0 0,31-49 0 0 0,-43 67 0 0 0,0 0 0 0 0,1 0 0 0 0,-1 1 0 0 0,1-1 0 0 0,0 1 0 0 0,-1-1 0 0 0,1 1 0 0 0,0 0 0 0 0,0 0 0 0 0,1 0 0 0 0,0 0 0 0 0,0 0 0 0 0,0-1 0 0 0,0 1 0 0 0,0-1 0 0 0,0 0 0 0 0,2-3 0 0 0,-4 4-2 0 0,0 1-1 0 0,0-1 0 0 0,0 1 0 0 0,0 0 0 0 0,0-1 1 0 0,0 1-1 0 0,0 0 0 0 0,0 0 0 0 0,0 0 0 0 0,0 0 1 0 0,1 1-1 0 0,-1-1 0 0 0,0 1 0 0 0,1-1 0 0 0,-1 1 1 0 0,0 0-1 0 0,1 0 0 0 0,-1 0 0 0 0,1 0 1 0 0,-1 0-1 0 0,1 1 3 0 0,9-1-6 0 0,-10 0 4 0 0,-1 0-1 0 0,1 0 1 0 0,-1 1-1 0 0,1-1 0 0 0,-1 0 1 0 0,1 1-1 0 0,-1-1 1 0 0,1 1-1 0 0,-1 0 0 0 0,1-1 1 0 0,-1 1-1 0 0,1 0 1 0 0,-1 0-1 0 0,0 0 3 0 0,7 4-24 0 0,2-1 13 0 0,-8-3 10 0 0,1 0-1 0 0,-1 0 1 0 0,0 0-1 0 0,0 0 1 0 0,0 1 0 0 0,0-1-1 0 0,0 1 1 0 0,0-1-1 0 0,-1 1 2 0 0,6 5-23 0 0,-4-5 20 0 0,-1-1-1 0 0,0 2 0 0 0,0-1 1 0 0,0 0-1 0 0,0 0 0 0 0,0 0 1 0 0,-1 1-1 0 0,1-1 0 0 0,-1 1 0 0 0,1 1 4 0 0,3 21 0 0 0,1-12-3 0 0,-5-12-1 0 0,0 0 0 0 0,0 1 1 0 0,-1-1-1 0 0,1 0 0 0 0,0 1 0 0 0,-1-1 0 0 0,1 1 0 0 0,-1-1 1 0 0,0 1-1 0 0,0-1 0 0 0,1 1 0 0 0,-1-1 0 0 0,0 1 4 0 0,0 89-11 0 0,2-74 11 0 0,6 6 0 0 0,-8-23 0 0 0,0 0 0 0 0,0 1 0 0 0,0-1 0 0 0,0 0 0 0 0,0 0 0 0 0,0 1-1 0 0,-1-1 1 0 0,1 0 0 0 0,0 0 0 0 0,0 1 0 0 0,0-1 0 0 0,0 0 0 0 0,0 0-1 0 0,-1 1 1 0 0,1-1 0 0 0,0 0 0 0 0,0 0 0 0 0,0 0 0 0 0,0 0 0 0 0,-1 1-1 0 0,1-1 1 0 0,0 0 0 0 0,0 0 0 0 0,-1 0 0 0 0,1 0 0 0 0,0 0 0 0 0,0 0 0 0 0,-1 1 0 0 0,-2 0-10 0 0,3 1 0 0 0,-1 0-1 0 0,1-1 1 0 0,-1 1 0 0 0,1 0-1 0 0,0 0 1 0 0,-1-1-1 0 0,1 1 1 0 0,0 0 0 0 0,0 0-1 0 0,0-1 1 0 0,1 2 10 0 0,-1 1-25 0 0,0-2-31 0 0,0-2-22 0 0,0 0-254 0 0,0 1 95 0 0,0-1 81 0 0,-1 0 72 0 0,1 1 65 0 0,0 0 86 0 0,1 3 376 0 0,-1-3-374 0 0,0 0-33 0 0,0 0-65 0 0,0 0-32 0 0,0-1-36 0 0,0 1-42 0 0,0-1-44 0 0,0 1-49 0 0,0-1-54 0 0,0 1-58 0 0,0-1-62 0 0,0 0-66 0 0,0 1-71 0 0,0-1-75 0 0,0 0-79 0 0,0 0-84 0 0,0 0-87 0 0,0 0-1093 0 0,0 0-1102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1:18.1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318 137 7080 0 0,'3'0'157'0'0,"-4"0"-102"0"0,2 1-38 0 0,5-1-43 0 0,-4-1 51 0 0,-2-1 66 0 0,-3-2 94 0 0,1 1-48 0 0,-1-1 35 0 0,1 2-46 0 0,1 2 143 0 0,1 0 237 0 0,0-3 20 0 0,0 3-504 0 0,0 0 0 0 0,0-1 0 0 0,0 1 0 0 0,0-1 0 0 0,0 1 0 0 0,0 0 0 0 0,0-1 0 0 0,0 1 0 0 0,0-1 0 0 0,0 1 0 0 0,0 0 0 0 0,0-1 0 0 0,0 1 0 0 0,-1-1 0 0 0,1 1 0 0 0,0 0 0 0 0,0-1 0 0 0,0 1 0 0 0,-1 0 0 0 0,1-1 0 0 0,0 1 0 0 0,0 0 0 0 0,-1 0 0 0 0,1-1 0 0 0,0 1 0 0 0,-1 0 0 0 0,1 0 0 0 0,0-1 0 0 0,-1 1 0 0 0,1 0 0 0 0,-1 0-22 0 0,-5-5 358 0 0,1-5 154 0 0,-5 5 0 0 0,5-5-4 0 0,-6 5-18 0 0,8 0-245 0 0,0-1-32 0 0,3 5-182 0 0,0 0 1 0 0,-1 0-1 0 0,1 0 1 0 0,-1 0-1 0 0,1 0 1 0 0,-1 0-1 0 0,0 1 1 0 0,1-1-1 0 0,-1 0 1 0 0,0 0-1 0 0,0 0 1 0 0,1 1-1 0 0,-1-1 1 0 0,0 0-1 0 0,0 1 1 0 0,0-1-32 0 0,-12-4 474 0 0,8-5-20 0 0,-5 5-8 0 0,5-5-4 0 0,-5 5-36 0 0,6-2-219 0 0,4 7-178 0 0,-1-1 0 0 0,1 1-1 0 0,0 0 1 0 0,0-1 0 0 0,-1 1 0 0 0,1-1 0 0 0,0 1 0 0 0,-1 0 0 0 0,1-1 0 0 0,0 1 0 0 0,-1 0 0 0 0,1-1 0 0 0,-1 1 0 0 0,1 0 0 0 0,0 0-1 0 0,-1-1 1 0 0,1 1 0 0 0,-1 0 0 0 0,1 0 0 0 0,-1 0 0 0 0,1 0 0 0 0,-1 0 0 0 0,1 0 0 0 0,0-1 0 0 0,-1 1 0 0 0,1 0 0 0 0,-1 0 0 0 0,1 0-1 0 0,-1 1 1 0 0,1-1 0 0 0,-1 0 0 0 0,0 0-9 0 0,-12 0 224 0 0,-3 0-55 0 0,-1 0-71 0 0,3 0-86 0 0,12 0-11 0 0,1 0-1 0 0,-1 0 1 0 0,0 1 0 0 0,1-1 0 0 0,-1 0-1 0 0,1 1 1 0 0,-1-1 0 0 0,1 1-1 0 0,-1-1 1 0 0,1 1 0 0 0,0 0 0 0 0,-1 0-1 0 0,1 0 1 0 0,-1 0-1 0 0,-5 4 0 0 0,-6 0 0 0 0,8 5 0 0 0,-5-5 0 0 0,5 5 0 0 0,-6-4 1 0 0,10-6-1 0 0,0 1 0 0 0,0-1 0 0 0,0 1 0 0 0,0-1 0 0 0,0 1 0 0 0,0-1 0 0 0,0 1 0 0 0,1 0 0 0 0,-1-1 0 0 0,0 1 0 0 0,0 0 0 0 0,0 0 0 0 0,1-1 0 0 0,-1 1 0 0 0,0 0 0 0 0,1 0-1 0 0,-5 12 1 0 0,-5-8 0 0 0,5 8 0 0 0,-21 32 0 0 0,26-43 0 0 0,-1 0 0 0 0,0 0 0 0 0,1 0 0 0 0,0 0 0 0 0,-1 0 0 0 0,1 0 0 0 0,0 0 0 0 0,0 0 0 0 0,0 0 0 0 0,1 1 1 0 0,-1 4-2 0 0,2 8 1 0 0,13 16 0 0 0,-2-16 0 0 0,17 15 0 0 0,-18-17 0 0 0,-8-9 0 0 0,0 1 0 0 0,1-1 0 0 0,-1 0 0 0 0,1 0 0 0 0,0 0 1 0 0,2 1-1 0 0,23 10-1 0 0,-18-10 1 0 0,-7 5 0 0 0,8-5 0 0 0,13 13 0 0 0,-23-15 0 0 0,-1-1 0 0 0,1 0 0 0 0,0 1 0 0 0,0-1 0 0 0,1 0 0 0 0,-1 0 0 0 0,0-1 0 0 0,1 1 0 0 0,-1-1 0 0 0,1 0 0 0 0,-1 1 0 0 0,1-2 0 0 0,-1 1 0 0 0,2 0 0 0 0,-2-1 0 0 0,0 1 0 0 0,0 0 0 0 0,1 0 0 0 0,-1 0 0 0 0,0 0 0 0 0,0 0 0 0 0,0 1 0 0 0,0-1 0 0 0,0 1 0 0 0,-1 0 0 0 0,1 0 0 0 0,0 0 0 0 0,16 9 0 0 0,-2-9 0 0 0,-16-2 0 0 0,1 0 0 0 0,-1 0 0 0 0,1 0 0 0 0,-1 0 0 0 0,0 0 0 0 0,1 1 0 0 0,-1-1 0 0 0,0 0 0 0 0,0 1 0 0 0,1 0 0 0 0,44 24 0 0 0,-34-20 0 0 0,-7 5 0 0 0,8-5 0 0 0,-12-4 0 0 0,0-1 0 0 0,0 1 0 0 0,0 0 0 0 0,0 0 0 0 0,0 0 0 0 0,0 0 0 0 0,0-1 0 0 0,0 1 0 0 0,0 1 0 0 0,0-1 0 0 0,0 0 0 0 0,0 1 0 0 0,4 10 0 0 0,5-7 0 0 0,-10-5 0 0 0,0 1 0 0 0,0-1 0 0 0,1 0 0 0 0,-1 1 0 0 0,0-1 0 0 0,0 0 0 0 0,0 1 0 0 0,0-1 0 0 0,0 0 0 0 0,0 0 0 0 0,0 1 0 0 0,1-1 0 0 0,-1 0 0 0 0,0 1 0 0 0,0-1 0 0 0,0 0 0 0 0,0 1 0 0 0,0-1 0 0 0,0 0 0 0 0,-1 1 0 0 0,1-1 0 0 0,0 0 0 0 0,0 1 0 0 0,0-1 0 0 0,0 0 0 0 0,0 1 0 0 0,0-1 0 0 0,-1 0 0 0 0,1 1 0 0 0,0-1 0 0 0,0 0 0 0 0,-10 3 11 0 0,10-3-10 0 0,-1 0 0 0 0,1 0-1 0 0,0 0 1 0 0,0 0 0 0 0,0 0 0 0 0,0 0-1 0 0,0 0 1 0 0,0 0 0 0 0,0 0 0 0 0,0 0-1 0 0,0 0 1 0 0,0 0 0 0 0,0 0 0 0 0,-1 0-1 0 0,1 0 1 0 0,0 0 0 0 0,0 0 0 0 0,0 0-1 0 0,0 0 1 0 0,0 0 0 0 0,0 0 0 0 0,0 0-1 0 0,0 0 1 0 0,0 0 0 0 0,0 0 0 0 0,0 0-1 0 0,0 0 1 0 0,-1 0 0 0 0,1 0 0 0 0,0 0-1 0 0,0 0 1 0 0,0 0 0 0 0,0 0 0 0 0,0 0-1 0 0,0 1 1 0 0,0-1 0 0 0,0 0 0 0 0,0 0-1 0 0,0 0 1 0 0,0 0 0 0 0,0 0 0 0 0,0 0-1 0 0,0 0 1 0 0,0 0 0 0 0,0 0 0 0 0,0 0-1 0 0,0 1 1 0 0,0-1 0 0 0,0 0 0 0 0,0 0-1 0 0,0 0 1 0 0,0 0 0 0 0,0 0 0 0 0,0 0-1 0 0,0 0 1 0 0,0 0 0 0 0,0 0-1 0 0,0 1 1 0 0,0 0-1 0 0,0 0 1 0 0,0-1 0 0 0,-1 1 0 0 0,1 0-1 0 0,0-1 1 0 0,0 1 0 0 0,-1 0 0 0 0,1-1 0 0 0,0 1-1 0 0,-1 0 1 0 0,1-1 0 0 0,-1 1 0 0 0,1-1-1 0 0,-1 1 1 0 0,1-1 0 0 0,-1 1 0 0 0,1-1 0 0 0,-1 1-1 0 0,1-1 1 0 0,-1 1 0 0 0,0-1-1 0 0,-20 10 49 0 0,6-3 13 0 0,7-3-52 0 0,-4 3 25 0 0,2-6 21 0 0,-6 1 11 0 0,1 4-17 0 0,0 0 11 0 0,0-5 22 0 0,-2-1 28 0 0,-49 0 255 0 0,37 0-161 0 0,11 0-59 0 0,-3 0 36 0 0,17 0-169 0 0,-12 0 41 0 0,12 0-49 0 0,0 0 4 0 0,4 0-8 0 0,0 0 0 0 0,0 0-1 0 0,0 0 1 0 0,0 0 0 0 0,0 0 0 0 0,0 1-1 0 0,0-1 1 0 0,-1 0 0 0 0,1 0 0 0 0,0 0-1 0 0,0 0 1 0 0,0 0 0 0 0,0 0 0 0 0,0 0-1 0 0,0 0 1 0 0,0-1 0 0 0,0 1 0 0 0,0 0-1 0 0,0 0 1 0 0,0 0 0 0 0,-1 0 0 0 0,1 0-1 0 0,0 0 1 0 0,0 0 0 0 0,0 0 0 0 0,0 0-1 0 0,0 0 1 0 0,0 0 0 0 0,0 0 0 0 0,0 0-1 0 0,0 0 1 0 0,0 0 0 0 0,0 0 0 0 0,0 0-1 0 0,0 0 1 0 0,0 0 0 0 0,0-1 0 0 0,0 1-1 0 0,-1 0 1 0 0,1 0 0 0 0,0 0 0 0 0,0 0-1 0 0,0 0 1 0 0,0 0 0 0 0,0 0 0 0 0,0 0-1 0 0,0 0 1 0 0,0 0 0 0 0,0-1 0 0 0,0 1-1 0 0,0 0 1 0 0,0 0 0 0 0,0 0 0 0 0,0 0-1 0 0,1 0 1 0 0,-1 0 0 0 0,0 0-1 0 0,0-10-15 0 0,0 10 13 0 0,0 0-1 0 0,0-1 1 0 0,0 1-1 0 0,0 0 1 0 0,0 0 0 0 0,0 0-1 0 0,0 0 1 0 0,0 0-1 0 0,0 0 1 0 0,0 0-1 0 0,0 0 1 0 0,0 0-1 0 0,0 0 1 0 0,0 0 0 0 0,0-1-1 0 0,0 1 1 0 0,0 0-1 0 0,0 0 1 0 0,0 0-1 0 0,0 0 1 0 0,0 0 0 0 0,0 0-1 0 0,0 0 1 0 0,0 0-1 0 0,-1 0 1 0 0,1 0-1 0 0,0 0 1 0 0,0 0 0 0 0,0-1-1 0 0,0 1 1 0 0,0 0-1 0 0,0 0 1 0 0,0 0-1 0 0,0 0 1 0 0,0 0 0 0 0,0 0-1 0 0,0 0 1 0 0,0 0-1 0 0,0 0 1 0 0,0 0-1 0 0,-1 0 1 0 0,1 0-1 0 0,0 0 1 0 0,0 0 0 0 0,0 0-1 0 0,0 0 1 0 0,0 0-1 0 0,0 0 1 0 0,0 0-1 0 0,0 0 1 0 0,0 0 0 0 0,0 0-1 0 0,-1 0 1 0 0,1 0-1 0 0,0 0 1 0 0,0 0-1 0 0,0 0 3 0 0,-10 0-216 0 0,9 0 153 0 0,0 0-13 0 0,1 0-26 0 0,0 0-47 0 0,0 0-20 0 0,0 0-48 0 0,0 0-55 0 0,0 0-61 0 0,0 0-66 0 0,0 0-61 0 0,0 0-55 0 0,0 0-48 0 0,0 0-166 0 0,0 0-47 0 0,0 0-200 0 0,0 0-540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43.9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 7688 0 0,'0'0'166'0'0,"0"0"29"0"0,0 0 14 0 0,3 2-25 0 0,3 5-136 0 0,-2 0 14 0 0,-2-1 38 0 0,-1 2 66 0 0,2 6 164 0 0,9 2 46 0 0,0-1-15 0 0,-7-3-98 0 0,-1-2-101 0 0,5 11 96 0 0,18 23 360 0 0,8 23 411 0 0,-16-29 658 0 0,21 30-1687 0 0,-34-60 139 0 0,8 13 164 0 0,-6-5-25 0 0,-3 5-6 0 0,-4-16-195 0 0,1 0 1 0 0,-1 0 0 0 0,1-1-1 0 0,0 1 1 0 0,1 2-78 0 0,4 3 169 0 0,2 1 44 0 0,-1-4-47 0 0,-5-4-88 0 0,0 0 1 0 0,0 0 0 0 0,0 1 0 0 0,0-1-1 0 0,-1 0 1 0 0,1 1-79 0 0,1 5 174 0 0,-3-8-144 0 0,-1 1-1 0 0,1-1 1 0 0,-1 1 0 0 0,1-1-1 0 0,0 0 1 0 0,-1 0 0 0 0,1 1-1 0 0,0-1 1 0 0,0 0 0 0 0,0 0-1 0 0,0 0 1 0 0,0 0 0 0 0,0 0-1 0 0,1 0 1 0 0,0 0-30 0 0,9 2 236 0 0,-8-3-3 0 0,-3 2-17 0 0,0 8-7 0 0,0-7-9 0 0,2-3-34 0 0,1 0-103 0 0,8 0 6 0 0,-6 0-1 0 0,-1 0 56 0 0,1 0 89 0 0,-5-3-116 0 0,0-22 126 0 0,0-2-62 0 0,0 0-51 0 0,0-1-44 0 0,0-24-30 0 0,0-67-118 0 0,0 85 82 0 0,0 1 38 0 0,0 30-38 0 0,0-1 0 0 0,1 1 0 0 0,-1-1 0 0 0,1 1 0 0 0,0 0 0 0 0,-1-1-1 0 0,2 1 1 0 0,-1 0 0 0 0,0 0 0 0 0,5-12-20 0 0,-1-10-88 0 0,5 5-28 0 0,-7 7 67 0 0,2-5-51 0 0,4 6-16 0 0,-6 10 58 0 0,-1-1 0 0 0,0 1 0 0 0,-1-1 0 0 0,1 0 0 0 0,0 0 0 0 0,1-2 78 0 0,0-1-179 0 0,1-1-65 0 0,0 0-88 0 0,3 0-112 0 0,-2 2 127 0 0,0 0-54 0 0,-3 4-10 0 0,-1 0 86 0 0,1 0 75 0 0,0 0 63 0 0,0 1 35 0 0,0 0 53 0 0,2 1-32 0 0,-2-1 22 0 0,-1 0-71 0 0,14 0-650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47.6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165 47 10712 0 0,'0'0'241'0'0,"0"-3"38"0"0,1 0-194 0 0,-1 3-57 0 0,-1-2 23 0 0,-2-4 76 0 0,-1-1 19 0 0,-1-3 62 0 0,3 6-168 0 0,1 1-46 0 0,-1-1-47 0 0,0 2 52 0 0,0 1 39 0 0,-1 1 44 0 0,-1-1 53 0 0,0 1 67 0 0,2 0-192 0 0,0 0 89 0 0,-1 0 63 0 0,-8 0 554 0 0,7 1-447 0 0,2 0-155 0 0,0 0-48 0 0,-2 5 139 0 0,4-5-196 0 0,0-1 1 0 0,-1 0 0 0 0,1 1-1 0 0,0-1 1 0 0,0 1-1 0 0,-1-1 1 0 0,1 0-1 0 0,0 1 1 0 0,-1-1-1 0 0,1 0 1 0 0,0 1 0 0 0,-1-1-1 0 0,1 0 1 0 0,-1 0-1 0 0,1 1 1 0 0,0-1-1 0 0,-1 0 1 0 0,1 0 0 0 0,-1 0-1 0 0,1 1 1 0 0,-1-1-1 0 0,1 0 1 0 0,-1 0-1 0 0,1 0 1 0 0,-1 0 0 0 0,1 0-1 0 0,-1 0 1 0 0,1 0-1 0 0,0 0 1 0 0,-1 0-1 0 0,1 0 1 0 0,-1-1-10 0 0,-1 1 16 0 0,1 0 1 0 0,0 0-1 0 0,0 1 1 0 0,0-1-1 0 0,-1 0 1 0 0,1 0-1 0 0,0 1 1 0 0,0-1-1 0 0,0 0 1 0 0,0 1-1 0 0,-1-1 1 0 0,1 1-1 0 0,0-1 1 0 0,0 1-1 0 0,0 0 1 0 0,0 0-1 0 0,0 0-16 0 0,-10 16 248 0 0,9-14-209 0 0,1 0 0 0 0,-1 0 0 0 0,1 0 0 0 0,-1-1 0 0 0,0 1 1 0 0,-2 1-40 0 0,-1 0 58 0 0,2-2-34 0 0,0 2 23 0 0,0 0 30 0 0,0 2 50 0 0,-7 19-42 0 0,9-23-81 0 0,-6 25 59 0 0,-1-11-52 0 0,8-15-11 0 0,0 0 0 0 0,0 0 0 0 0,-1 0 0 0 0,1 0 0 0 0,0 0 0 0 0,0 0 0 0 0,0 0 0 0 0,0 0 0 0 0,0 0 0 0 0,0-1 0 0 0,0 1 0 0 0,0 0 0 0 0,1 0 0 0 0,-1 0 0 0 0,0 0 0 0 0,0 0 0 0 0,1 0 0 0 0,-1 0 0 0 0,1-1 0 0 0,-1 1 0 0 0,1 0 0 0 0,-1 0 0 0 0,1 0 0 0 0,-1-1 0 0 0,1 1 0 0 0,-1 0 0 0 0,1-1 0 0 0,4 7 0 0 0,-1 3 0 0 0,-3-8 0 0 0,0 0 0 0 0,0 0 0 0 0,0 0 0 0 0,1 0 0 0 0,-1 0 0 0 0,0 0 0 0 0,1 0 0 0 0,-1 0 0 0 0,1 0 0 0 0,11 11 2 0 0,24 23 0 0 0,-18-22 36 0 0,0-4 53 0 0,-2-3 30 0 0,-13-5-93 0 0,-1 0 0 0 0,0 0 0 0 0,0 0 0 0 0,0 1-1 0 0,0 0 1 0 0,0-1 0 0 0,1 2-28 0 0,1 2 49 0 0,6 2 81 0 0,4-3 16 0 0,-1 1 63 0 0,-6 5 23 0 0,-7-10-204 0 0,0 1 0 0 0,0-1 0 0 0,0 0 0 0 0,0 1 0 0 0,1-1 0 0 0,-1 0 0 0 0,0 0 0 0 0,0 0 0 0 0,1 0 0 0 0,-1 0 0 0 0,1 0 0 0 0,-1 0 0 0 0,1-1 0 0 0,1 1-28 0 0,9 6 254 0 0,-6-3-70 0 0,1 2 50 0 0,-7-6-229 0 0,9 11 222 0 0,-9-11-219 0 0,0 1 0 0 0,1-1 0 0 0,-1 0 0 0 0,0 1 1 0 0,0-1-1 0 0,1 1 0 0 0,-1-1 0 0 0,0 0 1 0 0,0 1-1 0 0,0-1 0 0 0,0 1 0 0 0,0-1 0 0 0,1 1 1 0 0,-1-1-1 0 0,0 1 0 0 0,0-1 0 0 0,0 1 0 0 0,0-1 1 0 0,0 1-1 0 0,0-1 0 0 0,-1 1 0 0 0,1-1 0 0 0,0 1 1 0 0,0-1-1 0 0,0 1 0 0 0,0-1 0 0 0,-1 1 0 0 0,1-1 1 0 0,0 0-1 0 0,0 1-8 0 0,-7 3 128 0 0,7-4-120 0 0,-1 1 0 0 0,1-1 0 0 0,0 0 0 0 0,-1 0 0 0 0,1 1 0 0 0,-1-1 0 0 0,1 0 0 0 0,0 1 0 0 0,-1-1 0 0 0,1 0 1 0 0,0 1-1 0 0,0-1 0 0 0,-1 0 0 0 0,1 1 0 0 0,0-1 0 0 0,0 1 0 0 0,-1-1 0 0 0,1 1 0 0 0,0-1 0 0 0,0 1 0 0 0,0-1 1 0 0,0 0-1 0 0,0 1 0 0 0,0-1 0 0 0,0 1 0 0 0,0-1 0 0 0,0 1 0 0 0,0-1 0 0 0,0 1 0 0 0,0-1 0 0 0,0 1 0 0 0,0 0-8 0 0,0-1 8 0 0,0 1-1 0 0,0-1 0 0 0,0 0 1 0 0,0 1-1 0 0,0-1 0 0 0,0 1 0 0 0,0-1 1 0 0,0 1-1 0 0,0-1 0 0 0,0 1 1 0 0,0-1-1 0 0,0 1 0 0 0,0-1 1 0 0,0 1-1 0 0,0-1 0 0 0,-1 1 0 0 0,1-1 1 0 0,0 0-1 0 0,0 1 0 0 0,-1-1 1 0 0,1 1-1 0 0,0-1 0 0 0,0 0 1 0 0,-1 1-1 0 0,1-1 0 0 0,-1 0 0 0 0,1 1 1 0 0,0-1-1 0 0,-1 0 0 0 0,1 0 1 0 0,-1 1-1 0 0,1-1-7 0 0,-7 4 82 0 0,2 6 26 0 0,-18 3 63 0 0,19-11-151 0 0,-6 3-4 0 0,7-4-14 0 0,1 0-1 0 0,0 0 0 0 0,0 0 1 0 0,0 0-1 0 0,0 1 0 0 0,0-1 0 0 0,0 1 1 0 0,0-1-1 0 0,0 1-1 0 0,-5 5 20 0 0,-7 7 8 0 0,5-7-69 0 0,6-5-182 0 0,-1-1 67 0 0,1 1 57 0 0,0-1 49 0 0,-3 2 54 0 0,-7 1 172 0 0,9-3-182 0 0,0 0-74 0 0,2-1-15 0 0,-1 1-40 0 0,1-1-48 0 0,-1 0-52 0 0,0 1-81 0 0,0-1-74 0 0,0 0-81 0 0,0 0-87 0 0,0 0-93 0 0,0 0-102 0 0,-1 0-108 0 0,1 0-114 0 0,-3 0-1249 0 0,-4 0-1256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49.4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9384 0 0,'0'0'208'0'0,"0"0"33"0"0,0 3 16 0 0,4 12-88 0 0,4 3-81 0 0,-3-8-75 0 0,8 5-31 0 0,-6-8 36 0 0,-2 1 51 0 0,1 4 186 0 0,-3-2-66 0 0,6 11 155 0 0,2-6 0 0 0,1 4-4 0 0,3 10 107 0 0,-10-14-226 0 0,-3-7-108 0 0,4 14 324 0 0,4-2-60 0 0,2 9-17 0 0,-4-8-102 0 0,2 0 52 0 0,-6-13-200 0 0,0 1 47 0 0,7 22 499 0 0,-6-18-407 0 0,-3-6-136 0 0,-1 0-37 0 0,5 21 228 0 0,-1-13-136 0 0,-4-12-134 0 0,0 0 1 0 0,1 0-1 0 0,-1 0 1 0 0,-1 1-1 0 0,1-1 1 0 0,-1 0-1 0 0,1 1 1 0 0,-1-1-1 0 0,0 1-34 0 0,1 2 58 0 0,-1-1-1 0 0,1 1 0 0 0,0-1 0 0 0,0 1 1 0 0,1-1-1 0 0,0 1-57 0 0,4 15 185 0 0,-5-8-90 0 0,-1-4 6 0 0,0 19 212 0 0,0-5-71 0 0,0-20-114 0 0,0-3-5 0 0,0 0-24 0 0,0 0-17 0 0,0 0-2 0 0,0 0-2 0 0,0 0-12 0 0,0-3-2 0 0,0 2-56 0 0,1-1 0 0 0,-1 1-1 0 0,0-1 1 0 0,1 1 0 0 0,-1-1-1 0 0,1 1 1 0 0,-1-1-1 0 0,1 1 1 0 0,0 0 0 0 0,-1-1-1 0 0,1 1 1 0 0,0 0-8 0 0,0-1 3 0 0,0 0 0 0 0,0 1 0 0 0,0-1 0 0 0,0 0 0 0 0,0 1 0 0 0,-1-1 0 0 0,1 0 0 0 0,-1 0 0 0 0,1 0 0 0 0,-1 0 0 0 0,0 0 0 0 0,0 0-3 0 0,1-2 2 0 0,-1 1 0 0 0,0-1-1 0 0,1 1 1 0 0,0 0-1 0 0,0-1 1 0 0,0 1 0 0 0,0 0-1 0 0,0 0 1 0 0,1 0-1 0 0,-1 0 1 0 0,1 0 0 0 0,0 0-1 0 0,0-1-1 0 0,2-1 11 0 0,-1-1 0 0 0,0 1 0 0 0,0-1-1 0 0,1-4-10 0 0,-2 6 0 0 0,-1 0-1 0 0,1 1 0 0 0,0-1 1 0 0,0 1-1 0 0,0 0 0 0 0,0 0 1 0 0,1 0-1 0 0,-1 0 0 0 0,2-1 1 0 0,-1 1-7 0 0,0 0-1 0 0,0 1 1 0 0,0 0-1 0 0,0-1 1 0 0,0 1-1 0 0,1 0 1 0 0,-1 1 0 0 0,1-1-1 0 0,1 0 8 0 0,-3 1-4 0 0,1 1 3 0 0,-1-1 0 0 0,1 0 1 0 0,-1 0-1 0 0,0 0 0 0 0,0 0 0 0 0,0 0 0 0 0,1 0 1 0 0,-1 0-1 0 0,0-1 0 0 0,0 1 0 0 0,-1-1 0 0 0,1 1 0 0 0,0-2 1 0 0,0 2-4 0 0,1-1 0 0 0,-1 0 0 0 0,0 1 0 0 0,1-1-1 0 0,-1 1 1 0 0,1 0 0 0 0,0 0 0 0 0,-1 0 0 0 0,1 0-1 0 0,0 0 1 0 0,0 1 0 0 0,-1-1 0 0 0,1 1 0 0 0,0 0-1 0 0,0 0 1 0 0,0 0 0 0 0,0 0 0 0 0,1 0 4 0 0,2 0 1 0 0,-3 0-6 0 0,-1 0 0 0 0,0 1 0 0 0,0-1 0 0 0,1 0 0 0 0,-1 1 0 0 0,0-1 0 0 0,0 1 0 0 0,1 0 0 0 0,-1 0 0 0 0,0 0 0 0 0,0 0 0 0 0,2 1 5 0 0,16 7-47 0 0,-19-9 47 0 0,1 1-1 0 0,0 0 1 0 0,0-1-1 0 0,-1 1 1 0 0,1 0-1 0 0,0 0 1 0 0,-1 0-1 0 0,1 0 1 0 0,-1 0-1 0 0,1 0 1 0 0,-1 1-1 0 0,0-1 1 0 0,1 0-1 0 0,-1 1 0 0 0,0-1 1 0 0,0 1-1 0 0,0-1 1 0 0,0 1-1 0 0,0 0 1 0 0,0-1-1 0 0,0 3 1 0 0,24 26-53 0 0,-20-20 43 0 0,-4-8 11 0 0,0 0 0 0 0,0 0 0 0 0,0 1 1 0 0,0-1-1 0 0,0 0 0 0 0,1 0 0 0 0,-1-1 0 0 0,1 1 0 0 0,0 0-1 0 0,-1-1 4 0 0,1 1 1 0 0,-1-1-1 0 0,0 1 0 0 0,0-1 0 0 0,1 1 1 0 0,-1 0-1 0 0,0-1 0 0 0,0 1 0 0 0,-1 0 1 0 0,1 0-5 0 0,0 0 1 0 0,0 1-1 0 0,-1 0 1 0 0,1-1 0 0 0,-1 1 0 0 0,0-1 0 0 0,0 1 0 0 0,0 0-1 0 0,0-1 1 0 0,0 1 0 0 0,-1 0 0 0 0,1-1 0 0 0,-1 1 0 0 0,1-1-1 0 0,-1 1 1 0 0,0-1 0 0 0,0 1 0 0 0,0-1 0 0 0,-1 1 0 0 0,1-1-1 0 0,-1 1 0 0 0,0-1 6 0 0,1 0-1 0 0,-1 0 0 0 0,1-1 0 0 0,-1 1 1 0 0,0-1-1 0 0,0 1 0 0 0,0-1 1 0 0,0 0-1 0 0,-1 1-5 0 0,-17 7 44 0 0,-9 6 100 0 0,17-6-108 0 0,11-7-35 0 0,-1-1 0 0 0,1 0 0 0 0,0 0 0 0 0,-1 1 0 0 0,0-1 1 0 0,1 0-1 0 0,-1 0 0 0 0,0 0 0 0 0,1-1 0 0 0,-1 1 0 0 0,-1 0-1 0 0,-25 1 52 0 0,25-2-51 0 0,0 0 1 0 0,0 1 0 0 0,0-1 0 0 0,0 1-1 0 0,0-1 1 0 0,0 1 0 0 0,-1 1-2 0 0,-14 6-22 0 0,18-8 16 0 0,-1 0 0 0 0,0 1 0 0 0,0-1 0 0 0,0 0 0 0 0,0 0 0 0 0,0 0 0 0 0,0 1 0 0 0,0-1 0 0 0,0 0 0 0 0,0 0 0 0 0,0-1-1 0 0,0 1 1 0 0,0 0 0 0 0,0 0 0 0 0,0 0 0 0 0,0-1 0 0 0,0 1 0 0 0,0 0 0 0 0,1-1 0 0 0,-1 1 0 0 0,0-1 0 0 0,0 1 0 0 0,0-1 0 0 0,0 0-1 0 0,1 1 7 0 0,-14-7-89 0 0,4 5-11 0 0,0 2-19 0 0,-3 0-114 0 0,13 0 216 0 0,-1 0 0 0 0,1 0 0 0 0,0 0 0 0 0,-1 0 0 0 0,1 0 0 0 0,0 0 0 0 0,-1 0 0 0 0,1 0 0 0 0,0 0 0 0 0,-1 0 0 0 0,1 0 0 0 0,0 0 0 0 0,0 0 0 0 0,-1 0 1 0 0,1 0-1 0 0,0 0 0 0 0,-1 0 0 0 0,1-1 0 0 0,0 1 0 0 0,0 0 0 0 0,-1 0 0 0 0,1 0 0 0 0,0-1 0 0 0,0 1 0 0 0,0 0 0 0 0,-1 0 17 0 0,-2-3-114 0 0,0 2-40 0 0,1-1-54 0 0,-1 1-96 0 0,1 0 24 0 0,0 0-66 0 0,0 0-71 0 0,0 0-81 0 0,0 0-86 0 0,1 0-96 0 0,-1 0-101 0 0,1 0-110 0 0,-1-3-1198 0 0,2-5-1178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49.9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1 137 6624 0 0,'0'0'149'0'0,"2"2"23"0"0,-1 0-153 0 0,0-1-1 0 0,1 0 1 0 0,-1 0 0 0 0,0 0-1 0 0,0 0 1 0 0,1 0 0 0 0,-1-1-1 0 0,1 1 1 0 0,-1 0 0 0 0,1 0-1 0 0,-1-1 1 0 0,1 1 0 0 0,-1-1-1 0 0,1 0 1 0 0,-1 1 0 0 0,1-1-1 0 0,-1 0 1 0 0,2 0-19 0 0,8 2 33 0 0,0 4-31 0 0,-3-1-6 0 0,12 5-14 0 0,-15-8 50 0 0,0 1 43 0 0,3-1 178 0 0,1 0 51 0 0,2-2 108 0 0,6-1 250 0 0,-1 0-12 0 0,-1 2-88 0 0,-10-1-366 0 0,0 0 1 0 0,-1 0-1 0 0,1 0 0 0 0,0 0 0 0 0,0-1 1 0 0,-1 0-1 0 0,2 0-196 0 0,6-5 517 0 0,0-3 82 0 0,-6 3-352 0 0,17-7 423 0 0,-16 10-509 0 0,0-1-51 0 0,-7 4-108 0 0,6-2 121 0 0,-5 1-110 0 0,-1 1-1 0 0,0 0 1 0 0,1 0-1 0 0,-1 0 1 0 0,1 0-1 0 0,-1 0 0 0 0,1-1 1 0 0,-1 1-1 0 0,0 0 1 0 0,1 0-1 0 0,-1-1 1 0 0,0 1-1 0 0,1 0 1 0 0,-1 0-1 0 0,0-1 1 0 0,1 1-1 0 0,-1 0 0 0 0,0-1 1 0 0,0 1-1 0 0,1-1 1 0 0,-1 1-1 0 0,0 0 1 0 0,0-1-1 0 0,0 1 1 0 0,1-1-1 0 0,-1 1 0 0 0,0-1 1 0 0,0 1-1 0 0,0 0 1 0 0,0-1-1 0 0,0 1 1 0 0,0-1-1 0 0,0 1 1 0 0,0-1-1 0 0,0 1 1 0 0,0-1-13 0 0,2-4 257 0 0,13-10 13 0 0,-8 9-170 0 0,-3 2-71 0 0,-2 1 58 0 0,-1 0-42 0 0,-1-6-28 0 0,-1 6-1 0 0,1-12 9 0 0,-2 0 49 0 0,-13-13 27 0 0,4 23-48 0 0,6-5-29 0 0,5 10-21 0 0,-1 0 0 0 0,0-1 0 0 0,0 1 0 0 0,1 0 0 0 0,-1-1 0 0 0,0 1 1 0 0,0 0-1 0 0,0 0 0 0 0,1 0 0 0 0,-1 0 0 0 0,0 0 0 0 0,0 0 0 0 0,0 0 0 0 0,0 0-3 0 0,-21 1 65 0 0,20-1-62 0 0,1 0 0 0 0,0 1 0 0 0,-1-1 0 0 0,1 0 0 0 0,-1 1 0 0 0,1-1 0 0 0,0 1 0 0 0,-1-1 0 0 0,1 1 0 0 0,0 0 0 0 0,0 0 0 0 0,-1 0-3 0 0,2-1 2 0 0,-1 1-1 0 0,1-1 1 0 0,-1 1 0 0 0,1 0-1 0 0,-1-1 1 0 0,1 1 0 0 0,0 0 0 0 0,-1-1-1 0 0,1 1 1 0 0,0 0 0 0 0,0-1-1 0 0,-1 1 1 0 0,1 0 0 0 0,0 0-1 0 0,0-1 1 0 0,0 1-2 0 0,-1 10 51 0 0,-1-1-23 0 0,-9-2 94 0 0,10-8-112 0 0,0 1 0 0 0,0-1 0 0 0,0 1 1 0 0,0-1-1 0 0,0 1 0 0 0,0 0 0 0 0,0 0 1 0 0,0-1-1 0 0,0 1 0 0 0,0 0 0 0 0,1 0 1 0 0,-1 0-1 0 0,0 0 0 0 0,0 0 1 0 0,1 0-11 0 0,-6 14 116 0 0,2 1-43 0 0,0-1 34 0 0,-2 0 70 0 0,0-3-20 0 0,4-9-120 0 0,1 0 0 0 0,0 0 0 0 0,1 0 0 0 0,-1 0-1 0 0,0 0 1 0 0,1 0 0 0 0,-1 2-37 0 0,1 6 115 0 0,0 3 45 0 0,-1-6-69 0 0,1 13 103 0 0,3-7 29 0 0,8 5 110 0 0,2 2-109 0 0,3-2-86 0 0,2-5-65 0 0,18 0 21 0 0,19 2-41 0 0,-39-13-25 0 0,0-2-48 0 0,17-2-126 0 0,-5 0-40 0 0,15 1-37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50.7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242 403 5456 0 0,'-4'0'45'0'0,"2"-1"-38"0"0,2 1-6 0 0,-2 2 29 0 0,-4 1 56 0 0,-1 1 17 0 0,-3 1 47 0 0,3-3 21 0 0,-1-1 58 0 0,-7 1 287 0 0,7 3-260 0 0,-1 0 105 0 0,-4-2 97 0 0,5-3-178 0 0,2 3-34 0 0,-1 0 16 0 0,0 3 89 0 0,6-4-119 0 0,-1-1-42 0 0,1-1-39 0 0,0 1-34 0 0,-1-1-15 0 0,1 1-33 0 0,-3-1 11 0 0,1 0-23 0 0,1 0 67 0 0,0 2-70 0 0,0-1-1 0 0,1 0 0 0 0,-1 0 0 0 0,1 1 1 0 0,0-1-1 0 0,-1 1 0 0 0,1-1 1 0 0,0 1-1 0 0,0 0 0 0 0,0-1 0 0 0,0 1 1 0 0,0 0-1 0 0,0 1-53 0 0,-4 8 255 0 0,-3-2-45 0 0,3-3-88 0 0,-5 4 99 0 0,7-7-172 0 0,1 0 0 0 0,0 0-1 0 0,0 0 1 0 0,1 0 0 0 0,-1 0 0 0 0,0 0 0 0 0,1 1-1 0 0,0-1 1 0 0,0 1-49 0 0,-2 6 78 0 0,-3 9 57 0 0,-1-5 35 0 0,0 3-4 0 0,5-14-140 0 0,2 0 0 0 0,-1 0-1 0 0,0 1 1 0 0,1-1 0 0 0,-1 0 0 0 0,1 0 0 0 0,0 3-26 0 0,-1-1 35 0 0,1 0 1 0 0,-1-1 0 0 0,0 1 0 0 0,0-1 0 0 0,0 1 0 0 0,-2 1-36 0 0,-3 18 168 0 0,7-9-98 0 0,0-12-48 0 0,0-1-1 0 0,1 0 1 0 0,-1 1 0 0 0,0-1-1 0 0,1 0 1 0 0,-1 0 0 0 0,1 0-1 0 0,0 0 1 0 0,0 0-22 0 0,8 11 157 0 0,-7-2-90 0 0,-1-6 37 0 0,24 20 104 0 0,-23-23-118 0 0,0-1-40 0 0,6-1-13 0 0,-7-1-6 0 0,19 2 121 0 0,17-1 191 0 0,-36-1-317 0 0,1 1 0 0 0,-1-1 0 0 0,0 1-1 0 0,1-1 1 0 0,-1 0 0 0 0,0 0-1 0 0,0 0 1 0 0,0 0 0 0 0,1 0 0 0 0,-1-1-1 0 0,0 1 1 0 0,-1 0 0 0 0,1-1 0 0 0,0 0-26 0 0,9-6 150 0 0,1 1-49 0 0,-1 1-46 0 0,0-3-41 0 0,25-27 134 0 0,-11 12 46 0 0,-13 10-65 0 0,-2-4-59 0 0,-2-5-40 0 0,-8 19-30 0 0,1 1-1 0 0,-1 0 1 0 0,0 0 0 0 0,0-1-1 0 0,0 1 1 0 0,0 0 0 0 0,-1 0-1 0 0,1-1 1 0 0,-1 1 0 0 0,0-3 0 0 0,-1 2 2 0 0,-5-21-41 0 0,3-4-106 0 0,3 18 47 0 0,0-1 0 0 0,-1 0 0 0 0,0 0 0 0 0,-1 0 0 0 0,-1 0 98 0 0,-1-7-126 0 0,-7-12 5 0 0,-1 1 33 0 0,1-30-30 0 0,4 12 75 0 0,4 30 43 0 0,1 9 0 0 0,1-1 0 0 0,1 1 0 0 0,0-1 0 0 0,-1-7 0 0 0,2-18-48 0 0,0-25-115 0 0,0 36 118 0 0,-2 19-19 0 0,-5-2 20 0 0,4 4-30 0 0,4 5 70 0 0,1 0 0 0 0,-1 0 0 0 0,0 0 0 0 0,0 0-1 0 0,1 0 1 0 0,-1 0 0 0 0,-1 0 0 0 0,1 1 0 0 0,0-1 0 0 0,-1 0 0 0 0,1 1-1 0 0,-1-1 1 0 0,1 0 0 0 0,-1 1 0 0 0,0-1 0 0 0,0 0 0 0 0,0 1 0 0 0,-1 0 4 0 0,1-1 0 0 0,1-1 0 0 0,-1 1 0 0 0,0-1 0 0 0,0 1 0 0 0,1-1 0 0 0,-1 1 0 0 0,1-1 0 0 0,-1 0 0 0 0,1 1 0 0 0,-1-1 0 0 0,1 1 0 0 0,0-1 0 0 0,0 0 0 0 0,5 12 0 0 0,-1 15 0 0 0,-1-13-3 0 0,1 8 45 0 0,-2-12 11 0 0,1 1 0 0 0,0-1 0 0 0,4 7-53 0 0,5 7 76 0 0,-7-14 4 0 0,0 1-1 0 0,0 0 1 0 0,-1 0 0 0 0,2 7-80 0 0,-4-2 93 0 0,-1-10-42 0 0,0 1-1 0 0,0-1 0 0 0,0 0 1 0 0,1 0-1 0 0,0 0-50 0 0,2 5 142 0 0,0 0-1 0 0,-2 0 0 0 0,1 1 1 0 0,1 11-142 0 0,6 22 405 0 0,-6-32-220 0 0,-3-10-143 0 0,-1-1 0 0 0,0 0 0 0 0,0 0 0 0 0,0 1 0 0 0,-1-1 0 0 0,1 0 0 0 0,-1 1 0 0 0,1-1-1 0 0,-1 1-41 0 0,0 7 103 0 0,0 13 202 0 0,0 15 312 0 0,0-22-386 0 0,0-10-132 0 0,2-2-33 0 0,4 5-9 0 0,-2-2-55 0 0,-3-8-2 0 0,-1 1 0 0 0,0 0 0 0 0,0-1 0 0 0,0 1 0 0 0,1 0 0 0 0,-1-1 0 0 0,0 1 0 0 0,0 0 0 0 0,0-1 0 0 0,0 1 0 0 0,0 0 0 0 0,0 0 0 0 0,0-1 0 0 0,0 1 0 0 0,0 0 0 0 0,0-1 0 0 0,-1 1 0 0 0,1 0 0 0 0,0-1 0 0 0,0 1 0 0 0,-1 0 0 0 0,-5 7-10 0 0,2-4-28 0 0,2-1-65 0 0,2-3-46 0 0,0 0-203 0 0,0 0 261 0 0,0 0-4 0 0,0 0-20 0 0,0-1-45 0 0,0 1-17 0 0,1 0-45 0 0,-1-1-52 0 0,1 0-59 0 0,0 1-79 0 0,0-1-62 0 0,0-1-56 0 0,0 1-48 0 0,1 0-125 0 0,0-1-42 0 0,0 0-190 0 0,1-1-512 0 0</inkml:trace>
  <inkml:trace contextRef="#ctx0" brushRef="#br0" timeOffset="2977.78">4082 373 9904 0 0,'0'0'222'0'0,"0"0"30"0"0,0 0 20 0 0,-1 0-112 0 0,-1 0-82 0 0,2 0-76 0 0,-1 0 1 0 0,0 0 0 0 0,1 0 0 0 0,-1 0 0 0 0,1-1 0 0 0,-1 1-1 0 0,0 0 1 0 0,1 0 0 0 0,-1-1 0 0 0,1 1 0 0 0,-1 0 0 0 0,1-1-1 0 0,-1 1 1 0 0,1-1 0 0 0,-1 1 0 0 0,1-1 0 0 0,0 1-1 0 0,-1-1 1 0 0,1 1 0 0 0,-1-1 0 0 0,1 1-3 0 0,0-1 0 0 0,0 1-1 0 0,-1-1 1 0 0,1 1 0 0 0,0 0-1 0 0,0-1 1 0 0,-1 1 0 0 0,1-1 0 0 0,0 1-1 0 0,-1 0 1 0 0,1-1 0 0 0,-1 1-1 0 0,1 0 1 0 0,0 0 0 0 0,-1-1-1 0 0,1 1 1 0 0,-1 0 0 0 0,1 0 0 0 0,-1 0-1 0 0,1-1 1 0 0,-1 1 0 0 0,1 0-1 0 0,-1 0 1 0 0,1 0 0 0 0,-1 0-1 0 0,1 0 1 0 0,-1 0 0 0 0,1 0 0 0 0,-1 0-1 0 0,1 0 1 0 0,-1 0 0 0 0,1 0-1 0 0,-1 0 1 0 0,1 1 0 0 0,-1-1 0 0 0,1 0-1 0 0,0 0 1 0 0,-1 0 0 0 0,1 1 0 0 0,-9 5 20 0 0,5-2 53 0 0,3-3 128 0 0,-1 0-35 0 0,0 0 72 0 0,-1 0-77 0 0,-2-1-60 0 0,1 0-14 0 0,1 1 44 0 0,-22 9 499 0 0,10-2 32 0 0,8 2-122 0 0,3-3-279 0 0,-3 1-44 0 0,-11 8 378 0 0,6-5-267 0 0,1 0-36 0 0,1 0-41 0 0,3 0-47 0 0,1 2 59 0 0,0-2-56 0 0,3-5-90 0 0,-1 8 111 0 0,5 7-42 0 0,-1-13-98 0 0,0 5 109 0 0,-1-1-36 0 0,0 2-10 0 0,1 0-35 0 0,0-10-84 0 0,1 0 0 0 0,-1 0 0 0 0,1 1 0 0 0,0-1-1 0 0,1 3-31 0 0,8 15 84 0 0,-1-7-15 0 0,5-2-30 0 0,-4-5 12 0 0,-9-7-44 0 0,0 1 1 0 0,1-1-1 0 0,-1 0 0 0 0,1 0 0 0 0,-1 1 0 0 0,1-1 1 0 0,0 0-1 0 0,0 0 0 0 0,-1-1 0 0 0,1 1-7 0 0,21 4 64 0 0,-13 5-37 0 0,-5-8-15 0 0,0-1 1 0 0,0-1 0 0 0,0 1-1 0 0,0-1 1 0 0,0 0 0 0 0,3 0-13 0 0,10-4 70 0 0,12-21 26 0 0,-20 21-76 0 0,-8 3-13 0 0,0 0 0 0 0,0 0 0 0 0,0 0 0 0 0,0-1 0 0 0,0 1 0 0 0,0 0 0 0 0,0-1 0 0 0,0 0 0 0 0,0 1-7 0 0,3-5 13 0 0,32-34 66 0 0,-34 37-77 0 0,-1-1 0 0 0,1 1 1 0 0,-1-1-1 0 0,0 0 0 0 0,0 0 0 0 0,0-1-2 0 0,6-18 55 0 0,-2 8-67 0 0,-5 12-1 0 0,0-1 0 0 0,-1 1 0 0 0,1-1 0 0 0,-1 1 0 0 0,1-1-1 0 0,-1 0 14 0 0,0-3-42 0 0,1 0 0 0 0,0 0 0 0 0,0 0 0 0 0,1 0 0 0 0,-1 0 0 0 0,4-5 42 0 0,-4 8-28 0 0,3-13-99 0 0,-5-2 18 0 0,1 7 49 0 0,-2-12-47 0 0,-5-8-11 0 0,3 15 55 0 0,-1-9-41 0 0,0-4 9 0 0,-5-25-66 0 0,-3-3 13 0 0,6 27 90 0 0,2 4 44 0 0,3 15-10 0 0,1 0-1 0 0,0 0 0 0 0,1 0 0 0 0,1-9 25 0 0,-1-3-25 0 0,0 22 23 0 0,0 0-1 0 0,0 1 1 0 0,0-1-1 0 0,-1 1 0 0 0,1-1 1 0 0,-1 1-1 0 0,1-1 1 0 0,-1 1-1 0 0,1-1 0 0 0,-1 1 1 0 0,0-1-1 0 0,0 1 1 0 0,0 0-1 0 0,0-1 3 0 0,-3-6-24 0 0,3 8 24 0 0,1 0 0 0 0,0 0-1 0 0,0-1 1 0 0,0 1 0 0 0,0 0-1 0 0,-1 0 1 0 0,1-1 0 0 0,0 1-1 0 0,0 0 1 0 0,0 0 0 0 0,0-1-1 0 0,0 1 1 0 0,0 0 0 0 0,0-1-1 0 0,0 1 1 0 0,0 0 0 0 0,-1-1-1 0 0,1 1 1 0 0,1 0 0 0 0,-1 0-1 0 0,0-1 1 0 0,0 1 0 0 0,0 0-1 0 0,0-1 1 0 0,0 1 0 0 0,0 0-1 0 0,0 0 1 0 0,0-1 0 0 0,0 1-1 0 0,1 0 1 0 0,-1-1 0 0 0,0 1-1 0 0,0 0 1 0 0,0 0 0 0 0,1-1-1 0 0,-1 1 1 0 0,0 0 0 0 0,1 0 1 0 0,-1 0-1 0 0,1 0 0 0 0,-1 1 0 0 0,0-1 0 0 0,1 0 0 0 0,-1 0 0 0 0,0 0 0 0 0,1 0 0 0 0,-1 0 0 0 0,0 0 0 0 0,1 1 0 0 0,-1-1 0 0 0,0 0 0 0 0,1 0 0 0 0,-1 1 0 0 0,0-1 0 0 0,0 0 0 0 0,1 0 0 0 0,-1 1 0 0 0,0-1 0 0 0,0 0 0 0 0,0 1 0 0 0,1-1 0 0 0,-1 0 0 0 0,0 1 0 0 0,0-1 0 0 0,0 1 0 0 0,3 13-1 0 0,1 6 12 0 0,9 14 46 0 0,-3 3 51 0 0,-5-16 4 0 0,1-1 0 0 0,3 6-112 0 0,-3-4 52 0 0,3 14 72 0 0,-6-20-20 0 0,1 0 0 0 0,4 10-104 0 0,5 1 118 0 0,-10-20-74 0 0,0 0-1 0 0,0 0 0 0 0,0 0 0 0 0,0 1-43 0 0,27 113 628 0 0,-29-102-553 0 0,-1-16-58 0 0,0 0 0 0 0,0 1 0 0 0,0-1-1 0 0,1 0 1 0 0,-1 0 0 0 0,1 0 0 0 0,0 1-1 0 0,0-1-16 0 0,1 3 18 0 0,5 17 82 0 0,-4 6 69 0 0,-2-22-127 0 0,-1-5-29 0 0,0 0 1 0 0,0 0-1 0 0,0 0 1 0 0,0 0 0 0 0,0 0-1 0 0,-1 0 1 0 0,1 0-1 0 0,-1 0 1 0 0,1 0-1 0 0,-1 1-13 0 0,-4 5 41 0 0,0 1-24 0 0,2 4-72 0 0,3-7-20 0 0,-2-1 87 0 0,0-3-32 0 0,0-1-82 0 0,1 0-20 0 0,-1-1-58 0 0,0 2-69 0 0,1-1-80 0 0,0 0-38 0 0,0 0-70 0 0,1 1-62 0 0,-1-1-56 0 0,1 0-50 0 0,-1 1-39 0 0,0 0-732 0 0,-3 0-958 0 0,-5-1-1330 0 0</inkml:trace>
  <inkml:trace contextRef="#ctx0" brushRef="#br0" timeOffset="412.26">620 585 9072 0 0,'0'0'200'0'0,"0"2"33"0"0,0-1-223 0 0,0-1-1 0 0,0 1 1 0 0,0-1-1 0 0,0 1 1 0 0,0-1-1 0 0,0 0 1 0 0,0 1-1 0 0,0-1 1 0 0,0 1-1 0 0,0-1 1 0 0,0 1-1 0 0,0-1 1 0 0,1 0 0 0 0,-1 1-1 0 0,0-1 1 0 0,0 1-1 0 0,1-1 1 0 0,-1 0-1 0 0,0 1 1 0 0,0-1-1 0 0,1 0 1 0 0,-1 0-1 0 0,0 1 1 0 0,1-1-1 0 0,-1 0 1 0 0,1 1-10 0 0,2-1 30 0 0,0 1 1 0 0,0-1-1 0 0,0 1 0 0 0,0-1 0 0 0,0 0 1 0 0,0 0-1 0 0,1 0-30 0 0,16-2 52 0 0,5-9-61 0 0,-19 9 43 0 0,0 1 59 0 0,5 2 216 0 0,6-2 199 0 0,-9-1-314 0 0,2-2 56 0 0,0 0-26 0 0,-2 2-23 0 0,-1 0 23 0 0,1 2 69 0 0,0-1-37 0 0,-1 0-69 0 0,1-1-30 0 0,2-3 5 0 0,0 1 26 0 0,1 0 103 0 0,-2 0-46 0 0,-2 0-69 0 0,1 1-35 0 0,5 1-8 0 0,-1-1-42 0 0,24-12 174 0 0,-11 2-151 0 0,-8 1-46 0 0,-4 7-46 0 0,-8-2 8 0 0,-5 7-28 0 0,0-1-1 0 0,0 1 0 0 0,0 0 0 0 0,0-1 0 0 0,1 1 1 0 0,-1 0-1 0 0,0-1 0 0 0,0 1 0 0 0,1 0 0 0 0,-1-1 0 0 0,0 1 1 0 0,1 0-1 0 0,-1 0 0 0 0,0-1 0 0 0,1 1 0 0 0,-1 0 0 0 0,0 0 1 0 0,1 0-1 0 0,-1-1 0 0 0,0 1 0 0 0,1 0 0 0 0,-1 0 0 0 0,1 0 1 0 0,-1 0-1 0 0,0 0 0 0 0,1 0 0 0 0,-1 0 0 0 0,1 0 1 0 0,-1 0-1 0 0,0 0 0 0 0,1 0-1 0 0,-1 0 1 0 0,0 0 0 0 0,0 0 0 0 0,0 0 0 0 0,0 0 0 0 0,1 0-1 0 0,-1 0 1 0 0,0 0 0 0 0,0 0 0 0 0,0 0 0 0 0,0 0 0 0 0,0 0 0 0 0,0 0 0 0 0,0 0 0 0 0,0 0 0 0 0,0 0 0 0 0,0 0 0 0 0,0 0 0 0 0,1 0 0 0 0,-1 0 0 0 0,0 0 0 0 0,0 0-1 0 0,0 0 1 0 0,0 0 0 0 0,0 0 0 0 0,0 0 0 0 0,0 0 0 0 0,0 0 0 0 0,0 0 0 0 0,0 0 0 0 0,0 0 0 0 0,0 0 0 0 0,0 0 0 0 0,1-1 0 0 0,-1 1 0 0 0,0 0 0 0 0,0 0-1 0 0,0 0 1 0 0,0 0 0 0 0,0 0 0 0 0,0 0 0 0 0,0 0 0 0 0,0 0 0 0 0,0 0 0 0 0,0 0 0 0 0,0 0 0 0 0,0-1 0 0 0,0 1 0 0 0,0 0 0 0 0,0 0 0 0 0,0 0 0 0 0,0 0 0 0 0,0 0-1 0 0,0 0 1 0 0,0 0 0 0 0,0 0 0 0 0,0 0 0 0 0,0 0-1 0 0,0-7 17 0 0,0-14 60 0 0,1 17-75 0 0,-2-1-6 0 0,-15-4 59 0 0,9 5-46 0 0,5 3-10 0 0,1 0 0 0 0,0 0 0 0 0,-1 0 0 0 0,1 0 0 0 0,-1 1 0 0 0,1-1 0 0 0,-1 0 0 0 0,1 1 0 0 0,-1 0 1 0 0,1-1-1 0 0,-1 1 0 0 0,1 0 0 0 0,-1 0 0 0 0,0 0 1 0 0,1 0-6 0 0,-1-1 0 0 0,0 1 0 0 0,1 0 0 0 0,-1 0 1 0 0,0-1-1 0 0,1 1 0 0 0,-1-1 0 0 0,1 1 0 0 0,-1-1 0 0 0,0 0 0 0 0,1 0 0 0 0,-2-1 6 0 0,2 1 0 0 0,-1 0 0 0 0,1 1 0 0 0,-1-1 0 0 0,1 0-1 0 0,-1 0 1 0 0,0 1 0 0 0,1-1 0 0 0,-1 1-1 0 0,0-1 1 0 0,0 1 0 0 0,1 0 0 0 0,-1 0 0 0 0,0-1 0 0 0,-5 1 0 0 0,5 0 0 0 0,0 0 0 0 0,0 0 0 0 0,0 0 0 0 0,0 0 0 0 0,0 0 0 0 0,0 1 0 0 0,0-1 0 0 0,0 0 0 0 0,0 1 0 0 0,-1 0 0 0 0,-5 4-1 0 0,7-4-3 0 0,-1 0 1 0 0,1-1-1 0 0,0 1 0 0 0,-1 0 0 0 0,1 0 0 0 0,-1-1 1 0 0,1 1-1 0 0,-1-1 0 0 0,1 1 0 0 0,-1-1 1 0 0,0 0-1 0 0,1 0 0 0 0,-1 1 0 0 0,0-1 4 0 0,1 0-4 0 0,-1 0 0 0 0,1 0 0 0 0,-1 0-1 0 0,0 1 1 0 0,1-1 0 0 0,-1 0 0 0 0,1 1-1 0 0,-1 0 1 0 0,1-1 0 0 0,-1 1 0 0 0,1 0 0 0 0,0 0-1 0 0,-1-1 1 0 0,1 2 4 0 0,-7 2-31 0 0,3-1 22 0 0,5-3 8 0 0,-1 0 1 0 0,1 0 0 0 0,-1 0-1 0 0,0 1 1 0 0,1-1 0 0 0,-1 0 0 0 0,1 1-1 0 0,-1-1 1 0 0,1 1 0 0 0,-1-1-1 0 0,1 1 1 0 0,-1-1 0 0 0,1 1 0 0 0,-1-1-1 0 0,1 1 1 0 0,0-1 0 0 0,-1 1 0 0 0,1-1-1 0 0,0 1 1 0 0,-1 0 0 0 0,1-1-1 0 0,0 1 1 0 0,-2 4 0 0 0,-1-2 0 0 0,1 0 1 0 0,0 0-1 0 0,-1 0 1 0 0,1 0 0 0 0,-1 0-1 0 0,-2 1 0 0 0,-7 8 29 0 0,3-1 41 0 0,-1 9 37 0 0,-17 41 399 0 0,19-38-341 0 0,3 3 72 0 0,5-23-212 0 0,0 1 0 0 0,0-1 0 0 0,0 1 1 0 0,0-1-1 0 0,1 1 0 0 0,0 0 0 0 0,-1-1 0 0 0,1 1 1 0 0,1 1-26 0 0,7 11 93 0 0,-6-13-67 0 0,-1 1 0 0 0,0 0 0 0 0,1 0 0 0 0,-2 0 0 0 0,1 0 0 0 0,0 0 0 0 0,-1 0 0 0 0,0 1 1 0 0,1 0-28 0 0,0 0 68 0 0,6 1-45 0 0,0 0 0 0 0,1-1 0 0 0,0-1 0 0 0,0 1-22 0 0,-9-5 0 0 0,1 0 4 0 0,0 1 1 0 0,1-1-1 0 0,-1 1 0 0 0,0-1 0 0 0,1 0 0 0 0,-1 0 1 0 0,0 0-1 0 0,1 0 0 0 0,-1 0 0 0 0,1 0-4 0 0,16 3 11 0 0,-8 1-10 0 0,7 3 15 0 0,1-6 27 0 0,-4 0-29 0 0,16-1-33 0 0,-1-3-57 0 0,-26 2-26 0 0,0 0 61 0 0,6-2 66 0 0,-7 2-39 0 0,0 0-35 0 0,1 0-49 0 0,-1 0-65 0 0,0 0 13 0 0,0 1-40 0 0,0-1-42 0 0,0 1-48 0 0,-1-1 8 0 0,1 1-39 0 0,0 0-40 0 0,0 0-43 0 0,0-1-45 0 0,0 1-49 0 0,1 0-49 0 0,-1 0-54 0 0,8 0-1425 0 0,8 0-1149 0 0</inkml:trace>
  <inkml:trace contextRef="#ctx0" brushRef="#br0" timeOffset="871.19">1678 222 8592 0 0,'0'0'250'0'0,"-3"-2"4"0"0,0-3-189 0 0,0-2-34 0 0,-6-7-23 0 0,-1 8-26 0 0,0 1 38 0 0,5-1 54 0 0,4 4 11 0 0,1-2-67 0 0,0 0 33 0 0,0 1 95 0 0,-2 1 95 0 0,1 0-69 0 0,0 1 40 0 0,-9-9 340 0 0,8 9-342 0 0,1-1-37 0 0,-1 1 79 0 0,-1 1-83 0 0,1 0-79 0 0,-1 0-32 0 0,1-1 75 0 0,-2-5 208 0 0,3 5-319 0 0,1 1-1 0 0,0-1 1 0 0,0 1 0 0 0,-1 0 0 0 0,1-1 0 0 0,0 1 0 0 0,0-1 0 0 0,-1 1 0 0 0,1 0 0 0 0,0-1 0 0 0,-1 1 0 0 0,1 0-1 0 0,-1 0 1 0 0,1-1 0 0 0,0 1 0 0 0,-1 0 0 0 0,1 0 0 0 0,-1 0 0 0 0,1-1 0 0 0,-1 1 0 0 0,1 0 0 0 0,-1 0-1 0 0,1 0 1 0 0,-1 0 0 0 0,1 0 0 0 0,-1 0 0 0 0,1 0 0 0 0,0 0 0 0 0,-1 0 0 0 0,1 0 0 0 0,-1 0 0 0 0,0 0-22 0 0,-9-2 383 0 0,5-3-43 0 0,5 4-317 0 0,-1 1 0 0 0,1-1 0 0 0,0 1 0 0 0,-1-1 0 0 0,1 1 0 0 0,-1-1-1 0 0,1 1 1 0 0,-1-1 0 0 0,1 1 0 0 0,-1 0 0 0 0,1-1 0 0 0,-1 1 0 0 0,0 0 0 0 0,1-1 0 0 0,-1 1 0 0 0,1 0 0 0 0,-1 0 0 0 0,0-1 0 0 0,1 1 0 0 0,-1 0 0 0 0,0 0 0 0 0,1 0 0 0 0,-1 0 0 0 0,0 0 0 0 0,1 0 0 0 0,-1 0-23 0 0,0 0 22 0 0,1 0 0 0 0,-1 0 0 0 0,0 0 0 0 0,1 0 0 0 0,-1 0 0 0 0,0 0 0 0 0,1 0 0 0 0,-1 1 0 0 0,0-1 0 0 0,1 0 0 0 0,-1 0 0 0 0,1 1 0 0 0,-1-1 0 0 0,0 0 0 0 0,1 0 0 0 0,-1 1 0 0 0,1-1 0 0 0,-1 1 0 0 0,1-1 0 0 0,-1 1 0 0 0,1-1 0 0 0,-1 0 0 0 0,1 1-1 0 0,0 0 1 0 0,-1-1 0 0 0,1 1-21 0 0,-5 4 250 0 0,-5-3-56 0 0,3-2-73 0 0,-8 0 313 0 0,11 0-356 0 0,2 0-69 0 0,-3 3 122 0 0,-2 3-58 0 0,-15 17 155 0 0,15-16-179 0 0,3 0-33 0 0,-12 24 137 0 0,9-16-103 0 0,-1-1-39 0 0,8-11-12 0 0,-1 0 0 0 0,0-1 0 0 0,0 1 0 0 0,1 0 0 0 0,0 0 0 0 0,-1-1 0 0 0,1 1 1 0 0,0 0-1 0 0,1 0 0 0 0,-1 2 0 0 0,1 10-1 0 0,-1 116 1 0 0,0-128 0 0 0,0 0 0 0 0,0 0 0 0 0,1 1 0 0 0,-1-1 0 0 0,1 0 0 0 0,0 0 0 0 0,0 0 0 0 0,0 0 0 0 0,0-1 0 0 0,1 3 0 0 0,3 5 0 0 0,15 56 0 0 0,-8-43-2 0 0,-1-2 22 0 0,-4-5 42 0 0,3 3-39 0 0,-7-15-6 0 0,0 0 1 0 0,-1 0-1 0 0,0 0 0 0 0,0 0 1 0 0,1 3-18 0 0,2 18 82 0 0,8 0 40 0 0,-11-22-106 0 0,0 0 1 0 0,0-1 0 0 0,-1 1-1 0 0,0 0 1 0 0,1 0-1 0 0,-1 0 1 0 0,0 0 0 0 0,0 0-1 0 0,0 0 1 0 0,-1 0-1 0 0,1 3-16 0 0,-1-4 13 0 0,0 0 0 0 0,1 0 0 0 0,-1 0-1 0 0,1 0 1 0 0,-1-1 0 0 0,1 1 0 0 0,-1 0-1 0 0,1 0 1 0 0,0-1 0 0 0,0 1 0 0 0,0 0-13 0 0,5 9 55 0 0,-4 1-59 0 0,-2-2 8 0 0,0-5 64 0 0,-3-5-8 0 0,-2 0-53 0 0,0 0-34 0 0,3 0-43 0 0,2 0-36 0 0,0 0-170 0 0,0 0 200 0 0,0 0-7 0 0,0 0-22 0 0,0 0-45 0 0,0 0-16 0 0,0 0-46 0 0,0 0-51 0 0,0 0-57 0 0,0 0-63 0 0,0 0-57 0 0,0 0-52 0 0,0 0-44 0 0,0 0-158 0 0,0 0-44 0 0,0 0-191 0 0,0 0-511 0 0</inkml:trace>
  <inkml:trace contextRef="#ctx0" brushRef="#br0" timeOffset="1545.88">1224 524 9416 0 0,'0'0'208'0'0,"0"0"33"0"0,3-2 16 0 0,4-4-106 0 0,-1 2-78 0 0,1 2-28 0 0,0 1-33 0 0,9-1-23 0 0,-9-3 54 0 0,-2 2 32 0 0,0 1 38 0 0,2 0 39 0 0,1 1 42 0 0,6 0 123 0 0,8-5 303 0 0,-1 0-5 0 0,-7 4-307 0 0,30 2 297 0 0,-1 0-60 0 0,-1 0-82 0 0,0 0-103 0 0,-13 0-187 0 0,-2 0-60 0 0,1 0-68 0 0,0 0-73 0 0,-4 0-55 0 0,-1 0-60 0 0,0 0-61 0 0,1 0-66 0 0,-1 0-70 0 0,1 0-72 0 0,-1 0-77 0 0,1 0-79 0 0,-12-2 4 0 0,-4-2 99 0 0,5-3-53 0 0,-9 6 472 0 0,0 1-63 0 0,-1-1-54 0 0,1 1-45 0 0,3 0-298 0 0,9 4-851 0 0,-11-2 988 0 0,0 0 63 0 0,-3-1 164 0 0,1 0 36 0 0,-1 0 41 0 0,1 1 46 0 0,7 0-320 0 0,4-2-14 0 0,-10 0 226 0 0,1 3-186 0 0,-1 3 173 0 0,-2-1 76 0 0,3 3 48 0 0,-3-5 52 0 0,0 0 35 0 0,8 2 187 0 0,5 23 384 0 0,-13-21-365 0 0,-1 1 51 0 0,1 7 392 0 0,3-7-367 0 0,0 1 146 0 0,-3-3-206 0 0,-1 1 41 0 0,-2 0 8 0 0,1-5-228 0 0,0 0 1 0 0,0 0 0 0 0,0 0-1 0 0,0 0 1 0 0,0 0-1 0 0,1 0 1 0 0,-1 0-1 0 0,1 0 1 0 0,-1 0 0 0 0,1 1-115 0 0,4 5 356 0 0,0 2 149 0 0,-2 3 83 0 0,-3-7-339 0 0,-1 4 72 0 0,4 1 114 0 0,4-6-121 0 0,-7-5-296 0 0,1 0 0 0 0,-1 0 0 0 0,0 0-1 0 0,1 1 1 0 0,-1-1 0 0 0,0 0 0 0 0,1 0 0 0 0,-1 1 0 0 0,0-1 0 0 0,1 0 0 0 0,-1 1-1 0 0,0-1 1 0 0,0 0 0 0 0,1 1 0 0 0,-1-1 0 0 0,0 0 0 0 0,0 1 0 0 0,0-1 0 0 0,1 0 0 0 0,-1 1-1 0 0,0-1 1 0 0,0 0 0 0 0,0 1 0 0 0,0-1 0 0 0,0 1 0 0 0,0-1 0 0 0,0 0 0 0 0,0 1-1 0 0,0-1 1 0 0,0 1 0 0 0,0-1-18 0 0,2 5 295 0 0,9 5-58 0 0,-10-8-110 0 0,0 0-34 0 0,0 2 12 0 0,-2 3-27 0 0,1-6-49 0 0,0 1 105 0 0,0 2-6 0 0,0 1-81 0 0,0-1-82 0 0,0-2-30 0 0,0-2-40 0 0,0 0-77 0 0</inkml:trace>
  <inkml:trace contextRef="#ctx0" brushRef="#br0" timeOffset="3232.92">2283 192 12176 0 0,'0'0'273'0'0,"0"0"40"0"0,0-3 23 0 0,0-3-137 0 0,0 2-96 0 0,0 2-41 0 0,-3 2-23 0 0,-7-3-28 0 0,8-7 7 0 0,2 8 77 0 0,0 2 24 0 0,0 0-106 0 0,0 0-91 0 0,0 0-86 0 0,0 0 39 0 0,0 0-35 0 0,0 0-36 0 0,0 0-36 0 0,0 0-323 0 0,0 0 69 0 0,0 0-48 0 0,0 0-637 0 0,0 0-508 0 0,0 0-962 0 0</inkml:trace>
  <inkml:trace contextRef="#ctx0" brushRef="#br0" timeOffset="2152.39">2464 434 8928 0 0,'0'0'200'0'0,"0"0"33"0"0,0 0 14 0 0,3 2-41 0 0,7 8-59 0 0,6 7 244 0 0,-15-12-180 0 0,-1 1 45 0 0,0-1-74 0 0,3 8 330 0 0,2-3-97 0 0,0-3-115 0 0,-3-2-60 0 0,1 0-32 0 0,2 8 299 0 0,0 0 2 0 0,-2-8-300 0 0,-1 0 34 0 0,8 12 390 0 0,-5 9-28 0 0,1-14-236 0 0,-1-3-2 0 0,-3 5 82 0 0,1 4-51 0 0,0-9-52 0 0,0 0 0 0 0,1-1 0 0 0,4 8-346 0 0,-1-3 268 0 0,-5 2 76 0 0,1 0-34 0 0,1-7-170 0 0,2 1 55 0 0,-4 4 48 0 0,-2 0 29 0 0,0-11-66 0 0,0-2-29 0 0,0 0-8 0 0,0 0-11 0 0,0 0-45 0 0,0 0-17 0 0,0 0-7 0 0,0 0-3 0 0,0-2-12 0 0,0-2-46 0 0,1 2-15 0 0,-1 0 0 0 0,0-1 0 0 0,0 1 0 0 0,0 0 0 0 0,-1 0 0 0 0,1-1-1 0 0,-1 1 1 0 0,1 0 0 0 0,-1-2-13 0 0,0 3 4 0 0,-4-13 51 0 0,10 0-41 0 0,-4 13-15 0 0,0-2 5 0 0,-1 1 0 0 0,1-1 0 0 0,0 0 0 0 0,-1 0 0 0 0,1 0 0 0 0,-1 0 0 0 0,0 1 0 0 0,0-1 0 0 0,0 0 0 0 0,-1 0 0 0 0,1-1-4 0 0,-1-4 16 0 0,1-37-4 0 0,0 42-12 0 0,0 0 0 0 0,1-1-1 0 0,-1 1 1 0 0,1 0 0 0 0,-1 0-1 0 0,1 0 1 0 0,0 0 0 0 0,0 0-1 0 0,0 0 1 0 0,2-2 0 0 0,1-5-13 0 0,-2 2-28 0 0,1 0 0 0 0,0 0 0 0 0,1 0-1 0 0,-1 1 1 0 0,3-4 41 0 0,-4 9-17 0 0,0-1 1 0 0,0 1-1 0 0,0 0 1 0 0,0 0-1 0 0,1 0 0 0 0,-1 0 1 0 0,1 0 16 0 0,0-1-32 0 0,1 1 0 0 0,0 0 0 0 0,0 0 0 0 0,0 0 0 0 0,3 0 32 0 0,12-9-60 0 0,-16 9 48 0 0,-1 0 0 0 0,1 0-1 0 0,0 0 1 0 0,0 1 0 0 0,0-1 0 0 0,0 1 0 0 0,0 0 0 0 0,0 0 0 0 0,0 0 0 0 0,1 0 0 0 0,-1 1-1 0 0,0-1 13 0 0,13 0-50 0 0,-12 1 40 0 0,0-1 0 0 0,0 1 0 0 0,0 0 1 0 0,1 0-1 0 0,-1 0 0 0 0,0 1 0 0 0,0 0 0 0 0,0 0 1 0 0,4 1 9 0 0,9 8-43 0 0,-4-7 34 0 0,-11-3 8 0 0,0 0 0 0 0,0 1 0 0 0,1 0 0 0 0,-1-1 0 0 0,0 1 0 0 0,0 0 0 0 0,0 0 0 0 0,0 0 0 0 0,0 0 0 0 0,0 0 0 0 0,0 1 0 0 0,0-1 0 0 0,-1 1 0 0 0,1-1 1 0 0,14 14-46 0 0,-11-11 45 0 0,0 1-1 0 0,0-1 1 0 0,-1 1 0 0 0,0 0 0 0 0,0 0 0 0 0,0 1-1 0 0,0-1 1 0 0,-1 1 0 0 0,0 0 0 0 0,0 0-1 0 0,0 0 2 0 0,22 52 0 0 0,-20-27 0 0 0,0-24 0 0 0,-4-5 0 0 0,0-1 0 0 0,0 0 0 0 0,0 1 0 0 0,-1-1 0 0 0,1 1 0 0 0,0-1 0 0 0,-1 1 0 0 0,1-1 0 0 0,-1 1 0 0 0,0-1 0 0 0,1 1 0 0 0,-1-1 0 0 0,0 1 0 0 0,0 0 0 0 0,0 26 11 0 0,0-26 5 0 0,0-2-37 0 0,0 0-49 0 0,0 0-103 0 0,1 0-70 0 0,1-1 72 0 0,5 1-183 0 0,-5 1 154 0 0,0-1-35 0 0,-1 0-102 0 0,1 0 35 0 0,-1 0-45 0 0,1 0-39 0 0,-1 0-38 0 0,1 0-271 0 0,0 0-61 0 0,-1 0-47 0 0,1 0-36 0 0,0 0-1498 0 0,-2 0-1324 0 0</inkml:trace>
  <inkml:trace contextRef="#ctx0" brushRef="#br0" timeOffset="2482.69">3205 630 7464 0 0,'0'0'216'0'0,"2"0"-11"0"0,3 0-301 0 0,0 0 42 0 0,0 0 39 0 0,0 0 35 0 0,5 0 115 0 0,0 0 108 0 0,-1 0 49 0 0,1 0 50 0 0,21 0 922 0 0,-17 0-759 0 0,0 0-15 0 0,-3-2-56 0 0,-1-2-62 0 0,0-5-69 0 0,-9 8-264 0 0,8-7 263 0 0,-2 4-70 0 0,0 3-9 0 0,2 0 37 0 0,-6 1-183 0 0,-1 0 1 0 0,1 0 0 0 0,0 0-1 0 0,0 0 1 0 0,-1-1 0 0 0,1 1 0 0 0,1-1-78 0 0,1-6 341 0 0,-3 3-138 0 0,3 1 97 0 0,2-1-89 0 0,1 0-47 0 0,0-2-57 0 0,-7 4-85 0 0,0 1 1 0 0,0 0-1 0 0,1 0 0 0 0,-1 0 0 0 0,0-1 0 0 0,1 1 1 0 0,-1 0-1 0 0,1 1 0 0 0,0-1 0 0 0,-1 0 0 0 0,1 0 1 0 0,-1 1-1 0 0,1-1 0 0 0,0 1 0 0 0,0-1 0 0 0,-1 1 1 0 0,2 0-23 0 0,-3 0 2 0 0,0 0 1 0 0,0 0 0 0 0,0 0 0 0 0,0 0 0 0 0,0 0-1 0 0,0 0 1 0 0,0 0 0 0 0,0 0 0 0 0,0 0 0 0 0,0 0-1 0 0,1 0 1 0 0,-1 0 0 0 0,0 0 0 0 0,0 0 0 0 0,0 0-1 0 0,0 0 1 0 0,0 0 0 0 0,0 0 0 0 0,0 0 0 0 0,0 0-1 0 0,0 0 1 0 0,0 0 0 0 0,0 0 0 0 0,1 0 0 0 0,-1 0-1 0 0,0-1 1 0 0,0 1 0 0 0,0 0 0 0 0,0 0 0 0 0,0 0 0 0 0,0 0-1 0 0,0 0 1 0 0,0 0 0 0 0,0 0 0 0 0,0 0 0 0 0,0 0-1 0 0,0 0 1 0 0,0 0 0 0 0,0 0 0 0 0,0 0 0 0 0,0-1-1 0 0,0 1 1 0 0,0 0 0 0 0,0 0 0 0 0,0 0 0 0 0,0 0-1 0 0,0 0 1 0 0,0 0 0 0 0,0 0 0 0 0,0 0 0 0 0,0 0-1 0 0,0 0 1 0 0,0 0 0 0 0,0-1 0 0 0,0 1 0 0 0,0 0 0 0 0,0 0-3 0 0,0 0 5 0 0,0-1 0 0 0,0 0 1 0 0,0 1-1 0 0,0-1 1 0 0,1 0-1 0 0,-1 1 1 0 0,0-1-1 0 0,0 1 1 0 0,1-1-1 0 0,-1 0 0 0 0,0 1 1 0 0,0-1-1 0 0,1 1 1 0 0,-1-1-1 0 0,1 1 1 0 0,-1-1-1 0 0,0 1 1 0 0,1-1-1 0 0,-1 1 0 0 0,1 0 1 0 0,-1-1-1 0 0,1 1 1 0 0,0 0-6 0 0,-1-1 2 0 0,1 1 0 0 0,-1 0 0 0 0,1-1 1 0 0,-1 1-1 0 0,1-1 0 0 0,-1 1 0 0 0,1-1 0 0 0,-1 1 1 0 0,0-1-1 0 0,1 1 0 0 0,-1-1 0 0 0,0 1 0 0 0,1-1 1 0 0,-1 1-1 0 0,0-1 0 0 0,0 0 0 0 0,1 1 0 0 0,-1-1 1 0 0,0 1-1 0 0,0-1 0 0 0,0 0 0 0 0,0 1 1 0 0,0-1-3 0 0,-2-4 74 0 0,-8-5-4 0 0,4 6-16 0 0,1 4-40 0 0,1-1-2 0 0,-2-9 52 0 0,6 9-63 0 0,-1 1 1 0 0,0 0 0 0 0,1-1 0 0 0,-1 1 0 0 0,0 0 0 0 0,0 0 0 0 0,0-1 0 0 0,1 1 0 0 0,-1 0 0 0 0,0 0-1 0 0,0 0 1 0 0,0 0 0 0 0,0 0 0 0 0,0 0-2 0 0,-5 0 19 0 0,4 0-16 0 0,1 0 0 0 0,-1-1 0 0 0,0 1 0 0 0,1 0 0 0 0,-1 1-1 0 0,1-1 1 0 0,-1 0 0 0 0,0 0 0 0 0,1 1 0 0 0,-1-1 0 0 0,1 1 0 0 0,-2 0-3 0 0,-1 5 0 0 0,4-6 0 0 0,0 1 0 0 0,-1-1 0 0 0,1 1 0 0 0,0-1 0 0 0,-1 0 0 0 0,1 1 0 0 0,0-1 0 0 0,0 1 0 0 0,-1-1 0 0 0,1 0 0 0 0,-1 1 0 0 0,1-1 0 0 0,0 0 0 0 0,-1 0 0 0 0,1 1 0 0 0,-1-1 0 0 0,1 0 0 0 0,0 0 0 0 0,-1 0 0 0 0,1 0 0 0 0,-1 1 0 0 0,1-1 0 0 0,-1 0 0 0 0,1 0 0 0 0,-1 0 0 0 0,1 0 0 0 0,-1 0 0 0 0,1 0 0 0 0,-1 0 0 0 0,1 0 0 0 0,-1 0 0 0 0,1-1 0 0 0,-2 1 0 0 0,0 0 0 0 0,1 1 0 0 0,-1-1 0 0 0,1 0 0 0 0,-1 1 0 0 0,0-1 0 0 0,1 1 0 0 0,-1-1 0 0 0,1 1 0 0 0,0 0 0 0 0,-1-1 0 0 0,1 1 0 0 0,-1 0 0 0 0,1 0 0 0 0,-7 4 0 0 0,-2-1 0 0 0,8-3 1 0 0,0 0 0 0 0,0 0 0 0 0,0 1 0 0 0,0-1 0 0 0,0 0 1 0 0,0 1-1 0 0,0-1 0 0 0,0 1 0 0 0,0 0-1 0 0,-11 9 35 0 0,-7 10 14 0 0,10-8 37 0 0,6-3-18 0 0,3-8-55 0 0,0 0 0 0 0,0 0 1 0 0,0 1-1 0 0,-1-1 0 0 0,1 0 1 0 0,0 0-1 0 0,-1-1 0 0 0,0 1 1 0 0,1 0-14 0 0,-1-1 5 0 0,1 0 0 0 0,0 0 0 0 0,0 1 0 0 0,0-1 0 0 0,0 0 0 0 0,0 0 0 0 0,0 1 0 0 0,0-1 0 0 0,0 1 0 0 0,0-1 0 0 0,0 1 0 0 0,1-1 0 0 0,-1 1 0 0 0,1-1 0 0 0,-1 1 1 0 0,1 0-1 0 0,0-1 0 0 0,0 1 0 0 0,0-1 0 0 0,-1 1-5 0 0,1 0 6 0 0,0 0-1 0 0,0-1 1 0 0,-1 1 0 0 0,1 0-1 0 0,-1-1 1 0 0,1 1 0 0 0,-1 0-1 0 0,0-1 1 0 0,0 1 0 0 0,0-1-1 0 0,0 2-5 0 0,0-3 3 0 0,0 1 0 0 0,1 0 0 0 0,-1 0 0 0 0,1 0 0 0 0,-1 0 0 0 0,1 0 0 0 0,-1 0 0 0 0,1 0 0 0 0,-1 0 0 0 0,1 0 0 0 0,0 0 0 0 0,0 0 0 0 0,0 0 0 0 0,-1 0 0 0 0,1 0-1 0 0,0 0 1 0 0,0 0 0 0 0,0 0 0 0 0,0 0 0 0 0,1 0 0 0 0,-1 0 0 0 0,0 0 0 0 0,0 0 0 0 0,1 1-3 0 0,11 13 13 0 0,-4-7-13 0 0,-7-6 0 0 0,1-1 0 0 0,-1 1 0 0 0,1 0 0 0 0,-1-1 0 0 0,1 1 0 0 0,-1-1 0 0 0,1 1 0 0 0,0-1 0 0 0,0 0 0 0 0,0 0 0 0 0,0 0 0 0 0,0 0 0 0 0,0 0 0 0 0,0 0 0 0 0,0-1 0 0 0,0 1 0 0 0,0-1 0 0 0,0 1 0 0 0,2-1 0 0 0,-3 0 0 0 0,1 0 0 0 0,-1 0 0 0 0,1 1 0 0 0,-1-1 0 0 0,1 0 0 0 0,-1 1 0 0 0,1-1 0 0 0,-1 1 0 0 0,1-1 0 0 0,-1 1 0 0 0,0 0 0 0 0,1 0 0 0 0,-1 0 0 0 0,12 5 0 0 0,-5-5 0 0 0,0 0 0 0 0,1 0 0 0 0,0-1 0 0 0,-1 0 0 0 0,5 0 0 0 0,5-1 0 0 0,-11 1 0 0 0,0-1-1 0 0,0 0 1 0 0,0 0-1 0 0,0-1 1 0 0,2 0 0 0 0,13-3-43 0 0,5 2-81 0 0,-20 3-6 0 0,0-1 82 0 0,17-3 95 0 0,-14 2-114 0 0,-3 0-60 0 0,0 1-89 0 0,-1 0-111 0 0,-2 0 115 0 0,-1 0-35 0 0,1 1-39 0 0,-1-1-41 0 0,1 1-43 0 0,-1 0-46 0 0,1-1-49 0 0,-1 1-51 0 0,1 0-54 0 0,-1 0-57 0 0,9 0-1329 0 0,6 0-1110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48.1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290 1 8984 0 0,'0'0'200'0'0,"-3"0"33"0"0,0 0-182 0 0,3-1-19 0 0,-1 1-18 0 0,0 1 23 0 0,-5 3 49 0 0,0-1 12 0 0,-5 3 44 0 0,-3 0-172 0 0,-1 0 84 0 0,-1 1 110 0 0,-1 1 107 0 0,2 1 105 0 0,2 2 104 0 0,5-3-267 0 0,-3 3 85 0 0,0 3-44 0 0,7-9-177 0 0,0 1 1 0 0,0-2-1 0 0,0 1 0 0 0,-1 0 1 0 0,1-1-1 0 0,-1 0 0 0 0,0 0 1 0 0,-3 2-78 0 0,-4 3 198 0 0,3 2-43 0 0,5-4-72 0 0,0-1 1 0 0,0 1-1 0 0,1 0 1 0 0,-1 2-84 0 0,-4 11 185 0 0,-10 22 272 0 0,9-10-191 0 0,2-6-83 0 0,1-1-47 0 0,3-14-90 0 0,1 3 41 0 0,1 0 1 0 0,0 0 0 0 0,1 0 0 0 0,1 10-88 0 0,-1-1 81 0 0,4 0-12 0 0,-3-20-67 0 0,0 0-1 0 0,0-1 0 0 0,1 1 1 0 0,-1 0-1 0 0,1-1 1 0 0,0 1-1 0 0,0 0-1 0 0,10 15 1 0 0,-8-6-1 0 0,1-4 0 0 0,19 17 0 0 0,-19-20-1 0 0,0-1 0 0 0,1-1 0 0 0,0 1 0 0 0,-1-1-1 0 0,1 0 1 0 0,1 0 1 0 0,-2 0-8 0 0,2-1-38 0 0,-5-2 40 0 0,0 0 1 0 0,-1 0-1 0 0,1 0 0 0 0,-1 0 1 0 0,1-1-1 0 0,-1 1 0 0 0,1 0 0 0 0,-1-1 1 0 0,2 0 5 0 0,2-1-52 0 0,0 0-38 0 0,1-1-121 0 0,-3 2 59 0 0,0 0-37 0 0,0 0-28 0 0,0 1-36 0 0,3-1-346 0 0,-2 1 81 0 0,0 0-49 0 0,5-1-672 0 0,-8 1 1171 0 0,11 0-1737 0 0,6 0-1027 0 0</inkml:trace>
  <inkml:trace contextRef="#ctx0" brushRef="#br0" timeOffset="515.88">668 122 8720 0 0,'-12'0'256'0'0,"1"0"-98"0"0,-26 0 137 0 0,29 0-191 0 0,0 0 44 0 0,0 1-31 0 0,2 1 67 0 0,-1 2 95 0 0,-2 5 181 0 0,0-2-67 0 0,3-2-221 0 0,-9-3 194 0 0,14-2-340 0 0,0 0 0 0 0,0 0 0 0 0,1 0 0 0 0,-1 0-1 0 0,0 0 1 0 0,0 0 0 0 0,0 0 0 0 0,0 0 0 0 0,1 0 0 0 0,-1 1-1 0 0,0-1 1 0 0,0 0 0 0 0,1 1 0 0 0,-1-1 0 0 0,0 1-26 0 0,-5 9 354 0 0,-1 3-90 0 0,5-9-164 0 0,-3 6 129 0 0,1-1-34 0 0,-5 3 55 0 0,8-11-221 0 0,0 0 0 0 0,-1 0 1 0 0,1 0-1 0 0,0 0 1 0 0,0 1-1 0 0,0-1 0 0 0,0 0 1 0 0,0 1-1 0 0,1-1 1 0 0,-1 1-1 0 0,0-1 0 0 0,1 1 1 0 0,-1-1-1 0 0,1 1 1 0 0,-1-1-1 0 0,1 1 0 0 0,-1 0 1 0 0,1-1-1 0 0,0 1 1 0 0,0 0-30 0 0,0 6 120 0 0,-1-1-33 0 0,-5 8 58 0 0,0 0-4 0 0,4 0 59 0 0,2-2-66 0 0,-1-3-41 0 0,1-7-65 0 0,0 0 1 0 0,-1 0-1 0 0,1 1 0 0 0,-1-1 1 0 0,0 0-1 0 0,0 0 0 0 0,-1 0-28 0 0,-4 10 126 0 0,6-12-111 0 0,-1 0 1 0 0,1 0 0 0 0,-1 1-1 0 0,1-1 1 0 0,0 0 0 0 0,-1 0-1 0 0,1 1 1 0 0,0-1 0 0 0,0 0-1 0 0,0 1 1 0 0,0 0-16 0 0,0 0 14 0 0,1 0 0 0 0,-1 0-1 0 0,1 0 1 0 0,-1 0 0 0 0,1-1 0 0 0,0 1 0 0 0,0 0-1 0 0,0 0 1 0 0,0 0-14 0 0,6 13 102 0 0,-5-2 21 0 0,-2-13-117 0 0,0 1-1 0 0,0 0 1 0 0,0-1 0 0 0,0 1-1 0 0,1 0 1 0 0,-1-1 0 0 0,0 1-1 0 0,0-1 1 0 0,0 1 0 0 0,1-1-1 0 0,-1 1 1 0 0,0 0 0 0 0,1-1-1 0 0,-1 1 1 0 0,0-1 0 0 0,1 1-1 0 0,-1-1 1 0 0,1 0 0 0 0,-1 1-1 0 0,1-1 1 0 0,-1 1 0 0 0,1-1-1 0 0,0 0-5 0 0,-1 1 6 0 0,1-1 0 0 0,-1 0 0 0 0,1 1-1 0 0,-1-1 1 0 0,1 1 0 0 0,-1-1 0 0 0,1 1-1 0 0,-1-1 1 0 0,0 1 0 0 0,1-1 0 0 0,-1 1-1 0 0,0-1 1 0 0,1 1 0 0 0,-1-1 0 0 0,0 1-1 0 0,0-1 1 0 0,1 1 0 0 0,-1 0 0 0 0,0-1-1 0 0,0 1 1 0 0,0 0 0 0 0,0-1-1 0 0,0 1-4 0 0,0 2 88 0 0,3-6 7 0 0,0-1-57 0 0,-1 2-21 0 0,0-1 1 0 0,1 1 0 0 0,-1 0-1 0 0,0 0 1 0 0,1 0 0 0 0,0 0-1 0 0,-1 0 1 0 0,1 0 0 0 0,2 0-19 0 0,18-3 99 0 0,-13-8-16 0 0,2 3 27 0 0,2 1 0 0 0,8-5-110 0 0,-11 7 17 0 0,-2 2-37 0 0,0-2 41 0 0,-1 0 0 0 0,0 0 0 0 0,0-1-1 0 0,5-6-20 0 0,4-4 43 0 0,-15 16-39 0 0,1 0 0 0 0,-1-1 0 0 0,1 1 0 0 0,-1-1-1 0 0,0 1 1 0 0,0-1 0 0 0,0 0 0 0 0,0 0 0 0 0,-1 0 0 0 0,1 0 0 0 0,-1 0 0 0 0,0-1 0 0 0,1 1 0 0 0,-2 0 0 0 0,1-1 0 0 0,0 1 0 0 0,-1 0 0 0 0,1-1-1 0 0,-1 0-3 0 0,0 2 0 0 0,0 1 0 0 0,0-1 0 0 0,1 0 0 0 0,-1 1 0 0 0,0-1 0 0 0,1 1 0 0 0,-1-1 0 0 0,1 1 0 0 0,-1-1 0 0 0,1 1 0 0 0,0-1 0 0 0,0 1 0 0 0,0 0 0 0 0,0-1 0 0 0,4-5 0 0 0,-5 5 3 0 0,2-1-6 0 0,1-4 11 0 0,7-12 38 0 0,-10 17-45 0 0,1 0 1 0 0,-1 0-1 0 0,1 0 1 0 0,-1-1-1 0 0,1 1 1 0 0,-1 0-1 0 0,0 0 1 0 0,0-1-1 0 0,-1-1-1 0 0,1 1 8 0 0,0 0 24 0 0,3 6-64 0 0,-2-2 31 0 0,0 1 0 0 0,0-1 0 0 0,0 1 0 0 0,0 0-1 0 0,0 0 1 0 0,0-1 0 0 0,0 1 0 0 0,0 0 0 0 0,-1 0 0 0 0,1 0 0 0 0,-1 0-1 0 0,1 0 1 0 0,-1 2 1 0 0,1 31-42 0 0,-1-24 24 0 0,0-10 18 0 0,0 1 0 0 0,1 0 0 0 0,-1 0 0 0 0,0-1 0 0 0,1 1 0 0 0,-1 0 0 0 0,1-1 0 0 0,-1 1 0 0 0,1-1 0 0 0,0 1 0 0 0,0-1 0 0 0,0 1 0 0 0,0-1 0 0 0,0 1 0 0 0,0-1 0 0 0,0 1 0 0 0,-1-1 0 0 0,1 1 0 0 0,0-1 0 0 0,-1 1 0 0 0,1 0 0 0 0,-1-1 0 0 0,1 1 0 0 0,-1 0 0 0 0,0-1 0 0 0,0 1 0 0 0,0 0 0 0 0,0 0 1 0 0,1-1-1 0 0,-1 1 0 0 0,0-1 0 0 0,0 1 0 0 0,1-1 0 0 0,-1 0 0 0 0,1 1 0 0 0,-1-1 0 0 0,1 1 0 0 0,-1-1 0 0 0,1 0 0 0 0,0 1 0 0 0,0-1 0 0 0,0 0 0 0 0,0 0 0 0 0,0 0 0 0 0,0 1 0 0 0,0-1 0 0 0,1 0 0 0 0,-1 1-1 0 0,1-1 0 0 0,0 1 0 0 0,-1 0 0 0 0,0-1 0 0 0,1 1-1 0 0,-1 0 1 0 0,0 0 0 0 0,0 0 0 0 0,0 0 0 0 0,0 1 1 0 0,0 13-27 0 0,-1-14 24 0 0,0 1 0 0 0,0-1 1 0 0,0 0-1 0 0,0 0 1 0 0,0 1-1 0 0,1-1 0 0 0,-1 0 1 0 0,1 1-1 0 0,0-1 0 0 0,0 2 3 0 0,24 26 11 0 0,-10 0 42 0 0,-10-21-54 0 0,-5-7 0 0 0,1-1 0 0 0,0 1 0 0 0,-1 0 0 0 0,1-1 0 0 0,0 1 0 0 0,0-1 0 0 0,0 1 0 0 0,1-1 0 0 0,-1 0 0 0 0,1 2 1 0 0,-1-3-6 0 0,0 1 0 0 0,0-1-1 0 0,0 1 1 0 0,0-1 0 0 0,0 0 0 0 0,0 1 0 0 0,0-1-1 0 0,0 0 1 0 0,0 0 0 0 0,0 0 0 0 0,0 1 0 0 0,0-1-1 0 0,1 0 7 0 0,0 0-109 0 0,-2 0 33 0 0,1 0-76 0 0,0 1-87 0 0,-1-1 70 0 0,1 1-40 0 0,-1-1 209 0 0,1 1-251 0 0,0 0-41 0 0,0 0-36 0 0,0 0-33 0 0,1 1-235 0 0,0-1-54 0 0,2 2-769 0 0,2-1-595 0 0,3-1-1144 0 0,-9-1 3130 0 0</inkml:trace>
  <inkml:trace contextRef="#ctx0" brushRef="#br0" timeOffset="861.41">1046 137 7488 0 0,'0'3'217'0'0,"-1"0"-134"0"0,1 9 43 0 0,3 0-80 0 0,6 4-65 0 0,2 3 36 0 0,-6-6 82 0 0,-2 0 99 0 0,-1-6-20 0 0,1 1 40 0 0,1-1 36 0 0,2 1 35 0 0,-1-2-35 0 0,-1 0-39 0 0,2 12 312 0 0,-3-7-210 0 0,0-4-67 0 0,1-1-2 0 0,1 0 47 0 0,1 1 3 0 0,-3-1-38 0 0,0 1 15 0 0,0 4 95 0 0,3 7 262 0 0,-2-12-381 0 0,1 0 36 0 0,0-1-49 0 0,0 0-75 0 0,5 9 156 0 0,-6-7-126 0 0,-2-1-19 0 0,2 0 62 0 0,-1 1 88 0 0,7 13 158 0 0,-6-13-240 0 0,-1-2-69 0 0,0-2-54 0 0,-1 0-41 0 0,3 7 102 0 0,-4-2-23 0 0,-1-4-106 0 0,-1-1 48 0 0,0 1 206 0 0,0-4-280 0 0,1 0-1 0 0,0 0 1 0 0,0 0-1 0 0,0 0 0 0 0,-1 0 1 0 0,1 0-1 0 0,0 0 0 0 0,0 0 1 0 0,0 0-1 0 0,0 0 0 0 0,-1 0 1 0 0,1-1-1 0 0,0 1 0 0 0,0 0 1 0 0,0 0-1 0 0,-1 0 0 0 0,1 0 1 0 0,0 0-1 0 0,0 0 0 0 0,0 0 1 0 0,0 0-1 0 0,0-1 1 0 0,-1 1-1 0 0,1 0 0 0 0,0 0 1 0 0,0 0-1 0 0,0 0 0 0 0,0 0 1 0 0,0-1-1 0 0,0 1 0 0 0,0 0 1 0 0,-1 0-1 0 0,1 0-24 0 0,-1-3 226 0 0,-1 0-34 0 0,1-1-48 0 0,-1 1-64 0 0,2 0-70 0 0,-1 0-39 0 0,1 1-43 0 0,0 0-50 0 0,-1-21 199 0 0,1 17-62 0 0,-1 0 0 0 0,1-1 0 0 0,1 1 0 0 0,-1 0 0 0 0,1-1 0 0 0,0 1 0 0 0,0 0-15 0 0,5-6 10 0 0,-5 10-10 0 0,0 1 0 0 0,0-1 0 0 0,0 1 0 0 0,-1-1 0 0 0,1 1 0 0 0,-1-1 0 0 0,1 1 0 0 0,-1-1 0 0 0,0 1 0 0 0,1-1 0 0 0,-1 0 0 0 0,0 1 0 0 0,0-1 0 0 0,0 0 0 0 0,0-2-6 0 0,1-1 0 0 0,-1 1 0 0 0,1 0 0 0 0,0-1 0 0 0,0 1 0 0 0,1-3 6 0 0,0 2-11 0 0,0 0 0 0 0,0 0-1 0 0,1 0 1 0 0,-1 1 0 0 0,1-1 0 0 0,0 1-1 0 0,0-1 1 0 0,1 1 0 0 0,-1 0-1 0 0,1 0 1 0 0,0 1 0 0 0,0-1 0 0 0,0 1-1 0 0,1 0 1 0 0,1-2 11 0 0,25 0-64 0 0,-31 5 64 0 0,1 0-2 0 0,0-1 0 0 0,-1 1 0 0 0,1-1 1 0 0,0 1-1 0 0,0-1 0 0 0,-1 1 0 0 0,1-1 1 0 0,0 1-1 0 0,0 0 0 0 0,0 0 0 0 0,0-1 0 0 0,0 1 1 0 0,0 0-1 0 0,-1 0 0 0 0,1 0 0 0 0,0 0 1 0 0,0 0-1 0 0,0 0 0 0 0,0 0 0 0 0,0 0 0 0 0,0 0 1 0 0,0 1-1 0 0,0-1 0 0 0,-1 0 0 0 0,1 1 1 0 0,0-1-1 0 0,0 1 2 0 0,7 1-16 0 0,8 0 6 0 0,-13-3 10 0 0,-1 1 0 0 0,0 0 0 0 0,1 0 0 0 0,-1 0 0 0 0,0 1 0 0 0,1-1 0 0 0,-1 1 0 0 0,0-1-1 0 0,0 1 1 0 0,2 0 0 0 0,14 10 0 0 0,-6-8 0 0 0,-9-3 0 0 0,-1 0 0 0 0,0 1 0 0 0,0-1 0 0 0,0 1 0 0 0,0 0 0 0 0,1 0 0 0 0,-1 0 0 0 0,0 0 0 0 0,0 0 0 0 0,-1 0 0 0 0,1 1 0 0 0,0-1 0 0 0,0 0 0 0 0,0 1 0 0 0,41 31 0 0 0,-39-28 0 0 0,0 0 0 0 0,0 1 0 0 0,-1-1 0 0 0,1 1 0 0 0,1 4 0 0 0,-2-4 0 0 0,0 0 0 0 0,0-1 0 0 0,1 1 0 0 0,0-1 0 0 0,2 3 0 0 0,-3-5 0 0 0,0 1 0 0 0,0 0 0 0 0,-1 0 0 0 0,0 0 0 0 0,0 0 0 0 0,0 0 0 0 0,0 0 0 0 0,0 1 0 0 0,8 17 0 0 0,5-5 16 0 0,-3-1 42 0 0,-10-14-57 0 0,0 4 4 0 0,1 0-1 0 0,1-1 1 0 0,-1 1-1 0 0,2 0-4 0 0,-4-4-2 0 0,0-1 0 0 0,0 0-1 0 0,0 0 1 0 0,0 0-1 0 0,0 0 1 0 0,0 0-1 0 0,1 0 1 0 0,-1-1 0 0 0,0 1-1 0 0,1 0 1 0 0,-1-1-1 0 0,0 1 1 0 0,1-1-1 0 0,-1 1 1 0 0,1-1-1 0 0,-1 1 1 0 0,1-1 0 0 0,-1 0-1 0 0,2 0 3 0 0,-1 0-89 0 0,1 3-39 0 0,9 7-175 0 0,4-8-16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46.8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121 30 7856 0 0,'0'0'174'0'0,"0"0"29"0"0,0-2 13 0 0,0-11-31 0 0,0 3-120 0 0,0 8-11 0 0,0 0 78 0 0,0 1 152 0 0,0 1 251 0 0,0 0 10 0 0,0 0-32 0 0,0 0-353 0 0,0 0 39 0 0,-2 3 93 0 0,-8 7-17 0 0,7-8-89 0 0,1-1-64 0 0,-1 0-39 0 0,0-1-40 0 0,1-1-15 0 0,0 3 38 0 0,-6 9 203 0 0,-2 5-26 0 0,3-7-111 0 0,-1 5 136 0 0,0 0 15 0 0,1-5-126 0 0,-4 6 93 0 0,7 0-53 0 0,1-2-70 0 0,-7 7 80 0 0,5 5-30 0 0,0-11-62 0 0,3-10-88 0 0,1-1 0 0 0,0 0 0 0 0,0 0 1 0 0,0 1-1 0 0,1-1 0 0 0,-1 0 0 0 0,1 1 0 0 0,0-1 0 0 0,0 1-27 0 0,0 10 121 0 0,0-1 43 0 0,0 18 279 0 0,0-16-248 0 0,0-7-64 0 0,2-2-34 0 0,2 3 16 0 0,2 3-73 0 0,-1 13-29 0 0,-4-21-11 0 0,1 0 0 0 0,-1 0 0 0 0,1 0 0 0 0,0-1 0 0 0,0 1 0 0 0,0-1 0 0 0,0 1 0 0 0,0-1 0 0 0,1 0 0 0 0,0 0 0 0 0,-1 0 0 0 0,2 1 0 0 0,8 1 0 0 0,-9-2 0 0 0,2 4 0 0 0,15-2 0 0 0,-10 5 0 0 0,-9-10 0 0 0,1 1 0 0 0,-1-1 0 0 0,0 0 0 0 0,1 0 0 0 0,-1 1 0 0 0,0-1 0 0 0,0 0 1 0 0,1 0-1 0 0,-1 0 0 0 0,0-1 0 0 0,0 1 0 0 0,1 0 0 0 0,-1 0 0 0 0,0-1 0 0 0,0 1 1 0 0,1-1-1 0 0,-1 1 0 0 0,0-1 0 0 0,0 1 0 0 0,0-1 0 0 0,1 0 0 0 0,1-1-3 0 0,-1 1 0 0 0,0 0 0 0 0,1 0 0 0 0,-1 0 0 0 0,1 1 0 0 0,-1-1 0 0 0,1 0 0 0 0,-1 1 0 0 0,1 0 0 0 0,0-1 3 0 0,5 1-152 0 0,-1-1 98 0 0,7-5 126 0 0,-11 4-77 0 0,1 1-44 0 0,0-1-60 0 0,1 1-79 0 0,-1 0 11 0 0,0 1-48 0 0,0-1-52 0 0,2 1-58 0 0,-4 0-18 0 0,1 0-56 0 0,-1 0-48 0 0,1 0-44 0 0,0 0-148 0 0,1 0-42 0 0,0 0-179 0 0,2 0-481 0 0</inkml:trace>
  <inkml:trace contextRef="#ctx0" brushRef="#br0" timeOffset="406.5">424 302 9152 0 0,'0'0'208'0'0,"0"0"33"0"0,0 3 14 0 0,2 7-42 0 0,11-7-108 0 0,-4-3 53 0 0,-5 0-32 0 0,-4-1-119 0 0,0 1-1 0 0,0 0 0 0 0,0 0 1 0 0,0 0-1 0 0,0 0 0 0 0,0 0 0 0 0,0 0 1 0 0,0 0-1 0 0,0 0 0 0 0,0 0 1 0 0,1 0-1 0 0,-1 0 0 0 0,0 0 0 0 0,0 0 1 0 0,0 0-1 0 0,0 0 0 0 0,0 0 1 0 0,0 0-1 0 0,0 0 0 0 0,0 0 0 0 0,0 0 1 0 0,0 1-1 0 0,0-1 0 0 0,1 0 1 0 0,-1 0-1 0 0,0 0 0 0 0,0 0 1 0 0,0 0-1 0 0,0 0 0 0 0,0 0 0 0 0,0 0 1 0 0,0 0-1 0 0,0 0 0 0 0,0 0 1 0 0,0 0-1 0 0,0 0 0 0 0,0 0 0 0 0,0 0 1 0 0,0 1-1 0 0,0-1 0 0 0,0 0 1 0 0,0 0-1 0 0,0 0 0 0 0,0 0 0 0 0,0 0 1 0 0,0 0-1 0 0,0 0 0 0 0,0 0 1 0 0,0 0-1 0 0,0 0 0 0 0,0 0 1 0 0,0 1-1 0 0,0-1 0 0 0,0 0 0 0 0,0 0 1 0 0,0 0-1 0 0,0 0-6 0 0,3 7 272 0 0,-2-6-249 0 0,-1 0 0 0 0,1-1 0 0 0,0 1 0 0 0,0-1 0 0 0,0 1 0 0 0,-1-1 0 0 0,1 0 0 0 0,0 1 0 0 0,0-1 0 0 0,0 0 0 0 0,0 0 0 0 0,0 1 0 0 0,0-1-23 0 0,17 1 283 0 0,-5-2-40 0 0,-5 1-60 0 0,-1 0 40 0 0,3-2 48 0 0,2-4 34 0 0,0 0 0 0 0,-1 5-34 0 0,3-3 89 0 0,2-8 44 0 0,-1 0-34 0 0,-5 7-165 0 0,-2 1-47 0 0,5-5 33 0 0,3-8 106 0 0,6-7 11 0 0,-19 21-263 0 0,0 0 0 0 0,0 1 0 0 0,0-1 0 0 0,1 1 0 0 0,2-2-45 0 0,-1 2 39 0 0,-5 2-30 0 0,1-1 1 0 0,0 1-1 0 0,-1 0 0 0 0,1 0 1 0 0,-1-1-1 0 0,1 1 0 0 0,0 0 1 0 0,-1-1-1 0 0,1 1 1 0 0,-1-1-1 0 0,1 1 0 0 0,-1-1 1 0 0,0 1-1 0 0,1-1 0 0 0,-1 1 1 0 0,1-1-1 0 0,-1 1 0 0 0,0-1 1 0 0,1 0-1 0 0,-1 1 1 0 0,0-1-1 0 0,0 0-9 0 0,3-3 31 0 0,9-12 48 0 0,1 1-7 0 0,-13 15-69 0 0,1-1 1 0 0,-1 0 0 0 0,1 0-1 0 0,-1 0 1 0 0,0 0-1 0 0,1 0 1 0 0,-1 0-1 0 0,0 1 1 0 0,0-1-1 0 0,1 0 1 0 0,-1 0 0 0 0,0 0-1 0 0,0 0 1 0 0,0 0-1 0 0,0 0 1 0 0,0 0-1 0 0,-1 0 1 0 0,1 0-1 0 0,0 0 1 0 0,0 0 0 0 0,0 0-1 0 0,-1 1 1 0 0,1-1-1 0 0,-1 0 1 0 0,1 0-1 0 0,-1 0 1 0 0,1 0 0 0 0,-1 1-1 0 0,1-1 1 0 0,-1 0-1 0 0,0 1 1 0 0,1-1-1 0 0,-1 0 1 0 0,0 0-4 0 0,0 1 3 0 0,0-1 0 0 0,1 1 0 0 0,-1-1 1 0 0,1 0-1 0 0,-1 1 0 0 0,1-1 0 0 0,-1 1 0 0 0,1-1 0 0 0,-1 0 0 0 0,1 0 1 0 0,0 1-1 0 0,-1-1 0 0 0,1 0 0 0 0,0 0 0 0 0,0 1 0 0 0,-1-1 1 0 0,1-1-5 0 0,-2-3 76 0 0,-13-20 10 0 0,2 20-21 0 0,-6-5-90 0 0,18 10 24 0 0,1-1-1 0 0,-1 1 1 0 0,0-1-1 0 0,1 1 1 0 0,-1 0 0 0 0,0-1-1 0 0,1 1 1 0 0,-1 0-1 0 0,0-1 1 0 0,0 1-1 0 0,1 0 1 0 0,-1 0-1 0 0,0 0 1 0 0,0 0-1 0 0,1 0 1 0 0,-1 0-1 0 0,0 0 1 0 0,0 0-1 0 0,0 0 1 0 0,0 0 2 0 0,-24 2 6 0 0,9-2 37 0 0,1 2-33 0 0,9 1-10 0 0,2-1 0 0 0,1-1 0 0 0,-1 1 0 0 0,1-1 0 0 0,0 1 0 0 0,0 0 0 0 0,0 1 0 0 0,0-1 0 0 0,0 0 0 0 0,0 1 1 0 0,-2 2-2 0 0,-1 8 0 0 0,-24 47 34 0 0,6 0 75 0 0,20-43-28 0 0,5 2-3 0 0,-1-9-38 0 0,0-4 15 0 0,1 0-1 0 0,-1 0 1 0 0,1 0-1 0 0,1 5-53 0 0,-1-8 25 0 0,0 1-1 0 0,0-1 1 0 0,1 0 0 0 0,-1 0-1 0 0,1 1 1 0 0,2 1-25 0 0,7 16 179 0 0,-1-4 11 0 0,-1-7-121 0 0,1 1-94 0 0,8 6-97 0 0,-15-14 89 0 0,1 0 1 0 0,-1-1-1 0 0,1 0 0 0 0,0 1 0 0 0,-1-1 1 0 0,1-1-1 0 0,0 1 0 0 0,2 0 33 0 0,4 2-18 0 0,-7-2 18 0 0,0-1-1 0 0,0 0 1 0 0,0 0-1 0 0,0 0 1 0 0,0 0-1 0 0,0-1 1 0 0,0 1-1 0 0,0-1 0 0 0,3 1 1 0 0,-4-1-1 0 0,1 0-1 0 0,-1 0 0 0 0,1 1 1 0 0,-1-1-1 0 0,1 1 1 0 0,-1 0-1 0 0,1 0 0 0 0,-1 0 1 0 0,0 0-1 0 0,1 0 2 0 0,11 5-67 0 0,-13-6 57 0 0,1 1 0 0 0,-1-1 0 0 0,0 0 0 0 0,0 0 0 0 0,1 0 0 0 0,-1 0 1 0 0,0 0-1 0 0,1-1 0 0 0,-1 1 0 0 0,0 0 0 0 0,0 0 0 0 0,1-1 10 0 0,18-9-214 0 0,-12 8 110 0 0,-2 1-70 0 0,-3 1 14 0 0,0-1-57 0 0,1 1-70 0 0,-1-1-80 0 0,1 0-14 0 0,-1 0-59 0 0,0 0-53 0 0,0 0-46 0 0,0-1-159 0 0,1 1-45 0 0,0-1-193 0 0,3-2-516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44.3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0 499 6336 0 0,'0'0'141'0'0,"0"0"23"0"0,0 0 11 0 0,0 2-29 0 0,3 9-116 0 0,4-9-9 0 0,-1-2 55 0 0,4-3 301 0 0,-3-7 314 0 0,-1 1-181 0 0,1 3-248 0 0,-2 4-74 0 0,1-2 253 0 0,-2-3-114 0 0,-2 3-239 0 0,0 0 9 0 0,7-12 181 0 0,-4 8-50 0 0,-2 6-122 0 0,4-4 68 0 0,-2-14 71 0 0,1 15-102 0 0,-2 3-59 0 0,2-9 130 0 0,1-2-55 0 0,-5 9-107 0 0,2-12 45 0 0,-5-13-16 0 0,0 14-42 0 0,1-1 4 0 0,1 16-42 0 0,-1-1-1 0 0,0 0 1 0 0,0 0 0 0 0,0 0 0 0 0,-1 1 0 0 0,1-1-1 0 0,0 0 1 0 0,0 0 0 0 0,0 0 0 0 0,0 0-1 0 0,-1 1 1 0 0,1-1 0 0 0,0 0 0 0 0,-1 0-1 0 0,-9-4 0 0 0,7-2 0 0 0,3 7 0 0 0,0 0 0 0 0,0-1 0 0 0,0 1 0 0 0,0 0 0 0 0,0 0 0 0 0,0 0 0 0 0,0 0 0 0 0,0 0 0 0 0,0-1 0 0 0,-1 1 0 0 0,1 0 0 0 0,0 0 0 0 0,0 0 0 0 0,0 0 0 0 0,0 0 0 0 0,0-1 0 0 0,0 1 0 0 0,0 0 0 0 0,0 0 0 0 0,0 0 0 0 0,0 0 0 0 0,0 0 0 0 0,-1 0 0 0 0,1-1 0 0 0,0 1 0 0 0,0 0 0 0 0,0 0 0 0 0,0 0 0 0 0,0 0 0 0 0,0 0 0 0 0,-1 0 0 0 0,1 0 0 0 0,0 0 0 0 0,0 0 0 0 0,0 0 0 0 0,0 0 0 0 0,0 0 0 0 0,-1 0 0 0 0,1 0 0 0 0,-13 11 0 0 0,3-6 0 0 0,5 5 0 0 0,-6-5 0 0 0,-4 23 0 0 0,15-27 1 0 0,-1 0 1 0 0,1 0-1 0 0,0 1 1 0 0,-1-1 0 0 0,1 0-1 0 0,0 1 1 0 0,0-1-1 0 0,0 1 1 0 0,0-1 0 0 0,0 1-2 0 0,-3 15 50 0 0,-1-7-38 0 0,3-7-7 0 0,-1 0 1 0 0,1 0-1 0 0,0 0 1 0 0,0 0-1 0 0,0 0 1 0 0,1 0-1 0 0,-1 0 1 0 0,1 0-1 0 0,0 0 1 0 0,0 3-6 0 0,-2 17 30 0 0,-3 0 42 0 0,-1 5 64 0 0,4 4 61 0 0,1-21-136 0 0,1-3 2 0 0,0 0 0 0 0,0 0 0 0 0,1-1 0 0 0,1 9-63 0 0,2-2 81 0 0,2 7 105 0 0,-3 7 88 0 0,-3-22-247 0 0,-1-4-8 0 0,1 1-1 0 0,0 0 1 0 0,0 0-1 0 0,0 0 1 0 0,0 0 0 0 0,1-1-1 0 0,-1 1 1 0 0,1 0-1 0 0,0 0 1 0 0,0-1 0 0 0,0 1-1 0 0,0 0 1 0 0,0-1-1 0 0,0 1 1 0 0,1-1-1 0 0,-1 0 1 0 0,1 1 0 0 0,1 1-19 0 0,9 8 105 0 0,-9-9-28 0 0,0-4 9 0 0,9 4-42 0 0,-4 2-14 0 0,-7-4-28 0 0,0 0 0 0 0,1 0 1 0 0,-1-1-1 0 0,1 1 1 0 0,-1 0-1 0 0,1-1 1 0 0,-1 1-1 0 0,1-1 0 0 0,-1 1 1 0 0,1-1-1 0 0,-1 0 1 0 0,1 1-1 0 0,-1-1 1 0 0,1 0-3 0 0,10 0-2 0 0,5 1 13 0 0,0-5 33 0 0,-10 0-33 0 0,18-7-11 0 0,-21 10-30 0 0,0-1-60 0 0,0 0-63 0 0,0 0-66 0 0,-1 0-67 0 0,1-1-71 0 0,0 0-73 0 0,1 0-76 0 0,-2 1 104 0 0,0-1-40 0 0,1 1-41 0 0,0-1-41 0 0,6-3-1201 0 0,7-3-988 0 0</inkml:trace>
  <inkml:trace contextRef="#ctx0" brushRef="#br0" timeOffset="363.86">454 302 7424 0 0,'0'0'166'0'0,"0"3"29"0"0,0 1-118 0 0,0 10 125 0 0,-2-4-101 0 0,1-9-97 0 0,-3 8 25 0 0,3-8-29 0 0,1 0 0 0 0,0 0 0 0 0,0 0 0 0 0,0 0 0 0 0,0 0 0 0 0,0 0 0 0 0,0 0 0 0 0,0 0 0 0 0,0-1 0 0 0,1 1 0 0 0,-1 0 1 0 0,0 0-1 0 0,0 0 0 0 0,1 0 0 0 0,-1 0 0 0 0,1 0 0 0 0,-1-1 0 0 0,1 1 0 0 0,-1 0 0 0 0,1 0 0 0 0,0 0 1 0 0,1 14-5 0 0,-2-7 23 0 0,3-1 63 0 0,0-1 63 0 0,4 6 210 0 0,-4 0-47 0 0,1 3 140 0 0,0-7-182 0 0,2 0 36 0 0,1-1 2 0 0,-3 1-41 0 0,0 7 176 0 0,-1-3-137 0 0,0-5-101 0 0,0 0 36 0 0,7 12 563 0 0,-5-11-469 0 0,-1-1-61 0 0,6 12 439 0 0,-1 0-69 0 0,2 4 105 0 0,-8-14-472 0 0,-3 6 94 0 0,0-11-227 0 0,0-2 221 0 0,5-2-47 0 0,-2 0 87 0 0,-2 0 462 0 0,-2-1-455 0 0,-2 0-68 0 0,2 0-171 0 0,0-1-58 0 0,-1 0-72 0 0,2 0-54 0 0,-1-1-62 0 0,1 0-68 0 0,0-2 172 0 0,0-13 138 0 0,-3 11-125 0 0,-1-1-9 0 0,3 7-25 0 0,0-1 0 0 0,0 1 1 0 0,0 0-1 0 0,0-1 0 0 0,1 1 0 0 0,-1-1 0 0 0,1 1 1 0 0,-1-1-1 0 0,1 1 0 0 0,-1-1 0 0 0,1 0 0 0 0,0 1 1 0 0,0-1-1 0 0,0 0-6 0 0,0-4 8 0 0,-1 4-7 0 0,1 0-1 0 0,0-1 0 0 0,0 1 0 0 0,0 0 0 0 0,0 0 1 0 0,1 0-1 0 0,-1 0 0 0 0,1 0 0 0 0,-1 0 0 0 0,1-1 0 0 0,1-1 0 0 0,0 0 0 0 0,0 0 0 0 0,0 0 0 0 0,-1 0 0 0 0,0 0 0 0 0,0-1 0 0 0,0 1 0 0 0,0-1 0 0 0,-1 1 0 0 0,0 0 0 0 0,0-1 0 0 0,0 1 0 0 0,0-1 0 0 0,0 3-2 0 0,0 1 0 0 0,0-1 0 0 0,0 1 0 0 0,1-1 0 0 0,-1 1 0 0 0,1-1-1 0 0,-1 1 1 0 0,1-1 0 0 0,-1 1 0 0 0,1 0 0 0 0,0-1 0 0 0,-1 1 0 0 0,1 0 2 0 0,5-12-33 0 0,-1-12 21 0 0,-3 19 4 0 0,0 1 0 0 0,1 0 0 0 0,-1 0 0 0 0,1 0 0 0 0,0 0 0 0 0,0 0 0 0 0,0 1 0 0 0,4-4 8 0 0,2-3-4 0 0,-3-1-66 0 0,-4 9 42 0 0,0 0-1 0 0,0-1 0 0 0,0 1 0 0 0,0 0 1 0 0,0 0-1 0 0,1 0 29 0 0,5-5-53 0 0,5-6-43 0 0,-3 8-2 0 0,-4 4-16 0 0,0-1-71 0 0,-1-7-184 0 0,-4 9 354 0 0,0 0-37 0 0,0 1-33 0 0,0-1-33 0 0,2-1-212 0 0,1 0-114 0 0,-1 0-104 0 0,1 1-93 0 0,-1-1-81 0 0,0 1-71 0 0,-1-1 53 0 0,0 2-37 0 0,4-2-1354 0 0,3 1-1207 0 0</inkml:trace>
  <inkml:trace contextRef="#ctx0" brushRef="#br0" timeOffset="1069.86">1134 0 7920 0 0,'0'0'174'0'0,"0"0"29"0"0,0 0 13 0 0,0 0-67 0 0,0 0-2 0 0,0 0 62 0 0,0 0 186 0 0,0 0 340 0 0,0 0 29 0 0,0 0-319 0 0,0 0-196 0 0,0 0-61 0 0,0 0 12 0 0,0 0 58 0 0,0 0-30 0 0,3 3 12 0 0,2 3-106 0 0,-1 1 40 0 0,-2 3 73 0 0,0 9 166 0 0,-2-11-244 0 0,1 0-45 0 0,2-1-17 0 0,1 3 5 0 0,0 0 14 0 0,-1 0 20 0 0,-1-3-36 0 0,1 3 13 0 0,7 9 92 0 0,1 3 115 0 0,-4 1-58 0 0,5 26 272 0 0,-6-33-326 0 0,3 0 39 0 0,-4-7-149 0 0,-1 0 0 0 0,0 1 0 0 0,-1 0 0 0 0,0 0 0 0 0,-1 0 0 0 0,1 3-108 0 0,1 4 146 0 0,1 8 62 0 0,1 4-21 0 0,3-8-7 0 0,0 1-15 0 0,-5-1-49 0 0,-4-19-104 0 0,0 0-1 0 0,0 0 1 0 0,0 0-1 0 0,0 0 1 0 0,1-1-1 0 0,-1 1 0 0 0,1 0 1 0 0,-1 0-1 0 0,1-1 1 0 0,0 1-1 0 0,0 0 1 0 0,0-1-1 0 0,1 2-11 0 0,-1-1 9 0 0,-1-1 0 0 0,1 0 0 0 0,0 1 0 0 0,0-1-1 0 0,-1 1 1 0 0,1-1 0 0 0,-1 1 0 0 0,1-1 0 0 0,-1 1 0 0 0,0-1 0 0 0,0 1 0 0 0,1-1-1 0 0,-1 2-8 0 0,0 7 51 0 0,0 3-16 0 0,0 1 21 0 0,0 7 42 0 0,0-18-18 0 0,0-3-28 0 0,0 0-117 0 0,0 0-51 0 0,0 0 33 0 0,0 0 17 0 0,0 0-34 0 0,0 0-15 0 0,0 0-34 0 0,0 0-39 0 0,0 0-43 0 0,0 0-47 0 0,0 0-44 0 0,0 0-41 0 0,0 0-37 0 0,0 0-259 0 0,0 0-62 0 0,0 0-47 0 0,0 0-35 0 0,0 0-1440 0 0,0 0-1274 0 0</inkml:trace>
  <inkml:trace contextRef="#ctx0" brushRef="#br0" timeOffset="1896.72">923 348 5344 0 0,'0'0'157'0'0,"0"0"44"0"0,0 0 102 0 0,2-3 45 0 0,8-7 11 0 0,-7 8 7 0 0,-3 2 29 0 0,2 0 12 0 0,10-3-26 0 0,-11 3-361 0 0,-1 0 1 0 0,1-1-1 0 0,0 1 1 0 0,-1 0 0 0 0,1 0-1 0 0,-1-1 1 0 0,1 1-1 0 0,-1-1 1 0 0,1 1 0 0 0,0 0-1 0 0,-1-1 1 0 0,1 1-1 0 0,-1-1 1 0 0,0 1 0 0 0,1-1-1 0 0,-1 1 1 0 0,1-1-1 0 0,-1 0 1 0 0,0 1-1 0 0,1-1 1 0 0,-1 0-21 0 0,-2-3 274 0 0,1 0 2 0 0,9-3-39 0 0,-6 6-145 0 0,2 1-46 0 0,0 0 12 0 0,-2 0 60 0 0,1-2 64 0 0,0 0 104 0 0,10-7 102 0 0,-9 8-281 0 0,-1 0 0 0 0,1 0 0 0 0,0 1 0 0 0,-1 0 1 0 0,1-1-1 0 0,-1 1 0 0 0,2 0-107 0 0,2 0 165 0 0,-2-2-39 0 0,4-3 45 0 0,-7 4-149 0 0,-1 0-1 0 0,1 0 1 0 0,0 0-1 0 0,-1 1 1 0 0,1-1-1 0 0,0 0 1 0 0,0 1 0 0 0,-1-1-1 0 0,1 1 1 0 0,0 0-1 0 0,0-1 1 0 0,0 1-1 0 0,1 0-21 0 0,8-1 49 0 0,1-2 45 0 0,27-11 306 0 0,-26 9-269 0 0,-2 0-34 0 0,-2 2 15 0 0,13-4 110 0 0,-16 5-174 0 0,0 1 0 0 0,0-1 0 0 0,0 1 0 0 0,1 1-1 0 0,-1-1 1 0 0,2 1-48 0 0,13-3 154 0 0,-19 2-137 0 0,1 0 0 0 0,-1 0 0 0 0,0 0 0 0 0,0 0 0 0 0,1-1 0 0 0,-1 1 0 0 0,1-2-17 0 0,10-6 80 0 0,-1 4 3 0 0,0 2-25 0 0,-8 2-38 0 0,0 0 1 0 0,0 0-1 0 0,0-1 1 0 0,-1 1-1 0 0,1-1 1 0 0,-1 0-1 0 0,1 0 1 0 0,0-1-21 0 0,18-8 93 0 0,-2 7 4 0 0,-16 4-90 0 0,-1-1 0 0 0,0 1 0 0 0,0-1 0 0 0,0 0 0 0 0,1-1 0 0 0,-1 1 0 0 0,0 0 0 0 0,-1-1 0 0 0,1 0-1 0 0,0 1 1 0 0,0-1 0 0 0,0-1-7 0 0,15-7 17 0 0,0 7 24 0 0,-17 3-40 0 0,1 0 0 0 0,-1 0 1 0 0,0 0-1 0 0,1 0 0 0 0,-1 0 0 0 0,0 0 1 0 0,1-1-1 0 0,-1 1 0 0 0,0-1 1 0 0,1 1-2 0 0,0-1-54 0 0,0 0 33 0 0,1-2 46 0 0,4-1 78 0 0,-4 3-102 0 0,-1 0-36 0 0,1 0-33 0 0,-1 0-42 0 0,0 1-49 0 0,0-1-57 0 0,0 1-14 0 0,0 0-48 0 0,0 0-53 0 0,1 1-58 0 0,-1-1-62 0 0,0 1-66 0 0,0-1-70 0 0,0 2-75 0 0,5 2-1098 0 0,2 4-1012 0 0,-9-8 2771 0 0</inkml:trace>
  <inkml:trace contextRef="#ctx0" brushRef="#br0" timeOffset="2059.41">1618 272 7976 0 0,'0'11'133'0'0,"-1"-7"-87"0"0,1-1 0 0 0,0 0 0 0 0,0 0 0 0 0,0 0 1 0 0,0 0-1 0 0,1 0 0 0 0,-1 0 0 0 0,1 0 0 0 0,0 0 0 0 0,0 1-46 0 0,9 13 191 0 0,-7-4-149 0 0,-3-11-43 0 0,1 0 1 0 0,-1 0 0 0 0,1 0 0 0 0,-1 1 0 0 0,1-1-1 0 0,0 0 1 0 0,0 0 0 0 0,0 0 0 0 0,0 0 0 0 0,0 0-1 0 0,1 0 1 0 0,-1-1 0 0 0,1 1 0 0 0,-1 0 0 0 0,10 14 46 0 0,-3 1 99 0 0,-3-4 50 0 0,2-4 73 0 0,8 2 447 0 0,-11-6-489 0 0,2 4 25 0 0,-3-5-128 0 0,0 1 34 0 0,2 2 136 0 0,0-1 53 0 0,2 0 117 0 0,-2 1-277 0 0,8 16 318 0 0,-6-10-252 0 0,-7-13-249 0 0,0 2 65 0 0,0 2-33 0 0,0 0 9 0 0,1-1 41 0 0,1-1 47 0 0,0 1 75 0 0,8 7 73 0 0,-7-8-131 0 0,-1 0-59 0 0,0-2-41 0 0,1 0-51 0 0,0 0-25 0 0,-1 1 48 0 0,0 2-51 0 0,-2 0-77 0 0,0-1-80 0 0,0-1 50 0 0,1 0-34 0 0,-1-1 171 0 0,0 1-208 0 0,0-1-35 0 0,0 1-335 0 0,0-1 75 0 0,0 1-46 0 0,0-1-650 0 0,0 0-512 0 0,0 0-970 0 0</inkml:trace>
  <inkml:trace contextRef="#ctx0" brushRef="#br0" timeOffset="2228.37">1573 106 8608 0 0,'0'0'197'0'0,"0"0"24"0"0,0 0 17 0 0,2-3-38 0 0,3-1-168 0 0,-4 2-23 0 0,1 0 0 0 0,0 0 0 0 0,-1 0 0 0 0,1 1 0 0 0,0-1 1 0 0,0 0-1 0 0,0 1 0 0 0,0 0 0 0 0,0-1 0 0 0,0 1 0 0 0,0 0 0 0 0,1 0 0 0 0,-1 0 0 0 0,0 1 0 0 0,1-1 0 0 0,-1 0 0 0 0,2 1-9 0 0,11 0 0 0 0,0 0-66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00.7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1 136 8464 0 0,'2'0'65'0'0,"3"0"-74"0"0,-3 0 76 0 0,-1 0 4 0 0,1 0 34 0 0,-1 0 41 0 0,1 0 45 0 0,-2 3 11 0 0,1 3-162 0 0,5 0-41 0 0,0 1 14 0 0,-4 2 67 0 0,0 1 248 0 0,3-5 97 0 0,-4-5-389 0 0,-1 0 0 0 0,1 1 0 0 0,0-1 0 0 0,-1 1-1 0 0,1-1 1 0 0,-1 1 0 0 0,0-1 0 0 0,1 1 0 0 0,-1-1 0 0 0,1 1 0 0 0,-1-1-1 0 0,0 1 1 0 0,1-1 0 0 0,-1 1 0 0 0,0 0 0 0 0,0-1 0 0 0,0 1 0 0 0,1-1 0 0 0,-1 1-1 0 0,0 0 1 0 0,0-1 0 0 0,0 1 0 0 0,0 0 0 0 0,0-1 0 0 0,0 1 0 0 0,0 0-36 0 0,0-1 34 0 0,0 1 1 0 0,0 0 0 0 0,0-1-1 0 0,0 1 1 0 0,0 0 0 0 0,0-1-1 0 0,0 1 1 0 0,0 0 0 0 0,0-1-1 0 0,1 1 1 0 0,-1 0 0 0 0,0-1-1 0 0,0 1 1 0 0,1-1 0 0 0,-1 1-1 0 0,1-1 1 0 0,-1 1 0 0 0,0-1-1 0 0,1 1 1 0 0,-1-1 0 0 0,1 1-1 0 0,-1-1 1 0 0,1 1 0 0 0,-1-1-1 0 0,1 0 1 0 0,-1 1-35 0 0,1-1 32 0 0,0 1-1 0 0,-1-1 1 0 0,1 0 0 0 0,-1 1 0 0 0,1-1 0 0 0,-1 1-1 0 0,1-1 1 0 0,-1 1 0 0 0,0-1 0 0 0,1 1 0 0 0,-1-1-1 0 0,0 1 1 0 0,1 0 0 0 0,-1-1 0 0 0,0 1 0 0 0,0-1-1 0 0,1 1 1 0 0,-1 0 0 0 0,0-1 0 0 0,0 1 0 0 0,0 0-1 0 0,0-1 1 0 0,0 1 0 0 0,0 0 0 0 0,0-1 0 0 0,0 1-32 0 0,1 9 333 0 0,2-3-51 0 0,6 4 175 0 0,-8-10-235 0 0,0 1-51 0 0,0 0-45 0 0,-1-1-37 0 0,0 3 15 0 0,0 1-60 0 0,-1-4-3 0 0,1 0 42 0 0,0 1 27 0 0,1 1-75 0 0,-1 1-17 0 0,0-3 34 0 0,0 0 43 0 0,0 0 27 0 0,0 0 46 0 0,0 0 55 0 0,-1 1 60 0 0,3-4-62 0 0,0 3-101 0 0,1-1-72 0 0,2 3-11 0 0,-4-3 31 0 0,1 10 163 0 0,-2-7-33 0 0,0-3-20 0 0,0 0-2 0 0,0 0-1 0 0,0 0-6 0 0,0-3-1 0 0,-1-13 39 0 0,-2 6-96 0 0,0 2-47 0 0,-2 2-32 0 0,4 6-30 0 0,1-1 0 0 0,0 1 0 0 0,0 0 0 0 0,0 0 1 0 0,-1-1-1 0 0,1 1 0 0 0,0 0 0 0 0,0 0 0 0 0,0-1 0 0 0,0 1 0 0 0,-1 0 1 0 0,1 0-1 0 0,0-1 0 0 0,0 1 0 0 0,0 0 0 0 0,0-1 0 0 0,0 1 1 0 0,0 0-1 0 0,0-1 0 0 0,0 1 0 0 0,0 0 0 0 0,0 0 0 0 0,0-1 0 0 0,0 1 1 0 0,0 0-1 0 0,0-1-2 0 0,0-5-2 0 0,-1 1 14 0 0,1 0 0 0 0,-1 0 0 0 0,1 1 0 0 0,0-1 0 0 0,1 0 0 0 0,-1 0 0 0 0,1 0 0 0 0,0 0 0 0 0,1 0-12 0 0,2-3 1 0 0,-3 7 3 0 0,0-1-1 0 0,0 1 1 0 0,0 0 0 0 0,0-1 0 0 0,-1 1 0 0 0,1-1-1 0 0,-1 1 1 0 0,1-1 0 0 0,-1 1 0 0 0,1-1-1 0 0,-1 1 1 0 0,0-1 0 0 0,0 0 0 0 0,0 1-4 0 0,0-6 8 0 0,0 5-7 0 0,0 0-1 0 0,0 0 0 0 0,0-1 0 0 0,0 1 0 0 0,0 0 1 0 0,0 0-1 0 0,1 0 0 0 0,-1 0 0 0 0,1 0 0 0 0,0-1 0 0 0,3-4 0 0 0,-3 5 0 0 0,0 1 0 0 0,0 0 0 0 0,0-1 0 0 0,0 1 0 0 0,-1-1 0 0 0,1 1 0 0 0,0-1 0 0 0,-1 1 0 0 0,0-1 0 0 0,1 1 0 0 0,-1-1 0 0 0,0 0 0 0 0,0 1 0 0 0,0-1 0 0 0,1 0 0 0 0,-1-1 0 0 0,0 1 0 0 0,1-1 0 0 0,0 1 0 0 0,-1 0 0 0 0,1-1 0 0 0,0 1 0 0 0,0 0 0 0 0,0 0 0 0 0,1-1 0 0 0,-1 1 0 0 0,0 0 0 0 0,1 0 0 0 0,0 1 0 0 0,-1-1 0 0 0,1 0 0 0 0,0 0 0 0 0,0 1 0 0 0,0-1 0 0 0,1 0 0 0 0,22-13-47 0 0,0 3-70 0 0,-11 5-15 0 0,-1 0 75 0 0,-5 3-46 0 0,1-1-37 0 0,-5 3 48 0 0,0 1 1 0 0,0-1 0 0 0,1 0-1 0 0,-1 1 1 0 0,0 0 0 0 0,0 0-1 0 0,1 0 1 0 0,-1 1 0 0 0,1-1 91 0 0,13 1-494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01.2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243 46 7080 0 0,'0'0'157'0'0,"0"0"23"0"0,0-3 13 0 0,0-9-22 0 0,0 11-168 0 0,0 0-1 0 0,0 0 1 0 0,0 1-1 0 0,0-1 0 0 0,0 0 1 0 0,0 0-1 0 0,0 0 1 0 0,-1 1-1 0 0,1-1 1 0 0,0 0-1 0 0,0 0 1 0 0,-1 0-1 0 0,1 1 1 0 0,-1-2-3 0 0,-4 0 32 0 0,-2 2 69 0 0,-1-1 72 0 0,3-1 75 0 0,1-4 139 0 0,4 6-361 0 0,-1-1 0 0 0,1 1 0 0 0,0-1 0 0 0,0 1-1 0 0,-1-1 1 0 0,1 1 0 0 0,0 0 0 0 0,-1-1 0 0 0,1 1 0 0 0,0 0 0 0 0,-1-1 0 0 0,1 1-1 0 0,-1 0 1 0 0,1 0 0 0 0,0-1 0 0 0,-1 1 0 0 0,1 0 0 0 0,-1 0 0 0 0,1 0 0 0 0,-1 0-1 0 0,1-1 1 0 0,-1 1 0 0 0,1 0 0 0 0,0 0 0 0 0,-1 0 0 0 0,1 0 0 0 0,-1 0 0 0 0,1 0-1 0 0,-1 0 1 0 0,1 0 0 0 0,-1 0 0 0 0,0 1-26 0 0,-6-1 393 0 0,1 0-94 0 0,1 0-79 0 0,1 0-68 0 0,0 0-54 0 0,1 0-39 0 0,-12 0 73 0 0,8 0-8 0 0,-2 0 102 0 0,-4 2 51 0 0,3 4-74 0 0,3-2-70 0 0,-2 1 41 0 0,-13 5 183 0 0,7-7-105 0 0,0-1-42 0 0,11 1-181 0 0,-4 5 141 0 0,-3 2 81 0 0,4-5-170 0 0,-6 0-38 0 0,13-5-40 0 0,0 1 0 0 0,-1 0 1 0 0,1 0-1 0 0,0-1 1 0 0,-1 1-1 0 0,1 0 1 0 0,0 0-1 0 0,0 0 0 0 0,0-1 1 0 0,0 1-1 0 0,0 0 1 0 0,0 0-1 0 0,0 0 1 0 0,0 0-4 0 0,0 2 1 0 0,0-1 0 0 0,0 1 1 0 0,0-1-1 0 0,0 1 0 0 0,0 0 1 0 0,1-1-1 0 0,0 0 0 0 0,-1 1 1 0 0,1-1-1 0 0,0 1-1 0 0,0-2 0 0 0,-1-1 0 0 0,0 1 0 0 0,1-1 0 0 0,-1 1 0 0 0,1-1 0 0 0,-1 1 0 0 0,1-1 1 0 0,-1 0-1 0 0,1 1 0 0 0,-1-1 0 0 0,1 1 0 0 0,-1-1 0 0 0,1 0 0 0 0,0 0 0 0 0,-1 1 0 0 0,1-1 0 0 0,0 0 0 0 0,-1 0 0 0 0,1 0 0 0 0,0 0 0 0 0,0 1 0 0 0,-1-1 0 0 0,1 0-1 0 0,0 1 1 0 0,0-1 0 0 0,-1 0 0 0 0,1 1 0 0 0,0-1 0 0 0,-1 1 0 0 0,1-1 0 0 0,0 1-1 0 0,-1 0 1 0 0,1-1 0 0 0,-1 1 0 0 0,1-1 0 0 0,-1 1 0 0 0,1 0 0 0 0,-1-1 0 0 0,1 2 0 0 0,1 2 0 0 0,-2-3 0 0 0,0 0 0 0 0,0-1 0 0 0,1 1 0 0 0,-1-1 0 0 0,0 1 0 0 0,1 0 0 0 0,-1-1 0 0 0,1 1 0 0 0,-1-1 0 0 0,0 1 0 0 0,1-1 0 0 0,-1 1 0 0 0,1-1 0 0 0,-1 0 0 0 0,1 1 0 0 0,-1-1 0 0 0,1 1 0 0 0,0-1 0 0 0,-1 0 0 0 0,1 0 0 0 0,-1 1 0 0 0,1-1 0 0 0,4 2 0 0 0,9 6-2 0 0,-1 1 0 0 0,0 1 0 0 0,0 0 0 0 0,-1 0 0 0 0,0 1 0 0 0,2 4 2 0 0,-8-9-13 0 0,1 0 1 0 0,0-1-1 0 0,1 0 1 0 0,4 2 12 0 0,8 10-10 0 0,41 43 10 0 0,-58-57-1 0 0,-1 1 0 0 0,1-1 0 0 0,-1 1 0 0 0,1 0 1 0 0,0 3 0 0 0,9 11 20 0 0,-10-15 57 0 0,-2-1 4 0 0,0 11 10 0 0,0-1 64 0 0,-2-7 33 0 0,-9 5 4 0 0,9-7-64 0 0,1 0-45 0 0,0-1-27 0 0,1 1-29 0 0,1 0-12 0 0,-3-2 28 0 0,2 0-32 0 0,-1-1 0 0 0,0 1 0 0 0,1-1-1 0 0,-1 0 1 0 0,0 1 0 0 0,0-1 0 0 0,0 0 0 0 0,1 0 0 0 0,-1 0 0 0 0,0 0 0 0 0,0 0 0 0 0,0 0 0 0 0,1 0 0 0 0,-1 0 0 0 0,0 0-11 0 0,-14 2 156 0 0,7 3-81 0 0,7-4-65 0 0,-1 0 0 0 0,1 0 0 0 0,0 0-1 0 0,-1-1 1 0 0,1 1 0 0 0,-1 0 0 0 0,1-1 0 0 0,-1 1 0 0 0,1-1-1 0 0,-1 0 1 0 0,0 1 0 0 0,1-1 0 0 0,-1 0 0 0 0,0 0-10 0 0,-12 0 26 0 0,-15 0 39 0 0,15-2-65 0 0,1-4 0 0 0,12 5 0 0 0,0 0 0 0 0,-1 0 0 0 0,1 0 0 0 0,-1 1 0 0 0,1-1 0 0 0,-1 1 0 0 0,1-1 0 0 0,-1 1 0 0 0,1-1 0 0 0,-1 1 0 0 0,0 0 0 0 0,1 0 0 0 0,-1 0 0 0 0,0 0 0 0 0,-15-2 20 0 0,-4-4-84 0 0,10 2-14 0 0,2-1-39 0 0,2-1-44 0 0,2-1-50 0 0,3 4 171 0 0,1 0-60 0 0,0 1-57 0 0,0-1-53 0 0,-1 0-93 0 0,1 1-61 0 0,0 0-55 0 0,0 0-50 0 0,0-1-45 0 0,0 2-38 0 0,-2-3-649 0 0,1 2-526 0 0,1 2-974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1:14.7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0 395 8176 0 0,'0'0'182'0'0,"0"0"29"0"0,0 0 13 0 0,1 0-68 0 0,1 0 3 0 0,-1 0-77 0 0,1 0 0 0 0,-1 0 0 0 0,1 0 1 0 0,-1 1-1 0 0,1-1 0 0 0,-1 1 0 0 0,1-1 0 0 0,-1 1 1 0 0,0 0-1 0 0,1-1 0 0 0,-1 1 0 0 0,0 0 1 0 0,0 0-83 0 0,5 4 417 0 0,-4-3-94 0 0,-1-1-57 0 0,0-1-49 0 0,0 1-46 0 0,1-1-16 0 0,-1 1-47 0 0,0-1-26 0 0,1-1-22 0 0,0 1 31 0 0,-1 0-14 0 0,0 1 48 0 0,4 9 592 0 0,2-5-279 0 0,-7-5-410 0 0,0 0-1 0 0,1 0 1 0 0,-1 0 0 0 0,1 1 0 0 0,-1-1-1 0 0,0 0 1 0 0,1 1 0 0 0,-1-1 0 0 0,1 0-1 0 0,-1 1 1 0 0,0-1 0 0 0,0 0 0 0 0,1 1-1 0 0,-1-1 1 0 0,0 1 0 0 0,0-1-1 0 0,1 0 1 0 0,-1 1 0 0 0,0-1 0 0 0,0 1-1 0 0,0-1 1 0 0,0 1 0 0 0,0-1 0 0 0,0 1-1 0 0,0-1 1 0 0,0 1 0 0 0,0-1 0 0 0,0 1-1 0 0,0-1 1 0 0,0 1 0 0 0,0-1 0 0 0,0 1-28 0 0,0 5 246 0 0,2-1-45 0 0,0 1 36 0 0,2 0-52 0 0,2 6 140 0 0,-5-2-47 0 0,-1-3-103 0 0,0-5-119 0 0,-1 0 0 0 0,1 0 0 0 0,0 0 0 0 0,1 0 0 0 0,-1 1 0 0 0,0-1-1 0 0,1 0 1 0 0,-1 0 0 0 0,1 0 0 0 0,0 1-56 0 0,3 4 129 0 0,-3-5-106 0 0,0-1 0 0 0,0 0 0 0 0,0 1-1 0 0,0-1 1 0 0,-1 1 0 0 0,1-1 0 0 0,-1 1-1 0 0,1-1 1 0 0,-1 1 0 0 0,1-1 0 0 0,-1 1 0 0 0,0-1-1 0 0,0 1 1 0 0,0 0-23 0 0,0 36 503 0 0,0-13-221 0 0,0-3-99 0 0,0 1-62 0 0,3-13-67 0 0,7-7-32 0 0,-10-3-21 0 0,0 0 0 0 0,0 0 0 0 0,0 0 0 0 0,0 0 0 0 0,0 0 0 0 0,0 0-1 0 0,0 0 1 0 0,0-1 0 0 0,1 1 0 0 0,-1 0 0 0 0,0 0 0 0 0,0 0-1 0 0,0 0 1 0 0,0 1 0 0 0,0-1 0 0 0,0 0 0 0 0,0 0 0 0 0,0 0-1 0 0,0 0 1 0 0,0 0 0 0 0,1 0 0 0 0,-1 0 0 0 0,0 0 0 0 0,0 0-1 0 0,0 0 1 0 0,0 0 0 0 0,0 0 0 0 0,0 0 0 0 0,0 0 0 0 0,0 0 0 0 0,0 0-1 0 0,0 0 1 0 0,0 0 0 0 0,0 0 0 0 0,0 0 0 0 0,0 1 0 0 0,0-1-1 0 0,0 0 1 0 0,0 0 0 0 0,0 0 0 0 0,0 0 0 0 0,1 0 0 0 0,-1 0-1 0 0,0 0 1 0 0,0 0 0 0 0,0 0 0 0 0,0 0 0 0 0,0 0 0 0 0,0 1 0 0 0,0-1-1 0 0,0 0 1 0 0,-1 0 0 0 0,1 0 0 0 0,0 0 0 0 0,0 0 0 0 0,0 0-1 0 0,0 0 0 0 0,0 25 23 0 0,0-22-22 0 0,0-3-75 0 0,0 0-107 0 0,0 0-236 0 0,0 0-425 0 0,0 0-57 0 0,0 0-11 0 0</inkml:trace>
  <inkml:trace contextRef="#ctx0" brushRef="#br0" timeOffset="182.85">46 168 10368 0 0,'0'-13'233'0'0,"0"13"-228"0"0,0 0 0 0 0,0 0-1 0 0,0 0 1 0 0,0 0 0 0 0,0 0 0 0 0,0 0-1 0 0,0 0 1 0 0,0-1 0 0 0,0 1 0 0 0,0 0-1 0 0,0 0 1 0 0,0 0 0 0 0,0 0 0 0 0,0 0 0 0 0,0 0-1 0 0,0 0 1 0 0,0 0 0 0 0,0 0 0 0 0,0 0-1 0 0,0 0 1 0 0,0-1 0 0 0,0 1 0 0 0,0 0 0 0 0,0 0-1 0 0,0 0 1 0 0,0 0 0 0 0,0 0 0 0 0,0 0-1 0 0,-1 0 1 0 0,1 0 0 0 0,0 0 0 0 0,0 0-1 0 0,0 0 1 0 0,0 0 0 0 0,0 0 0 0 0,0 0 0 0 0,0 0-1 0 0,0 0 1 0 0,0 0 0 0 0,0 0 0 0 0,0-1-1 0 0,0 1 1 0 0,-1 0 0 0 0,1 0 0 0 0,0 0-1 0 0,0 0 1 0 0,0 0 0 0 0,0 0 0 0 0,0 0 0 0 0,0 0-1 0 0,0 0 1 0 0,0 0 0 0 0,0 1 0 0 0,0-1-1 0 0,0 0 1 0 0,-1 0 0 0 0,1 0-5 0 0,-10 0 287 0 0,8-1-125 0 0,2-1-84 0 0,0-2-41 0 0,-3-2-26 0 0,-3 4 4 0 0,2 2 40 0 0,2 0 60 0 0,2 0 129 0 0,0 0 208 0 0,0 0 11 0 0,0 0-197 0 0,0 0-123 0 0,0 0-46 0 0,0 0-14 0 0,0 0-2 0 0,0 0-85 0 0,0 0-84 0 0,0 0-80 0 0,0 0 42 0 0,0 0-33 0 0,0 0-36 0 0,0 0-33 0 0,0 0-318 0 0,0 0 70 0 0,0 0-46 0 0,0 0-622 0 0,0 0-492 0 0,0 0-934 0 0</inkml:trace>
  <inkml:trace contextRef="#ctx0" brushRef="#br0" timeOffset="877.91">817 122 7800 0 0,'0'0'174'0'0,"0"0"29"0"0,0 0 13 0 0,-3-2 44 0 0,-1-3-103 0 0,0-1 42 0 0,1-1 47 0 0,2 0 53 0 0,-2 2 203 0 0,3 4-494 0 0,-2 0 39 0 0,-1-3 143 0 0,-12-11 747 0 0,12 13-788 0 0,1-1-56 0 0,-1 1 224 0 0,1 1-109 0 0,-1 0-68 0 0,1 1-67 0 0,-1 1-32 0 0,1-3 60 0 0,-3-8 188 0 0,-9 2-17 0 0,3 1-91 0 0,8 5-20 0 0,0 1-59 0 0,1 0-36 0 0,-2 1-32 0 0,0 0-7 0 0,2-1 26 0 0,-6-4 63 0 0,-2 0 38 0 0,0 3 39 0 0,5-1 28 0 0,3 2-187 0 0,0-1-1 0 0,0 1 1 0 0,0-1 0 0 0,0 1-1 0 0,0 0 1 0 0,-1 0 0 0 0,1 0 0 0 0,0 0-1 0 0,-1 1 1 0 0,1-1 0 0 0,-1 1-1 0 0,1-1 1 0 0,-1 1 0 0 0,0 0-34 0 0,-20-1 217 0 0,0 2-65 0 0,12-1-112 0 0,0 0-36 0 0,-9 0 47 0 0,10 0-38 0 0,-5 3 30 0 0,6 2-34 0 0,8-4-7 0 0,0 0-1 0 0,-1 0 0 0 0,1-1 0 0 0,0 1 0 0 0,-1 0 0 0 0,0-1 0 0 0,1 1 0 0 0,-1-1 0 0 0,1 1 0 0 0,-1-1 0 0 0,-1 1-1 0 0,-2 1 43 0 0,-8 11-32 0 0,1 2-11 0 0,7-3 0 0 0,-2-7 0 0 0,7-5 0 0 0,0 0 0 0 0,-1 0 0 0 0,1 1 0 0 0,-1-1 0 0 0,1 0 0 0 0,0 0 0 0 0,-1 1 0 0 0,1-1 0 0 0,-1 0 0 0 0,1 1 0 0 0,0-1 0 0 0,0 1 0 0 0,-1-1 0 0 0,1 0 0 0 0,0 1 0 0 0,0-1 0 0 0,-1 1 0 0 0,1-1 0 0 0,0 1 0 0 0,0-1 0 0 0,0 0 0 0 0,0 1 0 0 0,0-1 0 0 0,0 1 0 0 0,0-1 0 0 0,0 1 0 0 0,0-1 0 0 0,0 1 0 0 0,0-1 0 0 0,0 1 0 0 0,0-1 0 0 0,0 1 0 0 0,0 0 0 0 0,0-1 0 0 0,0 0 0 0 0,0 1 0 0 0,0-1 0 0 0,1 1 0 0 0,-1-1 0 0 0,0 1 0 0 0,-1-1 0 0 0,1 1 0 0 0,0-1 0 0 0,0 1 0 0 0,0-1 0 0 0,0 1 0 0 0,0-1 0 0 0,0 1 0 0 0,-1-1 0 0 0,1 0 0 0 0,0 1 0 0 0,0-1 0 0 0,-1 1 0 0 0,1-1 0 0 0,0 0 0 0 0,0 1 0 0 0,-1-1 0 0 0,1 0 0 0 0,0 1 0 0 0,-1-1 0 0 0,1 0 0 0 0,-1 1 0 0 0,1-1 0 0 0,0 0 0 0 0,-1 0 0 0 0,-6 5 0 0 0,7-5 0 0 0,0 1 0 0 0,-1 0 0 0 0,1 0 0 0 0,0-1 0 0 0,-1 1 0 0 0,1 0 0 0 0,0 0 0 0 0,0 0 0 0 0,0-1 0 0 0,0 1 0 0 0,0 0 0 0 0,0 0 0 0 0,0 0 0 0 0,0 0 0 0 0,0 23 10 0 0,0-5 63 0 0,0-1 34 0 0,2-5-53 0 0,4-4-35 0 0,-1-1-18 0 0,10 22-1 0 0,-15-28 0 0 0,1-1 0 0 0,-1 0 0 0 0,0 0 0 0 0,1 1 0 0 0,-1-1 0 0 0,0 0 0 0 0,0 1 0 0 0,0-1 0 0 0,0 0 0 0 0,0 2 0 0 0,3 14 0 0 0,0-7 1 0 0,3 9 17 0 0,0-5 36 0 0,4 3-19 0 0,-5 9 61 0 0,5-6 2 0 0,-5 5-8 0 0,5-5-17 0 0,-5 5-58 0 0,5-4-15 0 0,-5 4 0 0 0,1-13 2 0 0,-5-11 3 0 0,0 1-1 0 0,0-1 1 0 0,-1 0 0 0 0,1 1 0 0 0,0-1 0 0 0,-1 1-1 0 0,1 0 1 0 0,-1-1 0 0 0,0 1 0 0 0,1-1-1 0 0,-1 1 1 0 0,0 0 0 0 0,0-1 0 0 0,0 1-5 0 0,0 2 19 0 0,0 0-1 0 0,1 0 1 0 0,0-1 0 0 0,0 1-1 0 0,0 0 1 0 0,0-1 0 0 0,0 1-1 0 0,1 0 1 0 0,-1-1 0 0 0,2 3-19 0 0,-1-2 38 0 0,-1 0 0 0 0,0 0 0 0 0,-1 0 0 0 0,1 0 1 0 0,-1 1-1 0 0,0-1 0 0 0,0 0 0 0 0,0 0 1 0 0,-1 4-39 0 0,0 7 143 0 0,1-4-50 0 0,1 25 220 0 0,3-21-178 0 0,4-4-34 0 0,-6-7-24 0 0,-1-1-35 0 0,-1 6-17 0 0,-1-7-3 0 0,1 4 12 0 0,0 9 79 0 0,3-8-105 0 0,3-3 22 0 0,-5-3-29 0 0,-1-1 1 0 0,0 0-1 0 0,1 0 0 0 0,-1 0 0 0 0,0 0 0 0 0,1 1 0 0 0,-1-1 0 0 0,0 0 0 0 0,1 1 0 0 0,-1-1 0 0 0,0 0 0 0 0,0 0 1 0 0,1 1-1 0 0,-1-1 0 0 0,0 0 0 0 0,0 1 0 0 0,0-1 0 0 0,1 1 0 0 0,-1-1 0 0 0,0 0 0 0 0,0 1 0 0 0,0-1 0 0 0,0 0 1 0 0,0 1-1 0 0,0-1 0 0 0,0 1 0 0 0,0-1 0 0 0,0 0 0 0 0,0 1 0 0 0,0-1 0 0 0,0 1-1 0 0,0 1 53 0 0,0-2 11 0 0,0 0 0 0 0,0 0 0 0 0,0 0-25 0 0,0 0-98 0 0,0 0-9 0 0,0 0 16 0 0,0 0-24 0 0,0 0-53 0 0,0 0-139 0 0,3-2-249 0 0,9-11-24 0 0</inkml:trace>
  <inkml:trace contextRef="#ctx0" brushRef="#br0" timeOffset="1427.41">318 470 7688 0 0,'0'0'166'0'0,"0"0"29"0"0,0 0 14 0 0,0 0 50 0 0,0 0-108 0 0,2 0 117 0 0,2 0-101 0 0,-2 1-92 0 0,-1-1 0 0 0,1 0 0 0 0,0 0 0 0 0,0 0 0 0 0,-1 0 0 0 0,1-1 0 0 0,0 1 0 0 0,0 0 0 0 0,-1-1 0 0 0,1 1 0 0 0,1-1-75 0 0,1-6 328 0 0,-4 7-308 0 0,0 0 1 0 0,1-1 0 0 0,-1 1 0 0 0,0-1-1 0 0,0 1 1 0 0,1 0 0 0 0,-1-1 0 0 0,0 1-1 0 0,1-1 1 0 0,-1 1 0 0 0,0 0 0 0 0,1 0-1 0 0,-1-1 1 0 0,1 1 0 0 0,-1 0 0 0 0,0 0-1 0 0,1-1 1 0 0,-1 1 0 0 0,1 0 0 0 0,-1 0-1 0 0,1 0 1 0 0,-1 0 0 0 0,1 0 0 0 0,-1 0-1 0 0,1 0 1 0 0,-1 0 0 0 0,1 0 0 0 0,-1 0-1 0 0,1 0 1 0 0,-1 0 0 0 0,0 0 0 0 0,1 0-21 0 0,2 0 12 0 0,-1 0 80 0 0,3 0 170 0 0,8 0 524 0 0,-9-1-605 0 0,0 0-77 0 0,3-4 76 0 0,5-1 84 0 0,-1 4-59 0 0,-4 2-71 0 0,-5 0-89 0 0,0 1-1 0 0,0-1 1 0 0,0 0 0 0 0,0-1 0 0 0,0 1 0 0 0,0 0-1 0 0,0-1 1 0 0,0 1 0 0 0,0-1 0 0 0,1 0-45 0 0,10-5 216 0 0,-11 5-166 0 0,1 0 0 0 0,0 0 0 0 0,0 0 0 0 0,0 1 0 0 0,0-1 1 0 0,0 1-1 0 0,2-1-50 0 0,6 1 152 0 0,3 0 61 0 0,3-3-7 0 0,1-2-35 0 0,0 0-43 0 0,0 3-51 0 0,-12 2-231 0 0,0 0 70 0 0,0 0 59 0 0,-1 0 51 0 0,6 0 131 0 0,11 0 402 0 0,-15 0-442 0 0,0 0-72 0 0,-3 0-64 0 0,0 0-40 0 0,0 0-46 0 0,0 0-52 0 0,0 0-75 0 0,1 0-74 0 0,0 0-79 0 0,-1 0-87 0 0,1 0-93 0 0,1 0-101 0 0,-1 0-107 0 0,1 0-115 0 0,4 0-967 0 0,7 0-1062 0 0</inkml:trace>
  <inkml:trace contextRef="#ctx0" brushRef="#br0" timeOffset="1779.63">998 410 7800 0 0,'0'0'174'0'0,"3"2"29"0"0,-1 0-127 0 0,13 13 203 0 0,-10-9-218 0 0,-2-1-38 0 0,2 8-23 0 0,1-9-21 0 0,0 1 37 0 0,-5 3 106 0 0,-1-2 141 0 0,1-1-71 0 0,5 6 231 0 0,-4-8-280 0 0,-1 0 39 0 0,1 0 55 0 0,-1 1 70 0 0,0-1-57 0 0,-1 0 42 0 0,1 0 45 0 0,-1 1 52 0 0,0 0-165 0 0,1 0-35 0 0,1 1 0 0 0,2 1 44 0 0,2 7 185 0 0,-5-8-245 0 0,0 1 35 0 0,-1-3-116 0 0,0 13 407 0 0,1-1-67 0 0,3-2-73 0 0,4-2-75 0 0,-6-9 65 0 0,-2 3-152 0 0,0-4-102 0 0,0-1-66 0 0,0 2-21 0 0,0 0 29 0 0,0 2 37 0 0,0 4 79 0 0,0 3 93 0 0,-2 2-234 0 0,-9 2-12 0 0,9-3-16 0 0,2-9-75 0 0,0-3-62 0 0,0 0 58 0 0,0 0-63 0 0,0 0-79 0 0,0 0 72 0 0,0 0-36 0 0,0 0-40 0 0,0 0-38 0 0,0 0-376 0 0,0 0 89 0 0,0 0-50 0 0,0 0-727 0 0,0 0-573 0 0,0 0-1088 0 0</inkml:trace>
  <inkml:trace contextRef="#ctx0" brushRef="#br0" timeOffset="2029.16">923 198 10536 0 0,'0'0'233'0'0,"0"0"39"0"0,0 0 17 0 0,0 0-27 0 0,0 0-126 0 0,0 0 96 0 0,0 0 65 0 0,0 0 14 0 0,2 0-41 0 0,1 0-293 0 0,-1 0 32 0 0,13 0 180 0 0,-10 0-184 0 0,0 0-75 0 0,-2 0-41 0 0,1 0-64 0 0,-1 0-73 0 0,0 0-84 0 0,-1 0 49 0 0,-1 0-47 0 0,1 0-41 0 0,-1 0-37 0 0,1 0-121 0 0,0 0-36 0 0,3 0-1255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01.5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46 121 10176 0 0,'0'3'298'0'0,"0"2"-134"0"0,0 2-37 0 0,0 1-45 0 0,0 0-53 0 0,2 7-17 0 0,3-8 19 0 0,1 3 106 0 0,-4 6 121 0 0,-2-16-258 0 0,0 2 68 0 0,0 1-1 0 0,0 0 0 0 0,0-1 0 0 0,1 1 0 0 0,-1 0 1 0 0,1 0-1 0 0,0 0-67 0 0,5 3 305 0 0,-2-4-122 0 0,0 4 134 0 0,0 2-53 0 0,3 3 130 0 0,-6-9-159 0 0,0-1-54 0 0,0 1-46 0 0,-1 0-39 0 0,1 1 19 0 0,-2 2-56 0 0,0-3-12 0 0,1-1 45 0 0,0 2-223 0 0,1 0 97 0 0,-1-1 78 0 0,1 0 62 0 0,0-1 77 0 0,2 1 324 0 0,-1-2-270 0 0,-1 1-173 0 0,0 0-49 0 0,0 0-90 0 0,0 0-11 0 0,-1 0-37 0 0,1 1-85 0 0,0 1-68 0 0,-1-1-74 0 0,1 2-80 0 0,-1-1-86 0 0,0 2-93 0 0,0 0-97 0 0,0 0-105 0 0,0 0-1029 0 0,0 3-1049 0 0</inkml:trace>
  <inkml:trace contextRef="#ctx0" brushRef="#br0" timeOffset="1">1 0 9184 0 0,'0'0'208'0'0,"0"0"33"0"0,0 0 14 0 0,2 0-42 0 0,1 0-247 0 0,-1 0 38 0 0,3 0 112 0 0,-2 0-92 0 0,2 0-80 0 0,0 0-31 0 0,0 0-51 0 0,2 0-59 0 0,1 0-68 0 0,-7 0 42 0 0,1 0-36 0 0,1 0-352 0 0,1 0-248 0 0,1 0-569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01.9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31 9072 0 0,'0'0'200'0'0,"0"0"33"0"0,0 0 15 0 0,0 2-36 0 0,2 5-168 0 0,3-3-37 0 0,1 1-15 0 0,3 10-13 0 0,-5-7 59 0 0,-2-4 35 0 0,0 4 123 0 0,-1-1 65 0 0,1 9 330 0 0,4-7-241 0 0,0 1-64 0 0,1 0-41 0 0,-1 3 74 0 0,-2-2-39 0 0,0-1-44 0 0,2 4 90 0 0,-4-10-159 0 0,1 1 0 0 0,0 0 0 0 0,0-1 0 0 0,4 4-167 0 0,0 0 251 0 0,2 1 52 0 0,0 4 12 0 0,-3 5 24 0 0,0 0-13 0 0,4-6-36 0 0,1 0 31 0 0,11 10 220 0 0,-10-14-243 0 0,1-5 61 0 0,-8 0 7 0 0,-4-2-362 0 0,2 1 37 0 0,2 2 128 0 0,1-1 77 0 0,11 0 406 0 0,-12-4-489 0 0,0-1-42 0 0,8-8 155 0 0,-10 7-104 0 0,-1 2-58 0 0,1 0-38 0 0,-1 2-35 0 0,1-1-14 0 0,-1-1 33 0 0,2-5 90 0 0,0-2-47 0 0,3-3 7 0 0,2 1 11 0 0,-4 2-43 0 0,-4 6-64 0 0,0-1 0 0 0,-1 1-1 0 0,1 0 1 0 0,-1 0 0 0 0,1-1 0 0 0,-1 1-1 0 0,0 0 1 0 0,0-1 0 0 0,0 1-1 0 0,0-1-13 0 0,0-1 21 0 0,0 2-16 0 0,0 1 0 0 0,0-1 0 0 0,0 1-1 0 0,1-1 1 0 0,-1 1 0 0 0,1-1-1 0 0,-1 1 1 0 0,1-1 0 0 0,-1 1 0 0 0,1 0-1 0 0,0-1 1 0 0,-1 1 0 0 0,1 0-5 0 0,5-12 18 0 0,-5 8-3 0 0,0-1-1 0 0,0 1 1 0 0,-1 0-1 0 0,0-1 1 0 0,0-2-15 0 0,0 2 1 0 0,0 1 1 0 0,0 0-1 0 0,0-1 1 0 0,1 1-1 0 0,1-4-1 0 0,4-3 1 0 0,-5 10-3 0 0,-1 1 1 0 0,1 0-1 0 0,0-1 0 0 0,-1 1 0 0 0,1 0 1 0 0,-1-1-1 0 0,1 1 0 0 0,-1-1 1 0 0,1 1-1 0 0,-1-1 0 0 0,0 1 1 0 0,0-1-1 0 0,0 1 2 0 0,0-3-22 0 0,0 1-1 0 0,1 0 1 0 0,-1 0-1 0 0,1 0 1 0 0,0 0 0 0 0,0 0-1 0 0,0 0 1 0 0,0 0-1 0 0,1-2 23 0 0,3-5-65 0 0,-2 0-38 0 0,4-8-61 0 0,-5 13 58 0 0,1-1-77 0 0,1-1-99 0 0,-3 5 211 0 0,9-11-574 0 0,-9 12-9 0 0,1 0 86 0 0,-1 0 77 0 0,0 1 66 0 0,1-1-12 0 0,-1 1 63 0 0,1 0-18 0 0,0 0-141 0 0,0 0-7 0 0,-1 0 119 0 0,1 0 10 0 0,-1-1-72 0 0,5-3-1700 0 0,3-4-1223 0 0,-9 8 3375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02.3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0 182 8176 0 0,'0'0'182'0'0,"3"3"29"0"0,10 7 13 0 0,2-8-32 0 0,-5-3-155 0 0,2-5-37 0 0,0 0 10 0 0,-1 4 46 0 0,-4 2 69 0 0,-5 1-65 0 0,0-1 1 0 0,0 0-1 0 0,0 0 1 0 0,0 0-1 0 0,0-1 0 0 0,0 1 1 0 0,0 0-1 0 0,0-1 1 0 0,0 1-1 0 0,1-1-60 0 0,18-9 534 0 0,-5 3-232 0 0,-5 2-135 0 0,-1 1-113 0 0,-2 2 39 0 0,0-2 38 0 0,-6-1-7 0 0,-2-4 103 0 0,0 8-217 0 0,0 0-1 0 0,0 0 1 0 0,0 0-1 0 0,0 0 1 0 0,0 0-1 0 0,1 0 1 0 0,-1 0 0 0 0,0 0-1 0 0,1 0 1 0 0,-1 0-1 0 0,0 0 1 0 0,1 0-1 0 0,0 0-9 0 0,0-1 12 0 0,0 1-1 0 0,1 0 0 0 0,-1 0 0 0 0,0 0 0 0 0,1 0 1 0 0,0 0-1 0 0,-1 0 0 0 0,1 0 0 0 0,-1 0 0 0 0,3 0-11 0 0,4-3 51 0 0,-7 3-48 0 0,0 1 1 0 0,0-1 0 0 0,0 0 0 0 0,0 0-1 0 0,0 1 1 0 0,0-1 0 0 0,0 0 0 0 0,-1 0-1 0 0,1 0 1 0 0,0 0 0 0 0,0 0 0 0 0,-1 0-1 0 0,1 0 1 0 0,-1 0 0 0 0,1 0 0 0 0,-1-1-1 0 0,0 1 1 0 0,1 0 0 0 0,-1 0 0 0 0,0 0-1 0 0,0 0 1 0 0,0-1 0 0 0,1 1 0 0 0,-1 0-1 0 0,-1 0 1 0 0,1-1 0 0 0,0 1 0 0 0,0-1-4 0 0,0-1 5 0 0,-1 1 0 0 0,1 0 0 0 0,1-1-1 0 0,-1 1 1 0 0,0-1 0 0 0,1 1 0 0 0,-1 0 0 0 0,1-1 0 0 0,0 1 0 0 0,0-1-5 0 0,4-5 21 0 0,-5 8-20 0 0,0 0-1 0 0,0 0 1 0 0,0-1 0 0 0,0 1-1 0 0,0 0 1 0 0,0 0 0 0 0,0 0-1 0 0,0 0 1 0 0,1 0 0 0 0,-1 0 0 0 0,0 0-1 0 0,0-1 1 0 0,0 1 0 0 0,0 0-1 0 0,0 0 1 0 0,0 0 0 0 0,0 0-1 0 0,0 0 1 0 0,0 0 0 0 0,0-1 0 0 0,0 1-1 0 0,0 0 1 0 0,0 0 0 0 0,0 0-1 0 0,0 0 1 0 0,0 0 0 0 0,0-1-1 0 0,0 1 1 0 0,0 0 0 0 0,0 0 0 0 0,0 0-1 0 0,0 0 1 0 0,0 0 0 0 0,0-1-1 0 0,-1 1 1 0 0,1 0 0 0 0,0 0-1 0 0,0 0 1 0 0,0 0 0 0 0,0 0 0 0 0,0 0-1 0 0,0 0 1 0 0,0 0 0 0 0,0-1-1 0 0,-1 1 1 0 0,1 0 0 0 0,0 0-1 0 0,0 0 1 0 0,0 0 0 0 0,0 0 0 0 0,0 0-1 0 0,-4-4 7 0 0,0-2 23 0 0,-1 1-4 0 0,-4 4 36 0 0,7-2-9 0 0,-1 0-44 0 0,-2-1-2 0 0,0-1 62 0 0,3 7 49 0 0,-16 10 58 0 0,14-11-130 0 0,0 1 0 0 0,0 1 0 0 0,0-1 0 0 0,1 1 0 0 0,-3 2-46 0 0,-6 6 131 0 0,8-9-91 0 0,1 1 1 0 0,0 0 0 0 0,0 0 0 0 0,0 0-1 0 0,0 1 1 0 0,0-1 0 0 0,1 1-1 0 0,-1-1 1 0 0,1 1 0 0 0,0 1-41 0 0,0 3 65 0 0,-4 9 60 0 0,-4-7-17 0 0,-2 1 42 0 0,9 1 35 0 0,3-5-80 0 0,1-5-69 0 0,-1 0 0 0 0,0 0-1 0 0,0 0 1 0 0,0 0-1 0 0,-1 0 1 0 0,1 0-1 0 0,0 0 1 0 0,-1 0 0 0 0,1 0-1 0 0,-1 1-35 0 0,-4 4 102 0 0,-2 7 101 0 0,7-13-185 0 0,-1 0 1 0 0,1 0-1 0 0,0 1 1 0 0,0-1 0 0 0,-1 0-1 0 0,1 0 1 0 0,0 1-1 0 0,0-1 1 0 0,0 0-1 0 0,0 0 1 0 0,0 1 0 0 0,1-1-1 0 0,-1 0 1 0 0,0 0-1 0 0,0 1 1 0 0,1-1-1 0 0,-1 0 1 0 0,1 0 0 0 0,-1 0-19 0 0,16 27 373 0 0,-5-21-219 0 0,5 4-17 0 0,0 1-5 0 0,10 0-48 0 0,-7-4-32 0 0,-14-5-51 0 0,-2-1 8 0 0,0-1-1 0 0,0 0 1 0 0,0 1 0 0 0,0-1-1 0 0,0 0 1 0 0,0-1 0 0 0,0 1-1 0 0,0 0 1 0 0,0-1 0 0 0,0 0-1 0 0,1 0 1 0 0,2 0-9 0 0,3 1 19 0 0,-6-1-13 0 0,1 0-1 0 0,-1 0 0 0 0,1 0 0 0 0,-1 0 1 0 0,1 0-1 0 0,-1-1 0 0 0,1 1 0 0 0,-1-1 1 0 0,2 0-6 0 0,4-3-46 0 0,17-5 131 0 0,-16 5-114 0 0,0 1-95 0 0,-6 1 15 0 0,0 1-39 0 0,0-1-43 0 0,0 1-49 0 0,-2 0-66 0 0,1 1-59 0 0,-1-1-52 0 0,1 1-46 0 0,1-1-574 0 0,2-1-105 0 0,4-2-800 0 0,7-4-1104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03.7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62 1 11792 0 0,'-10'0'300'0'0,"-3"0"-7"0"0,2 1-83 0 0,3 3-113 0 0,5-1-99 0 0,3 2-40 0 0,-3 0 204 0 0,-7 5 45 0 0,8-7-21 0 0,0 1-82 0 0,2-1-58 0 0,1 2-5 0 0,-1-2 31 0 0,0-3-59 0 0,0 27 737 0 0,0-17-463 0 0,0 3 46 0 0,1-10-277 0 0,-1 0 0 0 0,0 0-1 0 0,1-1 1 0 0,-1 1 0 0 0,1 0 0 0 0,0 0 0 0 0,0 0-56 0 0,7 14 344 0 0,-5-9-164 0 0,-2-2-46 0 0,-1 1-19 0 0,-1 3 8 0 0,-1-1-3 0 0,2-2-8 0 0,1 0 17 0 0,2 0 45 0 0,4 5 101 0 0,3 10 212 0 0,-4-8-200 0 0,-2-1-110 0 0,-3-1-85 0 0,0 5 147 0 0,1-3-51 0 0,1-2-46 0 0,1-2-42 0 0,-2-2-53 0 0,7 12 143 0 0,-2-5-86 0 0,-2 10 24 0 0,1-12-46 0 0,-5-12-75 0 0,-1 0 1 0 0,1 1 0 0 0,0-1-1 0 0,-1 0 1 0 0,1 1 0 0 0,-1-1 0 0 0,1 1-1 0 0,-1-1 1 0 0,1 1 0 0 0,-1-1-1 0 0,0 1 1 0 0,0-1 0 0 0,0 1-8 0 0,0-1 4 0 0,0 1 0 0 0,1 0 0 0 0,-1-1 1 0 0,0 1-1 0 0,1-1 0 0 0,-1 1 0 0 0,1-1 0 0 0,-1 1 1 0 0,1-1-1 0 0,-1 1 0 0 0,1-1 0 0 0,0 0 1 0 0,0 1-1 0 0,0-1-4 0 0,4 7 31 0 0,-1 3-9 0 0,0-2 2 0 0,18 14 30 0 0,-19-21 5 0 0,-3-2 6 0 0,0 0-1 0 0,2 0 0 0 0,11-2 6 0 0,2-11 20 0 0,-6 2-25 0 0,-3-1-38 0 0,-4 8-25 0 0,0 1 1 0 0,0 0 0 0 0,0 0 0 0 0,0 0 0 0 0,0 0-1 0 0,1 0-2 0 0,-1 1 5 0 0,-1 0-1 0 0,1 0 1 0 0,-1 0-1 0 0,0 0 1 0 0,1 0-1 0 0,-1 0 1 0 0,0 0-1 0 0,0 0 1 0 0,0-1-1 0 0,-1 1 1 0 0,1 0-1 0 0,0-1 1 0 0,-1 1-5 0 0,1-1 0 0 0,-1 1 0 0 0,1-1 0 0 0,-1 1 0 0 0,1 0 0 0 0,0 0 0 0 0,0-1 1 0 0,0 1-1 0 0,1 0 0 0 0,-1 0 0 0 0,0 0 0 0 0,1 0 0 0 0,-1 0 0 0 0,1 0 0 0 0,6-5 0 0 0,-5 4 0 0 0,0 0 0 0 0,0 0 0 0 0,0 0 0 0 0,0 0 0 0 0,-1-1 0 0 0,1 0 0 0 0,2-6 0 0 0,-5 8 0 0 0,1 0 0 0 0,0 0 0 0 0,1-1 0 0 0,-1 1 0 0 0,0 0 0 0 0,1 0 0 0 0,-1 1 0 0 0,1-1 0 0 0,0 0 0 0 0,14-16 0 0 0,-11 12-2 0 0,0 0 0 0 0,1 0-1 0 0,0 1 1 0 0,0 0 0 0 0,0 0 0 0 0,4-2 2 0 0,7-2-59 0 0,-4 3 51 0 0,-9 3 5 0 0,1 3 7 0 0,19 0-65 0 0,0 0 39 0 0,-5 0-28 0 0,-19 0 49 0 0,1 0 0 0 0,-1 0 0 0 0,1 0 0 0 0,-1 0 0 0 0,1 0 0 0 0,-1 0-1 0 0,1 0 1 0 0,-1 0 0 0 0,1 0 0 0 0,-1 0 0 0 0,1 0 0 0 0,-1 0-1 0 0,1 0 1 0 0,-1 1 0 0 0,0-1 0 0 0,1 0 0 0 0,-1 0 0 0 0,1 0 0 0 0,-1 1-1 0 0,1-1 1 0 0,-1 0 0 0 0,0 0 0 0 0,1 1 0 0 0,-1-1 0 0 0,0 0 0 0 0,1 1-1 0 0,-1-1 1 0 0,0 1 0 0 0,0-1 0 0 0,1 0 0 0 0,-1 1 0 0 0,0 0 1 0 0,5 5-29 0 0,22 9-35 0 0,-16-11 54 0 0,-10-3 10 0 0,0-1 0 0 0,0 0 0 0 0,0 1 0 0 0,0-1 0 0 0,0 1 0 0 0,0-1 0 0 0,0 1 0 0 0,0 0 0 0 0,0-1 0 0 0,0 1 0 0 0,0 0 0 0 0,-1 0 0 0 0,1-1 0 0 0,0 1-1 0 0,0 0 1 0 0,-1 0 0 0 0,1 0 0 0 0,0 1 0 0 0,3 8 0 0 0,-3-9 0 0 0,-1 0 0 0 0,1 1 0 0 0,-1-1 0 0 0,1 1 0 0 0,0-1 0 0 0,0 0 0 0 0,0 0 0 0 0,0 1 0 0 0,-1-1 0 0 0,2 0 0 0 0,-1 0 0 0 0,0 0 0 0 0,0 0 0 0 0,0 0 0 0 0,0 0 0 0 0,1 0 0 0 0,3 2 0 0 0,-3-2 0 0 0,1 1 0 0 0,-1-1 0 0 0,0 0 0 0 0,-1 1 0 0 0,1 0 0 0 0,0-1 0 0 0,0 1 0 0 0,0 1 0 0 0,-1-2 0 0 0,0 1 0 0 0,-1 0 0 0 0,1 1 0 0 0,0-1 0 0 0,-1 0 0 0 0,0 0 0 0 0,1 0 0 0 0,-1 0 0 0 0,0 0 0 0 0,0 0 0 0 0,0 0 0 0 0,0 1 0 0 0,0-3 0 0 0,0 4 1 0 0,-1 0-1 0 0,1-1 0 0 0,-1 1 1 0 0,0 0-1 0 0,0-1 0 0 0,0 1 0 0 0,0-1 1 0 0,0 1-1 0 0,-1-1 0 0 0,0 0 1 0 0,1 0-1 0 0,-1 0 0 0 0,-1 1 1 0 0,1-2-1 0 0,0 1 0 0 0,-1 0 0 0 0,1 0 8 0 0,-1-1 0 0 0,1 0 0 0 0,-1 0 1 0 0,0 0-1 0 0,0 0 0 0 0,-2 1-8 0 0,-18 7 13 0 0,0 0 44 0 0,20-8-55 0 0,-1 0 1 0 0,1 0-1 0 0,-1-1 0 0 0,0 0 0 0 0,1 1 0 0 0,-1-1 0 0 0,0-1 0 0 0,0 1 0 0 0,-1 0-2 0 0,-17-1 53 0 0,-12 0-11 0 0,-1 0-85 0 0,1 0-95 0 0,3 0-103 0 0,20-1 160 0 0,2-3-96 0 0,5 2 38 0 0,1-1-39 0 0,0 0-47 0 0,0 0-51 0 0,0 0-96 0 0,-1 0-78 0 0,0 0-84 0 0,0 0-92 0 0,3 3 208 0 0,-1-1-57 0 0,1 1-52 0 0,-1-1-46 0 0,0 1-164 0 0,1 0-45 0 0,-2 0-199 0 0,0 0-539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04.4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10384 0 0,'0'-12'301'0'0,"0"12"-295"0"0,0 0-1 0 0,0-1 1 0 0,0 1 0 0 0,0 0-1 0 0,0 0 1 0 0,0 0 0 0 0,0 0-1 0 0,0 0 1 0 0,0 0 0 0 0,0-1-1 0 0,0 1 1 0 0,0 0 0 0 0,0 0-1 0 0,1 0 1 0 0,-1 0-1 0 0,0 0 1 0 0,0 0 0 0 0,0-1-1 0 0,0 1 1 0 0,0 0 0 0 0,0 0-1 0 0,0 0 1 0 0,0 0 0 0 0,0 0-1 0 0,1 0 1 0 0,-1 0 0 0 0,0 0-1 0 0,0 0 1 0 0,0 0 0 0 0,0 0-1 0 0,0 0 1 0 0,0 0 0 0 0,0 0-1 0 0,1 0 1 0 0,-1-1 0 0 0,0 1-1 0 0,0 0 1 0 0,0 0 0 0 0,0 0-1 0 0,0 0 1 0 0,1 0-1 0 0,-1 1 1 0 0,0-1 0 0 0,0 0-1 0 0,0 0 1 0 0,0 0 0 0 0,0 0-1 0 0,0 0 1 0 0,1 0 0 0 0,-1 0-1 0 0,0 0 1 0 0,0 0 0 0 0,0 0-1 0 0,0 0-5 0 0,6 0 90 0 0,-1 0-60 0 0,24 0-28 0 0,-25 0 20 0 0,0 0 41 0 0,0 0 48 0 0,-1 0 34 0 0,6 2 389 0 0,-5 0-225 0 0,-2 2-143 0 0,-2-1-67 0 0,1 1-46 0 0,1-4 101 0 0,11 0-2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04.7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9040 0 0,'2'2'69'0'0,"3"3"-81"0"0,-3-3 84 0 0,0-1 4 0 0,-1 1 37 0 0,0-1 44 0 0,1 1 49 0 0,0-2 6 0 0,6 0-141 0 0,-6 0-13 0 0,0 0 83 0 0,-1 0 161 0 0,-1 0 265 0 0,-3 1-208 0 0,1 0-81 0 0,0-1-70 0 0,0 1-58 0 0,0-1-7 0 0,-2 4 25 0 0,4 1-36 0 0,0-2 108 0 0,0-3-187 0 0,0 0-102 0 0,0 0-86 0 0,0 0 25 0 0,0 0-33 0 0,0 0-35 0 0,0 0-34 0 0,0 0-301 0 0,-1-1 62 0 0,1 1-46 0 0,-2-2-596 0 0,-2-2-475 0 0,-4-4-902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04.0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1 106 11464 0 0,'0'0'333'0'0,"0"0"0"0"0,0 0-248 0 0,2 2-50 0 0,8 11-21 0 0,-7 2 16 0 0,-3-9 13 0 0,0 6 93 0 0,0-11-121 0 0,0-1 1 0 0,1 1-1 0 0,-1 0 0 0 0,0 0 0 0 0,1 0 1 0 0,-1-1-1 0 0,1 1 0 0 0,-1 0 1 0 0,1-1-1 0 0,-1 1 0 0 0,1 0 1 0 0,-1-1-1 0 0,1 1 0 0 0,-1 0 1 0 0,1-1-1 0 0,0 1 0 0 0,-1-1 0 0 0,1 1 1 0 0,0-1-1 0 0,0 0 0 0 0,-1 1 1 0 0,1-1-1 0 0,0 0 0 0 0,0 1 1 0 0,0-1-16 0 0,8 7 132 0 0,-5-1-10 0 0,-3 1 15 0 0,0 1 45 0 0,-1-7-148 0 0,0-1-1 0 0,1 1 1 0 0,-1 0 0 0 0,0 0-1 0 0,0 0 1 0 0,1 0 0 0 0,-1 0 0 0 0,1 0-1 0 0,-1 0 1 0 0,1 0 0 0 0,-1-1-1 0 0,1 1 1 0 0,-1 0 0 0 0,1 0-1 0 0,0-1 1 0 0,-1 1 0 0 0,1 0-1 0 0,0-1 1 0 0,0 1 0 0 0,0-1 0 0 0,0 1-34 0 0,10 6 310 0 0,1-1-34 0 0,2 0-14 0 0,-5 0-57 0 0,-6-3-5 0 0,-1-2-73 0 0,1 0-46 0 0,1-1-45 0 0,0 0-12 0 0,-2 0 32 0 0,10 11 106 0 0,-9-9-40 0 0,-1-2-8 0 0,5 0-29 0 0,2 0-75 0 0,0 0-45 0 0,7 0-104 0 0,-14 0 69 0 0,-2 0-39 0 0,0 0-81 0 0,0 0-205 0 0,3-2-366 0 0,9-11-35 0 0</inkml:trace>
  <inkml:trace contextRef="#ctx0" brushRef="#br0" timeOffset="184.99">303 0 6896 0 0,'-11'1'169'0'0,"11"-1"-166"0"0,0 0 0 0 0,0 0 0 0 0,0 1 0 0 0,0-1 0 0 0,0 0 0 0 0,0 0 0 0 0,0 0 0 0 0,0 0 0 0 0,0 0 0 0 0,0 0 0 0 0,0 0 0 0 0,0 0-1 0 0,0 0 1 0 0,0 0 0 0 0,0 0 0 0 0,0 0 0 0 0,0 0 0 0 0,0 1 0 0 0,0-1 0 0 0,0 0 0 0 0,0 0 0 0 0,0 0 0 0 0,0 0 0 0 0,0 0 0 0 0,0 0 0 0 0,0 0 0 0 0,0 0 0 0 0,0 0 0 0 0,0 0-1 0 0,0 0 1 0 0,0 1 0 0 0,0-1 0 0 0,0 0 0 0 0,0 0 0 0 0,0 0 0 0 0,0 0 0 0 0,0 0 0 0 0,0 0 0 0 0,0 0 0 0 0,0 0 0 0 0,0 0 0 0 0,0 0 0 0 0,0 0 0 0 0,0 0 0 0 0,0 0 0 0 0,0 0-1 0 0,0 1 1 0 0,1-1 0 0 0,-1 0 0 0 0,0 0 0 0 0,0 0 0 0 0,0 0-3 0 0,7 4 110 0 0,4 1-71 0 0,-4-1-78 0 0,2 2 60 0 0,-5 0 56 0 0,1 5 264 0 0,0 0 170 0 0,0-5-204 0 0,-4-5 7 0 0,0 1-67 0 0,0 0-61 0 0,-1-1-50 0 0,1 1-27 0 0,-1 0-45 0 0,-1 4 12 0 0,1-4-14 0 0,-1 0 77 0 0,1 6 22 0 0,0 0 52 0 0,-1 3 87 0 0,0 1 47 0 0,2 3 116 0 0,3 7 283 0 0,0-11-491 0 0,3 9 107 0 0,-4-5-67 0 0,-4-1 38 0 0,0-7-123 0 0,-1 1 35 0 0,-4 11 148 0 0,-9 33 581 0 0,11-34-653 0 0,2 7 147 0 0,2-22-404 0 0,0 0-1 0 0,0 1 1 0 0,0-1-1 0 0,-1 0 1 0 0,1 0-1 0 0,-1 0 1 0 0,1 1-1 0 0,-1-1 1 0 0,0 0-1 0 0,-1 0-63 0 0,-7 12 237 0 0,-4 9 144 0 0,10-3-72 0 0,1 4 42 0 0,0-19-262 0 0,1-1 0 0 0,-1 0 0 0 0,-1 0-1 0 0,1 0 1 0 0,-1 0 0 0 0,0 0 0 0 0,0-1 0 0 0,-2 3-89 0 0,1 0 86 0 0,-4 7 40 0 0,-4 16 217 0 0,3-6-72 0 0,3-10-130 0 0,1-5-71 0 0,0-2-57 0 0,-5 0 69 0 0,10-7-78 0 0,-1 0 0 0 0,1 0 1 0 0,0 1-1 0 0,-1-1 0 0 0,1 0 0 0 0,-1 1 1 0 0,1-1-1 0 0,0 0 0 0 0,-1 1 0 0 0,1-1 0 0 0,0 0 1 0 0,0 1-1 0 0,-1-1 0 0 0,1 0 0 0 0,0 1 1 0 0,0-1-1 0 0,0 1 0 0 0,-1-1 0 0 0,1 1 1 0 0,0-1-1 0 0,0 1 0 0 0,0-1 0 0 0,0 1 1 0 0,0-1-1 0 0,0 0 0 0 0,0 1 0 0 0,0-1 0 0 0,0 1 1 0 0,0-1-1 0 0,0 1 0 0 0,0-1 0 0 0,0 1-4 0 0,0 0 6 0 0,1 0-1 0 0,-1-1 1 0 0,0 1-1 0 0,0 0 1 0 0,-1 0-1 0 0,1 0 0 0 0,0 0 1 0 0,0-1-1 0 0,0 1 1 0 0,0 0-1 0 0,-1 0 1 0 0,1-1-1 0 0,0 1 0 0 0,-1 1-5 0 0,-9 3 70 0 0,8-2-67 0 0,1 0-29 0 0,1-1-24 0 0,0 0-33 0 0,0-1-39 0 0,0 0-34 0 0,0-1-128 0 0,0 0-40 0 0,0 0-865 0 0,0 0-54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02.6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11056 0 0,'7'0'48'0'0,"0"0"90"0"0,1 0 89 0 0,11 0 387 0 0,-12 0-436 0 0,-4 1-175 0 0,-1-1-1 0 0,1 1 1 0 0,-1-1-1 0 0,0 1 1 0 0,1 0 0 0 0,-1 0-1 0 0,0 0 1 0 0,2 1-3 0 0,7 3 96 0 0,-7-2-4 0 0,1-1 40 0 0,3 5 76 0 0,1 7 192 0 0,-1 0-46 0 0,0-4-158 0 0,1-2-41 0 0,4 3 24 0 0,-5-2-23 0 0,-2 0 14 0 0,-2 0 50 0 0,1 10 108 0 0,-4-14-247 0 0,0-1 0 0 0,0 1 1 0 0,1-1-1 0 0,-1 0 0 0 0,1 1 1 0 0,0-1-1 0 0,1 1-81 0 0,6 9 302 0 0,1-1-26 0 0,-1 8 64 0 0,-2 10 146 0 0,1-1-61 0 0,-1 0-61 0 0,1 0-64 0 0,-3-2 5 0 0,0-13-99 0 0,0-3-64 0 0,-3 6 1 0 0,1-2 2 0 0,8-1 16 0 0,-9-14-145 0 0,-1 0-1 0 0,1 1 0 0 0,-1-1 0 0 0,0 1 0 0 0,1 0 1 0 0,-1-1-1 0 0,0 1 0 0 0,0 0 0 0 0,0 0 0 0 0,-1 0 0 0 0,1 0-15 0 0,2 20 96 0 0,-1-12-28 0 0,8 10-4 0 0,-4-9-4 0 0,1-5-53 0 0,-2-2 4 0 0,8 8 55 0 0,-10-4-25 0 0,-4-1-98 0 0,1-7 52 0 0,0 3-118 0 0,0-3 38 0 0,0 0 16 0 0,0 0-36 0 0,0 0-15 0 0,0 0-35 0 0,0 0-41 0 0,0 0-46 0 0,0 0-48 0 0,0 0-47 0 0,0 0-43 0 0,0 0-38 0 0,0 0-273 0 0,0 0-64 0 0,0 0-49 0 0,0 0-38 0 0,0 0-1508 0 0,0 0-1338 0 0</inkml:trace>
  <inkml:trace contextRef="#ctx0" brushRef="#br0" timeOffset="289.32">469 378 10480 0 0,'3'0'233'0'0,"8"3"-118"0"0,7 9 151 0 0,0 6 20 0 0,-7-6-132 0 0,-3-3-83 0 0,-1-2-44 0 0,3 5 9 0 0,-1 1 77 0 0,-3-4 33 0 0,-1-3 55 0 0,8 2 360 0 0,-6 4 23 0 0,-6-10-541 0 0,1-1 0 0 0,-1 0 1 0 0,1 0-1 0 0,-1 0 0 0 0,1-1 0 0 0,0 1 1 0 0,-1 0-1 0 0,1 0 0 0 0,0-1 0 0 0,-1 1 0 0 0,2-1-43 0 0,6 3 223 0 0,2 2 80 0 0,3 2 22 0 0,6 4 197 0 0,-5-6-211 0 0,-2-1-112 0 0,1-3-80 0 0,12-1 180 0 0,-17 0-156 0 0,-1 0 57 0 0,-3 2 87 0 0,-3 0-267 0 0,-1-1-1 0 0,1 0 1 0 0,0 0-1 0 0,0 0 1 0 0,0 0-1 0 0,-1 0 1 0 0,1 0-1 0 0,0 0 1 0 0,0-1-1 0 0,0 1 1 0 0,1-1-1 0 0,-1 1 1 0 0,0-1-1 0 0,1 0-19 0 0,21 1 96 0 0,-23-1-94 0 0,1 0-44 0 0,-1 0-71 0 0,3-2-103 0 0,1-4-126 0 0,-4 5 199 0 0,0 0-56 0 0,1-1-75 0 0,0 1-95 0 0,-1 1-2 0 0,1-1-57 0 0,-1 1-49 0 0,1-1-45 0 0,0 1-153 0 0,0 0-43 0 0,0 0-187 0 0,1 0-500 0 0,-3 0 1370 0 0</inkml:trace>
  <inkml:trace contextRef="#ctx0" brushRef="#br0" timeOffset="760.28">892 303 10080 0 0,'3'0'230'0'0,"7"0"30"0"0,-10 0-255 0 0,0 0 0 0 0,0 0 0 0 0,0 0 0 0 0,0 0 0 0 0,1 0 0 0 0,-1 0-1 0 0,0 0 1 0 0,0 0 0 0 0,0 0 0 0 0,0 0 0 0 0,0 0 0 0 0,0 0 0 0 0,0 0-1 0 0,0 0 1 0 0,0 0 0 0 0,0 0 0 0 0,0 0 0 0 0,1 0 0 0 0,-1 0 0 0 0,0 0 0 0 0,0 0-1 0 0,0 0 1 0 0,0 0 0 0 0,0 0 0 0 0,0 0 0 0 0,0 0 0 0 0,0 0 0 0 0,0 0-1 0 0,0 0 1 0 0,0 0 0 0 0,0 0 0 0 0,0 0 0 0 0,0 0 0 0 0,1 1 0 0 0,-1-1-1 0 0,0 0 1 0 0,0 0 0 0 0,0 0 0 0 0,0 0 0 0 0,0 0 0 0 0,0 0 0 0 0,0 0 0 0 0,0 0-1 0 0,0 0 1 0 0,0 0 0 0 0,0 0 0 0 0,0 1 0 0 0,0-1 0 0 0,0 0 0 0 0,0 0-1 0 0,0 0 1 0 0,0 0 0 0 0,0 0 0 0 0,0 0 0 0 0,0 0 0 0 0,0 0 0 0 0,0 0-5 0 0,0 1 8 0 0,0-1 0 0 0,0 1 1 0 0,0 0-1 0 0,0-1 1 0 0,0 1-1 0 0,0-1 0 0 0,0 1 1 0 0,0-1-1 0 0,1 1 1 0 0,-1-1-1 0 0,0 1 0 0 0,0-1 1 0 0,1 1-1 0 0,-1-1 1 0 0,0 1-1 0 0,1-1 0 0 0,-1 1 1 0 0,0-1-1 0 0,1 0 1 0 0,-1 1-1 0 0,1-1 0 0 0,-1 0 1 0 0,1 1-1 0 0,-1-1-8 0 0,6 6 59 0 0,-3 4-39 0 0,-3-2 16 0 0,0 1 61 0 0,1 4 140 0 0,-1-9-143 0 0,0 0-1 0 0,0 0 1 0 0,0 0-1 0 0,-1 0 1 0 0,0 0-1 0 0,1 0 1 0 0,-2 1-94 0 0,-4 14 376 0 0,-8 33 564 0 0,9-35-633 0 0,0 44 765 0 0,0-45-793 0 0,-3 5 44 0 0,0 1-12 0 0,4-6-73 0 0,2-1 7 0 0,1 3 62 0 0,1-3-109 0 0,-2 0 33 0 0,-4 13 983 0 0,-6 18-1214 0 0,8-31 220 0 0,1 0-36 0 0,1-7-38 0 0,1 0 1 0 0,0 1-1 0 0,0-1 0 0 0,1 2-146 0 0,0 12 244 0 0,1 0-40 0 0,0 9 27 0 0,-1-13-17 0 0,0-5-96 0 0,0-2-35 0 0,1-1-38 0 0,1-1-37 0 0,0-1-1 0 0,-1-7-4 0 0,-1-1 0 0 0,1 1 0 0 0,-1 0 1 0 0,0 0-1 0 0,0 0 0 0 0,1 0 0 0 0,-1 0 0 0 0,0 0 0 0 0,0-1 0 0 0,0 1 1 0 0,0 0-1 0 0,0 0 0 0 0,0 0 0 0 0,0 0 0 0 0,0 0 0 0 0,-1 0 1 0 0,1 0-1 0 0,0 0 0 0 0,0-1 0 0 0,-1 1 0 0 0,1 0 0 0 0,0 0 0 0 0,-1 0 1 0 0,1-1-1 0 0,-1 1 0 0 0,1 0 0 0 0,-1 0-3 0 0,1-1 1 0 0,-2 2-68 0 0,2 0 66 0 0,-1 1 172 0 0,1-1-180 0 0,0 0-43 0 0,0 1-61 0 0,0 0-72 0 0,0 2-86 0 0,0 1-99 0 0,0-5 69 0 0,0-1-50 0 0,0 1-46 0 0,0-1-41 0 0,0 1-288 0 0,-1-1-69 0 0,0 1-53 0 0,0 0-38 0 0,-2 2-1243 0 0,-4 5-1204 0 0,5-6 2435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00.1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183 0 8720 0 0,'0'0'197'0'0,"0"0"24"0"0,-2 0 19 0 0,-2 0-51 0 0,-20 0-124 0 0,16 0-43 0 0,1 0 42 0 0,-2 0 163 0 0,3 0 86 0 0,-2 0 509 0 0,4 0-610 0 0,-2 0-48 0 0,-1 2 129 0 0,-1 1 43 0 0,5-2-178 0 0,1 1 0 0 0,-1 0 0 0 0,1 0 0 0 0,-1 0 0 0 0,1 0 0 0 0,0 0 0 0 0,-1 2-158 0 0,-6 8 508 0 0,1 0-103 0 0,4-4-219 0 0,0-1-86 0 0,0 0 25 0 0,-4 1 135 0 0,-5 8 199 0 0,11-9-351 0 0,1 0-42 0 0,1 6 91 0 0,0-3-43 0 0,-1-7-79 0 0,1 0-1 0 0,-1 0 1 0 0,1 1 0 0 0,-1-1-1 0 0,0 0 1 0 0,0 0 0 0 0,-1 0-35 0 0,-3 10 131 0 0,4-12-113 0 0,0 1 1 0 0,1-1 0 0 0,-1 1-1 0 0,1-1 1 0 0,-1 1 0 0 0,1-1-1 0 0,0 1 1 0 0,0-1 0 0 0,0 1-1 0 0,0-1 1 0 0,0 1 0 0 0,0 0-1 0 0,0-1 1 0 0,0 1-19 0 0,8 20 160 0 0,-3-7-101 0 0,-2 0-33 0 0,-3-13-26 0 0,0 0 0 0 0,0-1 0 0 0,1 1 0 0 0,-1-1 0 0 0,0 1 0 0 0,1-1 0 0 0,-1 1 0 0 0,1-1 0 0 0,0 1 0 0 0,-1-1 0 0 0,1 1 0 0 0,0-1 0 0 0,0 0 0 0 0,0 1 1 0 0,4 6-2 0 0,3 9 25 0 0,-6-9-5 0 0,1-1 1 0 0,1-1 0 0 0,0 1-1 0 0,3 4-19 0 0,-6-9 1 0 0,0-1 1 0 0,0 1-1 0 0,0-1 0 0 0,1 0 0 0 0,-1 1 1 0 0,0-1-1 0 0,1 0 0 0 0,-1 0 0 0 0,1 0 1 0 0,0 0-1 0 0,-1 0 0 0 0,1 0 0 0 0,0-1 1 0 0,-1 1-1 0 0,1 0 0 0 0,0-1 0 0 0,0 0 1 0 0,0 1-1 0 0,0-1 0 0 0,-1 0 0 0 0,2 0-1 0 0,3 0 0 0 0,-3 0 0 0 0,-1 0 0 0 0,0 0 0 0 0,0 0 0 0 0,0 0 0 0 0,0 0 0 0 0,0 0 0 0 0,0 1 0 0 0,0-1 0 0 0,0 1 0 0 0,1 0 1 0 0,5 3-2 0 0,-7-3 1 0 0,0 0 0 0 0,1 0 0 0 0,-1 0 0 0 0,0 0 0 0 0,1-1 0 0 0,-1 1 0 0 0,1-1 0 0 0,-1 1 0 0 0,1-1 0 0 0,0 1 0 0 0,-1-1 0 0 0,1 0 0 0 0,-1 0 0 0 0,1 0 0 0 0,2 0-16 0 0,4 1 62 0 0,-5-1-51 0 0,0 0-36 0 0,0 0-51 0 0,0 0-67 0 0,-1 0 9 0 0,0 0-42 0 0,1 0-45 0 0,-1 0-50 0 0,0 0 6 0 0,-1 0-40 0 0,1-1-44 0 0,0 1-46 0 0,0 0-48 0 0,0-1-51 0 0,0 0-54 0 0,0 1-57 0 0,8-4-1389 0 0,8-5-1146 0 0</inkml:trace>
  <inkml:trace contextRef="#ctx0" brushRef="#br0" timeOffset="304.36">440 61 7552 0 0,'0'0'222'0'0,"0"2"-15"0"0,3 6-153 0 0,1-4 102 0 0,1 0 43 0 0,-5-3-176 0 0,1 0 0 0 0,-1-1 0 0 0,1 1 0 0 0,-1 0 1 0 0,0-1-1 0 0,1 1 0 0 0,-1 0 0 0 0,0-1 0 0 0,0 1 0 0 0,0 0 0 0 0,0 0 1 0 0,1-1-1 0 0,-1 1 0 0 0,0 0 0 0 0,0 0-23 0 0,-1 18 477 0 0,1 3 37 0 0,0-9-208 0 0,1-2-98 0 0,1-3-58 0 0,5 7 230 0 0,-3-6-124 0 0,0 3 49 0 0,-2-7-235 0 0,1 5 112 0 0,1 1 65 0 0,-2-7-122 0 0,-1 0-1 0 0,1-1 1 0 0,0 1-1 0 0,0 0 1 0 0,1-1-1 0 0,-1 0 1 0 0,3 4-125 0 0,1-1 185 0 0,-1 0-36 0 0,0 1-6 0 0,2 4 28 0 0,4 6 113 0 0,0-4-2 0 0,-7-9-157 0 0,1 0-1 0 0,-1 0 0 0 0,1 0 1 0 0,-1-1-1 0 0,2 1-124 0 0,8 1 267 0 0,2-3-50 0 0,0-2 163 0 0,-1 0-66 0 0,28 0 538 0 0,-24 0-415 0 0,-7-2-106 0 0,-3-2-61 0 0,3-2-23 0 0,-1 2-142 0 0,9-2 36 0 0,-18 5-129 0 0,0 0-1 0 0,0 0 0 0 0,0 0 1 0 0,-1 0-1 0 0,1-1 0 0 0,0 1 1 0 0,-1 0-1 0 0,1-1 0 0 0,-1 1 1 0 0,0-1-1 0 0,1 1 0 0 0,-1-1 1 0 0,0 0-1 0 0,0 1 0 0 0,1-2-11 0 0,2-7 60 0 0,-3 8-54 0 0,0-1-1 0 0,0 1 0 0 0,0 0 1 0 0,1 0-1 0 0,-1 0 0 0 0,0 0 1 0 0,1 0-1 0 0,-1 1 0 0 0,1-1-5 0 0,0 0 6 0 0,-1 0-1 0 0,1 1 1 0 0,-1-1-1 0 0,0 0 1 0 0,0 0-1 0 0,0 0 1 0 0,0 0-1 0 0,0 0 1 0 0,0 0-1 0 0,0 0 1 0 0,-1 0-1 0 0,1 0 1 0 0,-1-2-6 0 0,2-29 70 0 0,-3 19-34 0 0,1 12-33 0 0,0 1 0 0 0,0-1 0 0 0,0 1 0 0 0,-1-1 0 0 0,1 1 0 0 0,0-1 0 0 0,-1 0 0 0 0,0 1 0 0 0,1 0 0 0 0,-1-1 0 0 0,0 1 0 0 0,0-1 1 0 0,1 1-1 0 0,-2 0-3 0 0,-2-7 21 0 0,1 3-13 0 0,0-2-30 0 0,-4 3-49 0 0,2 2 36 0 0,1 0-36 0 0,0-1 38 0 0,-8-8 27 0 0,6 6-30 0 0,3 1-18 0 0,0 0-34 0 0,-1 0-56 0 0,0 0-60 0 0,0 0-69 0 0,0 0-81 0 0,3 3 326 0 0,0-1-37 0 0,0 1-37 0 0,-1-1-38 0 0,0 1-38 0 0,0-1-39 0 0,1 0-40 0 0,-1 0-41 0 0,0 0-42 0 0,0 0-42 0 0,0 1-42 0 0,0-1-45 0 0,1 0-44 0 0,-1 1-45 0 0,1 0-46 0 0,0 0-47 0 0,-1-1-1371 0 0,2 1-1136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7:59.3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0 123 6568 0 0,'0'0'190'0'0,"0"3"-10"0"0,2 7-111 0 0,3-1 62 0 0,1 1 100 0 0,-4 4 97 0 0,1 0 22 0 0,-3-13-324 0 0,1 0 1 0 0,-1 0 0 0 0,1 0 0 0 0,-1 0-1 0 0,1 0 1 0 0,0 0 0 0 0,-1 0 0 0 0,1-1-1 0 0,0 1 1 0 0,0 0 0 0 0,0 0 0 0 0,0-1-1 0 0,0 1 1 0 0,-1 0 0 0 0,2 0-27 0 0,5 1 164 0 0,-7-1-148 0 0,1-1-1 0 0,-1 0 1 0 0,1 0-1 0 0,-1 0 1 0 0,1 0-1 0 0,-1 1 1 0 0,1-1-1 0 0,-1 0 1 0 0,0 0-1 0 0,1 1 0 0 0,-1-1 1 0 0,1 0-1 0 0,-1 1 1 0 0,0-1-1 0 0,1 0 1 0 0,-1 1-1 0 0,0-1 1 0 0,0 1-1 0 0,1-1 1 0 0,-1 1-1 0 0,0-1 0 0 0,0 0 1 0 0,0 1-1 0 0,1-1 1 0 0,-1 1-1 0 0,0-1 1 0 0,0 1-1 0 0,0-1 1 0 0,0 1-1 0 0,0-1 1 0 0,0 1-1 0 0,0-1 0 0 0,0 1 1 0 0,0-1-1 0 0,0 1 1 0 0,0-1-1 0 0,0 1 1 0 0,-1-1-16 0 0,3 12 278 0 0,3-4-51 0 0,1 5 21 0 0,-1 12 136 0 0,1-11-108 0 0,5 5 232 0 0,-7-11-296 0 0,0-1-40 0 0,5 13 296 0 0,1 1-1 0 0,2-4-38 0 0,-10-14-209 0 0,-1-1-82 0 0,-1 0-53 0 0,-1 1-45 0 0,0 0-1 0 0,1-1 46 0 0,1 0 52 0 0,2 1 82 0 0,7 7 86 0 0,-8-7-61 0 0,-2-3-27 0 0,0 0-7 0 0,0 0 11 0 0,0 0 58 0 0,0 0 29 0 0,-2-3 4 0 0,-5-8-71 0 0,-1-3-6 0 0,4 12-179 0 0,-3-4 34 0 0,6 1-50 0 0,0 0-1 0 0,0 0 1 0 0,1 0-1 0 0,-1 0 1 0 0,1 0-1 0 0,0-3-39 0 0,0-19 109 0 0,1 1-39 0 0,0 4-66 0 0,-1 4 39 0 0,-1 12-40 0 0,1 0 1 0 0,0 0 0 0 0,1 0 0 0 0,-1 0 0 0 0,1 0-1 0 0,0 0-3 0 0,10-15 48 0 0,-6-4-36 0 0,1 13-12 0 0,-5 10 0 0 0,-1 1 0 0 0,1 0 0 0 0,0-1 0 0 0,-1 1 0 0 0,1-1 0 0 0,-1 1 0 0 0,1 0 0 0 0,-1-1 0 0 0,1 1 0 0 0,-1-1 0 0 0,0 1 0 0 0,0-1 0 0 0,0 0 0 0 0,0 0 0 0 0,0-1 0 0 0,0 1 0 0 0,1 0 0 0 0,-1-1 0 0 0,1 1 0 0 0,-1-1 0 0 0,1 1 0 0 0,0-1 0 0 0,0 1 0 0 0,0 0 0 0 0,0 0 0 0 0,0-1 0 0 0,1 1 0 0 0,-1 0 0 0 0,1 0 0 0 0,0-1 0 0 0,-2 3 0 0 0,0 0 0 0 0,1 0 0 0 0,-1-1 0 0 0,0 1 0 0 0,0 0 0 0 0,0 0 0 0 0,0 0 0 0 0,0 0 0 0 0,1-1 0 0 0,-1 1 0 0 0,0 0 0 0 0,0 0 0 0 0,0 0 0 0 0,0 0 0 0 0,1 0 0 0 0,-1 0 0 0 0,0-1 0 0 0,0 1 0 0 0,0 0 0 0 0,1 0 0 0 0,-1 0 0 0 0,0 0 0 0 0,0 0 0 0 0,0 0 0 0 0,1 0 0 0 0,-1 0 0 0 0,0 0 0 0 0,0 0 0 0 0,1 0 0 0 0,-1 0 0 0 0,0 0 0 0 0,0 0 0 0 0,0 0 0 0 0,2-1 0 0 0,4-16 0 0 0,-2 5 0 0 0,-3 11 0 0 0,0-1 0 0 0,-1 0 0 0 0,1 0 0 0 0,1 1 0 0 0,-1-1 0 0 0,0 1 0 0 0,0-1 0 0 0,1 1 0 0 0,-1-1 0 0 0,1 1 0 0 0,3-4 0 0 0,0 1 0 0 0,0 1 0 0 0,1-1 0 0 0,0 1 0 0 0,0 0 0 0 0,1 0 0 0 0,-2 0 0 0 0,-3 2-4 0 0,0 0-1 0 0,0 1 0 0 0,0-1 0 0 0,1 1 0 0 0,-1-1 1 0 0,0 1-1 0 0,0 0 0 0 0,2 0 5 0 0,20 1-72 0 0,-9 0-15 0 0,5-1-17 0 0,3 0 21 0 0,-9 0-48 0 0,6 7-100 0 0,-15-4 106 0 0,1-1-58 0 0,2 0-78 0 0,2-1-99 0 0,-4-1 79 0 0,-4 0 145 0 0,0 0-38 0 0,0 1-5 0 0,0-1-37 0 0,0 0-43 0 0,0 1-47 0 0,0 0-52 0 0,1 0-47 0 0,-1 0-43 0 0,1 0-36 0 0,0 1-139 0 0,1-1-37 0 0,7 5-1447 0 0</inkml:trace>
  <inkml:trace contextRef="#ctx0" brushRef="#br0" timeOffset="393.31">605 290 6536 0 0,'0'0'141'0'0,"0"0"23"0"0,2 0 13 0 0,8 2-42 0 0,-1 3-85 0 0,-7-4-49 0 0,-1 0-1 0 0,1 0 1 0 0,0 0-1 0 0,0-1 0 0 0,-1 1 1 0 0,1 0-1 0 0,0-1 0 0 0,0 1 1 0 0,0-1-1 0 0,0 0 0 0 0,-1 1 1 0 0,2-1-1 0 0,5 0-30 0 0,-1 0 36 0 0,1 0 39 0 0,-1 0 41 0 0,1 0 42 0 0,0 0 45 0 0,-1 0 47 0 0,1 0 49 0 0,-8 0-249 0 0,1 0-1 0 0,-1 0 0 0 0,1 0 1 0 0,-1 0-1 0 0,1 0 1 0 0,-1 0-1 0 0,1 0 1 0 0,-1 0-1 0 0,1 0 1 0 0,-1 0-1 0 0,1 0 0 0 0,-1 0 1 0 0,0 0-1 0 0,1-1 1 0 0,-1 1-1 0 0,1 0 1 0 0,-1 0-1 0 0,1-1 1 0 0,-1 1-1 0 0,0 0 1 0 0,1-1-1 0 0,-1 1 0 0 0,1 0 1 0 0,-1-1-1 0 0,0 1 1 0 0,1 0-1 0 0,-1-1 1 0 0,0 1-1 0 0,0-1-19 0 0,8-6 373 0 0,-5 6-351 0 0,2 1 77 0 0,3-1 127 0 0,8 1 221 0 0,-10 0-280 0 0,-4 0-114 0 0,11-3 220 0 0,-3-2-43 0 0,-3 0-61 0 0,6 0 183 0 0,-8-5 0 0 0,1 6-137 0 0,2 0-81 0 0,3-3-27 0 0,-6 1-34 0 0,-7 4-43 0 0,2 1-30 0 0,0 1 0 0 0,0 0 0 0 0,0 0 1 0 0,0 0-1 0 0,0 0 0 0 0,-1 0 0 0 0,1 0 1 0 0,0 0-1 0 0,0-1 0 0 0,0 1 0 0 0,0 0 0 0 0,0 0 1 0 0,0 0-1 0 0,0 0 0 0 0,0-1 0 0 0,0 1 0 0 0,0 0 1 0 0,0 0-1 0 0,0 0 0 0 0,0 0 0 0 0,0-1 0 0 0,0 1 1 0 0,0 0-1 0 0,0 0 0 0 0,0 0 0 0 0,0 0 1 0 0,0-1-1 0 0,0 1 0 0 0,0 0 0 0 0,0 0 0 0 0,0 0 1 0 0,0 0-1 0 0,0 0 0 0 0,0-1 0 0 0,0 1 0 0 0,0 0 0 0 0,16-19 26 0 0,-4 4-38 0 0,-11 13 5 0 0,0 0 1 0 0,-1 0 0 0 0,1-1 0 0 0,-1 1 0 0 0,0 0 0 0 0,1 0-1 0 0,-1-1 1 0 0,-1 1 0 0 0,1-2 6 0 0,0 0 14 0 0,-3-1 76 0 0,-2 0-45 0 0,-10-10 128 0 0,10 10-123 0 0,2 3 33 0 0,0 1-37 0 0,-6 1-11 0 0,7 1-7 0 0,-13-1 68 0 0,5 0-40 0 0,-11 0 0 0 0,20 0-49 0 0,-1 0 1 0 0,1 0-1 0 0,-1 0 0 0 0,1 0 1 0 0,-1 1-1 0 0,1-1 1 0 0,-1 1-1 0 0,1-1 1 0 0,-1 1-1 0 0,1 0 1 0 0,-1 0-8 0 0,-2 1 15 0 0,1 1 1 0 0,0 0-1 0 0,-1 0 1 0 0,1 0-1 0 0,-2 2-15 0 0,3-2 14 0 0,0-1 0 0 0,-1 1 1 0 0,1-1-1 0 0,-1 0 0 0 0,1 0 0 0 0,-1 0 0 0 0,0 0-14 0 0,-2 1 41 0 0,4-3-28 0 0,1 0 0 0 0,-1 0 0 0 0,1 1 0 0 0,-1-1 0 0 0,0 0 0 0 0,1 1 0 0 0,-1-1 0 0 0,1 0 0 0 0,-1 1 0 0 0,1-1 0 0 0,-1 1 0 0 0,1-1 0 0 0,-1 1 0 0 0,1-1 0 0 0,0 1 0 0 0,-1-1 0 0 0,1 1 0 0 0,0 0 0 0 0,-1-1 0 0 0,1 1 0 0 0,0-1 0 0 0,-1 1-13 0 0,-1 4 56 0 0,-23 25 355 0 0,16-12-284 0 0,-4 8-18 0 0,5-9-32 0 0,7-13-45 0 0,-1 1-1 0 0,2-1 1 0 0,-1 1 0 0 0,1-1 0 0 0,-1 1 0 0 0,1-1-1 0 0,0 1 1 0 0,1 0 0 0 0,0 0-32 0 0,-1 7 90 0 0,3-5-7 0 0,7 13-3 0 0,-3 0 0 0 0,-7-20-77 0 0,0 1 0 0 0,0 0 1 0 0,0-1-1 0 0,0 1 0 0 0,1 0 0 0 0,-1-1 0 0 0,0 1 0 0 0,0-1 1 0 0,1 1-1 0 0,-1 0 0 0 0,0-1 0 0 0,1 1 0 0 0,-1-1 1 0 0,1 1-1 0 0,-1-1 0 0 0,1 1 0 0 0,-1-1 0 0 0,1 1 0 0 0,-1-1 1 0 0,1 0-1 0 0,-1 1 0 0 0,1-1 0 0 0,0 0 0 0 0,-1 1 1 0 0,1-1-4 0 0,30 15 0 0 0,-30-14 0 0 0,1 0 0 0 0,0-1 0 0 0,0 1 0 0 0,0-1 0 0 0,0 0 0 0 0,0 0 0 0 0,0 1 0 0 0,0-1 0 0 0,-1 0 0 0 0,1-1 0 0 0,1 1 0 0 0,6 0 0 0 0,-4 0 1 0 0,-1 1 1 0 0,0 0 0 0 0,0 0-1 0 0,1 0 1 0 0,3 2-2 0 0,17 4-10 0 0,-9-9-26 0 0,-1-3-81 0 0,-12 4 83 0 0,0 0-1 0 0,0-1 1 0 0,0 1-1 0 0,1 1 1 0 0,-1-1 0 0 0,0 1-1 0 0,1-1 1 0 0,-1 1 0 0 0,1 0 34 0 0,26 0-240 0 0,0 0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1:12.1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394 124 6296 0 0,'0'0'184'0'0,"0"-2"-6"0"0,0-4-120 0 0,2 2 27 0 0,2 1 64 0 0,-1 1 44 0 0,-3 2-164 0 0,1 0 0 0 0,-1 0 0 0 0,0-1 0 0 0,1 1 0 0 0,-1 0 0 0 0,0 0 0 0 0,1-1 0 0 0,-1 1 0 0 0,0 0 1 0 0,1 0-1 0 0,-1-1 0 0 0,0 1 0 0 0,0 0 0 0 0,1-1 0 0 0,-1 1 0 0 0,0 0 0 0 0,0-1 0 0 0,0 1 0 0 0,1 0 0 0 0,-1-1 0 0 0,0 1 0 0 0,0-1 0 0 0,0 1 0 0 0,0 0 0 0 0,0-1 0 0 0,0 1 1 0 0,0-1-1 0 0,0 1 0 0 0,0 0 0 0 0,0-1 0 0 0,0 0-29 0 0,0 1 13 0 0,0 0-1 0 0,0 0 1 0 0,0 0 0 0 0,0 0 0 0 0,0 0 0 0 0,0 0 0 0 0,0 0-1 0 0,0 0 1 0 0,0 0 0 0 0,0 0 0 0 0,0 0 0 0 0,0-1 0 0 0,0 1 0 0 0,0 0-1 0 0,0 0 1 0 0,0 0 0 0 0,0 0 0 0 0,0 0 0 0 0,0 0 0 0 0,0 0-1 0 0,0 0 1 0 0,0 0 0 0 0,0 0 0 0 0,0 0 0 0 0,0-1 0 0 0,0 1-1 0 0,0 0 1 0 0,0 0 0 0 0,0 0 0 0 0,0 0 0 0 0,0 0 0 0 0,1 0 0 0 0,-1 0-1 0 0,0 0 1 0 0,0 0 0 0 0,0 0 0 0 0,0 0 0 0 0,0 0 0 0 0,0 0-1 0 0,0 0 1 0 0,0 0 0 0 0,0 0 0 0 0,0 0 0 0 0,0 0 0 0 0,1 0-1 0 0,-1 0 1 0 0,0 0 0 0 0,0 0 0 0 0,0 0 0 0 0,0 0 0 0 0,0 0 0 0 0,0 0-1 0 0,0 0 1 0 0,0 0 0 0 0,0 0 0 0 0,0 0 0 0 0,1 0-13 0 0,2 0 110 0 0,0-1 57 0 0,-1-1 89 0 0,1-2 204 0 0,-2-6 344 0 0,-1 7-570 0 0,0 0-36 0 0,0-2-19 0 0,0 3 322 0 0,0 2-353 0 0,0 0 27 0 0,0-3 70 0 0,0-7-18 0 0,0 8-5 0 0,0 2-6 0 0,0 0-6 0 0,0-3-2 0 0,0-7 4 0 0,0 7 17 0 0,0 3 10 0 0,0-2 1 0 0,-1-4-153 0 0,-5 1 156 0 0,-3 3 36 0 0,2 2-128 0 0,2 0-87 0 0,3 0 113 0 0,-1-2-61 0 0,-6-4-75 0 0,-5 1 71 0 0,11 4-77 0 0,-1 0 0 0 0,1 0 0 0 0,0 1 0 0 0,0-1 0 0 0,-1 1 0 0 0,1 0 0 0 0,0 0 0 0 0,0 0 0 0 0,-1 1 0 0 0,1-1 0 0 0,0 1 0 0 0,0-1 0 0 0,0 1 0 0 0,-2 1-35 0 0,0 0 42 0 0,-9 5 35 0 0,11-6-74 0 0,-1 0 0 0 0,1-1-1 0 0,-1 1 1 0 0,0-1 0 0 0,0 0 0 0 0,-3 0-3 0 0,1 1 0 0 0,0 0 0 0 0,0 0 0 0 0,1 1 0 0 0,-1 0 0 0 0,0 0 0 0 0,1 0 0 0 0,-1 1 0 0 0,1-1 0 0 0,-4 4 0 0 0,-4 0 0 0 0,-17-1 0 0 0,0 10 0 0 0,12-2 0 0 0,-4 2 0 0 0,14-2 0 0 0,-3-7 0 0 0,10-6 0 0 0,0 0 0 0 0,0 1 0 0 0,0-1 0 0 0,0 1 0 0 0,0-1 0 0 0,0 1 0 0 0,1 0 0 0 0,-1-1 0 0 0,0 1 0 0 0,0 0 0 0 0,0 0 0 0 0,1-1 0 0 0,-1 1 0 0 0,0 0 0 0 0,1 0 0 0 0,-1 0 0 0 0,-2 4 0 0 0,3-4 0 0 0,0-1 0 0 0,0 1 0 0 0,0-1 0 0 0,-1 1 0 0 0,1 0 0 0 0,0-1 0 0 0,-1 1 0 0 0,1-1 0 0 0,-1 1 0 0 0,1-1 0 0 0,-1 1 0 0 0,1-1 0 0 0,-1 1 0 0 0,1-1 0 0 0,-1 0 0 0 0,1 1 0 0 0,-1-1 0 0 0,1 0 0 0 0,-1 1 0 0 0,0-1 0 0 0,1 0 0 0 0,-1 1 0 0 0,-4 1 0 0 0,1 0 0 0 0,0 2 0 0 0,-5 18 0 0 0,7-18 1 0 0,-12 19-62 0 0,8-20 49 0 0,5-3 12 0 0,1 0 0 0 0,0 0 0 0 0,0 0 0 0 0,0 0 0 0 0,0 0 0 0 0,-1 0 0 0 0,1 0 0 0 0,0 1 0 0 0,0-1 0 0 0,0 0 0 0 0,0 0 0 0 0,-1 0 0 0 0,1 0 0 0 0,0 0 0 0 0,0 0 0 0 0,0 0 0 0 0,0 0 0 0 0,-1 0 0 0 0,1 1 0 0 0,0-1 0 0 0,0 0 0 0 0,0 0 0 0 0,0 0 0 0 0,0 0 0 0 0,0 0 0 0 0,0 1 0 0 0,0-1 0 0 0,-1 0 0 0 0,1 0 0 0 0,0 0 0 0 0,0 0 0 0 0,0 1-1 0 0,0-1 1 0 0,0 0 0 0 0,0 0 0 0 0,0 0 0 0 0,-1 26 1 0 0,1 2-12 0 0,2-23-32 0 0,13 20 33 0 0,-4-20 10 0 0,6 23 0 0 0,-6-17 0 0 0,-8-8 0 0 0,0 1 0 0 0,1 0 0 0 0,0-1 0 0 0,0 1 0 0 0,0-1 0 0 0,0 0 0 0 0,0-1 0 0 0,1 1 0 0 0,-1-1 0 0 0,1 0 0 0 0,3 2 0 0 0,10 6 0 0 0,-14-7 0 0 0,0-1 0 0 0,0 1 0 0 0,1-1 0 0 0,-1 0 0 0 0,2 1 0 0 0,15 2 0 0 0,-14-3 0 0 0,0 0 0 0 0,0 0 0 0 0,0 0 0 0 0,2 2 0 0 0,1 1 1 0 0,0-2 1 0 0,0 1-1 0 0,10 1-1 0 0,24 9 60 0 0,-34-11-37 0 0,0 0 0 0 0,0-1 0 0 0,3 1-23 0 0,17 3 48 0 0,121 35-27 0 0,-132-40 7 0 0,-16-1-23 0 0,0 0 0 0 0,1 0 0 0 0,-1 0 0 0 0,0 1 0 0 0,0-1 0 0 0,0 1 0 0 0,0 0 0 0 0,1 0-5 0 0,24 9 59 0 0,-16-8-47 0 0,-9-1-11 0 0,-1-1 0 0 0,0 0 0 0 0,0 1 0 0 0,0-1 0 0 0,1 1 0 0 0,-1 0 0 0 0,0 0 0 0 0,0 0 0 0 0,0 0 0 0 0,0 0 0 0 0,0 0 0 0 0,-1 1 0 0 0,1-1 0 0 0,0 0 0 0 0,0 1-1 0 0,0 1 8 0 0,1-1 1 0 0,0 0-1 0 0,-1-1 1 0 0,1 1-1 0 0,0 0 1 0 0,2 0-9 0 0,-3-1 2 0 0,0 0-1 0 0,0 0 1 0 0,-1 0 0 0 0,1 0-1 0 0,0 0 1 0 0,0 0 0 0 0,-1 1-1 0 0,1-1 1 0 0,-1 1 0 0 0,1 0-2 0 0,-1-1 3 0 0,0 0 1 0 0,-1 0-1 0 0,1 1 1 0 0,-1-1-1 0 0,1 0 0 0 0,-1 0 1 0 0,0 0-1 0 0,1 1 1 0 0,-1-1-1 0 0,0 0 1 0 0,0 1-1 0 0,0-1 1 0 0,0 1-4 0 0,0-1 1 0 0,0 0 0 0 0,1 0 0 0 0,-1 0 0 0 0,0 0 0 0 0,0 0 1 0 0,1-1-1 0 0,-1 1 0 0 0,0 0 0 0 0,1 0 0 0 0,-1 0 0 0 0,1 0 0 0 0,-1 0 0 0 0,1-1 0 0 0,0 1 1 0 0,-1 0-1 0 0,1 0 0 0 0,0-1 0 0 0,0 1-1 0 0,-1 0 4 0 0,1-1 0 0 0,0 1 0 0 0,-1 0 0 0 0,1-1 0 0 0,0 1 0 0 0,-1 0 0 0 0,1-1 1 0 0,-1 1-1 0 0,1 0 0 0 0,-1 0 0 0 0,0 0 0 0 0,1-1 0 0 0,-1 1 0 0 0,0 0 0 0 0,0 0 0 0 0,1 0 0 0 0,-1 0 0 0 0,0 0 0 0 0,0 0 0 0 0,0-1 0 0 0,0 1 1 0 0,0 0-1 0 0,0 0 0 0 0,0 0 0 0 0,0 0 0 0 0,-1 0 0 0 0,1 0 0 0 0,0 0 0 0 0,0-1 0 0 0,-1 1 0 0 0,1 0 0 0 0,-1 0 0 0 0,1 0 0 0 0,-1-1 1 0 0,1 1-5 0 0,-25 29 134 0 0,21-23-87 0 0,3-4-28 0 0,0-1-1 0 0,0 1 0 0 0,0 0 1 0 0,-1-1-1 0 0,1 1 0 0 0,-1-1 0 0 0,0 0 1 0 0,0 1-1 0 0,0-1 0 0 0,0 0 0 0 0,0 0 1 0 0,0 0-1 0 0,0-1 0 0 0,-1 1 0 0 0,0 0-18 0 0,-7 3 79 0 0,8-4-58 0 0,0 0 1 0 0,-1 0-1 0 0,1 0 1 0 0,0 0-1 0 0,0 0 1 0 0,0 1-1 0 0,0-1 1 0 0,1 1-1 0 0,-1 0-21 0 0,-5 5 78 0 0,4-4-36 0 0,0 1-1 0 0,0-1 1 0 0,-1 0 0 0 0,1-1 0 0 0,-1 1-1 0 0,0 0-41 0 0,-6 2 110 0 0,-2 0-56 0 0,-39 15-39 0 0,29-12 35 0 0,18-6-43 0 0,0-1 0 0 0,1 1 0 0 0,-1-1 0 0 0,0 0 0 0 0,0 0 0 0 0,0-1 1 0 0,0 1-1 0 0,-3-1-7 0 0,4 0 3 0 0,1 0 1 0 0,-1 0 0 0 0,1 1-1 0 0,-1-1 1 0 0,1 0 0 0 0,-1 1-1 0 0,1 0 1 0 0,0-1-1 0 0,-1 1 1 0 0,1 0 0 0 0,0 0-1 0 0,-2 1-3 0 0,2-1 3 0 0,0 0 0 0 0,-1 0-1 0 0,1 0 1 0 0,0 0-1 0 0,-1 0 1 0 0,1-1 0 0 0,-1 1-1 0 0,1-1 1 0 0,-1 0-1 0 0,1 1 1 0 0,-1-1-1 0 0,-1 0-2 0 0,-55 0 19 0 0,-91 0 101 0 0,150 0-118 0 0,-1 0 0 0 0,0 0-1 0 0,1 0 1 0 0,-1 0 0 0 0,0 0 0 0 0,1-1 0 0 0,-1 1-1 0 0,0 0 1 0 0,1 0 0 0 0,-1 0 0 0 0,0 0-1 0 0,1-1 1 0 0,-1 1 0 0 0,1 0 0 0 0,-1-1 0 0 0,1 1-1 0 0,-1 0 1 0 0,1-1 0 0 0,-1 1 0 0 0,1-1-1 0 0,-1 1 1 0 0,1-1 0 0 0,-1 1 0 0 0,1-1 0 0 0,0 1-1 0 0,-1-1-1 0 0,-4-4-24 0 0,-5 2-45 0 0,-3 3-13 0 0,11 0 19 0 0,2 0-30 0 0,0 0-71 0 0,0 0-174 0 0,0-2-312 0 0,0 0 495 0 0,0 0 22 0 0,0 1-11 0 0,0 0-39 0 0,0 0-9 0 0,0 0-39 0 0,0 0-48 0 0,0 0-52 0 0,0 0-56 0 0,0 1-53 0 0,0-1-47 0 0,0 1-40 0 0,0 0-151 0 0,0-1-40 0 0,0 1-183 0 0,0 0-494 0 0</inkml:trace>
  <inkml:trace contextRef="#ctx0" brushRef="#br0" timeOffset="490.34">923 351 9296 0 0,'0'0'208'0'0,"0"0"33"0"0,0 0 15 0 0,0 0 40 0 0,0 0 141 0 0,0 0 62 0 0,0 0 12 0 0,0 0-33 0 0,0 0-139 0 0,0 0-62 0 0,0 2-11 0 0,2 7-120 0 0,11 9 250 0 0,-6-10-237 0 0,-1 0-44 0 0,-6-6-81 0 0,1 1 1 0 0,0-1 0 0 0,-1 0 0 0 0,0 0 0 0 0,1 1 0 0 0,-1-1 0 0 0,0 0 0 0 0,0 0 0 0 0,-1 2-35 0 0,1 0 86 0 0,3 1 139 0 0,0-1-146 0 0,0 0 1 0 0,0 1-1 0 0,0-1 1 0 0,-1 1-1 0 0,0-1 1 0 0,1 1 0 0 0,-2 0-1 0 0,1 0 1 0 0,0 3-80 0 0,1 3 113 0 0,-2 0-39 0 0,0 3 108 0 0,6 2 21 0 0,2 4 36 0 0,-5-10-161 0 0,3 8 57 0 0,-5-1 35 0 0,-2-14-139 0 0,0 0 0 0 0,0 0 0 0 0,1 0-1 0 0,-1 0 1 0 0,1 0 0 0 0,0 0-1 0 0,1 2-30 0 0,5 12 219 0 0,-6-16-194 0 0,-1 1 0 0 0,1-1 1 0 0,-1 0-1 0 0,0 1 0 0 0,1-1 0 0 0,-1 0 1 0 0,0 1-1 0 0,0-1 0 0 0,0 0 0 0 0,0 2-25 0 0,2 14 242 0 0,0-11-194 0 0,5 17 188 0 0,-3 6 96 0 0,-2-16-182 0 0,4-3-36 0 0,-5-9-100 0 0,-1 1 0 0 0,1-1 0 0 0,0 1 0 0 0,0-1 0 0 0,-1 1 0 0 0,1-1 0 0 0,0 1 1 0 0,-1 0-1 0 0,0-1 0 0 0,1 1 0 0 0,-1 0 0 0 0,0-1 0 0 0,0 1-14 0 0,0 5 42 0 0,0-5-30 0 0,0 0 1 0 0,-1 0 0 0 0,2 0 0 0 0,-1 0 0 0 0,0 1-1 0 0,0-1 1 0 0,1 0 0 0 0,-1 0 0 0 0,1 0-1 0 0,0 1-12 0 0,9 12 67 0 0,-8 0-54 0 0,-2-7-18 0 0,0 12 138 0 0,0-18-69 0 0,0-2 0 0 0,0 0 0 0 0,0 0 0 0 0,0 0-59 0 0,0 0-104 0 0,0 0-133 0 0,0 0 42 0 0,0 0-136 0 0,0-2-660 0 0,0 0 758 0 0,0 0 47 0 0,0 1 0 0 0,0-1-40 0 0,0 1 1 0 0,0 0-40 0 0,0 0-44 0 0,0 0-50 0 0,0 1-54 0 0,0-1-50 0 0,0 1-45 0 0,0-1-39 0 0,0 1-152 0 0,0 0-39 0 0,0 0-183 0 0,0 0-500 0 0</inkml:trace>
  <inkml:trace contextRef="#ctx0" brushRef="#br0" timeOffset="946.44">968 427 7248 0 0,'0'0'209'0'0,"0"-3"-5"0"0,3-7-161 0 0,3 8-27 0 0,-2 1 45 0 0,-2 1 64 0 0,1-2 143 0 0,7-8 231 0 0,-8 8-305 0 0,-1 1-33 0 0,1 0 73 0 0,1 0-77 0 0,0 2-74 0 0,-1-1-35 0 0,0-1 67 0 0,2-5 127 0 0,-3 5-229 0 0,-1 1-1 0 0,0-1 1 0 0,0 1 0 0 0,1-1 0 0 0,-1 1 0 0 0,0 0 0 0 0,1-1 0 0 0,-1 1 0 0 0,0 0-1 0 0,1-1 1 0 0,-1 1 0 0 0,0 0 0 0 0,1-1 0 0 0,-1 1 0 0 0,1 0 0 0 0,-1 0-1 0 0,0 0 1 0 0,1-1 0 0 0,-1 1 0 0 0,1 0 0 0 0,-1 0 0 0 0,1 0 0 0 0,-1 0-1 0 0,1 0 1 0 0,-1 0 0 0 0,1 0 0 0 0,-1 0 0 0 0,1 0 0 0 0,-1 0 0 0 0,1 0-1 0 0,-1 0 1 0 0,1 0-13 0 0,10-1 204 0 0,1-5 26 0 0,0 0-19 0 0,-2 4-41 0 0,9 2-32 0 0,26 0 282 0 0,-32 0-335 0 0,1 0-53 0 0,-13 0-30 0 0,1 0 1 0 0,0 0 0 0 0,-1 1 0 0 0,1-1 0 0 0,-1 0 0 0 0,0 1 0 0 0,1-1-1 0 0,-1 1 1 0 0,1-1 0 0 0,-1 1 0 0 0,0 0 0 0 0,1 0 0 0 0,-1 0-3 0 0,12 5 55 0 0,3-5-8 0 0,-14-1-37 0 0,0-1-1 0 0,1 1 0 0 0,-1 1 0 0 0,0-1 0 0 0,1 0 1 0 0,-1 0-1 0 0,0 1 0 0 0,0 0 0 0 0,0-1 1 0 0,3 2-10 0 0,26 15 64 0 0,11 9-64 0 0,-24-17 0 0 0,-3 0 0 0 0,15 18 0 0 0,-23-20 0 0 0,-4-4 0 0 0,0 0 0 0 0,0 0 0 0 0,0 0 0 0 0,0 1 0 0 0,0-1 0 0 0,-1 1 0 0 0,13 26-74 0 0,-10-17 60 0 0,2-9 22 0 0,-7-4-6 0 0,1 1-1 0 0,-1-1 1 0 0,0 0-1 0 0,1 0 0 0 0,-1 1 1 0 0,1-1-1 0 0,-1 0 1 0 0,0 1-1 0 0,1-1 0 0 0,-1 0 1 0 0,0 1-1 0 0,1-1 0 0 0,-1 0 1 0 0,0 1-1 0 0,0-1 1 0 0,1 1-1 0 0,-1-1 0 0 0,0 1 1 0 0,0-1-1 0 0,0 1 1 0 0,0-1-1 0 0,0 0 0 0 0,0 1 1 0 0,1-1-1 0 0,-1 1 1 0 0,0-1-1 0 0,0 1 0 0 0,0-1 1 0 0,-1 1-1 0 0,1-1 1 0 0,0 1-1 0 0,0 0-1 0 0,0 8-5 0 0,1-6 33 0 0,-1 0 0 0 0,0 0 0 0 0,0 0 0 0 0,0 0 0 0 0,0 0 0 0 0,-1 0 0 0 0,1 0 0 0 0,-1 0 0 0 0,1 0 0 0 0,-1 0-28 0 0,-25 13 185 0 0,23-11-57 0 0,2 0-74 0 0,0 0-13 0 0,-9 1 58 0 0,-3 1-41 0 0,9-5-39 0 0,-8 4 27 0 0,-7 3-12 0 0,-11-4 58 0 0,22 0-69 0 0,7-4-19 0 0,0 0-1 0 0,-1-1 0 0 0,1 1 1 0 0,0 0-1 0 0,-1 0 0 0 0,1-1 1 0 0,-1 1-1 0 0,1-1 1 0 0,-1 1-1 0 0,1-1 0 0 0,-1 0 1 0 0,0 0-1 0 0,1 1 0 0 0,-1-1-3 0 0,0 0 4 0 0,1 0 0 0 0,-1 0 1 0 0,1 0-1 0 0,-1 0 0 0 0,1 1 0 0 0,0-1 0 0 0,-1 0 0 0 0,1 1 0 0 0,-1 0 0 0 0,1-1 0 0 0,0 1 0 0 0,-2 0-4 0 0,-5 6-17 0 0,5-4-72 0 0,0-2 40 0 0,-6-2 13 0 0,7 1 9 0 0,-14 0-48 0 0,1 0 61 0 0,0 0 14 0 0,3 0-11 0 0,9 0-53 0 0,3 0-56 0 0,0 0-21 0 0,0 0-3 0 0</inkml:trace>
  <inkml:trace contextRef="#ctx0" brushRef="#br0" timeOffset="1641.25">1528 532 7512 0 0,'0'0'166'0'0,"0"0"29"0"0,0 0 13 0 0,2 0-29 0 0,3 1-139 0 0,2-1-36 0 0,10 1-22 0 0,-5-1 74 0 0,-3-1 91 0 0,-4-1-27 0 0,-2 1 39 0 0,4-2 34 0 0,-1 0-34 0 0,-3 2-75 0 0,0 0 1 0 0,-1 0-1 0 0,1 0 1 0 0,0 0-1 0 0,0 1 1 0 0,0-1-1 0 0,2 1-84 0 0,6-1 245 0 0,3 1 87 0 0,-4 1-191 0 0,9-1 76 0 0,-2-3-2 0 0,-13 1-172 0 0,3 0 27 0 0,0 0 0 0 0,-1 0 0 0 0,1 0 0 0 0,0 1 0 0 0,0 0 0 0 0,6 0-70 0 0,-1 2 89 0 0,7-1 65 0 0,-3-3 15 0 0,-5-2-88 0 0,6-1 60 0 0,1 4 17 0 0,-13 2-138 0 0,1-1 1 0 0,-1 0 0 0 0,0 0-1 0 0,1-1 1 0 0,2 0-21 0 0,-3 0 15 0 0,0 0 1 0 0,1 1-1 0 0,-1 0 0 0 0,1 0 1 0 0,2 0-16 0 0,20-1 64 0 0,-26 1-60 0 0,-1 1 0 0 0,1-1-1 0 0,-1 0 1 0 0,1 1 0 0 0,-1-1 0 0 0,1 0 0 0 0,-1 0 0 0 0,0 0 0 0 0,0 0-1 0 0,1 0 1 0 0,0-1-4 0 0,3 0 43 0 0,5 2-22 0 0,-7 0 81 0 0,-1 0-75 0 0,0-1-61 0 0,1 1-66 0 0,-2 0 60 0 0,0 0 62 0 0,-1 0 47 0 0,1 0 55 0 0,0 0 30 0 0,0 0 53 0 0,0 0 59 0 0,1 1 65 0 0,-3-13-112 0 0,2 9-176 0 0,1 0-91 0 0,8-7 45 0 0,-6 4 67 0 0,-5-3-59 0 0,1 6 6 0 0,0-9 54 0 0,-1 4 13 0 0,0 3-38 0 0,-4 2-24 0 0,-1-1-2 0 0,0-7 26 0 0,5 10-39 0 0,1 0 1 0 0,0 0-1 0 0,-1 0 1 0 0,1 0-1 0 0,-1 0 1 0 0,1 0-1 0 0,-1 0 1 0 0,0 0-1 0 0,1 1 1 0 0,-1-1 0 0 0,0 0-1 0 0,0 0 1 0 0,0 1-1 0 0,1-1 1 0 0,-1 0-1 0 0,-1 0-1 0 0,-2-1 13 0 0,3 2-11 0 0,0 0 1 0 0,1 0-1 0 0,-1-1 0 0 0,1 1 0 0 0,-1 0 0 0 0,0-1 1 0 0,1 1-1 0 0,-1-1 0 0 0,1 1 0 0 0,-1 0 0 0 0,1-1 1 0 0,-1 1-1 0 0,1-1 0 0 0,0 1 0 0 0,-1-1 0 0 0,1 1 0 0 0,-1-1 1 0 0,1 0-1 0 0,0 1 0 0 0,0-1 0 0 0,-1 1 0 0 0,1-1-1 0 0,-2-4 5 0 0,1 4-1 0 0,1 0-1 0 0,-1 0 1 0 0,0 0 0 0 0,1 0-1 0 0,-1 1 1 0 0,0-1-1 0 0,0 0 1 0 0,0 1-1 0 0,0-1 1 0 0,0 0 0 0 0,1 1-1 0 0,-1-1 1 0 0,0 1-1 0 0,0-1 1 0 0,0 1-1 0 0,-1-1-4 0 0,-8-5 54 0 0,3-4-28 0 0,7 9-22 0 0,0 0 0 0 0,-1 0 0 0 0,1 0 0 0 0,-1 0 0 0 0,1 0 0 0 0,-1 0 0 0 0,0 0 0 0 0,1 0 0 0 0,-1 0 0 0 0,0 0 0 0 0,1 1 1 0 0,-1-1-1 0 0,0 0 0 0 0,0 0 0 0 0,0 1 0 0 0,0-1-4 0 0,-29-4 89 0 0,23 1-77 0 0,7 3-10 0 0,-1 0 1 0 0,0 1-1 0 0,1-1 1 0 0,-1 0 0 0 0,0 1-1 0 0,0-1 1 0 0,0 1-1 0 0,1 0 1 0 0,-1-1-1 0 0,0 1 1 0 0,0 0 0 0 0,0-1-1 0 0,0 1 1 0 0,0 0-1 0 0,0 0 1 0 0,1 0-1 0 0,-1-1 1 0 0,0 1 0 0 0,0 0-1 0 0,0 0 1 0 0,0 1-1 0 0,0-1 1 0 0,0 0-1 0 0,0 0 1 0 0,0 0 0 0 0,0 1-1 0 0,0-1-2 0 0,-11 10 30 0 0,5-6 47 0 0,-1-5-72 0 0,5 1 9 0 0,-18 1 58 0 0,19-1-71 0 0,1 1-1 0 0,-1-1 1 0 0,0 1 0 0 0,0-1-1 0 0,1 1 1 0 0,-1 0-1 0 0,0 0 1 0 0,1 0-1 0 0,-1 0 1 0 0,0 0-1 0 0,1 0 1 0 0,0 1-1 0 0,-1-1 1 0 0,1 1-1 0 0,-15 8 10 0 0,4-3 33 0 0,-6 21-32 0 0,17-26-11 0 0,-1-1 0 0 0,1 1 0 0 0,0 0 0 0 0,-1 0 0 0 0,1 0 0 0 0,0 0 0 0 0,0 0 0 0 0,0 0 0 0 0,0 0 0 0 0,0 0 0 0 0,1 1 0 0 0,-1-1 0 0 0,1 0 0 0 0,0 0 0 0 0,-1 1 0 0 0,1-1 0 0 0,0 0 0 0 0,0 1 0 0 0,0 0 0 0 0,0-2 0 0 0,0 1 0 0 0,0 0 0 0 0,0-1 0 0 0,0 1 0 0 0,0-1 0 0 0,-1 1 0 0 0,1-1 0 0 0,-1 1 0 0 0,1-1 0 0 0,-1 1 0 0 0,0-1 0 0 0,1 1 0 0 0,-1-1 0 0 0,0 0 0 0 0,0 1 0 0 0,0-1 0 0 0,0 0 0 0 0,0 0 0 0 0,0 0 0 0 0,-2 1 0 0 0,2 0 0 0 0,-1-1 0 0 0,1 1 0 0 0,0-1 0 0 0,-1 1 0 0 0,1-1 0 0 0,0 1 0 0 0,0 0 0 0 0,0 0 0 0 0,0-1 0 0 0,0 1 0 0 0,1 0 0 0 0,-2 9 0 0 0,0 0 0 0 0,1 0 0 0 0,1 0 0 0 0,0 0 0 0 0,1 9 0 0 0,0 9 0 0 0,-1-26 0 0 0,1 0 0 0 0,-1 0 0 0 0,0 0 1 0 0,1 0-1 0 0,0 0 0 0 0,0 0 0 0 0,0 0 1 0 0,0 0-1 0 0,2 2 0 0 0,1 5 10 0 0,5 11 43 0 0,-2-6-18 0 0,-6-3 39 0 0,0-9-60 0 0,-1-1 1 0 0,0 0-1 0 0,1 0 0 0 0,0 1 0 0 0,-1-1 0 0 0,1 0 1 0 0,0 0-1 0 0,0 0 0 0 0,0 0 0 0 0,1 0 0 0 0,-1 0 1 0 0,0 0-1 0 0,1 0 0 0 0,0 0-14 0 0,28 28 171 0 0,-14-16-51 0 0,-12-11-82 0 0,0 0 0 0 0,0 0 0 0 0,0 0 0 0 0,1 0 0 0 0,-1-1 0 0 0,1 1 0 0 0,0-1 0 0 0,1 0-38 0 0,13 7 144 0 0,-11-5-92 0 0,-7-3-41 0 0,0 0 0 0 0,1 0 0 0 0,-1 0 0 0 0,1 0 0 0 0,-1-1 0 0 0,1 1 0 0 0,-1-1 1 0 0,1 1-1 0 0,-1-1 0 0 0,1 1 0 0 0,0-1 0 0 0,-1 0 0 0 0,1 0 0 0 0,-1 0 0 0 0,2 0-11 0 0,69 0 262 0 0,-41 0-223 0 0,-27 0-148 0 0,-1 0 39 0 0,2-1 27 0 0,1 0 104 0 0,4-3 197 0 0,-7 3-237 0 0,-1-1-82 0 0,1 1-99 0 0,-1 0 35 0 0,-1 1-35 0 0,1-1-37 0 0,0 0-40 0 0,-1 1-45 0 0,1-1-46 0 0,0 1-50 0 0,1 0-53 0 0,-1-1-57 0 0,0 1-58 0 0,1 0-64 0 0,0 0-64 0 0,3 0-1325 0 0,3 0-1138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08.1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258 107 7224 0 0,'0'0'165'0'0,"-2"-3"22"0"0,-8-7 7 0 0,7 7-84 0 0,2 1-44 0 0,0-1-30 0 0,2 1-38 0 0,-1-1-17 0 0,-1 1 34 0 0,-3 1-15 0 0,1-1-4 0 0,0-3 31 0 0,-2-5 38 0 0,4 9-103 0 0,0-1 46 0 0,-1 1 41 0 0,1-1 34 0 0,-2-2 145 0 0,-8-7 617 0 0,7 7-541 0 0,1 2-143 0 0,2 0 77 0 0,0 1-45 0 0,-1 1-39 0 0,1-1-35 0 0,0 1-17 0 0,-1-1-34 0 0,-2 1 7 0 0,1 0-20 0 0,1 0 74 0 0,-6-7 132 0 0,3-1 59 0 0,5 7-288 0 0,0 0 0 0 0,-1 1 1 0 0,1-1-1 0 0,0 0 0 0 0,-1 1 1 0 0,1-1-1 0 0,0 0 0 0 0,-1 1 0 0 0,1-1 1 0 0,-1 1-1 0 0,1-1 0 0 0,-1 0 1 0 0,1 1-1 0 0,-1 0 0 0 0,0-1 0 0 0,1 1 1 0 0,-1-1-1 0 0,0 1 0 0 0,1 0 1 0 0,-1-1-1 0 0,0 1 0 0 0,0 0 1 0 0,1-1-1 0 0,-1 1 0 0 0,0 0 0 0 0,0 0 1 0 0,1 0-1 0 0,-1 0 0 0 0,0 0-32 0 0,-11 0 280 0 0,-10 1 540 0 0,13 1-510 0 0,4 0-173 0 0,0 1-34 0 0,0 1-41 0 0,0 2-50 0 0,1-2 27 0 0,0-1-8 0 0,1 1 0 0 0,-1-1 0 0 0,0 1 0 0 0,1-1 0 0 0,-3 1-31 0 0,1-2 25 0 0,4-2-18 0 0,1 0-1 0 0,-1 1 0 0 0,1-1 1 0 0,-1 0-1 0 0,0 1 1 0 0,1-1-1 0 0,-1 0 0 0 0,1 1 1 0 0,-1-1-1 0 0,1 1 1 0 0,-1-1-1 0 0,1 1 0 0 0,-1-1 1 0 0,1 1-1 0 0,0-1 0 0 0,-1 1 1 0 0,1-1-1 0 0,0 1 1 0 0,-1-1-1 0 0,1 1 0 0 0,0 0 1 0 0,0 0-7 0 0,-3 3 26 0 0,-9 12 71 0 0,10-15-88 0 0,1 0-1 0 0,0 0 1 0 0,0 1 0 0 0,0-1-1 0 0,0 0 1 0 0,0 1 0 0 0,0-1 0 0 0,0 0-1 0 0,0 1 1 0 0,0 0 0 0 0,0-1-1 0 0,1 1 1 0 0,-1-1 0 0 0,1 1-1 0 0,-1 0 1 0 0,1-1 0 0 0,0 1 0 0 0,0 0-1 0 0,0 0-8 0 0,-1-1 8 0 0,1 1-1 0 0,0 0 0 0 0,0 0 1 0 0,-1-1-1 0 0,1 1 0 0 0,0 0 1 0 0,-1-1-1 0 0,0 1 0 0 0,1-1 0 0 0,-1 1 1 0 0,0-1-1 0 0,0 1 0 0 0,0-1-7 0 0,-5 11 58 0 0,4-1 8 0 0,2-9-77 0 0,0 1 44 0 0,0 3 105 0 0,1 9 293 0 0,1-11-343 0 0,11 11 118 0 0,9 9-159 0 0,-19-22-48 0 0,2 0 14 0 0,0-1 11 0 0,2 0 15 0 0,-2 2 63 0 0,-3-2-94 0 0,-1 1 0 0 0,0-1 0 0 0,0 0 0 0 0,1 0 0 0 0,-1 0 0 0 0,0 0 1 0 0,1-1-1 0 0,-1 1 0 0 0,1 0 0 0 0,-1 0 0 0 0,1-1 0 0 0,0 1 0 0 0,-1-1 0 0 0,1 0 0 0 0,-1 1 0 0 0,1-1 0 0 0,0 0 0 0 0,0 0 0 0 0,-1 0 0 0 0,1 0 0 0 0,0 0 0 0 0,-1 0 0 0 0,1-1 0 0 0,-1 1 0 0 0,1-1 1 0 0,1 0-9 0 0,5-3 30 0 0,-7 3-23 0 0,1 0 0 0 0,-1 0 0 0 0,0 0 0 0 0,1 0 0 0 0,-1 1 0 0 0,1-1 0 0 0,-1 1 0 0 0,1-1 0 0 0,-1 1 0 0 0,1-1 0 0 0,-1 1 0 0 0,1 0 0 0 0,0 0 0 0 0,-1 0-7 0 0,6 0 29 0 0,-5 0-19 0 0,0 0 0 0 0,0 0-1 0 0,1 0 1 0 0,-1 0 0 0 0,0 0 0 0 0,0 0 0 0 0,0-1 0 0 0,0 1 0 0 0,0-1-1 0 0,1 0-9 0 0,3-2 27 0 0,-2 2-10 0 0,-1-1-1 0 0,1 1 1 0 0,-1-1-1 0 0,0 0 1 0 0,0 0-1 0 0,0 0 1 0 0,0-1-1 0 0,0 1 1 0 0,0-1-1 0 0,2-2-16 0 0,0-7 64 0 0,5 7 0 0 0,-5-5 0 0 0,1 5-25 0 0,-6 5-38 0 0,1 0 0 0 0,-1 0 0 0 0,1 0-1 0 0,-1-1 1 0 0,0 1 0 0 0,1 0 0 0 0,-1-1 0 0 0,1 1-1 0 0,-1 0 1 0 0,0-1 0 0 0,0 1 0 0 0,1 0 0 0 0,-1-1-1 0 0,0 1 1 0 0,1-1 0 0 0,-1 1 0 0 0,0 0-1 0 0,0-1 1 0 0,0 1 0 0 0,0-1 0 0 0,1 1 0 0 0,-1-1-1 0 0,0 1 1 0 0,0-1 0 0 0,0 1 0 0 0,0-1 0 0 0,0 1-1 0 0,0-1 1 0 0,0 1 0 0 0,0-1 0 0 0,0 1 0 0 0,-1-1-2 0 0,1 1 1 0 0,0-1 0 0 0,0 1 0 0 0,0-1 0 0 0,0 1 0 0 0,0 0 0 0 0,0-1 0 0 0,0 1 0 0 0,0-1 0 0 0,0 1 0 0 0,0-1 0 0 0,0 1 0 0 0,0 0 0 0 0,0-1 0 0 0,0 1 0 0 0,0-1 0 0 0,0 1 0 0 0,0-1 0 0 0,1 1 0 0 0,-1 0 0 0 0,0-1 0 0 0,0 1 0 0 0,0 0 0 0 0,1-1 0 0 0,-1 1 0 0 0,0 0 0 0 0,1-1 0 0 0,-1 1 0 0 0,0 0 0 0 0,1-1 0 0 0,-1 1 0 0 0,0 0 0 0 0,1 0 0 0 0,-1-1 0 0 0,0 1 0 0 0,1 0 0 0 0,-1 0 0 0 0,1 0 0 0 0,-1 0 0 0 0,1-1 0 0 0,-1 1 0 0 0,0 0 0 0 0,1 0 0 0 0,-1 0 0 0 0,0-1 0 0 0,1 1 0 0 0,-1 0 0 0 0,0 0 0 0 0,0-1 0 0 0,1 1 0 0 0,-1 0 0 0 0,0 0 0 0 0,0-1 0 0 0,1 1 0 0 0,-1 0 0 0 0,0-1 0 0 0,0 1 0 0 0,0-1 0 0 0,1-2 0 0 0,0 0 0 0 0,0 0 0 0 0,-1 0 0 0 0,0-1 0 0 0,1 1 0 0 0,-1 0 0 0 0,-1-1 0 0 0,1-6 0 0 0,0 20 0 0 0,0-9 1 0 0,0 0-1 0 0,0 0 0 0 0,0 0 0 0 0,0 0 0 0 0,1 0 0 0 0,-1 0 0 0 0,0 0 0 0 0,0 1 0 0 0,1-1 0 0 0,-1 0 0 0 0,0 0 0 0 0,1 0 0 0 0,-1 0 0 0 0,1 0 0 0 0,-1-1 0 0 0,1 1 0 0 0,0 1 0 0 0,5 9 0 0 0,-5-6-3 0 0,0 0 0 0 0,0-1 0 0 0,-1 1 0 0 0,1-1 0 0 0,-1 3 3 0 0,-1 3-36 0 0,1-6 22 0 0,-1 0 0 0 0,1-1 0 0 0,0 1 0 0 0,1-1 0 0 0,-1 1 0 0 0,1-1 0 0 0,-1 1 0 0 0,2 3 14 0 0,8 5-28 0 0,-7-9 86 0 0,-3-1 10 0 0,2 11-14 0 0,8-1-60 0 0,-7-9-80 0 0,-3-3-45 0 0,0 0-12 0 0,0 0-1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08.5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244 1 8720 0 0,'0'0'197'0'0,"0"0"24"0"0,-3 0 19 0 0,-43 0 38 0 0,35 0-142 0 0,0 0 51 0 0,3 0 20 0 0,0 0 57 0 0,0 0 68 0 0,-1 0 78 0 0,2 2 91 0 0,4 0-430 0 0,0-1-18 0 0,-2 1-2 0 0,0 1 25 0 0,-1 0 43 0 0,-3 1 72 0 0,7-3-153 0 0,-18 8 141 0 0,13-7-85 0 0,-1-1 39 0 0,3 1 65 0 0,-7 5-42 0 0,-2 1 64 0 0,10-2-106 0 0,0 2-35 0 0,-3 4 4 0 0,4-7 7 0 0,2 2-58 0 0,0-2-6 0 0,-8 12 33 0 0,5-10-43 0 0,4-6-22 0 0,1 4 9 0 0,1 11-3 0 0,11-1 0 0 0,-11-13 0 0 0,1 1 0 0 0,-1 0 0 0 0,0 0 0 0 0,0 1 0 0 0,0-1 0 0 0,0 1 0 0 0,-1 0 0 0 0,1-1 0 0 0,0 0 0 0 0,0 0 0 0 0,0 0 0 0 0,1 0 0 0 0,0 1 0 0 0,4 3 0 0 0,-4-3 0 0 0,0-1 0 0 0,0 0 0 0 0,0 0 0 0 0,1 0 0 0 0,-1-1 0 0 0,1 1 0 0 0,18 8 0 0 0,14 11 0 0 0,-25-16 0 0 0,0 0 0 0 0,11 5 0 0 0,-3-2 0 0 0,-4 4 0 0 0,-14-12 0 0 0,1 1 1 0 0,-1-1-1 0 0,0 0 1 0 0,1 0 0 0 0,-1 0-1 0 0,0 0 1 0 0,1 0 0 0 0,-1 0-1 0 0,1 0 1 0 0,0 0-1 0 0,-1-1 1 0 0,1 1 0 0 0,0 0-1 0 0,-1-1 1 0 0,1 0 0 0 0,0 1-1 0 0,0-1 0 0 0,-2 0 1 0 0,0 0 0 0 0,0 0-1 0 0,0 0 1 0 0,0 0 0 0 0,1 0 0 0 0,-1 0-1 0 0,0 0 1 0 0,0 0 0 0 0,0 0 0 0 0,0 0-1 0 0,0 0 1 0 0,0 0 0 0 0,0 0 0 0 0,0 0-1 0 0,0 0 1 0 0,0 0 0 0 0,0 0 0 0 0,1 0-1 0 0,-1 0 1 0 0,0 0 0 0 0,0 0 0 0 0,0 0-1 0 0,0 0 1 0 0,0 0 0 0 0,0 0 0 0 0,0 0-1 0 0,0 0 1 0 0,0 0 0 0 0,0 0 0 0 0,0 0-1 0 0,0 0 1 0 0,0 1 0 0 0,0-1 0 0 0,1 0-1 0 0,-1 0 1 0 0,0 0 0 0 0,0 0 0 0 0,0 0-1 0 0,0 0 1 0 0,0 0 0 0 0,0 0 0 0 0,0 0-1 0 0,0 0 1 0 0,0 0 0 0 0,0 1 0 0 0,0-1-1 0 0,0 0 1 0 0,0 0 0 0 0,0 0 0 0 0,0 0-1 0 0,0 0 1 0 0,0 0 0 0 0,0 0 0 0 0,0 0-1 0 0,0 0 1 0 0,0 0 0 0 0,0 1-1 0 0,0 9 21 0 0,0-8 39 0 0,0-2 39 0 0,0 0 12 0 0,0 0 1 0 0,-3 3-2 0 0,-7 7-4 0 0,7-8-16 0 0,-1-1-40 0 0,-4-1-13 0 0,5-1-6 0 0,-42 1 223 0 0,-1 0-109 0 0,24 0-125 0 0,-1 0-41 0 0,2 0-45 0 0,-1 0-50 0 0,16 0 8 0 0,-2-3 45 0 0,7 1-1 0 0,0 1-64 0 0,1-1-25 0 0,-1 1-61 0 0,0-1-71 0 0,-1 1-82 0 0,1 0 39 0 0,0 0-51 0 0,0 1-43 0 0,0 0-40 0 0,0-1-136 0 0,-1 1-37 0 0,0 0-166 0 0,-1 0-440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08.8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11488 0 0,'0'0'264'0'0,"0"0"34"0"0,0 0 20 0 0,0 0-41 0 0,3 0-130 0 0,3 1-23 0 0,-2 4 125 0 0,1 1-4 0 0,1-1-7 0 0,-5-5-223 0 0,-1 0 1 0 0,1 0 0 0 0,-1 0 0 0 0,0 1-1 0 0,1-1 1 0 0,-1 0 0 0 0,0 1 0 0 0,1-1-1 0 0,-1 0 1 0 0,0 1 0 0 0,1-1 0 0 0,-1 0-1 0 0,0 1 1 0 0,1-1 0 0 0,-1 1 0 0 0,0-1-1 0 0,0 1 1 0 0,0-1 0 0 0,1 0 0 0 0,-1 1-1 0 0,0-1 1 0 0,0 1 0 0 0,0-1 0 0 0,0 1-1 0 0,0-1 1 0 0,0 1 0 0 0,0-1 0 0 0,0 1-1 0 0,0-1 1 0 0,0 1 0 0 0,0-1 0 0 0,0 1-16 0 0,0 5 195 0 0,0 13 497 0 0,0-12-448 0 0,0-2-113 0 0,0-3-109 0 0,0-1-34 0 0,0 0 27 0 0,-1-1 1 0 0,1 0-1 0 0,0 1 1 0 0,0-1-1 0 0,0 0 1 0 0,0 0-1 0 0,0 1 1 0 0,0-1-1 0 0,0 0 1 0 0,0 1-1 0 0,1-1 1 0 0,-1 0 0 0 0,0 1-1 0 0,0-1 1 0 0,0 0-1 0 0,0 0 1 0 0,0 1-1 0 0,0-1 1 0 0,1 0-1 0 0,-1 1 1 0 0,0-1-1 0 0,0 0 1 0 0,0 0-1 0 0,1 0 1 0 0,-1 1 0 0 0,0-1-16 0 0,1 1 33 0 0,0 0 0 0 0,0 0 0 0 0,0 1 0 0 0,0-1 0 0 0,0 0 0 0 0,0 1 0 0 0,0-1 0 0 0,-1 0 0 0 0,1 1 0 0 0,-1-1 0 0 0,1 2-33 0 0,2 25 384 0 0,-3-25-352 0 0,0 0 0 0 0,0-1-1 0 0,0 1 1 0 0,0 0 0 0 0,1 0-1 0 0,-1-1 1 0 0,1 2-32 0 0,9 6 209 0 0,-7 10-8 0 0,-3-20-193 0 0,0 1 0 0 0,0-1 0 0 0,0 0-1 0 0,0 1 1 0 0,0-1 0 0 0,0 0-1 0 0,0 1 1 0 0,0-1 0 0 0,0 0-1 0 0,0 1 1 0 0,0-1 0 0 0,0 0-1 0 0,0 0 1 0 0,0 1 0 0 0,0-1 0 0 0,0 0-1 0 0,0 1 1 0 0,1-1 0 0 0,-1 0-1 0 0,0 0 1 0 0,0 1 0 0 0,0-1-1 0 0,1 0 1 0 0,-1 0 0 0 0,0 0-1 0 0,0 1-7 0 0,2 1 26 0 0,-1-1 0 0 0,1 1 0 0 0,-1 0-1 0 0,0 0 1 0 0,0 1 0 0 0,0-1-1 0 0,0 0 1 0 0,0 0 0 0 0,-1 0-1 0 0,1 1 1 0 0,0-1 0 0 0,-1 0 0 0 0,0 1-1 0 0,0-1 1 0 0,0 0 0 0 0,0 1-1 0 0,0-1 1 0 0,0 2-26 0 0,-1 1 40 0 0,2-4-23 0 0,3 6 34 0 0,5 10 74 0 0,-7-11-83 0 0,-2 10-3 0 0,0-5 14 0 0,3-1-43 0 0,3-6-9 0 0,-1 0-18 0 0,-4 3-89 0 0,-1-5-94 0 0,3-2-242 0 0,-2 0 304 0 0,0 0 56 0 0,1 0-34 0 0,-1 0 62 0 0,0 0-26 0 0,0 0-41 0 0,0 0-65 0 0,1 0-72 0 0,0 0-83 0 0,1 0-96 0 0,9 0-505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09.2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167 63 10368 0 0,'0'0'233'0'0,"0"0"39"0"0,0-3 15 0 0,0-3-125 0 0,2 2-84 0 0,3 1-36 0 0,0 1-36 0 0,-3-5 9 0 0,-1 1 39 0 0,-2-1-34 0 0,-1 3 112 0 0,-2 2 131 0 0,-3 1 239 0 0,2 1-167 0 0,1 0-144 0 0,2-1-65 0 0,-1-1-40 0 0,-1-5 121 0 0,3 7-196 0 0,1 0 0 0 0,0-1 0 0 0,0 1 0 0 0,0-1 0 0 0,-1 1-1 0 0,1 0 1 0 0,0-1 0 0 0,-1 1 0 0 0,1-1 0 0 0,0 1 0 0 0,-1 0 0 0 0,1 0-1 0 0,-1-1 1 0 0,1 1 0 0 0,0 0 0 0 0,-1 0 0 0 0,1-1 0 0 0,-1 1-1 0 0,1 0 1 0 0,-1 0 0 0 0,1 0 0 0 0,-1 0 0 0 0,1 0 0 0 0,-1 0-1 0 0,1 0 1 0 0,0 0 0 0 0,-1 0 0 0 0,1 0 0 0 0,-1 0 0 0 0,1 0-1 0 0,-1 0 1 0 0,0 0-11 0 0,-10 0 258 0 0,-8-1 52 0 0,6 1-144 0 0,3 1-77 0 0,3 2-62 0 0,-1 1 28 0 0,6-3-49 0 0,1 0 0 0 0,0 0 1 0 0,-1 0-1 0 0,1 0 0 0 0,-1-1 0 0 0,1 1 1 0 0,-1 0-1 0 0,1-1 0 0 0,-1 0 0 0 0,0 1 1 0 0,-1-1-7 0 0,-2 3 48 0 0,2 0-39 0 0,1-2-10 0 0,-21 10 58 0 0,22-11-56 0 0,0 1 0 0 0,0 0 0 0 0,0 0-1 0 0,0 0 1 0 0,0-1 0 0 0,0 1 0 0 0,0 0 0 0 0,0 0 0 0 0,0 0 0 0 0,1 0 0 0 0,-1 1 0 0 0,0-1-1 0 0,0 0 0 0 0,1 0 0 0 0,0-1 0 0 0,0 1 0 0 0,-1 0 0 0 0,1-1 0 0 0,0 1 0 0 0,0 0 0 0 0,0-1 0 0 0,0 1 0 0 0,0 0 0 0 0,0 0 0 0 0,0-1 0 0 0,0 1 0 0 0,0 0 0 0 0,0-1 0 0 0,0 1 0 0 0,1 0 0 0 0,-1-1 0 0 0,0 1 0 0 0,0 0 0 0 0,1 0 0 0 0,3 6 0 0 0,-3-5 0 0 0,0-1 0 0 0,0 0 0 0 0,0 1 0 0 0,0-1 0 0 0,-1 1 0 0 0,1-1 0 0 0,-1 1 0 0 0,1-1 0 0 0,-1 1 0 0 0,1-1 0 0 0,-1 1 0 0 0,0-1 0 0 0,0 1 0 0 0,0 0 0 0 0,0-1-3 0 0,1 1 0 0 0,-1 0 1 0 0,0-1-1 0 0,0 1 1 0 0,1-1-1 0 0,-1 1 0 0 0,1-1 1 0 0,-1 1-1 0 0,1-1 0 0 0,0 1 1 0 0,-1-1-1 0 0,1 0 1 0 0,0 1-1 0 0,0-1 3 0 0,4 7-23 0 0,-3-3 16 0 0,-2-5 7 0 0,1 1-1 0 0,-1 0 1 0 0,0-1 0 0 0,0 1 0 0 0,1-1 0 0 0,-1 1-1 0 0,1 0 1 0 0,-1-1 0 0 0,0 1 0 0 0,1-1 0 0 0,-1 1-1 0 0,1-1 1 0 0,-1 0 0 0 0,1 1 0 0 0,-1-1-1 0 0,1 1 1 0 0,-1-1 0 0 0,1 0 0 0 0,0 1 0 0 0,-1-1-1 0 0,1 0 1 0 0,0 0 0 0 0,4 3 0 0 0,1 1 0 0 0,1 1 0 0 0,-1 0 0 0 0,0 0 0 0 0,-1 1 0 0 0,1 0 0 0 0,2 3 0 0 0,8 9 0 0 0,-12-14-7 0 0,0 1 1 0 0,0 0-1 0 0,0 0 1 0 0,-1 0 0 0 0,1 1 6 0 0,-1-1-7 0 0,0 1 1 0 0,1-1-1 0 0,0 0 1 0 0,0-1 0 0 0,0 1 6 0 0,57 56 0 0 0,-57-57 0 0 0,-1 0 0 0 0,8 18 0 0 0,-7-14 1 0 0,2 1 25 0 0,-4 4 51 0 0,-2-7-16 0 0,-1 24 373 0 0,-3-18-263 0 0,-3-2-77 0 0,4-7 44 0 0,0-1-54 0 0,-1 3-54 0 0,-10 8 47 0 0,6-6-43 0 0,8-6-33 0 0,-1-1 0 0 0,1 0 1 0 0,-1 0-1 0 0,1 1 0 0 0,-1-1 1 0 0,1 0-1 0 0,-1 0 0 0 0,1 1 0 0 0,-1-1 1 0 0,0 0-1 0 0,1 0 0 0 0,-1 0 1 0 0,1 0-1 0 0,-1 0 0 0 0,1 0 1 0 0,-1 0-1 0 0,0 0-1 0 0,-3 0 11 0 0,-1 2 37 0 0,3 0-22 0 0,0 0-45 0 0,1-1-32 0 0,-1 0-44 0 0,1 0-23 0 0,-1 0-42 0 0,0 0-47 0 0,1 0-53 0 0,-1 0-1 0 0,1-1-44 0 0,-1 1-47 0 0,0-1-50 0 0,0 0-53 0 0,0 1-57 0 0,0-1-59 0 0,0 0-63 0 0,-4 0-1301 0 0,-3 0-1110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09.4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9728 0 0,'0'0'222'0'0,"0"0"30"0"0,0-3 18 0 0,0-10 2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10.0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334 31 9072 0 0,'0'0'200'0'0,"0"0"33"0"0,0 0 15 0 0,0-3-36 0 0,-3-7-169 0 0,-3 8-29 0 0,2 2 40 0 0,4 0-54 0 0,-5-1 269 0 0,1 1-60 0 0,0-1-51 0 0,1 0-41 0 0,-1 0-16 0 0,-3-5 90 0 0,5 4-82 0 0,1 1-51 0 0,1 1-43 0 0,0-1 1 0 0,-1 1 0 0 0,1 0-1 0 0,0 0 1 0 0,0 0 0 0 0,-1-1-1 0 0,1 1 1 0 0,0 0 0 0 0,0 0 0 0 0,-1 0-1 0 0,1 0 1 0 0,0 0 0 0 0,-1-1-1 0 0,1 1 1 0 0,0 0 0 0 0,-1 0-1 0 0,1 0 1 0 0,0 0 0 0 0,0 0-1 0 0,-1 0 1 0 0,1 0 0 0 0,0 0 0 0 0,-1 0-1 0 0,1 0 1 0 0,0 0 0 0 0,-1 0-16 0 0,-15 0 108 0 0,-1 0 113 0 0,-4 0 119 0 0,-29 0 565 0 0,32 0-633 0 0,4 0-111 0 0,1 0-55 0 0,-1 0-67 0 0,1 0-79 0 0,11 0 40 0 0,1 1 0 0 0,-1-1 0 0 0,0 0 0 0 0,0 0 0 0 0,1 1 0 0 0,-1-1 0 0 0,0 1 0 0 0,1 0 0 0 0,-1-1 0 0 0,1 1 0 0 0,-1 0 0 0 0,1 0 0 0 0,-1 0 0 0 0,1 0 0 0 0,-1 0 0 0 0,1 0 0 0 0,-1 0 0 0 0,1-1 0 0 0,-1 1 0 0 0,1-1 0 0 0,-1 1 0 0 0,0-1 0 0 0,1 1 0 0 0,-1-1 0 0 0,0 0 0 0 0,0 0 0 0 0,1 1 0 0 0,-15 1 0 0 0,1 11 0 0 0,-8 9 0 0 0,21-19 0 0 0,0 2 0 0 0,-1 10 0 0 0,3-1-21 0 0,1 19-19 0 0,-1-31 39 0 0,1 1 0 0 0,-1-1 0 0 0,1 0 0 0 0,0 0-1 0 0,0 0 1 0 0,0 0 0 0 0,0 0 0 0 0,0 0 0 0 0,0 0 0 0 0,0 0 0 0 0,1-1 0 0 0,-1 1 0 0 0,1 1 1 0 0,15 15-49 0 0,0-1 81 0 0,12 8 84 0 0,-16-17-68 0 0,1 2-36 0 0,17 10-60 0 0,27 18-106 0 0,-45-31 152 0 0,6 2 55 0 0,-1-1 19 0 0,-10-2-53 0 0,2 9 34 0 0,13 0-42 0 0,-22-14-11 0 0,1 0 0 0 0,-1 0 0 0 0,1 0 0 0 0,-1 1 0 0 0,1-1 0 0 0,-1 0 0 0 0,0 1 0 0 0,0-1 0 0 0,0 1 0 0 0,1 0 0 0 0,0 2 1 0 0,-1 2-3 0 0,-1 15 17 0 0,0-9 59 0 0,0-12-73 0 0,0 0 1 0 0,0 0-1 0 0,0 0 1 0 0,0 0-1 0 0,0 1 1 0 0,0-1-1 0 0,0 0 1 0 0,0 0-1 0 0,0 0 1 0 0,0 0 0 0 0,0 0-1 0 0,0 0 1 0 0,0 0-1 0 0,0 0 1 0 0,0 0-1 0 0,0 0 1 0 0,0 1-1 0 0,0-1 1 0 0,0 0-1 0 0,0 0 1 0 0,0 0 0 0 0,0 0-1 0 0,-1 0 1 0 0,1 0-1 0 0,0 0 1 0 0,0 0-1 0 0,0 0 1 0 0,0 0-1 0 0,0 0 1 0 0,0 0-1 0 0,0 0 1 0 0,0 0 0 0 0,0 1-1 0 0,0-1 1 0 0,0 0-1 0 0,0 0 1 0 0,0 0-1 0 0,0 0 1 0 0,-1 0-1 0 0,1 0 1 0 0,0 0-1 0 0,0 0 1 0 0,0 0 0 0 0,0 0-1 0 0,0 0 1 0 0,0 0-1 0 0,0 0 1 0 0,0 0-1 0 0,0 0 1 0 0,0 0-1 0 0,0 0 1 0 0,-1 0-1 0 0,1 0 1 0 0,0 0-1 0 0,0 0 1 0 0,0 0 0 0 0,0 0-2 0 0,-4-1 33 0 0,2 1-17 0 0,0 0-1 0 0,-1 0 1 0 0,1 0-1 0 0,0 0 1 0 0,0 1-1 0 0,-1-1 1 0 0,1 0-1 0 0,0 1 1 0 0,-2 0-16 0 0,-3 4 37 0 0,5-4-29 0 0,1 0-1 0 0,0 0 1 0 0,-1-1 0 0 0,1 1 0 0 0,-1 0 0 0 0,1-1 0 0 0,-1 1 0 0 0,1-1-1 0 0,-1 1 1 0 0,1-1 0 0 0,-1 0 0 0 0,0 1 0 0 0,1-1 0 0 0,-1 0-8 0 0,0 0 8 0 0,1 0 0 0 0,-1 0 0 0 0,1 0 0 0 0,-1 1 0 0 0,1-1 0 0 0,-1 0 0 0 0,1 1 0 0 0,-1-1 0 0 0,1 1 0 0 0,-1 0 0 0 0,1-1 0 0 0,0 1 0 0 0,-2 1-8 0 0,2-1 3 0 0,-1 0 0 0 0,1 0 0 0 0,-1 0 0 0 0,0-1 0 0 0,0 1 0 0 0,1 0 0 0 0,-1-1 0 0 0,0 1 0 0 0,0-1 0 0 0,0 0 0 0 0,1 1 0 0 0,-1-1 1 0 0,-2 0-4 0 0,-4 0-1 0 0,5 1-1 0 0,0-1 1 0 0,0 0 0 0 0,0 0 0 0 0,1 0-1 0 0,-1 0 1 0 0,0 0 0 0 0,0 0 0 0 0,0-1-1 0 0,0 0 1 0 0,1 1 0 0 0,-2-2 1 0 0,-16-6-125 0 0,8 5-8 0 0,0 2-65 0 0,4 1 58 0 0,0 0-35 0 0,-7 0-207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11.8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10776 0 0,'0'0'316'0'0,"0"0"-3"0"0,0 0-128 0 0,0 0-54 0 0,0 0 137 0 0,0 0 249 0 0,0 0 25 0 0,0 0-13 0 0,0 0-60 0 0,0 0-21 0 0,0 0-6 0 0,0 0-33 0 0,0 0-129 0 0,0 0-59 0 0,0 3-11 0 0,0 4-75 0 0,0-4-71 0 0,0 0 41 0 0,3-3-207 0 0,6-1-3 0 0,-7 1 24 0 0,0 1-63 0 0,-2-1-32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12.1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11144 0 0,'25'12'248'0'0,"-20"-9"34"0"0,-2-3 22 0 0,7 0-29 0 0,-8 0-207 0 0,-2 2-40 0 0,0 4-2 0 0,0-2 32 0 0,0-2 61 0 0,-2-1 141 0 0,-8-1 241 0 0,7 0 19 0 0,3 0-15 0 0,0 0-87 0 0,0 0-40 0 0,0 0-8 0 0,0 0-14 0 0,0 0-50 0 0,0 0-18 0 0,0 0-7 0 0,0 0-26 0 0,0 0-107 0 0,0 0-48 0 0,0 0-11 0 0,0 2-15 0 0,0 0-20 0 0,0-1-43 0 0,0 1-43 0 0,0-1-45 0 0,-1 0-45 0 0,1 0-47 0 0,-1 0-47 0 0,0 0-48 0 0,0 0-49 0 0,1-1-49 0 0,-2 1-51 0 0,1-1-52 0 0,0 1-51 0 0,0-1-54 0 0,-1 0-54 0 0,1 0-55 0 0,-1 0-1430 0 0,1 0-1210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11.0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17 181 8464 0 0,'0'0'190'0'0,"3"0"28"0"0,5 1 32 0 0,1-1-99 0 0,-2 0-82 0 0,1 0-43 0 0,15-1-46 0 0,-12-1 56 0 0,-6 1 17 0 0,-1-1 33 0 0,2-1 92 0 0,-1-1 86 0 0,-4 3 11 0 0,0 0-51 0 0,1 0-45 0 0,-1 0-40 0 0,0 1-16 0 0,1 0-39 0 0,-1-1-23 0 0,2 1-16 0 0,0 0 41 0 0,-1 0 77 0 0,6-5 171 0 0,-7 4-278 0 0,1 0-1 0 0,-1 0 0 0 0,0 1 1 0 0,1-1-1 0 0,-1 0 0 0 0,1 1 1 0 0,-1-1-1 0 0,1 1 0 0 0,-1-1 1 0 0,1 1-1 0 0,0 0 0 0 0,-1-1 1 0 0,1 1-1 0 0,0 0-55 0 0,2 0 98 0 0,0-1 34 0 0,6-3 380 0 0,-6 1-330 0 0,0 0-71 0 0,0-1-111 0 0,-4 4 0 0 0,12-13 220 0 0,-9 10-47 0 0,-2-1-91 0 0,-2-3-15 0 0,1 6-41 0 0,0-4 105 0 0,0 2-61 0 0,0 1-39 0 0,0 0-27 0 0,0-1 30 0 0,0 1 62 0 0,0-1-6 0 0,-3-9-17 0 0,-7-1-46 0 0,6 8 23 0 0,4 0-37 0 0,-1 0-6 0 0,1 4-4 0 0,-1 1 0 0 0,0 0 0 0 0,0-1-1 0 0,1 1 1 0 0,-1 0 0 0 0,0 0 0 0 0,0-1-1 0 0,0 1 1 0 0,1 0 0 0 0,-1 0 0 0 0,0 0 0 0 0,0 0-1 0 0,0 0 1 0 0,1 0 0 0 0,-2 0-3 0 0,-12-2 22 0 0,-2-6 21 0 0,12 10-41 0 0,0-1 0 0 0,0 1 0 0 0,-1 0 0 0 0,1 0 1 0 0,-2 2-3 0 0,1 6 0 0 0,-23 8 0 0 0,21-11 0 0 0,3-4 2 0 0,1 0 0 0 0,0 0 0 0 0,0 0 0 0 0,0 0 0 0 0,1 1 0 0 0,-1 0-2 0 0,-1 6 33 0 0,3-8-30 0 0,0 0 0 0 0,0 0 0 0 0,0 0 0 0 0,-1 1 0 0 0,1-1 0 0 0,0-1 0 0 0,-1 1 0 0 0,0 0 0 0 0,1 0-3 0 0,-1 0 0 0 0,1-1 0 0 0,-1 1 0 0 0,1 0 0 0 0,0 0 0 0 0,-1 0 0 0 0,1 0 0 0 0,0 0 0 0 0,0 0 0 0 0,1 0 0 0 0,-1 0 0 0 0,0 1 0 0 0,1-1 0 0 0,-1 0 0 0 0,1 1 0 0 0,-3 9 0 0 0,-3 1 0 0 0,5-12 0 0 0,0 0 0 0 0,0 0 0 0 0,1 1 0 0 0,-1-1 0 0 0,1 1 0 0 0,-1-1 0 0 0,1 1 0 0 0,-1-1 0 0 0,1 1 0 0 0,0-1 0 0 0,0 1 0 0 0,-1-1 0 0 0,1 1 0 0 0,0 5 0 0 0,0 1 54 0 0,-1 7 117 0 0,0-13-112 0 0,1 1 1 0 0,0 0-1 0 0,1 0 1 0 0,-1 0-1 0 0,0 0 0 0 0,1 0 1 0 0,-1 0-1 0 0,1-1 1 0 0,1 3-60 0 0,1 2 122 0 0,1 1-40 0 0,0 0-37 0 0,-3-6-44 0 0,0 0 0 0 0,0 0 1 0 0,1 0-1 0 0,-1-1 0 0 0,0 1 1 0 0,0 0-1 0 0,1-1 0 0 0,-1 1 1 0 0,1-1-1 0 0,0 0 1 0 0,0 1-2 0 0,8 3 0 0 0,-8-5 1 0 0,0 1 1 0 0,0 0 0 0 0,0 1 0 0 0,0-1-1 0 0,0 0 1 0 0,0 1 0 0 0,0-1 0 0 0,0 1 0 0 0,0 0-2 0 0,3 2 36 0 0,0 0 0 0 0,1 0 0 0 0,-1-1 0 0 0,1 1 0 0 0,0-1 0 0 0,1 0-36 0 0,-2-1 24 0 0,9 2 42 0 0,6-4-17 0 0,-8-1-31 0 0,6 1-7 0 0,-8 1 26 0 0,-1-1 0 0 0,1 0 1 0 0,0-1-1 0 0,8-2-37 0 0,-5 0 21 0 0,-1-1-1 0 0,0 0 1 0 0,0-1 0 0 0,-1 0 0 0 0,2-1-21 0 0,-2-1 40 0 0,-1 2-92 0 0,1-1-106 0 0,5-7-152 0 0,-13 10 232 0 0,0 1-4 0 0,-1 0-20 0 0,0 0-42 0 0,0 1-15 0 0,-1-1-43 0 0,2 1-47 0 0,-1-1-55 0 0,0 1-52 0 0,0-1-52 0 0,1 1-47 0 0,0-1-42 0 0,0 1-144 0 0,0-1-42 0 0,2 0-176 0 0,1-2-477 0 0,-6 4 1238 0 0</inkml:trace>
  <inkml:trace contextRef="#ctx0" brushRef="#br0" timeOffset="479.21">562 15 9272 0 0,'0'0'208'0'0,"0"0"33"0"0,0 0 14 0 0,0 3-42 0 0,0 9-170 0 0,0 3-7 0 0,0-5 60 0 0,0-3 108 0 0,0 7 341 0 0,2-2-166 0 0,3-3-87 0 0,-4-7-247 0 0,0-1 0 0 0,0 1 0 0 0,0 0 1 0 0,-1-1-1 0 0,1 1 0 0 0,0 0 0 0 0,-1 0 0 0 0,1 0 1 0 0,-1-1-1 0 0,0 1 0 0 0,1 0 0 0 0,-1 0 1 0 0,0 1-46 0 0,-1 9 139 0 0,0-1 4 0 0,1 1 36 0 0,1 1 38 0 0,2 0 42 0 0,0-3-116 0 0,1 1-4 0 0,-2-4-6 0 0,1 0 22 0 0,1 1 54 0 0,3 9 172 0 0,-6-14-320 0 0,0 0 1 0 0,0 0-1 0 0,0 0 1 0 0,-1 0-1 0 0,1 0 1 0 0,-1 0 0 0 0,0 2-62 0 0,1 7 226 0 0,1-3-59 0 0,2-1-22 0 0,3 3 22 0 0,2 2 52 0 0,-4-1 13 0 0,0 13 143 0 0,1-12-147 0 0,-1-4-29 0 0,-4 2 38 0 0,1 0 0 0 0,3-2-44 0 0,1 4 1 0 0,-5-7-142 0 0,0 0 37 0 0,0 28 484 0 0,-1-25-451 0 0,0-6 14 0 0,0-3-28 0 0,0 0-4 0 0,0 0-6 0 0,0 0-24 0 0,0 0 13 0 0,0 0 9 0 0,0 0-20 0 0,0-3-11 0 0,0 3-63 0 0,0-1 0 0 0,0 1 0 0 0,0 0 0 0 0,0-1 0 0 0,0 1 0 0 0,0-1 0 0 0,0 1 0 0 0,0 0 0 0 0,-1-1 0 0 0,1 1 0 0 0,0-1 0 0 0,0 1 0 0 0,0 0 0 0 0,0-1 0 0 0,0 1 0 0 0,-1 0 0 0 0,1-1-1 0 0,0 1 1 0 0,0 0 0 0 0,-1-1 0 0 0,1 1 0 0 0,0 0 0 0 0,0-1 0 0 0,-1 1 0 0 0,1 0 0 0 0,0 0 0 0 0,-1 0 0 0 0,1-1 0 0 0,0 1 0 0 0,-1 0 0 0 0,1 0-2 0 0,-7-5 14 0 0,-8-23 50 0 0,14 27-59 0 0,1-1-1 0 0,-1 0 1 0 0,1 1-1 0 0,-1-1 1 0 0,1 0-1 0 0,0 0 1 0 0,0 1-1 0 0,-1-1 1 0 0,2 0-1 0 0,-1 0 1 0 0,0-1-5 0 0,0 0 2 0 0,0 0 0 0 0,0 1 0 0 0,0-1 0 0 0,0 0 0 0 0,0 1-1 0 0,-1-1 1 0 0,1 1 0 0 0,-1-2-2 0 0,-1-1 9 0 0,0-2 0 0 0,0 1-1 0 0,0-1 1 0 0,0 0-1 0 0,1 0 1 0 0,0 0-1 0 0,0-5-8 0 0,1 7 0 0 0,0 0 0 0 0,-1 0 0 0 0,0 0 0 0 0,0 0 0 0 0,0 0 0 0 0,-2-2 0 0 0,1 2 0 0 0,1 0 0 0 0,-1-1 0 0 0,1 1 0 0 0,0-1 0 0 0,1 1 0 0 0,-1-4 0 0 0,1-20-4 0 0,0-46-97 0 0,0 72 89 0 0,0-1 1 0 0,1 1-1 0 0,-1 0 0 0 0,1-1 0 0 0,0 1 1 0 0,0 0-1 0 0,0-1 0 0 0,0 1 0 0 0,0 0 12 0 0,5-12-50 0 0,-1-10-42 0 0,-3 19 51 0 0,1 0 0 0 0,0 1 0 0 0,0-1-1 0 0,0 0 1 0 0,1 1 0 0 0,-1 0 0 0 0,3-2 41 0 0,7-7-39 0 0,-6 7-28 0 0,4-1 38 0 0,4 5-47 0 0,-12 3 64 0 0,28 2-81 0 0,-29-2 90 0 0,0 0-1 0 0,0 1 1 0 0,-1-1-1 0 0,1 1 1 0 0,0-1-1 0 0,-1 1 1 0 0,1 0-1 0 0,0 0 1 0 0,-1 0-1 0 0,1 0 1 0 0,-1 0-1 0 0,1 0 1 0 0,0 1 3 0 0,8 6-45 0 0,-1-4 33 0 0,0 1 5 0 0,-7-2-3 0 0,0 0 1 0 0,1 1-1 0 0,-1-1 0 0 0,0 0 1 0 0,-1 1-1 0 0,2 2 10 0 0,-1-2-6 0 0,13 27-58 0 0,-14-30 59 0 0,-1 1 1 0 0,1 0-1 0 0,-1 0 1 0 0,1 0-1 0 0,-1-1 0 0 0,0 1 1 0 0,0 0-1 0 0,0 0 1 0 0,0 0-1 0 0,0-1 1 0 0,0 2 4 0 0,0-1-1 0 0,-1 0 1 0 0,1 0 0 0 0,0 0-1 0 0,0 0 1 0 0,0-1 0 0 0,1 1 0 0 0,-1 0-1 0 0,0 0 1 0 0,1 0 0 0 0,-1-1-1 0 0,1 2 1 0 0,4 4 0 0 0,-5-7 0 0 0,1 1 0 0 0,0 0 0 0 0,-1-1 0 0 0,1 1 0 0 0,-1 0 0 0 0,1 0 0 0 0,-1-1 0 0 0,1 1 0 0 0,-1 0 0 0 0,0 0 0 0 0,1 0 0 0 0,-1 0 0 0 0,0-1 0 0 0,0 1 0 0 0,1 0 0 0 0,-1 0 0 0 0,0 0 0 0 0,0 0 0 0 0,0 0 0 0 0,0 0 0 0 0,0 0 0 0 0,0 0 0 0 0,-1 0 0 0 0,1 0 0 0 0,0-1 0 0 0,0 1 0 0 0,-1 0 0 0 0,-3 7 0 0 0,3-7 0 0 0,0 1 0 0 0,0-1 0 0 0,0 0 0 0 0,0 1 0 0 0,1-1 0 0 0,-1 1 0 0 0,1-1 0 0 0,-1 1 0 0 0,1-1 0 0 0,-1 1 0 0 0,1 0 0 0 0,0-1 0 0 0,0 1 0 0 0,0 0 0 0 0,0-1 4 0 0,0 0-1 0 0,0 1 0 0 0,0-1 1 0 0,0 1-1 0 0,-1-1 0 0 0,1 0 1 0 0,0 1-1 0 0,-1-1 0 0 0,1 0 0 0 0,-1 1 1 0 0,1-1-4 0 0,-12 13 76 0 0,9-12-65 0 0,-9 8 15 0 0,-4-7 27 0 0,-44-3-40 0 0,59 0-13 0 0,1 0 0 0 0,-1 0-1 0 0,0 0 1 0 0,1 0-1 0 0,-1 0 1 0 0,0 0-1 0 0,1 0 1 0 0,-1 0-1 0 0,0-1 1 0 0,1 1 0 0 0,-1 0-1 0 0,1 0 1 0 0,-1-1-1 0 0,0 1 1 0 0,1 0-1 0 0,-1-1 1 0 0,1 1 0 0 0,-1-1-1 0 0,1 1 1 0 0,-1 0-1 0 0,1-1 1 0 0,-1 1-1 0 0,1-1 1 0 0,0 1-1 0 0,-1-1 1 0 0,1 0 0 0 0,-5-4-102 0 0,1 3-4 0 0,-2 2-49 0 0,5 0 124 0 0,0 0-1 0 0,0 0 1 0 0,0 0 0 0 0,1 0 0 0 0,-1 0-1 0 0,0 0 1 0 0,0 0 0 0 0,0-1 0 0 0,1 1-1 0 0,-1 0 1 0 0,0 0 0 0 0,0-1 0 0 0,0 1-1 0 0,0-1 32 0 0,1 1-33 0 0,-1-1 0 0 0,1 0-1 0 0,0 0 1 0 0,-1 1-1 0 0,1-1 1 0 0,0 0-1 0 0,0 0 1 0 0,0 0 0 0 0,-1 1-1 0 0,1-1 1 0 0,0 0-1 0 0,0 0 1 0 0,0 0-1 0 0,1 0 34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10.3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106 0 9416 0 0,'0'0'208'0'0,"0"0"33"0"0,0 0 16 0 0,0 0 23 0 0,0 0 48 0 0,0 0 22 0 0,0 0 2 0 0,0 3-35 0 0,0 4-191 0 0,0-3-98 0 0,-1-1 0 0 0,1 0 0 0 0,0 1 0 0 0,0-1 0 0 0,1 1 0 0 0,-1-1 0 0 0,1 0 1 0 0,0 1-1 0 0,0 0-28 0 0,4 4 44 0 0,-4-7-34 0 0,0 1-1 0 0,-1-1 0 0 0,1 0 0 0 0,0 1 0 0 0,0-1 1 0 0,-1 1-1 0 0,1-1 0 0 0,-1 1 0 0 0,1-1 0 0 0,-1 1 1 0 0,0 0-1 0 0,0-1 0 0 0,1 1 0 0 0,-1 0 0 0 0,0 0-9 0 0,-1 9 37 0 0,1-4-12 0 0,0 0 0 0 0,0-1 0 0 0,0 1 0 0 0,1-1 0 0 0,1 6-25 0 0,8 8 112 0 0,-5 8 134 0 0,1-14-97 0 0,-3-4-40 0 0,-1-3-6 0 0,-1 0 12 0 0,0 2 35 0 0,-2 12 91 0 0,0 6-31 0 0,1-19-147 0 0,1-1 0 0 0,-1 1-1 0 0,1-1 1 0 0,1 4-63 0 0,4 3 88 0 0,-1 3 33 0 0,-3-1 48 0 0,-3-6-64 0 0,1 1 21 0 0,0-3-10 0 0,1 0 12 0 0,1 1 38 0 0,2-2-46 0 0,4 14 136 0 0,-7-14-130 0 0,-3 1 37 0 0,-3-2-77 0 0,4-5-79 0 0,1 0 0 0 0,-1 0 0 0 0,0-1 0 0 0,1 1 0 0 0,-1 0 0 0 0,1 0 0 0 0,-1 0-1 0 0,1 0 1 0 0,-1 0 0 0 0,1 0 0 0 0,0 0 0 0 0,-1 0 0 0 0,1 0 0 0 0,0 0 0 0 0,0 0 0 0 0,0 0 0 0 0,0 0-1 0 0,0 0 1 0 0,0 0 0 0 0,0 0 0 0 0,0 0 0 0 0,0 0 0 0 0,1 1 0 0 0,-1-1 0 0 0,0 0-7 0 0,11 22 83 0 0,-9-16-3 0 0,0-2-34 0 0,-3 9 14 0 0,0-8-15 0 0,1 0 44 0 0,3 7-12 0 0,0-8-87 0 0,0-2-101 0 0,-1-1-97 0 0,-1-1 53 0 0,0 0-41 0 0,-1-1 196 0 0,0 1-240 0 0,1-1-40 0 0,-1 1-39 0 0,1-1-33 0 0,-1 0-233 0 0,0 1-56 0 0,0-1-765 0 0,0 0-608 0 0,0 0-1154 0 0</inkml:trace>
  <inkml:trace contextRef="#ctx0" brushRef="#br0" timeOffset="288.45">1 318 8840 0 0,'0'0'197'0'0,"0"0"24"0"0,2 0 19 0 0,7 0-135 0 0,8 0 6 0 0,3-3-73 0 0,-10-1-47 0 0,7-3 13 0 0,-2 5 59 0 0,-1 1 172 0 0,3-5 8 0 0,-2 1-51 0 0,2 1 18 0 0,4-1 69 0 0,1-4-36 0 0,7-2 19 0 0,2 4-43 0 0,13-5 24 0 0,-22 4-100 0 0,-1 1-53 0 0,0 2-43 0 0,-1-1-36 0 0,-11 4-14 0 0,2 0-35 0 0,-8 2-14 0 0,1 0-33 0 0,-1 0-18 0 0,0 0-34 0 0,0 0-39 0 0,0 0-44 0 0,0 0-47 0 0,0 0-43 0 0,0 0-40 0 0,0 0-33 0 0,1 0-115 0 0,-1 0-34 0 0,8 0-1181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1:20.9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17 168 6832 0 0,'0'0'200'0'0,"3"0"-8"0"0,10 0-152 0 0,-4-1-18 0 0,-3-1 57 0 0,-3 0 47 0 0,1-1-20 0 0,0 1-18 0 0,-1 0 9 0 0,-1 1 27 0 0,1 0 53 0 0,0 0 22 0 0,0 1 55 0 0,0 0 63 0 0,1-1 70 0 0,3 1-12 0 0,8-2 619 0 0,-11 0-722 0 0,0 1-43 0 0,-1-1-101 0 0,0 1-35 0 0,-1-1-43 0 0,1 0-47 0 0,-1 0 242 0 0,-1 1-68 0 0,1 0-57 0 0,0 1-45 0 0,0 0-29 0 0,3 1-16 0 0,-4-1 17 0 0,-1 0 9 0 0,2 0 258 0 0,1 0-8 0 0,5-1-98 0 0,4-5-9 0 0,0 0-41 0 0,-4 4-21 0 0,-5 2 49 0 0,-1-2-12 0 0,8-8-39 0 0,-7 7-36 0 0,0 2-49 0 0,5 1-6 0 0,-5 1 35 0 0,-2-1-20 0 0,-1-2 2 0 0,2-9-36 0 0,9 6 45 0 0,-11 5-66 0 0,0-1 0 0 0,1 0 0 0 0,-1 0 0 0 0,0 1 0 0 0,1-1 0 0 0,-1 0 0 0 0,0 0 0 0 0,0 0 0 0 0,0 1 1 0 0,0-1-1 0 0,0 0 0 0 0,0 0 0 0 0,0 0 0 0 0,0 0-4 0 0,0-12 21 0 0,0 8 22 0 0,0-8-38 0 0,-1-12 50 0 0,0 25-54 0 0,1-1 1 0 0,0 1-1 0 0,0 0 0 0 0,0-1 1 0 0,-1 1-1 0 0,1 0 1 0 0,0 0-1 0 0,-1-1 0 0 0,1 1 1 0 0,0 0-1 0 0,-1 0 0 0 0,1-1 1 0 0,0 1-1 0 0,-1 0 1 0 0,1 0-1 0 0,-1 0 0 0 0,1-1 1 0 0,0 1-1 0 0,-1 0 0 0 0,1 0 1 0 0,-1 0-1 0 0,1 0 1 0 0,0 0-1 0 0,-1 0 0 0 0,1 0 1 0 0,-1 0-1 0 0,1 0 0 0 0,0 0 1 0 0,-1 0-1 0 0,0 0-1 0 0,-4-2 43 0 0,-7-8-22 0 0,-3 7 22 0 0,-31 3-32 0 0,40 0-11 0 0,5 0 0 0 0,-1 0 0 0 0,0 0 0 0 0,1-1 0 0 0,-1 1 0 0 0,1 1 0 0 0,-1-1 0 0 0,1 0 0 0 0,-1 0 0 0 0,0 1 0 0 0,1-1 0 0 0,-1 1 0 0 0,0 0 0 0 0,-3 9 0 0 0,-23 5 0 0 0,17-11 0 0 0,10-3 0 0 0,0-1 0 0 0,0 0 0 0 0,0 1 0 0 0,0-1 0 0 0,0 1 0 0 0,0-1 0 0 0,0 1 0 0 0,0 0 0 0 0,0-1 0 0 0,0 1 0 0 0,0 0 0 0 0,1-1 0 0 0,-1 1 0 0 0,0 0 0 0 0,0 0 0 0 0,1 0 0 0 0,-1 0 0 0 0,0 1 0 0 0,-4 10-12 0 0,-5-7-36 0 0,5 8 36 0 0,-20 32 12 0 0,24-41 1 0 0,0 1 0 0 0,0-1 1 0 0,0 1-1 0 0,1-1 1 0 0,-1 1-1 0 0,1-1 1 0 0,0 1-1 0 0,1-1 1 0 0,-1 0-1 0 0,1 1 0 0 0,0-1 1 0 0,1 4-2 0 0,2-1 35 0 0,-3-5-24 0 0,0-1 0 0 0,0 0 0 0 0,0 1 0 0 0,0-1 1 0 0,-1 1-1 0 0,1-1 0 0 0,0 1 0 0 0,-1-1 0 0 0,0 1 0 0 0,1-1 0 0 0,-1 1 0 0 0,0-1 0 0 0,0 1 1 0 0,0 0-12 0 0,0-1 11 0 0,1 1 0 0 0,-1 0 1 0 0,0-1-1 0 0,0 1 0 0 0,1-1 1 0 0,-1 1-1 0 0,1-1 0 0 0,-1 1 0 0 0,1-1 1 0 0,0 1-1 0 0,-1-1 0 0 0,1 1 1 0 0,0-1-1 0 0,0 0-11 0 0,4 7 54 0 0,0 2 29 0 0,-5-8-64 0 0,1 0 1 0 0,0 1 0 0 0,1-1-1 0 0,-1 0 1 0 0,0 0 0 0 0,1 0-1 0 0,-1 0 1 0 0,1-1 0 0 0,0 1-20 0 0,9 11 111 0 0,10 8 81 0 0,-8-12-29 0 0,-3-4-25 0 0,-8-4-107 0 0,0 0-1 0 0,1 0 1 0 0,-1 0 0 0 0,0 0-1 0 0,0 0 1 0 0,0 1-1 0 0,0-1 1 0 0,-1 1 0 0 0,1 0-31 0 0,-1-1 18 0 0,0 0 0 0 0,0 1 1 0 0,1-1-1 0 0,-1 0 1 0 0,0 0-1 0 0,0 0 0 0 0,1 0 1 0 0,-1 0-1 0 0,1 0 1 0 0,-1-1-1 0 0,1 1 0 0 0,-1 0 1 0 0,1-1-1 0 0,-1 1 1 0 0,1-1-1 0 0,0 0 0 0 0,-1 1 1 0 0,1-1-1 0 0,0 0 1 0 0,-1 0-20 0 0,1 0 18 0 0,0 0-1 0 0,-1 0 0 0 0,1 1 1 0 0,-1-1-1 0 0,1 0 0 0 0,-1 1 1 0 0,0-1-1 0 0,1 1 0 0 0,-1-1 0 0 0,1 1 1 0 0,-1 0-1 0 0,0 0 0 0 0,1-1-16 0 0,10 7 100 0 0,-3-6-37 0 0,-1 1-1 0 0,1-1 0 0 0,-1-1 0 0 0,1 1 0 0 0,6-2-62 0 0,14 0 105 0 0,-12 0-73 0 0,-2 1-36 0 0,-9 0-41 0 0,4-4 57 0 0,-6 2-59 0 0,-2 0-40 0 0,1 0-59 0 0,1 1-73 0 0,-1-1-87 0 0,0 2 50 0 0,-1-1-44 0 0,1 1-38 0 0,-1-1-36 0 0,2 1-244 0 0,0 0-59 0 0,4 0-800 0 0,0 0-629 0 0,1 0-1193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06.9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 7688 0 0,'0'0'166'0'0,"0"0"29"0"0,0 0 14 0 0,0 0-67 0 0,0 0-18 0 0,0 0 37 0 0,0 0 131 0 0,0 0 243 0 0,0 0 10 0 0,2 3-28 0 0,2 2-329 0 0,0 0 0 0 0,-1 1 0 0 0,1-1-1 0 0,0 3-187 0 0,2 5 256 0 0,-5-12-253 0 0,-1 0 28 0 0,1 0 0 0 0,-1 0 0 0 0,0 1 0 0 0,1-1 0 0 0,-1 0 0 0 0,0 1 0 0 0,0-1 1 0 0,0 0-1 0 0,0 1 0 0 0,0 0-31 0 0,3 15 297 0 0,7 6-40 0 0,-6-16-140 0 0,-1 1 0 0 0,0-1 0 0 0,2 6-117 0 0,1 17 281 0 0,-4-20-166 0 0,0 0-1 0 0,1 0 1 0 0,1 3-115 0 0,7 20 298 0 0,-9-25-209 0 0,-1 0 0 0 0,0-1 0 0 0,-1 1 1 0 0,1 4-90 0 0,-1-6 70 0 0,0 0 1 0 0,1 0 0 0 0,0 0-1 0 0,0 1 1 0 0,1-2 0 0 0,0 2-71 0 0,3 15 173 0 0,0 19 86 0 0,1-19-91 0 0,-4-16-99 0 0,-1 0 0 0 0,0 0-1 0 0,0 0 1 0 0,0 0 0 0 0,0 5-69 0 0,0 1 119 0 0,0 0 1 0 0,1-1 0 0 0,0 1 0 0 0,1 0 0 0 0,0 0-120 0 0,2 7 169 0 0,1-4-42 0 0,-3-6-32 0 0,-1-1 2 0 0,0-1 17 0 0,-2 2 39 0 0,-1 3-9 0 0,0 6 138 0 0,1-14-188 0 0,0 0-1 0 0,1 0 1 0 0,-1 0-1 0 0,1 0 0 0 0,0 0 1 0 0,1 3-94 0 0,-1-2 43 0 0,5 14 25 0 0,-4-14-62 0 0,-1 1 1 0 0,0-1-1 0 0,-1 0 0 0 0,1 1 0 0 0,-1 1-6 0 0,0 20 71 0 0,0-24-18 0 0,0-3 13 0 0,0 0-79 0 0,0 0-31 0 0,0 0-34 0 0,0 0-19 0 0,0 0-34 0 0,0 0-40 0 0,0 0-43 0 0,0 0-48 0 0,0 0-46 0 0,0 0-41 0 0,0 0-37 0 0,0 0-254 0 0,0 0-63 0 0,0 0-48 0 0,0 0-35 0 0,0 0-1415 0 0,0 0-1258 0 0</inkml:trace>
  <inkml:trace contextRef="#ctx0" brushRef="#br0" timeOffset="619.07">92 30 8464 0 0,'0'0'190'0'0,"0"0"28"0"0,0 0 10 0 0,2 0-26 0 0,8-2-160 0 0,-7-2-4 0 0,-2 1 62 0 0,3-1 234 0 0,8 2 11 0 0,-5 1-92 0 0,-2-4 58 0 0,-2 0-78 0 0,1 3-51 0 0,1 1-1 0 0,2 0 32 0 0,2 1-33 0 0,0 0-39 0 0,11 0 46 0 0,-6 0-117 0 0,1 0-34 0 0,32 0-2 0 0,-28 0 21 0 0,-11 1-53 0 0,-1-1-1 0 0,0 2 1 0 0,1-1 0 0 0,-1 1 0 0 0,0 0-1 0 0,1 1-1 0 0,16 4 17 0 0,-7-3 22 0 0,-7-2-19 0 0,0 0 1 0 0,0 1-1 0 0,0 0 0 0 0,0 1 0 0 0,-1 0 0 0 0,3 1-20 0 0,-8-2 3 0 0,-1-1 0 0 0,1 0 1 0 0,0-1-1 0 0,0 1 0 0 0,0 0 1 0 0,4 0-4 0 0,-5-2-1 0 0,-1 1 1 0 0,1 0 0 0 0,0 0-1 0 0,-1 0 1 0 0,1 0 0 0 0,-1 0-1 0 0,0 1 1 0 0,1-1 0 0 0,-1 1-1 0 0,0 0 1 0 0,0-1 0 0 0,1 2 0 0 0,4 4 0 0 0,-4-4 0 0 0,1 0 0 0 0,-1 0 0 0 0,0 0 0 0 0,-1 0 0 0 0,1 1 0 0 0,0 0 0 0 0,12 26 0 0 0,-14-25 0 0 0,0-1 0 0 0,0 1 0 0 0,0-1 0 0 0,-1 1 0 0 0,0-1 0 0 0,0 1 0 0 0,0-1 0 0 0,0 1 0 0 0,-1 2 0 0 0,0 3 0 0 0,-1 18 0 0 0,2-26 0 0 0,-1 0 0 0 0,0-1 0 0 0,0 1 0 0 0,0 0 0 0 0,0-1 0 0 0,0 1 0 0 0,0 0 0 0 0,0-1 0 0 0,0 1 0 0 0,-1-1 0 0 0,0 1 0 0 0,-3 3 7 0 0,0 1 0 0 0,1 0 1 0 0,-1 0-1 0 0,0 3-7 0 0,2-4 6 0 0,0-1-1 0 0,0 1 1 0 0,0-1-1 0 0,-1 1 1 0 0,0-1 0 0 0,1 0-1 0 0,-2 0 1 0 0,1-1 0 0 0,-3 3-6 0 0,-2 0-1 0 0,4-2 12 0 0,0-1 0 0 0,0 1 0 0 0,0-1-1 0 0,-1 0 1 0 0,-4 1-11 0 0,-2 0 10 0 0,8-3-8 0 0,0 0 1 0 0,0 0-1 0 0,0 0 1 0 0,1 1 0 0 0,-1 0-1 0 0,1-1 1 0 0,-1 1 0 0 0,0 1-3 0 0,-12 5 57 0 0,-30 9 152 0 0,38-14-183 0 0,-10-1 51 0 0,17-2-75 0 0,0 0 0 0 0,-1 0 0 0 0,1 0-1 0 0,0 0 1 0 0,-1 0 0 0 0,1 1 0 0 0,0-1 0 0 0,-1 0 0 0 0,1 1 0 0 0,-1 0-2 0 0,-5 4 0 0 0,-2 0-1 0 0,-20-3 14 0 0,8-2 44 0 0,14 0-1 0 0,11 0-55 0 0,-1-1 0 0 0,1 0 1 0 0,-1 0-1 0 0,1 0 0 0 0,-1-1 0 0 0,0 1 1 0 0,1-1-1 0 0,1-1-1 0 0,5-2 1 0 0,8-7-1 0 0,-16 10 0 0 0,0 0 0 0 0,0 1 0 0 0,1-1 0 0 0,-1 1 0 0 0,1-1 0 0 0,-1 1 0 0 0,1 0 0 0 0,-1 0 0 0 0,1 0 0 0 0,-1 1 0 0 0,1-1 0 0 0,0 0 0 0 0,0 1 0 0 0,-1 0 0 0 0,1 0 0 0 0,0 0 0 0 0,1 0 0 0 0,52 0-7 0 0,2 0-60 0 0,-42 0 57 0 0,-7-1-2 0 0,0 1 0 0 0,-1 0 1 0 0,1 1-1 0 0,0 0 1 0 0,0 0-1 0 0,-1 1 0 0 0,1 0 1 0 0,-1 1-1 0 0,0 0 1 0 0,1 0 11 0 0,137 57-192 0 0,-113-42 127 0 0,-3 2 46 0 0,-18-12 23 0 0,34 22-47 0 0,-34-17 85 0 0,-9-8-10 0 0,0 0 1 0 0,-1 1 0 0 0,1-1-1 0 0,-1 1 1 0 0,1 5-33 0 0,-1-4 22 0 0,2 16 117 0 0,-5-19-118 0 0,1 0 0 0 0,0 0 1 0 0,-1 0-1 0 0,0 0 1 0 0,0 0-1 0 0,0 0 0 0 0,-1 0 1 0 0,1 0-1 0 0,-1 0 1 0 0,0 0-1 0 0,-1 0-21 0 0,-5 8 115 0 0,-1-2 49 0 0,-18 15 262 0 0,-2-5-42 0 0,-3-3-56 0 0,-1-6-71 0 0,25-9-210 0 0,2 0 4 0 0,-1 0-1 0 0,1 0 1 0 0,-1 0 0 0 0,1 1 0 0 0,-4 2-51 0 0,4-2 21 0 0,-1-1-1 0 0,1 1 1 0 0,-1-1 0 0 0,0-1 0 0 0,1 1-1 0 0,-1-1 1 0 0,0 0 0 0 0,0-1 0 0 0,-6 0-21 0 0,2 1 39 0 0,0 0 0 0 0,-1 0 0 0 0,-8 3-39 0 0,-11 2 80 0 0,-5-4 43 0 0,11-1-52 0 0,-23 0 72 0 0,18-5-131 0 0,-1-7-86 0 0,1-4-69 0 0,24 13 30 0 0,-2-6 1 0 0,7 3 10 0 0,1 0-93 0 0,0 2 47 0 0,0 0-42 0 0,0 0 2 0 0,0 0-35 0 0,0 1-10 0 0,0 1-35 0 0,0-2-362 0 0,0 0 89 0 0,0 1-49 0 0,0-2-693 0 0,0-2-544 0 0,0-3-1035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16.6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228 121 7568 0 0,'12'0'166'0'0,"-12"0"-162"0"0,0 0-1 0 0,0 0 1 0 0,1 0-1 0 0,-1 0 1 0 0,0 0-1 0 0,0 0 0 0 0,0 0 1 0 0,0 0-1 0 0,0 0 1 0 0,0 0-1 0 0,0 0 0 0 0,0 0 1 0 0,0 0-1 0 0,0 0 1 0 0,1 0-1 0 0,-1 0 0 0 0,0 0 1 0 0,0 0-1 0 0,0 0 1 0 0,0 0-1 0 0,0 0 1 0 0,0 0-1 0 0,0 0 0 0 0,0 0 1 0 0,0 0-1 0 0,0 0 1 0 0,0 0-1 0 0,0 0 0 0 0,1 0 1 0 0,-1 0-1 0 0,0 0 1 0 0,0 0-1 0 0,0 0 1 0 0,0 0-1 0 0,0-1 0 0 0,0 1 1 0 0,0 0-1 0 0,0 0 1 0 0,0 0-1 0 0,0 0 0 0 0,0 0 1 0 0,0 0-1 0 0,0 0 1 0 0,0 0-1 0 0,0 0 1 0 0,0 0-1 0 0,0 0 0 0 0,0-1 1 0 0,0 1-1 0 0,0 0 1 0 0,0 0-1 0 0,0 0 0 0 0,0 0 1 0 0,0 0-1 0 0,0 0 1 0 0,0 0-1 0 0,0 0-3 0 0,0-4 183 0 0,0 2-23 0 0,0-7-90 0 0,0-4-52 0 0,0 4 3 0 0,0 5 55 0 0,0 2 82 0 0,0 2 184 0 0,0-3 310 0 0,0-15 288 0 0,0 11-568 0 0,0 5-163 0 0,-3-1 62 0 0,-1-2-88 0 0,0 1 31 0 0,-8-7 350 0 0,3 6-281 0 0,3 3-161 0 0,-2 1-96 0 0,8 1-17 0 0,-1 0 1 0 0,0 0 0 0 0,1 0-1 0 0,-1 0 1 0 0,0 0-1 0 0,1 0 1 0 0,-1 0-1 0 0,1 0 1 0 0,-1 0-1 0 0,0 0 1 0 0,1-1-1 0 0,-1 1 1 0 0,0 0-1 0 0,1-1 1 0 0,-1 1-1 0 0,1 0 1 0 0,-1-1 0 0 0,1 1-1 0 0,-1-1 1 0 0,1 1-1 0 0,-1 0 1 0 0,1-1-1 0 0,-1 1 1 0 0,1-1-1 0 0,0 0 1 0 0,-1 1-10 0 0,1-1 8 0 0,0 1 1 0 0,-1-1-1 0 0,1 1 1 0 0,-1-1-1 0 0,1 1 1 0 0,-1-1-1 0 0,1 1 0 0 0,-1-1 1 0 0,1 1-1 0 0,-1 0 1 0 0,1-1-1 0 0,-1 1 1 0 0,1 0-1 0 0,-1-1 1 0 0,0 1-1 0 0,1 0 1 0 0,-1 0-1 0 0,1-1 1 0 0,-1 1-1 0 0,0 0 1 0 0,1 0-1 0 0,-1 0 1 0 0,0 0-1 0 0,1 0 0 0 0,-1 0 1 0 0,0 0-9 0 0,-17 0 111 0 0,-24 0 94 0 0,41 0-201 0 0,0 0 1 0 0,1 0 0 0 0,-1 0-1 0 0,0 0 1 0 0,1 0-1 0 0,-1 0 1 0 0,0 0-1 0 0,1 1 1 0 0,-1-1 0 0 0,1 0-1 0 0,-1 0 1 0 0,0 1-1 0 0,1-1 1 0 0,-1 0-1 0 0,1 0 1 0 0,-1 1-1 0 0,1-1 1 0 0,-1 1 0 0 0,1-1-1 0 0,-1 1 1 0 0,1-1-1 0 0,-1 0 1 0 0,1 1-1 0 0,-1 0 1 0 0,1-1-1 0 0,0 1-4 0 0,-1-1 5 0 0,1 1 0 0 0,0-1-1 0 0,-1 1 1 0 0,1-1 0 0 0,-1 1-1 0 0,1-1 1 0 0,-1 1-1 0 0,1-1 1 0 0,-1 1 0 0 0,1-1-1 0 0,-1 0 1 0 0,1 1 0 0 0,-1-1-1 0 0,0 0 1 0 0,1 0-1 0 0,-1 1 1 0 0,1-1 0 0 0,-1 0-1 0 0,0 0 1 0 0,1 0-1 0 0,-1 0 1 0 0,0 0 0 0 0,1 0-1 0 0,-1 0 1 0 0,0 0 0 0 0,0 0-5 0 0,0 0 11 0 0,-1 1 0 0 0,0-1 0 0 0,1 0 0 0 0,-1 0 0 0 0,1 1 0 0 0,-1-1 0 0 0,0 1 1 0 0,1 0-1 0 0,-1-1 0 0 0,1 1 0 0 0,-1 0 0 0 0,1 0 0 0 0,0 0 0 0 0,-1 0-11 0 0,-5 3 5 0 0,-5 1 69 0 0,7 5-15 0 0,-2-5-49 0 0,7-5-10 0 0,-1 0-1 0 0,1 0 1 0 0,0 0-1 0 0,-1 1 1 0 0,1-1-1 0 0,0 0 1 0 0,-1 0-1 0 0,1 0 1 0 0,0 1-1 0 0,-1-1 1 0 0,1 0-1 0 0,0 1 1 0 0,0-1-1 0 0,-1 0 1 0 0,1 1-1 0 0,0-1 1 0 0,0 0-1 0 0,0 1 1 0 0,-1-1-1 0 0,1 1 1 0 0,0-1-1 0 0,0 0 1 0 0,0 1-1 0 0,0-1 1 0 0,0 1-1 0 0,0-1 1 0 0,0 0-1 0 0,0 1 1 0 0,0-1-1 0 0,0 1 1 0 0,0-1 0 0 0,-3 5-64 0 0,-7 8 48 0 0,10-12 20 0 0,-1 1 0 0 0,1-1 1 0 0,-1 1-1 0 0,1-1 0 0 0,0 1 1 0 0,0 0-1 0 0,0-1 0 0 0,-1 1 1 0 0,1-1-1 0 0,1 1 1 0 0,-1-1-1 0 0,0 1 0 0 0,0 0 1 0 0,1-1-1 0 0,-1 1 0 0 0,1-1 1 0 0,-1 1-1 0 0,1-1 0 0 0,-1 1 1 0 0,1-1-1 0 0,0 0 1 0 0,0 1-1 0 0,0-1 0 0 0,0 1-4 0 0,3 5 21 0 0,3 6-33 0 0,-2-3-51 0 0,0 0-1 0 0,0-1 0 0 0,5 6 64 0 0,6 4-10 0 0,-2-3 19 0 0,4 12-40 0 0,-13-19 24 0 0,0-1 0 0 0,1 0 0 0 0,0 0 0 0 0,3 3 7 0 0,8 1 41 0 0,-15-11-30 0 0,1 1 0 0 0,0 0-1 0 0,0 0 1 0 0,-1 0 0 0 0,1 0-1 0 0,-1 0 1 0 0,0 1 0 0 0,0-1 0 0 0,2 3-11 0 0,11 18 53 0 0,0-13-42 0 0,-7-1-11 0 0,-7-7 0 0 0,1 0 0 0 0,-1-1 0 0 0,1 1 0 0 0,0 0 0 0 0,0-1 0 0 0,-1 1 0 0 0,1-1 0 0 0,0 1 0 0 0,1-1 0 0 0,-1 0 0 0 0,1 1 0 0 0,2 1 0 0 0,0 1 0 0 0,0 0 0 0 0,-1 0 0 0 0,1 0 0 0 0,-1 1 0 0 0,0-1 0 0 0,0 1 0 0 0,3 5 0 0 0,-2 2 10 0 0,-3-10 26 0 0,2 0-35 0 0,-1 0-3 0 0,-2 0 36 0 0,1 2 89 0 0,-2 0-14 0 0,0 0 38 0 0,0 0-101 0 0,-1 13 362 0 0,1-14-356 0 0,-1-1-40 0 0,-9 3 166 0 0,5 5-22 0 0,-9-2 16 0 0,2-1-54 0 0,9-5-10 0 0,0-1-53 0 0,-6-1-39 0 0,7-1 2 0 0,-46 1 75 0 0,23 3-50 0 0,11 3-33 0 0,13-5-10 0 0,0 0 0 0 0,0-1 0 0 0,-1 1 0 0 0,1 0 0 0 0,0-1 0 0 0,-1 1 0 0 0,1-1 0 0 0,0 1 0 0 0,-1-1 0 0 0,1 0 0 0 0,-1 1 0 0 0,1-1 0 0 0,0 0 0 0 0,-1 0 0 0 0,1 0 0 0 0,-1 0 0 0 0,1 0 0 0 0,-1 0 0 0 0,1-1 0 0 0,0 1 0 0 0,-1 0 0 0 0,1-1 0 0 0,-1 1 0 0 0,1-1 1 0 0,-7-4-1 0 0,7 4 0 0 0,-1 0 0 0 0,1 0 0 0 0,0 1 0 0 0,-1-1 0 0 0,1 0 0 0 0,-1 1 0 0 0,1-1 0 0 0,-1 1 0 0 0,1-1 0 0 0,-1 1 0 0 0,0 0 0 0 0,1-1 0 0 0,-1 1 0 0 0,0 0 0 0 0,-10-2-25 0 0,2-4-71 0 0,2 2-15 0 0,-2-1-81 0 0,-7-5-160 0 0,14 7 101 0 0,2 0 101 0 0,1 1 63 0 0,1-1 43 0 0,0 1-44 0 0,-1 0-77 0 0,-1-1-80 0 0,0 2 76 0 0,-1-1-35 0 0,2 2 164 0 0,-1-1 0 0 0,0 0 0 0 0,1 1 1 0 0,-1-1-1 0 0,1 0 0 0 0,-1 1 0 0 0,1-1 0 0 0,-1 0 1 0 0,1 0-1 0 0,-1 0 0 0 0,1 0 0 0 0,0 1 0 0 0,-1-1 0 0 0,1 0 1 0 0,0 0 39 0 0,0 0-43 0 0,1 0 0 0 0,-1-1 1 0 0,0 1-1 0 0,1 0 0 0 0,-1 0 1 0 0,1 0-1 0 0,0 0 1 0 0,-1 0-1 0 0,1 0 0 0 0,0 1 1 0 0,0-1-1 0 0,-1 0 0 0 0,1 0 1 0 0,1 0 42 0 0,-2 1-3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22.2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1 121 9960 0 0,'0'0'222'0'0,"0"0"30"0"0,0 0 20 0 0,0 0-24 0 0,0 1-184 0 0,0 1-37 0 0,0-2-26 0 0,0 1-1 0 0,0-1 1 0 0,0 1-1 0 0,0-1 1 0 0,0 1-1 0 0,0-1 1 0 0,0 1-1 0 0,0-1 1 0 0,0 1-1 0 0,0-1 1 0 0,1 0 0 0 0,-1 1-1 0 0,0-1 1 0 0,0 1-1 0 0,0-1 1 0 0,1 1-1 0 0,-1-1 1 0 0,0 0-1 0 0,1 1 1 0 0,-1-1-1 0 0,0 0 1 0 0,1 1 0 0 0,-1-1-1 0 0,0 0 1 0 0,1 1-1 0 0,-1-1 1 0 0,0 0-1 0 0,1 0 0 0 0,6 1 58 0 0,-5 0 44 0 0,-2 1 120 0 0,0-2-203 0 0,0 1-1 0 0,0-1 0 0 0,0 1 0 0 0,0-1 1 0 0,0 0-1 0 0,0 1 0 0 0,0-1 0 0 0,0 1 1 0 0,0-1-1 0 0,0 0 0 0 0,0 1 0 0 0,1-1 1 0 0,-1 1-1 0 0,0-1 0 0 0,0 0 0 0 0,0 1 1 0 0,1-1-1 0 0,-1 0 0 0 0,0 1 0 0 0,0-1 0 0 0,1 0 1 0 0,-1 1-1 0 0,0-1 0 0 0,1 0 0 0 0,-1 0 1 0 0,0 1-1 0 0,1-1 0 0 0,-1 0 0 0 0,0 0 1 0 0,1 0-1 0 0,-1 1-18 0 0,7 3 313 0 0,-2 6 144 0 0,1-6-152 0 0,-6-3-285 0 0,1-1 0 0 0,-1 0 0 0 0,1 0 0 0 0,-1 1 0 0 0,1-1 0 0 0,-1 0 0 0 0,0 0-1 0 0,1 1 1 0 0,-1-1 0 0 0,0 1 0 0 0,1-1 0 0 0,-1 0 0 0 0,0 1 0 0 0,0-1 0 0 0,1 1 0 0 0,-1-1-1 0 0,0 0 1 0 0,0 1 0 0 0,0-1 0 0 0,0 1 0 0 0,1-1 0 0 0,-1 1 0 0 0,0-1 0 0 0,0 1-1 0 0,0-1 1 0 0,0 1 0 0 0,0-1 0 0 0,0 1 0 0 0,0-1 0 0 0,0 0 0 0 0,0 1 0 0 0,-1 0-20 0 0,1 1 52 0 0,1 13 420 0 0,0-6-192 0 0,4 1 8 0 0,4-3-96 0 0,-9-7-169 0 0,1 0 0 0 0,0 0 1 0 0,0 1-1 0 0,0-1 1 0 0,0 1-1 0 0,-1-1 0 0 0,1 1 1 0 0,0-1-1 0 0,0 1 1 0 0,-1-1-1 0 0,1 1 1 0 0,0-1-1 0 0,-1 1 0 0 0,1 0 1 0 0,-1-1-1 0 0,1 1 1 0 0,-1 0-1 0 0,1 0 1 0 0,-1 0-1 0 0,1-1 0 0 0,-1 1 1 0 0,0 0-1 0 0,1 0 1 0 0,-1 0-1 0 0,0 0 0 0 0,0 0 1 0 0,0-1-1 0 0,1 1 1 0 0,-1 0-1 0 0,0 0 1 0 0,0 0-1 0 0,-1 0 0 0 0,1 0 1 0 0,0 0-1 0 0,0 0 1 0 0,0 0-24 0 0,0 5 98 0 0,1 5 99 0 0,5 1 17 0 0,0 0-5 0 0,-4-1-23 0 0,-2-5-57 0 0,1-2 88 0 0,6 6 651 0 0,-4-6-525 0 0,-1-1-225 0 0,0 0-49 0 0,-1-1 75 0 0,-1 1-64 0 0,0-1-39 0 0,-1 2-24 0 0,1-2 28 0 0,0 0 74 0 0,0-2-21 0 0,0 0-2 0 0,0 0 3 0 0,0 0 10 0 0,0 0 3 0 0,0 0 0 0 0,7 0 6 0 0,2 0 11 0 0,-1-1-39 0 0,-8 1-86 0 0,1-1-1 0 0,-1 1 0 0 0,0 0 1 0 0,1-1-1 0 0,-1 1 0 0 0,1-1 1 0 0,-1 1-1 0 0,0 0 0 0 0,1-1 1 0 0,-1 1-1 0 0,0-1 0 0 0,1 1 1 0 0,-1-1-1 0 0,0 1 0 0 0,0-1 1 0 0,1 0-1 0 0,-1 1 0 0 0,0-1 1 0 0,0 1-1 0 0,0-1 0 0 0,0 1 0 0 0,0-1 1 0 0,0 1-1 0 0,0-1 0 0 0,0 0 1 0 0,0 1-1 0 0,0-1-3 0 0,0 0 2 0 0,0 1 1 0 0,0-1-1 0 0,0 0 0 0 0,0 1 1 0 0,0-1-1 0 0,0 0 1 0 0,0 1-1 0 0,0-1 0 0 0,0 1 1 0 0,-1-1-1 0 0,1 0 0 0 0,0 1 1 0 0,0-1-1 0 0,-1 1 0 0 0,1-1 1 0 0,-1 0-1 0 0,1 1 0 0 0,0-1 1 0 0,-1 1-1 0 0,1-1 0 0 0,-1 1 1 0 0,1-1-1 0 0,-1 1 0 0 0,1 0 1 0 0,-1-1-1 0 0,1 1-2 0 0,-1 0 3 0 0,0-1-1 0 0,1 1 1 0 0,-1-1-1 0 0,1 1 1 0 0,-1 0-1 0 0,1-1 0 0 0,-1 1 1 0 0,1-1-1 0 0,0 1 1 0 0,-1-1-1 0 0,1 0 1 0 0,0 1-1 0 0,-1-1 1 0 0,1 1-1 0 0,0-1 1 0 0,0 0-1 0 0,-1 1 1 0 0,1-1-1 0 0,0 1 1 0 0,0-1-1 0 0,0 0 1 0 0,0 1-1 0 0,0-1 0 0 0,0 0 1 0 0,0 1-1 0 0,0-1-2 0 0,0-1 6 0 0,0 1 0 0 0,0-1 0 0 0,-1 1-1 0 0,1-1 1 0 0,0 1 0 0 0,-1-1 0 0 0,1 1 0 0 0,-1-1-1 0 0,1 1 1 0 0,-1 0 0 0 0,0-1 0 0 0,0 1-1 0 0,1 0-5 0 0,-7-12 5 0 0,2-12-5 0 0,-20-26 0 0 0,24 48 0 0 0,0-1 0 0 0,1 1 0 0 0,-1-1 0 0 0,1 0 0 0 0,-1 0 0 0 0,1 1 0 0 0,0-1 0 0 0,1-3 0 0 0,0-30 0 0 0,1 22 0 0 0,11 0-12 0 0,-11 13 4 0 0,1 0 0 0 0,-1 0 0 0 0,1 0 0 0 0,-1 0-1 0 0,1 1 1 0 0,3-2 8 0 0,9-6-22 0 0,-3-1-27 0 0,12-6 26 0 0,-3 7-26 0 0,7 4 37 0 0,-14 1 12 0 0,-7 2-2 0 0,-1 0 0 0 0,0 1 1 0 0,1-1-1 0 0,-1 2 0 0 0,0-1 1 0 0,2 1 1 0 0,-6-1-4 0 0,0 1 0 0 0,-1 0 0 0 0,1 0 0 0 0,0-1 0 0 0,-1 1 0 0 0,1 0 0 0 0,0-1 0 0 0,-1 0 0 0 0,1 1 0 0 0,-1-1 0 0 0,1 0 0 0 0,-1 0 0 0 0,1 0 4 0 0,-1 0 0 0 0,1 0 0 0 0,-1 0 0 0 0,1 0-1 0 0,-1 1 1 0 0,1-1 0 0 0,0 0 0 0 0,-1 1 0 0 0,1 0 0 0 0,0-1 0 0 0,-1 1 0 0 0,1 0 0 0 0,0-1-1 0 0,0 1 1 0 0,43 0 0 0 0,-33 0-13 0 0,-10 0-6 0 0,-2 0-22 0 0,1 0-22 0 0,-1 0-38 0 0,0 0-17 0 0,0 0-37 0 0,0 0-42 0 0,0 0-48 0 0,0 0-50 0 0,0 0-48 0 0,0 0-44 0 0,0 0-40 0 0,0 0-278 0 0,0 0-66 0 0,0 0-52 0 0,0 0-37 0 0,0 0-325 0 0,0 0-33 0 0,0 0-2551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21.4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 1 9504 0 0,'0'0'216'0'0,"0"0"32"0"0,0 0 9 0 0,1 0-109 0 0,1 2-77 0 0,10 11-47 0 0,-1-3 105 0 0,-4-3 32 0 0,-1-2 37 0 0,8 13 557 0 0,-9-9-461 0 0,0 5-37 0 0,-3-9-188 0 0,0 2 58 0 0,1 1 38 0 0,-1-3-44 0 0,-1-1 0 0 0,1 0 0 0 0,0 0 0 0 0,0 0 0 0 0,1 0 0 0 0,-1 0 1 0 0,1 0-1 0 0,1 1-121 0 0,7 7 329 0 0,1 8 36 0 0,-5-10-170 0 0,2 5 125 0 0,-3 3 43 0 0,1 0-3 0 0,1-3-48 0 0,0-4-130 0 0,20 32 538 0 0,-21-26-483 0 0,-6-15-184 0 0,4 13 242 0 0,7 0-21 0 0,-9-11-195 0 0,0 0 1 0 0,0 1-1 0 0,0-1 1 0 0,0 0-1 0 0,-1 1 1 0 0,1 0-1 0 0,-1-1 1 0 0,0 3-80 0 0,7 12 196 0 0,-5-11-140 0 0,-3-7-45 0 0,0 0 1 0 0,0 0 0 0 0,0 1-1 0 0,-1-1 1 0 0,1 1 0 0 0,0-1-1 0 0,-1 1 1 0 0,1-1-1 0 0,-1 1 1 0 0,1-1 0 0 0,-1 1-1 0 0,0 0 1 0 0,0-1-1 0 0,0 1-11 0 0,0 0 19 0 0,0-1-1 0 0,0 0 0 0 0,1 1 1 0 0,-1-1-1 0 0,0 1 0 0 0,1-1 1 0 0,-1 1-1 0 0,0-1 0 0 0,1 1 1 0 0,0-1-1 0 0,-1 0 0 0 0,1 0 1 0 0,0 1-1 0 0,0-1 0 0 0,0 0-18 0 0,1 2 19 0 0,1 0-45 0 0,-1-1 86 0 0,-2-2-14 0 0,0 0-113 0 0,0 0-49 0 0,0 0-11 0 0,0 0 36 0 0,0 0-15 0 0,0-2-144 0 0,0 0 43 0 0,-1-2-102 0 0,0 1 116 0 0,-3-5-176 0 0,2 5 144 0 0,1 1 30 0 0,0 0-63 0 0,0 0-75 0 0,0 0-90 0 0,0 1 22 0 0,0-1-55 0 0,1 0-49 0 0,0 1-43 0 0,-1-1-158 0 0,1 0-43 0 0,0 0-190 0 0,0-1-515 0 0,0 3 1452 0 0</inkml:trace>
  <inkml:trace contextRef="#ctx0" brushRef="#br0" timeOffset="465.77">424 1 7800 0 0,'0'0'174'0'0,"0"0"29"0"0,-3 0 13 0 0,3 0-209 0 0,-1 0-1 0 0,0 0 0 0 0,1 0 1 0 0,-1 0-1 0 0,0 0 1 0 0,1 1-1 0 0,-1-1 1 0 0,0 0-1 0 0,1 1 0 0 0,-1-1 1 0 0,1 0-1 0 0,-1 1 1 0 0,0-1-1 0 0,1 1 1 0 0,-1-1-1 0 0,1 1 1 0 0,-1-1-1 0 0,1 1 0 0 0,0-1 1 0 0,-1 1-1 0 0,1 0 1 0 0,-1-1-1 0 0,1 1 1 0 0,0-1-1 0 0,0 1 0 0 0,-1 0 1 0 0,1 0-7 0 0,0 0 3 0 0,-1 0 1 0 0,0 0-1 0 0,1 1 1 0 0,-1-1-1 0 0,0 0 1 0 0,0 0-1 0 0,0 0 1 0 0,1 0-1 0 0,-1 0 1 0 0,0 0-1 0 0,0 0 1 0 0,-1 0-1 0 0,1-1 1 0 0,0 1-4 0 0,-8 5 37 0 0,1 0 63 0 0,-1 4 86 0 0,-4 5 171 0 0,-9 11 228 0 0,14-18-178 0 0,0 0-73 0 0,0 1-7 0 0,-5 4 66 0 0,-9 9 238 0 0,14-14-368 0 0,0 0 53 0 0,-2 3 123 0 0,2 1-95 0 0,-7 8 147 0 0,-5-5-60 0 0,9-7-162 0 0,-1 1 67 0 0,1 1-4 0 0,-1-2-72 0 0,2-1-71 0 0,0 1-32 0 0,-22 35 323 0 0,3-15-157 0 0,19-17-242 0 0,-3 2-63 0 0,-5 4-84 0 0,-6 7-106 0 0,22-22 126 0 0,1 0-16 0 0,-1-1-25 0 0,1 0-44 0 0,0 1-20 0 0,0-1-45 0 0,0 0-51 0 0,0-1-57 0 0,1 1-63 0 0,-1 0-56 0 0,1-1-52 0 0,-1 0-44 0 0,1 1-154 0 0,0-1-44 0 0,0 0-187 0 0,0 0-498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20.5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 1 10536 0 0,'0'0'233'0'0,"0"0"39"0"0,0 0 17 0 0,0 0-27 0 0,3 2-88 0 0,1 2-33 0 0,5 6 168 0 0,5 1 239 0 0,-7-8-308 0 0,0 3 306 0 0,-4 4-213 0 0,-2-8-295 0 0,3 8 145 0 0,3 7 71 0 0,-6-10-129 0 0,0 1 40 0 0,0 3 25 0 0,1-2-43 0 0,2 1-13 0 0,3 5 18 0 0,1 0 5 0 0,-3-4-19 0 0,-3 0 15 0 0,-1 1 48 0 0,0-2-45 0 0,0 0 1 0 0,0 0 0 0 0,1 0 0 0 0,3 7-157 0 0,3 16 342 0 0,-4-15-198 0 0,2 14 131 0 0,-4-9-24 0 0,-2 6 125 0 0,0 37 385 0 0,0-45-482 0 0,0 2 53 0 0,0-20-301 0 0,0 0 1 0 0,1 0-1 0 0,-1 0 0 0 0,1 0 0 0 0,-1 0 0 0 0,1 0 0 0 0,1 2-31 0 0,6 12 186 0 0,-4-1 21 0 0,-5 13-30 0 0,0-14-89 0 0,1 0-21 0 0,0-2-68 0 0,0-10-69 0 0,0-3 3 0 0,0 0 2 0 0,0 0-36 0 0,0 0-18 0 0,0 0-37 0 0,0 0-43 0 0,0 0-47 0 0,0 0-52 0 0,0 0-48 0 0,0 0-46 0 0,0 0-39 0 0,0 0-283 0 0,0 0-67 0 0,0 0-52 0 0,0 0-38 0 0,0 0-330 0 0,0 0-33 0 0,0 0-2587 0 0</inkml:trace>
  <inkml:trace contextRef="#ctx0" brushRef="#br0" timeOffset="408.51">1 394 10304 0 0,'0'0'233'0'0,"0"0"39"0"0,0 0 15 0 0,0-1-125 0 0,2-1-84 0 0,6-5-31 0 0,-6 7-47 0 0,-1-1 0 0 0,0 0 0 0 0,1 1 0 0 0,-1-1 0 0 0,0 0 0 0 0,1 1 0 0 0,-1 0 0 0 0,1-1 0 0 0,-1 1 0 0 0,1 0 1 0 0,-1 0-1 0 0,2 0 0 0 0,-1 0 1 0 0,0-1 0 0 0,1 1 1 0 0,-1 0-1 0 0,0-1 0 0 0,0 1 1 0 0,0-1-1 0 0,0 0 1 0 0,0 0-1 0 0,0 1 0 0 0,0-2 1 0 0,2 0-2 0 0,5-2 65 0 0,3-1 79 0 0,-9 4-123 0 0,10-3 96 0 0,23-10 244 0 0,-15 5-214 0 0,-11 5-59 0 0,-1 0 0 0 0,1 1 0 0 0,10-2-88 0 0,24-9 194 0 0,-28 7-138 0 0,-7 3-18 0 0,0 0 0 0 0,0 1 0 0 0,1 0 0 0 0,-1 0 0 0 0,1 1 0 0 0,-1 0 0 0 0,1 1 0 0 0,5 0-38 0 0,-5 0 35 0 0,1 0 1 0 0,-1 0-1 0 0,0-1 0 0 0,2-1-35 0 0,11-2 49 0 0,-13 4-43 0 0,0 0 0 0 0,0 1 0 0 0,2 0-6 0 0</inkml:trace>
  <inkml:trace contextRef="#ctx0" brushRef="#br0" timeOffset="611.09">651 469 8176 0 0,'2'0'182'0'0,"1"0"-117"0"0,-2 0-60 0 0,2 0 63 0 0,5 0 102 0 0,-1 0-32 0 0,2 0 43 0 0,-7 0-175 0 0,1 1-1 0 0,0-2 1 0 0,0 1-1 0 0,-1 0 1 0 0,1-1-1 0 0,0 1 1 0 0,0-1-6 0 0,5-6-16 0 0,-3 2 34 0 0,2 4 49 0 0,3 1 150 0 0,-4-1-115 0 0,5-3 63 0 0,-7 2-82 0 0,0 0 37 0 0,3-2 113 0 0,2 0 114 0 0,11-9 95 0 0,-10 0-88 0 0,0 10-203 0 0,1-1 73 0 0,-4-6 21 0 0,-7 9-228 0 0,1 0 1 0 0,0 0 0 0 0,-1 0 0 0 0,1 0-1 0 0,0 1 1 0 0,0-1 0 0 0,-1 0-1 0 0,1 0 1 0 0,0 1 0 0 0,0-1 0 0 0,0 1-1 0 0,0-1 1 0 0,0 1 0 0 0,0-1-1 0 0,0 1 1 0 0,0-1-18 0 0,10-5 143 0 0,-6-4-41 0 0,5 5-8 0 0,-9 4-88 0 0,-1 1 0 0 0,0-1 1 0 0,1 0-1 0 0,-1 0 0 0 0,0 0 0 0 0,0 1 0 0 0,0-1 0 0 0,1 0 0 0 0,-1 0 0 0 0,0 0 0 0 0,0 1 0 0 0,0-1 1 0 0,0 0-1 0 0,0-1-6 0 0,-1-14 75 0 0,0 7-37 0 0,1 9-38 0 0,0-1 0 0 0,0 1 1 0 0,0 0-1 0 0,0 0 1 0 0,0 0-1 0 0,0 0 1 0 0,0-1-1 0 0,0 1 1 0 0,0 0-1 0 0,0 0 0 0 0,0 0 1 0 0,0 0-1 0 0,-1-1 1 0 0,1 1-1 0 0,0 0 1 0 0,0 0-1 0 0,0 0 1 0 0,0 0-1 0 0,0 0 0 0 0,0 0 1 0 0,-1-1-1 0 0,1 1 1 0 0,0 0-1 0 0,0 0 1 0 0,0 0-1 0 0,0 0 1 0 0,0 0-1 0 0,-1 0 1 0 0,1 0-1 0 0,0 0 0 0 0,0 0 1 0 0,0 0-1 0 0,-1 0 1 0 0,1 0-1 0 0,0 0 1 0 0,0 0-1 0 0,-7-3 19 0 0,3-4 24 0 0,1 3-16 0 0,-10 2 77 0 0,9 3-75 0 0,-1 0-1 0 0,1 0 1 0 0,0 1 0 0 0,0 0-1 0 0,0-1 1 0 0,0 1-1 0 0,0 1 1 0 0,0-1-1 0 0,-1 1-28 0 0,-11 7 98 0 0,11-8-73 0 0,5-2-19 0 0,-1 0 1 0 0,0 1 0 0 0,1-1-1 0 0,-1 0 1 0 0,1 1 0 0 0,-1-1-1 0 0,0 0 1 0 0,1 1-1 0 0,-1-1 1 0 0,1 1 0 0 0,-1-1-1 0 0,1 1 1 0 0,0-1 0 0 0,-1 1-1 0 0,1-1 1 0 0,-1 1 0 0 0,1-1-1 0 0,0 1 1 0 0,-1-1-1 0 0,1 1 1 0 0,0 0 0 0 0,0 0-7 0 0,-3 3 28 0 0,1 1 5 0 0,-1-1 1 0 0,0 0-1 0 0,-1 0 0 0 0,1-1 1 0 0,0 1-1 0 0,-1-1 1 0 0,-2 2-34 0 0,0 0 77 0 0,1 0 1 0 0,0 0-1 0 0,0 0 1 0 0,-4 6-78 0 0,1 6 113 0 0,-4 16 143 0 0,7-20-170 0 0,3-5-47 0 0,-8 13 133 0 0,9-19-151 0 0,0 0-1 0 0,0 0 1 0 0,0 0 0 0 0,0 0-1 0 0,0 0 1 0 0,1 0-1 0 0,-1 0 1 0 0,1 0 0 0 0,-1 1-1 0 0,1-1 1 0 0,0 2-21 0 0,0-2 9 0 0,0-1-1 0 0,0 1 1 0 0,1 0 0 0 0,-1-1 0 0 0,0 1-1 0 0,1 0 1 0 0,0-1 0 0 0,-1 1-1 0 0,1-1 1 0 0,0 1 0 0 0,0 0 0 0 0,-1-1-1 0 0,2 1-8 0 0,-1-1 4 0 0,-1 0 0 0 0,1 1 0 0 0,0-1-1 0 0,0 1 1 0 0,-1 0 0 0 0,1-1 0 0 0,0 1 0 0 0,-1 0-1 0 0,0-1 1 0 0,1 1 0 0 0,-1 0 0 0 0,0-1 0 0 0,0 1-4 0 0,3 12 58 0 0,9 2-24 0 0,4 0 29 0 0,-9-8-35 0 0,-4-6-19 0 0,1 0 4 0 0,27 3 64 0 0,-24 0-65 0 0,-5-4-7 0 0,-1 0 0 0 0,0 0 0 0 0,1-1 0 0 0,-1 1-1 0 0,1 0 1 0 0,-1-1 0 0 0,1 1 0 0 0,-1-1 0 0 0,1 1 0 0 0,-1-1 0 0 0,1 0-1 0 0,0 1 1 0 0,-1-1 0 0 0,1 0-5 0 0,4 0 77 0 0,1 0-44 0 0,0 0-62 0 0,0 0-75 0 0,-2 0-16 0 0,0 0-45 0 0,-1 0-51 0 0,1 0-54 0 0,-1 0-1 0 0,-1 0-44 0 0,1 0-47 0 0,-1 0-50 0 0,1 0-52 0 0,-1 0-55 0 0,0 0-57 0 0,0 0-61 0 0,5 0-1199 0 0,2 0-1044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19.4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1 107 9416 0 0,'0'0'208'0'0,"0"0"33"0"0,0 2 16 0 0,0 26-56 0 0,0-13-150 0 0,0 0-33 0 0,2-3 20 0 0,2-4 79 0 0,-1-2-1 0 0,0 1 34 0 0,1 5 58 0 0,0 3 97 0 0,6 3 81 0 0,-8-14-306 0 0,0 0 0 0 0,0 0 0 0 0,0 0-1 0 0,-1 1 1 0 0,1-1 0 0 0,-1 0 0 0 0,0 1-80 0 0,5 15 372 0 0,-1-9-139 0 0,1 0 43 0 0,1 6 31 0 0,-5-10-171 0 0,2 1 45 0 0,-1-2-22 0 0,1 1 39 0 0,13 17 171 0 0,7 8 121 0 0,-14-17-125 0 0,3-1-41 0 0,6 5 100 0 0,1 0-51 0 0,8 7 131 0 0,-21-19-359 0 0,8 8 397 0 0,-11-11-437 0 0,-2-2-80 0 0,1 0 193 0 0,0-1-102 0 0,1-1-65 0 0,1 0-40 0 0,-2-1 45 0 0,0 1-10 0 0,2 0 54 0 0,22 0 669 0 0,-22-1-664 0 0,-3 0-63 0 0,3-9 260 0 0,6 5-36 0 0,-9-1-198 0 0,-2-1-38 0 0,0 0-19 0 0,0 5-10 0 0,-1 0 1 0 0,1 0 0 0 0,0 0 0 0 0,1 0 0 0 0,-1 0-1 0 0,0 0 1 0 0,1 0 0 0 0,-1 0 0 0 0,1 0-1 0 0,0-1-1 0 0,3-5 32 0 0,-3 7-24 0 0,0-1 0 0 0,0 1 0 0 0,0 0 0 0 0,0-1 0 0 0,-1 1 0 0 0,1-1 0 0 0,-1 1 0 0 0,1-1 0 0 0,-1 1 0 0 0,1-1 0 0 0,-1 0 0 0 0,0 1 0 0 0,0-1 0 0 0,0 0-8 0 0,0-43 102 0 0,0-3-76 0 0,0 37-26 0 0,0 3 0 0 0,0 0 0 0 0,0 0 0 0 0,0 0 0 0 0,3-7 0 0 0,1-1 0 0 0,-2 10 0 0 0,0 0 0 0 0,-1 0 0 0 0,0-1 0 0 0,0 1 0 0 0,0-1 0 0 0,-1 1 0 0 0,0-14-3 0 0,1 2-78 0 0,2-3-84 0 0,-1 15 91 0 0,-1 1-1 0 0,1-1 1 0 0,0 1 0 0 0,2-5 74 0 0,0 1-118 0 0,0 0 1 0 0,-1 0 0 0 0,-1 0 0 0 0,1 0 117 0 0,-1-1-137 0 0,0 1 0 0 0,1 0-1 0 0,1 0 1 0 0,0 0 137 0 0,-2 5-140 0 0,0 0 64 0 0,6-9 21 0 0,-4 7-3 0 0,-2 4-6 0 0,0-1-35 0 0,0 0-40 0 0,0 1-49 0 0,1-1-87 0 0,-1 0-78 0 0,0 0-90 0 0,1 1-99 0 0,-1-1-110 0 0,0 1-119 0 0,-1 1 337 0 0,0 0-34 0 0,0-1-34 0 0,1 1-37 0 0,-1-1-1628 0 0,0 2-1223 0 0</inkml:trace>
  <inkml:trace contextRef="#ctx0" brushRef="#br0" timeOffset="386.61">620 318 7688 0 0,'0'0'166'0'0,"0"0"29"0"0,3 0 14 0 0,1 1-133 0 0,8-1 32 0 0,0-3-70 0 0,-5-2-38 0 0,-5 4 0 0 0,-1 0 0 0 0,0 0 0 0 0,1 1 0 0 0,-1-1 0 0 0,1 0 0 0 0,-1 1 0 0 0,1-1 0 0 0,-1 1 0 0 0,1-1 0 0 0,-1 1 0 0 0,1 0 0 0 0,0-1 0 0 0,-1 1 0 0 0,1 0 0 0 0,5 0 22 0 0,-1-2 45 0 0,-1-1 48 0 0,-1 0 50 0 0,0 1 5 0 0,0 0 35 0 0,6-3 338 0 0,-2 1-62 0 0,4-5 144 0 0,-4 3-218 0 0,0 1-70 0 0,5 0 68 0 0,0 2-84 0 0,-9 3-216 0 0,0-1 0 0 0,-1 0 0 0 0,1-1 0 0 0,0 1 0 0 0,0-1 0 0 0,-1 1 0 0 0,2-2-105 0 0,4-3 346 0 0,0 2-43 0 0,-1 0-36 0 0,0 0-33 0 0,10-4 207 0 0,-14 6-358 0 0,0-1 0 0 0,0 1 0 0 0,0-1 0 0 0,-1 0-1 0 0,1 0 1 0 0,0-1-83 0 0,10-5 282 0 0,0 4-60 0 0,-2 2-67 0 0,-8 0-98 0 0,-4 3-57 0 0,0 0 1 0 0,0 0-1 0 0,0-1 1 0 0,0 1-1 0 0,0 0 1 0 0,-1 0-1 0 0,1 0 1 0 0,0 0-1 0 0,0 0 1 0 0,0 0-1 0 0,0 0 1 0 0,0 0-1 0 0,0 0 1 0 0,0 0-1 0 0,0 0 1 0 0,0 0-1 0 0,0-1 1 0 0,0 1 0 0 0,0 0-1 0 0,0 0 1 0 0,0 0-1 0 0,0 0 1 0 0,0 0-1 0 0,0 0 1 0 0,0 0-1 0 0,0 0 1 0 0,0 0-1 0 0,0-1 1 0 0,0 1-1 0 0,0 0 1 0 0,0 0-1 0 0,0 0 1 0 0,0 0-1 0 0,0 0 1 0 0,0 0-1 0 0,0 0 1 0 0,0 0-1 0 0,0 0 1 0 0,0 0-1 0 0,0-1 1 0 0,0 1-1 0 0,0 0 1 0 0,0 0-1 0 0,0 0 1 0 0,0 0-1 0 0,1 0 1 0 0,-1 0-1 0 0,0 0 1 0 0,0 0 0 0 0,0 0-1 0 0,0 0 1 0 0,0 0-1 0 0,0 0 1 0 0,0 0-1 0 0,0 0 1 0 0,0 0-1 0 0,0 0 1 0 0,1 0-1 0 0,-1 0 1 0 0,0 0-1 0 0,0 0 1 0 0,0 0-1 0 0,28-21 30 0 0,-27 20-30 0 0,1 0 0 0 0,-1 0 0 0 0,1 0 0 0 0,-1-1 0 0 0,0 1 0 0 0,1 0 0 0 0,-1-1 0 0 0,0 1 0 0 0,0-1 0 0 0,1 0 0 0 0,3-11 0 0 0,2 11 0 0 0,-14-1 0 0 0,2-7 17 0 0,4 10-11 0 0,1-1 0 0 0,-1 1-1 0 0,0-1 1 0 0,1 1 0 0 0,-1 0 0 0 0,0-1 0 0 0,1 1 0 0 0,-1 0 0 0 0,0 0-1 0 0,1-1 1 0 0,-1 1 0 0 0,0 0 0 0 0,0 0 0 0 0,1 0 0 0 0,-1 0 0 0 0,0 0 0 0 0,1 0-1 0 0,-1 0 1 0 0,0 0 0 0 0,0 0 0 0 0,1 0 0 0 0,-1 1 0 0 0,-1-1-6 0 0,-18 9 131 0 0,2-2 17 0 0,13-5-86 0 0,-36 35 32 0 0,12-16-89 0 0,26-19-6 0 0,0 1 1 0 0,0-1 0 0 0,0 1 0 0 0,1-1 0 0 0,-1 1 0 0 0,1 0 0 0 0,0 0 0 0 0,0 0 0 0 0,0 0-1 0 0,0 0 1 0 0,0 1 0 0 0,0 0 3 0 0,-1 0 0 0 0,1 0-1 0 0,-1 0 1 0 0,0 0 0 0 0,-3 3-3 0 0,-11 14 66 0 0,15-16-55 0 0,0 0 0 0 0,0-1-1 0 0,1 1 1 0 0,-1 0-1 0 0,1 2-10 0 0,-5 14 20 0 0,1-6 30 0 0,3-12-39 0 0,1 0-1 0 0,0 0 1 0 0,0 0-1 0 0,0 1 0 0 0,1-1 1 0 0,-1 0-1 0 0,1 0 1 0 0,0 2-11 0 0,0 11 58 0 0,0 13-47 0 0,0-19 56 0 0,0 1 100 0 0,0-5-34 0 0,0 0 40 0 0,2 7 281 0 0,3-3-79 0 0,0-2-107 0 0,-2-2 2 0 0,0-1-124 0 0,-1-1-35 0 0,3 4 28 0 0,-4-6-126 0 0,0 0 1 0 0,0 0 0 0 0,1-1 0 0 0,-1 1 0 0 0,1 0-1 0 0,-1-1 1 0 0,1 0 0 0 0,-1 1 0 0 0,1-1 0 0 0,0 0-1 0 0,0 0 1 0 0,0 0-14 0 0,8 4 60 0 0,-8-4-49 0 0,0 0 0 0 0,0 0-1 0 0,1 0 1 0 0,-1 0 0 0 0,0 1-1 0 0,0-1 1 0 0,-1 1-1 0 0,1-1 1 0 0,0 1-11 0 0,12 7 4 0 0,-11-7 6 0 0,1-1 1 0 0,-1 0-1 0 0,1 0 1 0 0,-1 0-1 0 0,1-1 1 0 0,0 1-11 0 0,24 0 21 0 0,-10-2-93 0 0,-8 0-21 0 0,-2 1-46 0 0,5 0-116 0 0,-4 0 65 0 0,15 0-224 0 0,-14 0 192 0 0,-2-2 65 0 0,-1 0 34 0 0,3-2 12 0 0,0 0-8 0 0,-5 2-37 0 0,-1 1 77 0 0,7-4 31 0 0,-7 4-37 0 0,-1 0-29 0 0,-1 0-67 0 0,0 0-31 0 0,0 0-66 0 0,0 0-74 0 0,0 0-84 0 0,0 0-92 0 0,0 0-101 0 0,1-1-110 0 0,-1 1-120 0 0,0 0 270 0 0,4-3-1492 0 0,3-4-1180 0 0</inkml:trace>
  <inkml:trace contextRef="#ctx0" brushRef="#br0" timeOffset="731.52">1240 92 7800 0 0,'0'2'174'0'0,"0"5"-46"0"0,0 16 262 0 0,1-15-301 0 0,1-1-54 0 0,2 4-35 0 0,-3-9 0 0 0,1 1 0 0 0,-1 0 0 0 0,0 0 0 0 0,0 0 0 0 0,0 0 0 0 0,-1 1 0 0 0,1-1 0 0 0,-1 0 0 0 0,0 2 0 0 0,2 7 61 0 0,0-8 18 0 0,1 0 34 0 0,0 2 79 0 0,0 1 59 0 0,2 18 513 0 0,1-10-211 0 0,-1 0 6 0 0,-3 1-105 0 0,-2-8-123 0 0,1 0-41 0 0,0 0-38 0 0,0-2-34 0 0,2 6 129 0 0,1-1-94 0 0,-2-4-114 0 0,3 5 254 0 0,-1-2-60 0 0,3 12 454 0 0,-6-13-488 0 0,0 1 49 0 0,-1-5-35 0 0,-1 3 27 0 0,1-1-71 0 0,0-2-43 0 0,0 0 15 0 0,0-1 65 0 0,0-1 10 0 0,0 0 65 0 0,0 0 77 0 0,1-1 83 0 0,-4 1-109 0 0,-10 7-25 0 0,1-7-214 0 0,10-3-59 0 0,-1 0-20 0 0,-3-1-41 0 0,-8-7 164 0 0,10 6-199 0 0,0 0-34 0 0,-2-1 48 0 0,5 3-47 0 0,1 0-1 0 0,-1 0 0 0 0,1-1 1 0 0,-1 1-1 0 0,1 0 1 0 0,0 0-1 0 0,-1 0 1 0 0,1-1-1 0 0,-1 1 0 0 0,1 0 1 0 0,0-1-1 0 0,-1 1 1 0 0,1 0-1 0 0,0-1 1 0 0,-1 1-1 0 0,1 0 0 0 0,0-1 1 0 0,-1 1-1 0 0,1-1 1 0 0,0 1-1 0 0,0-1 1 0 0,0 1-1 0 0,-1 0 0 0 0,1-1 1 0 0,0 1-1 0 0,0-1 1 0 0,0 1-1 0 0,0-1 0 0 0,0 1 1 0 0,0-1-1 0 0,0 1 1 0 0,0-1-1 0 0,0 1 1 0 0,0-1-1 0 0,0 1 0 0 0,0-1 1 0 0,0 1-1 0 0,0-1-4 0 0,0 1 1 0 0,1-1 0 0 0,-1 1-1 0 0,0 0 1 0 0,0-1-1 0 0,0 1 1 0 0,0-1 0 0 0,0 1-1 0 0,0-1 1 0 0,0 1-1 0 0,0 0 1 0 0,0-1 0 0 0,0 1-1 0 0,0-1 1 0 0,0 1-1 0 0,0-1 1 0 0,-1 1 0 0 0,1 0-1 0 0,0-1 1 0 0,0 1-1 0 0,0 0 1 0 0,-1-1 0 0 0,1 1-1 0 0,0-1 1 0 0,0 1-1 0 0,-1 0 1 0 0,1-1 0 0 0,0 1-1 0 0,-1 0 1 0 0,1 0-1 0 0,0-1 1 0 0,-1 1 0 0 0,1 0-1 0 0,0 0 1 0 0,-1-1-1 0 0,1 1 0 0 0,-1 0 0 0 0,1 0 0 0 0,-1 0 0 0 0,1 0 0 0 0,0 0 0 0 0,-1-1 0 0 0,1 1 0 0 0,0 0 0 0 0,-1 0 0 0 0,1-1 0 0 0,0 1-1 0 0,0 0 1 0 0,-1 0 0 0 0,1-1 0 0 0,0 1 0 0 0,-1 0 0 0 0,1-1 0 0 0,0 1 0 0 0,0 0 0 0 0,0-1 0 0 0,0 1 0 0 0,-1-1 0 0 0,0-2 2 0 0,1 0 0 0 0,-1 0 0 0 0,1 0 0 0 0,-1 0 1 0 0,1-1-1 0 0,0 1 0 0 0,0-1-2 0 0,0-3 29 0 0,0 5-23 0 0,0 0-1 0 0,0 0 1 0 0,0 0 0 0 0,0 0 0 0 0,0 0 0 0 0,0 0-1 0 0,1 0 1 0 0,-1 0 0 0 0,1 0 0 0 0,0-1-6 0 0,5-10 50 0 0,2 1-50 0 0,2-2-47 0 0,9-8-64 0 0,32-29-20 0 0,-24 23 22 0 0,-13 15 7 0 0,-1-1-46 0 0,-8 10-53 0 0,-1 0 54 0 0,1 1 46 0 0,0 0 41 0 0,6-4 29 0 0,9-1 109 0 0,-11 5-72 0 0,1-1-77 0 0,-1 2-101 0 0,-4 0 36 0 0,0 1-38 0 0,1-1-152 0 0,1 1-101 0 0,-1-1-113 0 0,-3 1 224 0 0,0 0-34 0 0,0 0-34 0 0,0 0-37 0 0,0 0-37 0 0,0-1-40 0 0,0 1-40 0 0,0 0-44 0 0,0 0-43 0 0,-1-1-46 0 0,5 0-1557 0 0,2 2-1254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16.8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2 227 10656 0 0,'0'0'241'0'0,"0"0"38"0"0,0 0 10 0 0,0 0-33 0 0,0 0-192 0 0,0 2-36 0 0,-1 4-57 0 0,1 1 85 0 0,0 0 50 0 0,-1 1 40 0 0,3 15 440 0 0,0-16-368 0 0,3 1-38 0 0,0 2 101 0 0,-3-4-103 0 0,-1 3 33 0 0,-2-1-37 0 0,0 4 23 0 0,1-3-27 0 0,2-2 15 0 0,0 0 55 0 0,8 11 234 0 0,-5 7-56 0 0,1-13-176 0 0,-1-3-4 0 0,-3 5 54 0 0,1 5-34 0 0,0-11-39 0 0,0 1 0 0 0,1 0 0 0 0,4 7-219 0 0,-1-4 164 0 0,-4-2-17 0 0,-3 12-1 0 0,-1-15-68 0 0,1 2 55 0 0,0-5-79 0 0,0 11 167 0 0,1-10-194 0 0,1-1-57 0 0,8 11 30 0 0,-8 0 0 0 0,-2-10-38 0 0,0-3-14 0 0,0 0-34 0 0,0-1-17 0 0,0 0-35 0 0,0 0-39 0 0,0 0-45 0 0,0-1-46 0 0,0 1-46 0 0,0-1-40 0 0,0 1-38 0 0,0-1-256 0 0,0 0-62 0 0,0 0-47 0 0,0 0-34 0 0,0 0-1417 0 0,0 0-1253 0 0</inkml:trace>
  <inkml:trace contextRef="#ctx0" brushRef="#br0" timeOffset="1822.32">168 0 7168 0 0,'-1'0'-93'0'0,"0"0"70"0"0,-1 0 93 0 0,-1 0 152 0 0,2 0-161 0 0,0 0-62 0 0,0 0-94 0 0,0 0-93 0 0,0 0-119 0 0,0 0 101 0 0,0 0-37 0 0,1 0-41 0 0,-1 0-43 0 0,1 0-629 0 0,0 0-554 0 0</inkml:trace>
  <inkml:trace contextRef="#ctx0" brushRef="#br0" timeOffset="1212.29">1559 61 11688 0 0,'0'0'264'0'0,"0"0"34"0"0,0 0 22 0 0,0 0-130 0 0,2 0-92 0 0,4 0-27 0 0,1 2-43 0 0,1 5-7 0 0,-3-1 22 0 0,12 26 586 0 0,-10-19-460 0 0,1 10 241 0 0,1 0 23 0 0,-3-11-203 0 0,9 17 453 0 0,-8-6-241 0 0,-2 1-39 0 0,-3-13-138 0 0,0 0 0 0 0,1-1 0 0 0,1 1-1 0 0,4 9-264 0 0,4 11 542 0 0,-4 0-71 0 0,-3-9-210 0 0,2 2-47 0 0,-2-12-123 0 0,3 11 97 0 0,0 0-26 0 0,-3-10-117 0 0,3 9 79 0 0,-1-4-9 0 0,-5 5-49 0 0,-2-22-61 0 0,1 1 1 0 0,-1-1-1 0 0,0 1 0 0 0,0 0 1 0 0,1-1-1 0 0,-1 1 0 0 0,1-1 1 0 0,-1 1-1 0 0,1-1 0 0 0,0 0 1 0 0,-1 1-1 0 0,1-1 0 0 0,0 1 1 0 0,0-1-6 0 0,4 7 12 0 0,-3 0-16 0 0,-2-5-36 0 0,0-2-34 0 0,0 1-41 0 0,0-2-37 0 0,0 1-67 0 0,0-1-160 0 0,3 0-776 0 0,10 0-41 0 0</inkml:trace>
  <inkml:trace contextRef="#ctx0" brushRef="#br0" timeOffset="1560.95">1997 514 8408 0 0,'15'0'147'0'0,"23"0"413"0"0,-26 0-441 0 0,-1 0-73 0 0,-9 0-49 0 0,1 0 0 0 0,-1 0 0 0 0,1 0 1 0 0,-1-1-1 0 0,1 1 0 0 0,-1-1 0 0 0,0 0 0 0 0,1 1 1 0 0,-1-1-1 0 0,0 0 0 0 0,2-1 3 0 0,8-4 31 0 0,6 4 91 0 0,-10 2 173 0 0,-1-2-48 0 0,1 0 2 0 0,2-2 67 0 0,0-1 25 0 0,1 1 241 0 0,-1 0-120 0 0,-2-1-101 0 0,0 0-82 0 0,2 0-14 0 0,4-2 21 0 0,-2 3 51 0 0,-3-1-63 0 0,0-1-1 0 0,3-6 82 0 0,-6 6-222 0 0,14-7 132 0 0,-18 13-250 0 0,0-1 1 0 0,-1 0 0 0 0,1 0 0 0 0,0 0 0 0 0,0 0 0 0 0,-1 0 0 0 0,1 0-1 0 0,-1-1 1 0 0,1 1 0 0 0,-1 0 0 0 0,0-1 0 0 0,1 1 0 0 0,-1-2-16 0 0,4-9 93 0 0,5 7-62 0 0,-9 4-27 0 0,-1 0 0 0 0,1 0 0 0 0,-1 1 0 0 0,0-1 0 0 0,0 0 1 0 0,1 0-1 0 0,-1 0 0 0 0,0 1 0 0 0,0-1 0 0 0,0 0 1 0 0,0 0-1 0 0,0 0 0 0 0,0 1 0 0 0,0-2-4 0 0,0 2 2 0 0,0-1 0 0 0,0 1 0 0 0,0-1 0 0 0,0 1-1 0 0,0-1 1 0 0,0 1 0 0 0,0-1 0 0 0,0 1 0 0 0,0-1 0 0 0,0 1-1 0 0,0-1 1 0 0,0 1 0 0 0,0-1 0 0 0,0 1 0 0 0,0-1 0 0 0,-1 1-1 0 0,1 0 1 0 0,0-1 0 0 0,0 1 0 0 0,-1-1 0 0 0,1 1 0 0 0,0 0-1 0 0,0-1 1 0 0,-1 1 0 0 0,1 0 0 0 0,-1-1 0 0 0,1 1 0 0 0,0 0-1 0 0,-1-1 1 0 0,1 1 0 0 0,-1 0 0 0 0,1 0-2 0 0,-7-5 7 0 0,2-5-7 0 0,-22-5 0 0 0,23 14 0 0 0,0 0 0 0 0,-1 0 0 0 0,1 0 0 0 0,0 1 0 0 0,0 0 0 0 0,0 0 0 0 0,0 0 0 0 0,-1 0 0 0 0,-2 1 0 0 0,-9 0 0 0 0,15-1 0 0 0,-1 0 0 0 0,0 0 0 0 0,1 0 0 0 0,-1 1 0 0 0,1-1 0 0 0,-1 0 0 0 0,1 1 0 0 0,-1 0 0 0 0,1-1 0 0 0,-1 1 0 0 0,1 0 0 0 0,-1 0 0 0 0,1-1 0 0 0,0 2 0 0 0,-7 2 0 0 0,-3 1 0 0 0,10-5 0 0 0,0 0 0 0 0,0 1 0 0 0,0-1 0 0 0,0 1 0 0 0,0-1 0 0 0,0 1 0 0 0,0-1 0 0 0,0 1 0 0 0,0 0 0 0 0,0-1 0 0 0,1 1 0 0 0,-1 0 0 0 0,0 0 0 0 0,0-1 0 0 0,0 1 0 0 0,1 0 0 0 0,-1 0 0 0 0,0 1 0 0 0,-3 8 0 0 0,3-8 0 0 0,0 0 0 0 0,0 0 0 0 0,0 1 0 0 0,-1-1 0 0 0,1 0 0 0 0,-1 0 0 0 0,1-1 0 0 0,-1 1 0 0 0,1 0 0 0 0,-6 5-2 0 0,4-5 4 0 0,1-1-1 0 0,0 1 1 0 0,0 1 0 0 0,0-1 0 0 0,0 0-1 0 0,0 0 1 0 0,1 1 0 0 0,-1-1 0 0 0,1 1 0 0 0,-1 1-2 0 0,-3 21 77 0 0,-1-13-25 0 0,5-11-45 0 0,0 1 0 0 0,0-1 1 0 0,1 1-1 0 0,-1-1 0 0 0,0 1 1 0 0,1-1-1 0 0,-1 1 0 0 0,1-1 1 0 0,0 1-1 0 0,-1 0 1 0 0,1-1-1 0 0,0 1 0 0 0,0-1 1 0 0,0 1-8 0 0,0 9 19 0 0,0 7 53 0 0,2 12 84 0 0,3-3-16 0 0,3-14-97 0 0,5-6 79 0 0,-6 6 7 0 0,14 2 6 0 0,-11 0-2 0 0,-9-14-124 0 0,0 0 0 0 0,1 0 1 0 0,-1 0-1 0 0,1 0 0 0 0,0 0 0 0 0,-1 0 0 0 0,1 0 1 0 0,0-1-1 0 0,-1 1 0 0 0,1-1 0 0 0,0 1-9 0 0,19 7 133 0 0,2 4 33 0 0,-9-4-76 0 0,-6-3-58 0 0,-5-4-20 0 0,0 0-1 0 0,0 0 1 0 0,1-1-1 0 0,-1 1 0 0 0,0-1 1 0 0,0 0-1 0 0,0 0 0 0 0,0 0 1 0 0,2 0-12 0 0,9-1 9 0 0,-3 0-87 0 0,-8 1-78 0 0,-3 0-18 0 0</inkml:trace>
  <inkml:trace contextRef="#ctx0" brushRef="#br0" timeOffset="438.47">334 227 9040 0 0,'3'2'200'0'0,"7"9"33"0"0,-8-8-17 0 0,-1 0-97 0 0,0 1-62 0 0,-2 1-40 0 0,0-3 34 0 0,4 22-1 0 0,5 4-56 0 0,-6-22 5 0 0,1 5 36 0 0,-2-2 61 0 0,-2-2 48 0 0,0-1 34 0 0,1 14 386 0 0,3-7-347 0 0,1-3 57 0 0,0 0-31 0 0,-1-3-23 0 0,-2 0 29 0 0,0 1 80 0 0,0 4 123 0 0,4-3-93 0 0,1 3 25 0 0,-5-7-288 0 0,0 1 33 0 0,-1 3 111 0 0,-1 2 37 0 0,1 16 448 0 0,1-19-528 0 0,2-1-47 0 0,2 1-10 0 0,0 2 55 0 0,-2 3 41 0 0,-4 0-20 0 0,2 9 365 0 0,3-15-338 0 0,0-5-159 0 0,0-1-34 0 0,-4-1-46 0 0,0 0 0 0 0,1 0 0 0 0,-1 0 0 0 0,0 0 0 0 0,0 0 0 0 0,0 0 0 0 0,0 0 0 0 0,0 0 0 0 0,0 0 0 0 0,0 0 0 0 0,0 0 0 0 0,0 0 0 0 0,0 0-1 0 0,1 0 1 0 0,-1 0 0 0 0,0 0 0 0 0,0 0 0 0 0,0 0 0 0 0,0 0 0 0 0,0 0 0 0 0,0 0 0 0 0,0 0 0 0 0,0 0 0 0 0,0 0 0 0 0,0 0 0 0 0,0 0 0 0 0,0 0 0 0 0,1 0-1 0 0,-1 0 1 0 0,0 0 0 0 0,0 0 0 0 0,0 0 0 0 0,0 1 0 0 0,0-1 0 0 0,0 0 0 0 0,0 0 0 0 0,0 0 0 0 0,0 0 0 0 0,0 0 0 0 0,0 0 0 0 0,0 0 0 0 0,0 0-1 0 0,0 0 1 0 0,0 0 0 0 0,0 0 0 0 0,0 0 0 0 0,0 1 0 0 0,0-1 0 0 0,0 0 0 0 0,0 0 0 0 0,0 0 0 0 0,0 0 0 0 0,0 0 0 0 0,0 0 0 0 0,0 0 0 0 0,0 0-1 0 0,0 0-3 0 0,0 11 224 0 0,0-9-21 0 0,0-2-90 0 0,0 0-38 0 0,0 0-10 0 0,0 0-1 0 0,0-2 0 0 0,0-59 235 0 0,0 39-254 0 0,0 1-69 0 0,0 20 24 0 0,0-1 0 0 0,0 1 0 0 0,0-1 0 0 0,1 1 0 0 0,-1-1 0 0 0,1 1 0 0 0,-1-1 0 0 0,1 1 0 0 0,-1-1 0 0 0,1 1 0 0 0,0 0 0 0 0,-1-1 0 0 0,1 1 0 0 0,5-12-12 0 0,-1-12-53 0 0,-3 21 39 0 0,-1 0 0 0 0,0 1-1 0 0,1-1 1 0 0,0 0 0 0 0,0 1 0 0 0,0-1 0 0 0,0 1-1 0 0,1-1 1 0 0,-1 1 0 0 0,1 0 0 0 0,0 0-1 0 0,0 0 27 0 0,8-2-50 0 0,6-5 11 0 0,-12 7-41 0 0,16 5-18 0 0,-8 2 38 0 0,-11-3 54 0 0,-1 0 0 0 0,1 1 0 0 0,0-1 0 0 0,-1 0 0 0 0,1 1 0 0 0,-1-1 0 0 0,1 1 0 0 0,-1-1 0 0 0,1 2 6 0 0,6 6-19 0 0,-5-5 19 0 0,1 0 0 0 0,-1 1 1 0 0,-1-1-1 0 0,1 0 0 0 0,0 1 0 0 0,-1 0 0 0 0,0-1 0 0 0,0 3 0 0 0,7 12-11 0 0,-5-11-10 0 0,-3-7 19 0 0,0 0-1 0 0,0 1 1 0 0,0-1 0 0 0,0 0-1 0 0,-1 1 1 0 0,1-1 0 0 0,-1 1-1 0 0,1-1 1 0 0,-1 1 0 0 0,1 0-1 0 0,-1-1 1 0 0,0 1 0 0 0,0-1-1 0 0,0 1 3 0 0,0 5 0 0 0,0-5 0 0 0,0 0 0 0 0,0 0 0 0 0,0 0 0 0 0,0 0 0 0 0,0 0 0 0 0,0 0 0 0 0,1 1 0 0 0,-1-1 0 0 0,1 0 0 0 0,0 0 0 0 0,3 6 0 0 0,-3-7 0 0 0,0 1 0 0 0,0-1 0 0 0,0 1 0 0 0,0-1 0 0 0,-1 0 0 0 0,1 1 0 0 0,0-1 0 0 0,-1 1 0 0 0,0 0 0 0 0,1-1 0 0 0,-1 1 0 0 0,0-1 0 0 0,0 1 0 0 0,0 0 0 0 0,0-1 0 0 0,1 1 0 0 0,-1-1 0 0 0,0 1 0 0 0,0 0 0 0 0,1-1 0 0 0,-1 1 0 0 0,1-1 0 0 0,-1 1 0 0 0,1-1 0 0 0,0 1 0 0 0,-1-1 0 0 0,1 0 0 0 0,0 1 0 0 0,0-1 0 0 0,4 7 0 0 0,-3-3 0 0 0,-1-5 0 0 0,-1 1 0 0 0,0 0 0 0 0,0-1 0 0 0,1 1 0 0 0,-1-1 0 0 0,0 1 0 0 0,1-1 0 0 0,-1 1 0 0 0,0-1 0 0 0,1 1 0 0 0,-1-1 0 0 0,1 1 0 0 0,-1-1 0 0 0,1 1 0 0 0,-1-1 0 0 0,1 0 0 0 0,0 1 0 0 0,-1-1 0 0 0,1 0 0 0 0,-1 1 0 0 0,1-1 0 0 0,0 0 0 0 0,4 3 0 0 0,1 1-68 0 0,3 4 41 0 0,-5-4-6 0 0,1 0-48 0 0,-2-2-13 0 0,1 0-40 0 0,-1-1-15 0 0,0 0-37 0 0,1 0-43 0 0,0-1-47 0 0,-2 0 15 0 0,-1 0-42 0 0,1 0-37 0 0,-1 0-34 0 0,1 0-242 0 0,1 0-56 0 0,1 0-792 0 0,2 0-625 0 0,3 0-1186 0 0</inkml:trace>
  <inkml:trace contextRef="#ctx0" brushRef="#br0" timeOffset="930.95">1105 348 9416 0 0,'0'0'208'0'0,"0"0"33"0"0,0-3 16 0 0,0-7 45 0 0,0 10-295 0 0,0 0 1 0 0,0 0 0 0 0,0 0-1 0 0,0 0 1 0 0,0 0 0 0 0,0 0 0 0 0,0 0-1 0 0,0 0 1 0 0,0 0 0 0 0,0-1-1 0 0,0 1 1 0 0,0 0 0 0 0,0 0-1 0 0,0 0 1 0 0,0 0 0 0 0,0 0 0 0 0,0 0-1 0 0,0 0 1 0 0,0 0 0 0 0,0 0-1 0 0,0 0 1 0 0,0-1 0 0 0,0 1-1 0 0,0 0 1 0 0,0 0 0 0 0,0 0-1 0 0,0 0 1 0 0,0 0 0 0 0,0 0 0 0 0,0 0-1 0 0,0 0 1 0 0,0 0 0 0 0,0 0-1 0 0,0 0 1 0 0,-1 0 0 0 0,1 0-1 0 0,0 0 1 0 0,0 0 0 0 0,0 0 0 0 0,0 0-1 0 0,0 0 1 0 0,0 0 0 0 0,0 0-1 0 0,0 0 1 0 0,0 0 0 0 0,0 0-1 0 0,0 0 1 0 0,-1 0 0 0 0,1 0-1 0 0,0 0 1 0 0,0 0 0 0 0,0 0 0 0 0,0 0-1 0 0,0 0 1 0 0,0 0 0 0 0,0 0-1 0 0,0 0-7 0 0,-1 0 30 0 0,1 0-1 0 0,-1 0 1 0 0,0 0 0 0 0,1 0-1 0 0,-1 0 1 0 0,1 0-1 0 0,-1 0 1 0 0,1 1-1 0 0,-1-1 1 0 0,1 0 0 0 0,-1 0-1 0 0,1 0 1 0 0,-1 1-1 0 0,1-1 1 0 0,-1 0-1 0 0,1 1 1 0 0,-1-1-1 0 0,1 1 1 0 0,0-1 0 0 0,-1 0-1 0 0,1 1 1 0 0,0-1-1 0 0,-1 1 1 0 0,1 0-30 0 0,-1-1 31 0 0,1 1 1 0 0,0-1 0 0 0,-1 1-1 0 0,1 0 1 0 0,-1-1 0 0 0,1 1-1 0 0,-1-1 1 0 0,1 1-1 0 0,-1-1 1 0 0,0 0 0 0 0,1 1-1 0 0,-1-1 1 0 0,1 0 0 0 0,-1 1-1 0 0,0-1 1 0 0,1 0-1 0 0,-1 0 1 0 0,0 1 0 0 0,0-1-1 0 0,1 0 1 0 0,-1 0-1 0 0,0 0 1 0 0,1 0 0 0 0,-1 0-1 0 0,0 0-31 0 0,0 0 32 0 0,0 0 0 0 0,-1 0 0 0 0,1 0 0 0 0,0 0-1 0 0,0 0 1 0 0,-1 1 0 0 0,1-1 0 0 0,0 0 0 0 0,0 1-1 0 0,0-1 1 0 0,0 1 0 0 0,0-1 0 0 0,0 1 0 0 0,0 0 0 0 0,0-1-1 0 0,0 1 1 0 0,-1 0-32 0 0,-9 16 460 0 0,10-14-387 0 0,-1 0-1 0 0,1 0 1 0 0,-1 0-1 0 0,0 0 1 0 0,0-1-1 0 0,-1 2-72 0 0,-9 12 226 0 0,-1 10 57 0 0,5-7-82 0 0,3-12-128 0 0,1 0-27 0 0,2-2 13 0 0,1 1 27 0 0,0 1 46 0 0,1 6-15 0 0,0 0-36 0 0,0-11-10 0 0,0-2 30 0 0,3 3 49 0 0,7 7 11 0 0,-8-8 6 0 0,0-7-14 0 0,-1 1-77 0 0,1 0-35 0 0,4 2 0 0 0,1 2 32 0 0,6-2-20 0 0,17-13-42 0 0,-15 2-11 0 0,-8 6 0 0 0,-4 3 0 0 0,0 1 0 0 0,0 0 0 0 0,0 0 0 0 0,1 0 0 0 0,-1 1 0 0 0,1-1 0 0 0,6-1 0 0 0,-8 3 0 0 0,1 0 0 0 0,-1 0 0 0 0,0 0 0 0 0,0-1 0 0 0,0 1 0 0 0,0 0 0 0 0,0-1 0 0 0,0 0 0 0 0,-1 1 0 0 0,27-17 0 0 0,-23 8 0 0 0,5 5 0 0 0,-8 1 0 0 0,-1 1 0 0 0,14-5 0 0 0,0-2-16 0 0,-7 7-23 0 0,-5 6 19 0 0,-1-2 12 0 0,-1 1 0 0 0,0-1 0 0 0,0 0 0 0 0,1 1 0 0 0,-1-1 0 0 0,1 0 0 0 0,-1 0 0 0 0,1 0 0 0 0,-1 0 0 0 0,1 0 0 0 0,1 1 8 0 0,2 0-10 0 0,-2 2 8 0 0,7 17-59 0 0,-5-13 50 0 0,-4-7 10 0 0,-1 1 0 0 0,1-1 0 0 0,0 1 0 0 0,0-1 1 0 0,0 0-1 0 0,-1 1 0 0 0,1-1 0 0 0,-1 1 0 0 0,1 0 0 0 0,-1-1 0 0 0,0 1 1 0 0,0-1-1 0 0,0 1 0 0 0,1 0 1 0 0,-1-1-4 0 0,0 1 0 0 0,0 0 0 0 0,0 0 0 0 0,1-1 0 0 0,-1 1 0 0 0,1 0 0 0 0,-1-1 0 0 0,1 1 0 0 0,-1-1 0 0 0,1 1 0 0 0,0-1 0 0 0,0 1 0 0 0,0-1 4 0 0,0 1 0 0 0,0-1 0 0 0,0 1 0 0 0,0-1 0 0 0,-1 1-1 0 0,1-1 1 0 0,0 1 0 0 0,-1 0 0 0 0,1-1 0 0 0,-1 1 0 0 0,0 0 0 0 0,0-1 0 0 0,1 1 0 0 0,-1 0 0 0 0,-1 3 0 0 0,1-1 0 0 0,0 0 0 0 0,0 1 0 0 0,1-1 0 0 0,-1 1 0 0 0,1-1 0 0 0,0 0 0 0 0,0 1 0 0 0,1-1 0 0 0,-1 0 0 0 0,1 0 0 0 0,0 0 0 0 0,0 1 0 0 0,-1-3 0 0 0,0 1 0 0 0,0 0 0 0 0,-1-1 0 0 0,1 1 0 0 0,-1 0 0 0 0,0 0 0 0 0,0-1 0 0 0,0 1 0 0 0,0 0 0 0 0,0 0 0 0 0,-1 1 0 0 0,1 7 0 0 0,0 4 1 0 0,0 1 58 0 0,0 37 299 0 0,0-34-249 0 0,-2-2 41 0 0,-4 0-17 0 0,1-3-30 0 0,4-5-14 0 0,-1 0 1 0 0,1-1-1 0 0,1 1 0 0 0,0 6-89 0 0,0-10 44 0 0,1 0-1 0 0,-1 1 1 0 0,-1-1 0 0 0,1 0-1 0 0,-1 0 1 0 0,0 0-1 0 0,0 0 1 0 0,0 0-1 0 0,-1 0 1 0 0,1-1-1 0 0,-1 1 1 0 0,-2 4-44 0 0,-6 8 212 0 0,1 8 15 0 0,-2 5 44 0 0,-5-9-7 0 0,5-9-73 0 0,0 6 2 0 0,-1 0-2 0 0,1-6-4 0 0,0 0-14 0 0,8-9-127 0 0,1 1 1 0 0,-1-1-1 0 0,0 0 1 0 0,-1 0 0 0 0,1 0-1 0 0,0 0 1 0 0,-1-1-1 0 0,0 0 1 0 0,1 1-1 0 0,-2-1-46 0 0,-20 3 196 0 0,-1 8 18 0 0,24-11-188 0 0,-1 0 0 0 0,0 0-1 0 0,0-1 1 0 0,1 0 0 0 0,-1 1-1 0 0,0-1 1 0 0,0 0-1 0 0,0 0 1 0 0,0-1 0 0 0,-1 1-1 0 0,-1 0-25 0 0,-33-1 98 0 0,20 0-74 0 0,8-3 29 0 0,-12-9-40 0 0,17 8-209 0 0,0 1 80 0 0,2 0 69 0 0,-1-1 55 0 0,0 0 55 0 0,-3-8 243 0 0,5 7-207 0 0,1-1-78 0 0,0 3-54 0 0,1 0-38 0 0,-1 0-43 0 0,1 0-48 0 0,0 0-53 0 0,0 0-60 0 0,0-2-193 0 0,-1 3 187 0 0,2-1-34 0 0,-1 1-36 0 0,0-1-36 0 0,0 1-39 0 0,0-1-40 0 0,0 0-234 0 0,0-1-81 0 0,0 0-85 0 0,0 0-90 0 0,0-6-1429 0 0,0-7-1348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15.4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121 137 7256 0 0,'0'0'165'0'0,"3"0"22"0"0,7 0 7 0 0,-10 0-191 0 0,0 0 0 0 0,0 0 0 0 0,0 0 0 0 0,0 0 0 0 0,0 0 0 0 0,0 0 0 0 0,0 0 0 0 0,0 0 0 0 0,0 0 0 0 0,1 0 0 0 0,-1 0 0 0 0,0 0 0 0 0,0 0 0 0 0,0 0 0 0 0,0 0 0 0 0,0 0 0 0 0,0 0 0 0 0,0 0 0 0 0,0 0 0 0 0,0 0 0 0 0,0 0 0 0 0,0 0 0 0 0,1-1 0 0 0,-1 1 0 0 0,0 0 0 0 0,0 0 0 0 0,0 0 0 0 0,0 0 0 0 0,0 0 0 0 0,0 0 0 0 0,0 0 0 0 0,0 0 0 0 0,0 0 0 0 0,0 0 0 0 0,0 0 0 0 0,0 0 0 0 0,0 0 0 0 0,0 0 0 0 0,0-1 0 0 0,0 1 0 0 0,0 0 0 0 0,0 0 0 0 0,0 0 0 0 0,0 0 0 0 0,0 0 0 0 0,0 0 0 0 0,0 0 0 0 0,0 0 0 0 0,0 0 0 0 0,0 0 0 0 0,0 0 0 0 0,0-1 0 0 0,0 1 0 0 0,0 0 0 0 0,0 0 0 0 0,0 0 0 0 0,0 0-3 0 0,0-10 100 0 0,0 8 6 0 0,0 1 121 0 0,0 1 200 0 0,0 0 12 0 0,0 0-6 0 0,0 0-28 0 0,0 0-11 0 0,0 1-209 0 0,-1 0-40 0 0,1 1 42 0 0,0 2-89 0 0,1 1-57 0 0,-1-4-8 0 0,0 1 43 0 0,0 4 68 0 0,1-4-103 0 0,-1 0 0 0 0,0 0 0 0 0,0 1-1 0 0,0-1 1 0 0,-1 0 0 0 0,1 0 0 0 0,0 0 0 0 0,-1 0 0 0 0,1 0 0 0 0,-1 1-41 0 0,-4 4 120 0 0,0 3 49 0 0,2 3 33 0 0,0 17 158 0 0,-9 9 23 0 0,0-1-52 0 0,9-9-62 0 0,3-11-100 0 0,0 24 322 0 0,-3-26-351 0 0,0-2-25 0 0,-5 20 183 0 0,7-21-150 0 0,1 4 52 0 0,0-8-112 0 0,1 11 73 0 0,-5-4 13 0 0,2-10-141 0 0,-4 12 128 0 0,5-13-93 0 0,0 1 0 0 0,0-1 0 0 0,0 1 0 0 0,1-1 0 0 0,0 2-68 0 0,0-5 14 0 0,-1-1 0 0 0,1 1-1 0 0,0-1 1 0 0,0 1 0 0 0,-1 0-1 0 0,1-1 1 0 0,-1 1 0 0 0,1-1-1 0 0,-1 1 1 0 0,0-1 0 0 0,1 0-1 0 0,-1 1 1 0 0,0-1 0 0 0,0 1-14 0 0,-4 5 58 0 0,-6 15 104 0 0,7-13-109 0 0,3-7-35 0 0,1 0-1 0 0,-1 0 0 0 0,1 0 1 0 0,-1 1-1 0 0,1-1 0 0 0,0 0 0 0 0,0 0 1 0 0,0 1-1 0 0,0 0-17 0 0,0 1 36 0 0,0-4-34 0 0,0 0 0 0 0,0 0-1 0 0,0 1 1 0 0,1-1-1 0 0,-1 0 1 0 0,0 0 0 0 0,0 0-1 0 0,0 0 1 0 0,0 0-1 0 0,0 0 1 0 0,0 0 0 0 0,0 0-1 0 0,0 0 1 0 0,0 0-1 0 0,0 1 1 0 0,0-1 0 0 0,0 0-1 0 0,-1 0 1 0 0,1 0-1 0 0,0 0 1 0 0,0 0-1 0 0,0 0 1 0 0,0 0 0 0 0,0 0-1 0 0,0 0 1 0 0,0 0-1 0 0,0 0 1 0 0,0 0 0 0 0,0 1-1 0 0,0-1 1 0 0,0 0-1 0 0,0 0 1 0 0,0 0 0 0 0,0 0-1 0 0,0 0 1 0 0,0 0-1 0 0,-1 0 1 0 0,1 0-1 0 0,0 0 1 0 0,0 0 0 0 0,0 0-1 0 0,0 0 1 0 0,0 0-1 0 0,0 0 1 0 0,0 0 0 0 0,0 0-1 0 0,0 0 1 0 0,0 0-1 0 0,0 0 1 0 0,-1 0 0 0 0,1 0-1 0 0,0 0 1 0 0,0 0-1 0 0,0 0 1 0 0,0 0 0 0 0,0 0-1 0 0,0 0-1 0 0,-10 2 69 0 0,7 8 1 0 0,1-5 4 0 0,-8 6-47 0 0,7-9-4 0 0,3-2-119 0 0,0 0-60 0 0,0 0-18 0 0,0 0 53 0 0,0 0-8 0 0,0 0-63 0 0,0 0-180 0 0,0-2-54 0 0,0 0 116 0 0,0 1 121 0 0,0 0 47 0 0,0-2-195 0 0,0 2 152 0 0,0 0-96 0 0,0 0 91 0 0,0 0-41 0 0,0 1-124 0 0,0-1-47 0 0,0 1-41 0 0,0-1-37 0 0,0 1-135 0 0,0 0-36 0 0,0 0-1425 0 0</inkml:trace>
  <inkml:trace contextRef="#ctx0" brushRef="#br0" timeOffset="315.67">151 0 7976 0 0,'0'0'174'0'0,"0"0"29"0"0,0 0 14 0 0,3 3-26 0 0,8 4-143 0 0,3 1-57 0 0,-9 2 9 0 0,1-6 30 0 0,2 1 62 0 0,-1-2 47 0 0,-3 0 56 0 0,3 4 198 0 0,-1 0-60 0 0,-1 0-51 0 0,0-1-41 0 0,2 4 114 0 0,6 16 339 0 0,-9-19-488 0 0,0 1 34 0 0,6 5 102 0 0,-8-11-295 0 0,0-1 0 0 0,-1 1 0 0 0,1 0 0 0 0,-1-1 1 0 0,1 1-1 0 0,-1 0 0 0 0,0 0 0 0 0,0 0 0 0 0,1 2-47 0 0,1 8 168 0 0,2 3 71 0 0,5 3 60 0 0,-2-4-108 0 0,-4-7-74 0 0,-1 0 0 0 0,1 0 0 0 0,1 7-117 0 0,-1 0 145 0 0,0 2 46 0 0,9 21 61 0 0,17 26 250 0 0,-25-52-380 0 0,-2 0 0 0 0,1 0 1 0 0,-1 0-1 0 0,1 6-122 0 0,1 5 155 0 0,1-1-46 0 0,9 6 57 0 0,1-1 9 0 0,-1 9-21 0 0,-12-28-79 0 0,0 0 0 0 0,0 0 0 0 0,2 8-75 0 0,-2-3 62 0 0,-1-8-27 0 0,0 1-1 0 0,0-1 0 0 0,1 0 1 0 0,-1 0-1 0 0,2 2-34 0 0,7 12 100 0 0,-3 2 45 0 0,-1-5-83 0 0,-2 8-7 0 0,2-15-34 0 0,-7-8-19 0 0,1 0 1 0 0,-1 0-1 0 0,0 1 1 0 0,1-1-1 0 0,-1 0 0 0 0,0 1 1 0 0,1-1-1 0 0,-1 0 1 0 0,0 1-1 0 0,1-1 0 0 0,-1 1 1 0 0,0-1-1 0 0,0 0 1 0 0,1 1-1 0 0,-1-1 0 0 0,0 1 1 0 0,0-1-1 0 0,0 1 1 0 0,0-1-1 0 0,0 1 0 0 0,1-1 1 0 0,-1 1-1 0 0,0-1 1 0 0,0 1-1 0 0,0-1 0 0 0,0 1 1 0 0,0-1-1 0 0,-1 1 0 0 0,1-1-2 0 0,3 15 16 0 0,7-2 15 0 0,-8-10 120 0 0,-2-3 19 0 0,0 0-2 0 0,0 0-95 0 0,0 0-107 0 0,0 0-109 0 0,0 0-219 0 0,0 0-385 0 0,0 0-49 0 0,0 0-10 0 0</inkml:trace>
  <inkml:trace contextRef="#ctx0" brushRef="#br0" timeOffset="801.5">136 454 8928 0 0,'0'0'200'0'0,"0"0"33"0"0,0 0 14 0 0,3 0-41 0 0,11 0-142 0 0,0 0-110 0 0,-11 0 89 0 0,-1 0 17 0 0,2 0 34 0 0,0 0 41 0 0,3 0 46 0 0,1 0 23 0 0,-1 1-30 0 0,0-1-1 0 0,0-1 0 0 0,0 1 0 0 0,0-1 1 0 0,3-1-174 0 0,-3 0 194 0 0,0-1-38 0 0,5-1 72 0 0,-2 2-121 0 0,1 1-34 0 0,4 1 17 0 0,-8 1-41 0 0,1-1 0 0 0,-1-1 1 0 0,1 1-1 0 0,-1-1 0 0 0,2-1-49 0 0,-6 1 14 0 0,33-7 91 0 0,-2 5-70 0 0,44 3 18 0 0,-33 0-42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23.0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9504 0 0,'0'0'216'0'0,"0"0"32"0"0,0 0 9 0 0,0 0 44 0 0,0 0-132 0 0,2 3 128 0 0,3 1-59 0 0,-1 0 30 0 0,8 10 616 0 0,-8-7-550 0 0,-2-1-113 0 0,-1 2-106 0 0,-1-2 75 0 0,-1-4-128 0 0,1 0 1 0 0,0 1-1 0 0,0-1 0 0 0,0 0 0 0 0,1 0 0 0 0,-1 0 0 0 0,0 0 0 0 0,1 0 0 0 0,-1 0 1 0 0,1 1-63 0 0,2 2 106 0 0,3 9 255 0 0,-5-11-263 0 0,0 1 0 0 0,0-1 0 0 0,-1 1 0 0 0,1 0 0 0 0,-1 0 1 0 0,0 3-99 0 0,3 14 278 0 0,7 0 72 0 0,-7-9-128 0 0,-2 1-48 0 0,-2 12 63 0 0,0-19-162 0 0,0 18 320 0 0,0-1-83 0 0,6-5-90 0 0,-1-9-169 0 0,-4-9-51 0 0,1 0-1 0 0,-1 0 1 0 0,0 0 0 0 0,0 0-1 0 0,0 0 1 0 0,0 0 0 0 0,0 0-1 0 0,0 1 1 0 0,0-1 0 0 0,0 0-1 0 0,0 0 1 0 0,0 0 0 0 0,1 0-1 0 0,-1 0 1 0 0,0 0 0 0 0,0 1-1 0 0,0-1 1 0 0,0 0 0 0 0,0 0-1 0 0,0 0 1 0 0,0 0 0 0 0,0 0-1 0 0,0 1 1 0 0,0-1 0 0 0,0 0-1 0 0,0 0 1 0 0,0 0 0 0 0,0 0-1 0 0,0 0 1 0 0,0 0-1 0 0,0 1 1 0 0,-1-1 0 0 0,1 0-1 0 0,0 0 1 0 0,0 0 0 0 0,0 0-1 0 0,0 0 1 0 0,0 0 0 0 0,0 1-1 0 0,0-1 1 0 0,0 0 0 0 0,0 0-1 0 0,-1 0 1 0 0,1 0 0 0 0,0 0-1 0 0,0 0 1 0 0,0 0 0 0 0,0 0-1 0 0,0 0 1 0 0,0 0 0 0 0,-1 0-2 0 0,-2 4 28 0 0,2-4-26 0 0,1 0 0 0 0,0 1 0 0 0,0-1 0 0 0,0 0-1 0 0,-1 0 1 0 0,1 1 0 0 0,0-1 0 0 0,0 0 0 0 0,0 1-1 0 0,0-1 1 0 0,0 0 0 0 0,0 0 0 0 0,0 1 0 0 0,0-1-1 0 0,-1 0 1 0 0,1 1 0 0 0,0-1 0 0 0,0 0 0 0 0,0 0-1 0 0,0 1 1 0 0,1-1 0 0 0,-1 0 0 0 0,0 1 0 0 0,0-1-1 0 0,0 0 1 0 0,0 0 0 0 0,0 1 0 0 0,0-1 0 0 0,0 0-1 0 0,0 1 1 0 0,1-1 0 0 0,-1 0 0 0 0,0 0 0 0 0,0 0-1 0 0,0 1 1 0 0,1-1 0 0 0,-1 0 0 0 0,0 0 0 0 0,0 0-1 0 0,0 1 1 0 0,1-1 0 0 0,-1 0 0 0 0,0 0 0 0 0,0 0-1 0 0,1 0 1 0 0,-1 0 0 0 0,0 1 0 0 0,1-1 0 0 0,-1 0-1 0 0,0 0-1 0 0,1 0 3 0 0,-1 0-1 0 0,1 1 1 0 0,0-1-1 0 0,-1 0 1 0 0,1 1-1 0 0,-1-1 1 0 0,1 1-1 0 0,-1-1 1 0 0,1 1 0 0 0,-1-1-1 0 0,0 1 1 0 0,1-1-1 0 0,-1 1 1 0 0,0-1-1 0 0,1 1 1 0 0,-1-1-1 0 0,0 1 1 0 0,1 0-1 0 0,-1-1 1 0 0,0 1-1 0 0,0-1 1 0 0,0 1-1 0 0,0 0 1 0 0,0-1-1 0 0,0 1 1 0 0,0 0-1 0 0,0-1 1 0 0,0 1-1 0 0,0 0-2 0 0,0 6-279 0 0,0-4 92 0 0,0-2-27 0 0,0 0-98 0 0,0 0 53 0 0,0 0-42 0 0,0-1-38 0 0,0 0-34 0 0,0 1-242 0 0,0-1-57 0 0,0 0-794 0 0,0 0-627 0 0,0 0-1191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23.5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170 77 8696 0 0,'0'0'197'0'0,"0"0"24"0"0,0 0 18 0 0,0-3-34 0 0,-2-20-131 0 0,0 20 0 0 0,0 2 36 0 0,-1 0 23 0 0,-1-1 40 0 0,-1-5 218 0 0,5 7-367 0 0,0-1 1 0 0,0 1-1 0 0,0 0 0 0 0,-1-1 0 0 0,1 1 1 0 0,0 0-1 0 0,0-1 0 0 0,-1 1 0 0 0,1 0 1 0 0,0 0-1 0 0,0-1 0 0 0,-1 1 0 0 0,1 0 1 0 0,0 0-1 0 0,-1-1 0 0 0,1 1 0 0 0,0 0 1 0 0,-1 0-1 0 0,1 0 0 0 0,-1-1 0 0 0,1 1 1 0 0,0 0-1 0 0,-1 0 0 0 0,1 0 0 0 0,-1 0 1 0 0,1 0-1 0 0,0 0 0 0 0,-1 0 0 0 0,1 0 1 0 0,-1 0-1 0 0,1 0-24 0 0,-5-2 556 0 0,1-2-390 0 0,0 0 42 0 0,-10-9 457 0 0,8 9-409 0 0,0 2-75 0 0,-1 1-65 0 0,5 1 171 0 0,-3 0-37 0 0,2 0-243 0 0,-2 0 67 0 0,-18 0 338 0 0,14 0-307 0 0,8 0-101 0 0,1 0 0 0 0,-1 0 0 0 0,1-1 0 0 0,-1 1 0 0 0,1 0 0 0 0,-1 0 0 0 0,1 0 0 0 0,-1 0 0 0 0,1 0 0 0 0,-1 0 1 0 0,1 0-1 0 0,-1 1 0 0 0,1-1 0 0 0,-1 0 0 0 0,1 0 0 0 0,-1 0 0 0 0,1 0 0 0 0,-1 1 0 0 0,1-1 0 0 0,0 0 0 0 0,-1 0 0 0 0,1 1 1 0 0,-1-1-1 0 0,1 0 0 0 0,0 1 0 0 0,-1-1 0 0 0,1 0 0 0 0,0 1 0 0 0,-1-1 0 0 0,1 1 0 0 0,0-1 0 0 0,0 0 0 0 0,-1 1 1 0 0,1-1-1 0 0,0 1 0 0 0,0-1 0 0 0,0 1 0 0 0,0-1 0 0 0,-1 1 0 0 0,1-1 0 0 0,0 1 0 0 0,0-1 0 0 0,0 1 0 0 0,0-1 0 0 0,0 1 1 0 0,0 0-5 0 0,-2 4 73 0 0,-11 7-58 0 0,1 3-15 0 0,11-13 0 0 0,0 0 0 0 0,0 0 0 0 0,1 0 0 0 0,-1 0 0 0 0,1-1 0 0 0,-1 1 0 0 0,1 0 0 0 0,0 0 0 0 0,0 0 0 0 0,0 0 0 0 0,0 0 0 0 0,0 0 0 0 0,0 0 0 0 0,0 0 0 0 0,1 0 0 0 0,0 1 0 0 0,1 3 0 0 0,0 0 0 0 0,1-1 0 0 0,-1 1 0 0 0,4 3 0 0 0,-4-6 0 0 0,0 0 0 0 0,0 0 0 0 0,-1 0 0 0 0,1 1 0 0 0,-1-1 0 0 0,1 1 0 0 0,-1-1 0 0 0,0 1 0 0 0,-1 0 0 0 0,1 2 0 0 0,0-3 0 0 0,0 1 0 0 0,-1-1 0 0 0,1 0 0 0 0,0 0 0 0 0,0 0 0 0 0,1 0 0 0 0,-1 0 0 0 0,1 0 0 0 0,-1 0 0 0 0,1 0 0 0 0,0-1 0 0 0,0 1 0 0 0,9 16 0 0 0,-10-16 0 0 0,0-1 0 0 0,-1 1 0 0 0,1-1 0 0 0,0 0 0 0 0,0 1 0 0 0,0-1 0 0 0,0 0 0 0 0,0 0 0 0 0,1 0 0 0 0,-1 0 0 0 0,0 0 0 0 0,1 0 0 0 0,0 0 0 0 0,0 0 0 0 0,-1 0 0 0 0,1-1 0 0 0,0 1 0 0 0,-1 0 0 0 0,0 0 0 0 0,0 0 0 0 0,1 1 0 0 0,-1-1 0 0 0,0 0 0 0 0,-1 0 0 0 0,1 1 0 0 0,0-1 0 0 0,-1 0 0 0 0,1 1 0 0 0,-1-1 0 0 0,1 1 0 0 0,-1-1 0 0 0,1 0 0 0 0,0 1 0 0 0,0-1 0 0 0,0 0 0 0 0,0 0 0 0 0,0 0 0 0 0,1 1 0 0 0,-1-1 0 0 0,1-1 0 0 0,-1 1 0 0 0,1 0 0 0 0,2 3-1 0 0,-1-1 1 0 0,1 1 0 0 0,-1 0 0 0 0,-1 0 0 0 0,1 0-1 0 0,0 1 1 0 0,-1 0 0 0 0,0-2 3 0 0,0 1 0 0 0,0-1-1 0 0,0 0 1 0 0,1 0 0 0 0,0 1-1 0 0,2 1-2 0 0,-2 0 92 0 0,-2 0-54 0 0,0 0-6 0 0,9 7 56 0 0,-7-11 16 0 0,-6-2 66 0 0,-7 0 29 0 0,10 0-196 0 0,0 0 1 0 0,0 0 0 0 0,0 0-1 0 0,0 0 1 0 0,-1 0 0 0 0,1 0-1 0 0,0 0 1 0 0,0 0-1 0 0,0 0 1 0 0,0 0 0 0 0,0 0-1 0 0,0 0 1 0 0,0 0 0 0 0,0 0-1 0 0,0 0 1 0 0,0 0 0 0 0,-1 0-1 0 0,1 0 1 0 0,0 0-1 0 0,0 0 1 0 0,0 0 0 0 0,0 0-1 0 0,0 0 1 0 0,0 0 0 0 0,0 0-1 0 0,0 0 1 0 0,0 0-1 0 0,0 0 1 0 0,0 0 0 0 0,0 1-1 0 0,0-1 1 0 0,0 0 0 0 0,-1 0-1 0 0,1 0 1 0 0,0 0-1 0 0,0 0 1 0 0,0 0 0 0 0,0 0-1 0 0,0 0 1 0 0,0 0 0 0 0,0 0-1 0 0,0 0 1 0 0,0 0-1 0 0,0 1 1 0 0,0-1 0 0 0,0 0-1 0 0,0 0 1 0 0,0 0 0 0 0,0 0-1 0 0,0 0 1 0 0,0 0-1 0 0,0 0 1 0 0,0 0 0 0 0,0 0-1 0 0,0 0 1 0 0,0 1 0 0 0,0-1-4 0 0,0 10 193 0 0,0-8-62 0 0,-10 1 36 0 0,-2 2-85 0 0,-7 3-40 0 0,18-7-39 0 0,0-1 0 0 0,1 0-1 0 0,-1 0 1 0 0,0 0-1 0 0,0 0 1 0 0,1 0 0 0 0,-1 0-1 0 0,0 0 1 0 0,1 0 0 0 0,-1 0-1 0 0,0 0 1 0 0,1 0-1 0 0,-1 0 1 0 0,0-1 0 0 0,1 1-1 0 0,-1 0 1 0 0,0 0-1 0 0,1-1 1 0 0,-1 1 0 0 0,0-1-1 0 0,1 1 1 0 0,-1 0 0 0 0,0-1-3 0 0,-3-5 14 0 0,4 5-14 0 0,0 1 1 0 0,0-1-1 0 0,-1 1 1 0 0,1-1-1 0 0,0 1 0 0 0,-1 0 1 0 0,1-1-1 0 0,0 1 1 0 0,-1 0-1 0 0,1-1 1 0 0,0 1-1 0 0,-1 0 0 0 0,1 0 1 0 0,0-1-1 0 0,-1 1 1 0 0,1 0-1 0 0,-1 0 1 0 0,1-1-1 0 0,-1 1 0 0 0,1 0 1 0 0,-1 0-1 0 0,1 0 1 0 0,-1 0-1 0 0,1 0 1 0 0,0 0-1 0 0,-1 0 0 0 0,1 0 1 0 0,-1 0-1 0 0,1 0 1 0 0,-1 0-1 0 0,1 0 1 0 0,-1 0-2 0 0,-11 0-134 0 0,-4 0-187 0 0,14 0 189 0 0,1 0-47 0 0,0-1-72 0 0,1 0 80 0 0,-1 1-35 0 0,0-1-38 0 0,0 0-36 0 0,-1-1-379 0 0,0 0 94 0 0,0 0-50 0 0,-3 0-722 0 0,-1 0-558 0 0,-3 1-1073 0 0,9 1 2942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8:59.3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30 8480 0 0,'0'0'248'0'0,"3"0"-6"0"0,2 0-178 0 0,0-2-37 0 0,-3-4 0 0 0,1-1 51 0 0,1 1 76 0 0,2 0 183 0 0,-4 3 320 0 0,-2 3 30 0 0,0 0-286 0 0,0 0-179 0 0,0 0-61 0 0,0 0 0 0 0,0 0 33 0 0,0 0-30 0 0,0 0 9 0 0,0 0 56 0 0,0 3 25 0 0,0 18 186 0 0,0 1-63 0 0,0 0-89 0 0,0 1-109 0 0,2-9-39 0 0,4 2-30 0 0,-1-1-28 0 0,-2 10 61 0 0,-4 2 97 0 0,1-20-140 0 0,-1 0 0 0 0,1-1 1 0 0,1 1-1 0 0,-1 0 0 0 0,1 0 1 0 0,1 3-101 0 0,3 5 244 0 0,-3-12-186 0 0,-1 1 1 0 0,0-1-1 0 0,0 0 0 0 0,0 0 1 0 0,-1 0-1 0 0,1 1 0 0 0,-1-1 1 0 0,1 2-59 0 0,-1 6 226 0 0,0-3-68 0 0,0-1-48 0 0,0 6 92 0 0,0-4-29 0 0,0-1-22 0 0,0 1 52 0 0,0-6-145 0 0,0 0-1 0 0,0 0 0 0 0,1 0 0 0 0,-1 0 0 0 0,1 0 0 0 0,0 0 0 0 0,0 2-57 0 0,7 12 218 0 0,-7-15-190 0 0,0 1 0 0 0,-1-1 0 0 0,1 0 0 0 0,-1 1 0 0 0,1-1 0 0 0,-1 0 0 0 0,0 1 1 0 0,0-1-1 0 0,0 0 0 0 0,-1 1 0 0 0,1-1 0 0 0,0 0-28 0 0,-1 1 22 0 0,1-1 0 0 0,0 0 1 0 0,0 1-1 0 0,0-1 0 0 0,0 0 0 0 0,0 1 1 0 0,0-1-1 0 0,1 0 0 0 0,-1 1 0 0 0,1-1 1 0 0,-1 0-1 0 0,1 1-22 0 0,9 9 98 0 0,-7-9-14 0 0,-2 1-39 0 0,-2 4-17 0 0,1-5-9 0 0,0 7-4 0 0,0 10 24 0 0,0-16-48 0 0,0 0 88 0 0,0 11 415 0 0,0-10-360 0 0,0-3 0 0 0,0-2-102 0 0,0 0-77 0 0,0 0-124 0 0,0 0-204 0 0,0 0 191 0 0,0 0-49 0 0,0 0 91 0 0,0 0-34 0 0,0 0-37 0 0,0 0-42 0 0,0 0-45 0 0,0 0-43 0 0,0 0-40 0 0,0 0-35 0 0,0 0-268 0 0,0-1-58 0 0,0 1-46 0 0,0-1-35 0 0,0-3-1469 0 0,0-5-1298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1:23.0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61 8232 0 0,'0'0'182'0'0,"0"0"29"0"0,0 0 14 0 0,0 0 38 0 0,0 0 109 0 0,0 0 48 0 0,2 2 11 0 0,4 3-230 0 0,-4-2-124 0 0,1-1 0 0 0,-1 0 0 0 0,0 0 0 0 0,0 1 0 0 0,0 0 0 0 0,0-1 1 0 0,0 1-1 0 0,0 1-77 0 0,1 10 334 0 0,-1-3-87 0 0,4 1 33 0 0,0 0-23 0 0,-5-1-51 0 0,-1 1 19 0 0,-1-9-150 0 0,1 1 0 0 0,0 0-1 0 0,0 0 1 0 0,0 0 0 0 0,1-1-1 0 0,0 1 1 0 0,-1 0 0 0 0,2 1-75 0 0,0 3 61 0 0,2 2 52 0 0,-1 2 37 0 0,0 2 41 0 0,-3 3 49 0 0,0 1-57 0 0,0 42 427 0 0,0-35-385 0 0,0-18-147 0 0,0-5-55 0 0,0 0 0 0 0,0 0 0 0 0,0 0 1 0 0,0 0-1 0 0,0 0 0 0 0,0 1 0 0 0,1-1 0 0 0,-1 0 0 0 0,1 0 1 0 0,0 0-24 0 0,4 6 69 0 0,-4-7-54 0 0,-1 1 0 0 0,1-1 0 0 0,0 1 0 0 0,0-1 0 0 0,0 0 0 0 0,-1 1 0 0 0,1-1 0 0 0,-1 1 0 0 0,1 0 0 0 0,-1-1 0 0 0,0 1 0 0 0,0-1 0 0 0,0 1 1 0 0,1 0-16 0 0,-1 2 32 0 0,-1-2-20 0 0,1 0 1 0 0,0 0 0 0 0,0 0 0 0 0,0 0 0 0 0,1 0-1 0 0,-1 0 1 0 0,0 0 0 0 0,1 0 0 0 0,-1 0-1 0 0,1 0 1 0 0,0 0 0 0 0,0 0 0 0 0,-1 0 0 0 0,1 0-13 0 0,11 12 139 0 0,-10-13-98 0 0,3 2-48 0 0,-3-1 38 0 0,0 1 70 0 0,0 0 103 0 0,-1-3-72 0 0,2 1-59 0 0,7-2 5 0 0,-9 1-38 0 0,2 1-1 0 0,2-1 48 0 0,1 1 41 0 0,5-2 126 0 0,-3-2 49 0 0,3-4-171 0 0,3-1 57 0 0,-8-3-48 0 0,-6 10-134 0 0,1 0-1 0 0,-1 0 1 0 0,1 0-1 0 0,-1 0 1 0 0,1 0-1 0 0,-1 0 0 0 0,1 0 1 0 0,0 0-1 0 0,-1 0 1 0 0,1 1-1 0 0,0-1 1 0 0,0 0-1 0 0,-1 0 1 0 0,1 1-1 0 0,0-1 0 0 0,0 0-6 0 0,4-1 20 0 0,-4 2-16 0 0,-1 0 1 0 0,1-1-1 0 0,0 1 0 0 0,-1 0 0 0 0,1-1 1 0 0,-1 1-1 0 0,1 0 0 0 0,0-1 1 0 0,-1 1-1 0 0,1-1 0 0 0,-1 1 1 0 0,0 0-1 0 0,1-1 0 0 0,-1 1 1 0 0,1-1-1 0 0,-1 0 0 0 0,0 1 1 0 0,1-1-1 0 0,-1 1 0 0 0,0-1 1 0 0,1 0-1 0 0,-1 0-4 0 0,2-3 17 0 0,3-4 14 0 0,-4 7-25 0 0,0-1 0 0 0,0 1 1 0 0,-1 0-1 0 0,1-1 0 0 0,0 1 0 0 0,-1-1 0 0 0,1 1 1 0 0,-1-1-1 0 0,1 1 0 0 0,-1-1 0 0 0,0 0 0 0 0,1 1 1 0 0,-1-1-1 0 0,0 0-6 0 0,0 1 4 0 0,0-1 1 0 0,0 1-1 0 0,0-1 0 0 0,1 1 1 0 0,-1-1-1 0 0,0 1 1 0 0,1-1-1 0 0,-1 1 0 0 0,1-1 1 0 0,0 1-1 0 0,-1-1 1 0 0,1 1-1 0 0,1-1-4 0 0,-1 0 8 0 0,0 1 0 0 0,0-1 0 0 0,0 0 0 0 0,-1 1 0 0 0,1-1-1 0 0,0 0 1 0 0,-1 0 0 0 0,1 1 0 0 0,-1-1 0 0 0,0 0 0 0 0,1 0 0 0 0,-1 0 0 0 0,0-1-8 0 0,0-102 5 0 0,0 82-38 0 0,0-1-39 0 0,0-2-67 0 0,0 0-78 0 0,0-1-94 0 0,0 1-112 0 0,1 10 233 0 0,2 6 22 0 0,0 2-13 0 0,2 1-53 0 0,-4 7 215 0 0,-1 0 0 0 0,0 0 0 0 0,0-1 0 0 0,1 1 1 0 0,-1 0-1 0 0,0 0 0 0 0,0-1 0 0 0,0 1 0 0 0,0 0 0 0 0,1 0 0 0 0,-1-1 0 0 0,0 1 0 0 0,0 0 0 0 0,0-1 0 0 0,0 1 0 0 0,0 0 0 0 0,0 0 1 0 0,0-1-1 0 0,0 1 0 0 0,0 0 0 0 0,0-1 0 0 0,0 1 0 0 0,0 0 0 0 0,0-1 0 0 0,0 1 0 0 0,0 0 19 0 0,0-7-209 0 0,0 1-16 0 0,0 2-59 0 0,0 2 100 0 0,0 1-34 0 0,0-1-35 0 0,0 1-35 0 0,0-1-378 0 0,0 2 99 0 0,1-1-46 0 0,0-1-714 0 0,4-2-557 0 0,3-5-1060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23.7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9504 0 0,'0'0'216'0'0,"0"0"32"0"0,0 0 9 0 0,0-1-109 0 0,0-1-77 0 0,0-8-17 0 0,0 7 0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24.6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298 121 6592 0 0,'0'-2'149'0'0,"0"1"-142"0"0,0 1 1 0 0,0-1-1 0 0,0 1 0 0 0,0 0 1 0 0,0-1-1 0 0,0 1 0 0 0,0-1 1 0 0,-1 1-1 0 0,1 0 0 0 0,0-1 1 0 0,0 1-1 0 0,0-1 0 0 0,0 1 1 0 0,0 0-1 0 0,-1-1 0 0 0,1 1 1 0 0,0 0-1 0 0,0-1 0 0 0,0 1 1 0 0,-1 0-1 0 0,1-1 0 0 0,0 1 0 0 0,-1 0 1 0 0,1-1-1 0 0,0 1 0 0 0,-1 0 1 0 0,1 0-1 0 0,0 0 0 0 0,-1-1 1 0 0,1 1-1 0 0,-1 0-7 0 0,-5-5 128 0 0,1-5 25 0 0,-5 5-122 0 0,5-7-31 0 0,-2 3 16 0 0,1 3 42 0 0,0 0 66 0 0,0-1 41 0 0,-10-8 432 0 0,15 14-390 0 0,0 0-38 0 0,-2-1 71 0 0,0 2-87 0 0,-1 0-78 0 0,1-1-20 0 0,1 1 60 0 0,-11-10 313 0 0,12 8-238 0 0,-1 1-43 0 0,-1 0 39 0 0,-1 1-93 0 0,-1 1-47 0 0,4-1-8 0 0,0 0 36 0 0,-14 0 276 0 0,-7 0 116 0 0,2 3-80 0 0,18-2-348 0 0,0-1 1 0 0,0 1-1 0 0,0 0 0 0 0,0 0 0 0 0,0 0 0 0 0,0 0 0 0 0,0 1 0 0 0,1-1 0 0 0,-1 0 0 0 0,0 1 0 0 0,1-1 1 0 0,-1 1-1 0 0,1-1 0 0 0,0 1 0 0 0,0 0 0 0 0,-1 0 0 0 0,1 0 0 0 0,0-1 0 0 0,0 1-38 0 0,-3 7 106 0 0,-9 15 119 0 0,2-5-117 0 0,8-13-49 0 0,-1 2 35 0 0,-9 12 28 0 0,13-19-119 0 0,-11 11 119 0 0,10-11-114 0 0,0 1-1 0 0,1-1 1 0 0,-1 0-1 0 0,1 1 1 0 0,0-1-1 0 0,-1 0 0 0 0,1 1 1 0 0,0-1-1 0 0,0 0 1 0 0,0 1-1 0 0,0-1 1 0 0,0 0-1 0 0,0 1-7 0 0,0-1 2 0 0,0 1 9 0 0,0-1 0 0 0,0 1 0 0 0,0 0 0 0 0,0 0 0 0 0,-1-1 1 0 0,1 1-1 0 0,0 0 0 0 0,-1-1 0 0 0,0 1 0 0 0,1 0 1 0 0,-1-1-1 0 0,0 1 0 0 0,0-1 0 0 0,0 1-11 0 0,0 0 11 0 0,0-1 0 0 0,0 1-1 0 0,0-1 1 0 0,0 1 0 0 0,1-1-1 0 0,-1 1 1 0 0,1 0 0 0 0,-1-1 0 0 0,1 1-1 0 0,0 0 1 0 0,-1-1 0 0 0,1 1 0 0 0,0 0-1 0 0,0 0-10 0 0,0 69 206 0 0,0-69-196 0 0,0 1 1 0 0,0-1-1 0 0,-1 0 1 0 0,1 1 0 0 0,-1-1-1 0 0,0 0 1 0 0,0 1-1 0 0,0-1 1 0 0,0 1-11 0 0,1-3 3 0 0,-1 0 0 0 0,1 1-1 0 0,0-1 1 0 0,-1 1 0 0 0,1-1 0 0 0,0 1 0 0 0,0-1-1 0 0,-1 1 1 0 0,1-1 0 0 0,0 1 0 0 0,0 0 0 0 0,0-1-1 0 0,0 1 1 0 0,0-1 0 0 0,0 1 0 0 0,0-1 0 0 0,0 1-1 0 0,0-1 1 0 0,0 1 0 0 0,0 0 0 0 0,0-1 0 0 0,0 1-1 0 0,0-1 1 0 0,0 1 0 0 0,0-1 0 0 0,1 1-1 0 0,-1-1 1 0 0,0 1 0 0 0,0-1 0 0 0,1 1 0 0 0,-1-1-1 0 0,0 1 1 0 0,1-1 0 0 0,-1 1 0 0 0,0-1 0 0 0,1 0-1 0 0,-1 1 1 0 0,1-1 0 0 0,-1 0 0 0 0,1 1 0 0 0,-1-1-1 0 0,1 0 1 0 0,-1 1 0 0 0,1-1 0 0 0,-1 0 0 0 0,1 0-3 0 0,12 3 80 0 0,-11-3 8 0 0,-1 6 46 0 0,2 0-43 0 0,3 1-21 0 0,6 0-6 0 0,2-2 8 0 0,-4-5 14 0 0,-2-1 25 0 0,-1-2 49 0 0,1-1-25 0 0,1-2 61 0 0,4 4 53 0 0,-10 2-206 0 0,0 0 0 0 0,0-1 0 0 0,0 1 0 0 0,0-1 0 0 0,-1 1 0 0 0,1-1 0 0 0,2-1-43 0 0,18-11 192 0 0,-12 3-119 0 0,0 1-1 0 0,-1-1 1 0 0,-1-1-73 0 0,10-9 102 0 0,-17 19-100 0 0,1-2 2 0 0,0-1 1 0 0,0 1-1 0 0,0 0 1 0 0,-1-1-1 0 0,3-3-4 0 0,5-11 60 0 0,0 5-37 0 0,-8 12-18 0 0,0-1 0 0 0,-1 0 0 0 0,1 1 0 0 0,-1-1 0 0 0,1 0 0 0 0,-1 0 0 0 0,0 0 0 0 0,0 0 0 0 0,1-2-5 0 0,-1-4 4 0 0,1-1 1 0 0,-1 1-1 0 0,-1-1 0 0 0,0 0 1 0 0,0-1-5 0 0,-4-23 69 0 0,-2 23-52 0 0,5 9-14 0 0,1 0 0 0 0,-1 1 0 0 0,1-1 0 0 0,-1 0 0 0 0,1 1 0 0 0,-1-1 0 0 0,1 0 0 0 0,0 0 0 0 0,-1 1 0 0 0,1-1 0 0 0,0 0 0 0 0,0 0 0 0 0,-1 0 0 0 0,1 0 0 0 0,0 0 0 0 0,0 1 0 0 0,0-1 0 0 0,0 0 0 0 0,0 0 0 0 0,0 0 0 0 0,0 0 0 0 0,1 0 0 0 0,-1 1 0 0 0,0-1 0 0 0,0 0 0 0 0,1 0-3 0 0,-1 0 2 0 0,1 0-1 0 0,-1 0-1 0 0,1 0 1 0 0,0 1-1 0 0,-1-1 1 0 0,0 0-1 0 0,1 0 1 0 0,-1 0-1 0 0,0 0 0 0 0,1 1 1 0 0,-1-1-1 0 0,0 0 1 0 0,0 0-1 0 0,0 0 1 0 0,1 0-1 0 0,-1 0 1 0 0,0 0-1 0 0,0 0 0 0 0,-1 0 1 0 0,1 0-1 0 0,0 0 1 0 0,0 0-1 0 0,0 1 1 0 0,-1-1-1 0 0,1 0 1 0 0,0 0-1 0 0,-1 0 0 0 0,1 0 1 0 0,-1 1-1 0 0,1-1 1 0 0,-1 0-1 0 0,0 0 0 0 0,1-1 0 0 0,-1 2 0 0 0,1-1-1 0 0,0 1 0 0 0,0-1 0 0 0,-1 0 1 0 0,1 1-1 0 0,0-1 0 0 0,0 0 0 0 0,0 0 1 0 0,0 1-1 0 0,0-1 0 0 0,0 0 0 0 0,0 1 1 0 0,0-1-1 0 0,0 0 0 0 0,0 1 0 0 0,0-1 1 0 0,1 0-1 0 0,-1 1 0 0 0,0-1 0 0 0,0 0 0 0 0,1 0 1 0 0,9-14-64 0 0,-8 3 36 0 0,-2 9-33 0 0,0 3-18 0 0,3 5 13 0 0,12 35 53 0 0,-13-36 12 0 0,0 0 0 0 0,0 0 0 0 0,-1 0 0 0 0,1 1 0 0 0,-1-1 1 0 0,0 0-1 0 0,0 0 0 0 0,0 1 0 0 0,-1-1 0 0 0,0 1 0 0 0,0-1 1 0 0,0 0-1 0 0,0 4 1 0 0,0 25-46 0 0,0 23 38 0 0,0-53 8 0 0,0 0 1 0 0,0 0-1 0 0,1 0 0 0 0,0 0 0 0 0,-1 0 0 0 0,1 1 0 0 0,0-1 0 0 0,1-1 0 0 0,0 3 0 0 0,2 6 0 0 0,-2-6-52 0 0,0-1 40 0 0,4 7 102 0 0,-4-5-48 0 0,0-3-49 0 0,-1 0-33 0 0,0 0-40 0 0,0 0-25 0 0,-1 0-38 0 0,1 0-45 0 0,-1 0-49 0 0,0-1-4 0 0,0-1-41 0 0,0 1-36 0 0,0-1-33 0 0,0 1-231 0 0,1 0-55 0 0,0 1-752 0 0,3-1-594 0 0,5-1-1126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25.8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198 1 9504 0 0,'0'0'216'0'0,"0"0"32"0"0,-3 0 9 0 0,-4 0-109 0 0,2 0-77 0 0,-11 2 45 0 0,12 0-35 0 0,-2 1 51 0 0,-1 1 39 0 0,-3 2 270 0 0,3 5 7 0 0,3-3-192 0 0,-3-1-55 0 0,-3-3 0 0 0,2 0-67 0 0,-4 5 15 0 0,5-2-59 0 0,5-5-61 0 0,-1 0 1 0 0,1 0 0 0 0,0 0 0 0 0,0 0-1 0 0,0 0 1 0 0,1 1 0 0 0,-1-1-1 0 0,0 1 1 0 0,1-1 0 0 0,-1 2-30 0 0,-5 24 199 0 0,-14 2 1 0 0,14-10-59 0 0,6-16-98 0 0,0-1 0 0 0,-1 1-1 0 0,1 0 1 0 0,-1-1-1 0 0,0 1 1 0 0,-2 2-43 0 0,-3 9 102 0 0,1 12 147 0 0,4 2 15 0 0,2-10-134 0 0,0-6-83 0 0,0-9-25 0 0,0-2-17 0 0,0 0 1 0 0,0 1 0 0 0,0-1 0 0 0,0 0-1 0 0,0 0 1 0 0,0 0 0 0 0,1 0 0 0 0,-1 0-1 0 0,1 0 1 0 0,0 0 0 0 0,-1 0 0 0 0,1 0-1 0 0,0-1 1 0 0,0 1-6 0 0,4 5 51 0 0,2 0 37 0 0,-3-2-52 0 0,-2-3-18 0 0,-1 0 1 0 0,1-1-1 0 0,0 1 1 0 0,-1 0-1 0 0,1-1 0 0 0,0 1 1 0 0,0-1-1 0 0,0 1 0 0 0,0-1 1 0 0,1 0-1 0 0,-1 0 0 0 0,0 0 1 0 0,0 0-1 0 0,1 0 0 0 0,-1-1 1 0 0,1 1-1 0 0,1 0-18 0 0,7-1 108 0 0,-8 0-71 0 0,0 0 0 0 0,0 0 0 0 0,1 0 0 0 0,-1 0 0 0 0,0-1 0 0 0,1 1 0 0 0,-1-1 0 0 0,2 0-37 0 0,5-5 147 0 0,1-3 60 0 0,-7 5-142 0 0,-1 0-13 0 0,0 1 0 0 0,1-1-1 0 0,0 1 1 0 0,0 0 0 0 0,1-1-52 0 0,6-1 78 0 0,-10 5-71 0 0,0 0-1 0 0,0-1 0 0 0,0 1 1 0 0,0 0-1 0 0,0-1 1 0 0,0 1-1 0 0,0-1 1 0 0,0 0-1 0 0,0 1 1 0 0,0-1-1 0 0,0 0 0 0 0,0 0 1 0 0,-1 1-1 0 0,1-1 1 0 0,0 0-1 0 0,-1 0 1 0 0,1 0-1 0 0,0-1-6 0 0,17-30 159 0 0,-9 11-125 0 0,-7 14-4 0 0,-1-1 1 0 0,1 0 0 0 0,-1 0-1 0 0,0 0 1 0 0,-1 1-1 0 0,0-9-30 0 0,-4-2 9 0 0,-11-18 2 0 0,12 29 21 0 0,-2-2-36 0 0,-7-10-86 0 0,8 13 7 0 0,-1-1 0 0 0,1 0 0 0 0,1 0-1 0 0,-1-1 84 0 0,3 5-37 0 0,0 1-3 0 0,1-1-1 0 0,-1 1 0 0 0,0 0 0 0 0,0-1 0 0 0,0 1 0 0 0,0 0 1 0 0,0 0-1 0 0,-1 0 0 0 0,1 0 0 0 0,0 0 0 0 0,-1 0 0 0 0,0 0 1 0 0,0 0 40 0 0,-6-8-294 0 0,3 0-117 0 0,1 0 1 0 0,-9-5-211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27.3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138 424 9848 0 0,'0'0'222'0'0,"-2"3"30"0"0,-8 7 19 0 0,4-6-171 0 0,3-5-22 0 0,3 1-76 0 0,0 0 0 0 0,0 0 0 0 0,0-1 0 0 0,0 1 0 0 0,0 0 1 0 0,0 0-1 0 0,-1 0 0 0 0,1 0 0 0 0,0 0 0 0 0,0 0 0 0 0,0 0 0 0 0,0 0 0 0 0,0-1 0 0 0,-1 1 0 0 0,1 0 0 0 0,0 0 1 0 0,0 0-1 0 0,0 0 0 0 0,0 0 0 0 0,-1 0 0 0 0,1 0 0 0 0,0 0 0 0 0,0 0 0 0 0,0 0 0 0 0,0 0 0 0 0,-1 0 0 0 0,1 0 1 0 0,0 0-1 0 0,0 0 0 0 0,0 0 0 0 0,0 0 0 0 0,0 1 0 0 0,-1-1 0 0 0,1 0 0 0 0,0 0 0 0 0,0 0-2 0 0,-19 16 26 0 0,12-9-3 0 0,-5 4 113 0 0,3 1 126 0 0,5-2 36 0 0,0-2-36 0 0,-5 4 77 0 0,0 0-22 0 0,3 6 17 0 0,0 0-26 0 0,-4-6-37 0 0,9-10-224 0 0,-1 0-1 0 0,1-1 1 0 0,0 1 0 0 0,0 0-1 0 0,0 0 1 0 0,-1 0-1 0 0,2 0 1 0 0,-2 0-47 0 0,-2 18 298 0 0,3-8-61 0 0,0-1 0 0 0,2 11-237 0 0,0 2 249 0 0,-1-17-158 0 0,0 5 36 0 0,3 0-36 0 0,0-5-47 0 0,0-1 13 0 0,0 0-1 0 0,1 0 0 0 0,-1 0 0 0 0,5 4-56 0 0,-7-8 18 0 0,0 0-1 0 0,1-1 1 0 0,-1 1-1 0 0,1-1 0 0 0,-1 0 1 0 0,1 0-1 0 0,0 1 1 0 0,-1-1-1 0 0,1 0 0 0 0,0 0 1 0 0,0-1-1 0 0,0 1 1 0 0,0 0-1 0 0,0-1 0 0 0,0 1 1 0 0,0-1-1 0 0,0 1 0 0 0,0-1 1 0 0,1 0-18 0 0,31 0 268 0 0,-21 0-154 0 0,1 0 34 0 0,-13 0-142 0 0,1 0-1 0 0,-1-1 1 0 0,0 1-1 0 0,1 0 1 0 0,-1-1-1 0 0,1 1 1 0 0,-1-1-1 0 0,0 1 1 0 0,0-1-1 0 0,1 0 1 0 0,-1 0-6 0 0,13-6 19 0 0,-3 5 7 0 0,-10 2-22 0 0,0 0-1 0 0,0 0 1 0 0,0-1-1 0 0,0 1 0 0 0,-1 0 1 0 0,1 0-1 0 0,0-1 1 0 0,0 1-1 0 0,0-1 0 0 0,0 1 1 0 0,-1 0-1 0 0,1-1 1 0 0,0 0-4 0 0,6-9-4 0 0,-4 6-10 0 0,-1 1 1 0 0,1 0-1 0 0,-1 0 0 0 0,1 0 0 0 0,0 0 1 0 0,0 0-1 0 0,0 1 0 0 0,1 0 0 0 0,-1-1 1 0 0,2 0 13 0 0,17-13-87 0 0,-6-4-85 0 0,-8 8 37 0 0,-2 1-42 0 0,-5 9 146 0 0,-1 0 0 0 0,1 1 0 0 0,-1-1 0 0 0,0 0 0 0 0,1 0 0 0 0,-1 0 0 0 0,0 0 0 0 0,0 0 1 0 0,-1-1 30 0 0,1 0-25 0 0,0 0 0 0 0,0-1 0 0 0,1 1 0 0 0,-1 0 0 0 0,1 0 0 0 0,-1 0 1 0 0,1 0-1 0 0,0 0 0 0 0,0 0 0 0 0,0 0 0 0 0,1-1 25 0 0,14-14-129 0 0,-14 16 103 0 0,0-1 1 0 0,1 1 0 0 0,-1 0 0 0 0,0-1 0 0 0,0 0-1 0 0,-1 1 1 0 0,2-3 25 0 0,-2 3-19 0 0,0 0 0 0 0,0-1 0 0 0,-1 1-1 0 0,1 0 1 0 0,-1 0 0 0 0,0-1 0 0 0,1 1 0 0 0,-1 0 0 0 0,0-1 19 0 0,0-4-68 0 0,-1-1 1 0 0,0 1-1 0 0,0 0 1 0 0,-1-3 67 0 0,-8-24-167 0 0,6 21 90 0 0,0 1 1 0 0,-1-11 76 0 0,3 4-99 0 0,1-1-1 0 0,1-15 100 0 0,0 4-72 0 0,-2 5 38 0 0,0 18 29 0 0,1 1-1 0 0,-2-1 1 0 0,1 0-1 0 0,-3-2 6 0 0,4 6 1 0 0,-1 0-1 0 0,0 0 1 0 0,1 0-1 0 0,0-1 1 0 0,0 1 0 0 0,0 0-1 0 0,1-1 1 0 0,-1 0-1 0 0,6-38-12 0 0,-5 39 6 0 0,0 1 0 0 0,-1 0 0 0 0,1 0 1 0 0,-1 0-1 0 0,0 0 0 0 0,0-2 6 0 0,-2-4-13 0 0,-12-49 1 0 0,11 38 65 0 0,5-8 139 0 0,-1 15-85 0 0,0 11 69 0 0,0 2-3 0 0,0 0-10 0 0,-2 2-3 0 0,-2 2-105 0 0,3-3-38 0 0,-1 0 0 0 0,0 0 0 0 0,1 1-1 0 0,-1-1 1 0 0,1 1 0 0 0,0-1 0 0 0,-1 1 0 0 0,1 0 0 0 0,0 0 0 0 0,0-1 0 0 0,0 1 0 0 0,0 0 0 0 0,1 0 0 0 0,-1 0 0 0 0,0 1-17 0 0,6 19 88 0 0,-4-17-72 0 0,1-1 0 0 0,-1 0-1 0 0,0 1 1 0 0,-1-1 0 0 0,1 3-16 0 0,-1-4 12 0 0,0 0 0 0 0,0 0 0 0 0,0 0 0 0 0,-1 0 0 0 0,0 0 0 0 0,1 0 0 0 0,-1 0-12 0 0,-9 29 103 0 0,9-26-71 0 0,0-1-1 0 0,0 0 0 0 0,1 0 0 0 0,0 1 1 0 0,0-1-1 0 0,0 0 0 0 0,0 0 1 0 0,1 1-1 0 0,1 3-31 0 0,1 4 71 0 0,-1-8-41 0 0,-1 1 1 0 0,1-1 0 0 0,-1 0 0 0 0,0 1 0 0 0,-1-1 0 0 0,1 1 0 0 0,-1 0 0 0 0,-1-1 0 0 0,1 6-31 0 0,-6 12 161 0 0,4-17-105 0 0,1-1 0 0 0,0 1 0 0 0,-1-1 0 0 0,2 1 0 0 0,-1 0 0 0 0,1 0 0 0 0,0-1 0 0 0,0 1 0 0 0,1 0 0 0 0,-1 0 0 0 0,2 1-56 0 0,3 7 133 0 0,1 3 31 0 0,-5 0 2 0 0,-1-13-133 0 0,0 1 0 0 0,1-1 0 0 0,-1 1 0 0 0,1-1-1 0 0,0 1 1 0 0,0-1 0 0 0,1 0 0 0 0,-1 1 0 0 0,1-1 0 0 0,0 0-1 0 0,2 3-32 0 0,12 18 220 0 0,-4-2-81 0 0,-7 7 9 0 0,3-15-135 0 0,-9-11-29 0 0,0-2-45 0 0,-1 0-44 0 0,1 0-70 0 0,0 0 24 0 0,0-1-39 0 0,1 0-41 0 0,-1 0-46 0 0,0 1-120 0 0,1 0-65 0 0,-1-1-58 0 0,1 1-51 0 0,0-1-171 0 0,0 1-49 0 0,-1 0-208 0 0,1 2-552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29.1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0 243 10304 0 0,'3'-2'233'0'0,"7"-8"39"0"0,-7 7-62 0 0,-1 2-77 0 0,1 0-49 0 0,1 1-50 0 0,-1 0-18 0 0,-1 0 34 0 0,11-7 2 0 0,18-8-63 0 0,-20 9 65 0 0,1 0 87 0 0,-6 3-25 0 0,0 0 34 0 0,0 0 41 0 0,0 0 45 0 0,24-22 672 0 0,-25 23-803 0 0,-4 2-82 0 0,-1-1 0 0 0,1 1 0 0 0,0 0 1 0 0,-1-1-1 0 0,1 1 0 0 0,-1 0 0 0 0,1-1 0 0 0,-1 1 1 0 0,1 0-1 0 0,-1-1 0 0 0,1 1 0 0 0,-1-1 0 0 0,1 1 1 0 0,-1-1-1 0 0,1 1 0 0 0,-1-1 0 0 0,0 1 0 0 0,1-1 0 0 0,-1 0 1 0 0,0 1-1 0 0,0-1 0 0 0,1 0-23 0 0,1-4 90 0 0,-1 4-56 0 0,0 0-1 0 0,0-1 1 0 0,0 1 0 0 0,0 0-1 0 0,0 0 1 0 0,0 0-1 0 0,0 0 1 0 0,1 0 0 0 0,-1 0-1 0 0,0 0 1 0 0,1 0 0 0 0,-1 0-1 0 0,1 1 1 0 0,-1-1-1 0 0,2 0-33 0 0,12-8 297 0 0,-10 1-185 0 0,-3-4-33 0 0,-2 10-62 0 0,0 1 0 0 0,0-1-1 0 0,1 0 1 0 0,-1 1 0 0 0,0-1 0 0 0,1 0-1 0 0,-1 1 1 0 0,1-1 0 0 0,0 0-1 0 0,0 1 1 0 0,-1-1 0 0 0,1 1 0 0 0,0-1-17 0 0,0 1 14 0 0,0-1 1 0 0,0 1 0 0 0,0-1-1 0 0,0 1 1 0 0,-1-1 0 0 0,1 1-1 0 0,-1-1 1 0 0,1 0 0 0 0,-1 1-1 0 0,1-1 1 0 0,-1 0 0 0 0,0 1-1 0 0,0-1-14 0 0,0-5 61 0 0,0-9 163 0 0,0 11-161 0 0,-2 0 105 0 0,-9-5 22 0 0,8 7-24 0 0,0 2-74 0 0,-1 1-46 0 0,-1 1-25 0 0,3-1 32 0 0,-8 0 57 0 0,-19 2 309 0 0,18 2-273 0 0,6 0-117 0 0,2 1-41 0 0,-4 6 59 0 0,-4-7-27 0 0,1-1-6 0 0,0 10 62 0 0,-30 17 64 0 0,33-24-110 0 0,4-4-19 0 0,1 0-1 0 0,0 0 1 0 0,0 0-1 0 0,0 1 1 0 0,0-1-1 0 0,0 0 1 0 0,1 1-1 0 0,-1-1 1 0 0,1 1-1 0 0,-1 1-10 0 0,-3 21 99 0 0,-1-13-31 0 0,5-11-57 0 0,0 1 0 0 0,1-1 0 0 0,-1 1 0 0 0,0-1 0 0 0,1 1 0 0 0,-1-1 0 0 0,1 1 0 0 0,-1-1 0 0 0,1 1 0 0 0,0-1 0 0 0,-1 1 0 0 0,1 0 0 0 0,0-1 0 0 0,0 1-11 0 0,0 8 43 0 0,-1 15 103 0 0,1-23-116 0 0,0 1 1 0 0,0-1 0 0 0,0 1-1 0 0,1-1 1 0 0,-1 1 0 0 0,1-1-1 0 0,-1 0 1 0 0,2 2-31 0 0,8 15 198 0 0,-5-11-48 0 0,0-1 0 0 0,1 1 0 0 0,0-1 0 0 0,5 5-150 0 0,3-2 182 0 0,-13-9-161 0 0,1-1 0 0 0,-1 1 0 0 0,1-1 0 0 0,0 0 1 0 0,0 1-1 0 0,-1-1 0 0 0,1 0 0 0 0,0 0 0 0 0,1 0-21 0 0,13 1 147 0 0,-1 2-12 0 0,-5 2-67 0 0,7 1 44 0 0,1-4 30 0 0,-7-2-71 0 0,13 0 27 0 0,-3-3-47 0 0,-1-7-23 0 0,5 5 36 0 0,-15 0-59 0 0,0 0-74 0 0,3 3-103 0 0,-1-1-82 0 0,6-7-364 0 0,-3 7-42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28.3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0 151 9216 0 0,'4'8'53'0'0,"5"12"104"0"0,-7-12-60 0 0,-1 2 45 0 0,1 1 46 0 0,2-2-35 0 0,2 3-26 0 0,-5-9-119 0 0,-1 0-1 0 0,1 0 1 0 0,-1 0-1 0 0,0-1 1 0 0,0 1-1 0 0,0 0 1 0 0,0 0-8 0 0,-1 1-2 0 0,1 1 1 0 0,0-1-1 0 0,0 0 1 0 0,1 1 0 0 0,0-1-1 0 0,-1 0 1 0 0,2 4 1 0 0,0-4 20 0 0,1 1 36 0 0,3 5 144 0 0,-4-8-117 0 0,0 1 0 0 0,0 0 0 0 0,0 0 0 0 0,-1-1 1 0 0,1 1-1 0 0,-1 0 0 0 0,0 1 0 0 0,0-1 0 0 0,0 0 0 0 0,0 0 0 0 0,-1 0 0 0 0,1 1-83 0 0,-1 2 270 0 0,2-1-38 0 0,4 8 335 0 0,0-2-56 0 0,-5-3-70 0 0,-1-8-429 0 0,0 0-1 0 0,0 0 0 0 0,0 0 1 0 0,0 0-1 0 0,0 0 1 0 0,0 0-1 0 0,0 0 0 0 0,0 0 1 0 0,0 0-1 0 0,0 1 1 0 0,0-1-1 0 0,0 0 0 0 0,0 0 1 0 0,0 0-1 0 0,0 0 1 0 0,0 0-1 0 0,0 0 0 0 0,0 0 1 0 0,0 0-1 0 0,0 0 0 0 0,0 0 1 0 0,0 1-1 0 0,0-1 1 0 0,0 0-1 0 0,0 0 0 0 0,0 0 1 0 0,0 0-1 0 0,0 0 1 0 0,0 0-1 0 0,0 0 0 0 0,1 0 1 0 0,-1 0-1 0 0,0 0 1 0 0,0 0-1 0 0,0 0 0 0 0,0 0 1 0 0,0 0-1 0 0,0 0 1 0 0,0 0-1 0 0,0 0 0 0 0,0 0 1 0 0,0 0-1 0 0,0 0 0 0 0,1 0 1 0 0,-1 0-1 0 0,0 0 1 0 0,0 0-1 0 0,0 0 0 0 0,0 0 1 0 0,0 0-1 0 0,0 0 1 0 0,0 0-1 0 0,0 0 0 0 0,0 0 1 0 0,0 0-1 0 0,0 0 1 0 0,1 0-12 0 0,9 0 648 0 0,-8 0-18 0 0,-2 0-74 0 0,0 0-39 0 0,0 0-5 0 0,0 0-17 0 0,0 0-74 0 0,0 0-34 0 0,0 0-10 0 0,-2 0-35 0 0,-5-1-225 0 0,3-4 5 0 0,0-1-31 0 0,-3 1-8 0 0,7 5-78 0 0,-1 0 0 0 0,1 0 0 0 0,0 0 0 0 0,-1-1 0 0 0,1 1 0 0 0,-1 0 0 0 0,1-1 0 0 0,0 1 0 0 0,-1 0 0 0 0,1-1 0 0 0,0 1 0 0 0,-1 0 0 0 0,1-1 0 0 0,0 1 0 0 0,0-1 0 0 0,0 1 0 0 0,-1-1 0 0 0,1 1 0 0 0,0 0 0 0 0,0-1 0 0 0,0 1 0 0 0,0-1 0 0 0,0 1 0 0 0,0-1 0 0 0,-1 1 0 0 0,1-1 0 0 0,0 1 0 0 0,1-1 0 0 0,-1 1 0 0 0,0-1 0 0 0,0 1 0 0 0,0-1-5 0 0,-4-28 156 0 0,-3 6-74 0 0,5 17-67 0 0,-2-19 92 0 0,5 2-66 0 0,0 8-29 0 0,-2 4 13 0 0,1 8-15 0 0,-1 0 0 0 0,1 1 0 0 0,0-1 0 0 0,0 0 0 0 0,0 0-1 0 0,1 0 1 0 0,-1 1 0 0 0,1-1 0 0 0,-1 0 0 0 0,1 0 0 0 0,0 0-10 0 0,9-15 10 0 0,-6 6-9 0 0,-3 8 0 0 0,0 0 0 0 0,0 0 1 0 0,0 1-1 0 0,1-1 0 0 0,0 0 0 0 0,0 1 1 0 0,0-1-1 0 0,0 1-1 0 0,8-19 36 0 0,-8 18-34 0 0,-1 0 0 0 0,1-1 0 0 0,0 1 0 0 0,0 0 1 0 0,0 1-1 0 0,1-1 0 0 0,0 0 0 0 0,0 0-2 0 0,38-26 0 0 0,-31 17-12 0 0,12 8-36 0 0,-7-1 37 0 0,-12 5 7 0 0,0 0 1 0 0,1 0 0 0 0,-1 0-1 0 0,0 0 1 0 0,0 0-1 0 0,1 1 1 0 0,-1 0 0 0 0,2-1 3 0 0,-3 1-16 0 0,-1 0-1 0 0,1 0 1 0 0,0 0 0 0 0,0 0 0 0 0,0-1 0 0 0,0 1-1 0 0,-1-1 1 0 0,1 0 0 0 0,0 1 0 0 0,0-1 0 0 0,-1 0 0 0 0,1 0-1 0 0,1-1 17 0 0,-2 1-15 0 0,1 0-1 0 0,-1 1 1 0 0,0-1-1 0 0,1 0 0 0 0,-1 1 1 0 0,1-1-1 0 0,-1 1 0 0 0,1-1 1 0 0,-1 1-1 0 0,1 0 1 0 0,-1-1-1 0 0,1 1 0 0 0,1 0 16 0 0,1 0-286 0 0,0 0 82 0 0,0 0 72 0 0,0 0 58 0 0,0 0 48 0 0,0 0 34 0 0,12 0 155 0 0,-11 0-188 0 0,0 0-92 0 0,-3 0-9 0 0,1 0-52 0 0,0 0-58 0 0,0 0-65 0 0,1 0-101 0 0,-1 0-90 0 0,0 0-100 0 0,1 0-108 0 0,0 0-116 0 0,-1 0-124 0 0,-1 0 420 0 0,0 0-34 0 0,0 0-35 0 0,0 0-37 0 0,4 0-1390 0 0,3 0-1122 0 0</inkml:trace>
  <inkml:trace contextRef="#ctx0" brushRef="#br0" timeOffset="353.97">530 333 7688 0 0,'9'0'37'0'0,"0"0"65"0"0,21 0 384 0 0,-18 0-357 0 0,6-3-91 0 0,-6-2-8 0 0,4-1 65 0 0,0-1 68 0 0,-2 0 71 0 0,-9 5-15 0 0,1 1-37 0 0,2 0 35 0 0,0 1-47 0 0,8-1 185 0 0,-9-2-134 0 0,0-1-37 0 0,6-4 101 0 0,5-2 50 0 0,-6 5-59 0 0,-4 1-51 0 0,7-2 104 0 0,-2 3-136 0 0,2-2 22 0 0,0-5-54 0 0,-8 3-94 0 0,-4 3-37 0 0,0 1 0 0 0,0 0 0 0 0,0 0 0 0 0,1 1 0 0 0,-1-1 0 0 0,1 0-30 0 0,9-2 93 0 0,-8-5-74 0 0,5 5-19 0 0,-10 4 1 0 0,1 1 0 0 0,-1-1 0 0 0,0 0 0 0 0,1 0 0 0 0,-1 1 0 0 0,0-1 1 0 0,0 0-1 0 0,1 0 0 0 0,-1 0 0 0 0,0 1 0 0 0,0-1 0 0 0,0 0 0 0 0,0 0 1 0 0,0 0-2 0 0,0-5 25 0 0,0-12 96 0 0,0 14-107 0 0,0 4-13 0 0,0 0 1 0 0,0 0-1 0 0,0 0 1 0 0,0-1-1 0 0,0 1 1 0 0,0 0 0 0 0,0 0-1 0 0,0 0 1 0 0,0 0-1 0 0,0 0 1 0 0,0 0-1 0 0,0 0 1 0 0,0 0 0 0 0,0 0-1 0 0,0 0 1 0 0,0 0-1 0 0,0-1 1 0 0,0 1-1 0 0,0 0 1 0 0,0 0 0 0 0,0 0-1 0 0,0 0 1 0 0,-1 0-1 0 0,1 0 1 0 0,0 0-1 0 0,0 0 1 0 0,0 0-1 0 0,0 0 1 0 0,0 0 0 0 0,0 0-1 0 0,0 0 1 0 0,0-1-1 0 0,0 1 1 0 0,0 0-1 0 0,0 0 1 0 0,0 0 0 0 0,0 0-1 0 0,0 0 1 0 0,-1 0-1 0 0,1 0 1 0 0,0 0-1 0 0,0 0 1 0 0,0 0 0 0 0,0 0-1 0 0,0 0 1 0 0,0 0-1 0 0,0 0 1 0 0,0 0-1 0 0,0 0 1 0 0,0 0 0 0 0,0 0-1 0 0,-1 0 1 0 0,1 0-1 0 0,0 0 1 0 0,0 0-1 0 0,0 0 1 0 0,0 0-2 0 0,-7 0 52 0 0,0 0 56 0 0,-12 0 214 0 0,9 3-192 0 0,-27 19 117 0 0,14-1-115 0 0,15-14-89 0 0,4-2-10 0 0,0-1 0 0 0,-1 0 0 0 0,0 0 1 0 0,-2 2-34 0 0,-7 4 50 0 0,11-8-35 0 0,0 1 0 0 0,1-1 0 0 0,0 0 0 0 0,0 1 0 0 0,0 0 0 0 0,0-1-1 0 0,0 1 1 0 0,0 0 0 0 0,0 0 0 0 0,1 0 0 0 0,0 0 0 0 0,-1 3-15 0 0,-1 6 10 0 0,-3 6 25 0 0,-3-5 21 0 0,7-12-48 0 0,1 1 0 0 0,-1 0 0 0 0,1-1 0 0 0,0 1 0 0 0,0 0-1 0 0,0 0 1 0 0,0 0 0 0 0,0 0 0 0 0,0 0 0 0 0,0 0 0 0 0,0 1 0 0 0,1-1-1 0 0,-1 0 1 0 0,1 0 0 0 0,0 0 0 0 0,0 1 0 0 0,-1-1 0 0 0,2 0 0 0 0,-1 2-8 0 0,2 2 74 0 0,13 19 12 0 0,-4-20-22 0 0,-5 5-32 0 0,-6-9-28 0 0,1 0 0 0 0,-1 0 0 0 0,0 0 0 0 0,1 0 0 0 0,-1 0 0 0 0,1 0 0 0 0,0 0 0 0 0,-1 0 0 0 0,1 0 0 0 0,0 0 0 0 0,0-1 0 0 0,-1 1 0 0 0,1 0 0 0 0,0 0 0 0 0,0-1 0 0 0,0 1-4 0 0,29 14 82 0 0,-27-14-77 0 0,-1 0 0 0 0,0-1-1 0 0,0 1 1 0 0,0-1 0 0 0,1 1-1 0 0,-1-1 1 0 0,0 0 0 0 0,1 0-1 0 0,-1 0 1 0 0,2 0-5 0 0,12 1 33 0 0,-1 5-24 0 0,-12-5-16 0 0,0 0 0 0 0,1 0 0 0 0,-1 0 0 0 0,0 0 0 0 0,0 0 0 0 0,1-1 0 0 0,-1 0 1 0 0,2 1 6 0 0,-1-1-17 0 0,-1 0-23 0 0,-1 0-27 0 0,1 0-42 0 0,-1 0-21 0 0,0 0-44 0 0,0 0-48 0 0,0 0-55 0 0,0 0-60 0 0,1 0-56 0 0,-1 0-48 0 0,1 0-43 0 0,0 0-145 0 0,1 0-43 0 0,0 0-176 0 0,3 0-468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27.7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152 0 10712 0 0,'0'0'241'0'0,"0"0"38"0"0,0 0 11 0 0,0 0-28 0 0,0 1-197 0 0,0 1-37 0 0,0-1-27 0 0,0 1 0 0 0,0-1 0 0 0,1 1 0 0 0,-1 0 0 0 0,1-1 0 0 0,-1 0 0 0 0,1 1 0 0 0,-1-1 0 0 0,1 1 0 0 0,0-1 0 0 0,0 0 0 0 0,0 1-1 0 0,2 3 24 0 0,-1 0 38 0 0,0 1 53 0 0,-1 2 69 0 0,0 7 245 0 0,1-1-80 0 0,2-2-77 0 0,-1-1-77 0 0,-1-5-118 0 0,1 2 108 0 0,-2 0-41 0 0,-1 5 58 0 0,1 6 37 0 0,4-4-52 0 0,-3-9-94 0 0,0 1 0 0 0,-1-1 0 0 0,0 0 0 0 0,0 1 0 0 0,0-1 1 0 0,-1 1-94 0 0,0 1 126 0 0,1-1 0 0 0,0 1 0 0 0,1-1 0 0 0,-1 0 0 0 0,2 2-126 0 0,-1-2 128 0 0,0 0 1 0 0,-1 0-1 0 0,0 1 0 0 0,0-1 0 0 0,-1 2-128 0 0,3 14 330 0 0,2-1-57 0 0,-3-15-171 0 0,0 0 0 0 0,-1 1 0 0 0,0-1 0 0 0,0 1-1 0 0,-1 0-101 0 0,0 7 158 0 0,0-9-79 0 0,-1 0 0 0 0,2 0 0 0 0,-1 1 0 0 0,1-1 0 0 0,0 0 0 0 0,0 0-79 0 0,9 17 203 0 0,-8 12-47 0 0,0-16-34 0 0,4-2-26 0 0,-1-2-37 0 0,-4-13-48 0 0,-1 1 0 0 0,1-1 0 0 0,-1 1-1 0 0,1 0 1 0 0,-1-1 0 0 0,0 1-1 0 0,0 1-10 0 0,0 9 63 0 0,0-12-245 0 0,0-1 49 0 0,0 1 43 0 0,0 0 40 0 0,0 0 50 0 0,0 0 105 0 0,0 0 67 0 0,0 1 304 0 0,0-1-357 0 0,0 0-35 0 0,0 0-45 0 0,0 0-74 0 0,0 0-90 0 0,0 0-107 0 0,0 0-55 0 0,0 1-96 0 0,0-1-104 0 0,0 1-115 0 0,0 0-125 0 0,0-2 314 0 0,0 1-34 0 0,0 0-37 0 0,0 0-36 0 0,0 1-39 0 0,0-1-39 0 0,0 3-1669 0 0,0 4-1288 0 0</inkml:trace>
  <inkml:trace contextRef="#ctx0" brushRef="#br0" timeOffset="286.95">1 288 10424 0 0,'0'0'233'0'0,"2"0"39"0"0,1 0-175 0 0,12 0 189 0 0,-8-3-132 0 0,-5-1-102 0 0,4-2-13 0 0,-4 5-38 0 0,0 1 0 0 0,-1 0 0 0 0,1-1 0 0 0,0 1 0 0 0,0 0 0 0 0,0 0-1 0 0,0 0 1 0 0,0 0 0 0 0,1 0-1 0 0,19 0 7 0 0,-6-3 31 0 0,-11 1-10 0 0,14-4 130 0 0,-14 5-92 0 0,1 0 1 0 0,-1 0 0 0 0,1 0-1 0 0,-1 1 1 0 0,2-1-67 0 0,7 2 150 0 0,14-2 131 0 0,-7-1-125 0 0,15-6-36 0 0,5-3-52 0 0,-15 5-46 0 0,-19 4-7 0 0,0 1-1 0 0,0 1 1 0 0,0 0-1 0 0,0 0 1 0 0,4 0-15 0 0,-5 1 10 0 0,1-1 1 0 0,0 0 0 0 0,0-1 0 0 0,0 0 0 0 0,4 0-11 0 0,-3-2 46 0 0,-4 2-69 0 0,0 0-36 0 0,1 0-80 0 0,0-1-75 0 0,0 1-80 0 0,1 0-87 0 0,-1-1-92 0 0,1 2-98 0 0,0-1-104 0 0,0 1-110 0 0,6 0-796 0 0,6 0-907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26.1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106 1 9792 0 0,'0'0'222'0'0,"0"0"30"0"0,0 0 18 0 0,1 0-117 0 0,1 0-80 0 0,5 1-33 0 0,14 8-32 0 0,-14-5 23 0 0,-1 0 37 0 0,3 1 113 0 0,-5-2-44 0 0,0-1 38 0 0,2 0 101 0 0,-5-1-249 0 0,-1-1 0 0 0,1 0 0 0 0,-1 0 0 0 0,1 0 0 0 0,-1 0 0 0 0,0 1 0 0 0,1-1 0 0 0,-1 0 0 0 0,1 0 0 0 0,-1 1 0 0 0,0-1 0 0 0,1 0 0 0 0,-1 1 0 0 0,0-1 0 0 0,1 0 0 0 0,-1 1 0 0 0,0-1 0 0 0,1 1 0 0 0,-1-1 0 0 0,0 1 0 0 0,0-1 0 0 0,1 0 0 0 0,-1 1 0 0 0,0-1 0 0 0,0 1 0 0 0,0-1 0 0 0,0 1 0 0 0,0-1 0 0 0,0 1 0 0 0,0-1 0 0 0,0 1 0 0 0,0-1 0 0 0,0 1 0 0 0,0-1 0 0 0,0 1 0 0 0,0-1 0 0 0,0 1 0 0 0,0-1-27 0 0,0 6 258 0 0,2 0-40 0 0,2 2 123 0 0,2 5-29 0 0,-3 1-60 0 0,-3 28 551 0 0,0-28-561 0 0,0 6 197 0 0,0-1-56 0 0,0 0-47 0 0,0-1-42 0 0,0 4 16 0 0,0-1-37 0 0,0 42 448 0 0,0-54-548 0 0,1-2-39 0 0,1 1-15 0 0,2 1 9 0 0,1 6 38 0 0,-2 1-1 0 0,-3 26 304 0 0,0-27-334 0 0,0 6 111 0 0,0-7-107 0 0,0-1-36 0 0,0 47 119 0 0,0-59-223 0 0,0 0 1 0 0,0 0-1 0 0,0-1 1 0 0,0 1-1 0 0,0 0 1 0 0,0 0-1 0 0,0-1 1 0 0,-1 1-1 0 0,1 0 1 0 0,0 0-1 0 0,0-1 0 0 0,-1 1 1 0 0,1 0-1 0 0,0-1 1 0 0,-1 1 0 0 0,0 0-5 0 0,1-1 1 0 0,0 0-1 0 0,-1 1 0 0 0,1-1 1 0 0,-1 0-1 0 0,1 0 0 0 0,-1 1 0 0 0,1-1 1 0 0,-1 0-1 0 0,1 0 0 0 0,-1 0 1 0 0,1 0-1 0 0,-1 0 0 0 0,1 0 1 0 0,-1 0-1 0 0,0 0 0 0 0,1 0 1 0 0,-1 0 4 0 0,-1 0-76 0 0,2 0 8 0 0,0 0-35 0 0,0 0-17 0 0,0 0-37 0 0,0 0-42 0 0,0 0-46 0 0,0 0-51 0 0,0 0-49 0 0,0 0-43 0 0,0 0-40 0 0,0 0-279 0 0,0 0-66 0 0,0 0-52 0 0,0 0-37 0 0,0 0-326 0 0,0 0-34 0 0,0 0-2561 0 0</inkml:trace>
  <inkml:trace contextRef="#ctx0" brushRef="#br0" timeOffset="223.61">0 333 12360 0 0,'0'0'364'0'0,"0"0"-133"0"0,0-2-106 0 0,1-3-34 0 0,1-3-53 0 0,10-7-23 0 0,-9 13-6 0 0,0-1 1 0 0,0 1-1 0 0,0 0 1 0 0,0 0-1 0 0,0 0 0 0 0,0 0 1 0 0,1 0-10 0 0,21-7 128 0 0,-18 7-81 0 0,0-1 0 0 0,-1 1 0 0 0,1-1 0 0 0,-1 0 0 0 0,5-3-47 0 0,14-6 199 0 0,21 0 183 0 0,-29 8-232 0 0,10-2 78 0 0,0-1-64 0 0,7 0-25 0 0,11-3 10 0 0,-15 6-55 0 0,8 5-58 0 0,-29-1-34 0 0,0 1 0 0 0,0-2 0 0 0,0 1 0 0 0,8-2-2 0 0,-11 0 55 0 0,0 1-61 0 0,0 0-65 0 0,-1-1-73 0 0,0 1-60 0 0,0 0-74 0 0,-1-1-79 0 0,1 1-83 0 0,0 0-90 0 0,0 1-93 0 0,1-1-100 0 0,-1 1-104 0 0,7 0-1020 0 0,7 0-1056 0 0</inkml:trace>
  <inkml:trace contextRef="#ctx0" brushRef="#br0" timeOffset="611.54">650 379 7568 0 0,'17'0'132'0'0,"19"0"377"0"0,-20 0-400 0 0,6 0-67 0 0,-15-1-6 0 0,-1-1 63 0 0,-1 0 49 0 0,0-1 36 0 0,9-3 399 0 0,-6 5-357 0 0,5-2 357 0 0,-3-2-118 0 0,-2 0-164 0 0,-2 3-66 0 0,0-1 25 0 0,-4-1-99 0 0,4-2 102 0 0,3 4-77 0 0,4-3 116 0 0,-13 5-286 0 0,0 0-1 0 0,1-1 1 0 0,-1 1 0 0 0,0 0-1 0 0,0-1 1 0 0,1 1 0 0 0,-1-1-1 0 0,0 1 1 0 0,0 0-1 0 0,0-1 1 0 0,1 1 0 0 0,-1-1-1 0 0,0 1 1 0 0,0-1-1 0 0,0 1 1 0 0,0 0 0 0 0,0-1-1 0 0,0 1 1 0 0,0-1-16 0 0,0-1 100 0 0,3-1 7 0 0,14-7 63 0 0,-7 5-78 0 0,-9 4-82 0 0,1 0-1 0 0,-1 1 0 0 0,0-1 1 0 0,0 0-1 0 0,0 0 0 0 0,0 0 1 0 0,0 0-1 0 0,-1 0 0 0 0,1 0 1 0 0,0 0-1 0 0,0 0 0 0 0,0-1-9 0 0,1-1 18 0 0,-1-4 13 0 0,-2-11 6 0 0,-1 13 11 0 0,-8-5-26 0 0,5 7 45 0 0,-2 2-42 0 0,1 0-10 0 0,-6-9 12 0 0,12 10-26 0 0,-1 0 0 0 0,1 0 1 0 0,0 0-1 0 0,0 0 0 0 0,0-1 0 0 0,0 1 1 0 0,0 0-1 0 0,0 0 0 0 0,0 0 1 0 0,0 0-1 0 0,0 0 0 0 0,0 0 1 0 0,0 0-1 0 0,0 0 0 0 0,-1 0 1 0 0,1 0-1 0 0,0 0 0 0 0,0-1 0 0 0,0 1 1 0 0,0 0-1 0 0,0 0 0 0 0,0 0 1 0 0,0 0-1 0 0,0 0 0 0 0,-1 0 1 0 0,1 0-1 0 0,0 0 0 0 0,0 0 1 0 0,0 0-1 0 0,0 0 0 0 0,0 0 0 0 0,0 0 1 0 0,0 0-1 0 0,-1 0 0 0 0,1 0 1 0 0,0 0-1 0 0,0 0 0 0 0,0 0 1 0 0,0 0-1 0 0,0 1 0 0 0,0-1 1 0 0,0 0-1 0 0,-1 0 0 0 0,1 0 1 0 0,0 0-1 0 0,0 0 0 0 0,0 0 0 0 0,0 0 1 0 0,0 0-1 0 0,0 0 0 0 0,0 0 1 0 0,0 0-1 0 0,0 1 0 0 0,0-1 1 0 0,0 0-1 0 0,0 0 0 0 0,0 0-1 0 0,-12 7 61 0 0,-2 1 45 0 0,9 2-3 0 0,-5-3-2 0 0,7-6-83 0 0,0 1 0 0 0,1-1 1 0 0,-1 1-1 0 0,1 0 0 0 0,-1-1 0 0 0,-1 3-18 0 0,-6 6 47 0 0,-8 9 42 0 0,3-5 13 0 0,12-10-72 0 0,1-1 1 0 0,-1 1 0 0 0,1 0 0 0 0,0 0 0 0 0,-1 0 0 0 0,2 0 0 0 0,-1 0 0 0 0,0 2-31 0 0,-8 15 71 0 0,5-13-19 0 0,1 0 0 0 0,-1 0-1 0 0,-1 7-51 0 0,-2 7 51 0 0,4-3-41 0 0,4-15-2 0 0,-1 0 1 0 0,1 0-1 0 0,0 0 1 0 0,0 0-1 0 0,1 0 0 0 0,-1 0 1 0 0,1-1-1 0 0,0 1 1 0 0,0 0-1 0 0,0 1-8 0 0,1-1 11 0 0,3 5 16 0 0,-1-1 1 0 0,1 0-1 0 0,2 3-27 0 0,-5-9 3 0 0,-1 0-1 0 0,1 0 1 0 0,0 0 0 0 0,0 0 0 0 0,0-1-1 0 0,0 1 1 0 0,0 0 0 0 0,0-1 0 0 0,1 1-3 0 0,2 0 5 0 0,-1 1 1 0 0,1-1 0 0 0,0 0 0 0 0,0 0 0 0 0,0-1-1 0 0,0 1 1 0 0,0-1 0 0 0,1 0 0 0 0,-1 0 0 0 0,0-1 0 0 0,1 0-6 0 0,8 0-45 0 0,1 0-71 0 0,31 0-390 0 0,-16 0 117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25.1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2 153 12528 0 0,'0'0'281'0'0,"0"0"40"0"0,0 0 22 0 0,0 0-143 0 0,0 0-96 0 0,0 1-29 0 0,0 1-43 0 0,0 4-25 0 0,-1-3-6 0 0,1 0 0 0 0,0-1 0 0 0,0 1 0 0 0,0 0 0 0 0,0 0 0 0 0,1 0 0 0 0,-1-1 0 0 0,1 1 0 0 0,-1 0 0 0 0,1-1 0 0 0,0 1 0 0 0,0 0 0 0 0,1-1 0 0 0,-1 1 0 0 0,0-1 0 0 0,1 0 0 0 0,-1 1 0 0 0,3 1-1 0 0,-3-3 4 0 0,0 0 0 0 0,0 0-1 0 0,1 0 1 0 0,-1 0-1 0 0,0 1 0 0 0,0-1 1 0 0,0 0-1 0 0,-1 0 1 0 0,1 1-1 0 0,0-1 1 0 0,0 0-1 0 0,-1 1 0 0 0,1-1 1 0 0,-1 1-1 0 0,1-1 1 0 0,-1 1-1 0 0,0-1 1 0 0,1 1-1 0 0,-1-1 1 0 0,0 1-1 0 0,0-1 0 0 0,0 1 1 0 0,0 0-4 0 0,2 18 67 0 0,3-7 59 0 0,-1-1 57 0 0,3 1 93 0 0,3 4 43 0 0,-7-4-166 0 0,1 2 55 0 0,6 0 37 0 0,0-2-21 0 0,-6 3 61 0 0,-2 0 64 0 0,-2 1 64 0 0,-1-3-48 0 0,-1-14-102 0 0,0 0-253 0 0,-2 0 80 0 0,0 0 74 0 0,0-1 45 0 0,-7-1 339 0 0,5 0-266 0 0,3 0-181 0 0,1-1-39 0 0,-1 1-49 0 0,2-1-58 0 0,-5-10 205 0 0,0 9-72 0 0,6 4-83 0 0,-1-1 1 0 0,1 1-1 0 0,0 0 0 0 0,-1 0 1 0 0,1-1-1 0 0,-1 1 0 0 0,1 0 1 0 0,0-1-1 0 0,-1 1 1 0 0,1 0-1 0 0,0-1 0 0 0,-1 1 1 0 0,1-1-1 0 0,0 1 1 0 0,0 0-1 0 0,-1-1 0 0 0,1 1 1 0 0,0-1-1 0 0,0 1 1 0 0,0-1-1 0 0,0 1 0 0 0,0-1 1 0 0,0 1-1 0 0,-1 0 1 0 0,1-1-1 0 0,0 1 0 0 0,0-1 1 0 0,0 1-1 0 0,0-1 1 0 0,1 1-1 0 0,-1-1 0 0 0,0 0-5 0 0,0-12 110 0 0,0-2-47 0 0,0-25 20 0 0,0 35-67 0 0,0 2-10 0 0,0 0-1 0 0,0 0 0 0 0,1 0 0 0 0,-1 0 0 0 0,1 0 1 0 0,0 0-1 0 0,0 0 0 0 0,0 0 0 0 0,0 0 0 0 0,1-2-5 0 0,2-5 18 0 0,4-11-16 0 0,1 1 0 0 0,1 0 0 0 0,1 0 0 0 0,0 1 0 0 0,3-2-2 0 0,-9 15 0 0 0,0 0 0 0 0,0 0 0 0 0,0 0 0 0 0,0 1 0 0 0,3-2 0 0 0,2-2 0 0 0,-4 2 0 0 0,1 2 0 0 0,0-1 0 0 0,-1 1 0 0 0,2 0 0 0 0,3-2 0 0 0,10-6-12 0 0,-4 2-34 0 0,0 2-1 0 0,1 0 0 0 0,16-5 47 0 0,-31 13-7 0 0,0 0 1 0 0,0 0-1 0 0,0 1 0 0 0,0-1 0 0 0,0 1 0 0 0,0 0 0 0 0,1 0 0 0 0,-1 0 7 0 0,14-1-87 0 0,-13-1-23 0 0,1 0 38 0 0,2-1 4 0 0,8-3 12 0 0,-10 5-15 0 0,1 1-61 0 0,-1 0-40 0 0,0 0-70 0 0,1 2-82 0 0,1 0-95 0 0,-4-1 54 0 0,0 0-66 0 0,1 0-57 0 0,-1 1-52 0 0,0-1-45 0 0,1 1-37 0 0,2 0-701 0 0,2 0-917 0 0,1-2-1269 0 0</inkml:trace>
  <inkml:trace contextRef="#ctx0" brushRef="#br0" timeOffset="350.9">833 78 6568 0 0,'0'0'190'0'0,"0"-1"-42"0"0,-2-1 12 0 0,-2-2 80 0 0,-2-1 51 0 0,-10-11 725 0 0,15 15-580 0 0,-1 0-99 0 0,1 0-87 0 0,-1 1-72 0 0,0-1-42 0 0,0 1-61 0 0,-3 1 16 0 0,4-1-13 0 0,0 1 77 0 0,-8 0 207 0 0,4 4 102 0 0,1 1-114 0 0,-1-2-54 0 0,-1-1-42 0 0,-3 2-3 0 0,1 1-47 0 0,-9 12 170 0 0,0 1-77 0 0,2 0-61 0 0,1 0-44 0 0,7-8-77 0 0,1 0-1 0 0,0 0 0 0 0,1 1 0 0 0,-2 4-114 0 0,-2 14 228 0 0,4-2-80 0 0,0-14-55 0 0,3-11-73 0 0,1 1 0 0 0,0-1 0 0 0,0 0 0 0 0,0 0 1 0 0,1 1-1 0 0,-1-1 0 0 0,1 1 0 0 0,0-1 0 0 0,0 1-20 0 0,0-1 14 0 0,0 1 0 0 0,0-1 0 0 0,1 0 1 0 0,-1 1-1 0 0,1-1 0 0 0,0 0 1 0 0,0 0-1 0 0,0 1 0 0 0,1-1-14 0 0,3 12 8 0 0,0 10-8 0 0,8 2 14 0 0,5-4 72 0 0,-12-18-42 0 0,-1 0 0 0 0,2-1 1 0 0,-1 1-1 0 0,0-1 1 0 0,1 0-1 0 0,0-1 1 0 0,0 1-1 0 0,0-2 1 0 0,5 3-45 0 0,4-2 154 0 0,4-3-15 0 0,-11-1-68 0 0,4 1 68 0 0,-3-1-36 0 0,-2 0-25 0 0,0-1-1 0 0,-1 0 1 0 0,1 0-1 0 0,3-2-77 0 0,5-2 135 0 0,-13 5-115 0 0,-1 0-1 0 0,1 0 1 0 0,0 0-1 0 0,-1 0 1 0 0,1-1-1 0 0,-1 0 1 0 0,0 1-1 0 0,1-1-19 0 0,7-13 107 0 0,10 2-19 0 0,-20 13-84 0 0,1 0 0 0 0,-1 0 0 0 0,1-1 0 0 0,-1 1 0 0 0,1 0-1 0 0,-1 0 1 0 0,0-1 0 0 0,1 1 0 0 0,-1 0 0 0 0,1-1 0 0 0,-1 1 0 0 0,0 0 0 0 0,1-1-1 0 0,-1 1 1 0 0,0-1 0 0 0,0 1 0 0 0,1 0 0 0 0,-1-1 0 0 0,0 1 0 0 0,0-1-1 0 0,0 1-3 0 0,7-11 43 0 0,-4 8-32 0 0,-1 0-1 0 0,1-1 1 0 0,-1 1 0 0 0,0-1-1 0 0,-1 1 1 0 0,1-1 0 0 0,0 0-1 0 0,-1 0 1 0 0,0 1 0 0 0,0-1-1 0 0,0-2-10 0 0,-3-21 119 0 0,-9-10-94 0 0,7 23-25 0 0,0 7-1 0 0,1-1-1 0 0,-1 1 0 0 0,0 1 1 0 0,0-1 1 0 0,-13-17-64 0 0,10 12-10 0 0,-1 1-26 0 0,3 3 11 0 0,0 1 0 0 0,0 0-1 0 0,-5-5 90 0 0,-2 2-93 0 0,6 4 15 0 0,1 2-16 0 0,2-2-27 0 0,-1-1-51 0 0,3 5 22 0 0,-1 0 35 0 0,0-2-28 0 0,-1-1 89 0 0,-2-1 100 0 0,2 2-8 0 0,1 1-47 0 0,1 0-35 0 0,-1 1-46 0 0,1 0-27 0 0,0 0-45 0 0,0-1-52 0 0,0 1-59 0 0,0 0-3 0 0,1 0-48 0 0,-1 0-52 0 0,1 0-56 0 0,-1 0-60 0 0,1-1-62 0 0,0 1-68 0 0,0-1-70 0 0,0 1-1161 0 0,0 2-1048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33.4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214 63 8408 0 0,'-13'0'190'0'0,"11"0"28"0"0,2 0 8 0 0,0-3-28 0 0,-1-1-139 0 0,0 2-44 0 0,-4-4-85 0 0,1 3 66 0 0,3 2 40 0 0,-1-2 39 0 0,1-1 98 0 0,0-1 105 0 0,-1 3 288 0 0,1 1-482 0 0,-2-2 62 0 0,-4-2 81 0 0,4 4-92 0 0,0 0 34 0 0,-1 0 69 0 0,0 0 87 0 0,-1 1 103 0 0,-1-1-133 0 0,0-1-38 0 0,0-1 14 0 0,-2-3 90 0 0,7 4-47 0 0,-1 1-87 0 0,0 0-72 0 0,0 1-59 0 0,0 0-36 0 0,-3 1-19 0 0,5-1 20 0 0,-1 0 11 0 0,-2 0 151 0 0,0 0-42 0 0,-2 0 75 0 0,0 0-110 0 0,-5 0 88 0 0,6 0-70 0 0,-1 3 187 0 0,-9 6 1 0 0,3-6-46 0 0,6 0 1 0 0,1 1-212 0 0,0-1-35 0 0,0 0 0 0 0,1 1 1 0 0,0 0-1 0 0,0 0 0 0 0,-1 1-60 0 0,-3 8 157 0 0,1-1-40 0 0,4-6-70 0 0,-3 12 37 0 0,6 12-33 0 0,0-20-18 0 0,-1 100 162 0 0,0-107-192 0 0,0-1 0 0 0,0 0 0 0 0,0 1-1 0 0,0-1 1 0 0,0 0 0 0 0,1 0 0 0 0,-1 1 0 0 0,1-1-1 0 0,0 0 1 0 0,-1 0 0 0 0,1 0 0 0 0,0 1 0 0 0,0-1-1 0 0,0 0 1 0 0,1-1 0 0 0,-1 1 0 0 0,0 0 0 0 0,1 0-1 0 0,0 0-2 0 0,2 3 5 0 0,-1-1-1 0 0,0 1 1 0 0,0 0-1 0 0,0 0 0 0 0,-1 0 1 0 0,2 3-5 0 0,-1-1 13 0 0,0 0 0 0 0,1-1 1 0 0,-1 1-1 0 0,4 3-13 0 0,-6-9 3 0 0,1 1-1 0 0,-1-1 1 0 0,0 0 0 0 0,0 1 0 0 0,1-1 0 0 0,-1 0 0 0 0,1 0-1 0 0,-1 0 1 0 0,1 0 0 0 0,-1 0 0 0 0,1-1 0 0 0,0 1 0 0 0,-1 0-1 0 0,1-1 1 0 0,0 1 0 0 0,0-1 0 0 0,-1 1 0 0 0,1-1 0 0 0,0 0-1 0 0,1 0-2 0 0,-2 0 0 0 0,1 0 0 0 0,0 0 0 0 0,-1 1 0 0 0,1-1 0 0 0,-1 0 0 0 0,1 1 0 0 0,-1-1 0 0 0,1 1 0 0 0,-1 0 0 0 0,1-1 0 0 0,-1 1 0 0 0,0 0 0 0 0,1 0 0 0 0,-1 0 0 0 0,7 4 0 0 0,7-3 0 0 0,12-2 4 0 0,-8 0-66 0 0,-4 0-56 0 0,-3 0-80 0 0,-4 0 1 0 0,4-4-87 0 0,-9 2 139 0 0,-1 0-76 0 0,0 1 26 0 0,0 0-51 0 0,0 0-56 0 0,0 0-65 0 0,-1 0-27 0 0,1 0-56 0 0,-1 1-50 0 0,1 0-45 0 0,0-1-158 0 0,0 1-44 0 0,0 0-192 0 0,1 0-515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1:23.6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1 212 6704 0 0,'0'0'149'0'0,"2"0"23"0"0,1 0-123 0 0,-2 0-27 0 0,2 0 30 0 0,4 0 65 0 0,7 0 96 0 0,-8 0-85 0 0,0 0 146 0 0,-3 0 240 0 0,-1 0 20 0 0,9 0-16 0 0,-9 0-71 0 0,1 0-30 0 0,1 0-282 0 0,2 1 53 0 0,28-1 922 0 0,-27-1-923 0 0,0-1-53 0 0,5-8 158 0 0,-9 7-116 0 0,-1 2-65 0 0,1 0-41 0 0,1 1-38 0 0,0 0-8 0 0,-2 0 29 0 0,5-5 58 0 0,0 1-31 0 0,-2 2 13 0 0,1 0 31 0 0,2 2 62 0 0,-2-1-84 0 0,8-6 205 0 0,-10 4-261 0 0,-1 1-47 0 0,10-3 107 0 0,-9-1-40 0 0,-3 5-62 0 0,-1 1 0 0 0,0 0-1 0 0,0-1 1 0 0,0 1 0 0 0,1 0 0 0 0,-1-1 0 0 0,0 1-1 0 0,0 0 1 0 0,1-1 0 0 0,-1 1 0 0 0,0 0-1 0 0,0 0 1 0 0,1-1 0 0 0,-1 1 0 0 0,0 0 0 0 0,1 0-1 0 0,-1 0 1 0 0,1-1 0 0 0,-1 1 0 0 0,0 0 0 0 0,1 0-1 0 0,-1 0 1 0 0,0 0 0 0 0,1 0 0 0 0,-1 0 0 0 0,1 0-1 0 0,-1 0 1 0 0,1 0 0 0 0,-1 0 0 0 0,0 0 0 0 0,1 0-4 0 0,-1 0 1 0 0,0 0 1 0 0,0 0-1 0 0,0 0 0 0 0,0 0 1 0 0,0 0-1 0 0,0 0 1 0 0,1 0-1 0 0,-1 0 1 0 0,0 0-1 0 0,0 0 1 0 0,0 0-1 0 0,0 0 1 0 0,0 0-1 0 0,0 0 1 0 0,0 0-1 0 0,0 0 1 0 0,0 0-1 0 0,0 0 1 0 0,1 0-1 0 0,-1 0 1 0 0,0 0-1 0 0,0 0 0 0 0,0 0 1 0 0,0 0-1 0 0,0 0 1 0 0,0 0-1 0 0,0 0 1 0 0,0 0-1 0 0,0-1 1 0 0,0 1-1 0 0,0 0 1 0 0,0 0-1 0 0,0 0 1 0 0,0 0-1 0 0,0 0 1 0 0,1 0-1 0 0,-1 0 1 0 0,0 0-1 0 0,0 0 1 0 0,0 0-1 0 0,0 0 0 0 0,0 0 1 0 0,0-1-1 0 0,0 1 1 0 0,0 0-1 0 0,0 0 1 0 0,0 0-1 0 0,0 0 1 0 0,0 0-1 0 0,0 0 1 0 0,0 0-1 0 0,0 0 1 0 0,0 0-1 0 0,0 0 1 0 0,0 0-1 0 0,0-1 1 0 0,-1 1-2 0 0,4-10 73 0 0,3 6-17 0 0,-5 4-53 0 0,-1 0-1 0 0,1-1 1 0 0,-1 1 0 0 0,0 0 0 0 0,1 0-1 0 0,-1-1 1 0 0,0 1 0 0 0,1 0 0 0 0,-1-1-1 0 0,0 1 1 0 0,1 0 0 0 0,-1-1 0 0 0,0 1-1 0 0,1-1 1 0 0,-1 1 0 0 0,0-1 0 0 0,0 1-1 0 0,0 0 1 0 0,1-1 0 0 0,-1 1 0 0 0,0-1-1 0 0,0 1 1 0 0,0-1 0 0 0,0 1 0 0 0,0-1-1 0 0,0 1 1 0 0,0-1 0 0 0,0 1 0 0 0,0-1-1 0 0,0 1 1 0 0,0-1 0 0 0,0 1-3 0 0,0-7 12 0 0,0-11 59 0 0,2 12-69 0 0,7-14 81 0 0,-4 7-45 0 0,-5-2-5 0 0,-1 5 31 0 0,1 8 12 0 0,0-1 18 0 0,0-7-46 0 0,0 10-47 0 0,0 0 1 0 0,0 0-1 0 0,0 0 0 0 0,0 0 0 0 0,0 0 1 0 0,0 0-1 0 0,0 0 0 0 0,0 0 0 0 0,0-1 1 0 0,0 1-1 0 0,0 0 0 0 0,0 0 0 0 0,0 0 1 0 0,0 0-1 0 0,0 0 0 0 0,0 0 0 0 0,0 0 1 0 0,0 0-1 0 0,0 0 0 0 0,0 0 0 0 0,0 0 0 0 0,0-1 1 0 0,0 1-1 0 0,0 0 0 0 0,0 0 0 0 0,0 0 1 0 0,-1 0-1 0 0,1 0 0 0 0,0 0 0 0 0,0 0 1 0 0,0 0-1 0 0,0 0 0 0 0,0 0 0 0 0,0 0 1 0 0,0 0-1 0 0,0 0 0 0 0,0 0 0 0 0,0 0 1 0 0,0 0-1 0 0,0 0 0 0 0,0 0 0 0 0,-1 0 1 0 0,1 0-1 0 0,0 0 0 0 0,0 0 0 0 0,0 0 0 0 0,0 0 1 0 0,0 0-1 0 0,0 0 0 0 0,0 0 0 0 0,0 0 1 0 0,0 0-1 0 0,0 0 0 0 0,-1 0 0 0 0,1 0 1 0 0,0 0-1 0 0,0 0-1 0 0,-10-3 85 0 0,5-7-26 0 0,5 10-58 0 0,-1 0 1 0 0,1-1-1 0 0,0 1 0 0 0,-1 0 1 0 0,1 0-1 0 0,0 0 1 0 0,-1-1-1 0 0,1 1 0 0 0,0 0 1 0 0,-1 0-1 0 0,1 0 0 0 0,-1 0 1 0 0,1 0-1 0 0,0 0 1 0 0,-1 0-1 0 0,1 0 0 0 0,-1 0 1 0 0,1 0-1 0 0,-1 0 0 0 0,1 0 1 0 0,0 0-1 0 0,-1 0 1 0 0,1 0-1 0 0,-1 0 0 0 0,1 0 1 0 0,0 1-1 0 0,-1-1 0 0 0,1 0-1 0 0,-12 8 44 0 0,7-5-51 0 0,-10 0 7 0 0,9-3 0 0 0,5-1 0 0 0,-1 1 0 0 0,0 0 0 0 0,1 0 0 0 0,-1 0 0 0 0,1 0 0 0 0,-1 0 0 0 0,0 1 0 0 0,1-1 0 0 0,-1 0 0 0 0,1 1 0 0 0,-1-1 0 0 0,0 1 0 0 0,-4 9 0 0 0,-7-1 20 0 0,1-3 32 0 0,6 1 31 0 0,-3 4-22 0 0,4 2 13 0 0,-5-8 12 0 0,-8 22 90 0 0,6-14-92 0 0,8-8-24 0 0,3 2-48 0 0,1-1 0 0 0,-25 39 228 0 0,24-43-227 0 0,0-1 0 0 0,1 1 1 0 0,-1 0-1 0 0,1 0 1 0 0,0-1-1 0 0,-1 1 1 0 0,1 0-1 0 0,0 0 0 0 0,0 0 1 0 0,0-1-1 0 0,1 3-13 0 0,-1-1 17 0 0,0-1 0 0 0,0 1 0 0 0,0-1 0 0 0,0 1 0 0 0,0 0-1 0 0,-1-1 1 0 0,1 1 0 0 0,-1 1-17 0 0,-3 5 25 0 0,-4 13 42 0 0,7-19-57 0 0,1-1 0 0 0,0 1-1 0 0,0-1 1 0 0,0 0-1 0 0,0 1 1 0 0,0-1-1 0 0,0 0 1 0 0,1 1-1 0 0,-1-1 1 0 0,1 0-1 0 0,-1 1-9 0 0,5 7 26 0 0,-4-7-17 0 0,0 0 1 0 0,1 0-1 0 0,-1 0 0 0 0,-1 0 0 0 0,1 0 0 0 0,0 0 0 0 0,-1 0 1 0 0,1 0-1 0 0,-1 0 0 0 0,0 3-9 0 0,-1 3 9 0 0,1 11 17 0 0,4-4 40 0 0,8 19-1 0 0,1 1-61 0 0,-11-29-3 0 0,4 7 21 0 0,3-5 33 0 0,-4-7-24 0 0,-4-2-21 0 0,-1 1 0 0 0,1-1-1 0 0,0 0 1 0 0,-1 0 0 0 0,1 1 0 0 0,-1-1 0 0 0,1 1 0 0 0,-1-1 0 0 0,1 0 0 0 0,-1 1-1 0 0,1-1 1 0 0,-1 1 0 0 0,1-1 0 0 0,-1 1 0 0 0,1-1 0 0 0,-1 1 0 0 0,0-1-1 0 0,1 1 1 0 0,-1 0 0 0 0,0-1 0 0 0,0 1 0 0 0,1 0-10 0 0,1 4 42 0 0,-1-4-22 0 0,0 0 0 0 0,0 1 0 0 0,0-1 0 0 0,1 0 0 0 0,-1 1-1 0 0,0-1 1 0 0,1 0 0 0 0,-1 0 0 0 0,1 0 0 0 0,0 0-20 0 0,19 10 319 0 0,-14-8-159 0 0,0 0 52 0 0,10-2 192 0 0,-9-1-217 0 0,0-1 90 0 0,2 1 104 0 0,-7 0-341 0 0,0-1 0 0 0,0 1-1 0 0,0 0 1 0 0,-1-1 0 0 0,1 0 0 0 0,0 0-1 0 0,0 0-39 0 0,15-7 239 0 0,-3 6-6 0 0,0-1-87 0 0,2-5-52 0 0,-14 7-80 0 0,0 0-1 0 0,0 1 1 0 0,0-1 0 0 0,0 0-1 0 0,0 1 1 0 0,0 0-1 0 0,2 0-13 0 0,10-3 66 0 0,-5-2-48 0 0,-3 0-36 0 0,6 0-90 0 0,-11 2 37 0 0,-1 1-82 0 0,-1 0-21 0 0,1 1-79 0 0,-1 0-95 0 0,1 0-111 0 0,0 0 6 0 0,0 1-74 0 0,0-1-65 0 0,0 1-55 0 0,1 0-194 0 0,-1-1-56 0 0,1 1-234 0 0,2 0-624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33.7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9040 0 0,'0'0'200'0'0,"0"3"33"0"0,0 0-180 0 0,0-2 5 0 0,0 3 0 0 0,0 4 50 0 0,0 6 75 0 0,0 35-100 0 0,0-42-38 0 0,0 18 631 0 0,0-10-265 0 0,0-4-135 0 0,0-2-92 0 0,0 1 104 0 0,2-2-74 0 0,0 0-28 0 0,2 1 14 0 0,0 1 24 0 0,7 17 666 0 0,-4-10-388 0 0,-4-9-278 0 0,1 0-38 0 0,-1 0-45 0 0,0 0-50 0 0,-2-5-36 0 0,4 12 270 0 0,6 0 45 0 0,0 1-32 0 0,-4-4-14 0 0,7-4 16 0 0,-3-1-111 0 0,-5-2 29 0 0,-1 0-98 0 0,-1-2-67 0 0,5 1 45 0 0,-3-4 21 0 0,-1-2 105 0 0,1-2-131 0 0,-1 0 0 0 0,0 1 0 0 0,1-1-1 0 0,2 0-132 0 0,5-2 188 0 0,-13 6-187 0 0,2-1 37 0 0,0 0-1 0 0,1 0 0 0 0,-1 1 0 0 0,0-1 1 0 0,0 1-1 0 0,0-1 0 0 0,1 1 0 0 0,-1 0-37 0 0,11-3 173 0 0,-12 3-167 0 0,0 0 0 0 0,-1-1-1 0 0,1 1 1 0 0,0-1 0 0 0,-1 0-1 0 0,1 1 1 0 0,0-1 0 0 0,-1 1-1 0 0,1-1 1 0 0,0 0 0 0 0,-1 1-1 0 0,1-1 1 0 0,-1 0 0 0 0,0 0-1 0 0,1 0-5 0 0,4-9 63 0 0,-4 8-51 0 0,0 0 1 0 0,0-1-1 0 0,0 1 0 0 0,0 0 0 0 0,0 0 0 0 0,1 0 0 0 0,-1 0 0 0 0,1 1 0 0 0,0-1-12 0 0,-1 0 7 0 0,1 0-1 0 0,0-1 0 0 0,-1 1 1 0 0,1 0-1 0 0,-1 0 0 0 0,0-1 0 0 0,0 1 1 0 0,0-1-1 0 0,0 1 0 0 0,0-1 1 0 0,-1 0-1 0 0,1 1 0 0 0,-1-1 0 0 0,1-1-6 0 0,-1-7 19 0 0,1 0-1 0 0,-2-12-18 0 0,0 0 6 0 0,1 16-34 0 0,0-7-12 0 0,-3 5-21 0 0,2 5-187 0 0,-1 1 105 0 0,0-1 75 0 0,-2-2 93 0 0,1 0 25 0 0,1 3-49 0 0,1 0-41 0 0,-1 0-55 0 0,1 0-37 0 0,0 1-56 0 0,-1-1-67 0 0,1 0-74 0 0,0 1-8 0 0,0 0-63 0 0,0-1-68 0 0,0 1-74 0 0,0-1-77 0 0,0 0-84 0 0,0 0-88 0 0,0 1-94 0 0,-3-9-1314 0 0,-5-6-1244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34.1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31 10912 0 0,'0'2'248'0'0,"0"1"-154"0"0,0-1-49 0 0,-1 0-1 0 0,1 0 1 0 0,0-1-1 0 0,0 1 1 0 0,0 0-1 0 0,1 0 1 0 0,-1-1-1 0 0,0 1 1 0 0,1 0-1 0 0,-1 0 1 0 0,1 0-45 0 0,5 2 180 0 0,-1 0-50 0 0,-3 9-83 0 0,-2-11-46 0 0,0 0-1 0 0,0 0 1 0 0,0 1-1 0 0,0-1 1 0 0,0 0-1 0 0,1 1 1 0 0,-1-1-1 0 0,1 0 1 0 0,0 0 0 0 0,-1 0-1 0 0,1 0 1 0 0,0 1-1 0 0,0-1 1 0 0,0 0-1 0 0,1 0 1 0 0,-1-1 0 0 0,0 1-1 0 0,1 0 1 0 0,0 0-1 0 0,7 8 22 0 0,-5-4 91 0 0,-2 1 86 0 0,-2-3-54 0 0,0 0 37 0 0,1 2 148 0 0,0 0-46 0 0,5 8 438 0 0,0-2-201 0 0,-2-3-86 0 0,0 2-159 0 0,0-1-49 0 0,-1-3-30 0 0,-2 0 24 0 0,-1 1 73 0 0,2 3 53 0 0,-1-8-225 0 0,1-1-1 0 0,-1 0 0 0 0,0 0 1 0 0,0 0-1 0 0,1 0 1 0 0,-1 0-1 0 0,1-1 0 0 0,1 2-121 0 0,4 5 328 0 0,-4-5-211 0 0,-1 2-42 0 0,-1-3-19 0 0,0 0 0 0 0,-1 0-1 0 0,1 0 1 0 0,-1 0 0 0 0,0 0 0 0 0,1 0-1 0 0,-1 0 1 0 0,0 3-56 0 0,-1 9 248 0 0,1-6-130 0 0,0-8-115 0 0,0 0-1 0 0,0 0 1 0 0,0 0-1 0 0,0 0 1 0 0,0 0 0 0 0,-1 0-1 0 0,1 0 1 0 0,0 0-1 0 0,0 0 1 0 0,0 0 0 0 0,0 0-1 0 0,0 1 1 0 0,0-1-1 0 0,0 0 1 0 0,0 0 0 0 0,1 0-1 0 0,-1 0 1 0 0,0 0-1 0 0,0 0 1 0 0,0 0 0 0 0,0 0-1 0 0,0 0 1 0 0,0 0-1 0 0,0 0 1 0 0,0 0 0 0 0,0 1-1 0 0,0-1 1 0 0,0 0-1 0 0,0 0 1 0 0,0 0 0 0 0,0 0-1 0 0,0 0 1 0 0,0 0-1 0 0,0 0 1 0 0,0 0 0 0 0,0 0-1 0 0,1 0 1 0 0,-1 0-1 0 0,0 0 1 0 0,0 0 0 0 0,0 0-1 0 0,0 0 1 0 0,0 0-1 0 0,0 0 1 0 0,0 0-1 0 0,0 0 1 0 0,0 0 0 0 0,0 0-1 0 0,1 0 1 0 0,-1 0-1 0 0,0 0 1 0 0,0 0 0 0 0,0 0-1 0 0,0 0 1 0 0,0 0-1 0 0,0 0 1 0 0,0 0-3 0 0,3 0 25 0 0,0 0 64 0 0,-2 0 75 0 0,1 0 129 0 0,-4 0-42 0 0,1 0-163 0 0,-2 0-90 0 0,0 0-90 0 0,3 0 93 0 0,0 0 1 0 0,0 0-1 0 0,0 0 0 0 0,0 0 0 0 0,0 0 1 0 0,0 0-1 0 0,0 0 0 0 0,0 0 1 0 0,-1 0-1 0 0,1 0 0 0 0,0 0 1 0 0,0 0-1 0 0,0 0 0 0 0,0 0 0 0 0,0 0 1 0 0,0 0-1 0 0,0 0 0 0 0,0 0 1 0 0,0 0-1 0 0,0 0 0 0 0,-1 0 0 0 0,1 0 1 0 0,0 0-1 0 0,0 0 0 0 0,0 0 1 0 0,0 0-1 0 0,0 0 0 0 0,0 0 0 0 0,0 0 1 0 0,0 0-1 0 0,0 0 0 0 0,0-1 1 0 0,0 1-1 0 0,0 0 0 0 0,0 0 0 0 0,0 0 1 0 0,0 0-1 0 0,0 0 0 0 0,0 0 1 0 0,0 0-1 0 0,0 0 0 0 0,-1 0 0 0 0,1 0 1 0 0,0 0-1 0 0,0 0 0 0 0,0-1 1 0 0,0 1-1 0 0,0 0 0 0 0,0 0 0 0 0,0 0 1 0 0,0 0-1 0 0,1 0 0 0 0,-1 0 1 0 0,0 0-1 0 0,0 0 0 0 0,0 0 0 0 0,0 0-1 0 0,0-8 50 0 0,0 5-39 0 0,1-1 1 0 0,-1 1-1 0 0,0-1 1 0 0,0 1-1 0 0,-1-1 0 0 0,1 1 1 0 0,-1 0-1 0 0,1-1 0 0 0,-2 0-11 0 0,-2-4 32 0 0,3 7-25 0 0,0-1 1 0 0,0 1-1 0 0,0 0 0 0 0,0-1 0 0 0,1 1 1 0 0,-1-1-1 0 0,0 1 0 0 0,1-1 0 0 0,0 1 1 0 0,-1-1-1 0 0,1 0 0 0 0,0 1 0 0 0,0-1 1 0 0,0 0-8 0 0,-1-4 8 0 0,1-6-46 0 0,3 0-44 0 0,2 4 31 0 0,-4 7 43 0 0,0 0-1 0 0,-1-1 0 0 0,1 1 0 0 0,0 0 0 0 0,0-1 0 0 0,-1 1 0 0 0,1-1 0 0 0,-1 1 0 0 0,1-1 1 0 0,-1 1-1 0 0,0-1 0 0 0,1 0 0 0 0,-1 1 0 0 0,0-1 9 0 0,0 0-1 0 0,0 1 0 0 0,0-1 0 0 0,0 1 0 0 0,1-1 1 0 0,-1 0-1 0 0,0 1 0 0 0,1-1 0 0 0,0 1 0 0 0,-1-1 0 0 0,1 1 0 0 0,0 0 0 0 0,0-1 0 0 0,0 1 0 0 0,0-1 1 0 0,3-5 9 0 0,1-3 21 0 0,-4 8-28 0 0,0-1 1 0 0,0 1 0 0 0,0 0-1 0 0,0 0 1 0 0,1 0 0 0 0,-1 0-1 0 0,1 0 1 0 0,-1 0-1 0 0,1 0-2 0 0,5-7 1 0 0,-1-2-48 0 0,-5 9 34 0 0,-1 0 0 0 0,1 1 0 0 0,0-1 0 0 0,0 0 0 0 0,0 0 0 0 0,0 1 0 0 0,1-1 0 0 0,-1 1 0 0 0,0-1 0 0 0,1 1 0 0 0,-1 0-1 0 0,1-1 1 0 0,0 1 13 0 0,8-4-64 0 0,-8 4 52 0 0,1 0 0 0 0,-1 0-1 0 0,0 0 1 0 0,0 0 0 0 0,0-1 0 0 0,0 1-1 0 0,0-1 1 0 0,0 1 0 0 0,-1-1 12 0 0,11-11-63 0 0,8-7-29 0 0,-6 10-9 0 0,-4 6-71 0 0,-8 3 122 0 0,0 0 1 0 0,0 0-1 0 0,0-1 1 0 0,0 1-1 0 0,0 0 1 0 0,0-1-1 0 0,0 1 1 0 0,0-1-1 0 0,0 1 50 0 0,1-3-87 0 0,-1 2-7 0 0,0 1-23 0 0,0-1-49 0 0,0 1-19 0 0,-1 0-49 0 0,1 0-56 0 0,-1 0-63 0 0,1 0-66 0 0,-1 1-63 0 0,1-1-56 0 0,-1 1-49 0 0,1 0-172 0 0,0 0-48 0 0,0-1-209 0 0,1 1-561 0 0,-3 0 1537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35.4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11024 0 0,'0'0'248'0'0,"0"0"34"0"0,0 0 22 0 0,0 0-29 0 0,0 0-207 0 0,2 2-40 0 0,1 1-28 0 0,-1 0 0 0 0,0 0 0 0 0,0 0 0 0 0,0 1 0 0 0,0-1 0 0 0,-1 0 1 0 0,1 1-1 0 0,-1 0 0 0 0,5 11 56 0 0,-2-3 55 0 0,1 0 81 0 0,0-1 105 0 0,-2-5-103 0 0,0-1 34 0 0,1 1-111 0 0,-1 1 43 0 0,0 2 73 0 0,3 5 158 0 0,-1 0-15 0 0,-2-6-161 0 0,0-1-74 0 0,1-1-45 0 0,0 2 274 0 0,1 0 0 0 0,-1 0-1 0 0,2 6-369 0 0,-1-2 282 0 0,-3-7-182 0 0,-1 0-34 0 0,0-2 4 0 0,4 12 352 0 0,7 0 59 0 0,-5-6-229 0 0,1 4 205 0 0,0 1-31 0 0,-1-5-237 0 0,-5-6-111 0 0,0-1 0 0 0,0 1 0 0 0,0-1-1 0 0,0 1 1 0 0,0 0 0 0 0,0 2-78 0 0,5 8 317 0 0,-2-6-116 0 0,2 0 38 0 0,3 3-52 0 0,-6-7-14 0 0,0-2-90 0 0,3-2-20 0 0,-7 1-39 0 0,3 0 96 0 0,-3 0-22 0 0,0 0-2 0 0,0 0 3 0 0,0 0 10 0 0,0 0 3 0 0,0 0 0 0 0,0 0-4 0 0,4 1-17 0 0,3-4-89 0 0,-6 2 11 0 0,0 1-10 0 0,-1-1 1 0 0,0 0-1 0 0,1 0 1 0 0,-1 1-1 0 0,0-1 1 0 0,0 0-1 0 0,1 0 1 0 0,-1 0-1 0 0,0 1 1 0 0,0-1-1 0 0,0 0 0 0 0,0 0 1 0 0,0 0-1 0 0,0 1 1 0 0,0-2-4 0 0,2-12 25 0 0,3 6-4 0 0,-4 7-18 0 0,0-1 0 0 0,0 1 0 0 0,-1-1 0 0 0,1 1 0 0 0,0 0 1 0 0,-1-1-1 0 0,1 1 0 0 0,-1-1 0 0 0,1 0 0 0 0,-1 1 0 0 0,0-1 0 0 0,1 1 0 0 0,-1-1 0 0 0,0 0-3 0 0,-1-14 45 0 0,0 11-44 0 0,1 0 0 0 0,0 0 0 0 0,0 0 0 0 0,0 0 0 0 0,1 0 0 0 0,0 0 0 0 0,0 0 0 0 0,0-2-1 0 0,2-2-3 0 0,3-10-32 0 0,0 4-91 0 0,5-2-20 0 0,-6-8 8 0 0,-3 17 95 0 0,2 0-42 0 0,-2 3-14 0 0,0 1 1 0 0,1 0-1 0 0,0-1 0 0 0,0 1 0 0 0,0 0 0 0 0,2-2 99 0 0,2-3-173 0 0,-1-1-47 0 0,-3 2 37 0 0,1 0-39 0 0,1-4-220 0 0,-2 6 171 0 0,0 1-39 0 0,0 0-42 0 0,0 1-44 0 0,1 0-50 0 0,1 2-51 0 0,-4 1 196 0 0,1 0-38 0 0,1 1-438 0 0,-1-1 120 0 0,0 0-51 0 0,3 0-819 0 0,1-3-621 0 0,3-5-1203 0 0,-9 9 3321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35.8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1 227 6704 0 0,'0'0'149'0'0,"2"0"23"0"0,1 2 60 0 0,2-6-131 0 0,15-6-59 0 0,-16 8-18 0 0,3-2 94 0 0,0 0 78 0 0,-1 1 38 0 0,8-10 519 0 0,-9 6-460 0 0,-1-3 324 0 0,-2 4-292 0 0,1 2-37 0 0,5-4 196 0 0,-3 6-300 0 0,1-1 170 0 0,-1-5 107 0 0,-3 4-323 0 0,-2 4-133 0 0,3-6 174 0 0,7-13 425 0 0,-6 11-370 0 0,0 2-73 0 0,0 2-67 0 0,-2 1 94 0 0,0 1-69 0 0,-2-1-44 0 0,0-1-40 0 0,0 0-8 0 0,1 2 31 0 0,4-5 56 0 0,-4 5-94 0 0,0 1 0 0 0,0 0 0 0 0,-1-1 0 0 0,1 1 1 0 0,0-1-1 0 0,-1 1 0 0 0,1-1 0 0 0,-1 1 0 0 0,1-1 0 0 0,-1 1 0 0 0,0-1 0 0 0,1 0 0 0 0,-1 1 1 0 0,0-1-21 0 0,-1-5 123 0 0,-3-4-26 0 0,1 7 15 0 0,2 2-10 0 0,-1 0 40 0 0,0 0 45 0 0,0 0 52 0 0,2 2-148 0 0,-1-1 140 0 0,0-1-71 0 0,1 0-22 0 0,0 0-84 0 0,0-2-22 0 0,-1 2 52 0 0,-5 0 35 0 0,0 9-6 0 0,3-2-55 0 0,-7 0 40 0 0,-5 23 94 0 0,10-18-128 0 0,4-8-49 0 0,0 0-1 0 0,0 1 0 0 0,0-1 0 0 0,0 0 0 0 0,-1 0 0 0 0,1 0 0 0 0,0 0 0 0 0,-1-1 1 0 0,0 1-15 0 0,0 0 12 0 0,1 0 0 0 0,-1 0 1 0 0,1 0-1 0 0,-1 0 0 0 0,1 0 1 0 0,0 0-1 0 0,0 0 0 0 0,-1 2-12 0 0,-4 18 46 0 0,6-18-42 0 0,-1-1 0 0 0,0 1 1 0 0,-1 0-1 0 0,1 0 0 0 0,-1 0 1 0 0,1-1-1 0 0,-2 2-4 0 0,1-1 9 0 0,0-1 1 0 0,0 1-1 0 0,0-1 0 0 0,0 1 1 0 0,1 0-1 0 0,0-1 0 0 0,0 1 1 0 0,0 1-10 0 0,-3 7 9 0 0,-1 3 22 0 0,3-12-28 0 0,1 0-1 0 0,0 0 1 0 0,0 0 0 0 0,0 0 0 0 0,1 1 0 0 0,-1-1 0 0 0,1 0-1 0 0,0 2-2 0 0,-1 18 3 0 0,1 16 59 0 0,3-25-63 0 0,7 3 19 0 0,-7-11 20 0 0,-1-2-7 0 0,0 1 0 0 0,1-1 0 0 0,-1 0 1 0 0,1 1-1 0 0,2 0-31 0 0,-4-4 10 0 0,0 1 0 0 0,0-1 0 0 0,0 0 0 0 0,0 0-1 0 0,1 0 1 0 0,-1-1 0 0 0,0 1 0 0 0,1 0 0 0 0,-1 0 0 0 0,1-1 0 0 0,-1 1 0 0 0,1-1 0 0 0,-1 1 0 0 0,1-1 0 0 0,0 0 0 0 0,-1 0 0 0 0,1 1 0 0 0,-1-1-1 0 0,1 0-9 0 0,0 0 17 0 0,0 0-1 0 0,-1 0 0 0 0,1 0 1 0 0,0 1-1 0 0,-1-1 0 0 0,1 1 0 0 0,0-1 1 0 0,-1 1-1 0 0,1 0 0 0 0,-1-1 0 0 0,1 1 1 0 0,-1 0-1 0 0,1 0-16 0 0,-1 0 17 0 0,1 0 1 0 0,-1 0 0 0 0,1 0-1 0 0,-1 0 1 0 0,1-1-1 0 0,-1 1 1 0 0,1-1 0 0 0,0 1-1 0 0,-1-1 1 0 0,1 0-1 0 0,0 1 1 0 0,0-1-1 0 0,-1 0-17 0 0,18 0 161 0 0,5 0-26 0 0,-19-3-71 0 0,3-3-34 0 0,-2 2-45 0 0,0 2-37 0 0,2 2-47 0 0,-3-1-4 0 0,2-1 9 0 0,-6 0 25 0 0,0 1-56 0 0,0-1-8 0 0,-1 1-47 0 0,0-1-53 0 0,0 0-60 0 0,0 1 23 0 0,0 1-41 0 0,0-1-38 0 0,0 1-33 0 0,0 0-248 0 0,0 0-55 0 0,0 0-807 0 0,0 0-634 0 0,0 0-1206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36.0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0 12752 0 0,'0'0'289'0'0,"-3"0"40"0"0,-7 0 22 0 0,8 0-147 0 0,2 0-97 0 0,-1 0-31 0 0,-1 0-44 0 0,-8 0-40 0 0,7 0-99 0 0,3 0-46 0 0,0 0-9 0 0,0 0-4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36.6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349 1 5520 0 0,'-10'-1'93'0'0,"-12"1"102"0"0,6 3-139 0 0,10-1-50 0 0,-5 2 36 0 0,-1-1 40 0 0,-2 0 42 0 0,-1-2 43 0 0,4 0 135 0 0,0 5 47 0 0,-2 0 33 0 0,0-4-39 0 0,5-3-165 0 0,-4 1 25 0 0,3 0-28 0 0,2 1 17 0 0,0 1 55 0 0,-5 4 86 0 0,4-3-121 0 0,-14 1 220 0 0,4-4-79 0 0,5 3-98 0 0,3 2-59 0 0,3 0-57 0 0,1-3-6 0 0,1 0-51 0 0,-2 1 28 0 0,3 0 7 0 0,-1 1 46 0 0,-1 2 88 0 0,-4 4 29 0 0,7-7-111 0 0,2-1-68 0 0,0 1-47 0 0,1 1-54 0 0,0-1-12 0 0,0 0 40 0 0,-12 18 13 0 0,11-16-22 0 0,4-1-7 0 0,22 26 0 0 0,-21-20-12 0 0,-4-9 0 0 0,0 0 0 0 0,1 0 0 0 0,-1 0 0 0 0,0 0 0 0 0,1 0 0 0 0,-1-1 0 0 0,1 1 0 0 0,-1 0 0 0 0,1 0 0 0 0,-1 0 0 0 0,1 0 0 0 0,0-1 0 0 0,-1 1 0 0 0,1 0 0 0 0,0-1 0 0 0,-1 1 0 0 0,1 0 0 0 0,0-1 0 0 0,0 1 0 0 0,0-1 0 0 0,0 1 0 0 0,0-1 0 0 0,0 0 0 0 0,0 1 0 0 0,11 2 0 0 0,-10-3 0 0 0,1 0 0 0 0,-1 1 0 0 0,0-1 0 0 0,0 1 0 0 0,0 0 0 0 0,1 0 0 0 0,-1 0 0 0 0,0 0 0 0 0,0 0 0 0 0,0 0 0 0 0,-1 1 0 0 0,1-1 0 0 0,0 1 0 0 0,0-1 0 0 0,0 2 0 0 0,10 7 0 0 0,0-1 0 0 0,0 0 0 0 0,1-1 0 0 0,0 0 0 0 0,14 6 0 0 0,-17-9 10 0 0,0 2 0 0 0,-1-1 0 0 0,7 6-10 0 0,-7-5 18 0 0,0 0 0 0 0,1-1 0 0 0,7 4-18 0 0,89 36 292 0 0,-102-44-272 0 0,0 0 1 0 0,0 0-1 0 0,0 0 0 0 0,0 1 1 0 0,-1 0-1 0 0,2 0-20 0 0,15 20 234 0 0,5-13 43 0 0,-13 1-108 0 0,-2-1 17 0 0,1-3 28 0 0,-10-7-196 0 0,0 1 1 0 0,0 0-1 0 0,0-1 0 0 0,0 1 0 0 0,0 0 1 0 0,-1 0-1 0 0,1-1 0 0 0,0 1 0 0 0,0 0 0 0 0,-1 0 1 0 0,1 0-1 0 0,0 0 0 0 0,-1 0 0 0 0,1 0 0 0 0,-1 0 1 0 0,1 0-1 0 0,-1 0 0 0 0,0 0 0 0 0,1 1 0 0 0,-1-1-18 0 0,1 12 223 0 0,-1-6-74 0 0,0 0 36 0 0,0 2 156 0 0,0-9-337 0 0,0 0 1 0 0,0 0-1 0 0,0 1 1 0 0,0-1-1 0 0,0 0 0 0 0,0 0 1 0 0,0 0-1 0 0,0 0 1 0 0,0 0-1 0 0,0 0 1 0 0,0 0-1 0 0,0 0 1 0 0,0 0-1 0 0,0 0 1 0 0,0 0-1 0 0,0 1 1 0 0,0-1-1 0 0,0 0 1 0 0,0 0-1 0 0,0 0 1 0 0,0 0-1 0 0,0 0 1 0 0,0 0-1 0 0,0 0 1 0 0,0 0-1 0 0,0 0 1 0 0,0 0-1 0 0,0 0 1 0 0,0 0-1 0 0,0 1 1 0 0,0-1-1 0 0,-1 0 1 0 0,1 0-1 0 0,0 0 1 0 0,0 0-1 0 0,0 0 1 0 0,0 0-1 0 0,0 0 1 0 0,0 0-1 0 0,0 0 1 0 0,0 0-1 0 0,0 0 1 0 0,0 0-1 0 0,0 0 1 0 0,-1 0-1 0 0,1 0 1 0 0,0 0-1 0 0,0 0 1 0 0,0 0-1 0 0,0 0 1 0 0,0 0-1 0 0,0 0 1 0 0,0 0-1 0 0,0 0 1 0 0,0 0-1 0 0,0 0 1 0 0,-1 0-5 0 0,1 0 14 0 0,-1 0 1 0 0,1 0 0 0 0,-1 0 0 0 0,1 0 0 0 0,-1 0 0 0 0,1 0 0 0 0,-1 0 0 0 0,1 1 0 0 0,-1-1 0 0 0,0 0 0 0 0,1 0 0 0 0,0 0 0 0 0,-1 1 0 0 0,1-1 0 0 0,-1 0 0 0 0,1 1 0 0 0,-1-1 0 0 0,1 1 0 0 0,-1-1 0 0 0,1 0 0 0 0,0 1 0 0 0,-1-1 0 0 0,1 1 0 0 0,0 0-15 0 0,-6 4 171 0 0,-4-2-56 0 0,9-3-108 0 0,0 0 0 0 0,1 0 0 0 0,-1 0 0 0 0,0 0-1 0 0,1 0 1 0 0,-1 0 0 0 0,1 0 0 0 0,-1 0 0 0 0,0 0 0 0 0,1 1 0 0 0,-1-1 0 0 0,0 0 0 0 0,1 0 0 0 0,-1 1 0 0 0,1-1 0 0 0,-1 0 0 0 0,1 1 0 0 0,-1-1-1 0 0,1 1 1 0 0,-1-1 0 0 0,1 1 0 0 0,-1-1 0 0 0,1 1 0 0 0,-1-1 0 0 0,1 1 0 0 0,0-1-7 0 0,-1 1 6 0 0,1 0-1 0 0,0-1 1 0 0,-1 1 0 0 0,1-1-1 0 0,-1 1 1 0 0,1-1 0 0 0,-1 0-1 0 0,1 1 1 0 0,-1-1 0 0 0,1 1 0 0 0,-1-1-1 0 0,1 0 1 0 0,-1 1 0 0 0,0-1-1 0 0,1 0 1 0 0,-1 0 0 0 0,1 1-1 0 0,-1-1 1 0 0,0 0 0 0 0,1 0-1 0 0,-1 0 1 0 0,0 0 0 0 0,1 0-1 0 0,-1 0 1 0 0,0 0 0 0 0,1 0-6 0 0,-12 1 25 0 0,8-1-16 0 0,0 0 1 0 0,0 0-1 0 0,0 0 1 0 0,1 0 0 0 0,-1-1-1 0 0,0 1 1 0 0,0-1-1 0 0,-1-1-9 0 0,-6-2 15 0 0,-6-2-1 0 0,2 4-67 0 0,9 1-6 0 0,-5-3 18 0 0,8 3-12 0 0,0-1-51 0 0,1 1-1 0 0,1 0-35 0 0,-1-1-41 0 0,0 1-45 0 0,0 1-41 0 0,0-1-45 0 0,1 0-42 0 0,-1 1-37 0 0,0-1-157 0 0,1 1-45 0 0,-2-2-687 0 0,1-2-668 0 0,1-4-1108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38.3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11432 0 0,'0'0'256'0'0,"0"0"34"0"0,0 0 22 0 0,0 0-30 0 0,0 0-113 0 0,0 0-44 0 0,0 0 133 0 0,2 2 235 0 0,-1 0-387 0 0,1-1-41 0 0,1 2 4 0 0,-1-1 72 0 0,0 0 92 0 0,-1-1-64 0 0,1 1 41 0 0,-2-2-63 0 0,0 0 33 0 0,-1 1 36 0 0,1 2-94 0 0,0 0-61 0 0,1 2-14 0 0,-1-4 10 0 0,0-1-54 0 0,0 0 1 0 0,0 0 0 0 0,0 0-1 0 0,0 0 1 0 0,0 0 0 0 0,0 0-1 0 0,0 0 1 0 0,0 0 0 0 0,0 0-1 0 0,0 0 1 0 0,0 0 0 0 0,0 1 0 0 0,0-1-1 0 0,0 0 1 0 0,0 0 0 0 0,0 0-1 0 0,0 0 1 0 0,0 0 0 0 0,0 0-1 0 0,0 0 1 0 0,0 0 0 0 0,0 0 0 0 0,0 0-1 0 0,0 0 1 0 0,0 1 0 0 0,0-1-1 0 0,0 0 1 0 0,0 0 0 0 0,0 0-1 0 0,0 0 1 0 0,0 0 0 0 0,0 0 0 0 0,0 0-1 0 0,0 0 1 0 0,0 0 0 0 0,1 0-1 0 0,-1 0 1 0 0,0 0 0 0 0,0 0-1 0 0,0 0 1 0 0,0 0 0 0 0,0 0-1 0 0,0 0 1 0 0,0 0 0 0 0,0 0 0 0 0,0 0-1 0 0,0 0 1 0 0,1 0 0 0 0,-1 0-1 0 0,0 0 1 0 0,0 0 0 0 0,0 0-1 0 0,0 0 1 0 0,0 0 0 0 0,0 0 0 0 0,0 0-1 0 0,0 0-3 0 0,4 0 27 0 0,-4 0-25 0 0,0 0 0 0 0,1-1 0 0 0,-1 1 0 0 0,0 0 0 0 0,0 0 0 0 0,0 0 0 0 0,1 0 0 0 0,-1 0 0 0 0,0 0 0 0 0,0 0-1 0 0,0 0 1 0 0,1 0 0 0 0,-1 0 0 0 0,0 0 0 0 0,0 0 0 0 0,1 0 0 0 0,-1 1 0 0 0,0-1 0 0 0,0 0 0 0 0,0 0 0 0 0,0 0 0 0 0,1 0 0 0 0,-1 0-1 0 0,0 0 1 0 0,0 0 0 0 0,0 0 0 0 0,0 1 0 0 0,1-1 0 0 0,-1 0 0 0 0,0 0 0 0 0,0 0 0 0 0,0 0 0 0 0,0 1 0 0 0,0-1 0 0 0,0 0 0 0 0,1 0-1 0 0,-1 0 1 0 0,0 1-2 0 0,1 8-27 0 0,0 9-87 0 0,-1-16 4 0 0,0-1 55 0 0,0 2 32 0 0,0-1-27 0 0,0-1-24 0 0,0 0-44 0 0,0 0-71 0 0,0 1-77 0 0,0 0-91 0 0,0 1-104 0 0,0 10-589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38.5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8480 0 0,'0'0'248'0'0,"0"0"-6"0"0,0 0-178 0 0,0 2-37 0 0,0 0-64 0 0,0 0 66 0 0,0 0 55 0 0,0 0 45 0 0,0 1 92 0 0,0 5 522 0 0,0-5-459 0 0,0-1-94 0 0,0 0-89 0 0,0 0 863 0 0,0-2-31 0 0,0 0-610 0 0,0 0 114 0 0,0 0 245 0 0,0 0-12 0 0,0 0-281 0 0,0 0-163 0 0,0 0-43 0 0,0 0 35 0 0,0 0 93 0 0,0 0-21 0 0,2 0-39 0 0,2 0-236 0 0,-3 0-51 0 0,0 0-33 0 0,1 0-140 0 0,-1 0 52 0 0,0 0-41 0 0,0 0-45 0 0,-1 0-41 0 0,1 0-38 0 0,-1 0-35 0 0,1 0-235 0 0,-1 0-57 0 0,0 0-771 0 0,0 0-612 0 0,0 0-1161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37.6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0 153 4208 0 0,'0'0'124'0'0,"0"2"-8"0"0,1 2-31 0 0,0 0-45 0 0,2-1-43 0 0,1-1-50 0 0,6-2-85 0 0,-1 0 116 0 0,-5-1 53 0 0,0 1 35 0 0,1 0 42 0 0,-1 0 47 0 0,0 0 55 0 0,0 1 60 0 0,0 0 68 0 0,0 0 73 0 0,2 4-64 0 0,5 1 218 0 0,-5-5-242 0 0,1-2 33 0 0,-2-2-175 0 0,4-1 190 0 0,0 1 35 0 0,16 0 475 0 0,-17 4-670 0 0,4-1 24 0 0,-3 0-48 0 0,-2-1 5 0 0,0-2 44 0 0,8-4 220 0 0,12-7 335 0 0,-18 10-584 0 0,0-1-57 0 0,-4 2-80 0 0,10-10 256 0 0,-10 7-218 0 0,-2 3-76 0 0,-1 0-35 0 0,14-12 97 0 0,7-7-36 0 0,-21 19-31 0 0,0-2-20 0 0,1-10-7 0 0,-3 9 44 0 0,-1 1 73 0 0,0 4-65 0 0,1 0 1 0 0,0 0 0 0 0,-1 0 0 0 0,1-1-1 0 0,-1 1 1 0 0,0 0 0 0 0,1 0 0 0 0,-1 0-1 0 0,0 0 1 0 0,0 1 0 0 0,0-2-53 0 0,-5-4 189 0 0,3 3-155 0 0,-7-7 184 0 0,8 8-8 0 0,0 2-94 0 0,1 0-34 0 0,-1 0-8 0 0,0-1-41 0 0,-4 1 23 0 0,4 1 13 0 0,-1 1 58 0 0,-12 23 132 0 0,4-18-144 0 0,10-7-109 0 0,0 0 0 0 0,0 1 0 0 0,0-1 0 0 0,0 1 1 0 0,0-1-1 0 0,0 1 0 0 0,0-1 0 0 0,1 1 0 0 0,-1 0 0 0 0,0 0 0 0 0,0-1 0 0 0,0 1 1 0 0,1 0-1 0 0,-1 0 0 0 0,0 0 0 0 0,1 0-6 0 0,-15 29 147 0 0,14-28-142 0 0,0 1 1 0 0,0-1 0 0 0,1 0 0 0 0,-1 0 0 0 0,1 1 0 0 0,0-1 0 0 0,-1 0 0 0 0,1 0 0 0 0,0 1 0 0 0,1 1-6 0 0,-3 12 13 0 0,-3-4-1 0 0,4-11-9 0 0,0 1 0 0 0,0-1 1 0 0,0 1-1 0 0,1-1 1 0 0,-1 1-1 0 0,1-1 1 0 0,-1 1-1 0 0,1-1 0 0 0,-1 1 1 0 0,1 0-1 0 0,0-1 1 0 0,0 1-1 0 0,0-1 1 0 0,0 1-4 0 0,0 3-5 0 0,0 21 67 0 0,0 16 181 0 0,0-40-231 0 0,0 0 0 0 0,1 0 0 0 0,-1 0 0 0 0,0 0 1 0 0,1-1-1 0 0,-1 1 0 0 0,1 0 0 0 0,0-1 1 0 0,0 1-1 0 0,0 0 0 0 0,0-1 0 0 0,0 1 1 0 0,0-1-1 0 0,0 1 0 0 0,0-1 0 0 0,0 0 1 0 0,2 2-13 0 0,9 13 135 0 0,-9-2-14 0 0,-1-3-35 0 0,-1-11-84 0 0,-1 1 1 0 0,1-1 0 0 0,-1 0-1 0 0,0 1 1 0 0,1-1-1 0 0,-1 0 1 0 0,1 0 0 0 0,-1 1-1 0 0,1-1 1 0 0,-1 0-1 0 0,1 0 1 0 0,-1 0 0 0 0,1 0-1 0 0,-1 0 1 0 0,1 0 0 0 0,0 0-1 0 0,-1 0 1 0 0,1 0-1 0 0,-1 0 1 0 0,1 0 0 0 0,-1 0-3 0 0,2 0 6 0 0,-1 0 0 0 0,1 0 0 0 0,0 0 0 0 0,-1 1 0 0 0,1-1 0 0 0,-1 0 0 0 0,1 1 0 0 0,-1-1 0 0 0,1 1 0 0 0,-1 0-6 0 0,14 9 28 0 0,-13-10-23 0 0,0 1 0 0 0,-1-1 1 0 0,1 1-1 0 0,-1-1 0 0 0,1 0 1 0 0,0 0-1 0 0,-1 0 1 0 0,1 0-1 0 0,-1 0 0 0 0,1 0-5 0 0,56 0 85 0 0,-56 0-88 0 0,-1 0-1 0 0,1 0 1 0 0,-1 0-1 0 0,1-1 1 0 0,-1 1-1 0 0,1-1 0 0 0,-1 1 1 0 0,0-1-1 0 0,1 1 1 0 0,-1-1-1 0 0,1 0 0 0 0,-1 1 1 0 0,0-1 3 0 0,12-5-69 0 0,-10 5-12 0 0,6 0 40 0 0,-5 1-23 0 0,-1 1-50 0 0,0-1-81 0 0,1 0-103 0 0,-3-1 102 0 0,1 1-33 0 0,0 0-38 0 0,-1 0-39 0 0,1-1-44 0 0,0 1-44 0 0,0 0-49 0 0,-1-1-52 0 0,1 0-53 0 0,0 1-57 0 0,4-5-1376 0 0,3-3-1127 0 0,-9 8 3107 0 0</inkml:trace>
  <inkml:trace contextRef="#ctx0" brushRef="#br0" timeOffset="479.22">635 32 7632 0 0,'0'0'166'0'0,"3"0"29"0"0,11 4 147 0 0,-8 0-231 0 0,-3-1-88 0 0,-1 1-68 0 0,13 26 45 0 0,-13-22 5 0 0,-1-1 76 0 0,-1 1 80 0 0,2-1 82 0 0,3 1 3 0 0,0 2 122 0 0,-2 5 97 0 0,-2-7-250 0 0,0 0 0 0 0,0 0 0 0 0,1-1 1 0 0,0 1-1 0 0,3 6-215 0 0,-5-11 51 0 0,3 6 233 0 0,-2-2-75 0 0,-1 0-29 0 0,-1 2 10 0 0,0 0 1 0 0,1-1-9 0 0,1-1 31 0 0,1 2 75 0 0,0-4-179 0 0,5 19 439 0 0,-3 5 59 0 0,-2-7-131 0 0,3 7 106 0 0,-1-11-209 0 0,-1-4-91 0 0,-2-2-12 0 0,-1 1 40 0 0,2 1-54 0 0,4 8 203 0 0,0-1-47 0 0,-5-7-239 0 0,-1 4 160 0 0,0-2-70 0 0,0-1-70 0 0,0-3-69 0 0,2 1 63 0 0,5 1 9 0 0,-2-4-36 0 0,-4-2-19 0 0,-1-6 62 0 0,0-2-55 0 0,0 0-20 0 0,0 0-7 0 0,0 0-5 0 0,0 0-16 0 0,0 0-4 0 0,0 0 0 0 0,0 0-5 0 0,-3-11-12 0 0,-3-2-39 0 0,3 7-16 0 0,2 5-21 0 0,0-1-1 0 0,1 0 1 0 0,-1 1 0 0 0,1-1 0 0 0,-1 1 0 0 0,1-1-1 0 0,0 0 1 0 0,0 0 0 0 0,-1 1 0 0 0,1-1 0 0 0,0 0 0 0 0,1 1-1 0 0,-1-1 1 0 0,0 0 0 0 0,0 1 0 0 0,1-1 0 0 0,-1 0-3 0 0,1 0 1 0 0,-1 1 1 0 0,1-1 0 0 0,-1 0 0 0 0,0 1 0 0 0,0-1-1 0 0,0 0 1 0 0,0 0 0 0 0,0 1 0 0 0,0-1 0 0 0,0 0 0 0 0,-1 1-1 0 0,1-1 1 0 0,-1 0 0 0 0,1 1 0 0 0,-1-1 0 0 0,1 1-1 0 0,-1-1-1 0 0,-1-2 0 0 0,0 1 0 0 0,1 0 0 0 0,-1-1 0 0 0,1 1 0 0 0,0-1 0 0 0,0 1 0 0 0,0-1 0 0 0,0 0 0 0 0,1 1 0 0 0,-1-1 0 0 0,1-3 0 0 0,1-5 0 0 0,-1 9 0 0 0,1-1 0 0 0,-1 1 0 0 0,0-1 0 0 0,-1 1 0 0 0,1 0 0 0 0,0-1 0 0 0,-1 1 0 0 0,0-1 0 0 0,0-1 0 0 0,-1 1-1 0 0,0-3-2 0 0,-1 0-1 0 0,2 1 0 0 0,-1-1 1 0 0,1 0-1 0 0,0 0 1 0 0,0-5 3 0 0,1-6-59 0 0,0 6-16 0 0,0-1 1 0 0,0 1-1 0 0,3-7 75 0 0,7-13-175 0 0,-10 29 161 0 0,10-34-245 0 0,-7 30 157 0 0,-1-1 0 0 0,1 1 0 0 0,1 0 0 0 0,-1-1-1 0 0,4-4 103 0 0,2-3-265 0 0,3-5-88 0 0,-4 9 252 0 0,2-4-12 0 0,-1-2-61 0 0,-6 13 115 0 0,1-1 0 0 0,-1 1 0 0 0,1 0 0 0 0,-1-1 0 0 0,4-1 59 0 0,4-3-68 0 0,-3 4 33 0 0,7-1 7 0 0,0-1-50 0 0,-14 7 72 0 0,0 0 0 0 0,0 1 0 0 0,0-1 0 0 0,0 0 0 0 0,0 1 1 0 0,-1-1-1 0 0,1 1 0 0 0,0-1 0 0 0,0 1 0 0 0,0-1 0 0 0,-1 1 0 0 0,1-1 1 0 0,0 1-1 0 0,-1 0 0 0 0,1-1 6 0 0,-1 0 0 0 0,8 9-70 0 0,-7-9 69 0 0,0 1 0 0 0,0 0 0 0 0,0 0 1 0 0,0 0-1 0 0,0 0 0 0 0,-1 0 0 0 0,1 0 0 0 0,0 1 1 0 0,-1-1-1 0 0,1 0 0 0 0,-1 0 0 0 0,1 1 1 0 0,11 23-62 0 0,-11-20 61 0 0,0-1 0 0 0,0 0 0 0 0,0 1 0 0 0,-1-1 0 0 0,1 1 0 0 0,-1-1 0 0 0,0 1 0 0 0,-1-1 0 0 0,1 1 0 0 0,-1-1 0 0 0,0 0 0 0 0,-1 4 1 0 0,-10 17 10 0 0,-6 10 66 0 0,4-16 23 0 0,10-15-48 0 0,0 0 0 0 0,0 0 0 0 0,0-1 0 0 0,-1 1 0 0 0,-3 1-51 0 0,-4 0 152 0 0,7 1-59 0 0,2-1-42 0 0,-7-3-43 0 0,9-2-7 0 0,0 0 1 0 0,0 0-1 0 0,-1 0 0 0 0,1 0 0 0 0,0 0 0 0 0,0 0 0 0 0,0 0 0 0 0,0 1 0 0 0,0-1 0 0 0,0 0 0 0 0,0 1 0 0 0,0-1 0 0 0,0 1 0 0 0,0-1 0 0 0,0 1 0 0 0,0-1 0 0 0,0 2-1 0 0,-11 4 36 0 0,8-5-11 0 0,-1 0 0 0 0,0-1-1 0 0,1 1 1 0 0,-1-1 0 0 0,-2 0-25 0 0,-2-2 57 0 0,7 0-57 0 0,1 1-41 0 0,0-1-49 0 0,0 0-35 0 0,0 1-52 0 0,1-1-62 0 0,0 0-70 0 0,0 0-77 0 0,0 0-85 0 0,0 0-96 0 0,0 0-101 0 0,0 0 163 0 0,0 1-50 0 0,0 0-54 0 0,0-1-57 0 0,0 0-1540 0 0,0 2-1254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36.9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151 0 10680 0 0,'0'0'241'0'0,"0"0"38"0"0,0 0 11 0 0,0 3-28 0 0,0 1-206 0 0,0 5-13 0 0,3 6-38 0 0,4-2 7 0 0,-4-8 5 0 0,0 0 0 0 0,-1 0 0 0 0,1 0 1 0 0,-1 0-1 0 0,-1 0 0 0 0,1 1 0 0 0,0-1 0 0 0,-1 1 0 0 0,0-1 1 0 0,0 5-18 0 0,-1-7 13 0 0,0 0 0 0 0,0 1 0 0 0,1-1 0 0 0,-1 0 0 0 0,1 0 0 0 0,0 0 0 0 0,0 0 0 0 0,0 1-13 0 0,6 18 128 0 0,-3-3 16 0 0,0 6 89 0 0,6 1 72 0 0,-6-17-143 0 0,0 1 0 0 0,-1 0 0 0 0,0-1 0 0 0,0 3-162 0 0,5 22 400 0 0,0 3-20 0 0,2-4-74 0 0,-5 7 6 0 0,0-17-88 0 0,-3-17-129 0 0,0 0-1 0 0,-1 0 1 0 0,0 0-1 0 0,0 0 1 0 0,-1 4-95 0 0,2 8 219 0 0,4-3 36 0 0,-1 0-33 0 0,0 10 19 0 0,0-10-102 0 0,-3-12-109 0 0,-1 0 0 0 0,0 0 1 0 0,0 1-1 0 0,0-1 0 0 0,-1 0 1 0 0,1 0-1 0 0,-1 1 0 0 0,1 1-30 0 0,-1 103 928 0 0,0-107-1025 0 0,0 0 56 0 0,0 0 48 0 0,0 1 67 0 0,0 0 12 0 0,0-1-88 0 0,0 0-68 0 0,0 0-85 0 0,0 0-55 0 0,0 1-87 0 0,0-1-100 0 0,0 0-111 0 0,0-1 240 0 0,0 0-39 0 0,-1 0-410 0 0,1 0 102 0 0,0 0-53 0 0,-2 0-784 0 0,-2 0-613 0 0,-5 0-1168 0 0</inkml:trace>
  <inkml:trace contextRef="#ctx0" brushRef="#br0" timeOffset="256.52">0 454 7920 0 0,'0'0'174'0'0,"0"0"29"0"0,0 0 13 0 0,5 0-31 0 0,8 0-139 0 0,15 0-54 0 0,-19-1 24 0 0,-1-1 42 0 0,2-2 68 0 0,0 0 23 0 0,-2 2 7 0 0,0 0 26 0 0,1 2 61 0 0,19-4 249 0 0,-2-4-44 0 0,-24 7-406 0 0,1 0 22 0 0,-1 1 1 0 0,1-1 0 0 0,0 1 0 0 0,-1 0-1 0 0,1 0 1 0 0,0-1 0 0 0,1 2-65 0 0,3-1 118 0 0,1-1 0 0 0,0 0 0 0 0,-1 0 0 0 0,3-1-118 0 0,20-8 395 0 0,-1-2-13 0 0,-24 11-311 0 0,1 0-1 0 0,-1 0 1 0 0,0 1 0 0 0,6-1-71 0 0,-4 1 61 0 0,1-1 1 0 0,-1 0-1 0 0,1 0 0 0 0,-1-1 1 0 0,1 0-62 0 0,-1 0 50 0 0,1 0 1 0 0,-1 1-1 0 0,0 0 0 0 0,1 0 1 0 0,0 0-51 0 0,7 2 26 0 0,-8-1-25 0 0,1 0 0 0 0,-1 0 0 0 0,1-1 1 0 0,-1 0-1 0 0,2 0-1 0 0,21-9 0 0 0,0 7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1:21.6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1 272 7920 0 0,'0'0'174'0'0,"0"0"29"0"0,0 0 13 0 0,0 3-31 0 0,0 7-84 0 0,0 0 39 0 0,0 5 231 0 0,0-3 76 0 0,0 12 673 0 0,0-16-819 0 0,0 1-47 0 0,0-1-11 0 0,2-1-61 0 0,0 1-22 0 0,2 2 13 0 0,0 0 18 0 0,1 2 110 0 0,1 1 25 0 0,-1 0-10 0 0,0-1-32 0 0,5 6 6 0 0,-7-14-205 0 0,-1 0 0 0 0,1 1 0 0 0,-1-1 0 0 0,0 0 1 0 0,1 3-86 0 0,0 5 143 0 0,2 3 59 0 0,4 3 49 0 0,-3-8-156 0 0,-1 2 58 0 0,-4-8-78 0 0,1 0 0 0 0,-1 0 0 0 0,1 0 0 0 0,1 0 0 0 0,-1 0 0 0 0,0 0 0 0 0,1-1 0 0 0,1 2-75 0 0,3 2 132 0 0,-2-3-31 0 0,-1 1 0 0 0,0-1 0 0 0,0 1 0 0 0,2 3-101 0 0,-2-2 62 0 0,8 9 110 0 0,-6-11-80 0 0,2 1 36 0 0,2 1 20 0 0,12 17 140 0 0,-14-15-158 0 0,0 0 41 0 0,-3-2-118 0 0,7 5 96 0 0,4 5 59 0 0,-9-8-130 0 0,-4-6 18 0 0,-1-2 6 0 0,2 0-50 0 0,0-1 63 0 0,6-4 439 0 0,-5 1-362 0 0,-1 0-126 0 0,0 0-51 0 0,6-6 141 0 0,-7 5-32 0 0,-2-2-83 0 0,0 2-11 0 0,14-23 129 0 0,-9 24-119 0 0,-5 4-39 0 0,-1-1 0 0 0,0 1 1 0 0,1 0-1 0 0,-1 0 0 0 0,1-1 1 0 0,-1 1-1 0 0,1-1 0 0 0,-1 1 0 0 0,0 0 1 0 0,1-1-1 0 0,-1 1 0 0 0,0-1 1 0 0,1 1-1 0 0,-1-1 0 0 0,0 1 0 0 0,0-1 1 0 0,1 1-1 0 0,-1-1 0 0 0,0 1 1 0 0,0-1-1 0 0,0 1 0 0 0,0-1 1 0 0,0 1-1 0 0,0-1 0 0 0,0 0 0 0 0,0 1 1 0 0,0-1-1 0 0,0 1 0 0 0,0-1 1 0 0,0 1-1 0 0,0-1 0 0 0,0 1 0 0 0,0-1-1 0 0,0-3 16 0 0,0-1-1 0 0,1 1 1 0 0,-1 0-1 0 0,1-1 0 0 0,0 1 1 0 0,1 0-1 0 0,-1 0 0 0 0,1-2-15 0 0,7-12 21 0 0,-7 15-21 0 0,0-1 0 0 0,-1 1 0 0 0,1-1 0 0 0,-1 0 0 0 0,0 1 0 0 0,0-1 0 0 0,0 0 0 0 0,0 1 0 0 0,-1-1 0 0 0,1-3 0 0 0,-1 5 0 0 0,0 1 0 0 0,0-1 1 0 0,0 1-1 0 0,0-1 0 0 0,1 0 0 0 0,-1 1 0 0 0,0-1 0 0 0,1 1 0 0 0,-1-1 0 0 0,1 1 0 0 0,0-1 0 0 0,0 1 0 0 0,-1-1 0 0 0,1 1 0 0 0,5-11 10 0 0,-1-13 33 0 0,5 4-33 0 0,-5-4-10 0 0,6 5 0 0 0,-8 8 0 0 0,-3 9 0 0 0,0 1 0 0 0,1 0 0 0 0,-1 0 0 0 0,1 0 0 0 0,0-1 0 0 0,0 1 0 0 0,0 0 0 0 0,0 0 0 0 0,0 0 0 0 0,0 0 0 0 0,1 1 0 0 0,-1-1 0 0 0,0 0 0 0 0,1 0 0 0 0,1-1 0 0 0,-1 1 0 0 0,0-1 0 0 0,0-1 0 0 0,0 1 0 0 0,0 0 0 0 0,0-1 0 0 0,0 0 0 0 0,0 1 0 0 0,0 0 0 0 0,0 0 0 0 0,0 0 0 0 0,0 0 0 0 0,1-1 0 0 0,10-9-14 0 0,-8 9-129 0 0,1 4 43 0 0,-2-1-9 0 0,2-9-182 0 0,-5 9 270 0 0,-1 0 0 0 0,1 0 0 0 0,-1 0 1 0 0,1 0-1 0 0,-1 0 0 0 0,1 0 0 0 0,-1 0 0 0 0,1 0 0 0 0,0 0 0 0 0,-1 0 0 0 0,1 1 0 0 0,0-1 0 0 0,0 0 0 0 0,0 0 0 0 0,0 1 0 0 0,0-1 21 0 0,13-3-447 0 0,-2 4 72 0 0,-3 0-37 0 0,-4 0 160 0 0,0 1-38 0 0,-1-1-12 0 0,0 0-38 0 0,0 0-43 0 0,-1 1-45 0 0,-1-1 146 0 0,-1 0-33 0 0,2 0-407 0 0,0 0 115 0 0,-1 0-48 0 0,2 0-752 0 0,2 0-581 0 0,4 0-1110 0 0</inkml:trace>
  <inkml:trace contextRef="#ctx0" brushRef="#br0" timeOffset="632.49">1089 408 5520 0 0,'0'0'158'0'0,"0"0"-39"0"0,0 0-10 0 0,0 0 38 0 0,0 0 118 0 0,0 0 219 0 0,-2-2 18 0 0,-8-8-24 0 0,8 8-298 0 0,1 1-41 0 0,-3 0 34 0 0,0 1-91 0 0,0 1-49 0 0,2-1-1 0 0,1 0 33 0 0,-1 0-5 0 0,1 1 0 0 0,-1-1-1 0 0,0 0 1 0 0,1 0 0 0 0,-1 1 0 0 0,0 0-1 0 0,1-1 1 0 0,-1 1 0 0 0,1 0-1 0 0,-1-1 1 0 0,-1 2-60 0 0,-8 4 438 0 0,4-4-163 0 0,-2-2 53 0 0,6 0-194 0 0,-9 0 128 0 0,0 3-37 0 0,4 2-100 0 0,-2 0 49 0 0,-3-3 42 0 0,-1 2 25 0 0,-1 8 25 0 0,-1 0-13 0 0,6-7-86 0 0,0 0 9 0 0,0 3-37 0 0,2-1-46 0 0,5-4-52 0 0,0 0 0 0 0,0 0 0 0 0,0 0 1 0 0,0 1-1 0 0,1-1 0 0 0,-1 1-41 0 0,-2 6 104 0 0,5-8-82 0 0,-1 0-1 0 0,0 1 0 0 0,-1-1 1 0 0,1 0-1 0 0,0 0 0 0 0,-1 0 1 0 0,1 0-1 0 0,-1-1 0 0 0,0 1-21 0 0,-3 4 38 0 0,2-4-17 0 0,0 1 0 0 0,1-1 0 0 0,-1 1 0 0 0,1 0 0 0 0,0 0 0 0 0,0 0 0 0 0,0 0 0 0 0,0 1 0 0 0,1-1 0 0 0,-1 0 0 0 0,1 1 0 0 0,-1 2-21 0 0,0 0 17 0 0,-5 17 65 0 0,3 6 35 0 0,3-13-49 0 0,1 12 37 0 0,4-11-70 0 0,0-9-1 0 0,-3-7-24 0 0,0 0 1 0 0,0 1 0 0 0,0-1 0 0 0,0 1-1 0 0,-1-1 1 0 0,1 1 0 0 0,0-1-1 0 0,-1 1 1 0 0,0-1 0 0 0,1 1 0 0 0,-1 1-11 0 0,3 2 105 0 0,10 5 22 0 0,-1-7-15 0 0,-10-3 9 0 0,1 0 6 0 0,14 0 42 0 0,27 0 104 0 0,-31 0-132 0 0,1 0 68 0 0,-12 0-187 0 0,-1 0 0 0 0,1 0 0 0 0,-1-1 1 0 0,1 1-1 0 0,-1 0 0 0 0,1-1 1 0 0,-1 1-1 0 0,1-1 0 0 0,-1 1 0 0 0,0-1 1 0 0,1 0-1 0 0,-1 0 0 0 0,0 1-22 0 0,12-7 127 0 0,10 2 5 0 0,-18-1-68 0 0,-3 2-28 0 0,10-3 65 0 0,4-3-26 0 0,4-3-56 0 0,-18 12-16 0 0,0 0 1 0 0,0 0 0 0 0,-1 0 0 0 0,1 0 0 0 0,0 0 0 0 0,-1 0 0 0 0,1 0-1 0 0,0 0 1 0 0,-1-1 0 0 0,0 1 0 0 0,1-1 0 0 0,-1 1 0 0 0,1-2-4 0 0,2-7 10 0 0,-3 8-10 0 0,0 0 0 0 0,0 0 0 0 0,0 0 0 0 0,1 0 0 0 0,-1 0 0 0 0,0 0 0 0 0,1 0 0 0 0,0 0 1 0 0,-1 0-1 0 0,12-13 0 0 0,-11 0 0 0 0,-1 13 0 0 0,-1 0 0 0 0,0 1 0 0 0,0-1-1 0 0,1 0 1 0 0,-1 1 0 0 0,0-1 0 0 0,1 0 0 0 0,0 1 0 0 0,-1-1 0 0 0,1 1 0 0 0,0-1 0 0 0,0 1 0 0 0,0-1 0 0 0,0 1 0 0 0,0-1 0 0 0,0 1 0 0 0,0-1 0 0 0,-1 1 0 0 0,1-1 0 0 0,0 1 0 0 0,-1-1 0 0 0,0 0 0 0 0,1 1 0 0 0,-1-1 0 0 0,0 0 0 0 0,1 0 0 0 0,-1 1 0 0 0,-1-6 1 0 0,1 5-1 0 0,0 0 0 0 0,0 0 0 0 0,0-1 0 0 0,0 1 0 0 0,0 0 0 0 0,1 0 0 0 0,-1 0 0 0 0,1 0 0 0 0,-1 0 0 0 0,1-1 0 0 0,4-4 0 0 0,-4 5 0 0 0,0 1 0 0 0,-1 0 0 0 0,1-1 0 0 0,0 1 0 0 0,0-1 0 0 0,-1 1 0 0 0,1-1 0 0 0,-1 1 0 0 0,1-1 0 0 0,-1 1 0 0 0,0-1 0 0 0,1 0 0 0 0,-1 1 0 0 0,0-1 0 0 0,0-3 0 0 0,0-2-4 0 0,0-24-62 0 0,0 29-22 0 0,0 2 6 0 0,0 0 2 0 0,2 2 13 0 0,8 8 36 0 0,-6-3-76 0 0,-5 1 88 0 0,1-5 5 0 0,0 4 6 0 0,-1-5 0 0 0,1 0-1 0 0,0 0 1 0 0,0 0 0 0 0,0 0 0 0 0,1 0-1 0 0,-1 0 1 0 0,0 0 0 0 0,1 0 0 0 0,-1 0 0 0 0,1 1 8 0 0,4 5-15 0 0,-4-7 9 0 0,0 1 0 0 0,0-1 1 0 0,0 0-1 0 0,-1 1 0 0 0,1-1 0 0 0,0 1 0 0 0,-1-1 0 0 0,1 1 1 0 0,-1-1-1 0 0,0 1 0 0 0,1-1 0 0 0,-1 1 0 0 0,0 0 1 0 0,0-1 5 0 0,0 32-70 0 0,2-5 60 0 0,11 2 10 0 0,5 15 0 0 0,-6-29 0 0 0,1-1 0 0 0,-11-3-22 0 0,-2-9-84 0 0,0-3-21 0 0,0 0 6 0 0,0 0 38 0 0,0 0-4 0 0,0 0-41 0 0,0 0-121 0 0,3 0-223 0 0,10 0-21 0 0</inkml:trace>
  <inkml:trace contextRef="#ctx0" brushRef="#br0" timeOffset="1030.21">1346 0 6216 0 0,'3'0'60'0'0,"2"0"-97"0"0,-3 0 97 0 0,0 0 11 0 0,-1 0 38 0 0,2 0 42 0 0,-1 0 51 0 0,11 3-126 0 0,-7 1-5 0 0,0 2 82 0 0,-3-4 131 0 0,-3-2 4 0 0,0 0 41 0 0,0 0-146 0 0,0 0 137 0 0,0 0 258 0 0,0 3 20 0 0,0 0-316 0 0,0 1-37 0 0,0 2 156 0 0,0 0-90 0 0,0 9 313 0 0,0-10-404 0 0,0 1 38 0 0,0 1 118 0 0,0 1 99 0 0,2 2-87 0 0,3-1-89 0 0,1 4 55 0 0,-4-2-89 0 0,-2 3 60 0 0,-1 2-57 0 0,1-1-43 0 0,-1 1-43 0 0,2 3-6 0 0,2 7 30 0 0,2-10-110 0 0,-3-10-49 0 0,0 0-1 0 0,-1 0 1 0 0,0 1-1 0 0,0-1 1 0 0,0 1 0 0 0,-1-1-47 0 0,-1 19 125 0 0,1-14-68 0 0,-1-1-1 0 0,2 0 1 0 0,-1 1-1 0 0,1-1 1 0 0,2 4-57 0 0,1 2 64 0 0,-2-10-32 0 0,0 0 0 0 0,-1 1 0 0 0,0-1 0 0 0,0 1 0 0 0,0-1-1 0 0,-1 1-31 0 0,1 2 52 0 0,-1 0 0 0 0,2 0 0 0 0,-1 1 0 0 0,2 3-52 0 0,4 19 159 0 0,-6-6 20 0 0,-1-22-149 0 0,1 1 1 0 0,-1 0-1 0 0,1-1 1 0 0,-1 0-1 0 0,2 1 0 0 0,-1-1 1 0 0,0 1-1 0 0,1-1 1 0 0,-1 0-1 0 0,1 0 0 0 0,2 3-30 0 0,2 1 64 0 0,1 3 64 0 0,-4 6 50 0 0,-1 1-44 0 0,1-9 37 0 0,1 0 1 0 0,-1-1-1 0 0,6 8-171 0 0,-3-3 116 0 0,-6-13-112 0 0,3 6 65 0 0,-2 4-10 0 0,-2 2 68 0 0,1-4-8 0 0,0 4 48 0 0,0-2-79 0 0,0-8-47 0 0,0-2-87 0 0,0 0-42 0 0,0 0-147 0 0,0 0 168 0 0,0 0-14 0 0,0 0-26 0 0,0 0-51 0 0,0 0-22 0 0,0 0-50 0 0,0 0-58 0 0,0 0-65 0 0,0 0-70 0 0,0 0-66 0 0,0 0-58 0 0,0 0-50 0 0,0 0-177 0 0,0 0-51 0 0,0 0-212 0 0,0 0-573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34.7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272 46 9520 0 0,'0'-2'276'0'0,"0"-8"2"0"0,0 7-207 0 0,-2 3-43 0 0,-2 0-17 0 0,-10 0-8 0 0,4-2 74 0 0,2-3 97 0 0,3 2-27 0 0,0 0 33 0 0,-5 1 275 0 0,3-1 117 0 0,-3-1-329 0 0,-3 0 86 0 0,-3 1 88 0 0,-1 2 90 0 0,2 1-51 0 0,0 0-56 0 0,0 0-69 0 0,0 0-78 0 0,4 1-74 0 0,-1 5 21 0 0,11-5-176 0 0,-1 0-1 0 0,1 0 1 0 0,-1 0-1 0 0,1 0 1 0 0,-1-1-1 0 0,0 1 1 0 0,1-1-1 0 0,-1 1 1 0 0,0-1-1 0 0,1 0 1 0 0,-1 1-1 0 0,0-1 1 0 0,0 0-24 0 0,-12 2 160 0 0,13-1-149 0 0,0-1 1 0 0,0 1 0 0 0,0-1 0 0 0,0 1 0 0 0,0 0 0 0 0,0-1 0 0 0,1 1 0 0 0,-1 0 0 0 0,0 0 0 0 0,0 0 0 0 0,1-1 0 0 0,-1 1 0 0 0,0 0 0 0 0,1 0 0 0 0,-1 1-12 0 0,-4 11 140 0 0,-5-8-112 0 0,9-5-28 0 0,1 1 0 0 0,0-1 0 0 0,0 0 0 0 0,-1 1 0 0 0,1-1 0 0 0,0 1 0 0 0,0-1 0 0 0,0 1 0 0 0,0-1 0 0 0,0 1 0 0 0,0-1 0 0 0,0 1 0 0 0,0-1 0 0 0,0 1 0 0 0,0-1 0 0 0,0 1 0 0 0,0-1 0 0 0,0 1 0 0 0,0-1 0 0 0,0 1 0 0 0,0-1 0 0 0,1 0 0 0 0,-1 1 0 0 0,0-1 0 0 0,0 1 0 0 0,1-1 0 0 0,2 7 0 0 0,-2-4 0 0 0,0 1 0 0 0,1-1 0 0 0,0 0 0 0 0,0 1 0 0 0,0-1 0 0 0,0 0 0 0 0,0 0 0 0 0,1 0 0 0 0,-1-1 0 0 0,3 3 0 0 0,5 0 0 0 0,-8-4 0 0 0,1 0 0 0 0,-1 0 0 0 0,0 0 0 0 0,0 0 0 0 0,0 0 0 0 0,0 1 0 0 0,0-1 0 0 0,0 1 0 0 0,0 0 0 0 0,4 4 0 0 0,1 0 0 0 0,0-1 0 0 0,0 0 0 0 0,0 0 0 0 0,1 0 0 0 0,12 8 0 0 0,96 63 0 0 0,-107-70 0 0 0,0 1 0 0 0,-1 1 0 0 0,0 0 0 0 0,4 5 0 0 0,5 5 0 0 0,-15-16 0 0 0,0 0 0 0 0,-1 0 0 0 0,1 0 0 0 0,-1 0 0 0 0,0 0 0 0 0,0 0 0 0 0,1 0 0 0 0,-1 0 0 0 0,-1 1 0 0 0,5 6 0 0 0,8 7 0 0 0,-1-1 0 0 0,-11-15 0 0 0,-1 1 0 0 0,0 0 0 0 0,0-1 0 0 0,1 1 0 0 0,-1 0 0 0 0,0-1 0 0 0,0 1 0 0 0,0 0 0 0 0,0-1 0 0 0,0 1 0 0 0,0 0 0 0 0,0-1 0 0 0,0 1 0 0 0,0 0 0 0 0,0 0 0 0 0,0-1 0 0 0,-1 1 0 0 0,1 0 0 0 0,0-1 0 0 0,0 1 0 0 0,-1 0 0 0 0,-4 7 1 0 0,0 1 28 0 0,3 2 50 0 0,2-11-77 0 0,0 0-1 0 0,0 0 1 0 0,0 0 0 0 0,0 0 0 0 0,0 0-1 0 0,0 0 1 0 0,0 0 0 0 0,0 0-1 0 0,0 0 1 0 0,0 0 0 0 0,0 0 0 0 0,0 1-1 0 0,0-1 1 0 0,0 0 0 0 0,0 0 0 0 0,0 0-1 0 0,0 0 1 0 0,0 0 0 0 0,0 0-1 0 0,0 0 1 0 0,0 0 0 0 0,0 0 0 0 0,0 0-1 0 0,0 0 1 0 0,0 0 0 0 0,-1 1 0 0 0,1-1-1 0 0,0 0 1 0 0,0 0 0 0 0,0 0 0 0 0,0 0-1 0 0,0 0 1 0 0,0 0 0 0 0,0 0-1 0 0,0 0 1 0 0,0 0 0 0 0,0 0 0 0 0,0 0-1 0 0,0 0 1 0 0,0 0 0 0 0,-1 0 0 0 0,1 0-1 0 0,0 0 1 0 0,0 0 0 0 0,0 0-1 0 0,0 0 1 0 0,0 0 0 0 0,0 0 0 0 0,0 0-1 0 0,0 0 1 0 0,0 0 0 0 0,0 0 0 0 0,-1 0-1 0 0,1 0 1 0 0,0 0 0 0 0,0 0 0 0 0,0 0-2 0 0,-1 0 6 0 0,1 0 0 0 0,-1 0 0 0 0,1 0 0 0 0,-1 0 1 0 0,0 1-1 0 0,1-1 0 0 0,-1 0 0 0 0,1 0 1 0 0,-1 0-1 0 0,0 1 0 0 0,1-1 0 0 0,-1 0 0 0 0,1 1 1 0 0,-1-1-1 0 0,1 1 0 0 0,-1-1 0 0 0,1 0 1 0 0,-1 1-1 0 0,1-1 0 0 0,0 1 0 0 0,-1-1 1 0 0,1 1-1 0 0,0 0-6 0 0,-1-1 5 0 0,1 1 0 0 0,0-1 0 0 0,-1 1 1 0 0,1-1-1 0 0,-1 1 0 0 0,1-1 0 0 0,-1 1 0 0 0,1-1 0 0 0,-1 0 1 0 0,1 1-1 0 0,-1-1 0 0 0,1 0 0 0 0,-1 1 0 0 0,1-1 1 0 0,-1 0-1 0 0,0 0 0 0 0,1 1 0 0 0,-1-1 0 0 0,1 0 1 0 0,-1 0-1 0 0,0 0 0 0 0,1 0 0 0 0,-1 0-5 0 0,-4 3 65 0 0,-8 7-1 0 0,-2-8-10 0 0,9-2-46 0 0,4 1-8 0 0,1-1 0 0 0,-1 0 1 0 0,1 0-1 0 0,-1 0 0 0 0,1 0 0 0 0,-1 0 0 0 0,0-1 1 0 0,1 1-1 0 0,-1 0 0 0 0,1-1 0 0 0,-1 1 0 0 0,-1-1 0 0 0,-1-6-13 0 0,1 3-83 0 0,-7 2-85 0 0,4 2 47 0 0,-5-4-55 0 0,8 2 102 0 0,1 1-40 0 0,0-1 2 0 0,1 1-34 0 0,-1 0-40 0 0,1 0-46 0 0,0 0-1 0 0,1 0-36 0 0,-1 1-377 0 0,0-1 93 0 0,1 1-48 0 0,-2 0-721 0 0,-2 0-563 0 0,-5 0-1074 0 0</inkml:trace>
  <inkml:trace contextRef="#ctx0" brushRef="#br0" timeOffset="425.44">499 107 11720 0 0,'2'0'264'0'0,"-1"0"-242"0"0,0 0 1 0 0,0 0 0 0 0,0 0-1 0 0,-1 0 1 0 0,1 1 0 0 0,0-1-1 0 0,-1 0 1 0 0,1 1-1 0 0,0-1 1 0 0,0 0 0 0 0,-1 1-1 0 0,1-1 1 0 0,-1 1 0 0 0,1-1-1 0 0,0 1 1 0 0,-1-1 0 0 0,1 1-1 0 0,-1 0 1 0 0,1-1 0 0 0,-1 1-1 0 0,0 0 1 0 0,1-1 0 0 0,-1 1-1 0 0,0 0 1 0 0,1-1 0 0 0,-1 2-23 0 0,15 17 416 0 0,-11-15-408 0 0,-1 0-8 0 0,0 0 1 0 0,1-1-1 0 0,0 0 1 0 0,0 1 0 0 0,1 0-1 0 0,0-2-8 0 0,-1 0 40 0 0,-1 0 49 0 0,-1 0 52 0 0,0 3 55 0 0,0-1-13 0 0,0 0 17 0 0,5 10 320 0 0,-4-8-201 0 0,0-2 50 0 0,2 0-8 0 0,1-2-101 0 0,-2 0-122 0 0,0 0-34 0 0,2 6 24 0 0,-3-2-23 0 0,-3 5 101 0 0,1-3-68 0 0,0-3-113 0 0,4 3 40 0 0,-4-7-43 0 0,0 1-1 0 0,0-1 1 0 0,0 1-1 0 0,0-1 1 0 0,-1 0-1 0 0,1 1 1 0 0,-1 0-1 0 0,1-1 1 0 0,-1 1-1 0 0,1-1 0 0 0,-1 3-13 0 0,3 1 96 0 0,-2-4-94 0 0,8 11 91 0 0,-8-4-121 0 0,0 1-81 0 0,-1 3-9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32.2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31 10568 0 0,'0'0'308'0'0,"0"0"-2"0"0,0 0-146 0 0,0 0-68 0 0,0 0 90 0 0,0 0 162 0 0,0 2 9 0 0,0 10 115 0 0,0-1-76 0 0,0 1-66 0 0,0 1-53 0 0,0 9 121 0 0,0 24 376 0 0,1-37-576 0 0,0-1-43 0 0,1-1-16 0 0,2 3 7 0 0,1 4 36 0 0,6 32 178 0 0,13 62 303 0 0,-22-101-611 0 0,0 0 0 0 0,0 0 0 0 0,0 0 0 0 0,3 3-48 0 0,6 15 212 0 0,-1 7 0 0 0,-4-11-92 0 0,-2-5 13 0 0,-4-4-49 0 0,2 5 19 0 0,13 18 160 0 0,-11-24-222 0 0,2 6 24 0 0,-4-2 14 0 0,-2-13-70 0 0,0-1 0 0 0,1 1-1 0 0,-1 0 1 0 0,0-1-1 0 0,1 1 1 0 0,-1-1-1 0 0,1 1 1 0 0,-1-1-1 0 0,1 1 1 0 0,0-1-1 0 0,-1 1 1 0 0,1-1-1 0 0,0 0 1 0 0,0 1-9 0 0,4 5 22 0 0,0 6 4 0 0,5-8 49 0 0,-10-4-71 0 0,1 0 0 0 0,-1-1 1 0 0,0 1-1 0 0,1 0 0 0 0,-1 0 0 0 0,0-1 0 0 0,0 1 1 0 0,0 0-1 0 0,1 0 0 0 0,-1 0 0 0 0,0-1 0 0 0,0 1 1 0 0,0 0-1 0 0,-1 1-4 0 0,1 25 21 0 0,0-24 11 0 0,0-3-80 0 0,0 0-44 0 0,0 0-11 0 0,0 0 28 0 0,0 0-16 0 0,0 0-53 0 0,0 0-143 0 0,0 0-262 0 0,0 0 313 0 0,0-1-13 0 0,0 1-60 0 0,0-1 109 0 0,0 0-35 0 0,0 1-39 0 0,0-1-36 0 0,0-2-405 0 0,0 2 106 0 0,0-1-49 0 0,0-1-766 0 0,0 1-596 0 0,0 2-1138 0 0</inkml:trace>
  <inkml:trace contextRef="#ctx0" brushRef="#br0" timeOffset="458.47">15 76 5792 0 0,'0'-12'166'0'0,"0"11"-163"0"0,0 1 0 0 0,0 0 0 0 0,0 0 0 0 0,0 0 0 0 0,0 0-1 0 0,0 0 1 0 0,0 0 0 0 0,0 0 0 0 0,0 0 0 0 0,0 0-1 0 0,0 0 1 0 0,0 0 0 0 0,0-1 0 0 0,0 1 0 0 0,0 0-1 0 0,0 0 1 0 0,0 0 0 0 0,0 0 0 0 0,0 0 0 0 0,0 0-1 0 0,0 0 1 0 0,0 0 0 0 0,0 0 0 0 0,0 0 0 0 0,1 0-1 0 0,-1-1 1 0 0,0 1 0 0 0,0 0 0 0 0,0 0 0 0 0,0 0 0 0 0,0 0-1 0 0,0 0 1 0 0,0 0 0 0 0,0 0 0 0 0,0 0 0 0 0,0 0-1 0 0,0 0 1 0 0,0 0 0 0 0,0 0 0 0 0,1 0 0 0 0,-1 0-1 0 0,0 0 1 0 0,0 0 0 0 0,0 0 0 0 0,0 0 0 0 0,0 0-1 0 0,0 0 1 0 0,0 0 0 0 0,0 0 0 0 0,0 0 0 0 0,0 0-1 0 0,0 0 1 0 0,1 0 0 0 0,-1 0 0 0 0,0 0 0 0 0,0 0-1 0 0,0 0-2 0 0,7-1 53 0 0,-1 0 25 0 0,-5-1-48 0 0,1 1 40 0 0,3-2 161 0 0,-1-1 77 0 0,5-5 474 0 0,-7 6-591 0 0,0 1-51 0 0,-1 1-72 0 0,0 0-64 0 0,0 1 75 0 0,2-3 234 0 0,0 0-64 0 0,-1 1-56 0 0,0 0-46 0 0,2-1 40 0 0,6-1 68 0 0,-6 4-129 0 0,0 0 66 0 0,9-3 228 0 0,-4-1-97 0 0,-8 3-280 0 0,1 0 0 0 0,-1 0-1 0 0,1 0 1 0 0,0 0-1 0 0,0 0 1 0 0,-1 1-1 0 0,1-1 1 0 0,0 1-1 0 0,0-1 1 0 0,0 1-1 0 0,-1 0 1 0 0,1 0-1 0 0,2 0-42 0 0,13 2 151 0 0,28 14 344 0 0,-33-11-400 0 0,0-1-69 0 0,23 11 129 0 0,-23-12-122 0 0,6 3 1 0 0,-5 3-41 0 0,-6-2-18 0 0,-2-3 12 0 0,-1 1-1 0 0,0-1 1 0 0,0 1 0 0 0,2 3 13 0 0,9 20-69 0 0,-7-8 57 0 0,-4-8 32 0 0,2 1 35 0 0,-2-7-42 0 0,3 7 29 0 0,-8-2 25 0 0,-4-3-24 0 0,4-7-35 0 0,0 0 1 0 0,0 1-1 0 0,1-1 0 0 0,-1 1 0 0 0,0-1 0 0 0,1 1 0 0 0,-1-1 1 0 0,1 1-1 0 0,-1-1 0 0 0,1 1 0 0 0,0-1 0 0 0,-1 1 0 0 0,1 0 1 0 0,0-1-9 0 0,0 1 7 0 0,0 0 1 0 0,0-1-1 0 0,0 1 1 0 0,-1-1-1 0 0,1 1 1 0 0,-1-1-1 0 0,1 1 1 0 0,-1-1-1 0 0,1 1 1 0 0,-1-1-1 0 0,0 1 1 0 0,0-1-1 0 0,0 0 1 0 0,0 1-8 0 0,-3 6 31 0 0,-1 2 12 0 0,4-8-34 0 0,0 0 1 0 0,0 0-1 0 0,0 0 1 0 0,0 0-1 0 0,-1 0 0 0 0,1 0 1 0 0,-1 0-1 0 0,1 0 1 0 0,-1 0-10 0 0,-5 5 30 0 0,4-4-22 0 0,0 1-1 0 0,0-1 0 0 0,0 0 1 0 0,-1-1-1 0 0,1 1 0 0 0,-1 0-7 0 0,-6 1 30 0 0,7-3-26 0 0,1 0 0 0 0,0 0 0 0 0,0 0-1 0 0,0 0 1 0 0,0 1 0 0 0,0-1 0 0 0,0 1 0 0 0,0-1-1 0 0,0 1-3 0 0,0 1 14 0 0,-1-1 0 0 0,0 0 0 0 0,0 0 0 0 0,0 0 0 0 0,-1 0 0 0 0,0 0-14 0 0,0 0 16 0 0,1 0 1 0 0,0 0-1 0 0,0 0 0 0 0,0 0 0 0 0,0 0 1 0 0,-1 1-17 0 0,0 1 22 0 0,0-1 0 0 0,0 0 0 0 0,0 0 0 0 0,0-1 0 0 0,-4 2-22 0 0,-4 2 22 0 0,7-3-26 0 0,-10 0-11 0 0,-5-3-54 0 0,12 0 75 0 0,6 0 16 0 0,4 2-1 0 0,1 2-20 0 0,1 0 1 0 0,-1-1-1 0 0,1 0 1 0 0,0 1-1 0 0,0-1 0 0 0,1-1 1 0 0,-1 1-1 0 0,5 2-1 0 0,-7-5 0 0 0,0 1 0 0 0,0 0 0 0 0,-1 0 0 0 0,1 1 0 0 0,0-1 0 0 0,0 0 0 0 0,-1 1 0 0 0,1-1 0 0 0,0 1 0 0 0,2 2 0 0 0,1 0 0 0 0,0 0 0 0 0,0 0 0 0 0,1-1 0 0 0,-1 1 0 0 0,10 5 15 0 0,0 4 35 0 0,-9-8-26 0 0,-1 0 0 0 0,1-1 0 0 0,0 0 1 0 0,0 0-1 0 0,0-1 0 0 0,6 3-24 0 0,14 9 83 0 0,23 18 244 0 0,-8-5-11 0 0,-21-15-122 0 0,0 1 33 0 0,7 2 141 0 0,0-2 91 0 0,-17-9-304 0 0,3 0 24 0 0,10 5 119 0 0,-11 0-201 0 0,-10-8-286 0 0,0 0 81 0 0,-1-1 71 0 0,0 0 57 0 0,0 0 45 0 0,0 0 33 0 0,1 1 312 0 0,-2-2-260 0 0,1 1-61 0 0,-1-1-95 0 0,1 1-94 0 0,-1-1-105 0 0,1 1 58 0 0,-1-1-34 0 0,0 0-34 0 0,1 1-39 0 0,-1-1-39 0 0,0 1-42 0 0,1-1-45 0 0,-1 0-46 0 0,1 1-49 0 0,0 0-51 0 0,-1-1-54 0 0,1 1-55 0 0,-1-1-1304 0 0,0 0-1111 0 0</inkml:trace>
  <inkml:trace contextRef="#ctx0" brushRef="#br0" timeOffset="824.45">756 575 8264 0 0,'0'0'182'0'0,"0"0"29"0"0,0 0 14 0 0,5 0-27 0 0,3 1-161 0 0,5 0-44 0 0,1-6 39 0 0,7-5 64 0 0,1 0 893 0 0,-11 6-444 0 0,-5 1-220 0 0,0 0 50 0 0,12-7 419 0 0,7 5-154 0 0,-15 1-340 0 0,16-11 661 0 0,-16 7-593 0 0,-2 1-113 0 0,1-2-101 0 0,-5 6-64 0 0,0 1 0 0 0,0-1 0 0 0,0 0 0 0 0,0 1 0 0 0,0 0 0 0 0,1 0 0 0 0,0 0-90 0 0,8-3 153 0 0,-2-1-49 0 0,-2-1-67 0 0,-3-1-81 0 0,-1-5 44 0 0,1 9 6 0 0,-1 1 21 0 0,-4-2 31 0 0,0-3 49 0 0,-1 8-95 0 0,0-9 42 0 0,-3 3 43 0 0,-9-6-82 0 0,-4-1-15 0 0,0 9-3 0 0,-13 5 52 0 0,14-1-31 0 0,13 0-18 0 0,1 1 0 0 0,-1-1 0 0 0,1 0 0 0 0,-1 0 0 0 0,0 1 0 0 0,1-1 0 0 0,-1 1 0 0 0,1-1 0 0 0,-1 1 0 0 0,1 0 0 0 0,0-1 0 0 0,-1 1 0 0 0,1 0 0 0 0,-1 0 0 0 0,-5 4 0 0 0,-3 0 0 0 0,7-5 1 0 0,1 1 0 0 0,0 1 1 0 0,0-1-1 0 0,0 0 0 0 0,0 0 1 0 0,0 1-1 0 0,0-1 0 0 0,0 1 1 0 0,0 0-2 0 0,-5 5 24 0 0,4-4-16 0 0,0 0 0 0 0,0 0 1 0 0,0 0-1 0 0,0 0 0 0 0,0 1 0 0 0,1 0-8 0 0,-3 6 37 0 0,4-8-32 0 0,0 0 1 0 0,0 0-1 0 0,0 1 0 0 0,0-1 0 0 0,-1 0 0 0 0,1 0 0 0 0,-1-1 1 0 0,1 1-1 0 0,-1 0-5 0 0,-5 5 34 0 0,5-5-21 0 0,0-1 0 0 0,-1 1 0 0 0,1 1 0 0 0,0-1 0 0 0,1 0 1 0 0,-1 0-1 0 0,0 1 0 0 0,1-1 0 0 0,-1 1 0 0 0,0 1-13 0 0,-3 21 73 0 0,-1-13-28 0 0,5-11-37 0 0,1 1 0 0 0,-1-1-1 0 0,0 1 1 0 0,0-1 0 0 0,1 1-1 0 0,-1-1 1 0 0,1 1 0 0 0,0-1-1 0 0,-1 1 1 0 0,1 0 0 0 0,0-1-1 0 0,0 1 1 0 0,0-1-1 0 0,0 1-7 0 0,0 2 16 0 0,-1 0 0 0 0,1 0 0 0 0,-1 0 0 0 0,0-1 0 0 0,0 1 0 0 0,0 0 0 0 0,0-1 0 0 0,-1 1 0 0 0,0-1 0 0 0,-1 3-16 0 0,3-5 6 0 0,-1 0-1 0 0,1 0 0 0 0,0 0 0 0 0,0 0 0 0 0,0 0 0 0 0,0 0 0 0 0,0 1 0 0 0,0-1 0 0 0,0 0 1 0 0,0 0-1 0 0,0 0 0 0 0,0 0 0 0 0,0 0 0 0 0,1 0 0 0 0,-1 0 0 0 0,0 0 0 0 0,1 0 0 0 0,-1 0 1 0 0,1 0-1 0 0,-1 0 0 0 0,1 0 0 0 0,-1-1 0 0 0,1 1 0 0 0,0 0-5 0 0,0 1 8 0 0,0-1 0 0 0,0 1-1 0 0,0-1 1 0 0,-1 1 0 0 0,1-1 0 0 0,0 1-1 0 0,-1 0 1 0 0,1-1 0 0 0,-1 1 0 0 0,0 0-1 0 0,1 1-7 0 0,-1-3 3 0 0,-1 0 0 0 0,1 1 0 0 0,0-1-1 0 0,0 1 1 0 0,0-1 0 0 0,0 1-1 0 0,0-1 1 0 0,0 1 0 0 0,0-1 0 0 0,0 1-1 0 0,1-1 1 0 0,-1 1 0 0 0,0-1-1 0 0,0 1 1 0 0,0-1 0 0 0,0 1 0 0 0,1-1-1 0 0,-1 0 1 0 0,0 1 0 0 0,0-1-1 0 0,1 1 1 0 0,-1-1 0 0 0,0 0 0 0 0,1 1-1 0 0,-1-1 1 0 0,0 0 0 0 0,1 1-1 0 0,-1-1 1 0 0,0 0 0 0 0,1 0 0 0 0,-1 1-1 0 0,1-1-2 0 0,5 4 55 0 0,1 7 70 0 0,-7-10-115 0 0,0 0 1 0 0,1 0-1 0 0,-1 0 0 0 0,1 0 1 0 0,-1 0-1 0 0,1 0 0 0 0,-1 0 1 0 0,1-1-1 0 0,0 1 0 0 0,0 0 1 0 0,-1 0-1 0 0,1 0 0 0 0,0-1 1 0 0,0 1-1 0 0,0 0 0 0 0,0-1-10 0 0,21 11 234 0 0,-14-6-185 0 0,4-2-72 0 0,9-3-112 0 0,-6-1 34 0 0,-1 1 39 0 0,-2 1-36 0 0,22-2-259 0 0,-23-1 233 0 0,-5-1 18 0 0,-2 0-26 0 0,-2 2 14 0 0,1 0-41 0 0,-1-1-47 0 0,1 1-54 0 0,0 1-93 0 0,0-1-66 0 0,1 0-59 0 0,0 1-51 0 0,2-1-504 0 0,2-1-90 0 0,4-2-892 0 0,6-4-1144 0 0,-18 8 3131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45.3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318 47 4744 0 0,'0'0'135'0'0,"0"-2"62"0"0,0 1-229 0 0,0 0 34 0 0,0-1 95 0 0,0 1 109 0 0,-1-1 92 0 0,1 0 124 0 0,-1 1 70 0 0,-2-5 1312 0 0,2 4-1086 0 0,0 1-348 0 0,0 0-58 0 0,1 0-123 0 0,-1 1-48 0 0,0-1-56 0 0,1 0-61 0 0,-1 0-68 0 0,1 1-74 0 0,-1-1-80 0 0,0 1-86 0 0,-1-3 756 0 0,2 3-7 0 0,-3-2-28 0 0,-1-2-386 0 0,0 1 73 0 0,-2 1 99 0 0,-3-1 198 0 0,-2 2 18 0 0,4 1-186 0 0,0 0-92 0 0,-1 0-62 0 0,6 0-86 0 0,-14-1 248 0 0,-7 0 44 0 0,-1 5-53 0 0,14 1-183 0 0,-7 1 49 0 0,2-4 19 0 0,13-2-127 0 0,1 0 1 0 0,-1 0-1 0 0,1 1 1 0 0,-1-1 0 0 0,1 0-1 0 0,-1 1 1 0 0,1-1 0 0 0,-1 1-1 0 0,1-1 1 0 0,-1 1-1 0 0,1 0 1 0 0,0 0 0 0 0,0-1-11 0 0,-12 7 56 0 0,-12-2 26 0 0,-1 6-4 0 0,19-7-76 0 0,6-4-2 0 0,0 1 0 0 0,0 0 0 0 0,-1 0 0 0 0,1-1 0 0 0,0 1 0 0 0,1 0 0 0 0,-1 0 0 0 0,0 0 0 0 0,0 0 0 0 0,0 0 0 0 0,0 0 0 0 0,0 1 0 0 0,0 4 0 0 0,0-3 0 0 0,-14 6 0 0 0,14-8 0 0 0,-1-1 0 0 0,1 1 0 0 0,0 0 0 0 0,0 0 0 0 0,0 0 0 0 0,0 0 0 0 0,0 0 0 0 0,1 0 0 0 0,-1 0 0 0 0,0 0 0 0 0,0 0 0 0 0,0 1 0 0 0,-2 10-12 0 0,3 0-43 0 0,1-9 16 0 0,1 2-27 0 0,12 7 100 0 0,0 0 0 0 0,14 7-34 0 0,-23-15-7 0 0,1 1 0 0 0,0 0 0 0 0,-1 0 1 0 0,3 2 6 0 0,9 10-53 0 0,11-1-19 0 0,-24-14 59 0 0,0 0 1 0 0,1 0-1 0 0,-1 1 1 0 0,0 0-1 0 0,0 0 1 0 0,1 1 12 0 0,16 21-14 0 0,-18-20 14 0 0,1 0 0 0 0,0 0 0 0 0,0 0 0 0 0,1-1 1 0 0,2 3-1 0 0,11 5 0 0 0,-12-8 0 0 0,0 1 0 0 0,-1-1 0 0 0,1 1 0 0 0,-1 0 0 0 0,0 0 0 0 0,2 3 0 0 0,13 19 12 0 0,6-6 46 0 0,-6 4-3 0 0,-1-10-31 0 0,-7-7 19 0 0,0 1 49 0 0,0 3 17 0 0,-7-8-64 0 0,-1 0-1 0 0,1 1 1 0 0,-1-1 0 0 0,0 1 0 0 0,0 0 0 0 0,0 2-45 0 0,1 2 114 0 0,6 16 118 0 0,-9-16-96 0 0,-4 2 193 0 0,-1-7-147 0 0,0-1-34 0 0,-3 3 102 0 0,5 2-47 0 0,1-7-189 0 0,0-1 1 0 0,0 1-1 0 0,0-1 1 0 0,0 1 0 0 0,1-1-1 0 0,-1 1 1 0 0,0-1-1 0 0,0 1 1 0 0,0-1 0 0 0,-1 1-1 0 0,1-1 1 0 0,0 1-1 0 0,0-1 1 0 0,0 1 0 0 0,0-1-1 0 0,0 1 1 0 0,-1-1-1 0 0,1 1 1 0 0,0-1 0 0 0,0 0-1 0 0,-1 1 1 0 0,1-1-1 0 0,0 1 1 0 0,0-1 0 0 0,-1 0-1 0 0,1 1 1 0 0,-1-1 0 0 0,1 0-1 0 0,0 1 1 0 0,-1-1-1 0 0,1 0 1 0 0,-1 0 0 0 0,1 1-1 0 0,-1-1 1 0 0,1 0-1 0 0,-1 0 1 0 0,1 0 0 0 0,0 0-1 0 0,-1 1 1 0 0,1-1-1 0 0,-1 0 1 0 0,1 0 0 0 0,-1 0-1 0 0,1 0 1 0 0,-1 0-1 0 0,0 0-14 0 0,-4 2 344 0 0,-8 6 27 0 0,-4-4-114 0 0,-3-3-96 0 0,0-1-81 0 0,2 0-62 0 0,3-2 35 0 0,0-4-33 0 0,0 0 3 0 0,0 5 34 0 0,12 0-55 0 0,1 1-1 0 0,0 0 1 0 0,0 0-1 0 0,0-1 1 0 0,-1 1-1 0 0,1-1 1 0 0,0 0 0 0 0,0 0-1 0 0,0 0 1 0 0,0 0-1 0 0,-1-1-1 0 0,-18-7-1 0 0,-37-16-13 0 0,53 22-2 0 0,4 3 11 0 0,1 0 0 0 0,-1 0 0 0 0,1-1 0 0 0,-1 1 0 0 0,0 0 0 0 0,1-1 0 0 0,-1 1 0 0 0,1 0 0 0 0,-1-1 0 0 0,1 1-1 0 0,-1-1 1 0 0,1 1 0 0 0,-1-1 0 0 0,1 1 0 0 0,0-1 0 0 0,-1 1 0 0 0,1-1 0 0 0,0 1 0 0 0,-1-1 0 0 0,1 0 0 0 0,0 1 0 0 0,-1-1 5 0 0,-1-4-19 0 0,-4-3-34 0 0,2 3-14 0 0,2 4-115 0 0,1-1 44 0 0,1-2-29 0 0,0 2 116 0 0,3-5-72 0 0,-3 6 54 0 0,0 0-123 0 0,1 0 64 0 0,-1 1 55 0 0,1-1 47 0 0,-1 0 41 0 0,0 1 37 0 0,2-3 318 0 0,-1 2-338 0 0,-1 1-100 0 0,1-1-107 0 0,0 0 40 0 0,-1 1-37 0 0,1-1-38 0 0,-1 1-42 0 0,1-1-58 0 0,0 1-52 0 0,0-1-55 0 0,-1 0-60 0 0,1 0-62 0 0,0 0-66 0 0,0 0-69 0 0,0 0-73 0 0,3-3-1284 0 0,5-4-1146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45.6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8928 0 0,'0'0'200'0'0,"0"0"33"0"0,0 0 14 0 0,0 0 35 0 0,0 0 148 0 0,0 0 67 0 0,0 2 14 0 0,-1 6-93 0 0,0 10 216 0 0,2-4-270 0 0,0-4-137 0 0,1-2-97 0 0,3 0 11 0 0,0 1 51 0 0,-2 4 46 0 0,-4-10-169 0 0,1 0 0 0 0,1 0 0 0 0,-1 0 0 0 0,0 0 0 0 0,1 0 0 0 0,-1 0 0 0 0,1 0 0 0 0,1 2-69 0 0,9 14 264 0 0,-6-9-184 0 0,0 2 57 0 0,-4-8-70 0 0,1 0 0 0 0,0 0-1 0 0,0 1 1 0 0,0-2 0 0 0,0 1 0 0 0,1 0 0 0 0,-1 0 0 0 0,2 0-67 0 0,3 4 90 0 0,-4-5-52 0 0,0 0 0 0 0,0 0 0 0 0,0 0 0 0 0,1 0 0 0 0,-1-1 0 0 0,1 1-38 0 0,6 1 93 0 0,-8-3-72 0 0,1 0 0 0 0,-1 0 0 0 0,0 1 0 0 0,0-1 0 0 0,0 0 0 0 0,0 1 0 0 0,0-1 0 0 0,0 1 0 0 0,-1 0-21 0 0,19 12 261 0 0,-16-11-210 0 0,0-1 1 0 0,0-1-1 0 0,0 1 0 0 0,1-1 1 0 0,-1 1-1 0 0,3-1-51 0 0,10 2 171 0 0,1-2 45 0 0,-5-1-34 0 0,-1 0 39 0 0,-3 0-37 0 0,4-3 39 0 0,-3-2-67 0 0,-2 0-57 0 0,4 0 95 0 0,-7-5-2 0 0,2 5-62 0 0,-7 5-124 0 0,1 0-1 0 0,-1 0 1 0 0,0 0 0 0 0,1 0 0 0 0,-1-1 0 0 0,0 1-1 0 0,1 0 1 0 0,-1 0 0 0 0,0-1 0 0 0,1 1-1 0 0,-1 0 1 0 0,0-1 0 0 0,0 1 0 0 0,1 0-1 0 0,-1-1 1 0 0,0 1 0 0 0,0 0 0 0 0,0-1-1 0 0,0 1 1 0 0,1 0 0 0 0,-1-1 0 0 0,0 1-1 0 0,0-1 1 0 0,0 1 0 0 0,0 0 0 0 0,0-1-1 0 0,0 1 1 0 0,0-1 0 0 0,0 1 0 0 0,0 0-1 0 0,0-1-5 0 0,2-4 100 0 0,9-8-4 0 0,-9-2-1 0 0,-4 0-7 0 0,-4 5-39 0 0,-14-25-17 0 0,10 14-210 0 0,5 10 3 0 0,2 6 39 0 0,1 1-43 0 0,-1-1-49 0 0,1 0-59 0 0,-1 0-65 0 0,1 0-73 0 0,1 4 143 0 0,1-1-41 0 0,-1 1-37 0 0,1-1-33 0 0,0 0-251 0 0,0 0-55 0 0,0-3-818 0 0,0-1-640 0 0,0-3-1219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46.2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41 6688 0 0,'0'0'197'0'0,"-3"0"-16"0"0,-3 0-125 0 0,2 0 19 0 0,2 0 77 0 0,2 0 173 0 0,0 0 291 0 0,0 0 22 0 0,0 0-26 0 0,0 0-118 0 0,0 0-50 0 0,0 0-10 0 0,0 0-26 0 0,0 0-102 0 0,0 2-46 0 0,-1 2-164 0 0,1-2-50 0 0,0 1 0 0 0,0-1-1 0 0,0 0 1 0 0,0 0-1 0 0,1 1 1 0 0,-1-1 0 0 0,0 0-1 0 0,1 0 1 0 0,0 2-46 0 0,4 4 138 0 0,0 1 70 0 0,-2 4 61 0 0,-2 3 49 0 0,1-3-74 0 0,2 0-64 0 0,-1-2-58 0 0,-1-6-76 0 0,2 11 174 0 0,-4-3-81 0 0,1 4 32 0 0,9 3 97 0 0,-5 5 16 0 0,2-10-53 0 0,2 5 114 0 0,-6-10-233 0 0,2 9 75 0 0,2-5 7 0 0,3 4 1 0 0,-5 7-3 0 0,1-12-68 0 0,-5-12-108 0 0,0 0 1 0 0,-1 1 0 0 0,1-1-1 0 0,0 0 1 0 0,-1 1 0 0 0,1-1 0 0 0,-1 1-1 0 0,1-1 1 0 0,-1 1 0 0 0,0-1-1 0 0,0 1 1 0 0,0-1 0 0 0,0 1-17 0 0,0 1 39 0 0,0 1 0 0 0,1 0 0 0 0,-1-1 0 0 0,1 1 0 0 0,-1-1 0 0 0,1 1 0 0 0,0 0-39 0 0,8 10 136 0 0,-7-11-26 0 0,0 0-49 0 0,-3 6-18 0 0,1-7-8 0 0,0 3 38 0 0,0 1 64 0 0,0 7 244 0 0,0-10-301 0 0,0 0-55 0 0,-3-5 39 0 0,-13-12 36 0 0,11 14-77 0 0,5 0-23 0 0,0 0 1 0 0,0 0-1 0 0,0 0 1 0 0,-1 0-1 0 0,1 0 1 0 0,0 0-1 0 0,0 1 1 0 0,0-1-1 0 0,0 0 1 0 0,0 0-1 0 0,0 0 1 0 0,0 0-1 0 0,0 0 1 0 0,-1 0-1 0 0,1 0 0 0 0,0 0 1 0 0,0 0-1 0 0,0 0 1 0 0,0 0-1 0 0,0 0 1 0 0,0 0-1 0 0,0 0 1 0 0,-1 0-1 0 0,1 0 1 0 0,0 0-1 0 0,0-1 1 0 0,0 1-1 0 0,0 0 1 0 0,0 0-1 0 0,0 0 0 0 0,0 0 1 0 0,0 0-1 0 0,0 0 1 0 0,-1 0-1 0 0,1 0 1 0 0,0 0-1 0 0,0 0 1 0 0,0 0-1 0 0,0 0 1 0 0,0-1-1 0 0,0 1 1 0 0,0 0-1 0 0,0 0 1 0 0,0 0-1 0 0,0 0 0 0 0,0 0 0 0 0,-5-13 32 0 0,-4-6 58 0 0,5 7-46 0 0,3-1-33 0 0,0-1-1 0 0,-5-1 21 0 0,5 12-28 0 0,0 0-1 0 0,0 0 1 0 0,0 0 0 0 0,0 0 0 0 0,0-1 0 0 0,1 1 0 0 0,-1 0-1 0 0,1-2-2 0 0,0-93-5 0 0,0 60-50 0 0,0 35 54 0 0,0 0-1 0 0,0-1 1 0 0,1 1-1 0 0,-1 0 1 0 0,1 0-1 0 0,0 0 1 0 0,0 0-1 0 0,0 0 1 0 0,1-2 1 0 0,4-10-13 0 0,-5-4-26 0 0,-1 16 33 0 0,0 0 0 0 0,0-1 0 0 0,0 1 0 0 0,1 0 0 0 0,-1 0 0 0 0,1 0 0 0 0,0-1 0 0 0,0 1 6 0 0,12-20-49 0 0,-1 3 21 0 0,-8 10-2 0 0,-3 8 27 0 0,0 0 1 0 0,0 0-1 0 0,1 0 1 0 0,-1 0-1 0 0,0 0 0 0 0,1 0 1 0 0,-1 0-1 0 0,1 0 0 0 0,0 0 3 0 0,40-41-82 0 0,-35 40 30 0 0,2 3 49 0 0,-7 1-6 0 0,-1-1 6 0 0,0 0 0 0 0,-1 0 0 0 0,1 0 0 0 0,0 0 0 0 0,0 0-1 0 0,0 0 1 0 0,0-1 0 0 0,-1 1 0 0 0,1 0 0 0 0,0 0 0 0 0,0 0 0 0 0,-1-1 0 0 0,1 1 0 0 0,1-1 3 0 0,1-4-13 0 0,-3 5 13 0 0,0 0 0 0 0,0-1 0 0 0,0 1 0 0 0,0 0 1 0 0,0 0-1 0 0,0 0 0 0 0,0 0 0 0 0,0 0 0 0 0,0 0 0 0 0,0 0 1 0 0,0 0-1 0 0,0-1 0 0 0,0 1 0 0 0,0 0 0 0 0,0 0 0 0 0,1 0 1 0 0,-1 0-1 0 0,0 0 0 0 0,0 0 0 0 0,0 0 0 0 0,0 0 0 0 0,0 0 1 0 0,0 0-1 0 0,0 0 0 0 0,0 0 0 0 0,0 0 0 0 0,1 0 0 0 0,-1-1 0 0 0,0 1 1 0 0,0 0-1 0 0,0 0 0 0 0,0 0 0 0 0,0 0 0 0 0,0 0 0 0 0,0 0 1 0 0,0 0-1 0 0,1 0 0 0 0,-1 0 0 0 0,0 0 0 0 0,0 0 0 0 0,0 0 1 0 0,0 1-1 0 0,0-1 0 0 0,0 0 0 0 0,0 0 0 0 0,0 0 0 0 0,1 0 1 0 0,-1 0-1 0 0,0 0 0 0 0,19 9-56 0 0,-13-6 32 0 0,-2 0 3 0 0,0 1 0 0 0,0-1 0 0 0,0 1 0 0 0,-1-1 0 0 0,0 1 0 0 0,1 0 0 0 0,-2 0 0 0 0,1 1 0 0 0,0-1 0 0 0,-1 1 0 0 0,0-1 0 0 0,1 3 21 0 0,-1-3-15 0 0,-1-1 8 0 0,0 0 0 0 0,0-1 0 0 0,-1 1 1 0 0,1 0-1 0 0,-1 0 0 0 0,0 0 0 0 0,0 0 0 0 0,0-1 0 0 0,0 1 0 0 0,0 0 0 0 0,-1 1 7 0 0,1 4-32 0 0,0 12-32 0 0,0 23 57 0 0,-3-28 7 0 0,-9 0 0 0 0,-11 8 0 0 0,20-20 0 0 0,-2-1 0 0 0,-10 0 0 0 0,7-2-13 0 0,4 0-35 0 0,2 0-51 0 0,1 0-111 0 0,-1-2-172 0 0,-11-11-2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46.7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 7920 0 0,'2'0'41'0'0,"3"0"-11"0"0,-3 0 15 0 0,1 0 49 0 0,0 0 73 0 0,-3 2 49 0 0,0 1-146 0 0,0 10 44 0 0,2-4-75 0 0,8-4-39 0 0,0 11-29 0 0,-7-8 81 0 0,-1-4 47 0 0,4 6 358 0 0,-1 1 60 0 0,10 19 1159 0 0,-10-20-1145 0 0,0 0-65 0 0,0 0-89 0 0,0 0-118 0 0,0 20 760 0 0,-1-21-769 0 0,4 5 195 0 0,0 0-8 0 0,-3-6-201 0 0,-2 8 193 0 0,-1-1-64 0 0,3-8-206 0 0,0 3 58 0 0,-2 3 52 0 0,-3-12-251 0 0,0-1-1 0 0,0 1 1 0 0,0 0-1 0 0,0-1 1 0 0,0 1-1 0 0,0 0 1 0 0,0-1-1 0 0,0 1 1 0 0,0-1-1 0 0,0 1 0 0 0,1 0 1 0 0,-1-1-1 0 0,0 1 1 0 0,1-1-1 0 0,-1 1 1 0 0,0 0-1 0 0,1-1 1 0 0,-1 1-1 0 0,1-1 1 0 0,-1 1-1 0 0,0-1 0 0 0,1 0 1 0 0,-1 1-1 0 0,1-1 1 0 0,0 1-1 0 0,-1-1-17 0 0,1 0 15 0 0,-1 1 1 0 0,1-1-1 0 0,-1 1 0 0 0,1-1 0 0 0,-1 0 0 0 0,1 1 0 0 0,-1-1 1 0 0,1 1-1 0 0,-1-1 0 0 0,0 1 0 0 0,1-1 0 0 0,-1 1 0 0 0,0 0 1 0 0,1-1-1 0 0,-1 1 0 0 0,0-1 0 0 0,0 1 0 0 0,1 0 0 0 0,-1-1 0 0 0,0 1 1 0 0,0 0-1 0 0,0-1 0 0 0,0 1 0 0 0,0 0 0 0 0,0-1 0 0 0,0 1-15 0 0,0 3 36 0 0,0-1 90 0 0,-1-1 74 0 0,1-1 57 0 0,0-2 103 0 0,-2-3 537 0 0,0 1-601 0 0,1 0-50 0 0,0 0-68 0 0,-1 0-88 0 0,0 1-88 0 0,1 0-54 0 0,-1 0-57 0 0,1 0-66 0 0,-14-17 284 0 0,5-2-102 0 0,7 16-19 0 0,-3-10-46 0 0,0-3 38 0 0,3 8 18 0 0,2 5 2 0 0,-1-1 0 0 0,2 1 0 0 0,-1 0 0 0 0,1-1 0 0 0,0 1 0 0 0,0-1 0 0 0,0 1 0 0 0,1-1 0 0 0,-1-6 0 0 0,0 0-3 0 0,0 9-1 0 0,0 0 0 0 0,0 0 1 0 0,0 0-1 0 0,0 0 1 0 0,0 0-1 0 0,1 0 1 0 0,-1 0-1 0 0,1 0 1 0 0,0 0-1 0 0,0 1 1 0 0,0-1-1 0 0,0 0 1 0 0,0 0-1 0 0,1 1 0 0 0,-1-1 1 0 0,1 0-1 0 0,1-1 4 0 0,8-18 2 0 0,-1-1-30 0 0,0 10-36 0 0,-3 6 28 0 0,-4 3 28 0 0,0 1-1 0 0,0 0 1 0 0,0 0-1 0 0,0 0 1 0 0,1 1-1 0 0,0-1 9 0 0,19-8-89 0 0,-16 7 77 0 0,-3 3-3 0 0,0 0 1 0 0,0 0-1 0 0,0 0 1 0 0,1 1-1 0 0,-1 0 0 0 0,0-1 1 0 0,0 2-1 0 0,0-1 1 0 0,4 1 14 0 0,8 0-36 0 0,-16-2 34 0 0,1 1-1 0 0,0 0 0 0 0,-1 0 1 0 0,1 0-1 0 0,0 1 1 0 0,-1-1-1 0 0,1 0 1 0 0,0 0-1 0 0,-1 0 0 0 0,1 0 1 0 0,-1 1-1 0 0,1-1 1 0 0,0 0-1 0 0,-1 0 1 0 0,1 1-1 0 0,-1-1 0 0 0,1 1 1 0 0,-1-1-1 0 0,1 0 1 0 0,-1 1-1 0 0,1-1 1 0 0,-1 1-1 0 0,1-1 1 0 0,-1 1-1 0 0,0-1 0 0 0,1 1 3 0 0,-1 0-2 0 0,0-1-1 0 0,1 1 1 0 0,-1-1-1 0 0,1 1 1 0 0,-1-1-1 0 0,1 1 0 0 0,-1-1 1 0 0,1 1-1 0 0,-1-1 1 0 0,1 0-1 0 0,-1 1 1 0 0,1-1-1 0 0,-1 0 1 0 0,1 1-1 0 0,0-1 0 0 0,-1 0 1 0 0,1 0-1 0 0,-1 0 1 0 0,1 1-1 0 0,0-1 1 0 0,-1 0-1 0 0,1 0 0 0 0,0 0 1 0 0,-1 0-1 0 0,1 0 1 0 0,0 0 2 0 0,0 0-1 0 0,0 0 0 0 0,1 0 0 0 0,-1 0 0 0 0,0 0 0 0 0,0 0 0 0 0,1 0 0 0 0,-1 1 0 0 0,0-1 0 0 0,0 0 0 0 0,0 1 0 0 0,0-1 0 0 0,1 1 0 0 0,-1-1 0 0 0,0 1 0 0 0,0 0 0 0 0,0-1 0 0 0,0 1-1 0 0,0 0 1 0 0,0 0 0 0 0,-1 0 0 0 0,1 0 0 0 0,0 0 0 0 0,0 0 0 0 0,-1 0 0 0 0,2 1 1 0 0,3 10-48 0 0,5-7 36 0 0,5 23 12 0 0,-15-27 1 0 0,1 0-1 0 0,-1 0 0 0 0,1 0 0 0 0,-1 0 0 0 0,1 0 1 0 0,-1 0-1 0 0,0 0 0 0 0,0 0 0 0 0,1 0 1 0 0,-1 0-1 0 0,0 0 0 0 0,0 0 0 0 0,0 0 0 0 0,0 0 1 0 0,0 0-1 0 0,-1 1 0 0 0,0 25-57 0 0,1-25 56 0 0,0 0 1 0 0,0-1-1 0 0,0 1 0 0 0,-1-1 0 0 0,1 1 1 0 0,0 0-1 0 0,-1-1 0 0 0,0 1 0 0 0,1-1 1 0 0,-1 0-1 0 0,0 1 0 0 0,0-1 0 0 0,0 1 1 0 0,0-1 0 0 0,-3 7-1 0 0,1-4 1 0 0,3-3 0 0 0,0 0 0 0 0,0-1 0 0 0,-1 1 0 0 0,1 0 0 0 0,0-1 0 0 0,0 1 0 0 0,-1-1 0 0 0,1 1 0 0 0,-1-1 0 0 0,1 1 0 0 0,-1-1 0 0 0,1 1 0 0 0,-1-1 0 0 0,1 1 0 0 0,-1-1 0 0 0,1 0 0 0 0,-1 1 0 0 0,1-1 0 0 0,-1 0 0 0 0,0 1 0 0 0,1-1 0 0 0,-1 0 0 0 0,-4 2 0 0 0,-10 11-12 0 0,10-9-7 0 0,0 0 0 0 0,-1 0 0 0 0,0 0 0 0 0,1-1 0 0 0,-1 0-1 0 0,-1 0 20 0 0,2 0-25 0 0,2-2-196 0 0,1 0 78 0 0,0-1 67 0 0,-1 1 57 0 0,-1 0 99 0 0,-8-1 298 0 0,9 0-335 0 0,-1 0-89 0 0,2 0-36 0 0,0 0-48 0 0,-1 0-56 0 0,1-1-63 0 0,0 1-92 0 0,0 0-86 0 0,-1 0-95 0 0,1 0-102 0 0,-1-1-110 0 0,1 1-119 0 0,0 0-125 0 0,0 0 438 0 0,1 0-33 0 0,-5 0-1612 0 0,-3 0-1234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47.1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168 1 8520 0 0,'0'0'190'0'0,"0"0"28"0"0,0 0 11 0 0,-3 0-21 0 0,-7 0-91 0 0,-1 1 359 0 0,2 3-40 0 0,2 1-46 0 0,1 1-51 0 0,-1 0-32 0 0,-1 0-79 0 0,2-3-76 0 0,-8 4 110 0 0,12-6-225 0 0,0 0 1 0 0,0 0-1 0 0,1 0 0 0 0,-1 1 0 0 0,0-1 1 0 0,0 1-1 0 0,1-1 0 0 0,-1 1 1 0 0,1 0-1 0 0,-1 0 0 0 0,1-1 1 0 0,0 1-1 0 0,-1 1-37 0 0,-3 9 214 0 0,2-1-82 0 0,-6 9 77 0 0,7-17-179 0 0,-18 30 511 0 0,17-26-456 0 0,0 1-32 0 0,-2 17 100 0 0,-1-13-57 0 0,5-10-81 0 0,0-1-1 0 0,0 0 1 0 0,1 1-1 0 0,-1-1 0 0 0,0 0 1 0 0,1 1-1 0 0,0-1 1 0 0,-1 1-1 0 0,1-1 1 0 0,0 1-1 0 0,-1-1 1 0 0,1 1-1 0 0,0-1-14 0 0,0 6 56 0 0,0-5-39 0 0,0 0-1 0 0,0 0 1 0 0,0 1-1 0 0,0-1 1 0 0,0 0-1 0 0,0 0 1 0 0,1 0-1 0 0,-1 0 1 0 0,1 0 0 0 0,0 1-17 0 0,5 8 66 0 0,6 10 95 0 0,3-3-9 0 0,-5-10-99 0 0,20 7 116 0 0,-28-14-154 0 0,0-1 0 0 0,0 1 1 0 0,0 0-1 0 0,0-1 0 0 0,0 0 0 0 0,0 1 0 0 0,1-1 1 0 0,-1 0-1 0 0,0 0 0 0 0,0 0 0 0 0,0 0 0 0 0,0 0 1 0 0,0-1-1 0 0,1 1 0 0 0,-1-1 0 0 0,0 1 1 0 0,0-1-1 0 0,0 0 0 0 0,0 0 0 0 0,0 0 0 0 0,0 0 1 0 0,0 0-16 0 0,0-1 26 0 0,1 1 1 0 0,0 0 0 0 0,-1 0-1 0 0,1 0 1 0 0,0 0 0 0 0,0 0-1 0 0,-1 1 1 0 0,1 0 0 0 0,1-1-27 0 0,-3 1 15 0 0,1 0 0 0 0,-1 0 1 0 0,1 0-1 0 0,-1 0 1 0 0,1-1-1 0 0,-1 1 1 0 0,0-1-1 0 0,1 1 0 0 0,-1-1 1 0 0,2 0-16 0 0,-2 1 7 0 0,0-1 0 0 0,-1 0 1 0 0,1 1-1 0 0,0-1 0 0 0,0 0 1 0 0,0 0-1 0 0,0 1 0 0 0,-1-1 1 0 0,1 0-1 0 0,0 0 0 0 0,-1 0 1 0 0,1 0-1 0 0,-1 0-7 0 0,1 0 1 0 0,-1 0 0 0 0,0 0 0 0 0,1 1 0 0 0,-1-1 0 0 0,1 0 0 0 0,-1 0 0 0 0,1 0 0 0 0,-1 1 0 0 0,1-1 0 0 0,0 0 0 0 0,-1 0 0 0 0,1 1 0 0 0,0-1 0 0 0,0 1 0 0 0,0-1 0 0 0,-1 1 0 0 0,1-1 0 0 0,0 1 0 0 0,0-1 0 0 0,0 1 0 0 0,0 0 0 0 0,0-1 0 0 0,0 1 1 0 0,0 0-2 0 0,0 0-1 0 0,0 0 1 0 0,0-1 0 0 0,0 1 0 0 0,0 0 0 0 0,-1-1 0 0 0,1 1 0 0 0,0-1 0 0 0,0 1 0 0 0,0-1 0 0 0,0 1 0 0 0,-1-1 0 0 0,1 1-1 0 0,0-1 1 0 0,-1 0 0 0 0,1 1 0 0 0,0-1 0 0 0,-1 0 0 0 0,1 0 0 0 0,-1 0 0 0 0,1 1 0 0 0,-1-1 0 0 0,1 0 0 0 0,-1 0 0 0 0,0 0 0 0 0,4-5-14 0 0,3 0 48 0 0,8-12 90 0 0,0-13-7 0 0,-14 29-116 0 0,-1 0 0 0 0,1 0 0 0 0,0 0 0 0 0,-1 0 0 0 0,1 0 0 0 0,-1 0 0 0 0,0 0 0 0 0,0 0 1 0 0,0-1-1 0 0,0 1 0 0 0,0 0 0 0 0,0 0 0 0 0,0 0 0 0 0,-1 0 0 0 0,0-3-1 0 0,-5-12-6 0 0,-2 1-41 0 0,5 10 9 0 0,-9-14-75 0 0,-2-3 0 0 0,10 11 6 0 0,-1 3-64 0 0,-1 0-100 0 0,-6-3-213 0 0,7 6 297 0 0,-10-9-417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49.7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212 0 6832 0 0,'-5'0'44'0'0,"-5"0"-3"0"0,6 0 8 0 0,-2 0 45 0 0,-2 0 70 0 0,1 1-105 0 0,2 1 20 0 0,-3 2 122 0 0,3-1-19 0 0,0 0 39 0 0,-1-2 39 0 0,-1 0 35 0 0,7-1-267 0 0,-1 0 1 0 0,1 0-1 0 0,-1 0 0 0 0,1 0 1 0 0,0 0-1 0 0,-1 0 0 0 0,1 0 1 0 0,-1 0-1 0 0,1 0 0 0 0,-1 0 1 0 0,1 0-1 0 0,-1 0 0 0 0,1 0 1 0 0,-1 0-1 0 0,1 1 0 0 0,-1-1 1 0 0,1 0-1 0 0,0 0 0 0 0,-1 0 1 0 0,1 1-1 0 0,-1-1 0 0 0,1 0 1 0 0,0 1-1 0 0,-1-1 0 0 0,1 0 1 0 0,0 1-1 0 0,-1-1 0 0 0,1 0 1 0 0,0 1-1 0 0,0-1 0 0 0,-1 1 1 0 0,1 0-29 0 0,-4 5 424 0 0,-1-2-91 0 0,-2-1-61 0 0,-9 7 237 0 0,9-3-253 0 0,3-4-127 0 0,1 0 0 0 0,0 1 0 0 0,0-1 0 0 0,1 0 0 0 0,-1 1 0 0 0,0 0-129 0 0,-1 6 278 0 0,0-2-80 0 0,4-7-180 0 0,-1 0 0 0 0,1 0 1 0 0,-1-1-1 0 0,1 1 0 0 0,-1 0 1 0 0,0-1-1 0 0,1 1 1 0 0,-1 0-1 0 0,0-1 0 0 0,1 1 1 0 0,-1-1-1 0 0,0 1 0 0 0,0-1-18 0 0,-10 8 269 0 0,8-4-159 0 0,2 3 13 0 0,-2 5-5 0 0,-4 1 39 0 0,7-12-137 0 0,-1 1 1 0 0,0-1-1 0 0,1 0 0 0 0,-1 1 1 0 0,0-1-1 0 0,1 0 0 0 0,0 1 0 0 0,-1-1 1 0 0,1 0-1 0 0,0 1 0 0 0,-1 0-20 0 0,-1 3 162 0 0,-2-2-111 0 0,-2 6 41 0 0,4 1-28 0 0,1 8 38 0 0,1-15-15 0 0,3-1-13 0 0,0 1-50 0 0,1 2 1 0 0,-1-3 29 0 0,-1 1 42 0 0,0-2-17 0 0,0-1-34 0 0,7-1-6 0 0,-6 1-7 0 0,8 0 32 0 0,10 1 48 0 0,-8-5-80 0 0,-8 2-32 0 0,1-1 0 0 0,0 0 0 0 0,0 0 0 0 0,0-1 0 0 0,-1 0 0 0 0,1 0 0 0 0,-1 0 0 0 0,11-7 29 0 0,-4 4 34 0 0,-5-5 15 0 0,4-4-27 0 0,1 4-40 0 0,-7 8-11 0 0,-1 0 0 0 0,1 0 0 0 0,-1-1 0 0 0,0 1 0 0 0,0-1 0 0 0,0-2 0 0 0,1-4 0 0 0,-5 10 0 0 0,0 0 0 0 0,1 0 0 0 0,-1 0 0 0 0,1 0 0 0 0,-1 0 0 0 0,1 0 0 0 0,-1 0 0 0 0,1 0 0 0 0,0 0 0 0 0,-1 0 0 0 0,1 0 0 0 0,0 1 0 0 0,0-1 0 0 0,0 0 0 0 0,0 0 0 0 0,-1 1 0 0 0,1-1 0 0 0,1 0 0 0 0,5-2 0 0 0,-7 3 0 0 0,1 0 0 0 0,-1 0 0 0 0,1 0 0 0 0,-1-1 0 0 0,0 1 0 0 0,1 0 0 0 0,-1 0 0 0 0,1 0 0 0 0,-1-1 0 0 0,1 1 0 0 0,-1 0 0 0 0,0-1 0 0 0,1 1 0 0 0,-1 0 0 0 0,0-1 0 0 0,1 1 0 0 0,-1-1 0 0 0,0 1 0 0 0,0 0 0 0 0,1-1 0 0 0,-1 1 0 0 0,0-1 0 0 0,0 1 0 0 0,0-1 0 0 0,0 1 0 0 0,1-1 0 0 0,-1 1 0 0 0,0-1 0 0 0,0 1 0 0 0,0-1 0 0 0,0 1 0 0 0,0-1 0 0 0,0 1 0 0 0,0-1 0 0 0,0 1 0 0 0,-1-1 0 0 0,1 1 0 0 0,0 0 0 0 0,0-1 0 0 0,0 0 0 0 0,0 0 0 0 0,0 0 0 0 0,0 0 0 0 0,0 1 0 0 0,0-1 0 0 0,0 0 0 0 0,1 0 0 0 0,-1 0 0 0 0,0 1 0 0 0,0-1 0 0 0,1 0 0 0 0,-1 0 0 0 0,1 0 0 0 0,-1 1 0 0 0,1-1 0 0 0,-1 1 0 0 0,0 0 0 0 0,1 0 0 0 0,-1 0 0 0 0,1-1 0 0 0,-1 1 0 0 0,1 0 0 0 0,-1 0 0 0 0,1 0 0 0 0,-1 0 0 0 0,1 0 0 0 0,-1 0 0 0 0,1 0 0 0 0,-1 0 0 0 0,1 0 0 0 0,-1 0 0 0 0,1 0 0 0 0,-1 0 0 0 0,1 1 0 0 0,-1-1 0 0 0,0 0 0 0 0,1 0 0 0 0,-1 0 0 0 0,1 1 0 0 0,-1-1 0 0 0,1 0 0 0 0,0 1 0 0 0,0-1 0 0 0,0 1 0 0 0,0 0 0 0 0,-1-1 0 0 0,1 1 0 0 0,0 0 0 0 0,0-1 0 0 0,-1 1 0 0 0,1 0 0 0 0,-1 0 0 0 0,1 0 0 0 0,-1-1 0 0 0,1 1 0 0 0,-1 0 0 0 0,1 0 0 0 0,-1 0 0 0 0,0 0 0 0 0,1 0 0 0 0,-1 0 0 0 0,0 0 0 0 0,0 0 0 0 0,0 0 0 0 0,0 0 0 0 0,0 0 0 0 0,0 1 0 0 0,0 0 0 0 0,1 0 0 0 0,-1 1 0 0 0,0-1 0 0 0,1 0 0 0 0,-1 0 0 0 0,1 0 0 0 0,0 0 0 0 0,0 1 0 0 0,1 0 0 0 0,0-1 0 0 0,-1 1 0 0 0,1 0 0 0 0,-1 1 0 0 0,0-1 0 0 0,0 0 0 0 0,0 0 0 0 0,1 3 0 0 0,-2-3 0 0 0,1 1 0 0 0,0-1 0 0 0,0 0 0 0 0,0 0 0 0 0,1 0 0 0 0,-1 0 0 0 0,1 0 0 0 0,1 2 0 0 0,-2-3 2 0 0,-1 0 0 0 0,1-1 1 0 0,-1 1-1 0 0,1 0 1 0 0,-1 0-1 0 0,0 0 0 0 0,0 0 1 0 0,0-1-1 0 0,0 1 1 0 0,0 0-1 0 0,0 1-2 0 0,-1-1 7 0 0,1 0 0 0 0,0-1 0 0 0,0 1-1 0 0,0 0 1 0 0,0 0 0 0 0,1 0 0 0 0,-1 0-1 0 0,0-1 1 0 0,1 1 0 0 0,-1 0 0 0 0,1 1-7 0 0,9 9 89 0 0,-6-5 20 0 0,-5 1-86 0 0,1-5-7 0 0,2 12-2 0 0,3-7-15 0 0,-4-7 0 0 0,0 1-1 0 0,0-1 1 0 0,0 1-1 0 0,-1-1 0 0 0,1 1 1 0 0,0-1-1 0 0,-1 1 1 0 0,1-1-1 0 0,-1 1 1 0 0,0-1-1 0 0,1 3 2 0 0,-1-2-85 0 0,0-2-11 0 0,0 0 66 0 0,0 0-20 0 0,0 0-25 0 0,0 0-41 0 0,0 0-20 0 0,0 0-43 0 0,0 0-48 0 0,0 0-53 0 0,0 0-60 0 0,0 0-53 0 0,0 0-48 0 0,0 0-43 0 0,0 0-144 0 0,0 0-41 0 0,0 0-174 0 0,0 0-467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52.1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60 1 9184 0 0,'0'0'208'0'0,"0"0"33"0"0,0 0 14 0 0,0 2-42 0 0,1 3-180 0 0,1 3-23 0 0,6 7-10 0 0,-10-9 23 0 0,-1 0 50 0 0,-1 2 95 0 0,2 2 88 0 0,0 3 210 0 0,-3-3-81 0 0,0-2-108 0 0,3-2-29 0 0,-1 0 28 0 0,-3-1-57 0 0,5-5-210 0 0,1 0 1 0 0,-1 0-1 0 0,1 0 1 0 0,-1 1-1 0 0,1-1 1 0 0,0 0-1 0 0,-1 1 0 0 0,1-1 1 0 0,0 0-1 0 0,-1 1 1 0 0,1-1-1 0 0,0 0 1 0 0,-1 1-1 0 0,1-1 0 0 0,0 1 1 0 0,0-1-1 0 0,0 0 1 0 0,-1 1-1 0 0,1-1 1 0 0,0 1-1 0 0,0-1 1 0 0,0 1-1 0 0,0-1 0 0 0,0 1 1 0 0,0-1-1 0 0,0 1 1 0 0,0-1-1 0 0,0 1 1 0 0,0-1-1 0 0,0 1 1 0 0,0-1-1 0 0,0 1-9 0 0,0 13 185 0 0,0 10 52 0 0,-2-7-106 0 0,-5-9 2 0 0,6-8-126 0 0,1 0-1 0 0,-1 1 1 0 0,1-1-1 0 0,0 0 1 0 0,-1 1-1 0 0,1-1 1 0 0,0 0-1 0 0,-1 1 1 0 0,1-1-1 0 0,0 0 1 0 0,-1 1-1 0 0,1-1 1 0 0,0 1-1 0 0,0-1 1 0 0,0 1-1 0 0,-1-1 1 0 0,1 1-1 0 0,0-1 1 0 0,0 1-1 0 0,0-1 1 0 0,0 0-1 0 0,0 1 1 0 0,0-1-1 0 0,0 1 1 0 0,0-1-1 0 0,0 1 1 0 0,0-1-1 0 0,0 1 1 0 0,0 0-7 0 0,0 8 86 0 0,-2-3-59 0 0,0-3-90 0 0,-1 2 89 0 0,0-1 14 0 0,2-1-48 0 0,0-1-40 0 0,0 0-54 0 0,0 0-35 0 0,0 0-54 0 0,1 0-64 0 0,0 0-72 0 0,0-1 22 0 0,0 0-48 0 0,0-1-42 0 0,0 0-39 0 0,0 1-128 0 0,0-1-37 0 0,0 0-1329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54.5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8376 0 0,'0'0'190'0'0,"0"0"28"0"0,0 0 8 0 0,2 0-28 0 0,4 0-158 0 0,-2 3 58 0 0,-2 1 78 0 0,-1 1 95 0 0,2 0 314 0 0,-1-2-564 0 0,-1-1 55 0 0,1 1 47 0 0,-1-1 37 0 0,1 2 92 0 0,1 8 555 0 0,-2-6-491 0 0,-1 0-89 0 0,0-1-77 0 0,2 6 150 0 0,3 0 39 0 0,2 2 3 0 0,-6 0-57 0 0,-1-6-203 0 0,0 1 37 0 0,0 9 209 0 0,0 1 77 0 0,0 26 646 0 0,0-33-757 0 0,0 0-37 0 0,0-9 52 0 0,0 1-19 0 0,0-2-277 0 0,0 1 38 0 0,0 2 95 0 0,0 8 271 0 0,0-8-333 0 0,0-2-47 0 0,0 1 118 0 0,0-3-10 0 0,0 0-11 0 0,0 2-46 0 0,0-1-280 0 0,0-1 62 0 0,0 0 54 0 0,0 1 49 0 0,0-1 70 0 0,0 1 85 0 0,0 0 482 0 0,0 0-514 0 0,0-1-38 0 0,0 1-48 0 0,0-1-61 0 0,0 1-74 0 0,0-1-86 0 0,0 1-58 0 0,0-1-86 0 0,0 1-94 0 0,0 0-102 0 0,0-1-111 0 0,0 1-119 0 0,0 0 343 0 0,0-1-33 0 0,0 0-33 0 0,0 1-36 0 0,0-1-1685 0 0,0 0-1268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1:19.4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257 16 6776 0 0,'0'0'198'0'0,"1"-1"-54"0"0,1-1-13 0 0,2-2 42 0 0,2-2 142 0 0,-4 4 262 0 0,-2 2 21 0 0,0 0-12 0 0,0 0-54 0 0,0 0-20 0 0,0 0-6 0 0,0 0-25 0 0,0 0-94 0 0,0 0-41 0 0,4 0-167 0 0,-1 0 34 0 0,8 4 930 0 0,-9-2-845 0 0,1-1-76 0 0,-2 1-126 0 0,1-1-64 0 0,-1 0-74 0 0,0 0-85 0 0,2 2 289 0 0,-3-1-8 0 0,0 2-97 0 0,-1 8 97 0 0,4 0 45 0 0,2-5-83 0 0,1 3 74 0 0,-6-9-176 0 0,1-1-1 0 0,-1 1 1 0 0,0 0-1 0 0,0 0 1 0 0,0-1-1 0 0,0 1 1 0 0,0 0-1 0 0,0-1 1 0 0,0 1-1 0 0,0 0 1 0 0,0-1-1 0 0,0 1 1 0 0,0 0-1 0 0,0-1 1 0 0,-1 1 0 0 0,1 0-1 0 0,0-1 1 0 0,-1 1-14 0 0,-3 7 131 0 0,-4 9 87 0 0,8-16-210 0 0,-1 0 1 0 0,1 0-1 0 0,0 1 1 0 0,0-1 0 0 0,0 0-1 0 0,0 0 1 0 0,0 1-1 0 0,0-1 1 0 0,0 0 0 0 0,1 0-1 0 0,-1 1 1 0 0,0-1-1 0 0,1 0 1 0 0,-1 0 0 0 0,1 0-1 0 0,-1 1-8 0 0,2 1 17 0 0,0 1-1 0 0,-1-1 1 0 0,1 1-1 0 0,-1 0 1 0 0,0-1 0 0 0,0 1-1 0 0,0 0 1 0 0,0 0-1 0 0,-1 1-16 0 0,1 17 109 0 0,-1 40 176 0 0,0-3-35 0 0,0-54-218 0 0,1 1 0 0 0,-1-1-1 0 0,1 0 1 0 0,1 0-1 0 0,-1 0 1 0 0,1 1-32 0 0,0-1 32 0 0,0 1 1 0 0,-1-1 0 0 0,0 0-1 0 0,0 0 1 0 0,-1 1 0 0 0,1 1-33 0 0,-1 7 65 0 0,-1-8-31 0 0,1 0 0 0 0,0 1 0 0 0,1-1 1 0 0,-1 0-1 0 0,1 0 0 0 0,0 1-34 0 0,5 8 95 0 0,-5-12-73 0 0,0 0 1 0 0,1 0-1 0 0,-2 0 0 0 0,1 0 0 0 0,0 1 0 0 0,-1-1 0 0 0,1 0 0 0 0,-1 2-22 0 0,0-3 15 0 0,0-1 0 0 0,0 1-1 0 0,0 0 1 0 0,1 0-1 0 0,-1-1 1 0 0,0 1 0 0 0,1 0-1 0 0,-1-1 1 0 0,1 1-1 0 0,0 0 1 0 0,0-1-1 0 0,-1 1 1 0 0,1-1 0 0 0,1 1-15 0 0,-1 0 14 0 0,0-1 1 0 0,-1 1-1 0 0,1-1 0 0 0,0 1 1 0 0,0-1-1 0 0,-1 1 1 0 0,1 0-1 0 0,-1-1 1 0 0,1 1-1 0 0,-1 0 1 0 0,0-1-1 0 0,0 1 1 0 0,0 0-1 0 0,0 0-14 0 0,0 4 37 0 0,0 5 10 0 0,0-5 15 0 0,0 4 49 0 0,0 16 84 0 0,0-3 5 0 0,0-4 71 0 0,0-11-87 0 0,0-1 40 0 0,0-4-56 0 0,0-3 6 0 0,0 0-80 0 0,0 0-68 0 0,0 0-46 0 0,0 0-76 0 0,0 0-126 0 0,0 0-24 0 0,0 0-30 0 0,0 2-117 0 0,0 8-50 0 0,0-8 248 0 0,0-1-36 0 0,0-1-74 0 0,0 0 103 0 0,0 0-41 0 0,0 0-41 0 0,0 0-41 0 0,0 0-36 0 0,0 0-33 0 0,0 0-253 0 0,0 0-54 0 0,0 0-820 0 0,0 0-640 0 0,0 0-1220 0 0</inkml:trace>
  <inkml:trace contextRef="#ctx0" brushRef="#br0" timeOffset="372.45">0 288 8088 0 0,'0'0'182'0'0,"0"0"29"0"0,0 0 12 0 0,3 0-37 0 0,5 0-151 0 0,-1 0-3 0 0,6 0 33 0 0,-12 0-7 0 0,1 0-1 0 0,-1 0 1 0 0,1-1-1 0 0,0 1 1 0 0,-1 0-1 0 0,1-1 1 0 0,-1 1-1 0 0,1-1 1 0 0,-1 0-1 0 0,1 1 1 0 0,-1-1-1 0 0,0 0 1 0 0,1 0-1 0 0,-1 0-57 0 0,7-4 302 0 0,-2 2 4 0 0,0 0-40 0 0,6-2 161 0 0,2 1-56 0 0,8 2 28 0 0,-9 2-202 0 0,-2 1-15 0 0,-3-1-27 0 0,0-2 11 0 0,3 0 44 0 0,-2 0-88 0 0,25-6 245 0 0,-7 6-84 0 0,-3 0-60 0 0,4-4 6 0 0,2 0-12 0 0,-3 5-17 0 0,-19 1-167 0 0,29-1 86 0 0,-30 0-104 0 0,0 0 1 0 0,-1 0 0 0 0,1 0 0 0 0,-1 0 0 0 0,0-1 0 0 0,1 0 0 0 0,-1-1 0 0 0,0 0-16 0 0,-1 1 7 0 0,1-1 1 0 0,-1 1 0 0 0,1 0 0 0 0,-1 1-1 0 0,1-1 1 0 0,0 1 0 0 0,0 0 0 0 0,1 1-8 0 0,29-1-62 0 0,-18 1-5 0 0,-9 0 19 0 0,0-1 1 0 0,0 0-1 0 0,0-1 0 0 0,5-1 48 0 0,7-2-174 0 0,-11 2 51 0 0,-1 1-37 0 0,-2 0 26 0 0,13-7-139 0 0,-12 5 130 0 0,-1 1-6 0 0,-1 0-50 0 0,-1 0-64 0 0,0 1-77 0 0,-2 2 64 0 0,0-1-43 0 0,-1 0-37 0 0,0 1-33 0 0,3-1-470 0 0,1-1-76 0 0,4-2-643 0 0,7-4-886 0 0</inkml:trace>
  <inkml:trace contextRef="#ctx0" brushRef="#br0" timeOffset="902.91">802 31 7248 0 0,'0'0'209'0'0,"0"2"-5"0"0,0 21-123 0 0,0-20-38 0 0,0-1 89 0 0,2 1 151 0 0,3 3-20 0 0,0 1 39 0 0,-3 0-67 0 0,-1 0 37 0 0,0 4 107 0 0,5 1 21 0 0,0 0-31 0 0,-4-1-45 0 0,-2-2-84 0 0,0 1-21 0 0,0-3-53 0 0,0-4-119 0 0,1-1-1 0 0,-1 1 1 0 0,1-1 0 0 0,-1 0-1 0 0,1 0 1 0 0,0 1-1 0 0,0-1 1 0 0,0 0 0 0 0,0 1-47 0 0,7 10 249 0 0,1 6-7 0 0,-7-12-116 0 0,-1 0-1 0 0,0 1 1 0 0,-1-1-1 0 0,1 1 1 0 0,-1 4-126 0 0,0 13 281 0 0,4 0-49 0 0,9 10 61 0 0,-11-29-237 0 0,0-1 1 0 0,1 0 0 0 0,-2 1 0 0 0,1-1-1 0 0,-1 1 1 0 0,1 0 0 0 0,-1 0 0 0 0,-1 2-57 0 0,2 10 185 0 0,4-2-62 0 0,0-1-7 0 0,-5 2 52 0 0,-1-9-99 0 0,-1 13 72 0 0,5-7 7 0 0,1-6-70 0 0,-4-7-60 0 0,0 0-1 0 0,-1 0 0 0 0,1 1 1 0 0,0-1-1 0 0,0 1 1 0 0,-1-1-1 0 0,1 1 0 0 0,-1-1 1 0 0,1 1-1 0 0,-1-1 0 0 0,0 1 1 0 0,0 0-1 0 0,1-1 1 0 0,-1 1-18 0 0,0 3 106 0 0,0-1-42 0 0,0 3-24 0 0,0 8-26 0 0,0-10 38 0 0,0-1 54 0 0,0 1 48 0 0,0 0 70 0 0,0 0 80 0 0,0 0 95 0 0,-3-7-303 0 0,-1-1-63 0 0,3 2-31 0 0,1 1 1 0 0,0 0-1 0 0,-1-1 1 0 0,1 1-1 0 0,-1 0 1 0 0,1-1 0 0 0,0 1-1 0 0,-1 0 1 0 0,1-1-1 0 0,0 1 1 0 0,-1-1-1 0 0,1 1 1 0 0,0-1-1 0 0,0 1 1 0 0,-1-1 0 0 0,1 1-1 0 0,0-1 1 0 0,0 1-1 0 0,0-1-2 0 0,-3-32 26 0 0,3 23-10 0 0,-1 7-12 0 0,1-1 0 0 0,0 1 0 0 0,0-1 1 0 0,0 1-1 0 0,1-1 0 0 0,-1 1 0 0 0,1 0 0 0 0,0-1 0 0 0,0-1-4 0 0,2-3-1 0 0,11-32 3 0 0,-3 18-28 0 0,-7 16-19 0 0,0 0 0 0 0,1 0 1 0 0,0 1-1 0 0,3-2 45 0 0,9-11-92 0 0,-5 0 3 0 0,-9 13 56 0 0,0 0-1 0 0,0 0 1 0 0,1 1-1 0 0,-1 0 1 0 0,1 0-1 0 0,0 0 1 0 0,0 0-1 0 0,1 0 1 0 0,0 0 33 0 0,44-25-214 0 0,-17 16 103 0 0,-12 10 87 0 0,28 3-52 0 0,-48 0 76 0 0,1 0 0 0 0,-1 0 0 0 0,0 0-1 0 0,1-1 1 0 0,-1 1 0 0 0,1 0 0 0 0,-1 0 0 0 0,1 0 0 0 0,-1 1 0 0 0,1-1 0 0 0,-1 0 0 0 0,1 0 0 0 0,-1 0 0 0 0,1 0 0 0 0,-1 0 0 0 0,0 0 0 0 0,1 1 0 0 0,-1-1 0 0 0,1 0 0 0 0,-1 0 0 0 0,0 1 0 0 0,1-1 0 0 0,-1 0 0 0 0,1 0 0 0 0,-1 1 0 0 0,0-1 0 0 0,0 1 0 0 0,1-1 0 0 0,-1 0 0 0 0,0 1 0 0 0,1-1 0 0 0,-1 1 0 0 0,7 8-10 0 0,1-2-9 0 0,-6-5 16 0 0,0-1 0 0 0,0 1 0 0 0,0 0 0 0 0,0-1 0 0 0,-1 1-1 0 0,1 0 1 0 0,-1 0 0 0 0,1 0 0 0 0,-1 0 0 0 0,0 0 0 0 0,0 1 3 0 0,12 12 0 0 0,-12-14-1 0 0,0 1 1 0 0,1-1-1 0 0,-1 0 0 0 0,0 0 1 0 0,0 1-1 0 0,0-1 1 0 0,0 1-1 0 0,0-1 1 0 0,0 1-1 0 0,0-1 1 0 0,-1 1-1 0 0,1-1 1 0 0,-1 1-1 0 0,1 0 1 0 0,-1 0-1 0 0,1-1 0 0 0,-1 1 1 0 0,0 0-1 0 0,0-1 1 0 0,0 2 0 0 0,0 6-16 0 0,-1-5 10 0 0,1-1 1 0 0,0 1 0 0 0,0-1-1 0 0,0 1 1 0 0,0-1 0 0 0,1 1-1 0 0,0-1 1 0 0,-1 1 0 0 0,2 1 5 0 0,2 5-17 0 0,-3-7 13 0 0,1-1 0 0 0,-1 1 0 0 0,0 0 0 0 0,0 0 0 0 0,0 1 0 0 0,-1-1 0 0 0,1 0 0 0 0,-1 0 0 0 0,0 2 4 0 0,0-3 0 0 0,0-1 0 0 0,1 1 0 0 0,-1-1 0 0 0,0 1 0 0 0,1-1 0 0 0,-1 1 0 0 0,1-1 0 0 0,-1 1 0 0 0,1-1 0 0 0,-1 1 0 0 0,1-1 0 0 0,0 0 0 0 0,0 0 0 0 0,5 12 0 0 0,-5 3-1 0 0,-1-14 2 0 0,0 1 1 0 0,0-1-1 0 0,0 0 1 0 0,0 1-1 0 0,0-1 0 0 0,1 0 1 0 0,-1 0-1 0 0,1 1 0 0 0,-1-1 1 0 0,2 2-2 0 0,3 4 27 0 0,-4-7-18 0 0,0 0 0 0 0,-1 1 0 0 0,1-1 0 0 0,0 1 1 0 0,0-1-1 0 0,-1 0 0 0 0,1 1 0 0 0,-1 0 0 0 0,1-1 0 0 0,-1 1 0 0 0,0-1 0 0 0,0 1 0 0 0,1-1 1 0 0,-1 1-10 0 0,0 0 12 0 0,0-1 1 0 0,0 1 0 0 0,0-1 0 0 0,0 1 0 0 0,1-1 0 0 0,-1 1 0 0 0,0-1 0 0 0,1 0 0 0 0,-1 1-1 0 0,1-1 1 0 0,0 0 0 0 0,0 1 0 0 0,0-1-13 0 0,2 4 29 0 0,0-2-39 0 0,1 3 59 0 0,-5 3-39 0 0,1-9-5 0 0,0 5 38 0 0,0 5-59 0 0,0-7-124 0 0,0-3-56 0 0,0 0 140 0 0,0 0-11 0 0,0 0-24 0 0,0 0-42 0 0,0 0-18 0 0,0 0-43 0 0,0 0-48 0 0,0 0-56 0 0,0 0-59 0 0,0 0-55 0 0,0 0-48 0 0,0 0-44 0 0,0 0-148 0 0,0 0-42 0 0,0 0-180 0 0,0 0-482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55.3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7464 0 0,'0'0'216'0'0,"0"0"-57"0"0,0 0-12 0 0,0 0 51 0 0,0 0 164 0 0,0 0 301 0 0,0 0 17 0 0,0 0 16 0 0,0 0 41 0 0,0 0 21 0 0,0 0 2 0 0,0 0-314 0 0,0 0-176 0 0,0 0-38 0 0,0 0 68 0 0,0 0 153 0 0,0 0-18 0 0,0 0-34 0 0,0 0-129 0 0,0 0-59 0 0,0 0-11 0 0,0 0-25 0 0,2 2-101 0 0,0-1-128 0 0,-1 1 97 0 0,2 1 25 0 0,-2-2-92 0 0,0 0-41 0 0,0 0-30 0 0,0 0-43 0 0,0 0-50 0 0,1 1-56 0 0,-2-2-148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55.6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7800 0 0,'0'0'174'0'0,"0"0"29"0"0,0 0 13 0 0,0 0 31 0 0,0 0 102 0 0,0 0 47 0 0,0 0 11 0 0,0 0-35 0 0,0 0-150 0 0,0 0-59 0 0,0 0-132 0 0,0 0-80 0 0,0 0-69 0 0,0 0-95 0 0,0 0-112 0 0,0 0-101 0 0,0 0 54 0 0,0 0-39 0 0,0 0-490 0 0,0 0-391 0 0,0 0-741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55.9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7920 0 0,'0'0'174'0'0,"0"0"29"0"0,0 0 13 0 0,0 0-67 0 0,0 0-2 0 0,0 0 62 0 0,0 0 186 0 0,0 0 340 0 0,0 0 29 0 0,0 0-320 0 0,0 0-198 0 0,0 0-64 0 0,0 0 3 0 0,0 0 42 0 0,0 0-31 0 0,0 0-155 0 0,0 0-94 0 0,0 0-82 0 0,0 0-113 0 0,0 0-132 0 0,0 0-119 0 0,0 0 61 0 0,0-1-44 0 0,0-1-579 0 0,0-2-462 0 0,0-4-875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58.1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47 5848 0 0,'0'0'168'0'0,"0"0"-36"0"0,0 2 6 0 0,0 3 13 0 0,0 2 167 0 0,1-1 43 0 0,0-6-295 0 0,-1 1-1 0 0,1 0 1 0 0,-1 0-1 0 0,1 0 1 0 0,-1 0-1 0 0,1-1 1 0 0,0 1-1 0 0,-1 0 1 0 0,1 0 0 0 0,0-1-1 0 0,0 1 1 0 0,-1-1-1 0 0,1 1 1 0 0,0-1-1 0 0,0 1 1 0 0,0-1-1 0 0,0 1 1 0 0,1-1-66 0 0,-1 1 49 0 0,0 0 1 0 0,0-1 0 0 0,0 1 0 0 0,0 0-1 0 0,0 0 1 0 0,0 0 0 0 0,-1-1-1 0 0,1 1 1 0 0,0 0 0 0 0,0 0 0 0 0,-1 0-1 0 0,1 1 1 0 0,0-1 0 0 0,-1 0-1 0 0,1 0 1 0 0,-1 0 0 0 0,1 0-1 0 0,-1 0 1 0 0,0 1 0 0 0,0-1 0 0 0,1 0-1 0 0,-1 0 1 0 0,0 1 0 0 0,0-1-1 0 0,0 1-49 0 0,1 7 311 0 0,5-3 35 0 0,-3-4-127 0 0,0 3 84 0 0,-2-1-32 0 0,0 3 73 0 0,2 4-4 0 0,6 3 44 0 0,-8-13-230 0 0,0 0-37 0 0,1 2 29 0 0,-2-1-85 0 0,0 3-35 0 0,0-3 45 0 0,-1-1 15 0 0,1 0 41 0 0,0 0 50 0 0,0 0 58 0 0,0 3-92 0 0,0-1 44 0 0,0-1 86 0 0,0-2 430 0 0,-1-2-451 0 0,0 1-34 0 0,0-1-51 0 0,-1 0-66 0 0,0 1-78 0 0,1 0-41 0 0,-1 1-46 0 0,-1 0-49 0 0,3 0 114 0 0,0 0 0 0 0,0 0 0 0 0,0 0 1 0 0,0 0-1 0 0,0 0 0 0 0,0 0 0 0 0,0 0 1 0 0,0 0-1 0 0,0 0 0 0 0,0 0 0 0 0,-1 0 1 0 0,1 0-1 0 0,0 0 0 0 0,0 0 0 0 0,0 0 1 0 0,0 0-1 0 0,0 0 0 0 0,0 0 1 0 0,0 0-1 0 0,0 0 0 0 0,0 0 0 0 0,0 0 1 0 0,0 0-1 0 0,-1 0 0 0 0,1 0 0 0 0,0 0 1 0 0,0-1-1 0 0,0 1 0 0 0,0 0 0 0 0,0 0 1 0 0,0 0-1 0 0,0 0 0 0 0,0 0 0 0 0,0 0 1 0 0,0 0-1 0 0,0 0 0 0 0,0 0 1 0 0,0 0-1 0 0,0 0 0 0 0,0 0 0 0 0,0 0 1 0 0,0-1-1 0 0,0 1 0 0 0,0 0 0 0 0,0 0 1 0 0,0 0-1 0 0,0 0 0 0 0,0 0 0 0 0,0 0 1 0 0,0 0-1 0 0,0 0 0 0 0,0 0 0 0 0,0 0 1 0 0,0-1-1 0 0,0 1 0 0 0,0 0 1 0 0,0 0-2 0 0,0 0 1 0 0,0 0 1 0 0,0-1-1 0 0,0 1 1 0 0,0 0-1 0 0,0 0 1 0 0,0-1-1 0 0,0 1 1 0 0,0 0-1 0 0,0 0 1 0 0,0-1 0 0 0,0 1-1 0 0,0 0 1 0 0,0 0-1 0 0,0-1 1 0 0,0 1-1 0 0,0 0 1 0 0,0 0-1 0 0,0-1 1 0 0,0 1-1 0 0,0 0 1 0 0,0 0 0 0 0,0-1-1 0 0,-1 1 1 0 0,1 0-1 0 0,0 0 1 0 0,0 0-1 0 0,0-1 1 0 0,0 1-1 0 0,-1 0 1 0 0,1 0-1 0 0,0 0 1 0 0,0-1 0 0 0,-1 1-2 0 0,-6-6 29 0 0,-1-8 27 0 0,-7-16 8 0 0,9 24-54 0 0,6 5-8 0 0,-1 1-1 0 0,1 0 0 0 0,0 0 1 0 0,-1-1-1 0 0,1 1 0 0 0,0 0 1 0 0,0-1-1 0 0,-1 1 1 0 0,1 0-1 0 0,0-1 0 0 0,0 1 1 0 0,-1 0-1 0 0,1-1 0 0 0,0 1 1 0 0,0-1-1 0 0,0 1 0 0 0,0 0 1 0 0,-1-1-1 0 0,1 1 0 0 0,0-1 1 0 0,0 1-1 0 0,0 0 0 0 0,0-1 1 0 0,0 1-1 0 0,0-1-1 0 0,1-2 3 0 0,0-1-1 0 0,0 0 1 0 0,0 1 0 0 0,0-1 0 0 0,1 1 0 0 0,0-1 0 0 0,0 0-3 0 0,3-11 0 0 0,8 0 0 0 0,14-3-15 0 0,-24 14-6 0 0,2-2-17 0 0,9 5 20 0 0,-12 1 18 0 0,0 0 1 0 0,1 0-1 0 0,-1 0 0 0 0,0 0 1 0 0,0 0-1 0 0,0-1 0 0 0,0 1 1 0 0,1-1-1 0 0,-1 1 0 0 0,0-1 1 0 0,0 0-1 0 0,6-4-7 0 0,-7 4 3 0 0,1 0 1 0 0,-1 0 0 0 0,0 1-1 0 0,1-1 1 0 0,-1 0 0 0 0,1 1-1 0 0,-1-1 1 0 0,1 1 0 0 0,-1-1-1 0 0,1 1 1 0 0,0 0 0 0 0,-1-1 0 0 0,1 1-1 0 0,0 0 4 0 0,10 0-11 0 0,-9-1 11 0 0,1 1 0 0 0,0 0 0 0 0,0 0 0 0 0,0 0 0 0 0,-1 1 0 0 0,1 0 0 0 0,0-1 1 0 0,1 2-1 0 0,1-1-1 0 0,-1 1 3 0 0,1 0-1 0 0,0 0 0 0 0,0 0 1 0 0,-1 1-1 0 0,0 0 0 0 0,1 0 1 0 0,-1 0-1 0 0,3 4-1 0 0,-4-4 16 0 0,0 0 0 0 0,1 0 0 0 0,-1 0 0 0 0,0 0 1 0 0,1-1-1 0 0,0 0 0 0 0,-1 0 0 0 0,3 1-16 0 0,12 5 133 0 0,-14-5-104 0 0,16 8 114 0 0,-2 3 55 0 0,-3-4-18 0 0,-4-2 21 0 0,-7 2-17 0 0,2-6-76 0 0,-7-4-102 0 0,0 1 0 0 0,1-1 0 0 0,-1 0-1 0 0,0 0 1 0 0,1 0 0 0 0,-1 1 0 0 0,0-1 0 0 0,1 0 0 0 0,-1 0-1 0 0,0 1 1 0 0,1-1 0 0 0,-1 0 0 0 0,0 1 0 0 0,0-1-1 0 0,0 0 1 0 0,1 1 0 0 0,-1-1 0 0 0,0 0 0 0 0,0 1-1 0 0,0-1 1 0 0,0 1 0 0 0,1-1 0 0 0,-1 0 0 0 0,0 1 0 0 0,0-1-1 0 0,0 1 1 0 0,0-1 0 0 0,0 0 0 0 0,0 1 0 0 0,0-1-1 0 0,0 1-5 0 0,0 1 136 0 0,0-2-10 0 0,0 0-45 0 0,0 3-10 0 0,0 22 83 0 0,0-22-84 0 0,-3-1-6 0 0,-7 8-108 0 0,7-7-55 0 0,4-3 25 0 0,-1 0-80 0 0,1 0-90 0 0,-1 0 69 0 0,1 0-39 0 0,0 0-44 0 0,0 0-42 0 0,0 0-38 0 0,0 0-34 0 0,1 0-242 0 0,-1 1-57 0 0,2 0-792 0 0,-1 3-627 0 0,-1 5-1189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58.8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288 151 7512 0 0,'0'-2'166'0'0,"0"-2"-101"0"0,1 3-34 0 0,-1-1 0 0 0,0 0 0 0 0,0 0-1 0 0,0 1 1 0 0,0-1 0 0 0,0 0-1 0 0,-1 0 1 0 0,1 1 0 0 0,-1-1-1 0 0,1 0 1 0 0,-1 0-31 0 0,-9-4 179 0 0,5-4-143 0 0,-9 2-37 0 0,7 5 17 0 0,3-1 34 0 0,1 2 205 0 0,0 1-89 0 0,0 0-53 0 0,-1 1-41 0 0,1 0-11 0 0,1-1 32 0 0,-5-3 96 0 0,-3-3 117 0 0,9 7-285 0 0,0 0 0 0 0,1 0 0 0 0,-1 0 0 0 0,0-1 0 0 0,1 1 0 0 0,-1 0 0 0 0,0 0 0 0 0,1 0 0 0 0,-1 0 0 0 0,0 0 0 0 0,1 0 0 0 0,-1 1 0 0 0,0-1 0 0 0,1 0 0 0 0,-1 0 0 0 0,0 0 0 0 0,1 1 0 0 0,-1-1-21 0 0,-12 10 412 0 0,11-8-215 0 0,1-1-46 0 0,-3 0 42 0 0,1-1-96 0 0,-2-1-49 0 0,3 1-8 0 0,1 0 36 0 0,-12 2 248 0 0,4 4-105 0 0,1-2-86 0 0,-2 2 34 0 0,4-2-59 0 0,5-3-94 0 0,0 0-1 0 0,1 0 1 0 0,-1 0 0 0 0,0 0 0 0 0,0 0-1 0 0,1 0 1 0 0,-1 0 0 0 0,1 1 0 0 0,-1-1 0 0 0,1 0-1 0 0,0 0 1 0 0,-1 0 0 0 0,1 1-14 0 0,-3 7 107 0 0,-3 4 77 0 0,3-8-120 0 0,0 0 0 0 0,-1 0 0 0 0,0-1 1 0 0,0 1-1 0 0,0-1 0 0 0,-1 0 0 0 0,-3 2-64 0 0,3-2 61 0 0,1-1 0 0 0,-1 1-1 0 0,1 1 1 0 0,0-1 0 0 0,0 1 0 0 0,1-1 0 0 0,-3 5-61 0 0,0 5 155 0 0,2 2-46 0 0,0 0-1 0 0,-2-2 48 0 0,1-6-72 0 0,4-7-65 0 0,0 1 0 0 0,0-1 0 0 0,0 0 1 0 0,1 1-1 0 0,-1-1 0 0 0,0 1 0 0 0,1-1 0 0 0,-1 1 0 0 0,1-1 0 0 0,0 1 0 0 0,-1 0 0 0 0,1-1 0 0 0,0 1 1 0 0,0 0-20 0 0,0 4 75 0 0,0-5-52 0 0,-1 1 1 0 0,1-1-1 0 0,0 1 0 0 0,0 0 0 0 0,0-1 1 0 0,1 1-1 0 0,-1-1 0 0 0,0 1 0 0 0,1-1 1 0 0,-1 1-1 0 0,0 0 0 0 0,2 0-23 0 0,4 3 123 0 0,-6-5-114 0 0,1 0-1 0 0,-1 0 0 0 0,1 0 1 0 0,-1 1-1 0 0,0-1 0 0 0,1 0 0 0 0,-1 1 1 0 0,0-1-1 0 0,1 0 0 0 0,-1 1 1 0 0,0-1-1 0 0,1 0 0 0 0,-1 1 1 0 0,0-1-1 0 0,0 1 0 0 0,1-1 1 0 0,-1 0-1 0 0,0 1 0 0 0,0-1 1 0 0,0 1-1 0 0,0-1 0 0 0,1 1 1 0 0,-1-1-1 0 0,0 1 0 0 0,0-1 1 0 0,0 1-1 0 0,0-1 0 0 0,0 1 1 0 0,0-1-1 0 0,0 1 0 0 0,-1-1 1 0 0,1 1-9 0 0,0 0 16 0 0,0 0 1 0 0,1 0-1 0 0,-1 0 1 0 0,0 0 0 0 0,1 0-1 0 0,-1 0 1 0 0,0 0-1 0 0,1 0 1 0 0,-1 0 0 0 0,1-1-1 0 0,-1 1 1 0 0,1 0-1 0 0,0 0 1 0 0,-1 0 0 0 0,1-1-1 0 0,0 1 1 0 0,0 0-1 0 0,-1-1 1 0 0,1 1 0 0 0,0 0-1 0 0,0-1 1 0 0,0 1 0 0 0,0-1-1 0 0,0 1 1 0 0,0-1-1 0 0,0 0-16 0 0,10 8 143 0 0,-9-6 27 0 0,1 1-2 0 0,7 7-7 0 0,-7-8-49 0 0,1-1-51 0 0,4-1-21 0 0,-5-1-7 0 0,-2 1-20 0 0,1 0 0 0 0,-1 0 0 0 0,1 0-1 0 0,-1 0 1 0 0,1-1 0 0 0,-1 1-1 0 0,1-1 1 0 0,-1 1 0 0 0,0-1-1 0 0,2 0-12 0 0,7-7 91 0 0,-4 4 0 0 0,1 3-62 0 0,1 1-7 0 0,-2-2-9 0 0,21-8 64 0 0,-25 9-74 0 0,0 1 0 0 0,0-1 0 0 0,-1 0 0 0 0,1 0 0 0 0,0 0 0 0 0,-1 0 0 0 0,1 0 0 0 0,-1-1 0 0 0,1 1 0 0 0,-1 0 0 0 0,0-1 0 0 0,0 1-1 0 0,1-1-2 0 0,-1 0 1 0 0,0 0-1 0 0,0-1 0 0 0,1 1 0 0 0,-1 0 0 0 0,1 1 1 0 0,-1-1-1 0 0,1 0 0 0 0,0 0 0 0 0,-1 1 0 0 0,1-1 0 0 0,1 0 0 0 0,6-5 9 0 0,-2-6 34 0 0,4 7-32 0 0,-10 6-10 0 0,0-1-1 0 0,0 1 1 0 0,0-1 0 0 0,0 1-1 0 0,0-1 1 0 0,0 1 0 0 0,0-1 0 0 0,0 0-1 0 0,-1 1 1 0 0,1-1 0 0 0,0 0 0 0 0,0 0-1 0 0,-1 0 1 0 0,1 1 0 0 0,0-1-1 0 0,-1-1 0 0 0,3-13 47 0 0,0 0-34 0 0,2 7-11 0 0,0-1 15 0 0,10-32 28 0 0,-15 40-45 0 0,1-1 0 0 0,0 1 0 0 0,-1-1 0 0 0,0 1 0 0 0,1-1 0 0 0,-1 1 0 0 0,0-1 0 0 0,0 0 0 0 0,0 1 0 0 0,0-1 0 0 0,0 1 0 0 0,0-1 0 0 0,-1-26 0 0 0,1 16-12 0 0,1 10-12 0 0,1 4 0 0 0,3 6 19 0 0,1 0-1 0 0,-1 1 0 0 0,-1-1 0 0 0,1 1 6 0 0,-5-8-1 0 0,1 1-4 0 0,0 0 0 0 0,-1 0 0 0 0,1 0 0 0 0,-1 0 0 0 0,1 0-1 0 0,-1 0 1 0 0,0 0 0 0 0,0 1 0 0 0,0-1 0 0 0,0 0-1 0 0,0 1 6 0 0,1 11-3 0 0,6-7 3 0 0,-7-6 0 0 0,1-1 0 0 0,-1 0 0 0 0,1 0 0 0 0,-1 1 0 0 0,0-1 0 0 0,1 0 0 0 0,-1 1 0 0 0,0-1 0 0 0,1 1 0 0 0,-1-1 0 0 0,0 0 0 0 0,0 1 0 0 0,1-1 0 0 0,-1 1 0 0 0,0-1 0 0 0,0 1 0 0 0,0-1 0 0 0,1 1 0 0 0,-1-1 0 0 0,0 1 0 0 0,0-1 0 0 0,0 1 0 0 0,0-1 0 0 0,0 1 0 0 0,0-1 0 0 0,0 0 0 0 0,0 1 0 0 0,0-1 0 0 0,0 1 0 0 0,0 1 0 0 0,0-1 0 0 0,0 1 0 0 0,0 0 0 0 0,1 0 0 0 0,-1-1 0 0 0,1 1 0 0 0,-1-1 0 0 0,1 1 0 0 0,0-1 0 0 0,0 1 0 0 0,-1-1 0 0 0,1 1 0 0 0,0-1 0 0 0,0 1 0 0 0,1-1 0 0 0,-1 0 0 0 0,0 0 0 0 0,0 0 0 0 0,1 1 0 0 0,10 13 0 0 0,-7 1 0 0 0,8-1 0 0 0,2 0 0 0 0,0 0 0 0 0,-6-7-36 0 0,-5-4-95 0 0,-4-3 117 0 0,1 0-115 0 0,0-1-37 0 0,-1 1-69 0 0,0-1-168 0 0,0 0-824 0 0,0 0-47 0 0</inkml:trace>
  <inkml:trace contextRef="#ctx0" brushRef="#br0" timeOffset="327.26">606 106 8352 0 0,'2'2'190'0'0,"5"10"-13"0"0,1 2 89 0 0,3-9-74 0 0,-4 6-144 0 0,3 5-57 0 0,-4-10 17 0 0,2 3 56 0 0,-1-1 65 0 0,-1 3 69 0 0,0 3 72 0 0,1 0 119 0 0,-1-4-88 0 0,1-1 52 0 0,-2 1 87 0 0,-2-5-170 0 0,-1 0-33 0 0,2 3 172 0 0,5 4 72 0 0,1 4 113 0 0,-6-9-295 0 0,-1-2 51 0 0,4-1 44 0 0,-3 0-29 0 0,-2 6-50 0 0,-1 9 223 0 0,2-9-217 0 0,0-3-96 0 0,3 0-54 0 0,-4-5 93 0 0,-2-2-59 0 0,-5 0 24 0 0,-1 1-64 0 0,5-1-136 0 0,0 1 1 0 0,-1-1-1 0 0,1 1 1 0 0,0-1-1 0 0,0 1 1 0 0,0-1-1 0 0,-1 1 1 0 0,1 0-1 0 0,0-1 1 0 0,0 1-1 0 0,0 0 1 0 0,0 0-30 0 0,-3 5 197 0 0,3-5-52 0 0,-1-1-64 0 0,-8-1 12 0 0,5-1 36 0 0,-5-8-1 0 0,7 7-41 0 0,1 2-33 0 0,-5 0-10 0 0,2 1-15 0 0,2-3-11 0 0,0 0 1 0 0,1 1-1 0 0,-1-1 1 0 0,1 0-1 0 0,0 0 1 0 0,0-1-1 0 0,0 1 1 0 0,0 0-1 0 0,0-1 1 0 0,0-2-19 0 0,-1 0 21 0 0,0-9 3 0 0,3-2 22 0 0,0-4-32 0 0,0 16-14 0 0,0 3 0 0 0,0 0 0 0 0,0 1 0 0 0,1-1 0 0 0,-1 1 0 0 0,0-1 0 0 0,0 0 0 0 0,1 1 0 0 0,-1-1 0 0 0,1 1 0 0 0,0-1 0 0 0,-1 1 0 0 0,1-1 0 0 0,0 1 0 0 0,0 0 0 0 0,0-2 0 0 0,4-4 0 0 0,-2 0 2 0 0,-2 5 2 0 0,0-1 0 0 0,1 0 1 0 0,-1 1-1 0 0,0-1 0 0 0,1 1 0 0 0,0-1 0 0 0,-1 1 0 0 0,1 0 1 0 0,0 0-1 0 0,0-1 0 0 0,0 1 0 0 0,1 1 0 0 0,-1-1 0 0 0,0 0 0 0 0,2 0-4 0 0,6-2 0 0 0,-8 3 0 0 0,0 0 0 0 0,0 0 0 0 0,0-1 0 0 0,0 1 0 0 0,0 0 0 0 0,0-1 0 0 0,0 1 0 0 0,0-1 0 0 0,0 0 0 0 0,15-15 0 0 0,-8 7-3 0 0,1 1 0 0 0,0-1 0 0 0,2 1 3 0 0,-7 5-13 0 0,1 0 0 0 0,0 1 1 0 0,0-1-1 0 0,6-1 13 0 0,43-13-31 0 0,-39 14 17 0 0,0-1-1 0 0,0 0 1 0 0,-1-1-1 0 0,1-1 15 0 0,-2-1-28 0 0,-7 4 15 0 0,-1 1-1 0 0,1 0 1 0 0,0 0 0 0 0,0 0-1 0 0,0 1 1 0 0,1 0 13 0 0,11-2-81 0 0,7-1-84 0 0,-1-1-44 0 0,-7 3-26 0 0,-11 3 80 0 0,1-2-101 0 0,-4-1 72 0 0,0 1-46 0 0,0-1-134 0 0,1 0-79 0 0,2 2-81 0 0,2 0-82 0 0,18 1-764 0 0</inkml:trace>
  <inkml:trace contextRef="#ctx0" brushRef="#br0" timeOffset="727.77">1453 272 5248 0 0,'-26'0'152'0'0,"22"1"-67"0"0,6 1-18 0 0,-1-1-56 0 0,7 6 17 0 0,-8-7-28 0 0,1 1 0 0 0,0-1 0 0 0,-1 0-1 0 0,1 1 1 0 0,0-1 0 0 0,-1 0-1 0 0,1 1 1 0 0,0-1 0 0 0,0 0-1 0 0,-1 0 1 0 0,1 0 0 0 0,0 0-1 0 0,0 0 1 0 0,-1 1 0 0 0,1-1-1 0 0,0-1 1 0 0,0 1 0 0 0,0 0-1 0 0,-1 0 1 0 0,1 0 0 0 0,0 0-1 0 0,0 0 1 0 0,-1-1 0 0 0,2 1 0 0 0,6-6 23 0 0,-4 2 63 0 0,-4 4-86 0 0,2-2 178 0 0,-1 1 207 0 0,1 1 20 0 0,0 0-75 0 0,1 0-65 0 0,-1 0-56 0 0,2 0 68 0 0,0 0-122 0 0,3 0 149 0 0,-5 0-172 0 0,-1 0 41 0 0,4-2 450 0 0,4-5-242 0 0,18-6 608 0 0,-17 8-661 0 0,0 0-45 0 0,-2 0-63 0 0,-1-1-81 0 0,-5 3 74 0 0,0 1-73 0 0,-2 0-46 0 0,0-1-46 0 0,0 0-20 0 0,1 1 40 0 0,6-2 78 0 0,-7 4-139 0 0,0-1 0 0 0,1 1 0 0 0,-1 0 0 0 0,0 0 0 0 0,1 0 0 0 0,-1-1 0 0 0,0 1 0 0 0,1 0 0 0 0,-1 0 0 0 0,0-1 0 0 0,1 1 0 0 0,-1 0 0 0 0,0-1 0 0 0,0 1 0 0 0,0 0 0 0 0,1-1 0 0 0,-1 1 0 0 0,0 0 0 0 0,0-1 0 0 0,0 1 0 0 0,0-1-1 0 0,1 1 1 0 0,-1 0 0 0 0,0-1 0 0 0,0 1 0 0 0,0-1 0 0 0,0 1 0 0 0,0 0 0 0 0,0-1 0 0 0,0 1 0 0 0,0-1-7 0 0,2-4 154 0 0,8-5-9 0 0,-7 6-32 0 0,-2 0-60 0 0,-2-3-13 0 0,1 7-23 0 0,0-12 200 0 0,0-12 240 0 0,-1 18-344 0 0,-1 3-44 0 0,-12-6 195 0 0,3 2-79 0 0,8 5 15 0 0,-1 1-89 0 0,1 1-55 0 0,-2 0-27 0 0,2 1 38 0 0,0-1-22 0 0,0 0 1 0 0,0 0-1 0 0,0 0 1 0 0,0 1-1 0 0,0-1 1 0 0,0 1-1 0 0,0 0 1 0 0,1 0-1 0 0,-1 0 1 0 0,0 0-1 0 0,0 1 1 0 0,1-1-1 0 0,-1 1 1 0 0,0-1-1 0 0,1 1-45 0 0,0 0 26 0 0,0-1-1 0 0,1 1 0 0 0,0 0 1 0 0,-1-1-1 0 0,1 1 0 0 0,0 0 1 0 0,0 0-1 0 0,-1 0-25 0 0,0 3 40 0 0,2-5-31 0 0,0 1 1 0 0,-1 0-1 0 0,1-1 1 0 0,0 1-1 0 0,0 0 0 0 0,-1-1 1 0 0,1 1-1 0 0,-1-1 0 0 0,1 1 1 0 0,0-1-1 0 0,-1 1 0 0 0,1-1 1 0 0,-1 1-1 0 0,1-1 0 0 0,-1 0 1 0 0,0 1-1 0 0,1-1 1 0 0,-1 0-1 0 0,1 1 0 0 0,-1-1 1 0 0,0 0-1 0 0,0 0-9 0 0,-3 3 37 0 0,1-1-9 0 0,0 0 1 0 0,0 0-1 0 0,0 1 1 0 0,0-1 0 0 0,1 1-1 0 0,-1 0 1 0 0,1 0 0 0 0,0 0-1 0 0,-1 0 1 0 0,1 0 0 0 0,1 1-1 0 0,-1-1 1 0 0,0 1-29 0 0,-10 16 132 0 0,-5 9 2 0 0,-8 15 179 0 0,21-33-233 0 0,4 5-4 0 0,-1 0 2 0 0,-5-5 8 0 0,0-1 26 0 0,6-9-104 0 0,0-1 1 0 0,0 1-1 0 0,0 0 1 0 0,0-1-1 0 0,0 1 1 0 0,0 0-1 0 0,0-1 1 0 0,0 1-1 0 0,0 0 1 0 0,0-1-1 0 0,0 1 1 0 0,0 0-1 0 0,0-1 1 0 0,1 1-1 0 0,-1 0 1 0 0,0-1-1 0 0,0 1-8 0 0,26 29 366 0 0,-22-20-250 0 0,-3-8-91 0 0,0 1-1 0 0,0-1 1 0 0,0 0 0 0 0,1 0 0 0 0,-1 0-1 0 0,0 0 1 0 0,1 0 0 0 0,-1-1-1 0 0,1 1-24 0 0,5 5 78 0 0,-5-4-52 0 0,0-1 0 0 0,0 0 0 0 0,0 0 0 0 0,0 0 0 0 0,0 0 1 0 0,1 0-1 0 0,-1-1 0 0 0,1 1 0 0 0,-1-1 0 0 0,2 1-26 0 0,21 3 181 0 0,-13 1-66 0 0,-10-5-97 0 0,-1 0 0 0 0,0 0 0 0 0,1-1 0 0 0,-1 1 0 0 0,1 0 0 0 0,-1-1 1 0 0,1 1-1 0 0,0-1 0 0 0,-1 0 0 0 0,1 0 0 0 0,-1 1 0 0 0,1-1 0 0 0,0 0 0 0 0,0 0-18 0 0,32 1 205 0 0,-17 0-112 0 0,-1 0 0 0 0,0-2 0 0 0,1 0 1 0 0,-1 0-1 0 0,1-2-93 0 0,-1-1 40 0 0,-10 2-25 0 0,0 0-1 0 0,1 1 0 0 0,-1-1 1 0 0,0 2-1 0 0,1-1 1 0 0,0 1-15 0 0,-1-1 9 0 0,1 1 1 0 0,-1-1-1 0 0,0 0 1 0 0,1-1-1 0 0,-1 0 1 0 0,0 0-10 0 0,10-2 33 0 0,-5 1-20 0 0,6-1-42 0 0,3-7-77 0 0,-15 8 66 0 0,-1 1-25 0 0,-1 0-32 0 0,0 1-53 0 0,0 0-25 0 0,-1 0-55 0 0,1 0-62 0 0,-1 0-70 0 0,0 0-75 0 0,0 1-69 0 0,0-1-63 0 0,0 1-54 0 0,0 0-185 0 0,0-1-54 0 0,0 1-224 0 0,2 0-601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56.2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348 146 9152 0 0,'0'0'208'0'0,"0"0"33"0"0,0 0 14 0 0,0 0 26 0 0,0 0 107 0 0,0 0 48 0 0,0 0 11 0 0,0 0 3 0 0,0 0 13 0 0,0 0 8 0 0,0 3 1 0 0,0 2-145 0 0,-1 18 501 0 0,1-12-500 0 0,1 0-42 0 0,0-8-187 0 0,0-1-38 0 0,6 2 145 0 0,-7-3-193 0 0,1-1 0 0 0,-1 0 1 0 0,0 1-1 0 0,1-1 0 0 0,-1 0 1 0 0,1 1-1 0 0,-1-1 0 0 0,1 0 1 0 0,-1 1-1 0 0,0-1 0 0 0,1 1 1 0 0,-1-1-1 0 0,0 1 0 0 0,0-1 1 0 0,1 1-1 0 0,-1-1 0 0 0,0 1 0 0 0,0-1 1 0 0,0 1-1 0 0,1-1 0 0 0,-1 1 1 0 0,0-1-1 0 0,0 1 0 0 0,0-1 1 0 0,0 1-1 0 0,0 0 0 0 0,0-1 1 0 0,0 1-1 0 0,0-1 0 0 0,0 1 1 0 0,-1-1-1 0 0,1 1 0 0 0,0 0-13 0 0,-1 8 122 0 0,1 10 114 0 0,1-11-117 0 0,2 1 35 0 0,1 1-17 0 0,0 0-12 0 0,-2-2-9 0 0,0 0 18 0 0,-2 1 44 0 0,2 10 50 0 0,12 28 366 0 0,-9-31-415 0 0,2 3-13 0 0,-4-3 14 0 0,-3-3-66 0 0,2 3 16 0 0,11 10 113 0 0,-11-23-211 0 0,0-1 0 0 0,-1 1-1 0 0,1 0 1 0 0,-1 0 0 0 0,1-1-1 0 0,-1 1 1 0 0,0 0 0 0 0,0 0 0 0 0,-1 1-1 0 0,1-1 1 0 0,0 2-32 0 0,-1 8 95 0 0,0-10-21 0 0,0-1-2 0 0,0 8 2 0 0,2-5-9 0 0,8 5-38 0 0,-10-10-26 0 0,0 0 0 0 0,1 0 0 0 0,-1 0-1 0 0,0 0 1 0 0,0 1 0 0 0,0-1 0 0 0,0 0 0 0 0,0 0 0 0 0,0 0 0 0 0,0 0 0 0 0,0 0 0 0 0,0 0 0 0 0,1 0 0 0 0,-1 0 0 0 0,0 0 0 0 0,0 0 0 0 0,0 1 0 0 0,0-1 0 0 0,0 0-1 0 0,0 0 1 0 0,0 0 0 0 0,0 0 0 0 0,0 0 0 0 0,0 0 0 0 0,0 0 0 0 0,0 1 0 0 0,0-1 0 0 0,0 0 0 0 0,0 0 0 0 0,0 0 0 0 0,0 0 0 0 0,0 0 0 0 0,0 0 0 0 0,0 0-1 0 0,0 1 1 0 0,0-1 0 0 0,0 0 0 0 0,0 0 0 0 0,0 0 0 0 0,0 0 0 0 0,0 0 0 0 0,0 0 0 0 0,0 0 0 0 0,0 0 0 0 0,-1 1 0 0 0,1-1 0 0 0,0 0 0 0 0,0 0 0 0 0,0 0 0 0 0,0 0-1 0 0,0 0 1 0 0,0 0 0 0 0,0 0 0 0 0,0 0 0 0 0,0 0 0 0 0,-1 0 0 0 0,1 0-1 0 0,-10 10 25 0 0,10-9-23 0 0,-1-1 0 0 0,1 1 0 0 0,0-1 0 0 0,-1 1-1 0 0,1-1 1 0 0,0 1 0 0 0,-1-1 0 0 0,1 1 0 0 0,0-1-1 0 0,0 1 1 0 0,0-1 0 0 0,0 1 0 0 0,-1 0 0 0 0,1-1-1 0 0,0 1 1 0 0,0-1 0 0 0,0 1 0 0 0,0 0 0 0 0,0-1-2 0 0,1 4-32 0 0,-1-2-47 0 0,1-1 30 0 0,-2-1-553 0 0,1 0 74 0 0,-1 0 61 0 0,-1 0 52 0 0,1 0-71 0 0,-5 0-737 0 0,5 0 660 0 0,0 0-13 0 0,1 0-101 0 0,-2 0-1695 0 0,2 0-1349 0 0</inkml:trace>
  <inkml:trace contextRef="#ctx0" brushRef="#br0" timeOffset="463.39">0 177 7568 0 0,'0'0'166'0'0,"0"0"29"0"0,0 0 14 0 0,0 0 50 0 0,1 0-66 0 0,1 0 34 0 0,-2 0-230 0 0,2 0 45 0 0,0 0 76 0 0,1 0 53 0 0,7 0 546 0 0,-5-1-445 0 0,-2 0-150 0 0,-1 0-42 0 0,4-2 51 0 0,1 0 100 0 0,-1 0 33 0 0,-2 2-113 0 0,0 0 1 0 0,-1 1 0 0 0,1-1-1 0 0,0 1 1 0 0,-1 0 0 0 0,4 0-152 0 0,5 0 230 0 0,-4 0-24 0 0,-1 0 1 0 0,1 0-1 0 0,0-1 1 0 0,7-1-207 0 0,-8 0 108 0 0,20-4 335 0 0,-18 4-262 0 0,-1 1 1 0 0,1 0 0 0 0,7 0-182 0 0,8 1 292 0 0,-2-2-63 0 0,43-7 306 0 0,-45 6-364 0 0,3 0 32 0 0,23-8 154 0 0,-28 5-124 0 0,0 2 0 0 0,5 0-233 0 0,3 0 145 0 0,-10 3-51 0 0,0-1 0 0 0,-1-1 0 0 0,0-1 0 0 0,1 0-94 0 0,36-10 263 0 0,1 6-46 0 0,11-3-33 0 0,8-6-25 0 0,-44 9-125 0 0,-11 4 22 0 0,2 5-28 0 0,-9 0-16 0 0,5-4 46 0 0,-4-3-37 0 0,-10 6-21 0 0,0-1 0 0 0,1 0 0 0 0,-1 0 0 0 0,1 1 0 0 0,-1-1 1 0 0,1 0-1 0 0,-1 1 0 0 0,1-1 0 0 0,-1 1 0 0 0,1 0 0 0 0,-1 0 0 0 0,1-1 0 0 0,1 1 0 0 0,-1 0-34 0 0,3 0 104 0 0,-3 0-104 0 0,1 0-99 0 0,-2 0 16 0 0,1 0-41 0 0,-2-2-190 0 0,0 0 325 0 0,-1 0-49 0 0,1 1-48 0 0,0 0-45 0 0,-1 0-43 0 0,0 1-41 0 0,1 0-37 0 0,-1 0-36 0 0,-1 1-419 0 0,0 1-114 0 0,-1 0-94 0 0,1 0-76 0 0,0 0-1001 0 0,2-2-1146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52.6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243 15 8952 0 0,'0'0'200'0'0,"0"0"33"0"0,0 0 15 0 0,0-2-36 0 0,0-8-144 0 0,0 7 55 0 0,0 3 9 0 0,0 25 401 0 0,0 28 792 0 0,0-35-890 0 0,0 1-29 0 0,0 0-87 0 0,2-5-70 0 0,3-5-51 0 0,0 3 1 0 0,-3 5 7 0 0,-2-5-37 0 0,3 4 98 0 0,-1-11-208 0 0,1 2 43 0 0,-1-1 0 0 0,-1 1-1 0 0,1 0 1 0 0,-1 0 0 0 0,0 0 0 0 0,0 5-102 0 0,1 5 187 0 0,4 6 141 0 0,-1-6-116 0 0,-3-9-141 0 0,-2 0-35 0 0,2 10 90 0 0,4-2-43 0 0,0-2-6 0 0,-5 1 35 0 0,-1-3-13 0 0,-1-9-71 0 0,1 0 1 0 0,0 0-1 0 0,0 0 1 0 0,0 0-1 0 0,0 0 1 0 0,1 0-1 0 0,-1 0 1 0 0,1 0-1 0 0,0 0 0 0 0,0 1-28 0 0,3 4 61 0 0,-3-7-52 0 0,0 0-1 0 0,0 1 1 0 0,0-1 0 0 0,0 0-1 0 0,-1 1 1 0 0,1-1-1 0 0,0 1 1 0 0,-1-1 0 0 0,0 1-1 0 0,1-1 1 0 0,-1 1 0 0 0,0 0-1 0 0,0-1 1 0 0,0 1-9 0 0,0 3 8 0 0,0 2 1 0 0,0 9 58 0 0,0-14 11 0 0,0-2-28 0 0,0 0-136 0 0,0 0-80 0 0,0 0 65 0 0,0 0-65 0 0,0 0-84 0 0,0 0 76 0 0,0 0-39 0 0,0 0-42 0 0,0 0-39 0 0,0 0-398 0 0,0 0 94 0 0,0 0-53 0 0,0 0-768 0 0,0 0-606 0 0,0 0-1150 0 0</inkml:trace>
  <inkml:trace contextRef="#ctx0" brushRef="#br0" timeOffset="283.45">1 167 6992 0 0,'0'0'157'0'0,"0"0"23"0"0,0 0 12 0 0,2 0-27 0 0,18 0-133 0 0,-8 0 103 0 0,-2 0 126 0 0,6 0 242 0 0,-5-2-167 0 0,1-4 46 0 0,0 0-29 0 0,-1 4-68 0 0,-2 2-72 0 0,-1 0-54 0 0,13 0 157 0 0,-16 0-233 0 0,9-2 205 0 0,-5-2-67 0 0,3-2-13 0 0,-8 5-143 0 0,0 0-1 0 0,0 1 1 0 0,0-1-1 0 0,0 1 1 0 0,4 0-65 0 0,-4 0 64 0 0,0 0 0 0 0,0 0 0 0 0,0 0 0 0 0,0-1 0 0 0,3 0-64 0 0,13-9 324 0 0,8 5 16 0 0,-12 0-169 0 0,-10 3-85 0 0,0 1 0 0 0,0-1 0 0 0,1 1 0 0 0,-1 0 0 0 0,0 0 1 0 0,4 1-87 0 0,5-1 134 0 0,0 0-35 0 0,17-4 6 0 0,4-1-107 0 0,0 4-90 0 0,-22 2 49 0 0,-6 1 21 0 0,-1-1-1 0 0,1-1 0 0 0,-1 1 0 0 0,0-1 1 0 0,2-1 22 0 0,-6 2-67 0 0,1-1 42 0 0,-1-1 33 0 0,2 0 46 0 0,1 0-1 0 0,-2 0-58 0 0,-1 1-43 0 0,1 0-53 0 0,-1 1-35 0 0,0-1-53 0 0,1 1-63 0 0,0 0-68 0 0,-3 0 22 0 0,1 0-48 0 0,-1 0-42 0 0,1 0-38 0 0,-1 0-126 0 0,1 0-36 0 0,4 0-1306 0 0</inkml:trace>
  <inkml:trace contextRef="#ctx0" brushRef="#br0" timeOffset="942.89">817 363 6160 0 0,'0'0'133'0'0,"0"0"23"0"0,0 0 13 0 0,3 0-18 0 0,1 0-133 0 0,13-1 26 0 0,-12-3 79 0 0,-4 1-7 0 0,0-1 47 0 0,-1 3-155 0 0,0 1 1 0 0,-1 0-1 0 0,1 0 0 0 0,0 0 0 0 0,0 0 1 0 0,0 0-1 0 0,0 0 0 0 0,0 0 0 0 0,0 0 1 0 0,0 0-1 0 0,0 0 0 0 0,0 0 0 0 0,0-1 1 0 0,0 1-1 0 0,0 0 0 0 0,0 0 0 0 0,0 0 1 0 0,0 0-1 0 0,0 0 0 0 0,1 0 1 0 0,-1 0-1 0 0,0 0 0 0 0,0 0 0 0 0,0 0 1 0 0,0 0-1 0 0,0-1 0 0 0,0 1 0 0 0,0 0 1 0 0,0 0-1 0 0,0 0 0 0 0,0 0 0 0 0,0 0 1 0 0,0 0-1 0 0,0 0 0 0 0,0 0 0 0 0,0 0 1 0 0,0 0-1 0 0,1 0 0 0 0,-1 0 0 0 0,0 0 1 0 0,0 0-1 0 0,0 0 0 0 0,0 0 0 0 0,0 0 1 0 0,0 0-1 0 0,0 0 0 0 0,0 0 0 0 0,0 0 1 0 0,0 0-1 0 0,1 0 0 0 0,-1 0 0 0 0,0 0 1 0 0,0 0-1 0 0,0 0 0 0 0,0 0 1 0 0,0 0-1 0 0,0 0-8 0 0,7-1 350 0 0,4-5 249 0 0,-4 3-265 0 0,0 0-64 0 0,-2 1-143 0 0,1 2-57 0 0,5 0 223 0 0,-8 1-208 0 0,0-1 1 0 0,0 0-1 0 0,1 0 0 0 0,-1 0 1 0 0,0 0-1 0 0,0-1 1 0 0,0 1-1 0 0,0-1 1 0 0,0 0-1 0 0,0 0-85 0 0,5-3 191 0 0,2-2 79 0 0,3 4 68 0 0,0 2-1 0 0,-5 0-150 0 0,16 0 257 0 0,-13 0-223 0 0,-1 0 26 0 0,2 0 67 0 0,0 2-216 0 0,1 8-6 0 0,-10-6-82 0 0,-1-3-2 0 0,-1 0 0 0 0,1 1 0 0 0,-1-1 1 0 0,0 1-1 0 0,0-1 0 0 0,1 1 0 0 0,-1-1 1 0 0,0 1-1 0 0,0 1-8 0 0,1 23 51 0 0,-2-9-46 0 0,-1-15-3 0 0,1 0 0 0 0,0 0 0 0 0,0-1 0 0 0,-1 1 0 0 0,1 0 0 0 0,0-1 0 0 0,-1 1 0 0 0,0-1 0 0 0,1 1 0 0 0,-1 0 0 0 0,0-1 0 0 0,0 0 0 0 0,0 1-2 0 0,0-1 6 0 0,0 1 0 0 0,0-1 0 0 0,0 1-1 0 0,1 0 1 0 0,-1-1 0 0 0,0 1 0 0 0,1-1 0 0 0,-1 1 0 0 0,1 0 0 0 0,0-1 0 0 0,0 1-1 0 0,-1 0 1 0 0,1 0-6 0 0,0 0 13 0 0,0-1 0 0 0,0 1 0 0 0,-1 0-1 0 0,1 0 1 0 0,-1-1 0 0 0,1 1 0 0 0,-1 0 0 0 0,0-1-1 0 0,0 1 1 0 0,1 0 0 0 0,-1-1 0 0 0,0 1-1 0 0,-1-1 1 0 0,1 0 0 0 0,0 1 0 0 0,0-1 0 0 0,-1 0-1 0 0,1 1-12 0 0,-11 13 116 0 0,7-5-62 0 0,4-8-44 0 0,0 0 0 0 0,0 1 0 0 0,0-1 1 0 0,0 0-1 0 0,-1 0 0 0 0,1 0 1 0 0,-1 0-1 0 0,1-1 0 0 0,-1 1-10 0 0,-5 5 13 0 0,3-4-13 0 0,1 0 0 0 0,0 0 0 0 0,0 1 0 0 0,1-1 1 0 0,-1 1-1 0 0,0 0 0 0 0,1 0 0 0 0,-13 25 33 0 0,0-7 43 0 0,-1-12 21 0 0,12-5-85 0 0,-1 3 41 0 0,-7 9 69 0 0,3-7-67 0 0,-8 18 73 0 0,14-26-88 0 0,-1 0-34 0 0,1 0-10 0 0,2 0 33 0 0,-1 2 81 0 0,2 0-11 0 0,0 0 37 0 0,0-3-106 0 0,0 1-32 0 0,1 1-18 0 0,-1-1 59 0 0,-1 0 62 0 0,1 1 89 0 0,1-3-58 0 0,1 0-56 0 0,8 0 34 0 0,1 0 61 0 0,0 0-67 0 0,1 0-39 0 0,5 0-12 0 0,-5 0 6 0 0,-11 0-58 0 0,1 0 0 0 0,0-1 0 0 0,-1 1 0 0 0,1 0 0 0 0,0-1 0 0 0,-1 1 0 0 0,1-1 0 0 0,0 1 0 0 0,-1-1 0 0 0,1 0 0 0 0,-1 0 0 0 0,1 0 0 0 0,-1 0-1 0 0,1 0-1 0 0,-1 0 1 0 0,1 1 0 0 0,-1-1 0 0 0,1 0 0 0 0,-1 0 0 0 0,1 1 0 0 0,0-1 0 0 0,-1 1 0 0 0,1-1 0 0 0,0 1 0 0 0,-1 0 0 0 0,1 0 0 0 0,0 0 0 0 0,43 0 74 0 0,-30-3-31 0 0,-7-1-34 0 0,-7 3-8 0 0,1 0 0 0 0,-1 0 0 0 0,0 0 0 0 0,1 0 0 0 0,-1 1-1 0 0,1-1 1 0 0,-1 0 0 0 0,1 1 0 0 0,-1 0 0 0 0,1-1 0 0 0,0 1-1 0 0,-1 0 1 0 0,1 0 0 0 0,0 0-1 0 0,1 0-197 0 0,0 0 79 0 0,0 0 68 0 0,0 0 57 0 0,1 0 54 0 0,0 0 44 0 0,7 0 354 0 0,-6 0-301 0 0,-2 0-100 0 0,0 0-39 0 0,-1 0-41 0 0,1 0-44 0 0,-1 0-49 0 0,1 0-56 0 0,-1 0-81 0 0,1 0-80 0 0,0 0-86 0 0,-1 0-94 0 0,1 0-102 0 0,0 0-109 0 0,-1 0-118 0 0,1 0-124 0 0,-1 0-1010 0 0,-2 0-1123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51.0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348 138 8960 0 0,'-13'-12'264'0'0,"11"7"-8"0"0,2 5-256 0 0,-1-6 65 0 0,-1-1-37 0 0,-4-1-3 0 0,2 3 29 0 0,4 5-54 0 0,-2-2 110 0 0,2 2 132 0 0,-3-3 227 0 0,-7-7 19 0 0,7 8 4 0 0,3 2-9 0 0,0 0-3 0 0,0 0 0 0 0,0 0-32 0 0,0 0-136 0 0,0 2-66 0 0,0 19 241 0 0,0 0-72 0 0,0 0-62 0 0,0 0-53 0 0,0 9 46 0 0,0 0-65 0 0,0 69 482 0 0,0-57-363 0 0,1-34-307 0 0,0-1 0 0 0,0 0-1 0 0,0 1 1 0 0,1-1 0 0 0,0 1-93 0 0,0-1 83 0 0,0 1-1 0 0,-1-1 1 0 0,0 1 0 0 0,0-1 0 0 0,0 2-83 0 0,-1 49 482 0 0,0-49-361 0 0,1-1-34 0 0,6 10 57 0 0,-3-8-66 0 0,-3-9-68 0 0,-1 0 1 0 0,0 0 0 0 0,0 0 0 0 0,1 0-1 0 0,-1 0 1 0 0,0 0 0 0 0,0 0-1 0 0,0 0 1 0 0,0 0 0 0 0,0 0-1 0 0,0 0 1 0 0,0 0 0 0 0,-1 0-1 0 0,1 0 1 0 0,0 0 0 0 0,0 0 0 0 0,-1 0-1 0 0,1 0 1 0 0,-1 0 0 0 0,1 0-1 0 0,-1 0 1 0 0,1-1 0 0 0,-1 1-1 0 0,0 1-10 0 0,-5 8 98 0 0,3 6 1 0 0,3 3 65 0 0,0 1-26 0 0,1 11 40 0 0,-1-29-265 0 0,0-1-118 0 0,0-1-195 0 0,0 0 215 0 0,0 0-46 0 0,0 0-83 0 0,0 0 103 0 0,0 0-41 0 0,0 0-46 0 0,0 0-43 0 0,0 0-39 0 0,0 0-36 0 0,0 0-266 0 0,0 0-59 0 0,0 0-46 0 0,0 0-33 0 0,0 0-1468 0 0,0 0-1292 0 0</inkml:trace>
  <inkml:trace contextRef="#ctx0" brushRef="#br0" timeOffset="311.3">0 123 6072 0 0,'0'0'133'0'0,"0"0"23"0"0,0 0 12 0 0,0 0-49 0 0,0 0 5 0 0,0 0 57 0 0,0 0 168 0 0,3 0 310 0 0,13 0 196 0 0,3 0-40 0 0,19 0 722 0 0,-31 0-1260 0 0,0-1-68 0 0,-1-1-28 0 0,4-2 1 0 0,5-1 69 0 0,46 0 689 0 0,-35-2-549 0 0,-6 2-135 0 0,0 0-34 0 0,0 0-38 0 0,-1 1-45 0 0,-3 2-25 0 0,13-3 153 0 0,7-5 34 0 0,-20 6-204 0 0,0 0-1 0 0,0 1 1 0 0,1 1-97 0 0,19-3 146 0 0,9-3 49 0 0,21-3 6 0 0,-37 7-106 0 0,0 1 0 0 0,13 1-95 0 0,-27 1 27 0 0,-1-1-40 0 0,-1-2-39 0 0,-1 0-39 0 0,-8 3 41 0 0,6-2-111 0 0,7 2-64 0 0,-12 1 98 0 0,0 1-70 0 0,-3-1 41 0 0,0 0-37 0 0,1 0-41 0 0,-1 0-46 0 0,0 0-73 0 0,0 0-52 0 0,0 0-47 0 0,0 0-40 0 0,0 0-146 0 0,0 0-39 0 0,0 0-176 0 0,1 0-469 0 0</inkml:trace>
  <inkml:trace contextRef="#ctx0" brushRef="#br0" timeOffset="742.56">907 637 7744 0 0,'0'0'174'0'0,"0"0"29"0"0,0 0 12 0 0,0 0-75 0 0,0 0-15 0 0,0 0 42 0 0,3 3 138 0 0,3 4 33 0 0,-2-1-78 0 0,-2 1-10 0 0,-2 0 38 0 0,3 4 143 0 0,2-6-35 0 0,-5-5-368 0 0,1 0 0 0 0,0 1 0 0 0,-1-1 0 0 0,1 1 0 0 0,-1-1 1 0 0,1 0-1 0 0,-1 1 0 0 0,0-1 0 0 0,1 1 0 0 0,-1 0 0 0 0,1-1 0 0 0,-1 1 0 0 0,0-1 0 0 0,0 1 0 0 0,1-1 0 0 0,-1 1 1 0 0,0 0-1 0 0,0-1 0 0 0,0 1 0 0 0,0 0 0 0 0,1-1 0 0 0,-1 1 0 0 0,0 0 0 0 0,0-1 0 0 0,0 1 0 0 0,-1 0-28 0 0,1 5 218 0 0,0-3-147 0 0,0-1 0 0 0,0 0 1 0 0,0 0-1 0 0,0 0 0 0 0,0 0 1 0 0,1 0-1 0 0,-1 0 0 0 0,0 0 1 0 0,1 0-1 0 0,0 1-71 0 0,4 5 197 0 0,1 3 114 0 0,-4 0-60 0 0,-2-4-86 0 0,0-5-111 0 0,0 0 0 0 0,0 0 0 0 0,0 0 0 0 0,0 0 0 0 0,0 0 0 0 0,0 0 0 0 0,-1 1 0 0 0,1-1 0 0 0,-1 0 0 0 0,0 0-54 0 0,-3 5 130 0 0,-4 6 98 0 0,10-2-45 0 0,8 1 67 0 0,-10-12-247 0 0,0 0 1 0 0,0 0 0 0 0,1 0 0 0 0,-1 0 0 0 0,0 1 0 0 0,0-1 0 0 0,0 0 0 0 0,0 0 0 0 0,0 0 0 0 0,0 0 0 0 0,0 0 0 0 0,0 0 0 0 0,0 0 0 0 0,0 0-1 0 0,1 0 1 0 0,-1 0 0 0 0,0 1 0 0 0,0-1 0 0 0,0 0 0 0 0,0 0 0 0 0,0 0 0 0 0,0 0 0 0 0,0 0 0 0 0,0 0 0 0 0,0 0 0 0 0,0 1 0 0 0,0-1 0 0 0,0 0 0 0 0,0 0-1 0 0,0 0 1 0 0,0 0 0 0 0,0 0 0 0 0,0 0 0 0 0,0 0 0 0 0,0 1 0 0 0,0-1 0 0 0,0 0 0 0 0,0 0 0 0 0,0 0 0 0 0,0 0 0 0 0,0 0 0 0 0,0 0 0 0 0,-1 0-1 0 0,1 0 1 0 0,0 1 0 0 0,0-1 0 0 0,0 0 0 0 0,0 0 0 0 0,0 0 0 0 0,0 0 0 0 0,0 0 0 0 0,0 0 0 0 0,0 0 0 0 0,0 0 0 0 0,-1 0 0 0 0,1 0 0 0 0,0 0-4 0 0,-3 4 53 0 0,0-2-27 0 0,0 1-1 0 0,0-1 1 0 0,1 1-1 0 0,-1 0 1 0 0,1 0-1 0 0,-2 3-25 0 0,12-1 74 0 0,-7-5-121 0 0,0 1 50 0 0,0 2 142 0 0,-1 0-171 0 0,0 0-49 0 0,0 2-58 0 0,0 0-70 0 0,-1 2-83 0 0,1-5 58 0 0,1-1-38 0 0,-1 2-369 0 0,0-1 84 0 0,0 0-52 0 0,2 1-714 0 0,2-1-562 0 0,5-2-1068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50.0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107 1 10448 0 0,'0'0'301'0'0,"0"0"4"0"0,0 0-227 0 0,0 2-46 0 0,0 11 36 0 0,0 0 53 0 0,0 0 44 0 0,0 0 39 0 0,0 3 80 0 0,0 1 35 0 0,0 34 716 0 0,2-30-705 0 0,3 0-72 0 0,-3-14-141 0 0,0 1 0 0 0,0 0 0 0 0,-1 0 0 0 0,0 8-117 0 0,-1-2 139 0 0,-1-8-64 0 0,1 0-1 0 0,0 1 1 0 0,1-1-1 0 0,-1 0 1 0 0,1 0-1 0 0,1 1-74 0 0,8 15 344 0 0,-9-13-241 0 0,1 8 46 0 0,-3-9-57 0 0,1 2 61 0 0,0 4 84 0 0,0 14 99 0 0,0 0-119 0 0,2-11-77 0 0,4-1-45 0 0,0-1-10 0 0,-5 0 33 0 0,-1-4-47 0 0,1 24 154 0 0,3-20-152 0 0,4-3-52 0 0,-7-10-107 0 0,1-1 92 0 0,-1 5 256 0 0,-1-5-231 0 0,0 0-32 0 0,-1 0-60 0 0,1 1-80 0 0,0-1-66 0 0,0 0-91 0 0,-1 0-104 0 0,1-1-116 0 0,0 0 133 0 0,0 0-60 0 0,0 0-54 0 0,0 0-48 0 0,0 0-161 0 0,0 0-47 0 0,0 0-196 0 0,0 0-525 0 0</inkml:trace>
  <inkml:trace contextRef="#ctx0" brushRef="#br0" timeOffset="250.64">1 318 9792 0 0,'0'-2'222'0'0,"0"1"-212"0"0,0 1 0 0 0,0 0 1 0 0,0-1-1 0 0,0 1 0 0 0,0-1 0 0 0,0 1 0 0 0,0 0 0 0 0,0-1 0 0 0,0 1 0 0 0,0-1 0 0 0,0 1 0 0 0,0-1 0 0 0,0 1 0 0 0,1 0 0 0 0,-1-1 0 0 0,0 1 0 0 0,0 0 0 0 0,0-1 0 0 0,1 1 0 0 0,-1 0 1 0 0,0-1-1 0 0,0 1 0 0 0,1 0 0 0 0,-1-1 0 0 0,0 1 0 0 0,1 0 0 0 0,-1 0 0 0 0,0-1 0 0 0,1 1 0 0 0,-1 0 0 0 0,1 0 0 0 0,-1 0 0 0 0,0-1 0 0 0,1 1 0 0 0,-1 0 0 0 0,1 0 0 0 0,-1 0 0 0 0,0 0 1 0 0,1 0-1 0 0,-1 0 0 0 0,1 0 0 0 0,-1 0 0 0 0,0 0 0 0 0,1 0 0 0 0,-1 0 0 0 0,1 0 0 0 0,-1 0-10 0 0,2 0 31 0 0,0 0-1 0 0,0 0 1 0 0,-1 0-1 0 0,1 0 1 0 0,0-1 0 0 0,-1 1-1 0 0,1-1 1 0 0,0 1-1 0 0,0-1-30 0 0,4-3 34 0 0,6-2-22 0 0,13 1-12 0 0,10-10 17 0 0,-32 14-11 0 0,4-2 24 0 0,1 1 0 0 0,-1 0 1 0 0,1 0-1 0 0,-1 1 0 0 0,9-1-30 0 0,-1 1-266 0 0,-3 0-90 0 0,-4-2-88 0 0,0 1-82 0 0,-1-1-121 0 0,3 0-84 0 0,4 1-591 0 0,5 2-756 0 0,-19 0 2042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48.5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258 0 6448 0 0,'0'0'141'0'0,"0"0"23"0"0,0 0 13 0 0,0 0 50 0 0,0 0-50 0 0,0 0 34 0 0,0 0 253 0 0,0 0 15 0 0,0 0-10 0 0,0 0-45 0 0,0 0-21 0 0,0 3-3 0 0,0 11 230 0 0,0 0-75 0 0,0 1-68 0 0,0 0-60 0 0,0 3 17 0 0,0 1-62 0 0,0 3 15 0 0,0 12 119 0 0,0-27-399 0 0,1 0 0 0 0,0 0 0 0 0,0 1-1 0 0,3 4-116 0 0,-2-4 123 0 0,0 0-1 0 0,-1 0 0 0 0,1 0 0 0 0,-1 7-122 0 0,-2 13 268 0 0,1 12 59 0 0,3-4-84 0 0,3-14-71 0 0,-4-16-114 0 0,-1 0-1 0 0,0 0 1 0 0,0 0 0 0 0,0 0-1 0 0,0 0 1 0 0,-1 1-58 0 0,-1 10 101 0 0,1 16 102 0 0,3-10-26 0 0,0-14-107 0 0,-1 1 47 0 0,1 1 0 0 0,-1 0-1 0 0,0 11-116 0 0,-1-8 118 0 0,-1 5 48 0 0,3 16 66 0 0,4-12-24 0 0,-6-21-184 0 0,0 1 0 0 0,0 0-1 0 0,-1 0 1 0 0,1-1 0 0 0,-1 1 0 0 0,1 0 0 0 0,-1 0 0 0 0,0 0-24 0 0,-1 14 153 0 0,-1-3-32 0 0,-5 8 30 0 0,5-14-123 0 0,-1 3 40 0 0,3 17 183 0 0,0-22-222 0 0,0-4 35 0 0,0-2 0 0 0,3 3-10 0 0,7 7-60 0 0,-8-8-71 0 0,-2-1-88 0 0,0-1-138 0 0,0 0 5 0 0,0 0-36 0 0,-2-3-870 0 0,-8-7-48 0 0,7 7-10 0 0</inkml:trace>
  <inkml:trace contextRef="#ctx0" brushRef="#br0" timeOffset="769.68">1 409 7024 0 0,'0'0'157'0'0,"0"0"23"0"0,0 0 12 0 0,2 0-27 0 0,6 0-133 0 0,12 0 30 0 0,-18 0-24 0 0,-1-1-1 0 0,1 1 1 0 0,0 0 0 0 0,-1 0 0 0 0,1-1-1 0 0,0 1 1 0 0,-1-1 0 0 0,1 0 0 0 0,0 1 0 0 0,-1-1-1 0 0,1 0 1 0 0,-1 0 0 0 0,1 0-38 0 0,7-4 264 0 0,4 2 73 0 0,-2 2-62 0 0,1-5-3 0 0,0 0-44 0 0,-1 4-29 0 0,0 0 4 0 0,-2-2-40 0 0,3-2-9 0 0,16 1-14 0 0,2-5-48 0 0,-18 7-61 0 0,8-3 40 0 0,-4-3 13 0 0,-5 3 11 0 0,1 0 1 0 0,-1 0 0 0 0,1 2 0 0 0,0-1 0 0 0,7 0-96 0 0,20-8 241 0 0,-24 7-131 0 0,-2 3-35 0 0,12-2-4 0 0,-17 4-69 0 0,0-1-1 0 0,0 0 0 0 0,-1 0 0 0 0,1-1 0 0 0,-1 0 1 0 0,2-1-2 0 0,6-3 0 0 0,-7 2 0 0 0,1 1 0 0 0,-1 0 0 0 0,1 1 0 0 0,3-1 0 0 0,16-1 0 0 0,-8-5 0 0 0,5 5 0 0 0,-1-8-4 0 0,-13 6-15 0 0,1 2-38 0 0,7 2-113 0 0,-9 0 156 0 0,-6-3 11 0 0,-4 5 4 0 0,0 1-1 0 0,1 0 1 0 0,-1-1-1 0 0,0 1 1 0 0,0 0-1 0 0,0-1 1 0 0,1 1-1 0 0,-1 0 0 0 0,0-1 1 0 0,1 1-1 0 0,-1 0 1 0 0,0-1-1 0 0,1 1 1 0 0,-1 0-1 0 0,0 0 1 0 0,1 0-1 0 0,-1-1 1 0 0,0 1-1 0 0,1 0 1 0 0,-1 0-1 0 0,0 0 0 0 0,1 0 1 0 0,-1 0-1 0 0,1 0 1 0 0,-1 0-1 0 0,0 0 1 0 0,1 0-1 0 0,-1 0 1 0 0,1 0-1 0 0,-1 0 1 0 0,1 0-1 0 0,-1 0 0 0 0,0 0 1 0 0,0 0 0 0 0,0 0 0 0 0,0 0 0 0 0,0 0 0 0 0,0 0 0 0 0,0 0-1 0 0,0 0 1 0 0,0 0 0 0 0,1 0 0 0 0,-1 0 0 0 0,0 0 0 0 0,0 0-1 0 0,0 0 1 0 0,0 0 0 0 0,0 0 0 0 0,0 0 0 0 0,0 0 0 0 0,0 0-1 0 0,0 0 1 0 0,0 0 0 0 0,0 0 0 0 0,1 0 0 0 0,-1 0 0 0 0,0 0 0 0 0,0-1-1 0 0,0 1 1 0 0,0 0 0 0 0,0 0 0 0 0,0 0 0 0 0,0 0 0 0 0,0 0-1 0 0,0 0 1 0 0,0 0 0 0 0,0 0 0 0 0,0 0 0 0 0,0 0 0 0 0,0 0-1 0 0,0 0 1 0 0,0 0 0 0 0,0-1 0 0 0,0 1 0 0 0,0 0 0 0 0,0 0 0 0 0,0 0-1 0 0,0 0 1 0 0,0 0 0 0 0,0 0 0 0 0,0 0 0 0 0,0 0 0 0 0,0 0-1 0 0,0 0 1 0 0,0 0 0 0 0,0-1 0 0 0,0 1 0 0 0,0 0 0 0 0,0 0-1 0 0,0 0 0 0 0,0 0 1 0 0,0-1-1 0 0,0 1 0 0 0,0 0 1 0 0,0-1-1 0 0,0 1 1 0 0,0 0-1 0 0,0-1 1 0 0,0 1-1 0 0,0 0 1 0 0,0-1-1 0 0,0 1 1 0 0,0 0-1 0 0,0 0 1 0 0,1-1-1 0 0,-1 1 0 0 0,0 0 1 0 0,0-1-1 0 0,0 1 1 0 0,0 0-1 0 0,1 0 1 0 0,-1-1-1 0 0,0 1 1 0 0,0 0-1 0 0,0 0 1 0 0,1 0-1 0 0,11 10 0 0 0,-7-5 11 0 0,-1 0 0 0 0,-1 1 0 0 0,1-1 0 0 0,-1 1 1 0 0,0 0-1 0 0,0 1-11 0 0,0-2 13 0 0,-2-4-6 0 0,-1 1 1 0 0,0-1 0 0 0,1 0 0 0 0,-1 0 0 0 0,0 1 0 0 0,1-1 0 0 0,-1 1-1 0 0,0-1 1 0 0,0 0 0 0 0,0 1-8 0 0,2 16 82 0 0,13 33 66 0 0,7 33 159 0 0,-19-71-250 0 0,0 18 81 0 0,-1-1 62 0 0,7 3 57 0 0,1 3 6 0 0,-5-12-39 0 0,-2-2 23 0 0,-2 2 80 0 0,-1-21-280 0 0,0 0 1 0 0,1 0-1 0 0,-1 0 0 0 0,1-1 1 0 0,-1 1-1 0 0,1 0 1 0 0,1 2-48 0 0,6 12 298 0 0,-8-14-235 0 0,1-1-1 0 0,0 0 1 0 0,-1 0 0 0 0,0 0-1 0 0,1 1 1 0 0,-1-1 0 0 0,0 0-1 0 0,0 0 1 0 0,-1 2-63 0 0,1 0 135 0 0,0-1 224 0 0,0-3-6 0 0,0 2-26 0 0,0 0-323 0 0,0-1 52 0 0,0 0 47 0 0,0 0 37 0 0,0 1 70 0 0,0-2 34 0 0,0 1 569 0 0,0-1-434 0 0,0-1-72 0 0,0 1-163 0 0,0-2-61 0 0,0 1-70 0 0,0 0-58 0 0,0 0-66 0 0,0-1-71 0 0,3-3 287 0 0,9-11-11 0 0,-1-14-28 0 0,-9 23-52 0 0,1 0 0 0 0,0 0 0 0 0,0 0 0 0 0,0 0 0 0 0,3-3-14 0 0,-1 3 5 0 0,-1-1-4 0 0,2 0 0 0 0,-1 0-1 0 0,1 1 1 0 0,0 0-1 0 0,1 0 1 0 0,0 0 0 0 0,0 1-1 0 0,3-2 0 0 0,1 2 0 0 0,-6 2 0 0 0,1 0 0 0 0,0 0 0 0 0,-1 0 0 0 0,4-4 0 0 0,8-3 10 0 0,5 6-36 0 0,-21 5 21 0 0,1 0 0 0 0,-1 0 0 0 0,1 0 0 0 0,-1 0-1 0 0,1 0 1 0 0,-1 0 0 0 0,1 0 0 0 0,-1 1-1 0 0,1-1 1 0 0,-1 0 0 0 0,0 1 0 0 0,1-1-1 0 0,-1 1 1 0 0,0 0 0 0 0,1-1 0 0 0,-1 1 0 0 0,0 0-1 0 0,0 0 1 0 0,1 0 0 0 0,-1 0 0 0 0,0 0-1 0 0,0 0 1 0 0,0 0 0 0 0,0 0 0 0 0,-1 0-1 0 0,2 1 6 0 0,3 11-53 0 0,7-6 32 0 0,-10-5 16 0 0,-1 1-1 0 0,1-1 1 0 0,-1 0 0 0 0,1 1 0 0 0,-1-1 0 0 0,0 1 0 0 0,0-1-1 0 0,0 1 1 0 0,-1-1 0 0 0,1 1 0 0 0,0 0 0 0 0,-1-1 0 0 0,0 3 5 0 0,2 43-55 0 0,-3-32 59 0 0,1 27-4 0 0,0-41 0 0 0,0 0 0 0 0,1-1 0 0 0,-1 1 0 0 0,0 0 0 0 0,0 0 0 0 0,1 0 0 0 0,-1 0 0 0 0,1-1 0 0 0,0 1 0 0 0,0 0 0 0 0,-1-1 0 0 0,1 1 0 0 0,1 1 0 0 0,-1-2 0 0 0,0 1 0 0 0,0-1 0 0 0,0 0 0 0 0,-1 1 0 0 0,1-1 0 0 0,-1 1 0 0 0,1-1 0 0 0,-1 1 0 0 0,1-1 0 0 0,-1 1 0 0 0,0-1 0 0 0,0 1 0 0 0,0 1 0 0 0,0 12-11 0 0,0-3-42 0 0,3-7-11 0 0,4 6 17 0 0,-2-2-18 0 0,0-4-47 0 0,0-3-48 0 0,1-1-78 0 0,-3-1 107 0 0,0 1 36 0 0,2 1-115 0 0,-4-1 88 0 0,0 2-119 0 0,0-2 22 0 0,0 0-71 0 0,0 1-85 0 0,0 0-97 0 0,0-2 77 0 0,0 1-55 0 0,0-1-50 0 0,0 1-42 0 0,1-1-157 0 0,0 0-43 0 0,0 0-189 0 0,1 0-512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1:37.2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591 136 7424 0 0,'1'0'84'0'0,"0"0"-49"0"0,1 0-52 0 0,0 0-85 0 0,-1 0 82 0 0,0 0 44 0 0,0 0 67 0 0,0 0 62 0 0,1 0 85 0 0,-1 0 98 0 0,1 0 115 0 0,-2-2 86 0 0,0-9 21 0 0,0 9-30 0 0,0 2-135 0 0,-3 0-213 0 0,1 0-34 0 0,-2-1 60 0 0,1-1-72 0 0,0-4 55 0 0,3 2-72 0 0,0 4-112 0 0,0 0 1 0 0,0 0-1 0 0,0 0 0 0 0,0 0 1 0 0,0 0-1 0 0,0 0 0 0 0,0 0 1 0 0,0 0-1 0 0,0 0 1 0 0,0 0-1 0 0,0-1 0 0 0,0 1 1 0 0,0 0-1 0 0,0 0 0 0 0,0 0 1 0 0,0 0-1 0 0,0 0 0 0 0,0 0 1 0 0,0 0-1 0 0,0 0 0 0 0,0 0 1 0 0,0 0-1 0 0,0-1 1 0 0,-1 1-1 0 0,1 0 0 0 0,0 0 1 0 0,0 0-1 0 0,0 0 0 0 0,0 0 1 0 0,0 0-1 0 0,0 0 0 0 0,0 0 1 0 0,0 0-1 0 0,0 0 0 0 0,0 0 1 0 0,0 0-1 0 0,0 0 1 0 0,0 0-1 0 0,0 0 0 0 0,-1 0 1 0 0,1 0-1 0 0,0 0 0 0 0,0 0 1 0 0,0 0-1 0 0,0 0 0 0 0,0 0 1 0 0,0 0-1 0 0,0 0 0 0 0,0 0 1 0 0,0 0-1 0 0,0 0 1 0 0,0 0-1 0 0,-1 0 0 0 0,1 0 1 0 0,0 0-1 0 0,0 0 0 0 0,0 0-5 0 0,-2 0 56 0 0,0-1 0 0 0,0 1 0 0 0,0-1 0 0 0,0 1 0 0 0,0-1 0 0 0,0 0-1 0 0,0 1 1 0 0,-2-2-56 0 0,-18-11 414 0 0,6 4-99 0 0,6 4-116 0 0,-3 0 24 0 0,1 0-2 0 0,2 0-26 0 0,-8-5 63 0 0,-7 5-8 0 0,0-8 104 0 0,7 3-106 0 0,16 9-226 0 0,-1 0 0 0 0,1 0-1 0 0,0 1 1 0 0,-1-1 0 0 0,1 1-1 0 0,-1-1 1 0 0,1 1 0 0 0,-2 0-22 0 0,-6 1 50 0 0,-9 0 55 0 0,16-1-83 0 0,0 0 1 0 0,0 0-1 0 0,1 0 1 0 0,-1-1 0 0 0,0 1-1 0 0,0-1 1 0 0,0 1 0 0 0,1-1-1 0 0,-2 0-22 0 0,-3-4 47 0 0,5 4-36 0 0,1 0-1 0 0,0 0 1 0 0,-1 0-1 0 0,1 1 1 0 0,-1-1-1 0 0,1 0 0 0 0,-1 1 1 0 0,1-1-1 0 0,-1 1 1 0 0,1 0-1 0 0,-1-1 1 0 0,1 1-1 0 0,-1 0 1 0 0,0 0-11 0 0,-19 2 90 0 0,20-2-90 0 0,-1 0-1 0 0,0 1 1 0 0,1-1-1 0 0,-1 1 1 0 0,0-1-1 0 0,1 1 1 0 0,-1 0-1 0 0,1 0 1 0 0,-1 0-1 0 0,1 0 1 0 0,0 0-1 0 0,-1 0 1 0 0,0 1 0 0 0,-4 1-58 0 0,-3-3 59 0 0,7-1-4 0 0,-29 1 3 0 0,16 3 0 0 0,14-3 1 0 0,0 1 0 0 0,0 0 0 0 0,0 0 0 0 0,0-1 0 0 0,0 1 0 0 0,0 0 0 0 0,0 0 0 0 0,0 0 1 0 0,0 0-1 0 0,1 0 0 0 0,-1 0 0 0 0,0 1-1 0 0,-4 11 53 0 0,-2-9-40 0 0,7-3-13 0 0,-1-1-1 0 0,1 0 1 0 0,0 0 0 0 0,-1 0-1 0 0,1 1 1 0 0,0-1-1 0 0,-1 0 1 0 0,1 0 0 0 0,0 1-1 0 0,-1-1 1 0 0,1 0-1 0 0,0 0 1 0 0,0 1-1 0 0,-1-1 1 0 0,1 0 0 0 0,0 1-1 0 0,0-1 1 0 0,0 1-1 0 0,0-1 1 0 0,-1 0-1 0 0,1 1 1 0 0,0-1 0 0 0,0 0-1 0 0,0 1 1 0 0,0-1-1 0 0,0 1 1 0 0,0-1-1 0 0,0 1 1 0 0,0-1 0 0 0,0 0-1 0 0,0 1 1 0 0,-2 4-53 0 0,-8 8 40 0 0,7 2 13 0 0,2-4 5 0 0,1-8 9 0 0,0 0 0 0 0,0 0 0 0 0,0 0 0 0 0,0 0-1 0 0,0 0 1 0 0,0 1 0 0 0,1-1 0 0 0,0 0 0 0 0,-1 0 0 0 0,2 0-14 0 0,-1 0 13 0 0,1 1 0 0 0,0-1 0 0 0,-1 0 0 0 0,0 1 0 0 0,0-1 0 0 0,0 1 0 0 0,0-1 0 0 0,0 1 0 0 0,0 3-13 0 0,-1 18 77 0 0,1-19-53 0 0,-1-1-1 0 0,1 0 1 0 0,1 1 0 0 0,-1-1-1 0 0,2 4-23 0 0,-1-4 24 0 0,-1 0 0 0 0,0 0 0 0 0,0 1 0 0 0,0-1 0 0 0,0 4-24 0 0,1 7 64 0 0,4 1-18 0 0,-1-2-23 0 0,0 4-10 0 0,-2-8 21 0 0,0 1-1 0 0,-1-1 1 0 0,0 1-1 0 0,0 0 1 0 0,-2 1-34 0 0,1-1 59 0 0,1 0-1 0 0,-1 0 1 0 0,2 0-1 0 0,-1-1 1 0 0,2 2-59 0 0,1 6 88 0 0,1 0 4 0 0,5 13 190 0 0,-3-10-78 0 0,-2-5 0 0 0,-2-4-87 0 0,1 2 7 0 0,-2 3 17 0 0,-3-17-130 0 0,0 1 1 0 0,0-1-1 0 0,0 0 1 0 0,0 1-1 0 0,0-1 1 0 0,0 0-1 0 0,1 1 1 0 0,-1-1 0 0 0,1 0-1 0 0,-1 1-11 0 0,5 6 51 0 0,-4-7-40 0 0,0 0 0 0 0,0 1 0 0 0,0-1 0 0 0,-1 1 0 0 0,1-1 0 0 0,0 1 0 0 0,-1-1 0 0 0,1 1-1 0 0,-1-1 1 0 0,0 1 0 0 0,1-1 0 0 0,-1 1 0 0 0,0 0 0 0 0,0-1-11 0 0,0 27 147 0 0,0-19-43 0 0,0 0 69 0 0,-2-7-104 0 0,-9 8 1 0 0,9-7 15 0 0,2-3-38 0 0,0 0-102 0 0,0 0-45 0 0,0 0-11 0 0,-1 0 14 0 0,-1 0-59 0 0,1 0-17 0 0,-1 0 44 0 0,-3-1-160 0 0,4-1 140 0 0,0 1 29 0 0,1 0-34 0 0,-1 0-41 0 0,1-1-50 0 0,-1 0-59 0 0,1 0-66 0 0,0-1-74 0 0,0 0-84 0 0,0-9-638 0 0</inkml:trace>
  <inkml:trace contextRef="#ctx0" brushRef="#br0" timeOffset="326.85">1 408 6072 0 0,'39'0'2407'0'0,"-29"0"-1827"0"0,2 0 1 0 0,-1 0-60 0 0,2 0-34 0 0,-7 0-287 0 0,0 0-33 0 0,0 0-35 0 0,0 0-40 0 0,0 0-41 0 0,0 0-45 0 0,2 0 154 0 0,-1-1-44 0 0,0-1-22 0 0,1-2-6 0 0,7-2 58 0 0,-8 5-58 0 0,1 0 36 0 0,7 1 72 0 0,-6 0-98 0 0,11 0 66 0 0,-1 0 15 0 0,-11-1-117 0 0,0 0-1 0 0,0 0 1 0 0,-1-1 0 0 0,1 0-1 0 0,7-3-61 0 0,-13 4 15 0 0,10-2 79 0 0,0 2-44 0 0,8 2-44 0 0,-16-1-24 0 0,0 1 1 0 0,1-1-1 0 0,-1 0 0 0 0,0-1 0 0 0,1 1 1 0 0,3-2 17 0 0,0 0 14 0 0,-4 1-52 0 0,0 0-34 0 0,1-1-84 0 0,0 1-72 0 0,0 0-79 0 0,1-1-83 0 0,-1 1-91 0 0,1 1-96 0 0,0-1-101 0 0,0 1-109 0 0,6 0-789 0 0,7 0-896 0 0</inkml:trace>
  <inkml:trace contextRef="#ctx0" brushRef="#br0" timeOffset="765.21">772 363 7584 0 0,'0'0'222'0'0,"0"0"-64"0"0,0 0-21 0 0,0 0 39 0 0,-3 5 139 0 0,-7 15 255 0 0,8-15 20 0 0,2 0-17 0 0,0-2-498 0 0,-1 0 1 0 0,1 0-1 0 0,0-1 0 0 0,-1 1 1 0 0,0 0-1 0 0,0 0 1 0 0,0 0-76 0 0,-7 14 433 0 0,6-10-209 0 0,1 0-49 0 0,0 2-14 0 0,2 3 21 0 0,0-4-30 0 0,0 5 100 0 0,5-1 9 0 0,0 1-19 0 0,-4 0-25 0 0,-1-1-107 0 0,2 0 85 0 0,3 3 115 0 0,5 6 213 0 0,-4-8-221 0 0,-5 2 58 0 0,1 0-86 0 0,0-7-159 0 0,10 15 232 0 0,-7-15-194 0 0,2 1 35 0 0,2 1-75 0 0,-8-8-7 0 0,-2-2-9 0 0,3 3-37 0 0,7 7-35 0 0,-3-6 81 0 0,1-5-76 0 0,-5 1-13 0 0,12 0 15 0 0,0-3 44 0 0,11-9 0 0 0,-17 7-42 0 0,-4 0-47 0 0,3-3-37 0 0,1-2 17 0 0,2 0-63 0 0,0-1-57 0 0,0-1-50 0 0,1 0-45 0 0,0 0-38 0 0,12-11-381 0 0,-23 22 633 0 0,10-14-481 0 0,-3 2 190 0 0,-2 1 35 0 0,-5 9 204 0 0,4-12-437 0 0,-2 9 262 0 0,5-3-89 0 0,1-3-70 0 0,-3-6-47 0 0,1 0 3 0 0,2 6 51 0 0,-2 5 133 0 0,-1 1 97 0 0,0 0 33 0 0,-1 0 36 0 0,-2 0 37 0 0,3-4-53 0 0,-2 1 36 0 0,1-2-5 0 0,-2 6 62 0 0,1-1-36 0 0,2 2 40 0 0,-1 1 31 0 0,8-7 16 0 0,-11 8 76 0 0,-2 2 74 0 0,0 0 0 0 0,0 0-4 0 0,0 0-6 0 0,0 0-23 0 0,3 0-16 0 0,-3 0-110 0 0,1 0 0 0 0,-1 0 0 0 0,1 0 0 0 0,-1 0 0 0 0,1 0 0 0 0,-1 0 0 0 0,1 0 0 0 0,-1 0 0 0 0,0 0 0 0 0,1 0 0 0 0,-1 1 0 0 0,1-1 0 0 0,-1 0 0 0 0,1 0 0 0 0,-1 0 0 0 0,1 1 0 0 0,-1-1 0 0 0,0 0 0 0 0,1 1 0 0 0,-1-1 0 0 0,0 0 0 0 0,1 1 0 0 0,-1-1 0 0 0,0 0 0 0 0,1 1 0 0 0,-1-1 0 0 0,0 1 0 0 0,0-1 0 0 0,0 1 0 0 0,1-1 0 0 0,-1 0 0 0 0,0 1 0 0 0,0-1-5 0 0,0 21 239 0 0,0-19-197 0 0,-1 1 0 0 0,1 0 0 0 0,0-1 0 0 0,0 1 0 0 0,0 0 0 0 0,1 0 0 0 0,-1-1 0 0 0,1 1 0 0 0,-1 0 0 0 0,2 1-42 0 0,4 9 162 0 0,11 23 346 0 0,-14-24-373 0 0,-1 0-44 0 0,-2 1 57 0 0,3-3-43 0 0,-2-7-78 0 0,0 0 0 0 0,0 0 0 0 0,1-1 0 0 0,-1 1 0 0 0,1-1 1 0 0,0 1-1 0 0,0 0-27 0 0,4 5 85 0 0,0 2 43 0 0,-2 4 48 0 0,-4-1-64 0 0,1 3 5 0 0,2-9-23 0 0,0 0 1 0 0,0-1-1 0 0,5 7-94 0 0,1 2 128 0 0,-4 0-22 0 0,7 0-84 0 0,-11-14-162 0 0,0 0 51 0 0,-1 0 42 0 0,1-1 38 0 0,0 1 97 0 0,1 1 175 0 0,-1-1-162 0 0,-1-1-54 0 0,1 1-61 0 0,-1 0-46 0 0,1-1-31 0 0,0 1-44 0 0,-1-1-49 0 0,1 1-53 0 0,0 0-6 0 0,-1-1-43 0 0,1 1-47 0 0,0 0-49 0 0,0 0-54 0 0,0 0-55 0 0,0 0-59 0 0,0 0-61 0 0,4 4-1345 0 0,2 3-433 0 0</inkml:trace>
  <inkml:trace contextRef="#ctx0" brushRef="#br0" timeOffset="1275.83">1558 333 8928 0 0,'2'0'24'0'0,"0"0"0"0"0,-1 0 0 0 0,1 0 0 0 0,0 1 0 0 0,-1-1 0 0 0,1 1 0 0 0,0-1 0 0 0,-1 1 0 0 0,1 0 0 0 0,-1-1 0 0 0,1 1 0 0 0,-1 0 0 0 0,1 0-24 0 0,10 5 194 0 0,-1-4-20 0 0,-5-3-79 0 0,-5 0-86 0 0,-1 1 0 0 0,1 0 0 0 0,0 0-1 0 0,0 0 1 0 0,0 0 0 0 0,0 0 0 0 0,0 0 0 0 0,-1 0-1 0 0,1 0 1 0 0,0 0 0 0 0,0 0 0 0 0,0 0 0 0 0,0 1-9 0 0,0-1 2 0 0,0 1 1 0 0,1 0-1 0 0,-1 0 1 0 0,0-1-1 0 0,0 1 1 0 0,0 0-1 0 0,-1 0 1 0 0,1 0-1 0 0,0 0 1 0 0,0 0 0 0 0,0 0-1 0 0,-1 1 1 0 0,1-1-1 0 0,0 0 1 0 0,-1 1-3 0 0,5 6 42 0 0,-2-4 28 0 0,-1 1 35 0 0,0 1 36 0 0,-1 1 38 0 0,-1-6-154 0 0,0-1-1 0 0,0 0 1 0 0,0 1-1 0 0,-1-1 1 0 0,1 1-1 0 0,0-1 1 0 0,0 1-1 0 0,0-1 1 0 0,1 1-1 0 0,-1-1 1 0 0,0 1-1 0 0,0-1 1 0 0,0 1-1 0 0,0-1 1 0 0,0 1-1 0 0,0-1 1 0 0,1 0-1 0 0,-1 1 1 0 0,0-1-1 0 0,0 1 1 0 0,1-1-1 0 0,-1 0 1 0 0,0 1-1 0 0,1-1 1 0 0,-1 0-1 0 0,0 1 1 0 0,1-1-1 0 0,-1 0 1 0 0,1 1-1 0 0,-1-1 1 0 0,0 0-1 0 0,1 0-24 0 0,6 5 391 0 0,-5-1-93 0 0,2 2-51 0 0,0 2-2 0 0,1 4 58 0 0,-4 4-7 0 0,-1-8-154 0 0,0 0 38 0 0,4 3 157 0 0,3 4 115 0 0,-12 0-86 0 0,10 0-47 0 0,3 3 8 0 0,-1 4-21 0 0,-7-21-300 0 0,0-1 0 0 0,0 0 1 0 0,0 1-1 0 0,0-1 0 0 0,0 0 0 0 0,0 0 0 0 0,0 1 0 0 0,0-1 0 0 0,0 0 0 0 0,0 0 1 0 0,-1 0-1 0 0,1 1 0 0 0,0-1 0 0 0,0 0 0 0 0,0 0 0 0 0,0 0 0 0 0,-1 1 0 0 0,1-1 1 0 0,0 0-1 0 0,0 0 0 0 0,0 0 0 0 0,-1 0 0 0 0,1 1 0 0 0,0-1 0 0 0,0 0 0 0 0,-1 0 1 0 0,1 0-1 0 0,0 0-6 0 0,-3 2 79 0 0,0 7 91 0 0,3 3-60 0 0,3 5 53 0 0,4-10 12 0 0,-7-6-167 0 0,1-1 0 0 0,-1 0 0 0 0,0 0 0 0 0,1 1 0 0 0,-1-1 0 0 0,1 0 0 0 0,-1 1 0 0 0,0-1 0 0 0,1 1 0 0 0,-1-1 0 0 0,0 0 0 0 0,0 1 0 0 0,1-1 0 0 0,-1 1 0 0 0,0-1 0 0 0,0 1 0 0 0,0-1 0 0 0,0 1 0 0 0,0-1 0 0 0,1 0 0 0 0,-1 1 0 0 0,0-1 0 0 0,0 1 0 0 0,0-1 0 0 0,0 1 0 0 0,0-1 0 0 0,0 1 0 0 0,0-1 1 0 0,-1 1-10 0 0,1 12 193 0 0,0-11 0 0 0,0-2-16 0 0,0 0-69 0 0,0 0-38 0 0,0 3-5 0 0,0-3-62 0 0,1 1 0 0 0,-1-1 0 0 0,0 1 0 0 0,0-1 0 0 0,-1 0 0 0 0,1 1 0 0 0,0-1 0 0 0,0 1 0 0 0,0-1 0 0 0,0 1-1 0 0,0-1 1 0 0,0 1 0 0 0,0-1 0 0 0,-1 1 0 0 0,1-1 0 0 0,0 0 0 0 0,0 1 0 0 0,-1-1 0 0 0,1 1 0 0 0,0-1-1 0 0,-1 0 1 0 0,1 1 0 0 0,0-1 0 0 0,-1 0 0 0 0,1 0 0 0 0,-1 1 0 0 0,1-1 0 0 0,0 0 0 0 0,-1 0 0 0 0,1 1 0 0 0,-1-1-1 0 0,1 0 1 0 0,-1 0 0 0 0,1 0 0 0 0,-1 0 0 0 0,1 0 0 0 0,0 0 0 0 0,-1 0 0 0 0,1 0 0 0 0,-1 0 0 0 0,1 0-1 0 0,-1 0-1 0 0,-2 0 80 0 0,3 0 11 0 0,0 0-16 0 0,0-7 8 0 0,-2 1-33 0 0,-3-3-21 0 0,4 7-30 0 0,0 1 1 0 0,0-1-1 0 0,0 1 1 0 0,0-1-1 0 0,1 1 0 0 0,-1-1 1 0 0,1 0-1 0 0,-1 1 1 0 0,1-1-1 0 0,0 0 1 0 0,-1 0-1 0 0,1 1 0 0 0,0-1 1 0 0,0-35 27 0 0,0-17 64 0 0,0 51-90 0 0,0 0 1 0 0,-1 0-1 0 0,1 0 1 0 0,-1 0-1 0 0,0 0 0 0 0,0 0 1 0 0,0 0-1 0 0,0 0-1 0 0,1 2 0 0 0,-1 0 0 0 0,1 0 0 0 0,-1 0 0 0 0,1 0 0 0 0,-1 0 0 0 0,1 0 0 0 0,0 0 0 0 0,0 0 0 0 0,0 0 0 0 0,-1 0 0 0 0,1 0 0 0 0,0 0 0 0 0,0 0 0 0 0,0-1 0 0 0,1 1 0 0 0,-1 0 0 0 0,0 0 0 0 0,0 0 0 0 0,1 0 0 0 0,-1 0 0 0 0,0 0 0 0 0,1 0 0 0 0,-1 0 0 0 0,1 0 0 0 0,-1 0 0 0 0,1 0 0 0 0,0 0 0 0 0,-1 0 0 0 0,1 1-1 0 0,0-1 1 0 0,0 0 0 0 0,0 0 0 0 0,32-42 0 0 0,-26 36-1 0 0,1 1-1 0 0,0 0 1 0 0,4-2 1 0 0,-6 4-16 0 0,2 0-1 0 0,-1 0 1 0 0,7-3 16 0 0,-8 5-10 0 0,0 0-1 0 0,-1-1 1 0 0,0 1 0 0 0,0-1-1 0 0,0-1 11 0 0,-1 2-7 0 0,0-1-1 0 0,0 1 1 0 0,0 0 0 0 0,1 0-1 0 0,0 0 8 0 0,18-1-52 0 0,-12 3 41 0 0,-4-1 8 0 0,-1 1 0 0 0,1 0 0 0 0,0 1 0 0 0,-1-1 0 0 0,6 2 3 0 0,8 8-48 0 0,-1-5 37 0 0,-14-4 11 0 0,-1 0 0 0 0,1 0 0 0 0,-1 1 0 0 0,0-1-1 0 0,0 1 1 0 0,1 0 0 0 0,0 1 0 0 0,21 14-7 0 0,-2-1 50 0 0,17 11 97 0 0,-35-22-69 0 0,0 1-1 0 0,0-1 0 0 0,0 1 0 0 0,0 0 0 0 0,-1 0 0 0 0,0 1 0 0 0,3 6-70 0 0,-1-4 116 0 0,0 1 0 0 0,0-1 0 0 0,2 0-116 0 0,1 2 100 0 0,-1 1-1 0 0,-1 0 1 0 0,0 0-1 0 0,0 1 1 0 0,-1 0 0 0 0,0 3-100 0 0,-6-14 11 0 0,1 13 69 0 0,1 0-13 0 0,7 0-42 0 0,-7 0 1 0 0,-3-14-300 0 0,0-1 113 0 0,0 0 96 0 0,0 1 79 0 0,0 0 54 0 0,0-1 40 0 0,0 4 556 0 0,0-2-528 0 0,0-2-120 0 0,0 1-52 0 0,0 0-59 0 0,0 0-71 0 0,0-1-109 0 0,0 1-111 0 0,0 0-120 0 0,0-1 203 0 0,0 0-35 0 0,0 0-37 0 0,0 1-38 0 0,0-1-39 0 0,0 0-42 0 0,0 0-43 0 0,0 0-44 0 0,0 0-46 0 0,0 0-47 0 0,0 0-1618 0 0,0 0-1301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8:47.6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234 30 5792 0 0,'0'0'166'0'0,"-3"0"-6"0"0,-3-1-125 0 0,0-5-41 0 0,-1 0 25 0 0,1 4 60 0 0,4 2 73 0 0,-1-2 175 0 0,-7-8 294 0 0,10 10-610 0 0,0 0 1 0 0,0-1-1 0 0,0 1 0 0 0,0 0 0 0 0,0 0 0 0 0,-1 0 1 0 0,1 0-1 0 0,0 0 0 0 0,0 0 0 0 0,0 0 1 0 0,0 0-1 0 0,0-1 0 0 0,0 1 0 0 0,0 0 1 0 0,0 0-1 0 0,0 0 0 0 0,0 0 0 0 0,-1 0 0 0 0,1 0 1 0 0,0 0-1 0 0,0 0 0 0 0,0 0 0 0 0,0 0 1 0 0,0 0-1 0 0,0 0 0 0 0,0 0 0 0 0,-1 0 0 0 0,1 0 1 0 0,0 0-1 0 0,0 0 0 0 0,0 0 0 0 0,0 0 1 0 0,0 0-1 0 0,0 0 0 0 0,0 0 0 0 0,-1 0 1 0 0,1 0-1 0 0,0 0 0 0 0,0 0 0 0 0,0 0 0 0 0,0 0 1 0 0,0 0-1 0 0,0 0 0 0 0,0 0 0 0 0,0 0 1 0 0,-1 1-1 0 0,1-1 0 0 0,0 0 0 0 0,0 0 0 0 0,0 0 1 0 0,0 0-1 0 0,0 0 0 0 0,0 0 0 0 0,0 0 1 0 0,0 0-1 0 0,0 1 0 0 0,0-1-11 0 0,-2 1 88 0 0,0 1-1 0 0,0-1 1 0 0,0 0-1 0 0,0 0 0 0 0,0 0 1 0 0,0 0-1 0 0,0 0 1 0 0,-1 0-1 0 0,1 0 1 0 0,0-1-1 0 0,-1 1 1 0 0,1-1-1 0 0,0 1 1 0 0,-1-1-1 0 0,1 0 1 0 0,0 0-1 0 0,-1 0 1 0 0,0-1-88 0 0,-8 3 316 0 0,-1 4 36 0 0,0 0 0 0 0,2-5-35 0 0,3-1-108 0 0,5 0-139 0 0,0 0 0 0 0,0 0 0 0 0,-1 0 0 0 0,1 0 1 0 0,0 0-1 0 0,0 1 0 0 0,0-1 0 0 0,0 0 0 0 0,0 1 1 0 0,-1 0-71 0 0,3-1 5 0 0,-16 8 421 0 0,4-1-185 0 0,4-2-81 0 0,1 0-48 0 0,5-2 110 0 0,-1-1-30 0 0,-3 10-121 0 0,-3 1-42 0 0,9-12-28 0 0,0-1 0 0 0,-1 0 0 0 0,1 1-1 0 0,0-1 1 0 0,0 0 0 0 0,-1 1 0 0 0,1-1 0 0 0,0 0-1 0 0,0 1 1 0 0,-1-1 0 0 0,1 1 0 0 0,0-1 0 0 0,0 1-1 0 0,0-1 1 0 0,0 0 0 0 0,0 1 0 0 0,0-1 0 0 0,0 1-1 0 0,0-1 1 0 0,0 1 0 0 0,0-1 0 0 0,0 0-1 0 0,0 1 1 0 0,0-1 0 0 0,0 1 0 0 0,0-1 0 0 0,0 1-1 0 0,0-1 1 0 0,1 0 0 0 0,-1 1 0 0 0,0-1-1 0 0,10 12 21 0 0,-3-4-13 0 0,-2 2-8 0 0,-4-8 0 0 0,0 1 0 0 0,0-1 0 0 0,0 0 0 0 0,0 0 0 0 0,1 0 0 0 0,-1 0 0 0 0,1 0 0 0 0,-1 0 0 0 0,1-1 0 0 0,1 2 0 0 0,-1 0 0 0 0,0 0 0 0 0,0 0 0 0 0,0 0 0 0 0,0 0 0 0 0,0 2 0 0 0,0-2 0 0 0,-1 0 0 0 0,1 1 0 0 0,0-1 0 0 0,1 0 0 0 0,-1 0 0 0 0,1 1 0 0 0,2 0 4 0 0,-1 1 0 0 0,0 0 0 0 0,-1 0 0 0 0,1 1 0 0 0,-1-1-4 0 0,0 0 12 0 0,1 1-1 0 0,-1-1 0 0 0,1 0 1 0 0,0 0-1 0 0,1-1-11 0 0,2 3 34 0 0,-4-4-23 0 0,0 0 0 0 0,1 0 0 0 0,-2 1 0 0 0,1-1 0 0 0,0 1 0 0 0,-1-1-11 0 0,3 8 116 0 0,-2-4-43 0 0,0-2 8 0 0,1-1 28 0 0,2 2 55 0 0,3 8 44 0 0,-6-3 10 0 0,-3-8 36 0 0,0-1 2 0 0,-1 4-100 0 0,-6 0 6 0 0,2-2-28 0 0,3 0-7 0 0,1-1 17 0 0,2 2 45 0 0,-3-2 11 0 0,-9 7-68 0 0,8-8-46 0 0,0-1-39 0 0,-6-1-13 0 0,7-1-5 0 0,-19 3 67 0 0,18-3-89 0 0,-19-12-67 0 0,16 10-36 0 0,0 0-107 0 0,6 2 180 0 0,-1 1 1 0 0,1-1 0 0 0,0 0-1 0 0,-1 1 1 0 0,1-1-1 0 0,0 1 1 0 0,0-1-1 0 0,0 0 1 0 0,-1 1-1 0 0,1-1 1 0 0,0 0-1 0 0,0 1 1 0 0,0-1 0 0 0,0 0-1 0 0,0 1 1 0 0,0-1-1 0 0,0 0 23 0 0,0-14-442 0 0</inkml:trace>
  <inkml:trace contextRef="#ctx0" brushRef="#br0" timeOffset="300.39">370 257 9728 0 0,'0'0'222'0'0,"2"-2"30"0"0,11-8 18 0 0,-4 7-117 0 0,-1 3-80 0 0,-8 0-73 0 0,9 1 45 0 0,-6-1-45 0 0,-1 0 0 0 0,1 1 0 0 0,0-1 0 0 0,0 0 0 0 0,0 0 0 0 0,0-1 0 0 0,0 1 0 0 0,-1-1 1 0 0,1 1-1 0 0,0-1 0 0 0,0 0 0 0 0,3-3 5 0 0,-1 0 20 0 0,2 2 39 0 0,5-1 137 0 0,1 0 81 0 0,2-3 212 0 0,-6 2-149 0 0,2-1 71 0 0,-1 2-165 0 0,1 0-20 0 0,-3 0-41 0 0,-1 1 12 0 0,0-2 56 0 0,11-6 216 0 0,-6 7-250 0 0,3-1 91 0 0,1-6 48 0 0,-11 4-219 0 0,11-10 410 0 0,-11 12-436 0 0,-1 2-90 0 0,7-3 152 0 0,-4 1-65 0 0,3-2 0 0 0,-8 3 18 0 0,-4 1-5 0 0,-8-8-5 0 0,7 7-22 0 0,1 1-6 0 0,-8-6-39 0 0,7 7-26 0 0,1 1-1 0 0,-1-1 0 0 0,1 0 0 0 0,-1 0 1 0 0,0 1-1 0 0,1 0 0 0 0,-3-1-29 0 0,-8 1 60 0 0,-4 0-10 0 0,-9 0 46 0 0,24 0-88 0 0,0 1-1 0 0,0-1 1 0 0,-1 1 0 0 0,1-1 0 0 0,0 1 0 0 0,0 0 0 0 0,0 0-1 0 0,0 0 1 0 0,0 0 0 0 0,0 0 0 0 0,0 0 0 0 0,0 1-1 0 0,0-1 1 0 0,-1 2-8 0 0,-26 27 132 0 0,15-15-23 0 0,7-8-65 0 0,4-5-31 0 0,1 0 0 0 0,0 0 1 0 0,0 0-1 0 0,0 0 0 0 0,0 0 0 0 0,1 1 1 0 0,-1-1-1 0 0,0 1 0 0 0,1-1 0 0 0,-1 2-13 0 0,-1 9 15 0 0,3-11-11 0 0,-1 0 0 0 0,1 0-1 0 0,-1 0 1 0 0,0 1 0 0 0,1-1 0 0 0,-1 0 0 0 0,0 0 0 0 0,0 0 0 0 0,0 0 0 0 0,-1 0 0 0 0,1 0 0 0 0,0-1 0 0 0,-1 1 0 0 0,0 0-4 0 0,-7 10 7 0 0,5 0 41 0 0,2 2 40 0 0,2 0 37 0 0,0-6-47 0 0,0-6-62 0 0,0 0 0 0 0,1-1-1 0 0,-1 1 1 0 0,0-1-1 0 0,1 1 1 0 0,-1 0 0 0 0,1-1-1 0 0,-1 1 1 0 0,1-1-1 0 0,0 0 1 0 0,-1 1 0 0 0,1-1-1 0 0,0 1 1 0 0,0-1-16 0 0,4 7 67 0 0,-2-2-3 0 0,-2-3-42 0 0,0 0-1 0 0,0-1 1 0 0,1 1-1 0 0,-1 0 1 0 0,1-1-1 0 0,0 0 1 0 0,-1 1-1 0 0,1-1 1 0 0,0 0-1 0 0,0 0 0 0 0,0 0 1 0 0,1 0-1 0 0,-1 0 1 0 0,0 0-1 0 0,2 0-21 0 0,5 2 74 0 0,-1-1-33 0 0,16 5-28 0 0,-7-3-2 0 0,-3 0 18 0 0,4 1-16 0 0,-3-5-78 0 0,4-1-147 0 0,-1 0-77 0 0,36 0-774 0 0,-24 0 455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04.4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167 452 8720 0 0,'0'0'197'0'0,"0"0"24"0"0,0 0 19 0 0,0 0 36 0 0,0 0 99 0 0,0 0 45 0 0,0-3 11 0 0,3-6-25 0 0,7 6-96 0 0,-8 3-44 0 0,-2 0-8 0 0,-2-3 12 0 0,-8-7 61 0 0,7 8 21 0 0,1 2 7 0 0,-4-1-130 0 0,0 1-54 0 0,-4 0 10 0 0,0 0-87 0 0,1 1-59 0 0,-12 5-4 0 0,10 3 68 0 0,-2 3-5 0 0,-14 13-20 0 0,9-2-68 0 0,10-5 37 0 0,0 6-41 0 0,4-8-5 0 0,-2-1-1 0 0,5-12 0 0 0,0 0 0 0 0,-1 0 0 0 0,2 1 0 0 0,-1-1 0 0 0,0 0 0 0 0,1 0 0 0 0,-1 1 0 0 0,1 0 0 0 0,0 42 0 0 0,0-44 0 0 0,0 0 0 0 0,0-1 0 0 0,0 1 0 0 0,1 0 0 0 0,-1 0 0 0 0,1 0 0 0 0,-1-1 0 0 0,1 1 0 0 0,-1 0 0 0 0,1 0 0 0 0,0-1 0 0 0,0 1 0 0 0,1 1 0 0 0,-1-2 0 0 0,0 1 0 0 0,0-1 0 0 0,-1 0 0 0 0,1 1 0 0 0,0-1 0 0 0,-1 1 0 0 0,1-1 0 0 0,-1 1 0 0 0,0-1 0 0 0,1 1 0 0 0,-1-1 0 0 0,0 1 0 0 0,0 1 0 0 0,0-2 0 0 0,0 1 0 0 0,0-1 0 0 0,1 1 0 0 0,-1 0 0 0 0,0-1 0 0 0,1 1 0 0 0,-1-1 0 0 0,1 1 0 0 0,0-1 0 0 0,-1 1 0 0 0,1-1 0 0 0,0 0 0 0 0,0 1 0 0 0,0-1 0 0 0,4 7 0 0 0,-1 1-4 0 0,-4-7 1 0 0,1-1 0 0 0,-1 0 1 0 0,0 0-1 0 0,1 0 1 0 0,-1 0-1 0 0,1 0 1 0 0,-1 0-1 0 0,1 0 1 0 0,-1 0-1 0 0,1-1 1 0 0,0 1-1 0 0,-1 0 0 0 0,1 0 1 0 0,0 0-1 0 0,0-1 1 0 0,0 1-1 0 0,0 0 1 0 0,0-1-1 0 0,0 1 1 0 0,0 0-1 0 0,0-1 1 0 0,0 0-1 0 0,0 1 0 0 0,0-1 1 0 0,0 1-1 0 0,0-1 1 0 0,0 0-1 0 0,0 0 1 0 0,0 0-1 0 0,0 0 1 0 0,0 0-1 0 0,0 0 1 0 0,1 0 2 0 0,4-1-18 0 0,-5 2 1 0 0,23 12-28 0 0,-23-13 46 0 0,-1 0 0 0 0,1 1 0 0 0,0-1 1 0 0,0 0-1 0 0,0 0 0 0 0,0 0 1 0 0,0 0-1 0 0,0 0 0 0 0,0 0 0 0 0,0 0 1 0 0,0 0-1 0 0,-1 0 0 0 0,1 0 1 0 0,0-1-1 0 0,0 1 0 0 0,0 0 0 0 0,0-1 1 0 0,0 1-1 0 0,0 0 0 0 0,-1-1 0 0 0,1 1 1 0 0,0-1-1 0 0,0 1 0 0 0,-1-1 1 0 0,1 0-1 0 0,0 1 0 0 0,-1-1-1 0 0,7-3 19 0 0,6-3 10 0 0,-5 4-20 0 0,0-1-1 0 0,-1 0 1 0 0,1-1 0 0 0,-1 0 0 0 0,0 0 0 0 0,0 0 0 0 0,3-5-9 0 0,-2 1 74 0 0,0 0 0 0 0,-1-1 1 0 0,3-4-75 0 0,0-5 46 0 0,-5 9-35 0 0,-4 8-11 0 0,0 0 0 0 0,0 0 0 0 0,0 0 0 0 0,0 0 0 0 0,1 0 0 0 0,-1 0 0 0 0,1 0 0 0 0,-1 0 0 0 0,1 0 0 0 0,-1 1 0 0 0,1 0 1 0 0,-1-1 0 0 0,0 1 0 0 0,0 0 0 0 0,1-1 0 0 0,-1 1 0 0 0,0-1 0 0 0,0 0 0 0 0,0 1 0 0 0,0-2-1 0 0,1-13-56 0 0,-2 16 56 0 0,0-10-76 0 0,3-2-84 0 0,7 2-135 0 0,-9 4 241 0 0,0-1-51 0 0,0-4-72 0 0,-1-7-149 0 0,-1-10-178 0 0,2 21 377 0 0,1 0 36 0 0,4-3-130 0 0,-1 0-37 0 0,-5 9 233 0 0,0 0 0 0 0,0 0 0 0 0,0-1 0 0 0,1 1 0 0 0,-1 0 0 0 0,-1 0-1 0 0,1 0 1 0 0,0 0 0 0 0,0 0 0 0 0,0 0 0 0 0,-1 0 0 0 0,1-1 25 0 0,-4-8-132 0 0,-3-8-70 0 0,6 10 97 0 0,0-1-33 0 0,1-3 19 0 0,1 4 24 0 0,-1 1-1 0 0,0-1 0 0 0,-1 0 1 0 0,-1-7 95 0 0,-3-1-72 0 0,3 10 61 0 0,1 0-1 0 0,-1-1 1 0 0,1 1-1 0 0,0-1 1 0 0,0 1 0 0 0,1-1 11 0 0,-1-15-50 0 0,-11-27-10 0 0,7 30 23 0 0,1 3 25 0 0,2 10 3 0 0,0-1 0 0 0,1 1 0 0 0,0 0 0 0 0,0-1-1 0 0,0 1 1 0 0,1-1 9 0 0,0 3 1 0 0,0 1-1 0 0,-1-1 0 0 0,1 0 1 0 0,-1 1-1 0 0,0-1 1 0 0,0 0-1 0 0,0 1 0 0 0,0-1 1 0 0,-1 1-1 0 0,0 0 0 0 0,-1-3 0 0 0,3 5 8 0 0,-1-1-1 0 0,1 1 0 0 0,-1 0 1 0 0,1-1-1 0 0,0 1 0 0 0,0 0 1 0 0,0-1-1 0 0,-1 1 0 0 0,1 0 1 0 0,1-2-8 0 0,-4-14 80 0 0,-7-6 2 0 0,9 20 11 0 0,0 1-45 0 0,0-2-39 0 0,0-1-73 0 0,2 5 96 0 0,-1-1 58 0 0,0 0 13 0 0,0 1 41 0 0,1-1 47 0 0,-1 1 53 0 0,-1 7-193 0 0,1 15 15 0 0,3-8 49 0 0,2-7-51 0 0,-4-5-50 0 0,0-1-1 0 0,0 0 1 0 0,-1 1-1 0 0,1-1 0 0 0,0 1 1 0 0,-1-1-1 0 0,1 1 0 0 0,-1-1 1 0 0,1 1-1 0 0,-1-1 1 0 0,0 1-1 0 0,1-1 0 0 0,-1 1 1 0 0,0 0-14 0 0,1 13 106 0 0,5-1-28 0 0,0 2 10 0 0,-4 2 40 0 0,-2-7-64 0 0,-1-3-7 0 0,1 0-1 0 0,0 0 1 0 0,1-1-1 0 0,1 9-56 0 0,24 74 478 0 0,-21-62-308 0 0,5-8 45 0 0,-5 8 17 0 0,-1-12-114 0 0,-2-10-57 0 0,0 0-1 0 0,-1 0 1 0 0,0 0-1 0 0,0 1 1 0 0,0-1-1 0 0,-1 4-60 0 0,0-2 85 0 0,0 0-1 0 0,1-1 1 0 0,1 8-85 0 0,8 7 256 0 0,-5 6 0 0 0,-1-14-140 0 0,3 20 181 0 0,-6-20-145 0 0,0 2 59 0 0,1 3-29 0 0,1-10 6 0 0,1-1 0 0 0,-1 1-1 0 0,6 7-187 0 0,-3-4 117 0 0,-5-8-80 0 0,0-1 1 0 0,0 0-1 0 0,-1 1 0 0 0,1-1 0 0 0,-1 1 0 0 0,0-1 0 0 0,0 0 1 0 0,0 1-1 0 0,-1 1-37 0 0,1 2 64 0 0,0-4 18 0 0,0-3-2 0 0,0 0 0 0 0,0 0 0 0 0,2 0-702 0 0,0 0 83 0 0,-1 0 135 0 0,0 0 33 0 0,2 0-749 0 0,-2 0 613 0 0,0 0-75 0 0,0 0-96 0 0,1 0-1469 0 0,-1 0-1218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04.6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9184 0 0,'0'2'208'0'0,"0"2"-119"0"0,-1-2-44 0 0,1 1 0 0 0,0-1 0 0 0,0 0 1 0 0,0 0-1 0 0,1 1 0 0 0,-1-1 0 0 0,0 0 0 0 0,1 0 1 0 0,0 2-46 0 0,4 4 126 0 0,0 1-29 0 0,-2 4-64 0 0,-3-11-33 0 0,0-1 0 0 0,0 1 0 0 0,0 0 0 0 0,1-1 0 0 0,-1 1 0 0 0,1-1 0 0 0,-1 1 0 0 0,1-1 0 0 0,-1 1 0 0 0,1-1 0 0 0,0 1 0 0 0,0-1 0 0 0,0 0 0 0 0,0 1 0 0 0,3 5 0 0 0,0 0 18 0 0,-1-1 37 0 0,-1-1 39 0 0,1 1 40 0 0,0 1 119 0 0,0 1 94 0 0,-3 14 538 0 0,-1-6-322 0 0,2-9-341 0 0,2 0-59 0 0,1 1-20 0 0,-4-8-137 0 0,0 1 0 0 0,1-1 0 0 0,-1 0 0 0 0,0 0 0 0 0,0 0 0 0 0,0 0 0 0 0,0 0 0 0 0,0 0 0 0 0,0 0 0 0 0,0 0 0 0 0,0 1 0 0 0,0-1 0 0 0,0 0 0 0 0,1 0 0 0 0,-1 0 0 0 0,0 0 0 0 0,0 0 0 0 0,0 1 0 0 0,0-1 0 0 0,0 0 0 0 0,0 0 0 0 0,0 0 0 0 0,0 0 0 0 0,0 0 0 0 0,0 1 0 0 0,0-1 0 0 0,0 0 0 0 0,0 0 0 0 0,0 0 0 0 0,0 0 0 0 0,-1 0 0 0 0,1 0 0 0 0,0 1 0 0 0,0-1 0 0 0,0 0 0 0 0,0 0 0 0 0,0 0 0 0 0,0 0 0 0 0,0 0 0 0 0,0 0 0 0 0,0 0 0 0 0,0 1 0 0 0,-1-1 0 0 0,1 0 0 0 0,0 0 0 0 0,0 0 0 0 0,0 0 0 0 0,0 0 0 0 0,0 0 0 0 0,0 0 0 0 0,-1 0-6 0 0,-2 4 121 0 0,1-3-61 0 0,1 5 48 0 0,1 2-35 0 0,0 5 44 0 0,0-10-108 0 0,0-1-32 0 0,0 0-27 0 0,0-1-39 0 0,0 0-22 0 0,0 0-40 0 0,0 0-45 0 0,0 0-50 0 0,0 0-55 0 0,0-1-50 0 0,0 1-46 0 0,0-1-39 0 0,0 0-131 0 0,0 1-39 0 0,0-1-160 0 0,0 0-423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04.8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7688 0 0,'0'0'166'0'0,"0"0"29"0"0,0 0 14 0 0,2 0-25 0 0,20 0-142 0 0,14 0-65 0 0,-20 0-70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06.0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289 15 7224 0 0,'0'0'165'0'0,"0"0"22"0"0,0 0 7 0 0,-2 0-23 0 0,-11-2-136 0 0,10 0 0 0 0,-2-1-54 0 0,-1-1-37 0 0,1 2 100 0 0,-1 1 100 0 0,2 0-22 0 0,0 1 40 0 0,-4 0 179 0 0,-15 0 340 0 0,15 0-390 0 0,-3 0 99 0 0,6 0-154 0 0,0 0 33 0 0,4 0-253 0 0,1 0 0 0 0,0 0 0 0 0,-1 0 0 0 0,1 0 0 0 0,-1 0 0 0 0,1 0 1 0 0,0 0-1 0 0,-1 0 0 0 0,1 0 0 0 0,-1 0 0 0 0,1 1 0 0 0,0-1 0 0 0,-1 0 1 0 0,1 0-1 0 0,0 0 0 0 0,-1 0 0 0 0,1 1 0 0 0,0-1 0 0 0,-1 0 0 0 0,1 0 0 0 0,0 1 1 0 0,-1-1-1 0 0,1 0 0 0 0,0 1 0 0 0,0-1 0 0 0,-1 0 0 0 0,1 1 0 0 0,0-1 0 0 0,0 0 1 0 0,0 1-1 0 0,-1-1-16 0 0,-3 7 246 0 0,-4-2-25 0 0,-8 3-3 0 0,12-6-149 0 0,-7 3 96 0 0,-6 5 129 0 0,11-4-92 0 0,0-2-59 0 0,-5 1 22 0 0,-4 4-16 0 0,11-4-73 0 0,-2 1 36 0 0,1 4-20 0 0,-2 5 95 0 0,-2 6 51 0 0,0-6-107 0 0,1 1-24 0 0,-9 30 225 0 0,14-38-293 0 0,3-5-18 0 0,-1 0-1 0 0,0 0 1 0 0,1 0-1 0 0,-1 0 0 0 0,1 0 1 0 0,0 0-1 0 0,0-1 1 0 0,0 1-1 0 0,0 0 1 0 0,1 0-21 0 0,6 25 155 0 0,-5-25-137 0 0,-1 1 0 0 0,1 0 0 0 0,-1 0 0 0 0,0 0 1 0 0,-1 0-1 0 0,1 0 0 0 0,-1 0-18 0 0,0 11 67 0 0,0-15-66 0 0,0 0 0 0 0,0 0 0 0 0,0 1 0 0 0,0-1 0 0 0,0 0 0 0 0,0 0 0 0 0,0 0 1 0 0,0 0-1 0 0,0 0 0 0 0,0 0 0 0 0,0 0 0 0 0,0 0 0 0 0,0 0 0 0 0,0 0 0 0 0,0 0 1 0 0,0 1-1 0 0,0-1 0 0 0,0 0 0 0 0,0 0 0 0 0,0 0 0 0 0,0 0 0 0 0,0 0 0 0 0,0 0 0 0 0,0 0 1 0 0,0 0-1 0 0,0 0 0 0 0,0 0 0 0 0,0 0 0 0 0,0 0 0 0 0,1 1 0 0 0,-1-1 0 0 0,0 0 1 0 0,0 0-1 0 0,0 0 0 0 0,0 0 0 0 0,0 0 0 0 0,0 0 0 0 0,0 0 0 0 0,0 0 0 0 0,0 0 1 0 0,0 0-1 0 0,0 0 0 0 0,0 0 0 0 0,1 0 0 0 0,-1 0 0 0 0,0 0 0 0 0,0 0 0 0 0,0 0 1 0 0,0 0-1 0 0,0 0 0 0 0,0 0 0 0 0,0 0 0 0 0,0 0 0 0 0,0 0 0 0 0,0 0 0 0 0,0 0 1 0 0,1 0-2 0 0,9 3 48 0 0,1 11-31 0 0,-5-6-2 0 0,-3-6-1 0 0,1 1 0 0 0,-1-1 1 0 0,0 0-1 0 0,1 0 1 0 0,-1 0-1 0 0,3 0-14 0 0,-1 1 10 0 0,-4-3 6 0 0,1 1 0 0 0,0 0 0 0 0,0-1 1 0 0,0 1-1 0 0,0-1 0 0 0,-1 1 1 0 0,1-1-1 0 0,0 0 0 0 0,0 0 1 0 0,0 0-1 0 0,1 0-16 0 0,13-4 172 0 0,-4-2 25 0 0,0-4 65 0 0,5-1-103 0 0,-13 9-127 0 0,0 0-1 0 0,0 0 1 0 0,0 0 0 0 0,-1-1 0 0 0,3-2-32 0 0,2-2 46 0 0,-5 4-16 0 0,0 0-1 0 0,0 0 1 0 0,0-1-1 0 0,0 1 1 0 0,-1-1-1 0 0,1 1-29 0 0,6-19 178 0 0,-7 16-130 0 0,0-1 1 0 0,0 1-1 0 0,-1 0 1 0 0,0-1-1 0 0,-1 1 1 0 0,1-5-49 0 0,-1-12 171 0 0,0 1-43 0 0,-3 12 2 0 0,-2-2-63 0 0,4 6-23 0 0,-1 1 0 0 0,0 0 1 0 0,-1 0-1 0 0,1 0 1 0 0,-1 1-1 0 0,0-1 1 0 0,0 1-1 0 0,0-1-44 0 0,-5-2 72 0 0,-3-5 84 0 0,-1 3 62 0 0,2 5-1 0 0,8 3-168 0 0,0 0 0 0 0,0 0 0 0 0,0 0 0 0 0,0-1 0 0 0,0 1 0 0 0,0 0 0 0 0,0-1 0 0 0,0 1 0 0 0,0-1-49 0 0,-2-2 76 0 0,0-1-41 0 0,0 1-43 0 0,0-1-46 0 0,-2-1-79 0 0,1 0-78 0 0,-1 0-83 0 0,1 1-87 0 0,-1 0-92 0 0,1 0-96 0 0,-1 1-102 0 0,1 1-105 0 0,3 2 366 0 0,1 1-50 0 0,-1-1-44 0 0,1 1-39 0 0,-1 0-152 0 0,0-1-38 0 0,0 1-184 0 0,-1 0-501 0 0,2 0 1382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06.3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17 11376 0 0,'-13'-13'256'0'0,"10"11"-26"0"0,0 1-89 0 0,0 1-49 0 0,-3 1 1 0 0,6-1-48 0 0,-3 0 231 0 0,4 0-208 0 0,1 0-40 0 0,2 0-60 0 0,-3 0-21 0 0,1 0-35 0 0,-1 0-19 0 0,1 0-36 0 0,-1 0-41 0 0,1 0-45 0 0,-1 0-50 0 0,1 0-45 0 0,-1 0-41 0 0,1 0-35 0 0,-1 0-121 0 0,1 0-34 0 0,4 0-1234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06.6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1 11312 0 0,'0'0'256'0'0,"0"0"34"0"0,0 0 21 0 0,0 0-35 0 0,-1 0-208 0 0,-1 2-40 0 0,1-1 2 0 0,-1 1-10 0 0,-3 4-57 0 0,4-3 51 0 0,0-1 34 0 0,0 1 59 0 0,0 1 72 0 0,1 1 89 0 0,-1 0 107 0 0,1-5-340 0 0,0 1 1 0 0,0-1-1 0 0,0 1 1 0 0,0 0-1 0 0,0-1 1 0 0,0 1-1 0 0,-1 0 1 0 0,1-1-1 0 0,0 1 1 0 0,0-1-1 0 0,-1 1 1 0 0,1-1-1 0 0,0 1 1 0 0,-1-1-1 0 0,1 1 1 0 0,-1-1-1 0 0,1 1 0 0 0,0-1 1 0 0,-1 1-1 0 0,1-1 1 0 0,-1 0-1 0 0,1 1 1 0 0,-1-1-36 0 0,-4 5 389 0 0,2 3-38 0 0,3-6 98 0 0,0 1-7 0 0,0 2-225 0 0,0 2-35 0 0,0 1-37 0 0,0-3-41 0 0,0-2 70 0 0,0-3-13 0 0,3 2-17 0 0,-2 0-135 0 0,0-1 0 0 0,1 1 0 0 0,-1-1-1 0 0,0 1 1 0 0,0 0 0 0 0,-1 0 0 0 0,1 0-1 0 0,0 0 1 0 0,0-1 0 0 0,-1 1 0 0 0,1 0-1 0 0,-1 0 1 0 0,0 0 0 0 0,0 0-9 0 0,1 14 5 0 0,0-12-68 0 0,-1-1 33 0 0,8 6 13 0 0,-6-7-60 0 0,0 0-96 0 0,-1-1 41 0 0,0 1-36 0 0,-1 0-42 0 0,1 1-45 0 0,-1-3 0 0 0,0 1-39 0 0,0-1-38 0 0,0 1-32 0 0,0-1-237 0 0,0 0-55 0 0,0 0-774 0 0,0 0-609 0 0,0 0-1160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07.1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10080 0 0,'0'0'230'0'0,"0"0"30"0"0,0 0 18 0 0,0 0-120 0 0,0 2-83 0 0,0-1-67 0 0,0 2 15 0 0,0-1-1 0 0,0 1 1 0 0,0-1-1 0 0,0 1 1 0 0,1-1-1 0 0,-1 1 1 0 0,1-1 0 0 0,0 1-1 0 0,0-1-22 0 0,0 1 26 0 0,0-1-1 0 0,1 1 1 0 0,-1-1 0 0 0,1 0-1 0 0,0 0 1 0 0,-1 0 0 0 0,2 1-26 0 0,1 1 93 0 0,3 3 86 0 0,-5-5 74 0 0,-1 1-92 0 0,0 0-57 0 0,-1 1-50 0 0,0-1-11 0 0,1-1 39 0 0,1 2 23 0 0,1 4 57 0 0,2 0 36 0 0,0 0 156 0 0,5-3 122 0 0,-6 1-168 0 0,0 2-48 0 0,3 3 110 0 0,-3-7-89 0 0,-1 0-112 0 0,0-2-71 0 0,-1 0-61 0 0,0 0-1 0 0,-1-1 37 0 0,2 2 149 0 0,-2-1-76 0 0,-1 1-46 0 0,0 0-46 0 0,0-1-16 0 0,1 0 42 0 0,6 3 142 0 0,-7-5-208 0 0,0 0-1 0 0,1 0 1 0 0,-1 1-1 0 0,0-1 1 0 0,1 0-1 0 0,-1 0 1 0 0,0 1-1 0 0,1-1 1 0 0,-1 0-1 0 0,0 0 0 0 0,1 1 1 0 0,-1-1-1 0 0,0 0 1 0 0,0 1-1 0 0,1-1 1 0 0,-1 0-1 0 0,0 1 1 0 0,0-1-1 0 0,0 0 1 0 0,0 1-1 0 0,0-1 0 0 0,1 1 1 0 0,-1-1-1 0 0,0 0 1 0 0,0 1-1 0 0,0-1 1 0 0,0 1-1 0 0,0-1 1 0 0,0 0-1 0 0,0 1 0 0 0,0-1-12 0 0,0 3 318 0 0,0-3-4 0 0,0 0-24 0 0,0 0-17 0 0,0 0-2 0 0,0 0-9 0 0,0 0-40 0 0,0 0-21 0 0,0 0-2 0 0,0 0-18 0 0,0-3-80 0 0,1-31 117 0 0,5 20-79 0 0,-1 5-71 0 0,0-22 181 0 0,10 4-228 0 0,-8 22-22 0 0,-7 5 0 0 0,1 0-1 0 0,-1 0 0 0 0,0-1 1 0 0,1 1-1 0 0,-1 0 1 0 0,1 0-1 0 0,-1-1 0 0 0,0 1 1 0 0,1 0-1 0 0,-1-1 0 0 0,0 1 1 0 0,1-1-1 0 0,-1 1 1 0 0,0 0-1 0 0,0-1 0 0 0,0 1 1 0 0,1-1-1 0 0,-1 1 0 0 0,0-1 1 0 0,0 1-1 0 0,0 0 1 0 0,0-1-1 0 0,0 1 0 0 0,0-1 1 0 0,0 1-1 0 0,1-1 0 0 0,-2 1 1 0 0,1-1-1 0 0,0 1 1 0 0,0-1-1 0 0,0 1 0 0 0,0-1 1 0 0,0 0-10 0 0,0 0-1 0 0,0 0 1 0 0,1 0-1 0 0,-1 0 1 0 0,0 0-1 0 0,1 0 1 0 0,-1 0-1 0 0,1 0 1 0 0,-1 0-1 0 0,1 0 0 0 0,-1 0 1 0 0,1 1-1 0 0,-1-1 1 0 0,1 0-1 0 0,0 0 1 0 0,0 1-1 0 0,-1-1 1 0 0,1 0-1 0 0,0 1 1 0 0,0-1-1 0 0,0 1 0 0 0,0-1 1 0 0,0 1-1 0 0,-1-1 1 0 0,1 1-1 0 0,1-1 11 0 0,9-6-122 0 0,-8 5 22 0 0,0 1 52 0 0,6 1 49 0 0,-7 1-16 0 0,0-1 11 0 0,0 0 0 0 0,-1 0 0 0 0,1 0 1 0 0,-1 1-1 0 0,1-1 0 0 0,-1 0 0 0 0,1 1 1 0 0,-1 0-1 0 0,1-1 0 0 0,-1 1 0 0 0,1 0 0 0 0,-1 0 1 0 0,0 0-1 0 0,1 0 4 0 0,6 3-1 0 0,-4-1 1 0 0,-3-3 0 0 0,0 0 0 0 0,-1 0 0 0 0,1 1 0 0 0,-1-1 0 0 0,1 0 0 0 0,0 0 0 0 0,-1 1 0 0 0,1-1 0 0 0,-1 1 0 0 0,1-1 0 0 0,-1 1 0 0 0,1-1 0 0 0,-1 1 0 0 0,0-1 0 0 0,1 1 0 0 0,-1-1 0 0 0,1 1 0 0 0,-1-1 0 0 0,0 1 0 0 0,0 0 0 0 0,1-1 0 0 0,-1 1 0 0 0,2 4 0 0 0,1 0-1 0 0,0 1-1 0 0,0 0 0 0 0,0 0 0 0 0,1 0 0 0 0,-1-1 0 0 0,1 1 0 0 0,1-1 2 0 0,-2-2-10 0 0,-1 0-1 0 0,0 1 1 0 0,0-1-1 0 0,1 0 1 0 0,-2 1 0 0 0,1-1-1 0 0,0 1 1 0 0,-1 0-1 0 0,0 0 1 0 0,0-1 0 0 0,1 4 10 0 0,9 24-49 0 0,-7-23 49 0 0,-3-7 0 0 0,0 0 0 0 0,0 1 0 0 0,0-1 0 0 0,0 0 0 0 0,-1 1 0 0 0,1-1 0 0 0,-1 1 0 0 0,1-1 0 0 0,-1 1 0 0 0,1-1 0 0 0,-1 1 0 0 0,0 0 0 0 0,0-1 0 0 0,0 1 0 0 0,0 11 1 0 0,-1 19 5 0 0,1-31-2 0 0,0 0-1 0 0,0 0 1 0 0,0 0 0 0 0,0 0-1 0 0,1 0 1 0 0,-1 0-1 0 0,0 0 1 0 0,1 0-1 0 0,-1-1 1 0 0,0 1 0 0 0,1 0-1 0 0,-1 0 1 0 0,1 0-4 0 0,9 4 10 0 0,-10-4-10 0 0,1 0 0 0 0,-1-1 0 0 0,0 1 0 0 0,1 0 0 0 0,-1 0 0 0 0,0-1 0 0 0,0 1 0 0 0,0 0 0 0 0,1 0 0 0 0,-1 0 0 0 0,0-1 0 0 0,0 1 0 0 0,0 0 0 0 0,-1 1 0 0 0,1 10 11 0 0,0-9 18 0 0,0-3-89 0 0,0 0-41 0 0,0 0-10 0 0,0 0 11 0 0,0 0-66 0 0,2 0-228 0 0,0 0 56 0 0,-1 0 50 0 0,1 0 43 0 0,0 0-85 0 0,1 0 77 0 0,5 0-389 0 0,-5 0 277 0 0,-1 0 118 0 0,0 0-54 0 0,0 0-64 0 0,0 0-76 0 0,-1 0 39 0 0,1 0-44 0 0,-1 0-41 0 0,1 0-35 0 0,0 0-143 0 0,-1 0-36 0 0,5 0-1520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08.5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182 484 7968 0 0,'-12'-13'233'0'0,"9"8"-9"0"0,3-1-155 0 0,0 2 27 0 0,0 2 97 0 0,0 2 222 0 0,-2-3 375 0 0,-8-7 30 0 0,8 9-453 0 0,0 0-88 0 0,1 0-77 0 0,-1 1-63 0 0,0-1-39 0 0,0 1-55 0 0,-3 1-27 0 0,4 0 27 0 0,0-1 69 0 0,-5 0 62 0 0,-7 5 538 0 0,9-2-463 0 0,0-1-139 0 0,2-1-97 0 0,1 0-32 0 0,-4 2 103 0 0,4-3-68 0 0,1 0-1 0 0,-1 0 1 0 0,0 1-1 0 0,1-1 1 0 0,-1 0-1 0 0,1 0 0 0 0,-1 1 1 0 0,1-1-1 0 0,-1 1 1 0 0,1-1-1 0 0,-1 1 0 0 0,1-1 1 0 0,-1 1-1 0 0,1-1 1 0 0,-1 1-1 0 0,1-1 1 0 0,0 1-1 0 0,-1-1 0 0 0,1 1 1 0 0,0 0-1 0 0,0-1 1 0 0,-1 1-18 0 0,-1 4 64 0 0,2-4-48 0 0,-1 0-1 0 0,0 0 0 0 0,1-1 1 0 0,-1 1-1 0 0,0 0 0 0 0,0 0 1 0 0,0 0-1 0 0,1-1 0 0 0,-1 1 1 0 0,0-1-1 0 0,0 1 1 0 0,0 0-1 0 0,0-1 0 0 0,0 0 1 0 0,0 1-1 0 0,0-1-15 0 0,-10 7 208 0 0,4 4-29 0 0,-4 5-36 0 0,-1 1 15 0 0,3 11 30 0 0,-3 3 28 0 0,8-23-152 0 0,3-7-51 0 0,0 0 1 0 0,0 1-1 0 0,0-1 0 0 0,1 0 0 0 0,-1 1 0 0 0,0-1 1 0 0,1 1-1 0 0,-1-1 0 0 0,1 1 0 0 0,0-1 0 0 0,-1 1 0 0 0,1 0 1 0 0,0-1-1 0 0,0 1-13 0 0,0 8 25 0 0,0 10 26 0 0,2-5-26 0 0,8-2 47 0 0,2-3-11 0 0,1-5-36 0 0,-9-4-27 0 0,1 0 1 0 0,0 0 0 0 0,-1-1 0 0 0,1 1-1 0 0,0-1 1 0 0,0 0 0 0 0,0-1 1 0 0,11 1 15 0 0,-15 0-11 0 0,1 0 0 0 0,-1-1 0 0 0,1 1-1 0 0,0 0 1 0 0,-1-1 0 0 0,1 1 0 0 0,-1-1-1 0 0,1 1 1 0 0,-1-1 0 0 0,1 0 0 0 0,-1 1 0 0 0,0-1-1 0 0,1 0 1 0 0,-1 0-4 0 0,7-4 1 0 0,13-5-4 0 0,21-11 8 0 0,-39 19-8 0 0,0 0 0 0 0,0 0 0 0 0,-1 0 0 0 0,1-1 0 0 0,0 1-1 0 0,-1-1 1 0 0,0 0 0 0 0,1 0 0 0 0,-1 0 0 0 0,0 0 0 0 0,0-1 3 0 0,0 1-36 0 0,0 0 0 0 0,1 0 0 0 0,-1 0 0 0 0,1 0 0 0 0,-1 0 1 0 0,1 0-1 0 0,1 1 36 0 0,0-2-62 0 0,0-1 1 0 0,0 1 0 0 0,0 0 0 0 0,2-4 61 0 0,3-12-136 0 0,-6 9 24 0 0,3-1-102 0 0,1-5-79 0 0,-5 14 244 0 0,-2 0 1 0 0,1 0-1 0 0,0 0 0 0 0,-1-1 0 0 0,1 1 0 0 0,-1 0 1 0 0,0-3 48 0 0,0-43-444 0 0,0-1 72 0 0,0 0 93 0 0,0 26 183 0 0,0 0 33 0 0,0 13 33 0 0,-1-1-1 0 0,-1 1 1 0 0,0-1-1 0 0,0 1 31 0 0,-1-2-38 0 0,1 0 0 0 0,0 0 0 0 0,1 0 0 0 0,1-1 38 0 0,1-10-53 0 0,0 13 18 0 0,-1 0-1 0 0,0 0 1 0 0,0 1 0 0 0,-1-1 0 0 0,0 0 0 0 0,-1-1 35 0 0,-5 0-55 0 0,6 10 52 0 0,1 1 1 0 0,-1 0-1 0 0,0-1 1 0 0,1 1-1 0 0,-1-1 0 0 0,1 1 1 0 0,-1 0-1 0 0,1-1 1 0 0,-1 1-1 0 0,1-1 1 0 0,0 1-1 0 0,0-1 1 0 0,0 0 2 0 0,0-3 6 0 0,0 1 21 0 0,0-14 34 0 0,0 15 91 0 0,0 3 8 0 0,0 0-6 0 0,1 9 9 0 0,0 0-45 0 0,-2 11 26 0 0,0-16-119 0 0,1 0 0 0 0,0 1 0 0 0,0-1 0 0 0,0 1 1 0 0,1-1-1 0 0,-1 0 0 0 0,1 1-25 0 0,5 10 151 0 0,-5-12-111 0 0,0 0 0 0 0,0 0 0 0 0,0 1 0 0 0,0-1 0 0 0,0 0 0 0 0,-1 1 1 0 0,1-1-1 0 0,-1 0 0 0 0,0 1-40 0 0,1 30 314 0 0,3-3-35 0 0,-3-23-183 0 0,1 0-1 0 0,0 0 1 0 0,3 6-96 0 0,5 17 261 0 0,-5-5-43 0 0,-2-7-74 0 0,7 16 169 0 0,-5 8 7 0 0,0-14-111 0 0,6 17 202 0 0,-6-23-209 0 0,-1-2-48 0 0,0 0 30 0 0,0-3-41 0 0,3 18 111 0 0,-4-3 24 0 0,-1-3-7 0 0,3-14-156 0 0,-3-10-65 0 0,-1 0-1 0 0,1 1 1 0 0,-1-1-1 0 0,0 1 1 0 0,0-1-1 0 0,-1 1-49 0 0,0-5 19 0 0,0 74 455 0 0,0-40-281 0 0,0 1-43 0 0,0-16-70 0 0,0-18-96 0 0,0 1-49 0 0,0-2-113 0 0,0-2-232 0 0,0 0-410 0 0,0 0-47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10.1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273 16 7920 0 0,'0'0'174'0'0,"0"0"29"0"0,0 0 13 0 0,-2 0-31 0 0,1 0-183 0 0,1 0 0 0 0,-1 0 0 0 0,1 0 0 0 0,-1-1 0 0 0,0 1 0 0 0,1 0 0 0 0,-1 0 0 0 0,1 0 0 0 0,-1 0 0 0 0,1-1 0 0 0,-1 1 0 0 0,1 0 0 0 0,-1 0 0 0 0,1-1 0 0 0,-1 1-1 0 0,1 0 1 0 0,0-1 0 0 0,-1 1 0 0 0,1-1 0 0 0,-1 1 0 0 0,1 0 0 0 0,0-1 0 0 0,-1 1 0 0 0,1-1-2 0 0,-1 0 0 0 0,1 1-1 0 0,0-1 1 0 0,-1 0-1 0 0,1 1 1 0 0,-1-1 0 0 0,1 1-1 0 0,-1-1 1 0 0,1 1 0 0 0,-1 0-1 0 0,0-1 1 0 0,1 1 0 0 0,-1-1-1 0 0,1 1 1 0 0,-1 0-1 0 0,0 0 1 0 0,1-1 0 0 0,-1 1-1 0 0,0 0 1 0 0,0 0 0 0 0,1 0-1 0 0,-1 0 1 0 0,0 0-1 0 0,1-1 1 0 0,-1 1 0 0 0,0 1 0 0 0,-4-1 26 0 0,0 0 48 0 0,-3 0 187 0 0,2 0-33 0 0,-9 0 497 0 0,8 0-443 0 0,0 0-79 0 0,0 0-68 0 0,-4 1 150 0 0,0 5 21 0 0,-2 0 4 0 0,0-4-33 0 0,12-2-272 0 0,0-1 21 0 0,-1 1 0 0 0,1 0 0 0 0,0 0 1 0 0,-1 0-1 0 0,1 0 0 0 0,0 1 0 0 0,-1-1 0 0 0,1 0 0 0 0,0 1 0 0 0,-1-1 0 0 0,1 0 0 0 0,0 1 0 0 0,-1 0-26 0 0,-3 3 158 0 0,-3 3 57 0 0,8-6-204 0 0,-10 5 122 0 0,-2 0 96 0 0,8-5-145 0 0,0 0 0 0 0,0 1 0 0 0,0 0 0 0 0,1 0-1 0 0,-1 0 1 0 0,0 1 0 0 0,1-1 0 0 0,-1 1-84 0 0,2 0 57 0 0,-1 0-1 0 0,1 0 1 0 0,-1 1 0 0 0,1-1 0 0 0,0 1-1 0 0,0-1 1 0 0,1 1 0 0 0,-2 3-57 0 0,-5 17 226 0 0,4-9-134 0 0,-2 0 22 0 0,5-12-89 0 0,0 0 0 0 0,0 0 0 0 0,0 1 0 0 0,0-1 0 0 0,0 0 0 0 0,1 0 0 0 0,-1 1 1 0 0,1 0-26 0 0,0 15 161 0 0,0 4-28 0 0,3-4-123 0 0,7 1-10 0 0,-7-8 0 0 0,-3-9 0 0 0,1-1 0 0 0,-1 0 0 0 0,1 0 0 0 0,-1 1 0 0 0,1-1 0 0 0,0 0 0 0 0,0 0 0 0 0,0 0 0 0 0,0 0 0 0 0,0 0 0 0 0,1 0 0 0 0,-1-1 0 0 0,1 1 0 0 0,-1 0 0 0 0,5 3-2 0 0,15 13-2 0 0,0-8-50 0 0,4 1 40 0 0,-3 0 35 0 0,-19-10-11 0 0,0 0-1 0 0,-1 0 1 0 0,1 0 0 0 0,0-1-1 0 0,-1 1 1 0 0,1-1-1 0 0,2 0-9 0 0,35-2 138 0 0,-31 0-88 0 0,-1 1 0 0 0,1-1 0 0 0,0-1 0 0 0,-1 1 0 0 0,0-1 0 0 0,0-1 0 0 0,1 0 0 0 0,4-3-50 0 0,7-5 146 0 0,7-5 90 0 0,-11-2-106 0 0,-1-3-24 0 0,-3 12-72 0 0,-7-13 14 0 0,2 10-34 0 0,-6 12-9 0 0,-1 0 0 0 0,1-1-1 0 0,0 1 1 0 0,-1 0 0 0 0,1-1-1 0 0,-1 1 1 0 0,1-1 0 0 0,-1 1 0 0 0,1-1-1 0 0,-1 1 1 0 0,0-1 0 0 0,0 1-1 0 0,0-1-3 0 0,0-5 28 0 0,1 5-19 0 0,-1 0 0 0 0,0 0-1 0 0,0 0 1 0 0,0 0 0 0 0,-1 0 0 0 0,1 0 0 0 0,0 0 0 0 0,-1 0 0 0 0,1 0-1 0 0,-1-1-9 0 0,-12-20 95 0 0,-2 1-61 0 0,-6 2-73 0 0,17 18 14 0 0,1 0 0 0 0,-1-1 0 0 0,0 1 0 0 0,0 1-1 0 0,-4-2 27 0 0,1 0-127 0 0,-9-6-26 0 0,11 6 82 0 0,0 0-37 0 0,0 0-50 0 0,-1 0-61 0 0,2 2 32 0 0,0-1-37 0 0,0 0-41 0 0,0 1-44 0 0,1-1-4 0 0,-1 1-53 0 0,1 0-45 0 0,0-1-41 0 0,-4 0-548 0 0,1-1-92 0 0,-2 1-755 0 0,-1 2-1041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1:34.9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212 0 7112 0 0,'0'0'157'0'0,"0"0"23"0"0,0 0 13 0 0,0 0 45 0 0,0 0 136 0 0,0 0 61 0 0,0 0 12 0 0,0 0-21 0 0,0 0-90 0 0,0 0-42 0 0,0 0-6 0 0,0 0 17 0 0,-2 3 74 0 0,0-1-427 0 0,0 1 75 0 0,0-1 62 0 0,1 1 50 0 0,-1 1 101 0 0,-1 8 572 0 0,3-6-503 0 0,-1-1-105 0 0,1 1-102 0 0,-1 4 113 0 0,-5 2 28 0 0,0 0-11 0 0,4-1-34 0 0,2 0 12 0 0,-1 11 155 0 0,5-10-156 0 0,0-4-148 0 0,-3-7-58 0 0,0 1 0 0 0,0-1 0 0 0,0 0 0 0 0,0 1 0 0 0,-1-1 0 0 0,1 1 0 0 0,-1-1 0 0 0,1 1 0 0 0,-1-1 0 0 0,1 1 0 0 0,-1 0 0 0 0,0-1 0 0 0,0 1 0 0 0,0 0 0 0 0,0 0-3 0 0,0 25 69 0 0,0 0 99 0 0,0-3 32 0 0,0 0 39 0 0,0 57 645 0 0,0-46-542 0 0,0 0-73 0 0,0-18-177 0 0,0 0-36 0 0,3 9 104 0 0,0-18-106 0 0,-3-7-44 0 0,0-1 0 0 0,1 1-1 0 0,-1 0 1 0 0,0 0 0 0 0,1 0 0 0 0,-1 0-1 0 0,0 0 1 0 0,0 0 0 0 0,0 0 0 0 0,0-1-1 0 0,0 1 1 0 0,0 0 0 0 0,0 0 0 0 0,0 0-1 0 0,0 0 1 0 0,0 0 0 0 0,0 0 0 0 0,-1 0-1 0 0,1-1 1 0 0,0 1 0 0 0,-1 0 0 0 0,1 0-1 0 0,-1 0 1 0 0,1 0 0 0 0,-1-1 0 0 0,1 1-1 0 0,-1 0-9 0 0,1-1 3 0 0,-1 2 17 0 0,0-1-1 0 0,1 1 0 0 0,-1-1 0 0 0,1 1 0 0 0,0-1 0 0 0,-1 1 0 0 0,1-1 0 0 0,0 1 0 0 0,0-1 0 0 0,0 1 1 0 0,0 0-20 0 0,0 2 30 0 0,1-1 1 0 0,0 1 0 0 0,0-1-1 0 0,0 1 1 0 0,0-1 0 0 0,2 2-31 0 0,4 13 115 0 0,-6-5-10 0 0,-1 1 116 0 0,0-2-107 0 0,0-2-73 0 0,0 12-21 0 0,-2-17 23 0 0,-2-2-69 0 0,3-2 30 0 0,1-1 1 0 0,-1 0-1 0 0,1 1 0 0 0,0-1 1 0 0,-1 0-1 0 0,1 1 0 0 0,-1-1 1 0 0,1 1-1 0 0,0-1 0 0 0,-1 1 1 0 0,1-1-1 0 0,0 1 1 0 0,0-1-1 0 0,-1 1 0 0 0,1-1 1 0 0,0 1-1 0 0,0 0-4 0 0,-1 4-28 0 0,0 1-44 0 0,1 3-58 0 0,-1 2-71 0 0,1-11 60 0 0,-2 0-127 0 0,-8 0-236 0 0,8 0 284 0 0,1 0-20 0 0,1 0-65 0 0,0 0 106 0 0,0 0-36 0 0,0 0-39 0 0,0 0-38 0 0,0 0-410 0 0,0 0 107 0 0,0 0-50 0 0,0 0-776 0 0,0 0-604 0 0,0 0-1151 0 0</inkml:trace>
  <inkml:trace contextRef="#ctx0" brushRef="#br0" timeOffset="381.96">1 303 6648 0 0,'0'0'149'0'0,"0"0"23"0"0,0 0 12 0 0,2 0-25 0 0,4 0-191 0 0,1 0 54 0 0,0 0 58 0 0,1 0 67 0 0,0 0 73 0 0,-1 0 78 0 0,0 0 87 0 0,-1 0 92 0 0,-1-3 382 0 0,8-7 15 0 0,1 8-250 0 0,-3 0-193 0 0,1-4 49 0 0,0 0-15 0 0,-1 5-61 0 0,-1 1-70 0 0,1 0-86 0 0,11-3 146 0 0,-2-7 72 0 0,7 5-34 0 0,-12 0-271 0 0,2-1 17 0 0,-1 4 17 0 0,-4 2-94 0 0,-4 1-19 0 0,-1-1 0 0 0,1 0-1 0 0,0-1 1 0 0,7-1-82 0 0,31-11 154 0 0,-1 1-54 0 0,-25 8-44 0 0,1 3-52 0 0,1 1-49 0 0,0 1-44 0 0,14 0-145 0 0,-33-1 61 0 0,0 0 50 0 0,1 0 22 0 0,1 1 7 0 0,6 0-64 0 0,-8-1 62 0 0,1 0-38 0 0,-1 0-15 0 0,-1 0-40 0 0,1 0-47 0 0,0-1-52 0 0,-1 1 3 0 0,1 0-44 0 0,-1 0-47 0 0,0-1-52 0 0,0 1-55 0 0,0-1-58 0 0,0 0-62 0 0,-1 1-65 0 0,6-5-1076 0 0,2-3-981 0 0,-9 8 2724 0 0</inkml:trace>
  <inkml:trace contextRef="#ctx0" brushRef="#br0" timeOffset="924.06">742 31 8576 0 0,'0'0'197'0'0,"0"0"24"0"0,0 0 17 0 0,0 0-84 0 0,0 0-23 0 0,0 0 87 0 0,0 2 41 0 0,0 0-189 0 0,-1-1 41 0 0,1 3 183 0 0,1 7 522 0 0,-1-8-588 0 0,1-1-80 0 0,-1 0-124 0 0,1-2-41 0 0,5 5 241 0 0,-5-5-215 0 0,-1 0 1 0 0,1 0-1 0 0,-1 0 1 0 0,0 1-1 0 0,1-1 1 0 0,-1 0 0 0 0,1 1-1 0 0,-1-1 1 0 0,0 0-1 0 0,1 1 1 0 0,-1-1-1 0 0,0 0 1 0 0,0 1-1 0 0,1-1 1 0 0,-1 1-1 0 0,0-1 1 0 0,0 0-1 0 0,0 1 1 0 0,1-1 0 0 0,-1 1-1 0 0,0-1 1 0 0,0 1-1 0 0,0-1 1 0 0,0 1-1 0 0,0-1 1 0 0,0 1-1 0 0,0-1 1 0 0,0 1-1 0 0,0-1 1 0 0,0 1-1 0 0,0-1 1 0 0,0 1-10 0 0,-1 11 155 0 0,1 9 125 0 0,3-6-28 0 0,0-8-182 0 0,0 4 70 0 0,1 0 52 0 0,-2 3 52 0 0,-1 3 55 0 0,-2 14-4 0 0,0-17-150 0 0,0 0 0 0 0,1 0 0 0 0,1 0 0 0 0,1 0 0 0 0,0 4-145 0 0,3-3 128 0 0,-3-8-65 0 0,-1-1 1 0 0,1 0 0 0 0,-1 1 0 0 0,0-1 0 0 0,0 1 0 0 0,-1-1-64 0 0,0 9 123 0 0,-1-9-59 0 0,1 0-1 0 0,0 0 0 0 0,1 0 1 0 0,-1 0-1 0 0,1 1 1 0 0,0-1-64 0 0,5 9 152 0 0,-5-12-119 0 0,0 0 0 0 0,0 0 0 0 0,0 1 0 0 0,0-1 0 0 0,0 0 0 0 0,-1 0 0 0 0,1 1 0 0 0,-1 1-33 0 0,0 9 136 0 0,1-4-39 0 0,-1-7-65 0 0,0 0 0 0 0,0 0 0 0 0,1 0-1 0 0,0 0 1 0 0,0 0 0 0 0,0 0-1 0 0,1 2-31 0 0,4 8 135 0 0,-4-6-5 0 0,0 18 111 0 0,-3-14-93 0 0,0-1 44 0 0,1 0 90 0 0,0 0-146 0 0,0-8-32 0 0,0-2-9 0 0,0 0-6 0 0,0 0-5 0 0,0 0-16 0 0,0 0-4 0 0,0 0 0 0 0,0 0 0 0 0,0 0 0 0 0,0 0 0 0 0,0-2 0 0 0,0-11-10 0 0,-2-5-44 0 0,-8-7 1 0 0,9 22-1 0 0,0-1 1 0 0,0 1-1 0 0,0 0 1 0 0,1-1-1 0 0,0 1 0 0 0,0-1 1 0 0,0 1-1 0 0,0-1 0 0 0,0-1-10 0 0,1-4 24 0 0,-2-16 75 0 0,0-3-103 0 0,1 24-19 0 0,0 0-1 0 0,1 0 0 0 0,0-1 0 0 0,0 1 0 0 0,1-3 24 0 0,-2 4-7 0 0,3-7-15 0 0,1 0 1 0 0,-1 1-1 0 0,1-1 0 0 0,1 1 0 0 0,0 0 1 0 0,0 0-1 0 0,1 0 0 0 0,1-1 22 0 0,0 3-9 0 0,-4 3 0 0 0,0 1 0 0 0,0 0 0 0 0,1 0-1 0 0,-1 0 1 0 0,1 1 0 0 0,0-1 9 0 0,6-1-13 0 0,-8 3 7 0 0,0 0 0 0 0,0 0 1 0 0,0 0-1 0 0,0-1 1 0 0,0 1-1 0 0,0 0 0 0 0,0-1 1 0 0,0 0-1 0 0,0 1 6 0 0,-1-1-3 0 0,1 1-1 0 0,0-1 1 0 0,0 1 0 0 0,0-1-1 0 0,0 1 1 0 0,0 0 0 0 0,0 0-1 0 0,0 0 1 0 0,0 0-1 0 0,0 1 1 0 0,0-1 0 0 0,1 0-1 0 0,-1 1 1 0 0,0 0 0 0 0,1-1-1 0 0,-1 1 1 0 0,0 0-1 0 0,0 0 1 0 0,2 1 3 0 0,-3-1-3 0 0,1 0 1 0 0,0-1-1 0 0,-1 1 1 0 0,1 0-1 0 0,-1 0 0 0 0,1-1 1 0 0,0 1-1 0 0,-1-1 0 0 0,1 1 1 0 0,-1-1-1 0 0,1 0 0 0 0,-1 1 1 0 0,0-1-1 0 0,1 0 3 0 0,10-5-27 0 0,13 1 3 0 0,-10-1-14 0 0,-12 5 33 0 0,0 0-1 0 0,0 0 1 0 0,1 0 0 0 0,-1 0 0 0 0,0 0 0 0 0,0 1-1 0 0,1 0 1 0 0,1-1 5 0 0,8 1-38 0 0,2 0 12 0 0,20 0 23 0 0,-32 0-1 0 0,0 1 0 0 0,1-1 0 0 0,-1 1 0 0 0,0 0 0 0 0,1 0 0 0 0,-1 0 0 0 0,0 0 0 0 0,0 0 0 0 0,0 1 0 0 0,1-1 0 0 0,-2 1 0 0 0,1 0 0 0 0,1 0 4 0 0,1 2-6 0 0,1-1 0 0 0,-1 0 0 0 0,1 0 0 0 0,5 1 6 0 0,-7-3-8 0 0,0 1 0 0 0,-1 0 0 0 0,1 0 0 0 0,0 0 0 0 0,0 0 0 0 0,1 2 8 0 0,-1-1-2 0 0,-1 0 0 0 0,0-1 0 0 0,-1 1 0 0 0,1 0 0 0 0,0 1 0 0 0,-1-1 0 0 0,0 0 0 0 0,0 1 0 0 0,0-1 0 0 0,0 1 0 0 0,0 0 0 0 0,0 2 2 0 0,10 19-44 0 0,-10-21 42 0 0,0 0 1 0 0,0 0-1 0 0,0 0 1 0 0,0 0-1 0 0,-1 0 1 0 0,0 0-1 0 0,1 1 1 0 0,-1-1-1 0 0,-1 0 0 0 0,1 1 2 0 0,-1-3 0 0 0,0-1 0 0 0,0 1 0 0 0,0 0 0 0 0,0-1 0 0 0,1 1 0 0 0,-1-1 0 0 0,0 1 0 0 0,1-1 0 0 0,-1 1 0 0 0,1-1 0 0 0,0 1 0 0 0,0-1 0 0 0,-1 1 0 0 0,1-1 0 0 0,5 11 0 0 0,-3 2 1 0 0,-2-1-1 0 0,0 0 0 0 0,-1 1 1 0 0,0-1-1 0 0,-1 7 0 0 0,0 12 72 0 0,1-26-67 0 0,-1 11 59 0 0,0-16-61 0 0,1-1 0 0 0,0 1 0 0 0,0-1 0 0 0,0 0 0 0 0,-1 1 0 0 0,1-1 0 0 0,0 0 0 0 0,0 1 0 0 0,-1-1 0 0 0,1 0 0 0 0,0 1 0 0 0,-1-1 0 0 0,1 0 0 0 0,-1 1 0 0 0,1-1 0 0 0,0 0 0 0 0,-1 0 0 0 0,1 0 0 0 0,-1 0 0 0 0,1 1 0 0 0,0-1 0 0 0,-1 0 0 0 0,1 0 0 0 0,-1 0-1 0 0,1 0 1 0 0,-1 0 0 0 0,1 0 0 0 0,-1 0 0 0 0,1 0 0 0 0,-1 0-3 0 0,-1 0 64 0 0,2 3 0 0 0,0 7 2 0 0,0-8-29 0 0,0-2-129 0 0,0 0 12 0 0,0 0 15 0 0,0 0-33 0 0,0 0-15 0 0,0 0-34 0 0,0 0-38 0 0,0 0-44 0 0,0 0-47 0 0,0 0-43 0 0,0 0-42 0 0,0 0-35 0 0,0 0-260 0 0,0 0-60 0 0,0 0-48 0 0,0 0-35 0 0,0 0-1433 0 0,0 0-1270 0 0</inkml:trace>
  <inkml:trace contextRef="#ctx0" brushRef="#br0" timeOffset="1529.23">1497 484 7920 0 0,'0'0'174'0'0,"0"0"29"0"0,0 0 13 0 0,3 0-31 0 0,4 0-120 0 0,-4 0-11 0 0,19 0 964 0 0,0 0-82 0 0,-1 0-93 0 0,1 0-102 0 0,-1 0-113 0 0,0 0-122 0 0,-11 0-303 0 0,0 0-34 0 0,0 0-36 0 0,0 0-37 0 0,-10 0-86 0 0,1 0 0 0 0,-1 0 0 0 0,1 0 0 0 0,-1 1 0 0 0,1-1 0 0 0,-1-1 0 0 0,1 1 0 0 0,-1 0 0 0 0,1 0 0 0 0,-1 0 0 0 0,1 0 0 0 0,-1 0-1 0 0,1 0 1 0 0,-1 0 0 0 0,1-1 0 0 0,-1 1 0 0 0,0 0 0 0 0,1 0 0 0 0,-1-1 0 0 0,1 1 0 0 0,-1 0 0 0 0,0-1 0 0 0,1 1 0 0 0,-1 0 0 0 0,0-1 0 0 0,1 1 0 0 0,-1 0 0 0 0,0-1 0 0 0,1 1-10 0 0,6-7 171 0 0,5 4-53 0 0,31 3 227 0 0,-30 0-282 0 0,12 0 62 0 0,-21-1-104 0 0,-1 1 0 0 0,1-1-1 0 0,-1 0 1 0 0,1 0 0 0 0,0 0-1 0 0,-1 0 1 0 0,0 0 0 0 0,1-1 0 0 0,2-2-21 0 0,-5 4 8 0 0,1-1 0 0 0,-1 1 1 0 0,0 0-1 0 0,1-1 1 0 0,-1 1-1 0 0,0 0 1 0 0,1 0-1 0 0,-1 0 1 0 0,0 0-1 0 0,1 0-8 0 0,16-3 72 0 0,-8-1-43 0 0,-7 3-18 0 0,0-1 1 0 0,0 1-1 0 0,0 0 1 0 0,0 0-1 0 0,0 1 0 0 0,0-1 1 0 0,0 0-1 0 0,0 1 1 0 0,3 0-12 0 0,-5 0 0 0 0,1 0 1 0 0,-1-1 0 0 0,1 1 0 0 0,0 0 0 0 0,-1-1 0 0 0,1 1 0 0 0,-1-1 0 0 0,1 1 0 0 0,-1-1 0 0 0,1 1 0 0 0,-1-1 0 0 0,0 0 0 0 0,1 0 0 0 0,-1 0-1 0 0,7-4 11 0 0,7 3 37 0 0,-13 2-39 0 0,7 1-5 0 0,-2-5 48 0 0,3-6-29 0 0,-5 5 25 0 0,5-5-26 0 0,-8 7 32 0 0,2 3-3 0 0,-1 0-35 0 0,3-2-19 0 0,-6 1 3 0 0,1 0 0 0 0,-1 1 0 0 0,0-1 0 0 0,1 0 0 0 0,-1 0 0 0 0,0 1 0 0 0,0-1 0 0 0,1 0 0 0 0,-1 0 0 0 0,0 0 0 0 0,0 1 0 0 0,0-1 0 0 0,0 0 0 0 0,0-1 0 0 0,-1 2 0 0 0,1-1 0 0 0,0 0 0 0 0,0 0 0 0 0,0 0 0 0 0,0 0 0 0 0,1 1 0 0 0,-1-1 0 0 0,0 0 0 0 0,0 0 0 0 0,0 0 0 0 0,1 1 0 0 0,-1-1 0 0 0,0 0 0 0 0,1 0 0 0 0,5-4 0 0 0,-5 5 0 0 0,-1 0 0 0 0,1 0 0 0 0,-1 0 0 0 0,0-1 0 0 0,1 1 0 0 0,-1 0 0 0 0,1-1 0 0 0,-1 1 0 0 0,0 0 0 0 0,1-1 0 0 0,-1 1 0 0 0,0 0 0 0 0,0-1 0 0 0,1 1 0 0 0,-1-1 0 0 0,0 1 0 0 0,0 0 0 0 0,0-1 0 0 0,1 1 0 0 0,-1-1 0 0 0,0 1 0 0 0,0-1 0 0 0,0 1 0 0 0,0-1 0 0 0,0 1 0 0 0,0-1 0 0 0,0 1 0 0 0,0-1 0 0 0,0 1 0 0 0,0-1 0 0 0,0 1 0 0 0,0-1 0 0 0,0 0 0 0 0,-1 0 0 0 0,1 1 0 0 0,0-1 0 0 0,0 0 0 0 0,1 0 0 0 0,-1 0 0 0 0,0 1 0 0 0,0-1 0 0 0,0 0 0 0 0,0 0 0 0 0,1 0 0 0 0,-1 1 0 0 0,0-1 0 0 0,1-1 0 0 0,5-2 0 0 0,-5 4 0 0 0,-1 0 0 0 0,1 0 0 0 0,-1-1 0 0 0,1 1 0 0 0,-1 0 0 0 0,0 0 0 0 0,1-1 0 0 0,-1 1 0 0 0,0 0 0 0 0,1-1 0 0 0,-1 1 0 0 0,0-1 0 0 0,1 1 0 0 0,-1 0 0 0 0,0-1 0 0 0,0 1 0 0 0,0-1 0 0 0,1 1 0 0 0,-1-1 0 0 0,0 1 0 0 0,0-1 0 0 0,0 1 0 0 0,0 0 0 0 0,0-1 0 0 0,0 1 0 0 0,0-1 0 0 0,0 1 0 0 0,0-1 0 0 0,0 1 0 0 0,0-1 0 0 0,0 1 0 0 0,0-1 0 0 0,0 0 0 0 0,0 0 0 0 0,0 0 0 0 0,0 1 0 0 0,0-1 0 0 0,0 0 0 0 0,0 0 0 0 0,0 0 0 0 0,-1 0 0 0 0,1 1 0 0 0,0-1 0 0 0,0 0 0 0 0,-1 0 0 0 0,1 1 0 0 0,-1-2 0 0 0,-5-2 0 0 0,6 4 0 0 0,-1 0 0 0 0,1-1 0 0 0,-1 1 0 0 0,1 0 0 0 0,-1 0 0 0 0,1-1 0 0 0,0 1 0 0 0,-1 0 0 0 0,1-1 0 0 0,0 1 0 0 0,-1 0 0 0 0,1-1 0 0 0,0 1 0 0 0,0-1 0 0 0,-1 1 0 0 0,1 0 0 0 0,0-1 0 0 0,0 1 0 0 0,0-1 0 0 0,0 1 0 0 0,-1-1 0 0 0,1 1 0 0 0,0-1 0 0 0,0 1 0 0 0,0-1 0 0 0,0 1 0 0 0,0-1 0 0 0,0 1 0 0 0,0-1 0 0 0,0 1 0 0 0,0-1 0 0 0,1 1 0 0 0,-1-1 0 0 0,0 1 0 0 0,0-1 0 0 0,0 1 0 0 0,0-1 0 0 0,0 1 0 0 0,0-1 0 0 0,0 1 0 0 0,0-1 0 0 0,0 1 0 0 0,0-1 0 0 0,0 1 0 0 0,-1-1 0 0 0,1 1 0 0 0,0-1 0 0 0,0 1 0 0 0,0-1 0 0 0,-1 1 0 0 0,1 0 0 0 0,0-1 0 0 0,0 1 0 0 0,-1-1 0 0 0,1 1 0 0 0,0 0 0 0 0,-1-1 0 0 0,1 1 0 0 0,-1 0 0 0 0,1 0 0 0 0,0-1 0 0 0,-1 1 0 0 0,-6-8-12 0 0,4-2-11 0 0,3 10 21 0 0,0-1 0 0 0,0 0 0 0 0,-1 0 0 0 0,1 0 0 0 0,0 0 1 0 0,-1 0-1 0 0,1 1 0 0 0,0-1 0 0 0,-1 0 0 0 0,1 0 0 0 0,-1 0 1 0 0,1 1-1 0 0,-1-1 0 0 0,1 0 0 0 0,-1 1 0 0 0,0-1 0 0 0,1 1 1 0 0,-1-1-1 0 0,0 0 0 0 0,0 1 0 0 0,1 0 0 0 0,-1-1 0 0 0,0 1 1 0 0,0-1-1 0 0,0 1 0 0 0,0 0 2 0 0,-59-30-117 0 0,57 28 116 0 0,-1 0 0 0 0,0 0 0 0 0,1 1 1 0 0,-1 0-1 0 0,0-1 0 0 0,1 1 1 0 0,-1 1-1 0 0,0-1 0 0 0,-1 0 1 0 0,-18 1-47 0 0,22 0 46 0 0,-1 0 1 0 0,1 0-1 0 0,-1 0 0 0 0,1 1 0 0 0,-1-1 0 0 0,1 1 0 0 0,-1-1 0 0 0,1 1 1 0 0,0-1-1 0 0,-1 1 0 0 0,1 0 0 0 0,0-1 0 0 0,-1 1 1 0 0,-10 6 1 0 0,-5-6-1 0 0,14-1 0 0 0,0 0 0 0 0,-1 0 0 0 0,1 0 0 0 0,0 1 0 0 0,0-1 0 0 0,0 1 0 0 0,0-1 0 0 0,-1 2 0 0 0,-66 23 0 0 0,68-25 0 0 0,0 1 0 0 0,1-1 0 0 0,-1 1 0 0 0,0 0 0 0 0,1 0 0 0 0,-1 0 0 0 0,0 0 0 0 0,1 0 0 0 0,0 0 0 0 0,-1 0 0 0 0,1 0 0 0 0,-1 0 0 0 0,1 1 0 0 0,0-1 0 0 0,-1 2 0 0 0,-8 7 0 0 0,-16 1 0 0 0,11 5 7 0 0,-7 18 103 0 0,11-16-34 0 0,9-14-49 0 0,0 0 0 0 0,0 1 1 0 0,0-1-1 0 0,0 1 0 0 0,1-1 0 0 0,-1 1 1 0 0,1 0-1 0 0,0 0 0 0 0,1 0 0 0 0,-1 1-27 0 0,0 12 155 0 0,1 0 0 0 0,1 3-155 0 0,0 6 152 0 0,0-22-118 0 0,0 0 0 0 0,0 0-1 0 0,1 0 1 0 0,-1 0-1 0 0,1 0 1 0 0,0 0-1 0 0,1-1 1 0 0,-1 1-1 0 0,1-1 1 0 0,0 1-1 0 0,0-1 1 0 0,0 0-1 0 0,0 0 1 0 0,2 1-34 0 0,24 24 211 0 0,-4-10-93 0 0,-12-11-29 0 0,4-2-15 0 0,0 0-12 0 0,-7-1-24 0 0,29 13 70 0 0,-34-16-102 0 0,0-1 1 0 0,0 0-1 0 0,1 1 1 0 0,-1-2-1 0 0,0 1 1 0 0,1-1-1 0 0,-1 0-6 0 0,2 1 14 0 0,0-1 1 0 0,0 1-1 0 0,0 1 0 0 0,0-1 1 0 0,2 2-15 0 0,-1-1 12 0 0,-1 0 0 0 0,1-1 1 0 0,0 0-1 0 0,-1 0 0 0 0,4 0-12 0 0,-4-1-59 0 0,-2 0 62 0 0,10 0 142 0 0,-11 0-150 0 0,0 0-34 0 0,1 0-55 0 0,1 0-67 0 0,1 0-79 0 0,1 0-94 0 0,-6 0 72 0 0,1 0-44 0 0,-1 0-40 0 0,1 0-37 0 0,1 0-251 0 0,1 0-61 0 0,-1 0-49 0 0,1 0-35 0 0,7 0-1405 0 0,6 0-1254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11.5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138 364 9152 0 0,'0'0'208'0'0,"0"0"33"0"0,-3 0 14 0 0,-14-1-122 0 0,10 2-19 0 0,3 1-105 0 0,-5 5 6 0 0,3-1 39 0 0,6-6-54 0 0,-7 7 144 0 0,0 0 36 0 0,-6 9 300 0 0,8-6-168 0 0,0 0 18 0 0,-3 0-64 0 0,-1 2-7 0 0,3 7 18 0 0,3-7-122 0 0,-7 8 165 0 0,5 5-22 0 0,-1-13-159 0 0,5-10-123 0 0,0-1 1 0 0,1 0 0 0 0,-1 1-1 0 0,0-1 1 0 0,1 1 0 0 0,-1-1-1 0 0,1 1 1 0 0,-1 0 0 0 0,1-1-1 0 0,0 1 1 0 0,0-1 0 0 0,0 1 0 0 0,0 0-1 0 0,0 0-16 0 0,-1 7 59 0 0,1 10 57 0 0,3-2 0 0 0,-2-13-104 0 0,5 13 49 0 0,1 0 1 0 0,1 2-62 0 0,-6-15 10 0 0,-1-1 0 0 0,1 1 0 0 0,0 0 0 0 0,1-1 0 0 0,-1 0 0 0 0,1 1 0 0 0,-1-1 0 0 0,1 0 0 0 0,0 0 0 0 0,0-1 0 0 0,0 1 0 0 0,4 2-10 0 0,23 0 90 0 0,-22-1-67 0 0,-7-3-22 0 0,0 0 1 0 0,0 0-1 0 0,1 0 0 0 0,-1-1 0 0 0,1 1 1 0 0,-1 0-1 0 0,0-1 0 0 0,1 1 1 0 0,-1-1-1 0 0,1 1 0 0 0,0-1 0 0 0,-1 0 1 0 0,1 1-1 0 0,-1-1 0 0 0,1 0 0 0 0,-1 0 1 0 0,1 0-1 0 0,0 0 0 0 0,-1-1 0 0 0,1 1 1 0 0,-1 0-1 0 0,1-1 0 0 0,-1 1 1 0 0,2-1-2 0 0,4-4 1 0 0,3 0 32 0 0,3 2 61 0 0,-12 3-81 0 0,1 0 1 0 0,-1 0 0 0 0,1 0-1 0 0,-1 0 1 0 0,0-1 0 0 0,1 1-1 0 0,-1 0 1 0 0,1-1 0 0 0,-1 1-1 0 0,0-1 1 0 0,2 0-14 0 0,10-10 114 0 0,4-4-16 0 0,-12 11-88 0 0,0 1-1 0 0,0-1 0 0 0,0-1 1 0 0,-1 1-1 0 0,1-1 0 0 0,-1 0 1 0 0,0 0-1 0 0,2-3-9 0 0,-4 4 2 0 0,1 0 0 0 0,-1 0 0 0 0,0-1 1 0 0,0 1-1 0 0,0-1 0 0 0,0-2-2 0 0,-1 3 9 0 0,1-1-1 0 0,0 1 0 0 0,0-1 1 0 0,0 1-1 0 0,0 0 1 0 0,2-2-9 0 0,-2 2 2 0 0,0 0 0 0 0,0-1-1 0 0,0 1 1 0 0,-1 0 0 0 0,0-1 0 0 0,0 1 0 0 0,0-2-2 0 0,4-14-2 0 0,1 6 2 0 0,-5 11 0 0 0,0-1 0 0 0,0 1 0 0 0,0 0 0 0 0,0 0 0 0 0,0-1 0 0 0,-1 1 0 0 0,1-1 0 0 0,-1 1 0 0 0,0-1 0 0 0,0-50-43 0 0,0-30-94 0 0,-1 70 90 0 0,0 0-1 0 0,-1 0 1 0 0,-1 0 47 0 0,0-1-40 0 0,1 0 0 0 0,0 0 0 0 0,1-3 40 0 0,0 1-19 0 0,-1-1 1 0 0,-1 0-1 0 0,-1 1 0 0 0,0 0 0 0 0,-2-1 19 0 0,-2-13-38 0 0,7 13 28 0 0,1 16 10 0 0,0-1 0 0 0,0 1 0 0 0,0 0 0 0 0,0-1 0 0 0,0 1 0 0 0,-1 0 0 0 0,1-1 0 0 0,-1 1 0 0 0,1 0 0 0 0,-2-2 0 0 0,-1-2 6 0 0,2 4-7 0 0,1 0 0 0 0,-1 0-1 0 0,0 0 1 0 0,-1 0 0 0 0,1 0 0 0 0,0 0 0 0 0,0 0 0 0 0,-1 1-1 0 0,0-1 2 0 0,1 1 6 0 0,1 1-1 0 0,-1-1 0 0 0,0 1 0 0 0,0-1 0 0 0,0 1 0 0 0,0-1 0 0 0,0 1 0 0 0,0 0 0 0 0,0-1 0 0 0,0 1 0 0 0,0 0 0 0 0,0 0 0 0 0,0 0 0 0 0,0 0 1 0 0,0 0-6 0 0,0 0 12 0 0,-1 0 1 0 0,1 0 0 0 0,0 0 0 0 0,0 0 0 0 0,-1 1 0 0 0,1-1-1 0 0,0 0 1 0 0,0 1 0 0 0,0-1 0 0 0,0 1 0 0 0,-1 0-1 0 0,1-1 1 0 0,0 1 0 0 0,0 0 0 0 0,0-1 0 0 0,0 1-13 0 0,-4 7 44 0 0,-1 6 55 0 0,0 5-20 0 0,3-9-34 0 0,2-7-20 0 0,0 0 0 0 0,0 1 0 0 0,0-1 0 0 0,1 1 0 0 0,0-1 0 0 0,0 1 1 0 0,0-1-1 0 0,0 1 0 0 0,1 1-25 0 0,-1 4 71 0 0,-1 26 233 0 0,0-25-209 0 0,1 1 1 0 0,0 0 0 0 0,0 0 0 0 0,2 0 0 0 0,1 8-96 0 0,2-4 94 0 0,1 2 36 0 0,-5-1 29 0 0,0-10-105 0 0,-1 0-1 0 0,1-1 1 0 0,0 1-1 0 0,2 3-53 0 0,7 24 114 0 0,-8-27-108 0 0,2 4 0 0 0,4 5 52 0 0,5 10 38 0 0,-12-9-83 0 0,-1-14-6 0 0,0 1 0 0 0,0-1 0 0 0,0 0 0 0 0,0 1 1 0 0,0-1-1 0 0,1 0 0 0 0,-1 0 0 0 0,1 1 0 0 0,0-1 0 0 0,0 2-7 0 0,4 4 11 0 0,0 1-28 0 0,-2 4-55 0 0,-3 0-69 0 0,0-11-18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14.5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288 122 6128 0 0,'0'0'133'0'0,"0"0"23"0"0,0 0 13 0 0,0-1-50 0 0,2-1-6 0 0,0 1-20 0 0,-1-1-55 0 0,2 0 9 0 0,-2 1 7 0 0,0-1 35 0 0,0 1 19 0 0,0 0 36 0 0,1 0 42 0 0,-1 0 47 0 0,0 1 33 0 0,0 0-58 0 0,0 0-51 0 0,0 0-42 0 0,1 0 9 0 0,4 0-13 0 0,-5 0-59 0 0,-1 0 34 0 0,0 0-77 0 0,0 0-1 0 0,0 0 1 0 0,0 0 0 0 0,0 0-1 0 0,0 0 1 0 0,0 0 0 0 0,0 0-1 0 0,0 0 1 0 0,0 0 0 0 0,0 0-1 0 0,1 0 1 0 0,-1 0 0 0 0,0 0-1 0 0,0 0 1 0 0,0 0 0 0 0,0 0-1 0 0,0 0 1 0 0,0 0 0 0 0,0 0-1 0 0,0 0 1 0 0,0 0-1 0 0,0 0 1 0 0,0-1 0 0 0,1 1-1 0 0,-1 0 1 0 0,0 0 0 0 0,0 0-1 0 0,0 0 1 0 0,0 0 0 0 0,0 0-1 0 0,0 0 1 0 0,0 0 0 0 0,0 0-1 0 0,0 0 1 0 0,0 0 0 0 0,0 0-1 0 0,0 0 1 0 0,0 0 0 0 0,0-1-1 0 0,0 1 1 0 0,0 0 0 0 0,0 0-1 0 0,0 0 1 0 0,0 0 0 0 0,0 0-1 0 0,0 0 1 0 0,0 0 0 0 0,0 0-1 0 0,0 0 1 0 0,0 0-1 0 0,0 0 1 0 0,0-1 0 0 0,0 1-1 0 0,0 0 1 0 0,0 0 0 0 0,0 0-1 0 0,0 0-8 0 0,0-10 472 0 0,0 7-6 0 0,0 3-10 0 0,3-2-32 0 0,7-8-10 0 0,-8 7-4 0 0,-2 3-17 0 0,0-2-60 0 0,0-8-21 0 0,0 7-6 0 0,0 3-20 0 0,0 0-71 0 0,0-2-30 0 0,0-8-7 0 0,0 9-176 0 0,0 1 1 0 0,0 0 0 0 0,0 0 0 0 0,0 0 0 0 0,0 0 0 0 0,0 0 0 0 0,0 0 0 0 0,0 0 0 0 0,0 0 0 0 0,0 0 0 0 0,0 0 0 0 0,0 0 0 0 0,0-1-1 0 0,0 1 1 0 0,0 0 0 0 0,0 0 0 0 0,0 0 0 0 0,0 0 0 0 0,0 0 0 0 0,0 0 0 0 0,0 0 0 0 0,0 0 0 0 0,0 0 0 0 0,0 0 0 0 0,0 0 0 0 0,0-1 0 0 0,0 1-1 0 0,0 0 1 0 0,0 0 0 0 0,0 0 0 0 0,0 0 0 0 0,0 0 0 0 0,0 0 0 0 0,0 0 0 0 0,0 0 0 0 0,-1 0 0 0 0,1 0 0 0 0,0 0 0 0 0,0 0 0 0 0,0 0-1 0 0,0 0 1 0 0,0 0 0 0 0,0 0 0 0 0,0 0 0 0 0,0 0 0 0 0,0 0 0 0 0,0 0 0 0 0,0 0 0 0 0,-1 0 0 0 0,1 0 0 0 0,0 0 0 0 0,0 0 0 0 0,0 0-1 0 0,0 0 1 0 0,0 0 0 0 0,0 0 0 0 0,0 0-3 0 0,-1 0 8 0 0,0 0 0 0 0,1 0 0 0 0,-1 0 0 0 0,1 0 0 0 0,-1-1 0 0 0,0 1-1 0 0,1 0 1 0 0,-1 0 0 0 0,1 0 0 0 0,-1-1 0 0 0,1 1 0 0 0,-1 0 0 0 0,0-1 0 0 0,1 1 0 0 0,-1 0 0 0 0,1-1-1 0 0,0 1 1 0 0,-1-1 0 0 0,1 1 0 0 0,-1-1 0 0 0,1 1 0 0 0,0-1 0 0 0,-1 0-8 0 0,1 1 7 0 0,-1-1-1 0 0,1 1 1 0 0,0-1 0 0 0,-1 1 0 0 0,1-1-1 0 0,-1 1 1 0 0,1 0 0 0 0,0-1 0 0 0,-1 1-1 0 0,0-1 1 0 0,1 1 0 0 0,-1 0 0 0 0,1-1 0 0 0,-1 1-1 0 0,1 0 1 0 0,-1 0 0 0 0,0-1 0 0 0,1 1-1 0 0,-1 0 1 0 0,1 0 0 0 0,-1 0 0 0 0,0 0 0 0 0,1 0-7 0 0,-5-3 105 0 0,0 0-92 0 0,-1-1 40 0 0,-15-1 233 0 0,10 5-194 0 0,0-2-19 0 0,0-3-14 0 0,-2-2 30 0 0,0 6 38 0 0,9 1-125 0 0,-25 0 164 0 0,21 2-159 0 0,5 5-7 0 0,-1-3-3 0 0,-9-2 59 0 0,13-2-56 0 0,0 0 1 0 0,-1 0-1 0 0,1 0 0 0 0,-1 0 1 0 0,1 0-1 0 0,-1 0 0 0 0,1 0 1 0 0,0 0-1 0 0,-1 0 0 0 0,1 0 1 0 0,0 0-1 0 0,-1 0 0 0 0,1 0 1 0 0,-1 1-1 0 0,1-1 0 0 0,0 0 1 0 0,-1 0-1 0 0,1 0 0 0 0,0 1 1 0 0,-1-1-1 0 0,1 0 0 0 0,0 1 1 0 0,0-1-1 0 0,-1 0 1 0 0,1 0-1 0 0,0 1 0 0 0,0-1 1 0 0,-1 1-1 0 0,1-1 0 0 0,0 0 1 0 0,0 1-1 0 0,-5 5 0 0 0,-5-1 0 0 0,5 6 0 0 0,-1-7 0 0 0,5-4 0 0 0,1 0 0 0 0,0 0 0 0 0,-1 1 0 0 0,1-1 0 0 0,-1 0 0 0 0,1 0 0 0 0,0 1 0 0 0,-1-1 0 0 0,1 0 0 0 0,0 1 0 0 0,-1-1 0 0 0,1 1 0 0 0,0-1 0 0 0,-1 0 0 0 0,1 1 0 0 0,0-1 0 0 0,0 1 0 0 0,0-1 0 0 0,0 1 0 0 0,-1-1 0 0 0,1 1 0 0 0,0-1 0 0 0,0 0 0 0 0,0 1 0 0 0,0-1 0 0 0,0 1 0 0 0,0-1 0 0 0,0 1 0 0 0,0-1 0 0 0,0 1 0 0 0,0-1 0 0 0,0 1 0 0 0,0 9-4 0 0,0-2-63 0 0,3 4 12 0 0,10 4 45 0 0,-8-11 9 0 0,1 1-4 0 0,13 13-43 0 0,-12-12 39 0 0,-4-4 9 0 0,0 1 0 0 0,0-1-1 0 0,0-1 1 0 0,1 1 0 0 0,-1 0 0 0 0,1-1 0 0 0,6 3 0 0 0,-8-4 0 0 0,0 0 0 0 0,1 0 0 0 0,-1 0 0 0 0,0 0 0 0 0,0 1 0 0 0,0-1 0 0 0,0 1 0 0 0,-1-1 0 0 0,1 1 0 0 0,5 5-1 0 0,-4-3-1 0 0,0-1 1 0 0,0 0-1 0 0,1 0 0 0 0,-1 0 1 0 0,1-1-1 0 0,0 1 2 0 0,5 1-30 0 0,-6-3 27 0 0,-1 0 1 0 0,0 0-1 0 0,0 0 1 0 0,0 1-1 0 0,0-1 0 0 0,0 1 1 0 0,0-1-1 0 0,0 1 1 0 0,0-1 2 0 0,58 60 0 0 0,-55-57 0 0 0,-2 1 0 0 0,7 16 0 0 0,-3-6 0 0 0,-7-14 0 0 0,0 0 1 0 0,0 0 0 0 0,-1 0 0 0 0,1 0 0 0 0,0 0 0 0 0,-1-1 0 0 0,1 1 0 0 0,-1 0 0 0 0,1 0 0 0 0,-1 0 0 0 0,1-1 0 0 0,-1 1 0 0 0,0 0 0 0 0,1-1 0 0 0,-1 1-1 0 0,1-1 0 0 0,-3 2 70 0 0,4-1-63 0 0,-1 0 1 0 0,0 0-1 0 0,0 0 1 0 0,0 0-1 0 0,0 1 1 0 0,-1-1-1 0 0,1 0 1 0 0,0 0-1 0 0,0 0 1 0 0,0-1 0 0 0,-1 1-1 0 0,1 0 1 0 0,-1 0-1 0 0,1 0 1 0 0,-1 0-1 0 0,1 0 1 0 0,-1 0-1 0 0,1 0 1 0 0,-1-1 0 0 0,0 1-1 0 0,1 0 1 0 0,-1 0-1 0 0,0-1 1 0 0,0 1-1 0 0,0 0-7 0 0,-9 4 106 0 0,0-1 2 0 0,2 1-29 0 0,2-1-24 0 0,1-2 11 0 0,-1-1 26 0 0,-2 0 48 0 0,6-1-118 0 0,0 0 0 0 0,0 1 0 0 0,-1-1 1 0 0,1 1-1 0 0,0-1 0 0 0,0 1 0 0 0,0 0 0 0 0,-1 0 0 0 0,0 1-22 0 0,2-1 9 0 0,-1 0-1 0 0,1 0 1 0 0,-1-1-1 0 0,0 1 1 0 0,1 0-1 0 0,-1-1 1 0 0,0 1-1 0 0,1-1 1 0 0,-1 0-1 0 0,0 0 1 0 0,1 1-1 0 0,-1-1 1 0 0,0 0-1 0 0,0 0 1 0 0,1-1-1 0 0,-1 1 1 0 0,0 0-1 0 0,0-1-8 0 0,-13-4 54 0 0,12 4-45 0 0,0-1 0 0 0,0 1 0 0 0,-1 0 0 0 0,1 1 0 0 0,0-1 1 0 0,0 0-1 0 0,-1 1 0 0 0,0 0-9 0 0,-42 0 108 0 0,31 0-98 0 0,13 0-5 0 0,1 0-1 0 0,-1 0 0 0 0,1 0 0 0 0,-1-1 0 0 0,0 1 0 0 0,1 0 0 0 0,-1-1 0 0 0,1 1 0 0 0,-1-1 0 0 0,1 1 0 0 0,-1-1 1 0 0,1 0-1 0 0,-1 0 0 0 0,1 0 0 0 0,-1 0-4 0 0,-6-4 9 0 0,-2 1 21 0 0,8 3-27 0 0,0 0-1 0 0,0 0 1 0 0,0-1-1 0 0,0 1 1 0 0,0 0 0 0 0,0-1-1 0 0,0 1 1 0 0,0-1-1 0 0,0 1-2 0 0,-2-4 0 0 0,-1 2 0 0 0,-16-7 0 0 0,6-3 0 0 0,2-3-16 0 0,11 10-23 0 0,2 1-40 0 0,0 3-32 0 0,0 1-109 0 0,0-1-197 0 0,0-11-20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12.1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152 0 9272 0 0,'0'0'208'0'0,"0"0"33"0"0,0 3 14 0 0,2 9 21 0 0,3-4-113 0 0,0 2 92 0 0,-2 2 76 0 0,-4 0-12 0 0,1 9 228 0 0,3-6-130 0 0,-1-10-329 0 0,5 20 350 0 0,-3 3 40 0 0,-4 15 179 0 0,0 0-99 0 0,0 98 1001 0 0,0-111-1196 0 0,0 1 38 0 0,2-15-208 0 0,4 7 154 0 0,0-3-34 0 0,-5-6-145 0 0,-1 0 43 0 0,1-4-81 0 0,0-1-61 0 0,5 10 21 0 0,-1-8-22 0 0,-3-8-40 0 0,-1 3 2 0 0,-2 1 14 0 0,1 7 40 0 0,0-1-5 0 0,0-6-34 0 0,0 3 5 0 0,0-9-48 0 0,0 0 0 0 0,0 0 0 0 0,0-1 0 0 0,0 1 0 0 0,0 0 0 0 0,0 0 0 0 0,0 0 0 0 0,1-1 0 0 0,-1 1-1 0 0,0 0 1 0 0,0 0 0 0 0,1 0 0 0 0,-1-1 0 0 0,1 2-2 0 0,5 0 16 0 0,-2-2-37 0 0,-2 0-49 0 0,-2 0-100 0 0,0 0-176 0 0,0 0 256 0 0,0 0-5 0 0,0 0-22 0 0,0 0-47 0 0,0 0-18 0 0,0 0-47 0 0,0 0-54 0 0,0 0-62 0 0,0 0-65 0 0,0 0-62 0 0,0 0-54 0 0,0 0-48 0 0,0 0-167 0 0,0 0-48 0 0,0 0-203 0 0,0 0-546 0 0</inkml:trace>
  <inkml:trace contextRef="#ctx0" brushRef="#br0" timeOffset="624.91">1 469 8520 0 0,'0'0'190'0'0,"0"0"28"0"0,0 0 11 0 0,2 0-21 0 0,11-3-119 0 0,-6-1 3 0 0,3-2 93 0 0,5 4 60 0 0,0 0-77 0 0,23-8 302 0 0,-25 6-335 0 0,-8 2-86 0 0,15-8 193 0 0,1 4-57 0 0,-14 5-113 0 0,0-1-1 0 0,0 0 1 0 0,0-1 0 0 0,2-1-72 0 0,19-6 169 0 0,-2 6-36 0 0,-7 1-45 0 0,14-7 98 0 0,-16 6-87 0 0,5-2-25 0 0,-1-2-53 0 0,-14 5-12 0 0,0 0 0 0 0,0 1-1 0 0,0 0 1 0 0,0 1 0 0 0,0-1 0 0 0,3 1-9 0 0,9-3 1 0 0,4-6-23 0 0,4 5-94 0 0,-15 2 62 0 0,1-2-43 0 0,2-2-60 0 0,6-3-125 0 0,-19 9 130 0 0,1 0 58 0 0,5 0-42 0 0,-5 1 45 0 0,1 0-97 0 0,-2 0 41 0 0,0 0-44 0 0,0 0-97 0 0,0 0-80 0 0,0 0-91 0 0,1 0-102 0 0,2 1 516 0 0,2 4 51 0 0,5 8 47 0 0,0 7 38 0 0,-9-14-48 0 0,0 0-1 0 0,0 0 1 0 0,0 0-1 0 0,-1 1 1 0 0,0-1-1 0 0,0 1 1 0 0,-1-1-1 0 0,0 1 1 0 0,1 3-43 0 0,1 19 345 0 0,1-16-214 0 0,-1-2-34 0 0,-1-6-59 0 0,1 8 139 0 0,-2 12 297 0 0,-1-13-243 0 0,1-1-72 0 0,5 1 111 0 0,3 2-16 0 0,-2-4-65 0 0,-4-2-21 0 0,-1 0 25 0 0,-1 3 69 0 0,2 8 210 0 0,6 0-70 0 0,2-1-63 0 0,1-1-53 0 0,-2-2-48 0 0,3 0 88 0 0,-11-12-6 0 0,1-1-3 0 0,7 8-12 0 0,-9-8-159 0 0,0-1-34 0 0,1 3 30 0 0,-2 0-70 0 0,-1 0-36 0 0,1-1 50 0 0,0-1 16 0 0,0 3-112 0 0,0-4 42 0 0,0 0 42 0 0,0 1 38 0 0,0-1 52 0 0,0 0 64 0 0,0 1 71 0 0,-3-2 59 0 0,-5 0-110 0 0,-6 0 35 0 0,7 0-127 0 0,-1 0 70 0 0,0 0 101 0 0,-2-3-104 0 0,0-2-93 0 0,2 0-64 0 0,-2-2 22 0 0,5-3-17 0 0,2 0-25 0 0,-7 0 60 0 0,9-5-20 0 0,1 3-3 0 0,-4-2 50 0 0,4 14-130 0 0,-1-1 7 0 0,1 0-1 0 0,-1 1 1 0 0,1-1-1 0 0,-1 0 0 0 0,1 0 1 0 0,0 0-1 0 0,-1 1 1 0 0,1-1-1 0 0,0 0 0 0 0,-1 0 1 0 0,1 0-1 0 0,0 0 1 0 0,0 0-1 0 0,0 0 1 0 0,0 0-1 0 0,0 1 0 0 0,0-1 1 0 0,0 0-1 0 0,0 0 1 0 0,0 0-1 0 0,0 0 1 0 0,0 0-1 0 0,1 0 0 0 0,-1 0 1 0 0,0 1-1 0 0,1-1 1 0 0,-1 0-10 0 0,3-8 36 0 0,0-3-16 0 0,-1-1-39 0 0,8-7-102 0 0,-6 8 59 0 0,-3 8 40 0 0,0 0 0 0 0,0 0-1 0 0,0 1 1 0 0,1-1 0 0 0,0 0-1 0 0,-1 1 1 0 0,1 0 0 0 0,1-1 22 0 0,42-67-382 0 0,-29 51 291 0 0,1 3 70 0 0,4 1 61 0 0,13-5 71 0 0,-3 2-50 0 0,-26 16-59 0 0,0 0 0 0 0,0 0 0 0 0,0 1 0 0 0,1 0-1 0 0,-1 0 1 0 0,1 0 0 0 0,1 1-2 0 0,27-11-1 0 0,-30 10-201 0 0,1-1 71 0 0,0 1 61 0 0,-1 0 50 0 0,6-1 88 0 0,6-3 168 0 0,-9 4-158 0 0,0 0-54 0 0,0 0-85 0 0,-2 1-26 0 0,-1 0-47 0 0,1 0-52 0 0,-1 1-58 0 0,1-1-88 0 0,-1 0-82 0 0,1 1-89 0 0,0-1-95 0 0,0 1-104 0 0,-1 0-111 0 0,1 0-118 0 0,0-1-126 0 0,1 1-1160 0 0,3 0-1254 0 0</inkml:trace>
  <inkml:trace contextRef="#ctx0" brushRef="#br0" timeOffset="1001.12">1210 635 5528 0 0,'0'0'124'0'0,"0"0"17"0"0,0 0 11 0 0,3 3-20 0 0,-3-3-130 0 0,1 1 0 0 0,0 0-1 0 0,-1-1 1 0 0,1 1 0 0 0,0-1 0 0 0,-1 1 0 0 0,1 0-1 0 0,0-1 1 0 0,0 0 0 0 0,0 1 0 0 0,0-1-1 0 0,-1 0 1 0 0,1 1 0 0 0,0-1 0 0 0,0 0-2 0 0,9-4 22 0 0,-5 1 30 0 0,0 1 130 0 0,-1 1-74 0 0,-1 0-1 0 0,0 1 1 0 0,0-1-1 0 0,0 1 1 0 0,1 0 0 0 0,1 0-108 0 0,2 1 224 0 0,0-1 53 0 0,-2 0-49 0 0,0 1 37 0 0,0-1 44 0 0,-1 0 47 0 0,0 0-146 0 0,-2 0-111 0 0,1 1 0 0 0,-1-1 0 0 0,0 0 1 0 0,0-1-1 0 0,1 1 0 0 0,-1 0 0 0 0,0-1 0 0 0,0 1 1 0 0,2-1-100 0 0,4-4 263 0 0,-7 4-213 0 0,0 0 0 0 0,1 0 0 0 0,-1 0 0 0 0,1 1 0 0 0,-1-1 0 0 0,1 0 1 0 0,-1 1-1 0 0,1-1 0 0 0,-1 1 0 0 0,1 0 0 0 0,-1-1 0 0 0,1 1 0 0 0,-1 0 0 0 0,1 0-50 0 0,11-2 334 0 0,-3-4-73 0 0,-2 1-76 0 0,1 1 58 0 0,-1 0-75 0 0,5-3 6 0 0,-1 2-1 0 0,-7-5-11 0 0,9 2 18 0 0,-2 1-75 0 0,-8 3-15 0 0,-1 0-36 0 0,2 0-9 0 0,-2 1-7 0 0,1-2 58 0 0,-4-1-75 0 0,1 2-12 0 0,4 1 25 0 0,-5 3-33 0 0,0 0 0 0 0,1 0 0 0 0,-1 0 0 0 0,0 0 0 0 0,1 0 0 0 0,-1 0 0 0 0,0-1 0 0 0,0 1 0 0 0,1 0 0 0 0,-1 0 0 0 0,0 0 0 0 0,1 0 0 0 0,-1 0 0 0 0,0-1 0 0 0,0 1 0 0 0,1 0 0 0 0,-1 0 0 0 0,0 0 0 0 0,0-1 0 0 0,0 1 0 0 0,1 0 0 0 0,-1 0 0 0 0,0 0 0 0 0,0-1 0 0 0,0 1 0 0 0,0 0 0 0 0,1-1-1 0 0,-1 1 1 0 0,0 0 0 0 0,0 0 0 0 0,0-1 0 0 0,0 1 0 0 0,0 0 0 0 0,0-1 0 0 0,0 1 0 0 0,0 0 0 0 0,0-1 0 0 0,0 1 0 0 0,0 0 0 0 0,0 0 0 0 0,0-1 0 0 0,0 1 0 0 0,0 0 0 0 0,0-1 0 0 0,0 1 0 0 0,-1 0 0 0 0,1 0 0 0 0,0-1 0 0 0,0 1 0 0 0,0 0 0 0 0,0-1 0 0 0,-1 1 0 0 0,1 0 0 0 0,0 0-1 0 0,-7-5 42 0 0,7 5-39 0 0,0 0-1 0 0,-1 0 1 0 0,1-1 0 0 0,-1 1 0 0 0,1 0 0 0 0,0 0 0 0 0,-1-1 0 0 0,1 1-1 0 0,0 0 1 0 0,0 0 0 0 0,-1-1 0 0 0,1 1 0 0 0,0 0 0 0 0,0-1 0 0 0,-1 1 0 0 0,1 0-1 0 0,0-1 1 0 0,0 1 0 0 0,0 0 0 0 0,0-1 0 0 0,-1 1 0 0 0,1-1 0 0 0,0 1 0 0 0,0 0-1 0 0,0-1 1 0 0,0 1 0 0 0,0-1 0 0 0,0 1 0 0 0,0 0 0 0 0,0-1 0 0 0,0 1-3 0 0,-2-5 64 0 0,-8-6 0 0 0,3 8 27 0 0,-2 3-67 0 0,7 1-9 0 0,0-1-11 0 0,1 0 0 0 0,-1 0 0 0 0,1 1 0 0 0,-1-1 0 0 0,1 0 0 0 0,-1 1 0 0 0,0-1 0 0 0,1 1 0 0 0,0-1 0 0 0,-1 1 0 0 0,1 0 0 0 0,-1 0 0 0 0,1 0 0 0 0,0 0-4 0 0,-7 4 38 0 0,-22 10 122 0 0,17-10-80 0 0,5 7 8 0 0,0-4-38 0 0,-4 2 41 0 0,5 3 32 0 0,-5 6 28 0 0,-2 4-26 0 0,5-3-28 0 0,8-18-91 0 0,0 0-1 0 0,0 1 1 0 0,0-1-1 0 0,0 0 1 0 0,0 0-1 0 0,1 0 1 0 0,-1 0-1 0 0,1 1 1 0 0,-1-1 0 0 0,1 0-1 0 0,0 1 1 0 0,0 1-6 0 0,-1 4 23 0 0,1-5-11 0 0,-1 0 0 0 0,1 0 1 0 0,0-1-1 0 0,0 1 0 0 0,0 0 1 0 0,1 0-1 0 0,-1 0 0 0 0,1 0 1 0 0,-1-1-1 0 0,1 1 0 0 0,0 1-12 0 0,4 3 36 0 0,-4-5-28 0 0,0-1 0 0 0,0 0-1 0 0,0 1 1 0 0,-1-1 0 0 0,1 1 0 0 0,0-1 0 0 0,-1 1 0 0 0,1-1-1 0 0,-1 1 1 0 0,0-1 0 0 0,1 1 0 0 0,-1-1 0 0 0,0 1 0 0 0,0 0-8 0 0,0-2 3 0 0,0 1 0 0 0,0 0 0 0 0,0-1 0 0 0,0 1 0 0 0,0 0 0 0 0,0-1 0 0 0,0 1 0 0 0,1 0 0 0 0,-1-1 0 0 0,0 1 1 0 0,0-1-1 0 0,1 1 0 0 0,-1 0 0 0 0,0-1 0 0 0,1 1 0 0 0,-1-1 0 0 0,0 1-3 0 0,1-1 1 0 0,0 1 1 0 0,0-1-1 0 0,0 1 0 0 0,-1-1 1 0 0,1 1-1 0 0,0-1 0 0 0,0 0 1 0 0,0 1-1 0 0,0-1 0 0 0,0 0 1 0 0,0 0-1 0 0,0 0 0 0 0,-1 0 0 0 0,1 0-1 0 0,8 2 2 0 0,-8-1-2 0 0,-1-1 0 0 0,0 0 0 0 0,1 1 0 0 0,-1-1 0 0 0,1 0 0 0 0,-1 1 0 0 0,0-1 0 0 0,1 1 0 0 0,-1-1 0 0 0,0 1 0 0 0,1-1 0 0 0,-1 0 0 0 0,0 1 0 0 0,0-1 0 0 0,0 1 0 0 0,1-1 0 0 0,-1 1 0 0 0,0 0 0 0 0,2 3 0 0 0,-1-2 0 0 0,0-1 0 0 0,0 1 0 0 0,0-1 0 0 0,1 0-1 0 0,-1 1 1 0 0,0-1 0 0 0,1 0 0 0 0,-1 0 0 0 0,1 0 0 0 0,-1 0 0 0 0,1 0 0 0 0,0 0 0 0 0,-1 0 0 0 0,1-1 0 0 0,0 1 0 0 0,0 0 0 0 0,35 7 1 0 0,-14-2 12 0 0,-8-1 25 0 0,-12-3-33 0 0,0-1 0 0 0,1 0 0 0 0,-1 0 0 0 0,0 0 0 0 0,0-1 0 0 0,1 1 0 0 0,-1-1 1 0 0,2 0-6 0 0,23-1 55 0 0,-20 0-51 0 0,1-1 0 0 0,-1 1 1 0 0,1-2-1 0 0,4-1-4 0 0,4 0 11 0 0,4 4-155 0 0,-6 0 5 0 0,-7-1 79 0 0,12-12-166 0 0,8-2-4 0 0</inkml:trace>
  <inkml:trace contextRef="#ctx0" brushRef="#br0" timeOffset="1433.06">1860 726 8232 0 0,'0'0'182'0'0,"3"0"29"0"0,0 0-69 0 0,2 0-45 0 0,17 0 95 0 0,-12 0-72 0 0,0 0 89 0 0,-6 0-58 0 0,0 0 38 0 0,-4 0-160 0 0,1 0 1 0 0,-1 0-1 0 0,1 0 0 0 0,-1 0 1 0 0,1 0-1 0 0,-1 0 0 0 0,1 0 1 0 0,-1 0-1 0 0,0 0 0 0 0,1 0 1 0 0,-1 0-1 0 0,1 0 0 0 0,-1 0 1 0 0,1 0-1 0 0,-1-1 0 0 0,1 1 1 0 0,-1 0-1 0 0,1 0 0 0 0,-1 0 1 0 0,0-1-1 0 0,1 1 0 0 0,-1 0 1 0 0,0-1-1 0 0,1 1 0 0 0,-1 0 1 0 0,0-1-1 0 0,1 1 1 0 0,-1 0-1 0 0,0-1 0 0 0,1 1 1 0 0,-1-1-1 0 0,0 0-29 0 0,4-5 465 0 0,2 2-11 0 0,2 0-105 0 0,-2 1-146 0 0,0-1 56 0 0,-5 3-48 0 0,0 0-39 0 0,2-1 71 0 0,0 2-87 0 0,1 0-81 0 0,-1 0-16 0 0,-1-1 63 0 0,0 0-74 0 0,1-1 43 0 0,0-1 49 0 0,12-11 522 0 0,-12 10-540 0 0,-1 0-57 0 0,3-8 221 0 0,5 7-31 0 0,-5-5-114 0 0,5 5-49 0 0,-5-8-10 0 0,4-4 22 0 0,-5 7-61 0 0,-3 1-18 0 0,-2 5 5 0 0,1-4 34 0 0,0 2-22 0 0,0-5-21 0 0,0 1 31 0 0,0-6 52 0 0,0 15-103 0 0,0 1 1 0 0,0-1 0 0 0,0 0-1 0 0,0 0 1 0 0,0 0 0 0 0,0 1-1 0 0,0-1 1 0 0,-1 0-1 0 0,1 0 1 0 0,0 0 0 0 0,0 1-1 0 0,-1-1 1 0 0,1 0 0 0 0,-1 0-2 0 0,-9-2 60 0 0,-2 3 27 0 0,-8-1 5 0 0,19 1-88 0 0,0 0-1 0 0,0 0 1 0 0,0 0 0 0 0,0 1 0 0 0,0-1-1 0 0,0 0 1 0 0,0 0 0 0 0,1 0 0 0 0,-1 1-1 0 0,0-1 1 0 0,0 1 0 0 0,0-1 0 0 0,0 1-4 0 0,-4 9 12 0 0,-23 5 48 0 0,18-11-44 0 0,9-3-13 0 0,-1-1 1 0 0,1 0-1 0 0,0 1 1 0 0,0-1-1 0 0,0 1 1 0 0,0-1-1 0 0,0 1 1 0 0,0-1-1 0 0,0 1 0 0 0,1 0 1 0 0,-1 0-1 0 0,0-1 1 0 0,0 1-1 0 0,0 0 1 0 0,1 0-1 0 0,-1 0 1 0 0,0 0-1 0 0,0 1-3 0 0,-3 7 17 0 0,3-6-8 0 0,0-1 1 0 0,0 0-1 0 0,0 0 1 0 0,-1 0-1 0 0,1 0 0 0 0,0 0 1 0 0,-1 0-1 0 0,1 0 1 0 0,-1 0-10 0 0,0 0 18 0 0,0 0 1 0 0,1 0 0 0 0,-1 0 0 0 0,1 0 0 0 0,0 1 0 0 0,-1-1 0 0 0,1 0-1 0 0,0 1 1 0 0,0-1 0 0 0,1 1 0 0 0,-1-1 0 0 0,1 1 0 0 0,-1-1 0 0 0,1 2-19 0 0,-1 7 101 0 0,1 0 0 0 0,0 1 0 0 0,1-1-101 0 0,0 16 256 0 0,-1-21-231 0 0,-1-2 10 0 0,1 0 0 0 0,0 0 0 0 0,1-1 0 0 0,-1 1 1 0 0,1 0-1 0 0,-1 0 0 0 0,1-1 0 0 0,2 4-35 0 0,7 8 92 0 0,2-2-10 0 0,-8-8 4 0 0,-4-1-44 0 0,0-3-41 0 0,0-1 0 0 0,0 0 0 0 0,0 0-1 0 0,0 0 1 0 0,0 1 0 0 0,0-1 0 0 0,0 0-1 0 0,0 0 1 0 0,0 0 0 0 0,0 0 0 0 0,0 1-1 0 0,0-1 1 0 0,0 0 0 0 0,0 0 0 0 0,1 0-1 0 0,-1 0 1 0 0,0 1 0 0 0,0-1 0 0 0,0 0-1 0 0,0 0 1 0 0,0 0 0 0 0,0 0 0 0 0,0 0-1 0 0,0 1 1 0 0,1-1 0 0 0,-1 0 0 0 0,0 0-1 0 0,0 0 1 0 0,0 0 0 0 0,0 0 0 0 0,0 0-1 0 0,1 0 1 0 0,-1 0 0 0 0,0 1 0 0 0,0-1-1 0 0,0 0 1 0 0,0 0 0 0 0,1 0 0 0 0,-1 0-1 0 0,23 5 66 0 0,-11 1-24 0 0,-11-5-35 0 0,1 0 0 0 0,-1-1-1 0 0,0 1 1 0 0,1 0 0 0 0,-1-1-1 0 0,1 1 1 0 0,-1-1-1 0 0,1 1 1 0 0,-1-1 0 0 0,1 0-1 0 0,-1 0 1 0 0,1 0-1 0 0,-1 0-6 0 0,31 0 81 0 0,40 0 49 0 0,-72 1-129 0 0,1-1-1 0 0,-1 0 0 0 0,1 0 1 0 0,-1 0-1 0 0,1 0 1 0 0,-1 0-1 0 0,1 0 0 0 0,0 0 1 0 0,-1 0-1 0 0,1 0 1 0 0,-1 0-1 0 0,1 0 0 0 0,-1 0 1 0 0,1 0-1 0 0,-1 0 1 0 0,1-1-1 0 0,-1 1 0 0 0,1 0 1 0 0,-1 0-1 0 0,1-1 1 0 0,-1 1-1 0 0,1 0 0 0 0,-1-1 1 0 0,1 1-1 0 0,-1 0 1 0 0,0-1-1 0 0,1 1 0 0 0,-1 0 1 0 0,1-1-1 0 0,-1 1 1 0 0,0-1-1 0 0,0 1 0 0 0,1-1 0 0 0,3-5 0 0 0,0 4-41 0 0,-3 1-16 0 0,1 1-37 0 0,2-1-144 0 0,-2 0 67 0 0,0 1-41 0 0,1-1-129 0 0,0-1-69 0 0,0 1-60 0 0,0 0-54 0 0,1-1-47 0 0,-1 1-40 0 0,3-1-694 0 0,2 0-914 0 0,2 1-1268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10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228 1 9792 0 0,'0'0'289'0'0,"0"0"-8"0"0,0 0-154 0 0,0 0 28 0 0,0 0 33 0 0,0 0 4 0 0,0 0 9 0 0,0 2 39 0 0,0 42 523 0 0,0-30-549 0 0,0-1-44 0 0,0-4 7 0 0,1-2-40 0 0,1 1-13 0 0,2 1 12 0 0,1 6 54 0 0,-4-8-78 0 0,0 0 1 0 0,0 0-1 0 0,-1 0 1 0 0,0-1 0 0 0,0 5-113 0 0,-1-4 105 0 0,1 0 0 0 0,0 0 0 0 0,1 0 0 0 0,-1 0 0 0 0,2 3-105 0 0,3 6 177 0 0,-3-10-90 0 0,-1 1 1 0 0,1-1 0 0 0,-1 0-1 0 0,0 1 1 0 0,-1-1-1 0 0,1 1-87 0 0,-1 23 305 0 0,0 34 283 0 0,0-43-378 0 0,0 2 43 0 0,0-14-126 0 0,1 0-1 0 0,0 0 1 0 0,2 7-127 0 0,4 12 321 0 0,-4-15-27 0 0,-2 0-72 0 0,-1-1-69 0 0,0-1-70 0 0,-1 1-77 0 0,1-3 3 0 0,-1-7-9 0 0,1 0 0 0 0,0 0 0 0 0,0 0 0 0 0,0 0 1 0 0,0 0-1 0 0,1 0 0 0 0,-1 0 0 0 0,0-1 0 0 0,1 1 0 0 0,0 0 0 0 0,-1 0 0 0 0,10 11 11 0 0,-7-11-14 0 0,-3-2-85 0 0,0 0-121 0 0,-1 0-12 0 0,-1 0-37 0 0,-8 0-709 0 0,8 0-67 0 0,2 0-12 0 0</inkml:trace>
  <inkml:trace contextRef="#ctx0" brushRef="#br0" timeOffset="406.56">1 137 12408 0 0,'0'0'281'0'0,"0"0"40"0"0,0 0 22 0 0,0 0-143 0 0,2 0-97 0 0,8 0-31 0 0,1 0-37 0 0,39 0-12 0 0,-33 0 80 0 0,-3-2 0 0 0,3-3-17 0 0,-2-1-20 0 0,15 4 76 0 0,0-1 54 0 0,-14-1-85 0 0,-10 2-54 0 0,0 0 0 0 0,1 1 0 0 0,-1-1 0 0 0,1 2 0 0 0,-1-1 1 0 0,1 1-58 0 0,16 0 118 0 0,30 0 243 0 0,-38 0-275 0 0,1 0-33 0 0,2 0-47 0 0,0 0-73 0 0,1 0-88 0 0,0 0-106 0 0,11 0-56 0 0</inkml:trace>
  <inkml:trace contextRef="#ctx0" brushRef="#br0" timeOffset="633.37">681 318 5960 0 0,'19'10'88'0'0,"-14"-8"-18"0"0,1 1 53 0 0,-4-2-4 0 0,0 0-43 0 0,2-1-13 0 0,3 1-16 0 0,-1 2-25 0 0,1 0-12 0 0,11 6 80 0 0,-12-5 75 0 0,-1 0 6 0 0,1-1 42 0 0,0-2 40 0 0,1-3 38 0 0,1-3 15 0 0,1 0 130 0 0,4 3 83 0 0,-2 2-113 0 0,-8 0-302 0 0,1 1-1 0 0,-1-1 1 0 0,0 0-1 0 0,0 0 1 0 0,0-1-1 0 0,0 1 1 0 0,0 0 0 0 0,0-1-1 0 0,0 0 1 0 0,1 0-104 0 0,9-6 379 0 0,1 0-39 0 0,19-9 373 0 0,-14-1-281 0 0,-12 11-340 0 0,-5 4-106 0 0,2-4 98 0 0,-4 1-51 0 0,1 0-16 0 0,5 1-1 0 0,-6 4-14 0 0,1 0 0 0 0,-1 0 1 0 0,1-1-1 0 0,-1 1 0 0 0,0 0 1 0 0,1-1-1 0 0,-1 1 1 0 0,1 0-1 0 0,-1-1 0 0 0,0 1 1 0 0,1 0-1 0 0,-1-1 0 0 0,0 1 1 0 0,0 0-1 0 0,1-1 1 0 0,-1 1-1 0 0,0-1 0 0 0,0 1 1 0 0,0-1-1 0 0,0 1 0 0 0,1-1 1 0 0,-1 1-1 0 0,0-1 1 0 0,0 1-1 0 0,0 0 0 0 0,0-1 1 0 0,0 1-1 0 0,0-1 0 0 0,0 1 1 0 0,0-1-1 0 0,0 1 1 0 0,-1-1-3 0 0,1 0 2 0 0,0 0 1 0 0,0 1 0 0 0,0-1 0 0 0,0 0 0 0 0,0 0-1 0 0,0 1 1 0 0,0-1 0 0 0,0 0 0 0 0,-1 1 0 0 0,1-1-1 0 0,0 0 1 0 0,0 1 0 0 0,-1-1 0 0 0,1 1-1 0 0,-1-1 1 0 0,1 0 0 0 0,0 1 0 0 0,-1-1 0 0 0,1 1-1 0 0,-1-1 1 0 0,1 1 0 0 0,-1-1 0 0 0,0 1 0 0 0,1-1-1 0 0,-1 1-2 0 0,1 0 3 0 0,-1-1-1 0 0,1 1 0 0 0,-1 0 0 0 0,1-1 0 0 0,-1 1 1 0 0,1 0-1 0 0,0-1 0 0 0,-1 1 0 0 0,1-1 0 0 0,0 1 1 0 0,-1-1-1 0 0,1 1 0 0 0,0 0 0 0 0,-1-1 0 0 0,1 0 1 0 0,0 1-1 0 0,0-1 0 0 0,0 1 0 0 0,0-1 0 0 0,-1 1 1 0 0,1-1-1 0 0,0 1 0 0 0,0-1 0 0 0,0 0-2 0 0,0 1 1 0 0,0 0 0 0 0,0 0 0 0 0,0 0-1 0 0,0 0 1 0 0,0 0 0 0 0,0 0 0 0 0,0-1-1 0 0,0 1 1 0 0,0 0 0 0 0,0 0 0 0 0,0 0-1 0 0,0 0 1 0 0,0 0 0 0 0,0 0 0 0 0,0 0-1 0 0,0 0 1 0 0,0 0 0 0 0,0 0 0 0 0,0 0-1 0 0,0-1 1 0 0,0 1 0 0 0,0 0 0 0 0,0 0-1 0 0,0 0 1 0 0,0 0 0 0 0,0 0 0 0 0,0 0-1 0 0,0 0 1 0 0,0 0 0 0 0,0 0-1 0 0,0 0 1 0 0,0 0 0 0 0,0 0 0 0 0,0 0-1 0 0,-1 0 1 0 0,1 0 0 0 0,0-1 0 0 0,0 1-1 0 0,0 0 1 0 0,0 0 0 0 0,0 0 0 0 0,0 0-1 0 0,0 0 1 0 0,0 0 0 0 0,0 0 0 0 0,0 0-1 0 0,0 0 1 0 0,-1 0 0 0 0,1 0 0 0 0,0 0-1 0 0,0 0 1 0 0,0 0 0 0 0,0 0 0 0 0,0 0-1 0 0,0 0 1 0 0,0 0 0 0 0,0 1-1 0 0,-1-1 2 0 0,1 0-1 0 0,-1 0 1 0 0,0-1 0 0 0,1 1 0 0 0,-1 0-1 0 0,1 0 1 0 0,-1 0 0 0 0,1 0 0 0 0,-1 0-1 0 0,1-1 1 0 0,-1 1 0 0 0,1 0 0 0 0,-1 0-1 0 0,1-1 1 0 0,-1 1 0 0 0,1 0 0 0 0,-1-1-1 0 0,1 1 1 0 0,0-1 0 0 0,-1 1 0 0 0,1 0 0 0 0,0-1-1 0 0,-1 1 1 0 0,1-1-2 0 0,-1 0 3 0 0,1 0 1 0 0,0 1-1 0 0,-1-1 1 0 0,1 1-1 0 0,-1-1 1 0 0,1 1-1 0 0,-1-1 1 0 0,1 1-1 0 0,-1-1 0 0 0,0 1 1 0 0,1 0-1 0 0,-1-1 1 0 0,1 1-1 0 0,-1 0 1 0 0,0-1-1 0 0,1 1 0 0 0,-1 0 1 0 0,0 0-1 0 0,0 0 1 0 0,1 0-1 0 0,-1-1 1 0 0,0 1-1 0 0,1 0 1 0 0,-1 0-1 0 0,0 0-3 0 0,-10 0 18 0 0,8 0-2 0 0,0-1 0 0 0,-1 1 1 0 0,1 0-1 0 0,0 0 0 0 0,0 0 1 0 0,0 1-1 0 0,0-1 1 0 0,0 1-1 0 0,0 0 0 0 0,0 0-16 0 0,-16 9 142 0 0,11-5-44 0 0,0 1-1 0 0,1-1 1 0 0,-1 1-1 0 0,-3 5-97 0 0,-19 19 439 0 0,0 0 32 0 0,21-17-343 0 0,3 5 5 0 0,5-16-115 0 0,1 0-1 0 0,-1 1 1 0 0,0-1 0 0 0,0 0 0 0 0,0 1-1 0 0,0-1 1 0 0,0 0 0 0 0,0 0 0 0 0,0 0-1 0 0,-1 0 1 0 0,1 0 0 0 0,-1 0 0 0 0,0 0-18 0 0,1-1 15 0 0,-1 1 1 0 0,1 0 0 0 0,0-1-1 0 0,-1 1 1 0 0,1 0 0 0 0,0 0-1 0 0,0 0 1 0 0,0 0 0 0 0,0 0-16 0 0,0 1 15 0 0,0 1 1 0 0,1-1-1 0 0,-1 1 1 0 0,1-1 0 0 0,0 1-1 0 0,0-1 1 0 0,0 4-16 0 0,0 4 46 0 0,0-9-40 0 0,1 0 0 0 0,-1-1 0 0 0,0 1 0 0 0,0 0 0 0 0,1-1 0 0 0,-1 1 1 0 0,1 0-1 0 0,0-1 0 0 0,-1 1 0 0 0,1-1 0 0 0,0 1 0 0 0,0-1 1 0 0,0 1-7 0 0,0-1 3 0 0,0 1 1 0 0,0-1 0 0 0,-1 1-1 0 0,1-1 1 0 0,0 1 0 0 0,-1 0-1 0 0,1-1 1 0 0,-1 1 0 0 0,1 0-1 0 0,-1-1 1 0 0,0 1 0 0 0,0 0 0 0 0,0 0-4 0 0,0-1 0 0 0,1 1 0 0 0,-1 0 0 0 0,0 0 0 0 0,0 0 0 0 0,1 0 0 0 0,-1 0 0 0 0,1-1 0 0 0,0 1 0 0 0,-1 0 0 0 0,1-1 0 0 0,0 1 0 0 0,0 0 0 0 0,0-1 0 0 0,0 1 0 0 0,1-1 0 0 0,-1 1 0 0 0,0-1 0 0 0,0 0 0 0 0,1 1 0 0 0,-1-1 0 0 0,1 0 0 0 0,-1 0 0 0 0,1 0 0 0 0,0 0 0 0 0,6 3 0 0 0,0 0 0 0 0,0-1 0 0 0,1 0 0 0 0,7 1 0 0 0,5 3 0 0 0,-17-6 0 0 0,3 2 0 0 0,0-1 0 0 0,-1 0 0 0 0,1-1 0 0 0,0 0 0 0 0,0 0 0 0 0,6 0 0 0 0,-7-1-23 0 0,-1 1-46 0 0,1-1-46 0 0,-1 0-49 0 0,2 1-87 0 0,-1-1-68 0 0,0 0-68 0 0,1 0-70 0 0,0 0-72 0 0,1-1-72 0 0,0 0-75 0 0,1-1-75 0 0,5-2-1109 0 0,13-5-1058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09.3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31 137 9848 0 0,'0'0'222'0'0,"0"0"30"0"0,-3 0 19 0 0,-1 0-192 0 0,4 0-75 0 0,0 0 0 0 0,0 0 0 0 0,0 0 0 0 0,-1-1 0 0 0,1 1 0 0 0,0 0 0 0 0,0 0 0 0 0,0 0 0 0 0,-1 0 0 0 0,1 0 0 0 0,0 0-1 0 0,0 0 1 0 0,-1 0 0 0 0,1 0 0 0 0,0 0 0 0 0,0 1 0 0 0,0-1 0 0 0,-1 0 0 0 0,1 0 0 0 0,0 0 0 0 0,0 0 0 0 0,0 0 0 0 0,0 0 0 0 0,-1 0-1 0 0,1 0 1 0 0,0 1 0 0 0,0-1 0 0 0,0 0 0 0 0,0 0 0 0 0,-1 0 0 0 0,1 0 0 0 0,0 1 0 0 0,0-1 0 0 0,0 0 0 0 0,0 0 0 0 0,0 0 0 0 0,0 1-1 0 0,0-1-3 0 0,-3 27 51 0 0,3-11-12 0 0,-1-12-14 0 0,1 0 0 0 0,-1 0 0 0 0,1 1 0 0 0,1-1 0 0 0,-1 0 0 0 0,0 0 0 0 0,1 0 0 0 0,0 0 0 0 0,1 4-25 0 0,3 0 37 0 0,0 1 62 0 0,-3-3-10 0 0,-1 1 36 0 0,-2 0 13 0 0,1-5-89 0 0,0 0 0 0 0,0 0 0 0 0,0 0-1 0 0,0 0 1 0 0,0 0 0 0 0,1 0-1 0 0,-1 0 1 0 0,1 0 0 0 0,-1 0 0 0 0,1 1-49 0 0,8 13 355 0 0,4 6 128 0 0,-12-20-417 0 0,0 0 0 0 0,0 0 0 0 0,-1 0 1 0 0,1 0-1 0 0,0 0 0 0 0,-1 0 0 0 0,0 0 1 0 0,1 2-67 0 0,-1-1 330 0 0,0-3-87 0 0,0 0-34 0 0,0 0-7 0 0,0 0 11 0 0,0 3-1 0 0,-1-1-82 0 0,1 0-52 0 0,1 0-39 0 0,-1 0-1 0 0,0-1 21 0 0,0 2 236 0 0,0-3-22 0 0,0 0-94 0 0,0 0-41 0 0,0 0-8 0 0,0 0-6 0 0,0 0-18 0 0,0-3-9 0 0,0 3-90 0 0,0-1-1 0 0,0 0 0 0 0,-1 1 1 0 0,1-1-1 0 0,0 0 0 0 0,0 1 0 0 0,-1-1 1 0 0,1 0-1 0 0,0 1 0 0 0,-1-1 0 0 0,1 1 1 0 0,0-1-1 0 0,-1 0 0 0 0,1 1 1 0 0,-1-1-1 0 0,1 1 0 0 0,-1-1 0 0 0,1 1 1 0 0,-1-1-1 0 0,0 1 0 0 0,1 0 0 0 0,-1-1 1 0 0,1 1-1 0 0,-1 0 0 0 0,0 0 0 0 0,1-1 1 0 0,-1 1-7 0 0,-1-1 6 0 0,1 1 1 0 0,0-1 0 0 0,0 1-1 0 0,0-1 1 0 0,0 0 0 0 0,-1 0-1 0 0,1 0 1 0 0,0 0 0 0 0,0 1-1 0 0,1-1 1 0 0,-1-1 0 0 0,0 1-1 0 0,0 0 1 0 0,0 0-7 0 0,-19-45 183 0 0,18 43-182 0 0,0 0 0 0 0,1-1 0 0 0,-1 1 0 0 0,1-1 0 0 0,0 0 0 0 0,0 1 0 0 0,0-1 0 0 0,0 0 0 0 0,1 0 0 0 0,-1-3-1 0 0,1 6 0 0 0,0-1 0 0 0,0 1 0 0 0,1-1 0 0 0,-1 0 0 0 0,0 1 0 0 0,1-1 0 0 0,-1 1 0 0 0,0-1 0 0 0,1 1 0 0 0,0-1 0 0 0,-1 1 0 0 0,1-1 0 0 0,0 1 0 0 0,0-1 0 0 0,5-10 0 0 0,-1-15 0 0 0,5-1 0 0 0,-9 26 0 0 0,-1 0 0 0 0,1 0 0 0 0,-1 1-1 0 0,1-1 1 0 0,0 0 0 0 0,0 1 0 0 0,0-1-1 0 0,0 1 1 0 0,0-1 0 0 0,0 1-1 0 0,1 0 1 0 0,-1-1 0 0 0,0 1 0 0 0,1 0-1 0 0,-1 0 1 0 0,1 0 0 0 0,-1 0 0 0 0,1 0-1 0 0,1-1 1 0 0,-1 1-5 0 0,0 0-1 0 0,0-1 1 0 0,1 1-1 0 0,-1-1 0 0 0,0 0 1 0 0,0 0-1 0 0,0 1 1 0 0,0-1-1 0 0,-1-1 0 0 0,1 1 1 0 0,0-1 5 0 0,3-6-11 0 0,-4 7 10 0 0,0-1 0 0 0,0 1 0 0 0,0 0 0 0 0,1 0 0 0 0,-1 0 1 0 0,0 0-1 0 0,1 0 0 0 0,-1 0 0 0 0,1 1 0 0 0,0-1 0 0 0,0 0 0 0 0,-1 1 0 0 0,1-1 0 0 0,0 1 0 0 0,1 0 0 0 0,0-1 1 0 0,9-1-23 0 0,-10 3 20 0 0,1-1 1 0 0,-1 1-1 0 0,0-1 1 0 0,0 0-1 0 0,0 1 0 0 0,0-1 1 0 0,0 0-1 0 0,0 0 1 0 0,0 0-1 0 0,0-1 0 0 0,0 1 1 0 0,0 0-1 0 0,0-1 0 0 0,0 0 3 0 0,3-2-5 0 0,0 0-1 0 0,1 0 0 0 0,-1 1 0 0 0,1-1 0 0 0,0 1 0 0 0,1 0 6 0 0,-2 1-18 0 0,-4 1 17 0 0,1 0 1 0 0,0 1-1 0 0,-1-1 0 0 0,1 1 1 0 0,0-1-1 0 0,-1 1 0 0 0,1 0 1 0 0,0-1-1 0 0,-1 1 0 0 0,1 0 1 0 0,0 0-1 0 0,-1 0 0 0 0,1 1 1 0 0,0-1-1 0 0,0 0 0 0 0,-1 1 1 0 0,1-1 0 0 0,0 1 0 0 0,-1-1 0 0 0,1 0 0 0 0,0 1 0 0 0,0-1 0 0 0,-1 0 0 0 0,1 0 0 0 0,0 0 0 0 0,-1 0 0 0 0,1 0 0 0 0,0 0 0 0 0,-1-1 0 0 0,1 1 0 0 0,0-1 0 0 0,-1 1 0 0 0,1-1 0 0 0,0 1 0 0 0,-1-1 0 0 0,5-2 5 0 0,7-3-37 0 0,-9 5 10 0 0,-1 0 0 0 0,1 0 0 0 0,0 1 0 0 0,-1-1 0 0 0,1 1-1 0 0,3 0 23 0 0,-4 0-11 0 0,0 0 0 0 0,-1 0-1 0 0,1 0 1 0 0,0 1-1 0 0,0-1 1 0 0,-1 1 0 0 0,2 0 10 0 0,1 4-49 0 0,0 0-61 0 0,9-4-169 0 0,-8-1 141 0 0,1 0-44 0 0,-1 1-57 0 0,1 2-71 0 0,8 9-366 0 0</inkml:trace>
  <inkml:trace contextRef="#ctx0" brushRef="#br0" timeOffset="416.71">847 77 7344 0 0,'0'0'165'0'0,"0"0"22"0"0,-2 0 9 0 0,-6-2-83 0 0,5-2-41 0 0,-2-3-45 0 0,5 7-27 0 0,-1-1 0 0 0,0 1 0 0 0,0 0 0 0 0,1-1 0 0 0,-1 1 0 0 0,0 0 0 0 0,0 0 0 0 0,0 0 0 0 0,1-1 0 0 0,-1 1 0 0 0,0 0 0 0 0,0 0 0 0 0,0 0 0 0 0,0 1 0 0 0,-5-2 22 0 0,1 0 38 0 0,-1-1 87 0 0,1-2 44 0 0,-8-2 257 0 0,0 4-228 0 0,-9 2 341 0 0,-14 0 158 0 0,25 2-512 0 0,0 4 60 0 0,-2 0 62 0 0,0-4-28 0 0,13-2-300 0 0,-22 1 362 0 0,21 0-340 0 0,0-1 0 0 0,0 0 0 0 0,0 1 0 0 0,0-1 0 0 0,-1 1 0 0 0,1-1 0 0 0,0 1 0 0 0,1-1 0 0 0,-1 1 0 0 0,0 0 0 0 0,0-1 0 0 0,0 1 0 0 0,0 0 0 0 0,0 0 0 0 0,1 0 0 0 0,-1-1 0 0 0,0 1 0 0 0,1 0 0 0 0,-1 1-23 0 0,-4 8 184 0 0,1-2-55 0 0,-5 4 19 0 0,2-5-54 0 0,3-4-46 0 0,1 0 0 0 0,0 0 0 0 0,0 0 0 0 0,1 1 0 0 0,-1-1 0 0 0,0 1-48 0 0,-14 34 401 0 0,10-20-255 0 0,1-1-53 0 0,3 0-8 0 0,3 2-32 0 0,1-9-27 0 0,-2 8 47 0 0,2 14-19 0 0,0-29-54 0 0,-1-1 0 0 0,1 0 0 0 0,-1 0 0 0 0,1 0 0 0 0,0 0 0 0 0,0 0 0 0 0,0 0 1 0 0,0 0-1 0 0,1-1 0 0 0,-1 1 0 0 0,0 0 0 0 0,1 0 0 0 0,0 0 0 0 0,2 3 0 0 0,1 0 0 0 0,-1 1 0 0 0,0-1 0 0 0,2 6 0 0 0,1 0 0 0 0,-6-10 0 0 0,0 0 0 0 0,0 1 0 0 0,0-1 0 0 0,0 0 0 0 0,0 0 0 0 0,1 0 0 0 0,-1 0 0 0 0,0 0 0 0 0,1 0 0 0 0,-1 0 0 0 0,1 0 1 0 0,-1 0-1 0 0,1-1 0 0 0,-1 1 0 0 0,1-1 0 0 0,0 1 0 0 0,-1-1 0 0 0,1 1 0 0 0,-1-1 0 0 0,1 0 0 0 0,0 0 0 0 0,10 3 9 0 0,-8-2 0 0 0,0 1 0 0 0,0 0 1 0 0,-1 0-1 0 0,1 0 0 0 0,1 2-9 0 0,-2-2 3 0 0,0 0 1 0 0,-1-1 0 0 0,1 1 0 0 0,0-1 0 0 0,0 0-1 0 0,0 1 1 0 0,1-1-4 0 0,6 1 41 0 0,0-1 0 0 0,1 0 0 0 0,-1-1 0 0 0,0 0 0 0 0,5-1-41 0 0,9 0 73 0 0,-17 1-45 0 0,-1-1 0 0 0,1 1 0 0 0,-1-2 0 0 0,1 1 0 0 0,-1-1 0 0 0,0 0-28 0 0,10-2 81 0 0,-3 1-13 0 0,3-1 52 0 0,-14 3-101 0 0,0 0 0 0 0,0 0 1 0 0,-1 0-1 0 0,1 0 1 0 0,0 0-1 0 0,-1 0 0 0 0,1-1 1 0 0,0 0-20 0 0,16-13 164 0 0,-10 8-123 0 0,0 2 0 0 0,1-1 0 0 0,0 1 0 0 0,0 0-41 0 0,-8 5 8 0 0,1-1-2 0 0,0 0 0 0 0,-1 1 0 0 0,1-1 0 0 0,-1 0 0 0 0,1 0 1 0 0,-1 0-1 0 0,1 0 0 0 0,-1 0 0 0 0,0 0 0 0 0,1 0 0 0 0,-1-1 0 0 0,0 1 1 0 0,0 0-1 0 0,0-1 0 0 0,0 1 0 0 0,0-1 0 0 0,0 1 0 0 0,0-1 1 0 0,-1 1-1 0 0,1-1 0 0 0,0-1-6 0 0,4-6 44 0 0,3-14-10 0 0,-7 17 1 0 0,0 1 1 0 0,0-1-1 0 0,0 0 1 0 0,-1-4-36 0 0,0 2 42 0 0,0 4-11 0 0,1 0-1 0 0,-1 1 0 0 0,-1-1 0 0 0,1 0 1 0 0,-1 1-1 0 0,1-1 0 0 0,-1 0 0 0 0,0 1 1 0 0,-1-2-31 0 0,-8-9 70 0 0,-10-17-52 0 0,17 30-21 0 0,1-1 1 0 0,-1 0-1 0 0,1 1 1 0 0,-1-1-1 0 0,0 1 1 0 0,0 0-1 0 0,-1 0 3 0 0,-13-7-95 0 0,1-3-100 0 0,10 4 84 0 0,4 5 72 0 0,0 0 0 0 0,0 0 0 0 0,0-1 0 0 0,0 2 0 0 0,-1-1 0 0 0,1 0 0 0 0,0 0 0 0 0,-1 1 0 0 0,1-1 1 0 0,-2 0 38 0 0,-22-3-274 0 0,10-2-24 0 0,7 3 104 0 0,4 0-42 0 0,4 3 215 0 0,0-1-54 0 0,0 0-54 0 0,0 1-57 0 0,0 0-66 0 0,1-1-64 0 0,-1 1-64 0 0,-1 0-67 0 0,1 1-68 0 0,-1-1-69 0 0,-1 1-71 0 0,0 0-73 0 0,-3 0-968 0 0,-4 0-958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07.4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 1 10736 0 0,'0'0'241'0'0,"0"0"38"0"0,0 2 13 0 0,0 6-94 0 0,0 12-35 0 0,0-9-134 0 0,0 8-57 0 0,0-14 43 0 0,0 0 34 0 0,0 4 105 0 0,0-4-30 0 0,0 1 37 0 0,2 6 241 0 0,2-4-59 0 0,2 5 36 0 0,-3 0-94 0 0,-3 10 271 0 0,0-9-239 0 0,0-5-134 0 0,1-2-58 0 0,0 0-34 0 0,5 8 143 0 0,-3-6-68 0 0,-1-1-12 0 0,0-1 19 0 0,-2 2 52 0 0,0 2-3 0 0,-1-4-60 0 0,1-1 1 0 0,0 1-1 0 0,1 0 0 0 0,-1-1 0 0 0,2 5-162 0 0,4 4 368 0 0,-1 0 0 0 0,-3 1-92 0 0,0-3-56 0 0,4-1-20 0 0,0 0-42 0 0,-5 1-12 0 0,-1-3-67 0 0,-2 15 146 0 0,3-13-65 0 0,3-1 32 0 0,0-3-81 0 0,-3-7-89 0 0,0 0 1 0 0,0 1-1 0 0,0-1 1 0 0,0 1-1 0 0,-1-1 1 0 0,1 1-1 0 0,-1-1 1 0 0,1 1-1 0 0,-1-1 1 0 0,1 1-1 0 0,-1-1 1 0 0,0 1-1 0 0,0 0 1 0 0,0-1-23 0 0,0 11 32 0 0,0 4-106 0 0,0-13-6 0 0,0-1 0 0 0,0-1-139 0 0,0-1 67 0 0,0 1 61 0 0,0 0 52 0 0,0 0 73 0 0,0 1 93 0 0,0 3 500 0 0,0-4-532 0 0,0 0-40 0 0,0 1-54 0 0,0-1-67 0 0,0 0-82 0 0,0 1-93 0 0,0-1-64 0 0,0 0-94 0 0,0 0-104 0 0,0 0-112 0 0,0 0-122 0 0,0 0 320 0 0,0 0-34 0 0,0-1-35 0 0,0 1-37 0 0,0-1-36 0 0,0 1-39 0 0,0-1-564 0 0,0 0-32 0 0,0 0-2503 0 0</inkml:trace>
  <inkml:trace contextRef="#ctx0" brushRef="#br0" timeOffset="318.1">15 258 12176 0 0,'-2'-3'65'0'0,"-1"0"-38"0"0,0 0 8 0 0,1 1 52 0 0,0 0 56 0 0,-1-1 86 0 0,3 3 107 0 0,0 0-137 0 0,0 0-96 0 0,0 0 42 0 0,0 0 92 0 0,2-1-48 0 0,-1 1-57 0 0,1 0-17 0 0,0 0-66 0 0,2 0-8 0 0,-2-1 43 0 0,3-9 225 0 0,5 4-30 0 0,10-3 37 0 0,-4 8-133 0 0,-3 0-26 0 0,1-2 56 0 0,-8-1-161 0 0,6-2-12 0 0,13 1-29 0 0,-13-1-11 0 0,-11 5-2 0 0,1 0-1 0 0,-1 0 1 0 0,1 0 0 0 0,-1 1-1 0 0,1-1 1 0 0,-1 1 0 0 0,1-1-1 0 0,-1 1 1 0 0,1-1 0 0 0,-1 1-1 0 0,1 0 1 0 0,0 0 0 0 0,-1 0 0 0 0,1 0 2 0 0,7 0-107 0 0,16 0 8 0 0,-16 0-11 0 0,-1 0-58 0 0,-1 0-94 0 0,0 0-117 0 0,-4 0 139 0 0,0 0-38 0 0,-1 0-70 0 0,0 0-52 0 0,0 0-47 0 0,0 0-42 0 0,0 0-143 0 0,0 0-41 0 0,0 0-174 0 0,1 0-466 0 0</inkml:trace>
  <inkml:trace contextRef="#ctx0" brushRef="#br0" timeOffset="645.7">424 363 7256 0 0,'0'0'165'0'0,"2"3"22"0"0,8 7 7 0 0,-2-6-66 0 0,-1-5-60 0 0,-4 1-58 0 0,9 2 16 0 0,-3 2 55 0 0,2 2 85 0 0,7-3 83 0 0,-16-3-277 0 0,1 0 64 0 0,0 0 55 0 0,0 0 48 0 0,5 0 218 0 0,18 0 922 0 0,-21 0-1032 0 0,1 0-34 0 0,4-2 196 0 0,2-4 61 0 0,0 0-15 0 0,-1 5-71 0 0,-3 0-170 0 0,-1-2-42 0 0,-1-1-6 0 0,3-4 32 0 0,6-4 134 0 0,2 4-29 0 0,-8 3-166 0 0,0 1-35 0 0,-3 1-47 0 0,-1-1 1 0 0,1 1-1 0 0,-1-1 0 0 0,0 0 1 0 0,0 0-1 0 0,2-3-55 0 0,-4 1 52 0 0,-4-3-47 0 0,1 7 6 0 0,0-11 64 0 0,0 5 16 0 0,0 1-75 0 0,0 7-16 0 0,0 0 1 0 0,0 0 0 0 0,0 0 0 0 0,0 0 0 0 0,0 0 0 0 0,0 0-1 0 0,0-1 1 0 0,0 1 0 0 0,0 0 0 0 0,0 0 0 0 0,0 0 0 0 0,0 0 0 0 0,0 0-1 0 0,0 0 1 0 0,0 0 0 0 0,0 0 0 0 0,0 0 0 0 0,0 0 0 0 0,0 0-1 0 0,0-1 1 0 0,0 1 0 0 0,0 0 0 0 0,0 0 0 0 0,0 0 0 0 0,0 0-1 0 0,0 0 1 0 0,0 0 0 0 0,0 0 0 0 0,0 0 0 0 0,0 0 0 0 0,0 0-1 0 0,-1 0 1 0 0,1 0 0 0 0,0 0 0 0 0,0 0 0 0 0,0 0 0 0 0,0-1 0 0 0,0 1-1 0 0,0 0 1 0 0,0 0 0 0 0,0 0 0 0 0,0 0 0 0 0,0 0 0 0 0,0 0-1 0 0,0 0 1 0 0,-1 0 0 0 0,1 0 0 0 0,0 0 0 0 0,0 0 0 0 0,0 0-1 0 0,0 0 1 0 0,0 0 0 0 0,0 0 0 0 0,0 0 0 0 0,0 0 0 0 0,0 0 0 0 0,0 1-1 0 0,-20-1 87 0 0,12 0-80 0 0,-7 2 47 0 0,-4 8 32 0 0,11-5-15 0 0,0 1-1 0 0,1-1 0 0 0,0 1 1 0 0,-5 5-71 0 0,5-4 50 0 0,4-4-22 0 0,-1 0-1 0 0,1 0 1 0 0,0 0-1 0 0,1 1 1 0 0,-1-1 0 0 0,0 1-28 0 0,-1 6 75 0 0,3-8-58 0 0,0 1-1 0 0,0-1 1 0 0,0 0-1 0 0,0 0 1 0 0,-1 0-1 0 0,1 0 1 0 0,-1 0-1 0 0,1-1 1 0 0,-1 1-17 0 0,-10 9 87 0 0,9-8-58 0 0,-1 0 0 0 0,1 0 0 0 0,0 0 0 0 0,0 0-1 0 0,0 0 1 0 0,0 1 0 0 0,1-1 0 0 0,0 1 0 0 0,-1 0 0 0 0,1 0-29 0 0,1 12 83 0 0,0 0 9 0 0,-2-5 3 0 0,-1-4-38 0 0,3-7-50 0 0,0 1 0 0 0,1 0 0 0 0,-1-1 0 0 0,0 1 0 0 0,1 0 1 0 0,-1 0-1 0 0,1-1 0 0 0,0 1 0 0 0,-1 0 0 0 0,1 0 0 0 0,-1 0 0 0 0,1 0 1 0 0,0 0-1 0 0,0-1 0 0 0,0 1 0 0 0,0 0 0 0 0,-1 0 0 0 0,1 0 0 0 0,0 0 0 0 0,0 0 1 0 0,1 0-1 0 0,-1 0 0 0 0,0 0 0 0 0,0 0 0 0 0,0 0 0 0 0,1-1 0 0 0,-1 1-7 0 0,4 4 42 0 0,-1 0-9 0 0,0 3 23 0 0,2 7 48 0 0,8 10-12 0 0,-11-22-81 0 0,0 0 0 0 0,0 0 0 0 0,0 0 0 0 0,1 0 0 0 0,-1 0 0 0 0,1-1 0 0 0,1 2-11 0 0,-1-3 0 0 0,-1 0 1 0 0,1 1-1 0 0,0-1 0 0 0,0 0 1 0 0,0 0-1 0 0,0-1 0 0 0,0 1 1 0 0,-1 0-1 0 0,1-1 0 0 0,0 0 1 0 0,0 0-1 0 0,0 0 0 0 0,3 0 0 0 0,3 0 14 0 0,1 0-44 0 0,41 0-296 0 0,-45 0 227 0 0,-1-1-75 0 0,0 1-67 0 0,-1-1-60 0 0,0 0-55 0 0,-1-1-47 0 0,0 1-42 0 0,0 0-34 0 0,3-2-388 0 0,3 0-512 0 0,3 1-631 0 0,6 2-1141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05.2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76 8264 0 0,'0'0'182'0'0,"-2"0"29"0"0,1 0-201 0 0,1 0-1 0 0,-1 0 1 0 0,1 0-1 0 0,0 0 1 0 0,-1 0-1 0 0,1 0 1 0 0,-1 0-1 0 0,1 0 1 0 0,0 0-1 0 0,-1 0 1 0 0,1 0-1 0 0,-1-1 1 0 0,1 1 0 0 0,0 0-1 0 0,-1 0 1 0 0,1 0-1 0 0,0-1 1 0 0,-1 1-1 0 0,1 0 1 0 0,0 0-1 0 0,-1-1 1 0 0,1 1-1 0 0,0 0 1 0 0,-1-1-1 0 0,1 1 1 0 0,0 0 0 0 0,0-1-1 0 0,0 1 1 0 0,-1 0-1 0 0,1-1 1 0 0,0 1-10 0 0,-5-7 127 0 0,-5 2-87 0 0,5-5-40 0 0,-5 5 0 0 0,5-5 37 0 0,-1 5 83 0 0,5 5-111 0 0,1 0 0 0 0,0 0 1 0 0,-1 0-1 0 0,1 0 0 0 0,-1-1 1 0 0,1 1-1 0 0,0 0 1 0 0,0 0-1 0 0,-1-1 0 0 0,1 1 1 0 0,0 0-1 0 0,-1-1 1 0 0,1 1-1 0 0,0 0 0 0 0,0-1 1 0 0,0 1-1 0 0,-1 0 1 0 0,1-1-1 0 0,0 1 0 0 0,0 0 1 0 0,0-1-1 0 0,0 1 1 0 0,0-1-1 0 0,0 1 0 0 0,-1 0 1 0 0,1-1-1 0 0,0 1 1 0 0,0-1-1 0 0,0 1 0 0 0,0 0 1 0 0,1-1-10 0 0,-1 1 4 0 0,0 0 0 0 0,0 0-1 0 0,0 0 1 0 0,0 0 0 0 0,0-1 0 0 0,0 1 0 0 0,0 0 0 0 0,0 0 0 0 0,0 0 0 0 0,0 0 0 0 0,0 0 0 0 0,0 0 0 0 0,0 0 0 0 0,0 0 0 0 0,0 0 0 0 0,0 0 0 0 0,0-1-1 0 0,0 1 1 0 0,0 0 0 0 0,0 0 0 0 0,0 0 0 0 0,0 0 0 0 0,0 0 0 0 0,0 0 0 0 0,-1 0 0 0 0,1 0 0 0 0,0 0 0 0 0,0 0 0 0 0,0 0 0 0 0,0 0 0 0 0,0 0-1 0 0,0 0 1 0 0,0-1 0 0 0,0 1 0 0 0,0 0 0 0 0,0 0 0 0 0,0 0 0 0 0,0 0 0 0 0,0 0 0 0 0,-1 0 0 0 0,1 0 0 0 0,0 0 0 0 0,0 0 0 0 0,0 0 0 0 0,0 0-1 0 0,0 0 1 0 0,0 0 0 0 0,0 0 0 0 0,0 0 0 0 0,0 0 0 0 0,0 0 0 0 0,0 0 0 0 0,-1 0 0 0 0,1 0 0 0 0,0 0 0 0 0,0 0 0 0 0,0 0-4 0 0,-6-1 145 0 0,1-4 16 0 0,2 1-31 0 0,-2 1 70 0 0,1 2-8 0 0,-3 0 60 0 0,-18 1 239 0 0,-38 0 563 0 0,52 2-870 0 0,-1 4 27 0 0,0 0-3 0 0,1-5-31 0 0,1 1-28 0 0,-2 4 9 0 0,0 0-10 0 0,1-4-16 0 0,9-2-110 0 0,1 0 0 0 0,-1 0 1 0 0,1 0-1 0 0,-1 0 1 0 0,0 1-1 0 0,1-1 0 0 0,-1 1 1 0 0,1-1-1 0 0,-1 1 1 0 0,1 0-1 0 0,0 0 0 0 0,-1-1 1 0 0,1 1-1 0 0,-1 0-22 0 0,-5 4 120 0 0,0-2-14 0 0,7-3-94 0 0,-1 0-1 0 0,1 0 0 0 0,0 0 1 0 0,-1 1-1 0 0,1-1 1 0 0,-1 0-1 0 0,1 0 1 0 0,0 0-1 0 0,-1 1 1 0 0,1-1-1 0 0,-1 0 1 0 0,1 0-1 0 0,0 1 0 0 0,-1-1 1 0 0,1 0-1 0 0,0 1 1 0 0,0-1-1 0 0,-1 0 1 0 0,1 1-1 0 0,0-1 1 0 0,0 1-1 0 0,-1-1 1 0 0,1 0-1 0 0,0 1 1 0 0,0-1-1 0 0,0 1 0 0 0,0-1 1 0 0,0 1-1 0 0,-1-1 1 0 0,1 0-1 0 0,0 1 1 0 0,0-1-1 0 0,0 1 1 0 0,0-1-1 0 0,0 1 1 0 0,1-1-12 0 0,-2 3 148 0 0,-1-1-76 0 0,-2 2-38 0 0,-2 5-24 0 0,3 6-10 0 0,4-13 0 0 0,-1-1 0 0 0,0 1 0 0 0,0-1 0 0 0,0 1 0 0 0,1-1 0 0 0,-1 1 0 0 0,1 0 0 0 0,-1-1 0 0 0,1 0 0 0 0,0 1 0 0 0,0-1 0 0 0,-1 1 0 0 0,1-1 0 0 0,0 0 0 0 0,4 7 0 0 0,0 5 0 0 0,8-6 0 0 0,-6 2 0 0 0,-6-7 0 0 0,1 0 0 0 0,0 0 0 0 0,-1 0 0 0 0,1-1 0 0 0,0 1 0 0 0,0-1 0 0 0,0 1 0 0 0,0-1 0 0 0,0 0 0 0 0,0 1 0 0 0,1-1 0 0 0,0 1 0 0 0,0 0 0 0 0,0 1 0 0 0,0-1 0 0 0,0 1 0 0 0,0-1 0 0 0,0 1 0 0 0,-1 1 0 0 0,2 0 0 0 0,1 0 0 0 0,-1 0 0 0 0,0 0 0 0 0,4 2 0 0 0,5 3 0 0 0,0 0 0 0 0,0 2 0 0 0,6 5 0 0 0,-15-11 0 0 0,1-1 0 0 0,0 0 0 0 0,0-1 0 0 0,1 1 0 0 0,-1-1 0 0 0,0 0 0 0 0,1 1 0 0 0,-1-1 0 0 0,0 1 0 0 0,0 0 0 0 0,-1 1 0 0 0,-2-4-3 0 0,-1 0 0 0 0,0 1 1 0 0,1-1-1 0 0,0 0 1 0 0,-1 0-1 0 0,1 0 1 0 0,0 0-1 0 0,-1 0 1 0 0,3 1 2 0 0,1 0-5 0 0,-1 1 0 0 0,1-1 1 0 0,-1 1-1 0 0,1 1 1 0 0,-1-1-1 0 0,0 0 1 0 0,0 1-1 0 0,-1 0 1 0 0,2 1 4 0 0,7 8 69 0 0,-9-11 48 0 0,-5 9 31 0 0,2-10-140 0 0,0 0 0 0 0,-1 0 1 0 0,1 0-1 0 0,-1 0 0 0 0,1 0 0 0 0,-1 0 0 0 0,1 0 0 0 0,-1 0 0 0 0,0 0 1 0 0,1 0-1 0 0,-1-1 0 0 0,0 1 0 0 0,0 0 0 0 0,0 0 0 0 0,0-1 0 0 0,0 1 1 0 0,1 0-1 0 0,-1-1 0 0 0,0 1 0 0 0,-1 0-8 0 0,-9 0 145 0 0,6 2 46 0 0,4-2-162 0 0,-1 0 0 0 0,1 0 0 0 0,-1 0 1 0 0,1 0-1 0 0,-1 0 0 0 0,1 0 0 0 0,-1 0 0 0 0,0 0 0 0 0,0 0-29 0 0,-20 3 177 0 0,-30-4 42 0 0,21-2-87 0 0,21 3-119 0 0,6 0-12 0 0,-1-1-1 0 0,0 0 0 0 0,1 1 1 0 0,-1-2-1 0 0,1 1 0 0 0,-1 0 1 0 0,1-1-1 0 0,-1 0 0 0 0,-2-1 0 0 0,-1-3 0 0 0,7 4-2 0 0,0 0 1 0 0,-1 1-1 0 0,1-1 0 0 0,0 0 1 0 0,-1 0-1 0 0,1 1 0 0 0,-1-1 1 0 0,1 1-1 0 0,-1-1 0 0 0,1 1 1 0 0,-1 0-1 0 0,0 0 0 0 0,1-1 0 0 0,-1 1 2 0 0,-2 0-62 0 0,-4 0 1 0 0,-6-2 33 0 0,10 1-13 0 0,0-2-43 0 0,1 1-12 0 0,-1 0-37 0 0,1-2-41 0 0,-1 1-49 0 0,-6-7-406 0 0,8 8 352 0 0,2 1 143 0 0,0 1-36 0 0,0-1-5 0 0,-1 1-36 0 0,1-1-42 0 0,0 1-46 0 0,0-1-50 0 0,0 0-46 0 0,0 0-42 0 0,0 0-35 0 0,0-1-136 0 0,0 0-35 0 0,0-3-1410 0 0</inkml:trace>
  <inkml:trace contextRef="#ctx0" brushRef="#br0" timeOffset="417.89">666 76 9096 0 0,'0'0'200'0'0,"0"0"33"0"0,0 0 16 0 0,0 0 46 0 0,0 0 142 0 0,0 0 62 0 0,0 0 12 0 0,0 0-5 0 0,2 0-22 0 0,-1 0-463 0 0,-1 0 0 0 0,1 0 0 0 0,-1 0 1 0 0,1 0-1 0 0,-1 0 0 0 0,0 0 0 0 0,1 0 0 0 0,-1 0 0 0 0,1 0 0 0 0,-1 0 0 0 0,1 1 0 0 0,-1-1 0 0 0,0 0 0 0 0,1 0 0 0 0,-1 0 0 0 0,1 1 0 0 0,-1-1 0 0 0,0 0 0 0 0,1 1 0 0 0,-1-1 0 0 0,0 0 1 0 0,1 1-1 0 0,-1-1 0 0 0,0 0 0 0 0,0 1 0 0 0,1-1 0 0 0,-1 0 0 0 0,0 1 0 0 0,0-1 0 0 0,1 1-21 0 0,0 15 611 0 0,-1-11-470 0 0,2 0 158 0 0,8 5-62 0 0,-7-7-42 0 0,-2 0-86 0 0,-1 0-63 0 0,-1 3-7 0 0,1-4 31 0 0,2 9 120 0 0,3 1 34 0 0,1 0 6 0 0,-4-1-27 0 0,0 0 6 0 0,2-2-47 0 0,3 3 1 0 0,-4 1-48 0 0,2 2 48 0 0,4 3 40 0 0,-1-4-73 0 0,2 12 160 0 0,-3-6-81 0 0,-1-7-118 0 0,0 1 24 0 0,3 10 125 0 0,-1-1-40 0 0,-1-9-152 0 0,6 19 79 0 0,-3-7-15 0 0,-3-11-74 0 0,-3-10-35 0 0,-1 1 0 0 0,0 0-1 0 0,0 0 1 0 0,-1 1-1 0 0,1-1 1 0 0,-1 2-3 0 0,11 26 12 0 0,-9-27 13 0 0,-3-5-18 0 0,0-1 0 0 0,0 0 0 0 0,0 1 0 0 0,0-1 0 0 0,-1 1 0 0 0,1-1 1 0 0,-1 1-1 0 0,1-1 0 0 0,-1 1 0 0 0,1-1 0 0 0,-1 1 0 0 0,0-1 0 0 0,0 1 0 0 0,0 0-7 0 0,1 12 52 0 0,-3 19 62 0 0,2-31-108 0 0,0 0 0 0 0,-1 1-1 0 0,0-1 1 0 0,1 0 0 0 0,-1 0-1 0 0,0 0 1 0 0,0 0 0 0 0,0 0 0 0 0,0 0-1 0 0,-1 0 1 0 0,1-1 0 0 0,0 1-1 0 0,-2 1-5 0 0,-1 0 16 0 0,1 1 24 0 0,0-1-1 0 0,0 0 0 0 0,-1 0 0 0 0,1 0 1 0 0,-1-1-1 0 0,-3 2-39 0 0,-10 3 68 0 0,12-5-54 0 0,-2 1 7 0 0,1-1 0 0 0,0-1 0 0 0,-1 1 0 0 0,0-1 0 0 0,1 0 0 0 0,-1 0-1 0 0,0-1-20 0 0,-25 0 112 0 0,-41 0-5 0 0,69 0-94 0 0,1-1 1 0 0,0 1-1 0 0,0 0 1 0 0,0-1-1 0 0,0 0 0 0 0,0 0 1 0 0,0 0-1 0 0,0 0 1 0 0,-2-2-14 0 0,-5-1 46 0 0,-26-11 192 0 0,25 13-189 0 0,10 2-46 0 0,1-1 0 0 0,-1 1-1 0 0,0 0 1 0 0,0 0 0 0 0,0 0-1 0 0,0-1 1 0 0,0 1-1 0 0,0 0 1 0 0,1-1 0 0 0,-1 1-1 0 0,0-1 1 0 0,0 1 0 0 0,1-1-1 0 0,-1 1 1 0 0,0-1-1 0 0,0 0 1 0 0,1 1 0 0 0,-1-1-1 0 0,1 0 1 0 0,-1 1 0 0 0,1-1-1 0 0,-1 0 1 0 0,1 0-1 0 0,-1 0 1 0 0,1 1 0 0 0,0-1-1 0 0,-1 0-2 0 0,1-1 1 0 0,-1 1-1 0 0,0 0 0 0 0,0 0 0 0 0,1 1 1 0 0,-1-1-1 0 0,0 0 0 0 0,0 0 0 0 0,0 0 0 0 0,0 0 1 0 0,0 1-1 0 0,0-1 0 0 0,0 0 0 0 0,0 1 0 0 0,0-1 1 0 0,0 1-1 0 0,-10-8-10 0 0,9-2-40 0 0,2 6-180 0 0,0-1 112 0 0,0 1 74 0 0,0-6 25 0 0,0 7-15 0 0,0 0-36 0 0,0 0-77 0 0,0-1-90 0 0,0 1-45 0 0,0 0-89 0 0,0 0-103 0 0,0-1-114 0 0,0 3 247 0 0,0-1-33 0 0,0 0-35 0 0,0 1-37 0 0,0-1-38 0 0,0 0-39 0 0,0 0-41 0 0,0 0-43 0 0,0-8-1665 0 0,0-7-1285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15.9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7312 0 0,'0'0'165'0'0,"0"0"22"0"0,0 0 9 0 0,0 2-20 0 0,0 1-239 0 0,0 1 57 0 0,-1 3 98 0 0,1 0 98 0 0,1 3 132 0 0,2 2 260 0 0,1-4-307 0 0,2 1 117 0 0,-4 4 82 0 0,-2-2-88 0 0,-1-8-285 0 0,1 0 0 0 0,0 1-1 0 0,0-1 1 0 0,0 0 0 0 0,0 0 0 0 0,1 0-1 0 0,-1 0 1 0 0,1 0 0 0 0,0 0 0 0 0,0 0-101 0 0,3 5 208 0 0,-3-7-173 0 0,0 1 1 0 0,0-1-1 0 0,0 0 0 0 0,0 1 1 0 0,-1-1-1 0 0,1 1 0 0 0,-1-1 1 0 0,1 1-1 0 0,-1-1 0 0 0,1 1 1 0 0,-1 0-1 0 0,0-1 1 0 0,0 1-1 0 0,0 0 0 0 0,0 0-35 0 0,4 21 248 0 0,2-8-49 0 0,-2-5-51 0 0,0 3 33 0 0,9 10 35 0 0,-1-3 6 0 0,-7-10-76 0 0,-5-9-132 0 0,0 0 1 0 0,1 0-1 0 0,-1 0 1 0 0,0 0-1 0 0,1 0 1 0 0,-1 0-1 0 0,1 0 1 0 0,0 0-1 0 0,-1 0 1 0 0,1 0-1 0 0,0 0 0 0 0,0 0 1 0 0,-1 0-1 0 0,1-1 1 0 0,0 1-1 0 0,0 0 1 0 0,0-1-1 0 0,1 1-14 0 0,8 4 111 0 0,-8-4-90 0 0,0 0-1 0 0,0 0 1 0 0,0 0 0 0 0,0 0 0 0 0,0 1-1 0 0,0-1 1 0 0,0 0 0 0 0,0 1 0 0 0,0 0-21 0 0,4 3 18 0 0,1-1 34 0 0,8 1 142 0 0,1-3 99 0 0,2-3 72 0 0,-2 1-25 0 0,-7-2-203 0 0,15-9 104 0 0,-14 6-127 0 0,-9 5-105 0 0,0-1 0 0 0,0 0 1 0 0,1 0-1 0 0,-1 0 0 0 0,0 0 0 0 0,0 0 0 0 0,0 0 0 0 0,-1 0 0 0 0,1-1 1 0 0,0 1-1 0 0,0 0 0 0 0,0-1-9 0 0,8-20 74 0 0,-1 3-28 0 0,20-29 84 0 0,-27 46-123 0 0,-1-1 0 0 0,1 0-1 0 0,-1 1 1 0 0,1-1 0 0 0,-1 0 0 0 0,0 1 0 0 0,0-1-1 0 0,0 1 1 0 0,-1-1 0 0 0,1-1-7 0 0,-1 3 5 0 0,1-1 0 0 0,0 0 0 0 0,0 1 0 0 0,-1-1-1 0 0,1 0 1 0 0,0 0 0 0 0,1 1 0 0 0,-1-1 0 0 0,0 0 0 0 0,0 1 0 0 0,1-1 0 0 0,-1 0 0 0 0,1 1 0 0 0,-1-1 0 0 0,1 1 0 0 0,0-1-5 0 0,9-3 21 0 0,-7-5 11 0 0,-3 8-46 0 0,0 4-17 0 0,0 30-76 0 0,0-6 65 0 0,-1-25 42 0 0,1 1 0 0 0,0-1 0 0 0,0 1 0 0 0,0-1 0 0 0,1 1 0 0 0,-1-1 0 0 0,0 0 0 0 0,1 1 0 0 0,-1-1 0 0 0,0 1 0 0 0,1-1 0 0 0,0 0 0 0 0,-1 0 0 0 0,1 1 0 0 0,0-1 0 0 0,0 1 0 0 0,10 19-11 0 0,-10-20 7 0 0,0 1 1 0 0,-1-1-1 0 0,1 0 1 0 0,0 0-1 0 0,0 0 1 0 0,0 0-1 0 0,0 0 0 0 0,0-1 1 0 0,0 1-1 0 0,0 0 1 0 0,0 0-1 0 0,1 0 4 0 0,20 9-13 0 0,1 0-38 0 0,-19-8 50 0 0,0 0 1 0 0,0 0-1 0 0,0-1 0 0 0,1 1 0 0 0,-1-1 0 0 0,0 0 0 0 0,1 0 1 0 0,-1-1-1 0 0,0 1 0 0 0,1-1 0 0 0,-1 0 0 0 0,1 0 1 0 0,0 0 0 0 0,8-3 13 0 0,-4-2 37 0 0,-1 0 4 0 0,3 0 24 0 0,6-5 54 0 0,-10 5-1 0 0,16-5 112 0 0,-21 9-222 0 0,-2 1-4 0 0,1 0-1 0 0,0 0 1 0 0,0 0 0 0 0,-1 0-1 0 0,1 0 1 0 0,0 0 0 0 0,-1-1-1 0 0,1 1 1 0 0,0 0 0 0 0,-1 0-1 0 0,1-1 1 0 0,-1 1-1 0 0,1-1 1 0 0,-1 1 0 0 0,1 0-1 0 0,0-1 1 0 0,-1 1 0 0 0,1-1-1 0 0,-1 1 1 0 0,0-1 0 0 0,1 1-1 0 0,-1-1 1 0 0,1 1-1 0 0,-1-1 1 0 0,0 0 0 0 0,1 1-1 0 0,-1-1-16 0 0,3-6 124 0 0,1 1-6 0 0,1 2-34 0 0,7-2 6 0 0,-2 1-71 0 0,-10 5-20 0 0,1-1 0 0 0,0 0 0 0 0,0 1 0 0 0,0-1 0 0 0,0 0 0 0 0,-1 0 0 0 0,1 0 1 0 0,0 1-1 0 0,-1-1 0 0 0,1 0 0 0 0,0 0 0 0 0,-1 0 0 0 0,1 0 0 0 0,-1 0 0 0 0,0 0 0 0 0,1 0 1 0 0,-1 0-1 0 0,0 0 0 0 0,1 0 0 0 0,-1-1 0 0 0,0 1 0 0 0,0 0 0 0 0,0 0 0 0 0,0 0 0 0 0,0 0 1 0 0,0-13-50 0 0,0 0 107 0 0,-1-5 123 0 0,-2 8-84 0 0,0 4-61 0 0,-5-4-65 0 0,-15-12 26 0 0,20 21-16 0 0,-2-1-13 0 0,1 1-26 0 0,-2-1-129 0 0,1-4-188 0 0,3 2 252 0 0,-11-10-352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16.2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46 273 9880 0 0,'0'0'290'0'0,"0"2"-3"0"0,0 8-202 0 0,0-1-60 0 0,1 4-28 0 0,4-4 20 0 0,2-7 44 0 0,-5-2 61 0 0,-1 3 143 0 0,-1 12 359 0 0,0 10 357 0 0,0-22-422 0 0,0-1 8 0 0,-1 1-403 0 0,1 1 99 0 0,-5 5 835 0 0,4-7-899 0 0,0 0-40 0 0,0-1-52 0 0,-1 1-68 0 0,1-1-82 0 0,0 0-95 0 0,0 1 154 0 0,-1-1 34 0 0,1 4 195 0 0,1-3-180 0 0,0 0-77 0 0,1-1-34 0 0,-1 0-34 0 0,0 0-64 0 0,0 0-60 0 0,0 0-68 0 0,0 0-76 0 0,0-1-138 0 0</inkml:trace>
  <inkml:trace contextRef="#ctx0" brushRef="#br0" timeOffset="1">1 16 9968 0 0,'0'0'292'0'0,"0"0"0"0"0,0 0-229 0 0,0-3-14 0 0,0 3-47 0 0,0-1 1 0 0,0 1 0 0 0,0-1-1 0 0,0 1 1 0 0,0-1 0 0 0,0 1-1 0 0,0-1 1 0 0,0 1 0 0 0,0-1-1 0 0,0 1 1 0 0,1-1 0 0 0,-1 1-1 0 0,0-1 1 0 0,0 1 0 0 0,1-1-1 0 0,-1 1 1 0 0,0-1 0 0 0,0 1-3 0 0,1-1 5 0 0,0 1 0 0 0,0-1 0 0 0,0 1 0 0 0,0 0 0 0 0,0-1-1 0 0,0 1 1 0 0,0 0 0 0 0,0 0 0 0 0,0 0 0 0 0,0-1 0 0 0,0 1 0 0 0,0 0 0 0 0,0 1 0 0 0,1-1-5 0 0,10 0 11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18.6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244 107 6536 0 0,'0'0'141'0'0,"0"-2"23"0"0,0-1-115 0 0,0 2-32 0 0,0-2 35 0 0,0-5 68 0 0,0-5 99 0 0,0 11-231 0 0,0 0 38 0 0,0-3 124 0 0,0 1 28 0 0,1 0 42 0 0,-2-15 995 0 0,0 15-915 0 0,-1 1-101 0 0,-8-2 293 0 0,6-2-180 0 0,4 7-294 0 0,0 0 0 0 0,-1-1 0 0 0,1 1 1 0 0,0 0-1 0 0,0-1 0 0 0,-1 1 0 0 0,1 0 1 0 0,0-1-1 0 0,0 1 0 0 0,-1 0 0 0 0,1-1 1 0 0,0 1-1 0 0,-1 0 0 0 0,1 0 1 0 0,0 0-1 0 0,-1-1 0 0 0,1 1 0 0 0,0 0 1 0 0,-1 0-1 0 0,1 0 0 0 0,0 0 0 0 0,-1-1 1 0 0,1 1-1 0 0,-1 0 0 0 0,1 0 0 0 0,0 0 1 0 0,-1 0-1 0 0,1 0 0 0 0,-1 0 0 0 0,1 0 1 0 0,-1 0-19 0 0,-4-2 414 0 0,1-2-355 0 0,-1 1 99 0 0,-1 0 61 0 0,-11 0 355 0 0,12 4-428 0 0,-1 1-34 0 0,-1 2 40 0 0,-3 2 66 0 0,-3-4 58 0 0,12-2-255 0 0,1 0 0 0 0,-1 0 1 0 0,0 0-1 0 0,1 1 1 0 0,-1-1-1 0 0,0 0 0 0 0,0 0 1 0 0,1 0-1 0 0,-1 1 0 0 0,0-1 1 0 0,1 0-1 0 0,-1 1 1 0 0,0-1-1 0 0,1 0 0 0 0,-1 1 1 0 0,1-1-1 0 0,-1 1 1 0 0,0-1-1 0 0,1 1 0 0 0,-1 0-21 0 0,-5 8 246 0 0,2-2-102 0 0,-2 1-36 0 0,-5 2 68 0 0,-19 20 326 0 0,20-20-385 0 0,0 0-51 0 0,7-5-49 0 0,-1 0-1 0 0,1 0 0 0 0,0 0 0 0 0,0 1 1 0 0,1-1-1 0 0,-1 1 0 0 0,1 0 1 0 0,-1 4-17 0 0,2-5 3 0 0,-14 40-3 0 0,14-41 0 0 0,0-1 0 0 0,0 1 0 0 0,0-1 0 0 0,1 0 0 0 0,0 1 0 0 0,0-1 0 0 0,0 1 0 0 0,0-1 0 0 0,1 3 0 0 0,-1 3 0 0 0,0-3 0 0 0,0-1 0 0 0,0 1 0 0 0,0 0 0 0 0,1 0 0 0 0,0 0 0 0 0,0 0 0 0 0,0-1 0 0 0,1 1 0 0 0,0-1 0 0 0,0 1 0 0 0,1-1 0 0 0,2 5 0 0 0,-2-4 0 0 0,-2-2 0 0 0,1-1 0 0 0,-1 1 0 0 0,1-1 0 0 0,0 0 0 0 0,0 0 0 0 0,0 0 0 0 0,1 0 0 0 0,-1 0 0 0 0,1 0 0 0 0,1 2 0 0 0,9 1 32 0 0,-1 0 65 0 0,-6-3-9 0 0,-4-2-39 0 0,1 0 0 0 0,0-1-1 0 0,0 1 1 0 0,-1-1 0 0 0,1 1 0 0 0,0-1 0 0 0,0 0 0 0 0,-1 0 0 0 0,1 0 0 0 0,3-1-49 0 0,9 0 188 0 0,7-2-25 0 0,-8-2 11 0 0,-1 0 0 0 0,0-1 1 0 0,3-3-175 0 0,-6 5 74 0 0,-5 0-44 0 0,0 0-1 0 0,0 1 1 0 0,-1-2-1 0 0,1 1 1 0 0,-1 0-1 0 0,0-1 1 0 0,0 0-1 0 0,3-4-29 0 0,8-21 93 0 0,-14 27-85 0 0,0 0-1 0 0,-1 0 0 0 0,1 1 0 0 0,-1-1 1 0 0,1 0-1 0 0,-1 0 0 0 0,0 0 0 0 0,0 0 0 0 0,0 0-7 0 0,-1-16-5 0 0,0 9-53 0 0,2 7 28 0 0,-1 0-1 0 0,0 0 1 0 0,0 0 0 0 0,-1 0-1 0 0,1 0 1 0 0,-1 1 0 0 0,1-1-1 0 0,-1 0 1 0 0,0 0 0 0 0,0 0-1 0 0,-1-1 31 0 0,-7-11-182 0 0,-1-5-252 0 0,7 12 246 0 0,0 0-40 0 0,0 1-1 0 0,1 0-43 0 0,0 1-48 0 0,0 0-55 0 0,1 1 23 0 0,-1 2-46 0 0,2 0 38 0 0,-1 1-46 0 0,1 0-44 0 0,-1 1-36 0 0,1-1-138 0 0,0 0-37 0 0,0-4-1449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1:33.0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286 257 6240 0 0,'-2'0'-108'0'0,"-1"0"104"0"0,-1 0 88 0 0,1 0 72 0 0,-2 0 130 0 0,-9 0 715 0 0,9 0-625 0 0,0 0-142 0 0,3 0-168 0 0,0 0-40 0 0,2 0-9 0 0,-1 0-1 0 0,1 0 1 0 0,-1 0-1 0 0,1 0 1 0 0,-1 0 0 0 0,1 0-1 0 0,-1 0 1 0 0,1 0-1 0 0,-1 0 1 0 0,1 0-1 0 0,-1 0 1 0 0,1 0 0 0 0,-1 0-1 0 0,1 0 1 0 0,-1 0-1 0 0,1 1 1 0 0,-1-1 0 0 0,1 0-1 0 0,-1 0 1 0 0,1 0-1 0 0,0 1 1 0 0,-1-1-1 0 0,1 0 1 0 0,-1 1 0 0 0,1-1-1 0 0,0 0 1 0 0,-1 1-1 0 0,1-1 1 0 0,0 1-1 0 0,0-1 1 0 0,-1 0 0 0 0,1 1-1 0 0,0-1 1 0 0,0 1-1 0 0,-1-1 1 0 0,1 1 0 0 0,0-1-1 0 0,0 1 1 0 0,0-1-1 0 0,0 1 1 0 0,0-1-1 0 0,0 1 1 0 0,0-1 0 0 0,0 1-1 0 0,0-1 1 0 0,0 1-17 0 0,0 1 368 0 0,0-2-28 0 0,-3 3-118 0 0,-3 2-117 0 0,4-4-89 0 0,0 0 0 0 0,0 0 0 0 0,0 0 0 0 0,0 0 0 0 0,0-1 1 0 0,0 1-1 0 0,0-1 0 0 0,0 0 0 0 0,0 1-16 0 0,-6-1 94 0 0,0 1 56 0 0,5 1 8 0 0,-37 23 296 0 0,37-23-358 0 0,1 0-35 0 0,-5-1-3 0 0,1-1-13 0 0,0 4 5 0 0,0 0 1 0 0,1 1 0 0 0,-1 0 0 0 0,1 0-1 0 0,0 0 1 0 0,0 0 0 0 0,0 1-51 0 0,-5 5 128 0 0,0 0 53 0 0,1-3-96 0 0,6-6-77 0 0,1 0-1 0 0,-1 0 1 0 0,1 0 0 0 0,-1 0 0 0 0,1 1 0 0 0,0-1 0 0 0,0 1 0 0 0,0 0 0 0 0,0-1-1 0 0,0 1 1 0 0,1 0 0 0 0,-1 0 0 0 0,1 0 0 0 0,0 0 0 0 0,0 0 0 0 0,0 0-1 0 0,0 1 1 0 0,0 0-8 0 0,-2 18 52 0 0,-6-1 80 0 0,8-20-124 0 0,1 0 0 0 0,0-1 0 0 0,0 1 0 0 0,-1 0 0 0 0,1 0-1 0 0,0 0 1 0 0,0 0 0 0 0,0 0 0 0 0,0-1 0 0 0,0 1 0 0 0,0 0 0 0 0,0 0-1 0 0,0 0 1 0 0,1 0 0 0 0,-1 0 0 0 0,0-1 0 0 0,0 1 0 0 0,1 0 0 0 0,-1 0-1 0 0,1 0 1 0 0,-1-1 0 0 0,0 1 0 0 0,1 0 0 0 0,-1-1 0 0 0,1 1 0 0 0,0 0-8 0 0,5 10 81 0 0,-3 1-14 0 0,1 3-6 0 0,6 1-45 0 0,8 1-16 0 0,-9-10 0 0 0,-1 1 0 0 0,-1 0 0 0 0,1 0 0 0 0,3 7 0 0 0,-7-9-1 0 0,-3-4 0 0 0,0 0 0 0 0,1 0 0 0 0,-1 0 0 0 0,0 0 1 0 0,1-1-1 0 0,0 1 0 0 0,-1-1 0 0 0,1 1 1 0 0,0-1-1 0 0,-1 1 0 0 0,1-1 0 0 0,0 0 0 0 0,0 0 1 0 0,2 1 0 0 0,8 6-30 0 0,-1 4 90 0 0,-2-3 35 0 0,5 2 97 0 0,2-3 56 0 0,-2-1-55 0 0,-12-6-166 0 0,-1 0-1 0 0,1-1 0 0 0,0 1 1 0 0,0-1-1 0 0,0 0 1 0 0,0 0-1 0 0,0 1 0 0 0,0-1 1 0 0,0 0-1 0 0,-1-1 0 0 0,2 1-26 0 0,6 0 100 0 0,13 3 67 0 0,-1 6 35 0 0,-20-8-194 0 0,0-1 1 0 0,0 1-1 0 0,0-1 1 0 0,0 0-1 0 0,0 0 0 0 0,0 0 1 0 0,0 1-1 0 0,0-1 1 0 0,0 0-1 0 0,0 0 1 0 0,0 0-1 0 0,0-1 0 0 0,1 1-8 0 0,19-8 65 0 0,-14 4-34 0 0,11 2 49 0 0,-17 2-72 0 0,0 0 0 0 0,1 0 0 0 0,-1 0-1 0 0,0 0 1 0 0,1 0 0 0 0,-1-1 0 0 0,0 1 0 0 0,1 0 0 0 0,-1-1 0 0 0,1 0-8 0 0,26-14 131 0 0,-23 5-67 0 0,22-8 53 0 0,-14 2-85 0 0,-10 2 37 0 0,-3 12-55 0 0,0 0 1 0 0,0 0-1 0 0,1 0 0 0 0,-1 0 0 0 0,1 0 1 0 0,-1 0-1 0 0,1 0 0 0 0,0 1 0 0 0,0-1 1 0 0,0 0-1 0 0,0-1-14 0 0,6-13 166 0 0,-6 14-147 0 0,-1 0 0 0 0,0 1 0 0 0,0-1 0 0 0,0 0 0 0 0,0 0 1 0 0,0 0-1 0 0,-1 0 0 0 0,1 0 0 0 0,0 1 0 0 0,-1-1 1 0 0,0-1-20 0 0,-2-7 59 0 0,-3-8 22 0 0,0 3-84 0 0,-4-2-106 0 0,7 4 52 0 0,3 11 46 0 0,-1 0 1 0 0,1 0 0 0 0,-1-1-1 0 0,0 1 1 0 0,1 0-1 0 0,-1 0 1 0 0,0 0-1 0 0,0 0 1 0 0,-1 0 0 0 0,1 0-1 0 0,0 0 1 0 0,0 1-1 0 0,-1-1 1 0 0,0 0 10 0 0,-1-2-2 0 0,-1 1 0 0 0,1-1 0 0 0,0 0 0 0 0,0 0 0 0 0,1-1 0 0 0,-1 1 0 0 0,1-1 0 0 0,0 1 1 0 0,0-2 1 0 0,-2-5 0 0 0,0 0 0 0 0,-1 0 0 0 0,-2-2 0 0 0,6 11 0 0 0,-1-1-7 0 0,0 0 1 0 0,0 0-1 0 0,-1 0 1 0 0,0 0-1 0 0,1 0 1 0 0,-4-1 6 0 0,3 1-10 0 0,0 0 0 0 0,1 1 1 0 0,-1-1-1 0 0,0 0 0 0 0,1 0 0 0 0,-2-3 10 0 0,4 5-7 0 0,0 0 1 0 0,-1 0-1 0 0,1 0 0 0 0,0 1 0 0 0,-1-1 1 0 0,1 0-1 0 0,-1 0 0 0 0,1 0 0 0 0,-1 1 0 0 0,1-1 1 0 0,-1 0-1 0 0,0 1 0 0 0,1-1 0 0 0,-1 0 1 0 0,0 1-1 0 0,1-1 0 0 0,-1 1 0 0 0,0-1 1 0 0,0 1-1 0 0,0 0 0 0 0,1-1 0 0 0,-1 1 0 0 0,0 0 1 0 0,0-1-1 0 0,0 1 0 0 0,0 0 0 0 0,0 0 1 0 0,0 0-1 0 0,0 0 0 0 0,1 0 0 0 0,-1 0 1 0 0,0 0-1 0 0,0 0 0 0 0,0 0 0 0 0,0 0 0 0 0,0 1 7 0 0,-6-1-26 0 0,-3-3-53 0 0,5-2-82 0 0,5 5 143 0 0,0-1 0 0 0,-1 1 1 0 0,1-1-1 0 0,-1 1 0 0 0,1-1 1 0 0,-1 1-1 0 0,1-1 0 0 0,-1 1 1 0 0,1-1-1 0 0,-1 1 1 0 0,1 0-1 0 0,-1-1 0 0 0,1 1 1 0 0,-1 0-1 0 0,0-1 0 0 0,1 1 1 0 0,-1 0-1 0 0,0 0 0 0 0,1 0 1 0 0,-1 0-1 0 0,1 0 0 0 0,-1 0 1 0 0,0-1-1 0 0,1 1 1 0 0,-1 1-1 0 0,0-1 18 0 0,-2 0-12 0 0,0-1-58 0 0,1 1-61 0 0,0-1-62 0 0,1 0-63 0 0,0 0-65 0 0,0 0-67 0 0,1-1-68 0 0,-1 1-52 0 0,0-1-67 0 0,0 1-68 0 0,-1-1-69 0 0,-2 0-1002 0 0,-4 2-968 0 0</inkml:trace>
  <inkml:trace contextRef="#ctx0" brushRef="#br0" timeOffset="993.7">1103 46 5136 0 0,'0'0'149'0'0,"-3"0"-7"0"0,-20-2-83 0 0,20 0 12 0 0,2 0 35 0 0,1-1 21 0 0,-3-1 37 0 0,-7-1 380 0 0,8 2-354 0 0,0 0-9 0 0,0 0-8 0 0,1 1 0 0 0,-1 1-20 0 0,-1 1 48 0 0,-1-1 56 0 0,0 1 67 0 0,-6 0 190 0 0,7 0-2 0 0,3 0-216 0 0,0 0-130 0 0,0 0-41 0 0,-2-2 5 0 0,-2-2-146 0 0,-1 2 52 0 0,-2-1 98 0 0,-1 1 63 0 0,-10 0 257 0 0,4 2-215 0 0,12 0-216 0 0,-9 0 186 0 0,2 0-98 0 0,1 0-68 0 0,-11 0-26 0 0,5 0 63 0 0,13 0-73 0 0,-1 0 1 0 0,1 1 0 0 0,-1-1 0 0 0,0 0 0 0 0,1 1-1 0 0,-1-1 1 0 0,1 0 0 0 0,-1 1 0 0 0,1 0-1 0 0,-1-1 1 0 0,1 1 0 0 0,0 0 0 0 0,-1 0 0 0 0,1 0-1 0 0,0 0 1 0 0,-1 0 0 0 0,1 0 0 0 0,0 1-8 0 0,-2 0 64 0 0,-6-1 55 0 0,-3-1-36 0 0,5-1-21 0 0,5 1 42 0 0,2 6-34 0 0,-2-1-35 0 0,2-3-36 0 0,0-1 0 0 0,-1 0 0 0 0,1 0 1 0 0,-1 0-1 0 0,1 0 0 0 0,-1 0 1 0 0,1 0-1 0 0,-1-1 0 0 0,0 1 0 0 0,1 0 1 0 0,-1 0-1 0 0,0 0 0 0 0,0 0 1 0 0,0-1-1 0 0,0 1 0 0 0,0 0 0 0 0,0-1 1 0 0,0 1 0 0 0,-12 4-48 0 0,13-4 48 0 0,-1 0-1 0 0,1-1 1 0 0,0 1 0 0 0,-1 0 0 0 0,1 0 0 0 0,0-1 0 0 0,0 1 0 0 0,0 0 0 0 0,0 0 0 0 0,-1 0 0 0 0,1 0-1 0 0,0-1 1 0 0,0 1 0 0 0,1 1 0 0 0,-2 0 10 0 0,1 0 0 0 0,0 0-1 0 0,0-1 1 0 0,-1 1 0 0 0,1 0-1 0 0,-1 0 1 0 0,0 0 0 0 0,0 0-1 0 0,0-1 1 0 0,1 1 0 0 0,-1 0 0 0 0,-1-1-1 0 0,1 1 1 0 0,-1 0-10 0 0,-9 10 50 0 0,0-1-42 0 0,-1-1-71 0 0,0 5 50 0 0,9 0 13 0 0,3-14 0 0 0,1 0 0 0 0,-1 0 0 0 0,0-1 0 0 0,0 1 0 0 0,-1 0 0 0 0,1 0 0 0 0,0 0 0 0 0,0 0 0 0 0,0-1 0 0 0,0 1 0 0 0,-1 0 0 0 0,1 0 0 0 0,0-1 0 0 0,-1 1 0 0 0,1 0 0 0 0,-11 5 0 0 0,10-5 0 0 0,0-1 0 0 0,0 0 0 0 0,0 1 0 0 0,0-1 0 0 0,0 1 0 0 0,0-1 0 0 0,0 1 0 0 0,0 0 0 0 0,1-1 0 0 0,-1 1 0 0 0,0 0 0 0 0,0 0 0 0 0,1 0 0 0 0,-1 0 0 0 0,0-1 0 0 0,0 2 0 0 0,-4 28 0 0 0,1-22 10 0 0,3-7-3 0 0,0 0-1 0 0,0 1 1 0 0,0-1 0 0 0,0 0 0 0 0,1 1 0 0 0,-1-1 0 0 0,1 1 0 0 0,-1-1 0 0 0,1 1 0 0 0,-1 0 0 0 0,1-1-1 0 0,0 1 1 0 0,0-1 0 0 0,0 1-7 0 0,0 0 9 0 0,0-1-1 0 0,-1 1 0 0 0,1-1 1 0 0,0 1-1 0 0,-1-1 0 0 0,1 0 1 0 0,-1 1-1 0 0,1-1 1 0 0,-1 1-1 0 0,0-1 0 0 0,0 0 1 0 0,1 0-1 0 0,-2 1-8 0 0,2-1 5 0 0,-1 0 1 0 0,0 0-1 0 0,0 0 1 0 0,1 0-1 0 0,-1 0 1 0 0,1 0-1 0 0,-1 0 1 0 0,1 1-1 0 0,0-1 1 0 0,-1 0-1 0 0,1 0 1 0 0,0 0-1 0 0,0 1 1 0 0,0-1-1 0 0,-1 0 1 0 0,2 0-1 0 0,-1 0 1 0 0,0 1-1 0 0,0-1 1 0 0,0 0-1 0 0,0 0 0 0 0,1 0 1 0 0,-1 1-6 0 0,12 23 98 0 0,-10-22-76 0 0,0 1 1 0 0,0 0-1 0 0,0 0 1 0 0,0 0-1 0 0,-1 1 1 0 0,1-1-1 0 0,-1 0 1 0 0,0 0-1 0 0,-1 1 1 0 0,1 0-23 0 0,0 12 116 0 0,5-2-19 0 0,0 1 43 0 0,-4 1 52 0 0,-1-11-124 0 0,-1-1-1 0 0,1 0 1 0 0,0 1 0 0 0,1-1 0 0 0,1 3-68 0 0,2 10 141 0 0,-3 0-98 0 0,-2-16-40 0 0,0 1 1 0 0,0-1-1 0 0,0 1 1 0 0,1-1 0 0 0,-1 1-1 0 0,1-1 1 0 0,-1 1-1 0 0,1-1 1 0 0,0 0-1 0 0,0 1 1 0 0,0-1 0 0 0,1 1-4 0 0,-1 0 4 0 0,0-1 1 0 0,0 0 0 0 0,0 1-1 0 0,0-1 1 0 0,-1 0-1 0 0,1 1 1 0 0,0-1 0 0 0,-1 1-1 0 0,0-1 1 0 0,0 1 0 0 0,0-1-1 0 0,0 2-4 0 0,0 19 112 0 0,3-13 16 0 0,9 10-6 0 0,-2-13-39 0 0,-10-7-79 0 0,1 0-1 0 0,-1 1 1 0 0,0-1 0 0 0,1 0-1 0 0,-1 0 1 0 0,0 1-1 0 0,1-1 1 0 0,-1 0-1 0 0,0 1 1 0 0,1-1 0 0 0,-1 1-1 0 0,0-1 1 0 0,1 0-1 0 0,-1 1 1 0 0,0-1 0 0 0,0 1-1 0 0,0-1 1 0 0,1 0-1 0 0,-1 1 1 0 0,0-1 0 0 0,0 1-1 0 0,0-1 1 0 0,0 1-1 0 0,0-1 1 0 0,0 1 0 0 0,0-1-1 0 0,0 1 1 0 0,0-1-1 0 0,0 1 1 0 0,0-1 0 0 0,0 1-1 0 0,0-1-3 0 0,-1 6 32 0 0,2 10 112 0 0,1-10-114 0 0,8-1-5 0 0,-5 5 42 0 0,2-5-11 0 0,-7-5-52 0 0,0 0 0 0 0,1 0 0 0 0,-1 0 0 0 0,1 1-1 0 0,-1-1 1 0 0,0 0 0 0 0,1 0 0 0 0,-1 1 0 0 0,0-1 0 0 0,0 0 0 0 0,1 0-1 0 0,-1 1 1 0 0,0-1 0 0 0,0 0 0 0 0,1 1 0 0 0,-1-1 0 0 0,0 0 0 0 0,0 1-1 0 0,0-1 1 0 0,0 1 0 0 0,1-1 0 0 0,-1 0 0 0 0,0 1 0 0 0,0-1-1 0 0,0 1 1 0 0,0-1 0 0 0,0 0 0 0 0,0 1 0 0 0,0-1 0 0 0,0 1 0 0 0,0-1-4 0 0,0 3 96 0 0,0-3 0 0 0,-1 0-51 0 0,-1 0-52 0 0,2 0-40 0 0,-1 0 28 0 0,-3 1 60 0 0,2-1-74 0 0,0 0-43 0 0,0-1-58 0 0,0 0-72 0 0,0-1-88 0 0,-10-10 0 0 0</inkml:trace>
  <inkml:trace contextRef="#ctx0" brushRef="#br0" timeOffset="1286.73">513 348 6120 0 0,'10'0'163'0'0,"9"1"50"0"0,-10-2-145 0 0,-1-2-38 0 0,-5 2 84 0 0,1-2-20 0 0,0 0-14 0 0,-1 2 7 0 0,-1-1 25 0 0,1 1 49 0 0,0 1 20 0 0,0-1 51 0 0,0 1 56 0 0,1 0 65 0 0,2 0-122 0 0,-1 0-37 0 0,4-1 105 0 0,-1 0-85 0 0,10-4 218 0 0,-12 2-257 0 0,0 0 48 0 0,-2 2-17 0 0,11-1 449 0 0,-9 2-398 0 0,0 0-69 0 0,0 0-59 0 0,-1 1-75 0 0,-1-1-95 0 0,15 0 345 0 0,1 0-56 0 0,0 0-50 0 0,-1 0-46 0 0,5 0-22 0 0,0 0-49 0 0,12 0-32 0 0,1 0-59 0 0,-32 0 38 0 0,0-1-74 0 0,0 0-73 0 0,1 0-72 0 0,-1 0-70 0 0,0 0-68 0 0,0-1-68 0 0,1 1-66 0 0,-2-1 71 0 0,0 1-35 0 0,0 0-36 0 0,0 0-35 0 0,8-1-1025 0 0,6 2-868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19.6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227 46 8464 0 0,'0'0'190'0'0,"0"0"28"0"0,0 0 10 0 0,2-2 54 0 0,3-3-74 0 0,0 0 35 0 0,-2 2 285 0 0,-3 3 15 0 0,-3 0-26 0 0,-5-2-223 0 0,0-2-75 0 0,-6-2 37 0 0,-8 3 98 0 0,17 3 7 0 0,5 0 39 0 0,-3-2 15 0 0,2 0-372 0 0,0 1 1 0 0,0 0-1 0 0,0 0 1 0 0,-1 1-1 0 0,1-1 1 0 0,0 0 0 0 0,0 0-1 0 0,-1 0 1 0 0,1 1-1 0 0,-1-1 1 0 0,1 1-1 0 0,-1-1-43 0 0,-11-1 349 0 0,5 2-116 0 0,-2 0 53 0 0,7 0-278 0 0,-2 0 73 0 0,-18 0 370 0 0,14 0-337 0 0,8 0-110 0 0,1 0 0 0 0,-1 0 1 0 0,1 0-1 0 0,-1 0 1 0 0,1-1-1 0 0,0 1 0 0 0,-1 0 1 0 0,1 1-1 0 0,-1-1 1 0 0,1 0-1 0 0,-1 0 0 0 0,1 0 1 0 0,-1 0-1 0 0,1 0 1 0 0,-1 0-1 0 0,1 1 0 0 0,-1-1 1 0 0,1 0-1 0 0,0 0 1 0 0,-1 1-1 0 0,1-1 0 0 0,-1 0 1 0 0,1 0-1 0 0,0 1 1 0 0,-1-1-1 0 0,1 0 1 0 0,0 1-1 0 0,0-1 0 0 0,-1 1 1 0 0,1-1-1 0 0,0 0 1 0 0,-1 1-5 0 0,-3 6 63 0 0,-8-2 17 0 0,10-5-79 0 0,1 1 0 0 0,0 0 1 0 0,0-1-1 0 0,0 1 0 0 0,0 0 1 0 0,0 0-1 0 0,0 0 0 0 0,0 0 1 0 0,1 0-1 0 0,-1 0 0 0 0,0 0 1 0 0,0 1-2 0 0,-1 2-4 0 0,1 2 7 0 0,1 14-56 0 0,3-4 43 0 0,10-1 10 0 0,-11-13-1 0 0,0 1 0 0 0,1 0 0 0 0,-1 0 1 0 0,0 1-1 0 0,0-1 0 0 0,0 1 1 0 0,-1 0-8 0 0,1-1 0 0 0,0 0 0 0 0,0 0 0 0 0,0 0-1 0 0,1 0 1 0 0,0 1 8 0 0,16 15-2 0 0,22 22-49 0 0,-37-36 48 0 0,0-1 0 0 0,0 1 0 0 0,-1 0 0 0 0,0 0 0 0 0,0 0 0 0 0,0 0 0 0 0,1 4 3 0 0,-1-1 0 0 0,0 0 0 0 0,1 0 0 0 0,0-1 0 0 0,1 0 0 0 0,1 3 0 0 0,-1-3 0 0 0,0 0 0 0 0,-1 1 0 0 0,0-1 0 0 0,-1 1 0 0 0,1 3 0 0 0,-1-2 1 0 0,4 8-3 0 0,9 15 29 0 0,-14-22 53 0 0,-2 4 99 0 0,0-10-103 0 0,0-2 130 0 0,-2 1 25 0 0,-8 7 94 0 0,7-8-56 0 0,0-1-97 0 0,0 0-62 0 0,-1-1-53 0 0,1 0-12 0 0,1 1 42 0 0,-11 9 264 0 0,10-8-144 0 0,0 0-95 0 0,-1-2-60 0 0,-1-1-35 0 0,3 1 43 0 0,-11-3 104 0 0,3-2-39 0 0,9 4-113 0 0,-1 0 0 0 0,1 0 0 0 0,-1 0 0 0 0,1 1 0 0 0,-1-1 0 0 0,0 0 0 0 0,1 1 0 0 0,-1 0 0 0 0,0-1 0 0 0,1 1 0 0 0,-1 0 0 0 0,0-1 0 0 0,0 1-12 0 0,-46 0 103 0 0,23-2-60 0 0,13-4-29 0 0,10 5-10 0 0,1 0 0 0 0,0 0 1 0 0,-1 1-1 0 0,1-1 1 0 0,-1 0-1 0 0,1 1 0 0 0,0 0 1 0 0,-1-1-1 0 0,1 1 0 0 0,-1 0 1 0 0,1-1-1 0 0,-1 1 0 0 0,0 0-4 0 0,2 0 1 0 0,0 1-1 0 0,-1-1 1 0 0,1 0-1 0 0,-1 0 0 0 0,1 0 1 0 0,-1 0-1 0 0,1 0 0 0 0,-1 0 1 0 0,1 0-1 0 0,-1 0 1 0 0,1-1-1 0 0,-1 1 0 0 0,1 0 1 0 0,-1 0-1 0 0,1 0 0 0 0,0 0 1 0 0,-1-1-1 0 0,1 1 1 0 0,-1 0-1 0 0,1 0 0 0 0,-1-1 1 0 0,1 1-1 0 0,0 0 0 0 0,-1-1 1 0 0,1 1-1 0 0,0 0 1 0 0,-1-1-1 0 0,1 1 0 0 0,0 0 1 0 0,0-1-1 0 0,-1 1 0 0 0,1-1 0 0 0,-4-5 0 0 0,-6 3-33 0 0,7 3-135 0 0,1-2-39 0 0,-8-8-1 0 0,7 7 53 0 0,3 3-39 0 0,0 0-119 0 0,0 0 14 0 0,0 0-33 0 0,0 0-876 0 0,0 0-50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18.9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151 15 9560 0 0,'3'-2'73'0'0,"2"-3"-83"0"0,-3 2 86 0 0,-1 2 5 0 0,0 0 39 0 0,1 0 45 0 0,-1-1 52 0 0,0 2-66 0 0,1 0-78 0 0,8 0 22 0 0,-8 0-15 0 0,-1 0 88 0 0,1 3 135 0 0,1-1-222 0 0,0 2 44 0 0,8 6 318 0 0,-7-5-281 0 0,-2-2-68 0 0,0 0-71 0 0,2 6 170 0 0,0-2-39 0 0,0 4 42 0 0,1 17 193 0 0,-4-17-221 0 0,-1 1 54 0 0,0 31 347 0 0,0 2-35 0 0,0 1-44 0 0,0-1-53 0 0,1-23-224 0 0,5 8 0 0 0,0 1-7 0 0,-4-8-7 0 0,-2 3-17 0 0,0-3-61 0 0,0 49 99 0 0,0-57-167 0 0,0 0 1 0 0,0-9-81 0 0,0-3-99 0 0,0-1-96 0 0,0-1 58 0 0,0 0-40 0 0,0 0-44 0 0,0-1-41 0 0,0 1-39 0 0,0-1-34 0 0,0 0-237 0 0,0 0-57 0 0,0 0-776 0 0,0 0-615 0 0,0 0-1166 0 0</inkml:trace>
  <inkml:trace contextRef="#ctx0" brushRef="#br0" timeOffset="354.13">0 333 11976 0 0,'0'0'266'0'0,"3"0"44"0"0,7-3 64 0 0,-3-1-157 0 0,-1 1-93 0 0,0 0-45 0 0,1 1-55 0 0,0 2-69 0 0,29 0 518 0 0,-26 0-345 0 0,0 0-37 0 0,-9 0-76 0 0,8-1 103 0 0,-1 0-36 0 0,-1-1-22 0 0,3-2-21 0 0,4-1-8 0 0,17 2-4 0 0,1 1 13 0 0,-14-2-31 0 0,-9 1-6 0 0,1 1 0 0 0,0 1 0 0 0,-1-1 0 0 0,8 1-3 0 0,-7 1 14 0 0,0-1-1 0 0,0 0 0 0 0,-1-1 0 0 0,8-2-13 0 0,0 0 1 0 0,16-4-2 0 0,-24 5 12 0 0,1 1 0 0 0,0 0-1 0 0,0 1 1 0 0,-1 0 0 0 0,6 0-11 0 0,-8 1 29 0 0,-1 0-32 0 0,0-1-49 0 0,1 0-62 0 0,-3 0-3 0 0,0 1-38 0 0,1-1-43 0 0,-1 0-47 0 0,0 0 2 0 0,-1 0-37 0 0,1 1-41 0 0,-1-1-43 0 0,1 0-45 0 0,-1 0-47 0 0,0 0-51 0 0,1-1-53 0 0,4 0-1204 0 0,1 2-1010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17.9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 7248 0 0,'0'0'209'0'0,"0"3"-5"0"0,1 3-167 0 0,4-2-31 0 0,1 1-6 0 0,-3-1 7 0 0,1 2 57 0 0,-1 1 44 0 0,0-1 34 0 0,-1-1-1 0 0,3 4 179 0 0,-1-1-48 0 0,2 5 130 0 0,-3-8-206 0 0,-2 1-35 0 0,-1 2 28 0 0,0 0-43 0 0,1 8 154 0 0,9 4 188 0 0,-4 5 0 0 0,-1-10-147 0 0,-1-3-55 0 0,-1 6 87 0 0,0-2 62 0 0,2-6-86 0 0,0-3-109 0 0,-1 1 58 0 0,0 2 30 0 0,3 2 95 0 0,-5 3 103 0 0,-2-14-488 0 0,0 0-1 0 0,0 0 0 0 0,0-1 1 0 0,0 1-1 0 0,0 0 0 0 0,0 0 1 0 0,0 0-1 0 0,0 0 0 0 0,1-1 1 0 0,-1 1-1 0 0,0 0 0 0 0,1 0 1 0 0,-1-1-1 0 0,0 1 1 0 0,1 0-38 0 0,5 3 342 0 0,-1 0-60 0 0,-4 6-84 0 0,-1 2 42 0 0,0-9-15 0 0,0-3 2 0 0,0 0 10 0 0,0 0 3 0 0,0 0 0 0 0,0 0 2 0 0,0 0 4 0 0,0 0 2 0 0,0 0 0 0 0,0-3-21 0 0,0-13-67 0 0,0-3-34 0 0,0-19 55 0 0,1 35-175 0 0,-1 0 1 0 0,0 0-1 0 0,1 0 1 0 0,-1 0-1 0 0,1 0 1 0 0,0 0 0 0 0,0 0-1 0 0,0 0 1 0 0,1 0-7 0 0,3-12 42 0 0,-4-3 0 0 0,-1 15-39 0 0,0 1 0 0 0,0 0-1 0 0,0-1 1 0 0,0 1 0 0 0,0 0 0 0 0,1-1-1 0 0,-1 1 1 0 0,1 0 0 0 0,0-1-1 0 0,0-1-2 0 0,6-7 2 0 0,-1 0-1 0 0,2 1 1 0 0,0-1-1 0 0,0 1 1 0 0,7-6-2 0 0,12-12-65 0 0,-18 20 17 0 0,4-3-7 0 0,6-2 32 0 0,-8 6 22 0 0,-6 4 1 0 0,1 0 0 0 0,0 0 0 0 0,-1 0 0 0 0,1 1 0 0 0,5-2 0 0 0,13-5 0 0 0,-21 8-4 0 0,-1 0 0 0 0,1 0 0 0 0,0 1 0 0 0,0-1-1 0 0,-1 1 1 0 0,1 0 0 0 0,0-1 0 0 0,0 1-1 0 0,0 1 1 0 0,-1-1 0 0 0,2 0 4 0 0,7 1-20 0 0,-7-1 18 0 0,-1 0 1 0 0,0 0-1 0 0,0-1 0 0 0,1 1 1 0 0,-1-1-1 0 0,0 0 0 0 0,0 0 1 0 0,0 0-1 0 0,1 0 2 0 0,9-5-43 0 0,-12 5 28 0 0,0 1 0 0 0,0-1-1 0 0,0 1 1 0 0,0 0-1 0 0,0 0 1 0 0,0 0-1 0 0,0-1 1 0 0,0 1-1 0 0,0 0 1 0 0,0 0 0 0 0,0 0-1 0 0,0 1 1 0 0,1-1 15 0 0,18 8-194 0 0,-12-4 104 0 0,8-1-136 0 0,4-3 11 0 0,-11-1 66 0 0,-2 1-86 0 0,2 0-54 0 0,-2-1 38 0 0,-2 1 55 0 0,-1 0-1 0 0,0 0-39 0 0,-1 1 0 0 0,1 0-40 0 0,-1-1-46 0 0,1 2-53 0 0,-1-2 103 0 0,-1 1-33 0 0,3 2-394 0 0,-1-2 110 0 0,0 1-47 0 0,4 1-734 0 0,0-1-569 0 0,1-2-1087 0 0</inkml:trace>
  <inkml:trace contextRef="#ctx0" brushRef="#br0" timeOffset="341.56">983 61 6392 0 0,'0'0'141'0'0,"0"-3"23"0"0,0 3-157 0 0,0-1 1 0 0,0 1-1 0 0,0-1 1 0 0,0 1-1 0 0,0-1 0 0 0,0 1 1 0 0,0-1-1 0 0,0 1 0 0 0,0-1 1 0 0,0 1-1 0 0,0 0 1 0 0,0-1-1 0 0,-1 1 0 0 0,1-1 1 0 0,0 1-1 0 0,0 0 0 0 0,0-1 1 0 0,-1 1-1 0 0,1-1 0 0 0,0 1 1 0 0,-1 0-1 0 0,1-1 1 0 0,0 1-1 0 0,-1 0 0 0 0,1 0 1 0 0,0-1-1 0 0,-1 1 0 0 0,1 0 1 0 0,-1 0-8 0 0,-13-1 126 0 0,2 1-93 0 0,-1-3-47 0 0,-5-6 194 0 0,8 5-41 0 0,2 3 99 0 0,1 2-25 0 0,-2-1 192 0 0,8 0-302 0 0,-1 0-1 0 0,1-1 1 0 0,-1 1 0 0 0,1 0 0 0 0,-1 0 0 0 0,1 1 0 0 0,-1-1-1 0 0,1 0 1 0 0,0 0 0 0 0,-1 1 0 0 0,1-1 0 0 0,-1 1 0 0 0,0 0-103 0 0,-2 5 565 0 0,0-1-94 0 0,0-4-283 0 0,-2-1-34 0 0,-8 4 248 0 0,7 0-212 0 0,-2 4 51 0 0,-6 4 144 0 0,5-8-181 0 0,1 0-44 0 0,-2 8 30 0 0,2 9 3 0 0,5-11-78 0 0,-1 2 55 0 0,-5 6-28 0 0,5 7-40 0 0,-1-10-35 0 0,5-12-51 0 0,0 0 0 0 0,0 0 0 0 0,0 0 1 0 0,0 1-1 0 0,0-1 0 0 0,1 0 1 0 0,-1 1-1 0 0,1 0-16 0 0,0 18 133 0 0,0 2-7 0 0,0-22-106 0 0,0 0 1 0 0,1 1 0 0 0,-1-1 0 0 0,1 0 0 0 0,-1 1 0 0 0,1-1-1 0 0,0 0 1 0 0,0 0 0 0 0,0 1-21 0 0,11 16 108 0 0,-2-1-35 0 0,-9-14-50 0 0,1-1 1 0 0,-1 1-1 0 0,1-1 1 0 0,0 0 0 0 0,0 1-1 0 0,0-1 1 0 0,2 3-24 0 0,0-2 32 0 0,1 0 1 0 0,0 0 0 0 0,-1 0-1 0 0,1 0 1 0 0,1-1-1 0 0,-1 1-32 0 0,5 2 58 0 0,7 8 86 0 0,-16-12-122 0 0,1 0 0 0 0,-1-1 0 0 0,1 1 0 0 0,0-1 0 0 0,0 0 0 0 0,0 1 0 0 0,-1-1 0 0 0,2 0-22 0 0,15 2 171 0 0,7 0 58 0 0,-18-1-162 0 0,-6-1-49 0 0,0-1-1 0 0,0 1 0 0 0,-1-1 0 0 0,1 0 1 0 0,0 0-1 0 0,0 1 0 0 0,0-1 0 0 0,0 0 1 0 0,0 0-1 0 0,0 0 0 0 0,0 0 0 0 0,0 0 0 0 0,0 0 1 0 0,0 0-1 0 0,0 0 0 0 0,0 0 0 0 0,-1-1 1 0 0,1 1-1 0 0,0 0 0 0 0,0-1 0 0 0,0 1 1 0 0,0-1-18 0 0,6-1 71 0 0,-3 1-23 0 0,0 0 0 0 0,0 1 1 0 0,1-1-1 0 0,-1 1 1 0 0,3 0-49 0 0,-3 1 32 0 0,0-2 0 0 0,0 1 1 0 0,0 0-1 0 0,1-1 1 0 0,2 0-33 0 0,15-9 175 0 0,-2-2-47 0 0,-15 8-110 0 0,-1 1 0 0 0,0 0 0 0 0,-1-1 0 0 0,1 0 0 0 0,-1 0 0 0 0,1 0 0 0 0,-1 0 0 0 0,0-1 1 0 0,-1 1-1 0 0,1-1 0 0 0,-1 1 0 0 0,0-1 0 0 0,0 0 0 0 0,0 0 0 0 0,-1 0 0 0 0,0 0 0 0 0,0 0 1 0 0,0-1-1 0 0,0 1 0 0 0,-1-3-18 0 0,1-12 33 0 0,-2-18 67 0 0,-4 21-91 0 0,-5 2-66 0 0,8 13 45 0 0,1 0-1 0 0,-1 0 1 0 0,1 0 0 0 0,-1 0-1 0 0,1 0 1 0 0,0 0 0 0 0,0 0-1 0 0,0-1 1 0 0,0 1 0 0 0,0 0-1 0 0,1-1 1 0 0,-1 1-1 0 0,1-1 13 0 0,-6-15-112 0 0,-3 6-26 0 0,0 4-107 0 0,0 0-44 0 0,3 3 10 0 0,0-1 1 0 0,0 1 0 0 0,1-1 0 0 0,-1 0 0 0 0,2 0 0 0 0,-3-4 278 0 0,2-1-396 0 0,1 3 106 0 0,-2-1-76 0 0,3 4-146 0 0,3-8 0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16.7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 1 8264 0 0,'0'0'182'0'0,"0"0"29"0"0,0 0 14 0 0,0 0-71 0 0,0 0-13 0 0,0 0 48 0 0,0 0 161 0 0,0 2 296 0 0,-1-1-617 0 0,1-1 0 0 0,0 1-1 0 0,0-1 1 0 0,1 1 0 0 0,-1-1 0 0 0,0 0-1 0 0,0 1 1 0 0,0-1 0 0 0,0 1-1 0 0,0-1 1 0 0,0 1 0 0 0,0-1-1 0 0,1 0 1 0 0,-1 1 0 0 0,0-1-1 0 0,0 1 1 0 0,1-1 0 0 0,-1 0 0 0 0,0 1-1 0 0,1-1 1 0 0,-1 0 0 0 0,0 1-1 0 0,1-1 1 0 0,-1 0-29 0 0,5 2 299 0 0,1-1-35 0 0,-1 0-39 0 0,0 0-41 0 0,-2 3-45 0 0,-1 2-48 0 0,-2-3 136 0 0,2-1 10 0 0,4 4-105 0 0,-3-4-49 0 0,-1 1 0 0 0,1-1-1 0 0,-1 1 1 0 0,1 0-1 0 0,1 3-82 0 0,0 3 175 0 0,-3 0 36 0 0,-1-7-172 0 0,0 0 1 0 0,0-1-1 0 0,1 1 1 0 0,-1-1 0 0 0,0 1-1 0 0,1-1 1 0 0,-1 1 0 0 0,1-1-1 0 0,0 1 1 0 0,-1-1-1 0 0,1 1 1 0 0,0-1 0 0 0,0 0-1 0 0,0 1-39 0 0,4 6 218 0 0,-1 1 98 0 0,1 0-40 0 0,1 3 80 0 0,-4-5-126 0 0,-1 0-66 0 0,0 1-32 0 0,-2 4-11 0 0,0-3-23 0 0,2 1 24 0 0,0-3-34 0 0,5 8 52 0 0,0 1 0 0 0,-5-9-54 0 0,-1 3 34 0 0,4 12 115 0 0,5-1 88 0 0,-5-7-71 0 0,-5 7-40 0 0,0-13-126 0 0,2 6 17 0 0,-1-3-36 0 0,0-8-46 0 0,1 1-1 0 0,-1 0 1 0 0,1-1-1 0 0,0 1 1 0 0,0-1-1 0 0,1 1 1 0 0,-1-1-1 0 0,1 0 0 0 0,1 4-20 0 0,1 7 81 0 0,-5 6-21 0 0,1-11-34 0 0,-1-6-12 0 0,1 0 1 0 0,1 0-1 0 0,-1 0 0 0 0,0 1 1 0 0,1-1-1 0 0,-1 0 0 0 0,1 0 1 0 0,0 0-1 0 0,0 0 0 0 0,0 0 1 0 0,1 0-1 0 0,1 2-14 0 0,-1 1 11 0 0,-1-6-11 0 0,-1 1 1 0 0,1 0 0 0 0,-1 0-1 0 0,1 0 1 0 0,-1 0 0 0 0,0 0 0 0 0,1 0-1 0 0,-1 0 1 0 0,0 0 0 0 0,0 0-1 0 0,0 0 1 0 0,0 0 0 0 0,0 1-1 0 0,0-1 1 0 0,0 0 0 0 0,0 0-1 0 0,-1 27-1 0 0,1-23 1 0 0,0-3-12 0 0,0 2 38 0 0,0 2 32 0 0,0 5 46 0 0,0-9-146 0 0,0-2-62 0 0,0 0-43 0 0,0 0-142 0 0,0 0-242 0 0,-1 0 71 0 0,0 0 46 0 0,0 0-93 0 0,-1 0 70 0 0,1 0 59 0 0,1 0 48 0 0,-2 0-47 0 0,0-1-557 0 0,1 1 490 0 0,0-1-25 0 0,0 1-102 0 0,-1-4-1509 0 0,2-5-1173 0 0</inkml:trace>
  <inkml:trace contextRef="#ctx0" brushRef="#br0" timeOffset="277.82">0 318 7848 0 0,'0'0'232'0'0,"3"0"66"0"0,0 0-155 0 0,1-1 37 0 0,6-4 489 0 0,-1 0-186 0 0,-3 3-215 0 0,-1 1-100 0 0,1 0-69 0 0,6 1 188 0 0,0 0-72 0 0,2 0-29 0 0,4 0-2 0 0,-17 0-164 0 0,9 0 112 0 0,-2-1-37 0 0,-1-2-17 0 0,1 0-2 0 0,7-3 62 0 0,-7 4-54 0 0,2 2 33 0 0,1 0-17 0 0,-3 1-14 0 0,0-1 0 0 0,0-1 0 0 0,0 1 0 0 0,7-3-86 0 0,0-2 102 0 0,1-1 31 0 0,1 5 28 0 0,-6 1-76 0 0,-3 0-14 0 0,0 1-1 0 0,0-2 1 0 0,0 1 0 0 0,7-3-71 0 0,1-1 61 0 0,-10 2-42 0 0,0 0 0 0 0,0 1 0 0 0,1 0 1 0 0,-1 0-1 0 0,1 0 0 0 0,-1 1-19 0 0,2-1 18 0 0,-1 1 0 0 0,1-1 1 0 0,-1-1-1 0 0,0 1 0 0 0,2-2-18 0 0,12-2-2 0 0,3 3-78 0 0,-17 1 34 0 0,0 1 0 0 0,0-1 0 0 0,0-1-1 0 0,-1 1 1 0 0,1-1 0 0 0,5-2 46 0 0,-7 2-28 0 0,13 0-132 0 0</inkml:trace>
  <inkml:trace contextRef="#ctx0" brushRef="#br0" timeOffset="683.07">635 91 6648 0 0,'0'0'149'0'0,"0"0"23"0"0,0 0 12 0 0,0 3-25 0 0,0-1-182 0 0,0 1 58 0 0,0 0 49 0 0,0 0 43 0 0,0 4 211 0 0,0 12 625 0 0,0-14-708 0 0,0 0-57 0 0,0 0-66 0 0,0-3-119 0 0,0-1-42 0 0,3 4 384 0 0,4 8-64 0 0,-3 2-56 0 0,0-2-53 0 0,2 2 116 0 0,-2-7-93 0 0,1 4 40 0 0,-1-2-107 0 0,0 2 64 0 0,7 20 334 0 0,-7-22-392 0 0,-2-1-44 0 0,3 19 268 0 0,5-8 0 0 0,-5 8-8 0 0,-2-19-268 0 0,0 1 35 0 0,8 21 330 0 0,-6-18-288 0 0,-2-3-54 0 0,0 7 184 0 0,-3-15-270 0 0,0-1 0 0 0,0 0 0 0 0,0 1 0 0 0,0-1 1 0 0,0 0-1 0 0,1 1 0 0 0,-1-1 0 0 0,0 0 0 0 0,1 1 0 0 0,0 0-29 0 0,3 5 132 0 0,2 3 52 0 0,-4 3 46 0 0,-2-10-258 0 0,0 0 54 0 0,0 0 44 0 0,0 1 36 0 0,0 1 74 0 0,0 8 427 0 0,0-8-373 0 0,0-1-76 0 0,0-1-72 0 0,0-1 168 0 0,0-2-20 0 0,0 0-2 0 0,0 0 7 0 0,0 0 28 0 0,0 0 11 0 0,4 0-58 0 0,-1-1-56 0 0,0-1-49 0 0,0 0-40 0 0,1-3-17 0 0,4-10-68 0 0,-5 10 39 0 0,-1 1-20 0 0,0 0 0 0 0,-1 0 0 0 0,1 0 0 0 0,-1 0 0 0 0,0-1 0 0 0,0 0-9 0 0,0 0 0 0 0,0 1 0 0 0,0 0 0 0 0,0 0 0 0 0,1 0 0 0 0,-1 0-1 0 0,2-2 1 0 0,25-36 54 0 0,-26 39-53 0 0,0 0 0 0 0,0 1 0 0 0,1-1 0 0 0,-1 1 0 0 0,1 0 0 0 0,-1-1 0 0 0,1 2 1 0 0,0-1-1 0 0,3-2-1 0 0,6-4-12 0 0,-2-7-36 0 0,2 5 36 0 0,-9 7 0 0 0,1 1 1 0 0,-1-1-1 0 0,1 1 1 0 0,-1 0-1 0 0,1 0 1 0 0,0 1-1 0 0,0-1 1 0 0,0 1-1 0 0,0 0 0 0 0,0-1 12 0 0,6 2-49 0 0,4 0 34 0 0,-3 0-34 0 0,-7 0 42 0 0,-4 0 5 0 0,24 13 0 0 0,-19-11 2 0 0,-5-1-1 0 0,1-1 1 0 0,0 0 0 0 0,-1 0-1 0 0,1 1 1 0 0,-1-1 0 0 0,1 0 0 0 0,0 1-1 0 0,-1-1 1 0 0,1 0 0 0 0,-1 1-1 0 0,1-1 1 0 0,-1 1 0 0 0,0-1 0 0 0,1 1-1 0 0,-1-1 1 0 0,1 1 0 0 0,-1 0-1 0 0,0-1 1 0 0,1 1 0 0 0,-1-1 0 0 0,0 1-1 0 0,0 0 1 0 0,3 4-9 0 0,22 40-151 0 0,-24-43 159 0 0,-1 0-1 0 0,1-1 1 0 0,-1 1-1 0 0,0 0 1 0 0,1 0-1 0 0,-1 0 0 0 0,0-1 1 0 0,0 1-1 0 0,0 0 1 0 0,0 0-1 0 0,-1 1 2 0 0,1-1 0 0 0,0-1 0 0 0,0 1 0 0 0,0 0 1 0 0,0 0-1 0 0,0 0 0 0 0,0 0 0 0 0,1-1 0 0 0,-1 1 0 0 0,0 0 0 0 0,1 0 0 0 0,0 0 0 0 0,4 6 0 0 0,-4-7 0 0 0,-1 1 0 0 0,1-1 0 0 0,0 1 0 0 0,0-1 0 0 0,-1 0 0 0 0,1 1 0 0 0,0-1 0 0 0,-1 1 0 0 0,1-1 0 0 0,-1 1 0 0 0,0 0 0 0 0,0-1 0 0 0,0 1 0 0 0,1 0 0 0 0,-1 1-165 0 0,0 1 68 0 0,0 1 54 0 0,0 0 83 0 0,0 0 53 0 0,0 7 190 0 0,0-5-170 0 0,0-3-102 0 0,0 0-45 0 0,0-1-54 0 0,0 1-63 0 0,0 0-104 0 0,0 0-104 0 0,0 1-117 0 0,0-3 190 0 0,0 0-34 0 0,0-1-37 0 0,0 1-36 0 0,0 0-40 0 0,0 0-41 0 0,0 0-43 0 0,0 0-43 0 0,0 0-47 0 0,0 0-47 0 0,0 0-1526 0 0,0-2-1238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20.9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31 5840 0 0,'0'0'132'0'0,"0"0"17"0"0,0 0 11 0 0,0 0-49 0 0,0 0-1 0 0,0 0 47 0 0,0 0 138 0 0,0 0 257 0 0,0 3 22 0 0,2 4-205 0 0,2-4-34 0 0,3 2-18 0 0,-3 1-37 0 0,0 2-49 0 0,3 3 117 0 0,-3-7-100 0 0,0 0-45 0 0,2 5 94 0 0,0 0-76 0 0,0 5 6 0 0,-2-6-55 0 0,0-1-15 0 0,-2 0-39 0 0,4 12 104 0 0,-3-9-95 0 0,0 7 185 0 0,-3-15-279 0 0,0-1 0 0 0,0 0-1 0 0,0 1 1 0 0,0-1 0 0 0,0 0 0 0 0,0 1-1 0 0,1-1 1 0 0,-1 0 0 0 0,1 1 0 0 0,-1-1-33 0 0,6 12 231 0 0,-1 4 38 0 0,-4-8-128 0 0,0 1 54 0 0,-1 2 81 0 0,0 0 1 0 0,1-2-77 0 0,-1-7-138 0 0,0 1 1 0 0,1-1-1 0 0,-1 0 1 0 0,1 0 0 0 0,0 1-1 0 0,0-1 1 0 0,1 0-63 0 0,4 9 250 0 0,-5-9-173 0 0,-1 0 1 0 0,1 0-1 0 0,0 0 0 0 0,-1-1 1 0 0,1 1-1 0 0,-1 0 1 0 0,0 0-1 0 0,0 0 0 0 0,0 2-77 0 0,-1 9 261 0 0,0-5-141 0 0,1-2-41 0 0,0 21 144 0 0,0-26-114 0 0,0-2 23 0 0,0 0 10 0 0,0 0 2 0 0,0 0 7 0 0,0 0 28 0 0,0 0 11 0 0,0 0 2 0 0,0 0 0 0 0,0 0 0 0 0,0 0 0 0 0,0 0 0 0 0,0-2-10 0 0,-1-7-88 0 0,-5-1 7 0 0,5 8-85 0 0,0 1 0 0 0,0-1 0 0 0,0 0 0 0 0,0 0 0 0 0,1 1 0 0 0,-1-1-1 0 0,1 0 1 0 0,-1 0 0 0 0,1 0 0 0 0,-1 0 0 0 0,1 1 0 0 0,0-2-16 0 0,0 1 11 0 0,0 1 0 0 0,0-1 0 0 0,-1 1-1 0 0,1-1 1 0 0,0 1 0 0 0,-1-1-1 0 0,1 1 1 0 0,-1-1 0 0 0,1 1-1 0 0,-1 0 1 0 0,0-1 0 0 0,0 1-1 0 0,1 0-10 0 0,-7-12 35 0 0,4-4-15 0 0,3-34 91 0 0,1 33-84 0 0,-1 12-21 0 0,0-29 7 0 0,0 17 23 0 0,0 12-19 0 0,0 1-15 0 0,1 0-1 0 0,-1 0 0 0 0,1 0 0 0 0,0 1 0 0 0,1-1 1 0 0,-1 0-1 0 0,1 1 0 0 0,0-1 0 0 0,0 1 0 0 0,0-1 0 0 0,3-2-1 0 0,2-3 0 0 0,0 1 0 0 0,0 0 0 0 0,1 0-1 0 0,2-1 1 0 0,7-18-13 0 0,-4 18-32 0 0,-9 7 38 0 0,1 1-1 0 0,-1-1 1 0 0,1 1-1 0 0,0 0 1 0 0,0 0 0 0 0,0 1-1 0 0,0-1 1 0 0,0 1-1 0 0,0 0 1 0 0,0 1-1 0 0,3-1 8 0 0,-7 1-4 0 0,1 0 0 0 0,0 0 0 0 0,0 0 0 0 0,0-1-1 0 0,0 1 1 0 0,-1-1 0 0 0,1 1 0 0 0,0-1 0 0 0,0 1-1 0 0,-1-1 1 0 0,1 0 0 0 0,0 0 0 0 0,1-1 4 0 0,-2 1-4 0 0,0 0 0 0 0,1 0 0 0 0,-1 1 0 0 0,0-1 0 0 0,1 0 0 0 0,-1 1 0 0 0,1-1 1 0 0,-1 1-1 0 0,1 0 0 0 0,-1-1 0 0 0,1 1 0 0 0,0 0 0 0 0,0 0 4 0 0,45 0-315 0 0,-38 0 259 0 0,-7 0 47 0 0,0 0-8 0 0,0 0 1 0 0,-1 0-1 0 0,1 0 1 0 0,-1 0-1 0 0,1 1 0 0 0,0-1 1 0 0,-1 0-1 0 0,1 1 0 0 0,-1 0 1 0 0,1-1-1 0 0,-1 1 0 0 0,1 0 1 0 0,-1 0-1 0 0,1 0 17 0 0,10 5-155 0 0,1-4-45 0 0,1-2-44 0 0,-10 0 135 0 0,1 0 0 0 0,-1 0 0 0 0,0 1 0 0 0,0-1 0 0 0,3 2 109 0 0,-2 0-103 0 0,-2-1-2 0 0,-1 0-19 0 0,0 0-43 0 0,0 1-75 0 0,0-1-74 0 0,1 0-87 0 0,-1 0-100 0 0,1 0-112 0 0,0 0-124 0 0,-1-1 319 0 0,0 0-36 0 0,0 0-37 0 0,0 0-38 0 0,8 0-1491 0 0,8 0-1136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21.3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9136 0 0,'0'0'266'0'0,"-2"3"1"0"0,-3 2-199 0 0,-1 2-40 0 0,4 8-17 0 0,2-10 18 0 0,0 0 56 0 0,0 0 49 0 0,0 0 43 0 0,0 4 201 0 0,0 1 78 0 0,0 20 1225 0 0,0-17-1044 0 0,0-7-370 0 0,0-1-52 0 0,0 1-63 0 0,0-1-73 0 0,2 0 237 0 0,3 0-237 0 0,-2 0 41 0 0,1 8 206 0 0,-3 23 399 0 0,-1-24-589 0 0,0 2-32 0 0,0-9-296 0 0,0-2 76 0 0,0 0 47 0 0,0 0-20 0 0,0-1 23 0 0,0 0-282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21.6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0 9152 0 0,'0'0'208'0'0,"0"0"33"0"0,0 3 14 0 0,0 34-63 0 0,0-12-33 0 0,0-3 14 0 0,0 0 52 0 0,0-4 12 0 0,0 1 55 0 0,0 0 62 0 0,0 0 71 0 0,-3 3-71 0 0,-6-1 92 0 0,4 9 185 0 0,0-22-490 0 0,4-7-111 0 0,0 1 0 0 0,0-1 0 0 0,0 0 0 0 0,1 1 0 0 0,-1-1 0 0 0,0 1 0 0 0,1-1 0 0 0,-1 1 0 0 0,1-1 0 0 0,0 1 0 0 0,-1 0 0 0 0,1-1 0 0 0,0 1 0 0 0,0 0-30 0 0,0-1 18 0 0,0 1 0 0 0,0-1 0 0 0,0 1-1 0 0,-1-1 1 0 0,1 0 0 0 0,0 1 0 0 0,-1-1 0 0 0,1 1 0 0 0,-1-1 0 0 0,0 0-1 0 0,1 1 1 0 0,-1-1 0 0 0,0 1-18 0 0,-2 2 40 0 0,-1-1-33 0 0,1 5 57 0 0,4-1-83 0 0,-1-7 19 0 0,0 3-89 0 0,0-3-3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22.2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46 8776 0 0,'0'0'257'0'0,"0"0"-2"0"0,0 1-190 0 0,0 1-37 0 0,0 5-12 0 0,-1 8 116 0 0,1-13-91 0 0,0 0 0 0 0,0 0 0 0 0,0 0 0 0 0,1 0 0 0 0,-1 0 0 0 0,1 1 0 0 0,-1-1 0 0 0,2 2-41 0 0,2 3 122 0 0,3 5 91 0 0,-6-1-21 0 0,-1 4 157 0 0,0 0-41 0 0,0-1-59 0 0,0-2-75 0 0,0-10-150 0 0,2 11 245 0 0,4-1 21 0 0,0 0-10 0 0,-5 1-31 0 0,-1-10-196 0 0,1 0 1 0 0,-1 0-1 0 0,0 0 1 0 0,1 0 0 0 0,0 0-1 0 0,-1 0 1 0 0,2 2-54 0 0,6 12 329 0 0,-7-15-282 0 0,-1-1 0 0 0,1 1 1 0 0,-1 0-1 0 0,0 0 1 0 0,1 0-1 0 0,-1-1 0 0 0,0 1 1 0 0,0 0-1 0 0,0 0 1 0 0,0 0-1 0 0,0 0-47 0 0,-1 0 49 0 0,1 0-1 0 0,0 0 1 0 0,0 0-1 0 0,0 0 1 0 0,0 0 0 0 0,0-1-1 0 0,1 1 1 0 0,-1 0-1 0 0,0 0 1 0 0,1 0 0 0 0,0 0-49 0 0,4 6 168 0 0,-4-7-135 0 0,0 1-1 0 0,-1-1 1 0 0,1 0 0 0 0,0 1 0 0 0,0-1 0 0 0,-1 1 0 0 0,1-1 0 0 0,-1 1-1 0 0,1-1 1 0 0,-1 1 0 0 0,0 0 0 0 0,0-1 0 0 0,1 1 0 0 0,-1 0-33 0 0,0 1 153 0 0,0 0-69 0 0,0 2-47 0 0,0 7-35 0 0,0-9 36 0 0,0 0 35 0 0,0-1 45 0 0,0 1 54 0 0,0-1 63 0 0,0 0 74 0 0,0 0 83 0 0,0 0 93 0 0,0-2-481 0 0,0-1 0 0 0,0 1 0 0 0,0-1-1 0 0,-1 1 1 0 0,1-1 0 0 0,0 1 0 0 0,0-1 0 0 0,0 0 0 0 0,0 1-1 0 0,-1-1 1 0 0,1 1 0 0 0,0-1 0 0 0,0 1 0 0 0,-1 0 0 0 0,1-1-1 0 0,0 1 1 0 0,-1-1 0 0 0,1 1 0 0 0,-1-1 0 0 0,1 1-1 0 0,0 0 1 0 0,-1-1 0 0 0,1 1 0 0 0,-1 0-4 0 0,0-1 4 0 0,1 1 0 0 0,-1-1 0 0 0,0 1 0 0 0,1-1 0 0 0,-1 1 0 0 0,1-1 0 0 0,-1 1 0 0 0,1-1 1 0 0,-1 1-1 0 0,1-1 0 0 0,0 1 0 0 0,-1-1 0 0 0,1 0 0 0 0,0 1 0 0 0,-1-1 0 0 0,1 0 0 0 0,0 1 0 0 0,0-1 0 0 0,0 0 0 0 0,0 0 0 0 0,0 1 0 0 0,-1-1 0 0 0,1 0 0 0 0,0 1 0 0 0,1-1-4 0 0,-4-23 92 0 0,-5-5-44 0 0,6 24-44 0 0,1 3 3 0 0,1 1 0 0 0,0-1 0 0 0,-1 1 0 0 0,1-1-1 0 0,0 0 1 0 0,0 1 0 0 0,0-1 0 0 0,0 1 0 0 0,0-1-1 0 0,0 0-6 0 0,8-18 50 0 0,-4 12-34 0 0,-3 6-15 0 0,0 0 0 0 0,-1 0-1 0 0,1-1 1 0 0,-1 1 0 0 0,1 0 0 0 0,-1-1 0 0 0,0 1 0 0 0,0-1 0 0 0,0 1 0 0 0,0 0 0 0 0,-1-1-1 0 0,1-1 0 0 0,-1 1 1 0 0,1 1 0 0 0,-1 0 0 0 0,1-1 0 0 0,0 1 0 0 0,0-1 0 0 0,0 1 0 0 0,0 0 0 0 0,1-1-1 0 0,-1 1 1 0 0,1 0 0 0 0,-1-1 0 0 0,2-1-1 0 0,0-1 11 0 0,-1-1-6 0 0,1 0 1 0 0,0 0-1 0 0,1 1 0 0 0,-1-1 0 0 0,1 1 1 0 0,0 0-1 0 0,0-1 0 0 0,4-2-5 0 0,-4 4-11 0 0,0 0 0 0 0,0 0-1 0 0,0-1 1 0 0,0 1-1 0 0,-1-1 1 0 0,1 1-1 0 0,-1-1 1 0 0,0-1 11 0 0,6-14-9 0 0,8-7-51 0 0,9 12 48 0 0,-20 10-36 0 0,7-6 20 0 0,4 9-49 0 0,-15 2 197 0 0,2 0-100 0 0,0 0-98 0 0,0 0-94 0 0,1 0-84 0 0,-1 0-76 0 0,0 0-67 0 0,0-1-57 0 0,0 1-49 0 0,-2-2-39 0 0,0 2 173 0 0,0-1-52 0 0,-1 0-46 0 0,0-1-41 0 0,1 1-146 0 0,-1-1-40 0 0,0 0-178 0 0,0-1-479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22.6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76 7112 0 0,'0'0'157'0'0,"0"-3"23"0"0,0 3-171 0 0,0-1 0 0 0,0 1-1 0 0,-1 0 1 0 0,1-1 0 0 0,0 1 0 0 0,1-1-1 0 0,-1 1 1 0 0,0-1 0 0 0,0 1 0 0 0,0 0 0 0 0,0-1-1 0 0,0 1 1 0 0,0-1 0 0 0,0 1 0 0 0,1-1-1 0 0,-1 1 1 0 0,0 0 0 0 0,0-1 0 0 0,1 1-1 0 0,-1 0 1 0 0,0-1 0 0 0,0 1 0 0 0,1 0 0 0 0,-1-1-1 0 0,0 1 1 0 0,1 0 0 0 0,-1 0 0 0 0,0-1-1 0 0,1 1 1 0 0,-1 0 0 0 0,1 0-9 0 0,8-1 92 0 0,6-2-57 0 0,-7-2-42 0 0,3-1 11 0 0,0 5 40 0 0,-9 0-20 0 0,-1 1 1 0 0,1 0-1 0 0,0 0 0 0 0,-1 0 1 0 0,1-1-1 0 0,-1 1 1 0 0,1-1-1 0 0,-1 1 0 0 0,1-1 1 0 0,-1 0-1 0 0,1 0 0 0 0,-1 1 1 0 0,0-1-1 0 0,1 0-24 0 0,5-4 122 0 0,7-2 116 0 0,3-1 52 0 0,-16 7-242 0 0,1 1 0 0 0,0-1 0 0 0,0 1 0 0 0,0-1 0 0 0,-1 1 0 0 0,1 0 0 0 0,0 0 0 0 0,0 0 0 0 0,0 0 0 0 0,0 0 0 0 0,0 0-48 0 0,0 1 53 0 0,0-1-1 0 0,0 0 0 0 0,0 0 1 0 0,0 0-1 0 0,-1 0 0 0 0,1-1 0 0 0,0 1 1 0 0,0 0-1 0 0,0-1 0 0 0,-1 1 1 0 0,2-1-53 0 0,5-4 194 0 0,2 0 53 0 0,0 2 48 0 0,-8 3 57 0 0,-2 1-176 0 0,-1 0-42 0 0,1 1 34 0 0,1 2-91 0 0,1 0-50 0 0,-1-3 48 0 0,5 2 6 0 0,0-1-55 0 0,-4-2-25 0 0,-1 1 0 0 0,0 0 0 0 0,0 0 0 0 0,0 0 0 0 0,0-1 0 0 0,0 1 0 0 0,0 0 0 0 0,0 0 0 0 0,-1 0 0 0 0,1 0 0 0 0,0 1 0 0 0,0-1-1 0 0,3 16-28 0 0,-5 11-115 0 0,1-12 90 0 0,-1-13 65 0 0,1 0 0 0 0,0 0 1 0 0,-1 1-1 0 0,0-1 0 0 0,1 0 0 0 0,-1 0 1 0 0,0 0-1 0 0,-1 0 0 0 0,0 2-12 0 0,-2 5 43 0 0,-8 19 157 0 0,-7 9 164 0 0,5-12-104 0 0,11-19-174 0 0,3 3 128 0 0,-1-2-61 0 0,0-3-127 0 0,-10 8 134 0 0,10-11-29 0 0,-1 0-63 0 0,2 5-37 0 0,0-4 21 0 0,1-1 72 0 0,-1-1 110 0 0,0 4 1 0 0,1-1-36 0 0,0 2 100 0 0,1-2-148 0 0,1-1-51 0 0,3 2-11 0 0,10-2-55 0 0,-10-2 28 0 0,0-1 67 0 0,-4 0-65 0 0,0 0 158 0 0,0-1-34 0 0,0 1-81 0 0,2 0-54 0 0,1 0-38 0 0,-3 1 32 0 0,22-2-21 0 0,-11 0-47 0 0,1-5-74 0 0,-4 1 63 0 0,-8 4-22 0 0,0 0 33 0 0,9 1 69 0 0,-7 0-109 0 0,-2-1-11 0 0,0 1-36 0 0,-1 0-41 0 0,1-1-48 0 0,0 1-53 0 0,0-1-61 0 0,0 0-33 0 0,-1 0-56 0 0,1 0-48 0 0,-1 0-43 0 0,1-1-147 0 0,0 1-42 0 0,0-1-178 0 0,1-1-475 0 0,-3 2 1300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23.2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10304 0 0,'0'0'233'0'0,"0"0"39"0"0,0 0 15 0 0,0 0 26 0 0,0 0 107 0 0,0 0 48 0 0,0 0 11 0 0,0 0 5 0 0,0 0 17 0 0,0 0 10 0 0,0 0 1 0 0,0 0-39 0 0,0 0-331 0 0,0 0 27 0 0,0 0 69 0 0,0 0-12 0 0,0 0-102 0 0,0 0-72 0 0,1 0-41 0 0,1 0-40 0 0,0 0 4 0 0,-1 0-24 0 0,1 0-28 0 0,-1 0-44 0 0,0 0-21 0 0,0 0-46 0 0,0 0-50 0 0,0 0-58 0 0,0 0-61 0 0,-1 0-59 0 0,1 0-50 0 0,-1 0-45 0 0,0 0-152 0 0,0 0-45 0 0,0 0-184 0 0,1 0-493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1:42.4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380 213 8520 0 0,'4'-2'45'0'0,"2"-1"-26"0"0,0 0 6 0 0,-2 1 35 0 0,1 0 39 0 0,0-1 61 0 0,-3 3 69 0 0,0 1-200 0 0,0-1 0 0 0,0 0 0 0 0,-1 0-1 0 0,1 0 1 0 0,0 0 0 0 0,0-1 0 0 0,-1 1 0 0 0,1 0-1 0 0,0-1 1 0 0,-1 1 0 0 0,1-1 0 0 0,0 0 0 0 0,-1 1 0 0 0,1-1-1 0 0,-1 0-28 0 0,2-5 250 0 0,-4-3 49 0 0,0-1 85 0 0,0 1-18 0 0,-2 1-55 0 0,-1 2-44 0 0,-1 1-33 0 0,4 4 5 0 0,0-1-55 0 0,0 1-48 0 0,1-1-40 0 0,0 0-23 0 0,0 0-34 0 0,1-3 8 0 0,-1 4-2 0 0,0 0 44 0 0,0 0-53 0 0,0-1 1 0 0,0 1-1 0 0,0 0 1 0 0,0 0 0 0 0,-1-1-1 0 0,1 1 1 0 0,0 0-1 0 0,-1 0 1 0 0,1 0 0 0 0,0 0-1 0 0,-1-1 1 0 0,0 1-1 0 0,1 0 1 0 0,-1 0 0 0 0,1 0-1 0 0,-1 0 1 0 0,0 0-37 0 0,-17-10 534 0 0,15 10-451 0 0,0-1 0 0 0,1 0 0 0 0,-1 1 0 0 0,0-1 0 0 0,1 0 0 0 0,-2-2-83 0 0,-2-1 160 0 0,-10-11 530 0 0,11 12-554 0 0,3 3-115 0 0,0 0-40 0 0,-2-2 82 0 0,3 3-48 0 0,0 0 0 0 0,1 0 0 0 0,-1-1 0 0 0,1 1 0 0 0,-1 0 0 0 0,0-1 0 0 0,1 1 0 0 0,-1 0 0 0 0,1-1 0 0 0,-1 1 0 0 0,1-1 0 0 0,-1 1 0 0 0,1-1 0 0 0,0 1 0 0 0,-1-1 0 0 0,1 1 0 0 0,-1-1 0 0 0,1 1 0 0 0,0-1 0 0 0,0 0 0 0 0,-1 1 0 0 0,1-1-15 0 0,-2-4 61 0 0,1 4-49 0 0,1 0 0 0 0,-1 0 1 0 0,1 1-1 0 0,-1-1 0 0 0,0 0 1 0 0,1 0-1 0 0,-1 1 0 0 0,0-1 1 0 0,1 0-1 0 0,-1 1 0 0 0,0-1 1 0 0,0 0-1 0 0,0 1 0 0 0,0-1 1 0 0,0 1-1 0 0,1 0 0 0 0,-1-1 1 0 0,0 1-1 0 0,0 0 1 0 0,0-1-1 0 0,0 1 0 0 0,0 0 1 0 0,0 0-1 0 0,0 0 0 0 0,0 0 1 0 0,-1 0-13 0 0,-1 0 23 0 0,1 0-1 0 0,0-1 1 0 0,0 1 0 0 0,0-1 0 0 0,-1 1 0 0 0,1-1 0 0 0,0 0 0 0 0,0 0-23 0 0,-11-9 128 0 0,10 8-31 0 0,0 1-46 0 0,-6 1-35 0 0,7 1 1 0 0,-9-1-3 0 0,-9 0 73 0 0,2 0-24 0 0,-9 0-57 0 0,12 2-6 0 0,0 8 0 0 0,6-7 0 0 0,4 1 0 0 0,-8 20 0 0 0,12-22 0 0 0,-14 28 0 0 0,10 1 0 0 0,0-24 0 0 0,4-5 0 0 0,0-1 0 0 0,1 0 0 0 0,-1 1 0 0 0,0-1 0 0 0,0 1 0 0 0,1-1 0 0 0,-1 1 0 0 0,1-1 0 0 0,-1 1 0 0 0,1-1 0 0 0,0 1 0 0 0,0-1 0 0 0,-1 1 0 0 0,1 0 0 0 0,0 404 272 0 0,0-404-269 0 0,0 1 0 0 0,0-1 0 0 0,1 1 0 0 0,-1-1 0 0 0,0 1 0 0 0,1-1 0 0 0,-1 1 0 0 0,1-1-1 0 0,0 0 1 0 0,0 1 0 0 0,0-1 0 0 0,1 1-3 0 0,-1 0 5 0 0,0-1-1 0 0,0 0 0 0 0,0 0 1 0 0,0 1-1 0 0,0-1 1 0 0,-1 1-1 0 0,1-1 1 0 0,-1 1-1 0 0,0-1 1 0 0,1 1-1 0 0,-1-1 0 0 0,-1 2-4 0 0,2 0 16 0 0,-1 0-1 0 0,1 0 0 0 0,-1-1 0 0 0,1 1 0 0 0,0 0 1 0 0,0-1-1 0 0,1 1 0 0 0,-1 0 0 0 0,1-1 0 0 0,1 3-15 0 0,2 24 151 0 0,0-22-103 0 0,-4-7-35 0 0,0 1 0 0 0,-1-1-1 0 0,1 0 1 0 0,0 1 0 0 0,0-1-1 0 0,-1 1 1 0 0,1-1 0 0 0,-1 1-1 0 0,1-1 1 0 0,-1 1 0 0 0,0-1-1 0 0,1 1 1 0 0,-1 0-1 0 0,0-1-12 0 0,0 6 65 0 0,0 9 152 0 0,0-13-183 0 0,0-1-39 0 0,0 1 70 0 0,0-1-1 0 0,0 8 2 0 0,0-7-21 0 0,0-3-98 0 0,0 0-21 0 0,0 0 21 0 0,0 0-11 0 0,0 0-38 0 0,0 0-103 0 0,0 0-181 0 0,0 0 209 0 0,0 0-37 0 0,0 0-72 0 0,0 0 96 0 0,0 0-38 0 0,0 0-40 0 0,0 0-37 0 0,0 0-408 0 0,0 0 104 0 0,0 0-53 0 0,0 0-773 0 0,0 0-604 0 0,0 0-1152 0 0</inkml:trace>
  <inkml:trace contextRef="#ctx0" brushRef="#br0" timeOffset="335.02">2 380 7688 0 0,'0'2'166'0'0,"-1"2"-82"0"0,1-4-81 0 0,0 0 0 0 0,0 1 0 0 0,0-1 0 0 0,0 0 0 0 0,0 0 0 0 0,0 0 0 0 0,0 1 0 0 0,0-1 0 0 0,0 0 0 0 0,0 0 0 0 0,0 0 0 0 0,0 1 0 0 0,0-1 0 0 0,0 0 0 0 0,0 0 0 0 0,0 1 0 0 0,0-1 0 0 0,0 0 0 0 0,0 0 0 0 0,0 0 0 0 0,0 1 0 0 0,1-1 1 0 0,-1 0-1 0 0,0 0 0 0 0,0 0 0 0 0,0 0 0 0 0,0 1 0 0 0,0-1 0 0 0,1 0 0 0 0,-1 0 0 0 0,0 0 0 0 0,0 0 0 0 0,0 0 0 0 0,0 0 0 0 0,1 0 0 0 0,-1 1 0 0 0,0-1 0 0 0,0 0-3 0 0,4 1 61 0 0,2-1 34 0 0,1 1 45 0 0,4-1 55 0 0,-6 0 536 0 0,1 0-45 0 0,-1 0-42 0 0,0 0-41 0 0,1 0-41 0 0,-1 0-39 0 0,1 0-38 0 0,-1 0-36 0 0,0 0-35 0 0,1 0-34 0 0,4 0 284 0 0,1 0-119 0 0,0 0-109 0 0,-1 0-119 0 0,0 0-78 0 0,0 0-68 0 0,0 0-61 0 0,7 0-39 0 0,0 0-107 0 0,38 0-341 0 0,-43 0 337 0 0,0 0 45 0 0,0 0 60 0 0,0 0 76 0 0,0 0 91 0 0,0 0 103 0 0,-4 0-314 0 0,-1 1 0 0 0,1 0-1 0 0,-1 1 1 0 0,1-1-1 0 0,0 2-20 0 0,-1-1 17 0 0,1-1-1 0 0,-1 1 1 0 0,0-1-1 0 0,0 0 1 0 0,2-1-17 0 0,60 0 21 0 0,-54 0-56 0 0,0 0-35 0 0,2 0-64 0 0,-1 0-71 0 0,0 0-86 0 0,0 0-99 0 0,1 0-215 0 0</inkml:trace>
  <inkml:trace contextRef="#ctx0" brushRef="#br0" timeOffset="760.76">803 380 5848 0 0,'0'0'168'0'0,"5"0"-3"0"0,7 0-106 0 0,-4 0 39 0 0,-4 0 102 0 0,-3 0 230 0 0,-1 0 391 0 0,0 0 38 0 0,0 0-352 0 0,0 0-200 0 0,3 0-41 0 0,-1 0-39 0 0,2 1 128 0 0,-1 1-66 0 0,-1 0-167 0 0,-2 0 20 0 0,-1 2 78 0 0,-3-2-8 0 0,-1-1 50 0 0,-1 0 111 0 0,5-1-359 0 0,1 0-1 0 0,-1 0 1 0 0,1 0-1 0 0,0 0 1 0 0,-1 0 0 0 0,1 0-1 0 0,-1 0 1 0 0,1 0-1 0 0,0 0 1 0 0,-1 0-1 0 0,1 0 1 0 0,-1 0-1 0 0,1 1 1 0 0,0-1-1 0 0,-1 0 1 0 0,1 0-1 0 0,0 0 1 0 0,-1 1-1 0 0,1-1 1 0 0,0 0 0 0 0,-1 0-1 0 0,1 1 1 0 0,0-1-1 0 0,0 0 1 0 0,-1 1-1 0 0,1-1 1 0 0,0 0-1 0 0,0 1 1 0 0,0-1-1 0 0,-1 0 1 0 0,1 1-14 0 0,-4 6 218 0 0,-1-5-61 0 0,-1 2-34 0 0,-7 3 49 0 0,9-5-115 0 0,-3 1 34 0 0,-10 6 110 0 0,15-8-181 0 0,0 0-1 0 0,1 1 1 0 0,-1-1-1 0 0,0 0 1 0 0,1 1-1 0 0,-1 0 1 0 0,1-1 0 0 0,0 1-1 0 0,-1 0 1 0 0,1-1-1 0 0,0 1 1 0 0,0 0-20 0 0,-4 8 81 0 0,5-7-67 0 0,-1-1 1 0 0,-1 0-1 0 0,1 0 0 0 0,0 0 1 0 0,0 0-1 0 0,-1 0 0 0 0,1 0 1 0 0,-1 0-1 0 0,0 0-14 0 0,-3 3 30 0 0,2-2-12 0 0,0-1-1 0 0,1 1 1 0 0,-1 0 0 0 0,1-1-1 0 0,0 1 1 0 0,0 1-1 0 0,0-1 1 0 0,0 0 0 0 0,0 0-1 0 0,1 1 1 0 0,0-1 0 0 0,-1 3-18 0 0,-10 18 61 0 0,8-18-31 0 0,0 1 0 0 0,0 0 0 0 0,1 0 0 0 0,-1 3-30 0 0,2-3-1 0 0,0-1 16 0 0,0 0 0 0 0,0 0 0 0 0,1 0 0 0 0,0 0 0 0 0,0 0 0 0 0,0 0 0 0 0,1 5-15 0 0,0 47 147 0 0,0-57-144 0 0,0-1 0 0 0,-1 1 0 0 0,1-1 0 0 0,0 1 0 0 0,0-1 1 0 0,0 1-1 0 0,0-1 0 0 0,0 1 0 0 0,0-1 0 0 0,0 1 0 0 0,1-1 1 0 0,-1 1-1 0 0,0-1 0 0 0,0 0 0 0 0,0 1 0 0 0,0-1 0 0 0,1 1 1 0 0,-1-1-1 0 0,0 1 0 0 0,0-1 0 0 0,1 0 0 0 0,-1 1 0 0 0,0-1 1 0 0,1 0-1 0 0,-1 1 0 0 0,0-1 0 0 0,1 0 0 0 0,-1 1 0 0 0,0-1 1 0 0,1 0-1 0 0,-1 0 0 0 0,1 1-3 0 0,5 3 53 0 0,12 24 194 0 0,-12-22-182 0 0,10 9 189 0 0,-11-11-204 0 0,1-2-46 0 0,10 0 56 0 0,-14-3-46 0 0,0 1-1 0 0,1 0 0 0 0,-1 0 1 0 0,0 1-1 0 0,1-1 0 0 0,-1 0 1 0 0,0 1-1 0 0,0-1 0 0 0,0 1 1 0 0,3 1-14 0 0,23 8 127 0 0,-25-9-117 0 0,0 0 0 0 0,1-1 0 0 0,-1 1 0 0 0,1-1 0 0 0,-1 0 0 0 0,1 0 0 0 0,-1 0 0 0 0,0 0 0 0 0,1-1 0 0 0,-1 1 0 0 0,1-1 1 0 0,0 0-11 0 0,11-5 50 0 0,-12 5-40 0 0,0 0 0 0 0,0 0 0 0 0,0 0 1 0 0,0 0-1 0 0,1 0 0 0 0,-1 1 0 0 0,0-1 1 0 0,2 1-11 0 0,-2 0 1 0 0,0 0 0 0 0,0 0 1 0 0,0-1-1 0 0,1 1 1 0 0,-1-1-1 0 0,0 0 0 0 0,0 0 1 0 0,-1 0-1 0 0,1 0 1 0 0,2-1-2 0 0,5-3 10 0 0,-7 4-3 0 0,0 1-2 0 0,-1-1 0 0 0,0 1 0 0 0,1-1 0 0 0,-1 0-1 0 0,0 0 1 0 0,0 0 0 0 0,0-1 0 0 0,0 1 0 0 0,0 0 0 0 0,0-1 0 0 0,0 1-1 0 0,0-1 1 0 0,0 0-5 0 0,2-1 12 0 0,-1 0 0 0 0,1 0 1 0 0,0 0-1 0 0,0 1 0 0 0,2-1-12 0 0,-3 2 4 0 0,0-1 1 0 0,-1 1-1 0 0,1-1 0 0 0,0 0 1 0 0,-1 0-1 0 0,0 1 0 0 0,1-1 1 0 0,-1-1-1 0 0,0 1 0 0 0,0 0 1 0 0,0-1-1 0 0,0 1 1 0 0,0-2-5 0 0,13-26 53 0 0,-14 27-52 0 0,0 1 0 0 0,0-1 0 0 0,-1 0-1 0 0,1 0 1 0 0,-1 0 0 0 0,0 1 0 0 0,0-1 0 0 0,0 0 0 0 0,0 0 0 0 0,0 0 0 0 0,-1 0-1 0 0,1-6 1 0 0,-2-11-32 0 0,-6-13-121 0 0,5 26 136 0 0,2 4-9 0 0,0-1 1 0 0,1 1 0 0 0,-1-1-1 0 0,1 1 1 0 0,-1-1-1 0 0,1 1 1 0 0,0-1 0 0 0,0 1-1 0 0,1-2 25 0 0,0-5-81 0 0,-1 7 25 0 0,0 0 1 0 0,0 0 0 0 0,-1 0 0 0 0,1 0 0 0 0,0-1 0 0 0,-1 1 0 0 0,0 0 0 0 0,0 0 0 0 0,0 0 0 0 0,0 0 0 0 0,0 0-1 0 0,-2-2 56 0 0,0 0-77 0 0,0-11-331 0 0,1 1-43 0 0,-1 11 288 0 0,1 1-13 0 0,1 1 18 0 0,-1 0-49 0 0,1 0-59 0 0,0 0-68 0 0,0 1 18 0 0,1-1-43 0 0,-1 1-40 0 0,1-1-33 0 0,0 1-126 0 0,-1-1-33 0 0,1-4-1306 0 0,0 6 1811 0 0</inkml:trace>
  <inkml:trace contextRef="#ctx0" brushRef="#br0" timeOffset="1184.81">1226 501 8520 0 0,'0'2'190'0'0,"0"12"-7"0"0,0 0-36 0 0,0 31 254 0 0,0-25-185 0 0,0 0 85 0 0,0-10-107 0 0,0 1 35 0 0,0 0 72 0 0,0 1 56 0 0,0-1 62 0 0,0 1 69 0 0,0 0 76 0 0,0-1 82 0 0,0 1 89 0 0,0 0 95 0 0,1-8-619 0 0,0 1-33 0 0,5 6 234 0 0,0 1-29 0 0,-5-4-40 0 0,-1-5 120 0 0,0-1-100 0 0,0 24 258 0 0,0-24-338 0 0,0-2-90 0 0,0 0-38 0 0,0 0-10 0 0,0 0-6 0 0,0 0-23 0 0,0 0-11 0 0,0 0-1 0 0,0 0-5 0 0,0 0-23 0 0,0-2-11 0 0,0-2-43 0 0,0 0-3 0 0,0-8 37 0 0,0 4-22 0 0,0-19 57 0 0,0 0-43 0 0,0-53-30 0 0,0 79-16 0 0,0-1 0 0 0,0 0 0 0 0,1 1 0 0 0,-1-1 0 0 0,0 1 0 0 0,1-1 0 0 0,-1 0-1 0 0,0 1 1 0 0,1-1 0 0 0,0 1 0 0 0,-1-1 0 0 0,1 1 0 0 0,0 0 0 0 0,0-1-2 0 0,5-10 27 0 0,-5 8-25 0 0,0 0 0 0 0,-1 0 0 0 0,0 0 1 0 0,1 0-1 0 0,-1-4-2 0 0,-1 4 0 0 0,1 0 0 0 0,1 0 0 0 0,-1 0-1 0 0,1 0 1 0 0,0-3 0 0 0,1 2 0 0 0,0 1 0 0 0,0-1 0 0 0,0 1 0 0 0,1 0 0 0 0,1-2 0 0 0,6-12 0 0 0,-8 13 0 0 0,0 0 0 0 0,1 1 0 0 0,-1-1 0 0 0,1 0 1 0 0,0 1-1 0 0,0-1 0 0 0,3-2 0 0 0,28-27-38 0 0,-14 15 3 0 0,-7 9 29 0 0,-11 9-3 0 0,1 0 0 0 0,-1 0-1 0 0,1 1 1 0 0,0-1-1 0 0,-1 0 1 0 0,1 1 0 0 0,0 0-1 0 0,0 0 1 0 0,-1 0-1 0 0,1 0 1 0 0,1 0 9 0 0,-3 0-6 0 0,1 0 0 0 0,0-1 0 0 0,-1 1 0 0 0,1 0 0 0 0,0-1 0 0 0,-1 0 0 0 0,1 1 0 0 0,0-1 0 0 0,-1 0 0 0 0,2 0 6 0 0,8-3-7 0 0,0 8 1 0 0,-9-3 1 0 0,-1 0 0 0 0,1-1-1 0 0,-1 1 1 0 0,1 0-1 0 0,0-1 1 0 0,-1 1 0 0 0,1-1-1 0 0,0 0 1 0 0,-1 1-1 0 0,2-1 6 0 0,13-1-11 0 0,-12 1 11 0 0,0-1 0 0 0,0 1 0 0 0,0 0 0 0 0,1 0 0 0 0,-1 0 0 0 0,0 1-1 0 0,0-1 1 0 0,0 1 0 0 0,4 1 0 0 0,-1 3 0 0 0,-5-4 0 0 0,-1 0 0 0 0,0 0 0 0 0,1 0 0 0 0,-1-1 0 0 0,1 1 0 0 0,-1 0 0 0 0,1-1 0 0 0,-1 1 0 0 0,1-1 0 0 0,-1 0 0 0 0,1 1 0 0 0,-1-1 0 0 0,1 0 0 0 0,0 0 0 0 0,3-1 0 0 0,-3 2 0 0 0,21 12 0 0 0,-10-8 0 0 0,-12-2 0 0 0,0 0 3 0 0,14 6-58 0 0,-6-4-57 0 0,0 0-89 0 0,1-3-58 0 0,-9-2 180 0 0,0 0-9 0 0,-1 1-24 0 0,0-1-49 0 0,1 0-19 0 0,-1 1-49 0 0,0-1-57 0 0,0 1-63 0 0,0 0-67 0 0,0 0-64 0 0,0 0-57 0 0,0 0-48 0 0,0 1-173 0 0,0-1-48 0 0,0 1-209 0 0,0 2-559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23.8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46 9672 0 0,'0'0'282'0'0,"0"0"-2"0"0,0 0-209 0 0,0 2-43 0 0,4 12 25 0 0,4-3 77 0 0,-5-8 33 0 0,-2 1-72 0 0,-1 0-45 0 0,-1 0-22 0 0,1-1 32 0 0,0-2-29 0 0,0 1 0 0 0,0 0 0 0 0,0-1 0 0 0,1 1-1 0 0,-1-1 1 0 0,1 1 0 0 0,-1-1 0 0 0,1 1 0 0 0,-1-1 0 0 0,1 1 0 0 0,0-1 0 0 0,0 1 0 0 0,0-1 0 0 0,0 0-27 0 0,3 7 172 0 0,9 19 517 0 0,-6-9-289 0 0,-1-3-130 0 0,-1-2-74 0 0,7 17 521 0 0,-3-14-279 0 0,0 1-35 0 0,-4-4-49 0 0,1-9-125 0 0,-5-4-214 0 0,-1 0-1 0 0,0 1 1 0 0,1-1-1 0 0,-1 0 1 0 0,1 0 0 0 0,-1 1-1 0 0,0-1 1 0 0,1 0-1 0 0,-1 1 1 0 0,0-1-1 0 0,1 0 1 0 0,-1 1 0 0 0,0-1-1 0 0,0 1 1 0 0,1-1-1 0 0,-1 1 1 0 0,0-1-1 0 0,0 0 1 0 0,0 1 0 0 0,1-1-1 0 0,-1 1 1 0 0,0-1-1 0 0,0 1 1 0 0,0-1-1 0 0,0 1 1 0 0,0-1 0 0 0,0 1-1 0 0,0-1 1 0 0,0 1-1 0 0,0-1 1 0 0,0 1 0 0 0,0-1-15 0 0,0 13 309 0 0,0-10-18 0 0,0-1-4 0 0,0 8-8 0 0,0-7-39 0 0,0-3-16 0 0,0 0-7 0 0,0 0-15 0 0,0 0-64 0 0,0 2-30 0 0,-3 5-46 0 0,2-6-52 0 0,1-1 1 0 0,-1 1-1 0 0,1-1 0 0 0,-1 1 1 0 0,0-1-1 0 0,1 1 1 0 0,-1-1-1 0 0,0 1 0 0 0,1-1 1 0 0,-1 1-1 0 0,0-1 0 0 0,0 0 1 0 0,1 0-1 0 0,-1 1 1 0 0,0-1-1 0 0,0 0 0 0 0,0 0 1 0 0,0 0-1 0 0,1 0 0 0 0,-1 0 1 0 0,0 0-1 0 0,0 0 1 0 0,0 0-11 0 0,-6-4 43 0 0,2-6 21 0 0,-5 5-10 0 0,5-5-30 0 0,-5 5 29 0 0,-6-23 27 0 0,16 27-79 0 0,0 0 0 0 0,0 0-1 0 0,-1 0 1 0 0,1 0 0 0 0,0 0 0 0 0,0 0-1 0 0,0 0 1 0 0,0 0 0 0 0,0 0 0 0 0,0 0-1 0 0,0 0 1 0 0,0 0 0 0 0,1 0 0 0 0,-1 0 0 0 0,0 0-1 0 0,1 0 1 0 0,-1 0 0 0 0,1 0 0 0 0,-1 0-1 0 0,1 0 1 0 0,-1 0 0 0 0,1 0 0 0 0,-1 0-1 0 0,1 0 0 0 0,0 0 5 0 0,0-1 0 0 0,0 1 0 0 0,0-1 0 0 0,0 1 0 0 0,-1-1 0 0 0,1 1 0 0 0,0-1 0 0 0,-1 0 0 0 0,0 1 0 0 0,1-1 0 0 0,-1-1-5 0 0,1 0 1 0 0,-1-1 0 0 0,1 1 0 0 0,0 0 0 0 0,0 0 1 0 0,0 0-1 0 0,0 0 0 0 0,1 0 0 0 0,-1 0 0 0 0,1 0 0 0 0,0 0 0 0 0,0 1 0 0 0,0-1-1 0 0,9-16-1 0 0,-10 15 1 0 0,1 0 0 0 0,-1 0 0 0 0,1 0 0 0 0,0 0 0 0 0,1 0-1 0 0,-1 1 1 0 0,1-1 0 0 0,0 1 0 0 0,1-2-8 0 0,0 1 0 0 0,1 1 1 0 0,-1-1-1 0 0,1 0 0 0 0,0 1 0 0 0,0 0 0 0 0,0 0 0 0 0,2 0 8 0 0,-4 1 0 0 0,0 0 0 0 0,0 0 0 0 0,0-1 0 0 0,0 1 0 0 0,0-1 0 0 0,-1 0 0 0 0,1 0 0 0 0,1-1 0 0 0,0-1 0 0 0,1 1 0 0 0,-1 0 0 0 0,4-1 0 0 0,12-4-4 0 0,2 0-45 0 0,24-16 38 0 0,-31 22-9 0 0,0 1-73 0 0,-12 0 18 0 0,2-1 72 0 0,2-1 22 0 0,-5 3-63 0 0,1 0-47 0 0,-1 0-33 0 0,1 1-50 0 0,-1-1-60 0 0,1 1-67 0 0,-1 0 30 0 0,-1 0-44 0 0,1 0-39 0 0,-1 0-37 0 0,2 0-254 0 0,-1 0-59 0 0,0 0-47 0 0,0 0-35 0 0,4 0-1407 0 0,4 0-1248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24.5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7792 0 0,'0'0'230'0'0,"0"3"-16"0"0,0 5-170 0 0,0 17-36 0 0,0-18 48 0 0,1-5 47 0 0,1 1 116 0 0,6 9 108 0 0,-5 3 111 0 0,-1 2 91 0 0,-2 1 75 0 0,0-7-207 0 0,1 0-5 0 0,5 1 54 0 0,0 0-41 0 0,-4-1-84 0 0,-2-8-200 0 0,0 7 156 0 0,0 12 304 0 0,0-14-344 0 0,0 1 63 0 0,0 2 65 0 0,3 0-102 0 0,6 3 37 0 0,-6-12-13 0 0,-3-2 1 0 0,0 0 0 0 0,0 0-12 0 0,0 0-51 0 0,0 0-23 0 0,0 0-2 0 0,0 0 0 0 0,0 0 0 0 0,0 0 0 0 0,0 0 0 0 0,0 0-14 0 0,0 0-62 0 0,0-2-27 0 0,-1-26 61 0 0,0-21-23 0 0,1 43-128 0 0,0 0-1 0 0,1-1 1 0 0,-1 1-1 0 0,2 0 0 0 0,-1-2-6 0 0,25-43-146 0 0,-24 40 131 0 0,-2 9 11 0 0,0 1 0 0 0,0-1 0 0 0,1 1 0 0 0,-1-1 0 0 0,0 1 0 0 0,1-1 0 0 0,-1 1 0 0 0,1 0 1 0 0,-1-1-1 0 0,1 1 0 0 0,-1 0 0 0 0,1-1 0 0 0,0 1 0 0 0,0 0 0 0 0,0 0 0 0 0,0 0 0 0 0,0 0 0 0 0,0 0 0 0 0,0 0 0 0 0,0 0 0 0 0,1-1 4 0 0,8-2-20 0 0,-8 3 11 0 0,1 0-1 0 0,-1 0 0 0 0,0-1 1 0 0,0 1-1 0 0,0 0 1 0 0,0-1-1 0 0,0 1 0 0 0,0-1 1 0 0,-1 0 9 0 0,6-5-37 0 0,-4 4 29 0 0,0 1 1 0 0,-1-1-1 0 0,1 0 0 0 0,0 1 0 0 0,1-1 1 0 0,-1 1-1 0 0,0 0 8 0 0,9-1-76 0 0,-9 3 3 0 0,-1 0 9 0 0,2 0 55 0 0,-2 0 1 0 0,1 0 0 0 0,-1 0 0 0 0,0 0 1 0 0,0 0-1 0 0,1 0 0 0 0,-1 1 0 0 0,0-1 0 0 0,0 1 0 0 0,2 0 8 0 0,24 14-14 0 0,-23-5 14 0 0,5-4 0 0 0,-9-5 0 0 0,0-1 0 0 0,0 0 0 0 0,0 1 0 0 0,0-1 0 0 0,0 1 0 0 0,0-1 0 0 0,0 1 0 0 0,0 0 0 0 0,0-1 0 0 0,0 1 0 0 0,-1 0 0 0 0,1 0 0 0 0,0 0 0 0 0,0-1 0 0 0,-1 1 0 0 0,1 1 0 0 0,4 10 0 0 0,-1-10 0 0 0,2 4 0 0 0,-1 14 0 0 0,2-13 0 0 0,-6-6 0 0 0,-1-1 0 0 0,0 0 0 0 0,1 0 0 0 0,-1 1 0 0 0,1-1 0 0 0,-1 0 0 0 0,0 1 0 0 0,1-1 0 0 0,-1 1 0 0 0,0-1 0 0 0,0 0 0 0 0,1 1 0 0 0,-1-1 0 0 0,0 1 0 0 0,0-1 0 0 0,0 1 0 0 0,1-1 0 0 0,-1 1 0 0 0,0-1 0 0 0,0 1 0 0 0,0-1 0 0 0,0 1 0 0 0,0-1 0 0 0,0 1 0 0 0,0-1 0 0 0,0 0 0 0 0,0 1 0 0 0,0-1 0 0 0,0 1 0 0 0,0 5 0 0 0,-1-4 0 0 0,1-1 0 0 0,0 1 0 0 0,0 0 0 0 0,0-1 0 0 0,0 1 0 0 0,0-1 0 0 0,0 1 0 0 0,1-1 0 0 0,-1 1 0 0 0,1 0 0 0 0,-1-1 0 0 0,1 2 0 0 0,9 2 0 0 0,-9-4 0 0 0,-1-1 0 0 0,0 1 0 0 0,1 0 0 0 0,-1 0 0 0 0,0-1 0 0 0,1 1 0 0 0,-1 0 0 0 0,0 0 0 0 0,0 0 0 0 0,0-1 0 0 0,0 1 0 0 0,0 0 0 0 0,0 0 0 0 0,0 0 0 0 0,0 3-244 0 0,0 2-162 0 0,0-2 38 0 0,0 2-274 0 0,0-3 140 0 0,0-1-579 0 0,0-2 364 0 0,0 1 303 0 0,0 1-51 0 0,0 0-1656 0 0,0-1-1206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25.3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48 8960 0 0,'-3'0'58'0'0,"-2"0"-3"0"0,3 0 9 0 0,0 0 61 0 0,-1 0 93 0 0,3 1-153 0 0,0 1-37 0 0,-1 9 0 0 0,0 4 54 0 0,1-12-52 0 0,0 0 0 0 0,0 0 0 0 0,0 0 0 0 0,0 1-1 0 0,1-1 1 0 0,-1 0 0 0 0,1 0 0 0 0,0 0 0 0 0,0 1-30 0 0,4 4 64 0 0,0 1 73 0 0,-3-3-26 0 0,-1 1 41 0 0,-1 4 145 0 0,1-1-75 0 0,1 0-32 0 0,5 14 189 0 0,-4-14-204 0 0,1 3 116 0 0,1-3-113 0 0,-1 0-21 0 0,-2-2-13 0 0,0-1 20 0 0,-2 1 55 0 0,0 1 0 0 0,2-3-60 0 0,0 1-27 0 0,2 1-2 0 0,-1 1-2 0 0,0-3-3 0 0,-2 1 27 0 0,-1 2 59 0 0,2 1 65 0 0,3 1 39 0 0,2 2-8 0 0,-6 0-63 0 0,-1-10-249 0 0,1 1 45 0 0,-1 1 52 0 0,0 0 35 0 0,-1 15 379 0 0,-1-14-331 0 0,0-2-103 0 0,-1 0-6 0 0,-1 3 19 0 0,2-2 23 0 0,1 0 46 0 0,0 1 83 0 0,-1-4-10 0 0,-8 8-23 0 0,7-7-11 0 0,3-3-1 0 0,-5 0-36 0 0,1 0-80 0 0,-1 0-53 0 0,-5 0-25 0 0,4 0 71 0 0,3-3-11 0 0,-2-5-31 0 0,-1 0-1 0 0,1-1 0 0 0,1 1 1 0 0,-1-2-27 0 0,5 10 0 0 0,-1-2 7 0 0,1 0-1 0 0,-1-1 1 0 0,0 1 0 0 0,1 0 0 0 0,0-1 0 0 0,-1 1-1 0 0,1 0 1 0 0,0-1 0 0 0,0 1 0 0 0,1 0 0 0 0,-1-1-1 0 0,0 1 1 0 0,1-1 0 0 0,-1 1 0 0 0,1 0 0 0 0,0 0-1 0 0,0-1 1 0 0,0 1 0 0 0,0 0 0 0 0,1-1-7 0 0,3-11 10 0 0,0-13-10 0 0,5-4 0 0 0,-7 20 0 0 0,-2 7 0 0 0,-1 1 0 0 0,1-1 0 0 0,1 0 0 0 0,-1 1 0 0 0,0-1 0 0 0,1 1 0 0 0,0 0 0 0 0,0-1 0 0 0,1-1 0 0 0,-1 2 0 0 0,-1 0 0 0 0,1-1 0 0 0,-1 1 0 0 0,1-1 0 0 0,-1 1 0 0 0,0-1 0 0 0,0 0 0 0 0,8-25 0 0 0,-7 26 0 0 0,0 0 0 0 0,0 0 0 0 0,0 0 0 0 0,0 0 0 0 0,1 1 0 0 0,1-3 0 0 0,1 0 0 0 0,0 1 0 0 0,-1-2 0 0 0,1 1 0 0 0,-1-1 0 0 0,0 0 0 0 0,0 1 0 0 0,0 0 0 0 0,0 1 0 0 0,0-1 0 0 0,1 1 0 0 0,0 0 0 0 0,0 0 0 0 0,3-2 0 0 0,28-24 0 0 0,-23 21-4 0 0,0-1 0 0 0,0 0-1 0 0,5-7 5 0 0,-11 12-82 0 0,1 0 53 0 0,-4 4 38 0 0,0 0-1 0 0,0-1 1 0 0,0 2-1 0 0,-1-1 0 0 0,1 0 1 0 0,1 1-9 0 0,11-1-12 0 0,-8 1-30 0 0,0 0-34 0 0,2 0-93 0 0,0 1-93 0 0,-3-1 25 0 0,-1 1-55 0 0,0-1-62 0 0,-1 0-66 0 0,-4 0 150 0 0,-1 0-38 0 0,1 0-413 0 0,-1 0 103 0 0,0 0-53 0 0,0 0-786 0 0,0 0-617 0 0,0 0-1173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25.7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0 152 5904 0 0,'0'0'169'0'0,"3"0"2"0"0,1 0-141 0 0,-2 0-29 0 0,0 0-1 0 0,0 0 1 0 0,1 0 0 0 0,-1 0-1 0 0,0 0 1 0 0,0 1 0 0 0,1-1-1 0 0,-1 1 1 0 0,2 0-1 0 0,3 3-11 0 0,5 3 17 0 0,-1-6 67 0 0,0-1 181 0 0,-8-1-155 0 0,0 1-1 0 0,0 0 0 0 0,0 0 1 0 0,0 0-1 0 0,1 0 0 0 0,-1 1 0 0 0,0-1 1 0 0,0 1-1 0 0,0 0 0 0 0,0 0-98 0 0,5 4 219 0 0,1 0 113 0 0,-3-3-122 0 0,1-2 40 0 0,36 0 1353 0 0,-25 0-964 0 0,-7-1-259 0 0,-2-4-70 0 0,4-1 26 0 0,9 1 161 0 0,-14-2-135 0 0,-8 6-345 0 0,0 1 0 0 0,1 0-1 0 0,-1-1 1 0 0,0 1 0 0 0,1-1-1 0 0,-1 1 1 0 0,0 0 0 0 0,1-1-1 0 0,-1 1 1 0 0,0 0 0 0 0,1 0-1 0 0,-1-1 1 0 0,1 1-1 0 0,-1 0 1 0 0,1 0 0 0 0,-1-1-1 0 0,0 1 1 0 0,1 0 0 0 0,-1 0-1 0 0,1 0 1 0 0,-1 0 0 0 0,1 0-1 0 0,-1 0 1 0 0,1 0 0 0 0,-1 0-1 0 0,1 0 1 0 0,-1 0 0 0 0,1 0-1 0 0,-1 0-16 0 0,10-1 246 0 0,-3-2-37 0 0,-1-1-37 0 0,-1 0-36 0 0,-3 2-39 0 0,-1 1 6 0 0,1-1 29 0 0,8-9-17 0 0,-7 8-14 0 0,-2-1-54 0 0,-2-3-18 0 0,1 6-16 0 0,0-9 94 0 0,0 9-99 0 0,1 0-1 0 0,-1 0 1 0 0,0-1-1 0 0,0 1 1 0 0,0 0-1 0 0,0-1 1 0 0,0 1 0 0 0,-1 0-1 0 0,1 0 1 0 0,0-1-1 0 0,-1 1 1 0 0,1 0-1 0 0,-1 0 1 0 0,1-1-1 0 0,-1 1-7 0 0,-9-4 86 0 0,5-5 2 0 0,-5 5 0 0 0,3-8-15 0 0,-14-2-58 0 0,14 6-4 0 0,7 9-9 0 0,0-1-1 0 0,0 1 1 0 0,0-1-1 0 0,-1 1 1 0 0,1 0-1 0 0,0-1 1 0 0,-1 1-1 0 0,1 0 1 0 0,0-1-1 0 0,-1 1 1 0 0,1 0-1 0 0,0-1 1 0 0,-1 1-1 0 0,1 0 1 0 0,-1 0-1 0 0,1-1 1 0 0,-1 1-1 0 0,1 0 1 0 0,0 0-1 0 0,-1 0 1 0 0,1 0-1 0 0,-1 0 1 0 0,1 0-1 0 0,-1 0 1 0 0,1 0-1 0 0,-1 0 1 0 0,1 0-1 0 0,-1 0 1 0 0,1 0 0 0 0,-1 0-1 0 0,1 0 1 0 0,-1 0-2 0 0,1 0 0 0 0,-1 0 1 0 0,0 0-1 0 0,1 0 1 0 0,-1 0 0 0 0,0 0-1 0 0,1 0 1 0 0,-1 0-1 0 0,0 0 1 0 0,1 0 0 0 0,-1-1-1 0 0,0 1 1 0 0,1 0 0 0 0,-1 0-1 0 0,1-1 1 0 0,-1 1-1 0 0,1 0 1 0 0,-1-1 0 0 0,1 1-1 0 0,-1-1 1 0 0,1 1 0 0 0,-1-1-1 0 0,1 1 1 0 0,-1-1-1 0 0,1 1 1 0 0,0-1 0 0 0,-1 1-1 0 0,1-1 2 0 0,-1 0-1 0 0,1 1 1 0 0,0-1 0 0 0,-1 1 0 0 0,1-1 0 0 0,-1 1 0 0 0,1 0 0 0 0,-1-1 0 0 0,1 1 0 0 0,-1-1-1 0 0,1 1 1 0 0,-1 0 0 0 0,0-1 0 0 0,1 1 0 0 0,-1 0 0 0 0,1 0 0 0 0,-1-1 0 0 0,0 1 0 0 0,1 0 0 0 0,-1 0-1 0 0,0 0 1 0 0,1 0 0 0 0,-1 0 0 0 0,0 0 0 0 0,1 0 0 0 0,-1 0-2 0 0,-8 0-20 0 0,0 0 58 0 0,-3 0 60 0 0,-3 0 93 0 0,14 0-185 0 0,1 0 0 0 0,-1 0 0 0 0,1 0 0 0 0,-1 0 0 0 0,1 0 0 0 0,-1 0 0 0 0,1 0 0 0 0,-1 0 0 0 0,1 0 0 0 0,-1 0 0 0 0,1 0 0 0 0,-1 0 0 0 0,1 0 0 0 0,0 0 0 0 0,-1 0 0 0 0,1 1 0 0 0,-1-1 0 0 0,1 0 0 0 0,-1 0 0 0 0,1 1 0 0 0,0-1 0 0 0,-1 0 0 0 0,1 0 0 0 0,0 1 0 0 0,-1-1 0 0 0,1 1 0 0 0,0-1 0 0 0,-1 0 0 0 0,1 1 1 0 0,0-1-1 0 0,0 1 0 0 0,-1-1-6 0 0,-3 7 71 0 0,-6-2-47 0 0,-8 22-24 0 0,16-24 6 0 0,-1 1 1 0 0,1-1 0 0 0,0 0 0 0 0,0 1-1 0 0,0-1 1 0 0,0 1 0 0 0,1-1 0 0 0,-1 1 0 0 0,1 0-1 0 0,0 0 1 0 0,0 2-7 0 0,-10 25 59 0 0,9-27-48 0 0,0-1 1 0 0,0 1 0 0 0,1 0-1 0 0,-1 0 1 0 0,1 0-1 0 0,0 0 1 0 0,0 1-12 0 0,0 23 146 0 0,1-8-43 0 0,0 3-31 0 0,0-21-68 0 0,0 0 0 0 0,0-1-1 0 0,0 1 1 0 0,0-1-1 0 0,1 1 1 0 0,-1 0-1 0 0,0-1 1 0 0,1 1-1 0 0,-1-1 1 0 0,1 1-1 0 0,0-1 1 0 0,0 1-1 0 0,-1-1 1 0 0,1 0-1 0 0,1 2-3 0 0,3 4 24 0 0,-1 3-10 0 0,-3-8-7 0 0,0 0 0 0 0,0 1 0 0 0,0-1-1 0 0,0 0 1 0 0,1 0 0 0 0,-1 0 0 0 0,1 0 0 0 0,-1-1-1 0 0,1 1-5 0 0,11 19 81 0 0,-12-19-74 0 0,0-1 1 0 0,-1 1-1 0 0,1 0 1 0 0,0 0-1 0 0,1-1 0 0 0,-1 1 1 0 0,0-1-1 0 0,0 1 1 0 0,1-1-1 0 0,-1 1 1 0 0,0-1-1 0 0,1 0 0 0 0,0 1-8 0 0,6 2 18 0 0,-1-1 0 0 0,1-1-1 0 0,0 1 1 0 0,2 0-18 0 0,20 1-1 0 0,-5-4-50 0 0,0-4-60 0 0,-19 3 26 0 0,3-1 67 0 0,1-1 47 0 0,-4 2-38 0 0,0-1-44 0 0,-1 1-63 0 0,0 0-43 0 0,-1-1-68 0 0,1 1-80 0 0,0 0-91 0 0,-2 0 33 0 0,0 0-57 0 0,0 0-52 0 0,0 0-44 0 0,0 0-154 0 0,1-1-44 0 0,0 0-187 0 0,3-1-499 0 0,-7 3 1366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27.0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137 107 6688 0 0,'0'0'197'0'0,"3"0"-16"0"0,7 0-104 0 0,-2-1-56 0 0,8-4-119 0 0,-13 3 92 0 0,1-1 90 0 0,-2 2 5 0 0,0 0 40 0 0,1 0 46 0 0,0 1 50 0 0,1-1 57 0 0,1 1 62 0 0,-2 0-107 0 0,12 0 452 0 0,-8-2-269 0 0,-2-4-91 0 0,-5 5-311 0 0,0 1-1 0 0,0-1 0 0 0,0 1 0 0 0,1-1 0 0 0,-1 1 1 0 0,0 0-1 0 0,1-1 0 0 0,-1 1 0 0 0,0 0 1 0 0,1-1-1 0 0,-1 1 0 0 0,0 0 0 0 0,1-1 0 0 0,-1 1 1 0 0,1 0-1 0 0,-1 0 0 0 0,1 0 0 0 0,-1-1 1 0 0,0 1-1 0 0,1 0 0 0 0,-1 0 0 0 0,1 0 0 0 0,-1 0 1 0 0,1 0-1 0 0,-1 0 0 0 0,1 0 0 0 0,-1 0 0 0 0,1 0 1 0 0,-1 0-1 0 0,1 0 0 0 0,-1 0 0 0 0,1 0-17 0 0,7 0 244 0 0,-7 0-196 0 0,0-1 0 0 0,0 1 1 0 0,0 0-1 0 0,0 0 0 0 0,0-1 0 0 0,0 1 0 0 0,0-1 1 0 0,0 1-1 0 0,0-1 0 0 0,0 1 0 0 0,0-1 1 0 0,-1 0-1 0 0,1 1-48 0 0,3-4 158 0 0,1-1-38 0 0,-2 3-83 0 0,7-9 153 0 0,-8 9-22 0 0,-2 2-73 0 0,0-3-39 0 0,-3-6-27 0 0,-6 6 43 0 0,9 3-71 0 0,0 0 0 0 0,0 0 0 0 0,-1 0 0 0 0,1 0 0 0 0,0 0 0 0 0,0 0 0 0 0,0 0 1 0 0,0 0-1 0 0,0 0 0 0 0,0 0 0 0 0,0 0 0 0 0,0 0 0 0 0,0 0 0 0 0,0 0 0 0 0,-1 0 0 0 0,1 0 0 0 0,0 0 0 0 0,0 0 0 0 0,0 0 0 0 0,0 0 0 0 0,0 0 0 0 0,0 0 0 0 0,0 0 0 0 0,0 0 0 0 0,0 0 0 0 0,0 0 0 0 0,0 0 0 0 0,0 0 0 0 0,0 0 0 0 0,-1-1 0 0 0,1 1 0 0 0,0 0 0 0 0,0 0 0 0 0,0 0 0 0 0,0 0 0 0 0,0 0 0 0 0,0 0 0 0 0,0 0 0 0 0,0 0 0 0 0,0 0 0 0 0,0 0 1 0 0,0 0-1 0 0,0 0 0 0 0,0-1 0 0 0,0 1 0 0 0,0 0 0 0 0,0 0 0 0 0,0 0 0 0 0,0 0 0 0 0,0 0 0 0 0,0 0 0 0 0,0 0 0 0 0,0 0 0 0 0,0 0 0 0 0,0 0 0 0 0,0-1 0 0 0,0 1-1 0 0,0 0 1 0 0,0 0 1 0 0,0-1-1 0 0,0 1 1 0 0,0-1-1 0 0,0 1 1 0 0,0-1-1 0 0,0 1 1 0 0,0 0-1 0 0,0-1 1 0 0,0 1-1 0 0,0-1 1 0 0,0 1-1 0 0,0 0 1 0 0,0-1-1 0 0,-1 1 1 0 0,1-1-1 0 0,0 1 1 0 0,0 0-1 0 0,0-1 0 0 0,-1 1 1 0 0,1 0-1 0 0,0-1 1 0 0,0 1-1 0 0,-1 0 1 0 0,1 0-1 0 0,0-1 1 0 0,-1 1-1 0 0,1 0 1 0 0,-1 0-1 0 0,1-1 1 0 0,0 1-1 0 0,-1 0 1 0 0,1 0-1 0 0,0 0 1 0 0,-1 0-1 0 0,1 0 1 0 0,-1 0-1 0 0,1-1 1 0 0,-1 1-1 0 0,1 0 0 0 0,0 0 1 0 0,-1 0-1 0 0,1 0 1 0 0,-1 1-1 0 0,1-1 1 0 0,0 0-1 0 0,-1 0-1 0 0,-1 0 8 0 0,0 0-1 0 0,1 0 0 0 0,-1-1 0 0 0,0 1 1 0 0,1 0-1 0 0,-1-1 0 0 0,0 1 0 0 0,1-1 1 0 0,-2 0-8 0 0,-2-1 37 0 0,-9-5 146 0 0,11 6-123 0 0,-1 0 0 0 0,0 1 0 0 0,1-1 0 0 0,-1 1 0 0 0,0 0 0 0 0,-3 0-60 0 0,-1-1 75 0 0,-4 0 13 0 0,3 1 2 0 0,2 2 19 0 0,0 0 43 0 0,-29 15 553 0 0,24-12-527 0 0,2-2-82 0 0,-3 3 96 0 0,1 1-41 0 0,6-3-67 0 0,1 0 0 0 0,-1 1 0 0 0,1 0 0 0 0,0 1-84 0 0,-6 5 129 0 0,7-6-77 0 0,0 1 0 0 0,0-1 1 0 0,1 1-1 0 0,-1 0 0 0 0,1 0 0 0 0,0 0-52 0 0,1 0 34 0 0,-2 6 45 0 0,5 10-54 0 0,-1-11-25 0 0,3 4 0 0 0,6-2-10 0 0,12 8-69 0 0,-9-10 24 0 0,4 0 7 0 0,-1-7 35 0 0,-3-1 28 0 0,3 2 42 0 0,-12-3-43 0 0,0-1-1 0 0,0 0 1 0 0,1 0 0 0 0,-1 0-1 0 0,0-1 1 0 0,1 1 0 0 0,-1-1 0 0 0,0 1-1 0 0,1-1-13 0 0,2 0 17 0 0,-1 0 0 0 0,1 1 1 0 0,-1 0-1 0 0,5 2-17 0 0,-5-2 3 0 0,0 0 0 0 0,1 0 0 0 0,-1 0 1 0 0,5 0-4 0 0,-4-2-46 0 0,0 1 42 0 0,13-4 89 0 0,-7 2-99 0 0,-6 1-46 0 0,0 0-51 0 0,3 0-134 0 0,-4 1 73 0 0,-1 0-37 0 0,-1 0-29 0 0,0 0-37 0 0,3-1-378 0 0,-1 1 87 0 0,-1 0-52 0 0,5-2-732 0 0,4-2-579 0 0,5-4-1098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29.8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0 9072 0 0,'0'0'266'0'0,"0"0"1"0"0,0 0-199 0 0,-2 0-40 0 0,1 0-27 0 0,1 0-1 0 0,0 0 1 0 0,-1 0-1 0 0,1 0 1 0 0,-1 0 0 0 0,1 0-1 0 0,-1 0 1 0 0,1 0-1 0 0,-1 0 1 0 0,1 1 0 0 0,-1-1-1 0 0,1 0 1 0 0,-1 0-1 0 0,1 0 1 0 0,0 1-1 0 0,-1-1 1 0 0,1 0 0 0 0,-1 0-1 0 0,1 1 1 0 0,0-1-1 0 0,-1 0 1 0 0,1 1 0 0 0,0-1-1 0 0,-1 0 1 0 0,1 1-1 0 0,0-1 1 0 0,0 1 0 0 0,-1-1-1 0 0,0 7 72 0 0,1-5 56 0 0,0-2 151 0 0,-2 3 264 0 0,0-1-544 0 0,0 0 63 0 0,1 0 54 0 0,-1 1 44 0 0,-1 3 251 0 0,0 11 724 0 0,4-12-834 0 0,1 1-64 0 0,2 1 73 0 0,2 3 128 0 0,-4 3 91 0 0,-1-5-244 0 0,1-2-46 0 0,2 0 4 0 0,2 2 78 0 0,-5-7-110 0 0,0 0-40 0 0,1 2 72 0 0,-2 0-88 0 0,0 1-80 0 0,0-1-19 0 0,1-1 61 0 0,11 14 338 0 0,1-1-17 0 0,-10 0-46 0 0,-4-9-201 0 0,1 6 70 0 0,3 0-81 0 0,1-5-96 0 0,-3-6-66 0 0,0 1-1 0 0,0-1 1 0 0,0 0-1 0 0,0 1 1 0 0,0-1-1 0 0,-1 1 1 0 0,1-1-1 0 0,-1 1 0 0 0,1-1 1 0 0,-1 1-1 0 0,1-1 1 0 0,-1 1-1 0 0,0-1 1 0 0,0 1-1 0 0,0-1 1 0 0,0 1-1 0 0,0 0 0 0 0,0-1 1 0 0,0 1-1 0 0,-1-1 1 0 0,1 1-1 0 0,0-1 1 0 0,-1 1-1 0 0,0 0-17 0 0,-2 4 31 0 0,-2 5 6 0 0,4-10-36 0 0,1 0 1 0 0,-1 1-1 0 0,1-1 1 0 0,0 1-1 0 0,-1-1 1 0 0,1 1-1 0 0,0-1 1 0 0,0 1-1 0 0,-1-1 1 0 0,1 1-1 0 0,1-1 1 0 0,-1 1-1 0 0,0-1 1 0 0,0 1 0 0 0,0-1-1 0 0,1 2-1 0 0,9 15 43 0 0,-7-3-33 0 0,-3 9-13 0 0,0-18-72 0 0,2-3 1 0 0,4 2 34 0 0,1 2-59 0 0,0 0-64 0 0,-1-1-68 0 0,-4-4-286 0 0,-2-2 390 0 0,0 0 10 0 0,0 0-17 0 0,0 0-45 0 0,0 0-12 0 0,0 0-45 0 0,0 0-52 0 0,0 0-59 0 0,0 0-62 0 0,0 0-58 0 0,0 0-51 0 0,0 0-46 0 0,0 0-164 0 0,0 0-44 0 0,0 0-197 0 0,0 0-534 0 0</inkml:trace>
  <inkml:trace contextRef="#ctx0" brushRef="#br0" timeOffset="283.76">258 76 9488 0 0,'3'0'13'0'0,"0"0"57"0"0,9 0 326 0 0,-6 0-260 0 0,-3 0-95 0 0,0 0-44 0 0,15 2 14 0 0,-8 3 21 0 0,5 0 106 0 0,3-2 118 0 0,-18-3-236 0 0,1 0 0 0 0,-1 0 0 0 0,1 0 0 0 0,-1-1 0 0 0,1 1 0 0 0,-1 0 0 0 0,1 0 0 0 0,-1 0 0 0 0,1 1 0 0 0,-1-1 0 0 0,1 0 0 0 0,-1 0 0 0 0,1 0 0 0 0,-1 0 0 0 0,0 0 0 0 0,1 0 0 0 0,-1 1 0 0 0,1-1 0 0 0,-1 0 0 0 0,1 0 0 0 0,-1 1 0 0 0,0-1 0 0 0,1 0 0 0 0,-1 1 0 0 0,0-1 0 0 0,1 0 0 0 0,-1 1 0 0 0,0-1 0 0 0,1 1 0 0 0,-1-1 0 0 0,0 0 0 0 0,0 1-20 0 0,5 6 319 0 0,6 0 217 0 0,5 3 3 0 0,-10-5-333 0 0,-1-2-35 0 0,10 3 214 0 0,-6-3-123 0 0,-4 0-40 0 0,-1 1 14 0 0,0 2 62 0 0,-2-1-123 0 0,6 11 278 0 0,0-6-81 0 0,12 5 108 0 0,-12-3-35 0 0,-3-8-263 0 0,1 0-51 0 0,10 6 86 0 0,-9-3-109 0 0,-4-3-55 0 0,0-1 0 0 0,0 0-1 0 0,1 0 1 0 0,-1-1 0 0 0,1 1-1 0 0,0 0-52 0 0,8 2 132 0 0,-7 5-32 0 0,-3-9-82 0 0,0 1 0 0 0,0-1 0 0 0,0 0 0 0 0,1 0-1 0 0,-1 0 1 0 0,0 0 0 0 0,1 0 0 0 0,-1 0-18 0 0,1 0 7 0 0,-1-1 1 0 0,0 1-1 0 0,1 0 1 0 0,-1 0-1 0 0,0 1 1 0 0,0-1 0 0 0,0 0-1 0 0,0 1-7 0 0,4 8 43 0 0,19 5-50 0 0,-23-12-74 0 0,-2-3 19 0 0,0 0-18 0 0,0 0-53 0 0,0 0-139 0 0,0 0-252 0 0,3 0 259 0 0,-1-1 43 0 0,2 1-119 0 0,-1-2 67 0 0,-1-2-12 0 0,0 1 9 0 0,0 0-2 0 0,4-1-337 0 0,-5 3 578 0 0,-1 1 0 0 0,1 0 0 0 0,-1 0 0 0 0,0 0-1 0 0,1-1 1 0 0,-1 1 0 0 0,0 0 0 0 0,1 0 0 0 0,-1-1 0 0 0,0 1 0 0 0,0 0-1 0 0,1-1 1 0 0,-1 1 0 0 0,0 0 0 0 0,0-1 0 0 0,1 1 0 0 0,-1 0 0 0 0,0-1-1 0 0,0 1 1 0 0,0 0 0 0 0,0-1 0 0 0,0 1 0 0 0,0-1 0 0 0,1 1-1 0 0,-1 0 1 0 0,0-1 0 0 0,0 1 0 0 0,0-1 0 0 0,0 1 0 0 0,0 0 0 0 0,-1-1 38 0 0,1-2-912 0 0</inkml:trace>
  <inkml:trace contextRef="#ctx0" brushRef="#br0" timeOffset="538.52">742 46 7632 0 0,'0'0'166'0'0,"0"0"29"0"0,0 0 14 0 0,0 0-67 0 0,0 0-17 0 0,0 0 39 0 0,0 0 132 0 0,0 0 249 0 0,3 2 21 0 0,-2 0-494 0 0,0-1 0 0 0,0 1 0 0 0,0 0 0 0 0,0-1 0 0 0,0 1 0 0 0,0 0 0 0 0,0 0 0 0 0,0 0 0 0 0,-1 0-1 0 0,1-1 1 0 0,-1 1 0 0 0,1 0 0 0 0,-1 2-72 0 0,1 31 919 0 0,-1-24-673 0 0,0-2-110 0 0,-1-3-38 0 0,-1 1-16 0 0,-2 1-5 0 0,-2 7 65 0 0,5-7-54 0 0,0 2 37 0 0,-1 11 59 0 0,-3-1 36 0 0,-1 3 54 0 0,4 1 41 0 0,1-12-127 0 0,0 0-1 0 0,-1 0 1 0 0,0 0 0 0 0,-1-1-1 0 0,-1 2-187 0 0,-1 6 269 0 0,1-4-74 0 0,-7 33 426 0 0,7-32-479 0 0,-2 0 34 0 0,-10 17 254 0 0,11-23-252 0 0,0-1 0 0 0,1 1 0 0 0,0-1 0 0 0,1 1 0 0 0,0 0 0 0 0,0 1 0 0 0,1-1-1 0 0,-1 10-177 0 0,1 5 296 0 0,1-21-251 0 0,0 0 1 0 0,0 0-1 0 0,0-1 1 0 0,0 1-1 0 0,-1-1 0 0 0,0 1 1 0 0,0-1-1 0 0,0 1-45 0 0,-8 13 256 0 0,9-14-212 0 0,0 0-1 0 0,0 1 1 0 0,0-1-1 0 0,1 0 0 0 0,-1 0 1 0 0,1 1-1 0 0,0-1 1 0 0,0 0-1 0 0,0 0 1 0 0,0 1-44 0 0,0 6 105 0 0,-2 0 12 0 0,-4 2 13 0 0,5-10-113 0 0,1-1 1 0 0,-1 1-1 0 0,0-1 1 0 0,0 1-1 0 0,0 0 1 0 0,1-1 0 0 0,-1 1-1 0 0,1-1 1 0 0,0 1-1 0 0,-1 0 1 0 0,1 0-1 0 0,0-1 1 0 0,0 1-18 0 0,-2 8 83 0 0,-4 2-41 0 0,1-5-6 0 0,3-1 19 0 0,1-1 20 0 0,2 1 36 0 0,-4-6-44 0 0,-2 0-61 0 0,0 0-47 0 0,3 0-37 0 0,2 0-89 0 0,0 0-148 0 0,0 0-5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28.8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1 378 10592 0 0,'0'1'14'0'0,"0"-1"1"0"0,0 1-1 0 0,0 0 1 0 0,0-1-1 0 0,0 1 1 0 0,0 0-1 0 0,0-1 1 0 0,0 1-1 0 0,0 0 1 0 0,1-1 0 0 0,-1 1-1 0 0,0-1 1 0 0,0 1-1 0 0,1 0 1 0 0,-1-1-1 0 0,0 1 1 0 0,1-1-1 0 0,-1 1 1 0 0,1-1-1 0 0,-1 1 1 0 0,1-1-1 0 0,-1 1 1 0 0,1-1-1 0 0,-1 0 1 0 0,1 1 0 0 0,-1-1-15 0 0,1 1 16 0 0,0-1 1 0 0,-1 0-1 0 0,1 1 1 0 0,-1-1 0 0 0,1 1-1 0 0,-1-1 1 0 0,0 1-1 0 0,1-1 1 0 0,-1 1-1 0 0,1-1 1 0 0,-1 1 0 0 0,0-1-1 0 0,1 1 1 0 0,-1-1-1 0 0,0 1 1 0 0,0 0 0 0 0,1-1-1 0 0,-1 1 1 0 0,0 0-1 0 0,0-1 1 0 0,0 1 0 0 0,0 0-1 0 0,0-1 1 0 0,0 1-1 0 0,0 0 1 0 0,0-1-17 0 0,1 7 130 0 0,0-1-37 0 0,5 4 8 0 0,-1-2-77 0 0,3 11-17 0 0,-1-3 9 0 0,-2-6 87 0 0,1-2 81 0 0,-3-5-49 0 0,0 1 33 0 0,5 5 184 0 0,0 5 334 0 0,-1 0 11 0 0,1-6-318 0 0,-1 1 9 0 0,1 5 345 0 0,0 0-3 0 0,-1-5-338 0 0,1 1 84 0 0,-3 1-34 0 0,-4-10-390 0 0,-1 0 0 0 0,1 1 0 0 0,-1-1 1 0 0,1 0-1 0 0,0 1 0 0 0,-1-1 0 0 0,1 0 0 0 0,0 0 1 0 0,0 0-1 0 0,0 0 0 0 0,0 0 0 0 0,0 0 1 0 0,0 0-1 0 0,0 0 0 0 0,0 0 0 0 0,0 0 1 0 0,1 0-1 0 0,-1-1 0 0 0,0 1 0 0 0,0 0 1 0 0,1-1-1 0 0,-1 1 0 0 0,0-1 0 0 0,1 0 0 0 0,-1 1 1 0 0,1-1-1 0 0,-1 0 0 0 0,0 0 0 0 0,1 0-52 0 0,4 0 233 0 0,7 0 137 0 0,-4 3-85 0 0,-6 0-145 0 0,-2-2-133 0 0,-1-1-1 0 0,0 0 1 0 0,0 0-1 0 0,0 0 1 0 0,0 0-1 0 0,0 0 1 0 0,0 0-1 0 0,0 1 0 0 0,0-1 1 0 0,0 0-1 0 0,0 0 1 0 0,0 0-1 0 0,1 0 1 0 0,-1 0-1 0 0,0 0 1 0 0,0 0-1 0 0,0 0 1 0 0,0 0-1 0 0,0 1 1 0 0,0-1-1 0 0,1 0 0 0 0,-1 0 1 0 0,0 0-1 0 0,0 0 1 0 0,0 0-1 0 0,0 0 1 0 0,0 0-1 0 0,1 0 1 0 0,-1 0-1 0 0,0 0 1 0 0,0 0-1 0 0,0 0 0 0 0,0 0 1 0 0,0 0-1 0 0,0 0 1 0 0,1 0-1 0 0,-1 0 1 0 0,0 0-1 0 0,0 0 1 0 0,0-1-1 0 0,0 1 1 0 0,0 0-1 0 0,1 0 1 0 0,-1 0-1 0 0,0 0 0 0 0,0 0 1 0 0,0 0-1 0 0,0 0 1 0 0,0 0-1 0 0,0 0 1 0 0,0-1-7 0 0,9-3 138 0 0,-8 3-97 0 0,1 0 0 0 0,0 1 0 0 0,0 0 0 0 0,0-1 0 0 0,0 1 0 0 0,0 0 0 0 0,1 0 0 0 0,-1 0 0 0 0,0 0 0 0 0,0 1-41 0 0,-1-1 24 0 0,0 0 1 0 0,1 0 0 0 0,-1 0 0 0 0,0 0 0 0 0,0 0 0 0 0,1 0-1 0 0,-1 0 1 0 0,0 0 0 0 0,0 0 0 0 0,0-1 0 0 0,1 1 0 0 0,-1 0-1 0 0,0-1 1 0 0,0 1 0 0 0,0-1 0 0 0,0 1-25 0 0,8-14 295 0 0,-3 2-113 0 0,-1 7-84 0 0,-1 1-35 0 0,-2-1-22 0 0,0 0-23 0 0,3-3 21 0 0,8 0 66 0 0,-8 1-32 0 0,3-10-36 0 0,-6 13-28 0 0,3-26 78 0 0,0 22-62 0 0,-4 7-22 0 0,-1 0 0 0 0,1-1 0 0 0,0 1 0 0 0,0 0 0 0 0,-1-1 0 0 0,1 1-1 0 0,0-1 1 0 0,-1 1 0 0 0,0-1 0 0 0,1 1 0 0 0,-1-1 0 0 0,0 0 0 0 0,0 1 0 0 0,0-1-3 0 0,0-3 0 0 0,0 3 0 0 0,13-21 0 0 0,-11 16-50 0 0,-1 0-94 0 0,-1-1-88 0 0,-1 0-77 0 0,1 2 21 0 0,0 0-38 0 0,1-4-426 0 0,4 3-107 0 0,5 5-77 0 0,-10 2 598 0 0,0 0-40 0 0,0 0-481 0 0,0 0 137 0 0,0-1-55 0 0,0 0-890 0 0,0-3-686 0 0,0-5-1312 0 0</inkml:trace>
  <inkml:trace contextRef="#ctx0" brushRef="#br0" timeOffset="415.16">591 484 8232 0 0,'2'0'182'0'0,"2"0"-109"0"0,10 0 354 0 0,-11-1-341 0 0,1 1-34 0 0,-1-2-56 0 0,4-2 47 0 0,-5 3-43 0 0,-1 0-1 0 0,0 0 1 0 0,1 0 0 0 0,-1 0 0 0 0,1 1-1 0 0,-1-1 1 0 0,1 1 0 0 0,-1-1 0 0 0,1 1 0 0 0,-1-1-1 0 0,1 1 1 0 0,0 0 0 0 0,-1 0 0 0 0,1 0 0 0 0,-1 0-1 0 0,1 0 0 0 0,-1 0 0 0 0,1-1 0 0 0,-1 1 0 0 0,1 0 1 0 0,-1-1-1 0 0,1 1 0 0 0,-1-1 0 0 0,1 1 0 0 0,-1-1 0 0 0,0 0 0 0 0,2 0 1 0 0,5-6 59 0 0,-6 5 125 0 0,1 1-63 0 0,0 0-40 0 0,1 1-31 0 0,-1 0-8 0 0,-1-1 24 0 0,7-3 96 0 0,5-4 124 0 0,0 0-48 0 0,-5 3-160 0 0,3 0 60 0 0,-7-5-8 0 0,5 5-24 0 0,-5-5-84 0 0,6 5-22 0 0,-11 4 0 0 0,0 0 0 0 0,1 1 0 0 0,-1-1 0 0 0,0 0 0 0 0,1 0 0 0 0,-1 0 0 0 0,0 1 0 0 0,0-1 0 0 0,0 0 0 0 0,0 0 0 0 0,0 0 0 0 0,0 0 0 0 0,0 1 0 0 0,0-2 0 0 0,0 2 1 0 0,0-1 0 0 0,0 1 0 0 0,0-1 0 0 0,1 1 0 0 0,-1-1 0 0 0,0 1 1 0 0,0-1-1 0 0,-1 1 0 0 0,1-1 0 0 0,0 1 0 0 0,0-1 0 0 0,0 1 0 0 0,0-1 0 0 0,0 1 1 0 0,0 0-1 0 0,-1-1 0 0 0,1 1 0 0 0,0-1 0 0 0,0 1 0 0 0,-1-1 0 0 0,1 1 0 0 0,0 0 1 0 0,0-1-1 0 0,-1 1 0 0 0,1 0 0 0 0,0-1 0 0 0,-1 1 0 0 0,1 0 0 0 0,-1 0 0 0 0,1-1 1 0 0,0 1-1 0 0,-1 0-1 0 0,-6-5 46 0 0,3-1 19 0 0,4 6-61 0 0,0-1 0 0 0,-1 1 0 0 0,1-1 0 0 0,0 1 0 0 0,0 0 0 0 0,0-1 0 0 0,-1 1 0 0 0,1 0 0 0 0,0-1 0 0 0,-1 1 0 0 0,1 0 0 0 0,0 0 0 0 0,0-1 0 0 0,-1 1 0 0 0,1 0 0 0 0,-1 0 0 0 0,1 0 0 0 0,0-1 0 0 0,-1 1 0 0 0,1 0 0 0 0,0 0 0 0 0,-1 0 0 0 0,1 0 0 0 0,-1 0 0 0 0,1 0 1 0 0,0 0-1 0 0,-1 0 0 0 0,1 0 0 0 0,-1 0 0 0 0,1 0 0 0 0,-1 0-4 0 0,-1 0 96 0 0,2 0 37 0 0,0 0-34 0 0,-3 0 91 0 0,-3 0 21 0 0,3-1-120 0 0,0 1 0 0 0,0 0 0 0 0,0 0 0 0 0,0 0 0 0 0,0 0 0 0 0,0 0-1 0 0,0 1 1 0 0,0-1 0 0 0,0 1 0 0 0,-1 0-91 0 0,-1 9 452 0 0,0-6-182 0 0,-2 0-37 0 0,-9 6 230 0 0,-2 2 31 0 0,3-4-195 0 0,14-7-284 0 0,0-1-1 0 0,0 1 1 0 0,1 0 0 0 0,-1 0-1 0 0,0 0 1 0 0,0 0 0 0 0,1-1-1 0 0,-1 1 1 0 0,0 0 0 0 0,1 0-1 0 0,-1 0 1 0 0,1 1 0 0 0,-1-1-15 0 0,-2 11 107 0 0,3-9-84 0 0,0-1 0 0 0,-1 0 0 0 0,0 0 0 0 0,1 0 0 0 0,-1 0 0 0 0,0 1 1 0 0,0-1-1 0 0,0 0 0 0 0,0 0 0 0 0,0-1 0 0 0,-1 1 0 0 0,1 0 0 0 0,0 0 0 0 0,-1 0-23 0 0,0 0 29 0 0,0 0-1 0 0,1 0 1 0 0,-1 0-1 0 0,1 0 1 0 0,-1 0-1 0 0,1 1 1 0 0,0-1-1 0 0,0 2-28 0 0,0-2 25 0 0,0 0-1 0 0,0 0 1 0 0,1 0-1 0 0,-1 0 1 0 0,1 0-1 0 0,0 0 1 0 0,0 1-1 0 0,0-1 1 0 0,0 0-1 0 0,0 0 0 0 0,0 0 1 0 0,0 0-1 0 0,1 0 1 0 0,-1 0-1 0 0,1 1 1 0 0,0-1-1 0 0,0 1-24 0 0,2 3 61 0 0,0 0 39 0 0,0 0 0 0 0,0-1 0 0 0,0 1 0 0 0,1 0 0 0 0,0-1 0 0 0,1 1-100 0 0,-3-4 58 0 0,1 1-1 0 0,-1 0 0 0 0,0 0 1 0 0,0 0-1 0 0,0 1 0 0 0,0 0-57 0 0,6 10 219 0 0,-1-5-102 0 0,1 0 7 0 0,-6-7-83 0 0,0 0 0 0 0,0 0 0 0 0,0 0 0 0 0,1 0-1 0 0,-1 0 1 0 0,0 0 0 0 0,3 1-41 0 0,-3-2 27 0 0,-1-1 1 0 0,1 1-1 0 0,0 0 0 0 0,0-1 0 0 0,0 0 0 0 0,0 1 1 0 0,0-1-1 0 0,-1 0 0 0 0,3 0-27 0 0,-1 0 31 0 0,0 0-1 0 0,0 1 1 0 0,0-1 0 0 0,0 1-1 0 0,0-1 1 0 0,0 1 0 0 0,2 1-31 0 0,12 6 186 0 0,-8-5-67 0 0,0-3-47 0 0,16-3 4 0 0,-13-3-58 0 0,-10 5-12 0 0,-1 0 0 0 0,0 0-1 0 0,1 0 1 0 0,-1 1 0 0 0,0-1 0 0 0,1 1 0 0 0,-1-1-1 0 0,1 1 1 0 0,-1 0 0 0 0,1-1 0 0 0,-1 1 0 0 0,1 0-1 0 0,-1 0-5 0 0,11 0 11 0 0,-3-1-47 0 0,-7 1 19 0 0,0-1 1 0 0,0 1-1 0 0,0-1 0 0 0,-1 0 1 0 0,1 0-1 0 0,0 1 0 0 0,-1-1 1 0 0,1 0-1 0 0,0-1 0 0 0,-1 1 1 0 0,1 0-1 0 0,-1 0 0 0 0,0 0 1 0 0,1-1 16 0 0,2-2-28 0 0,-1 2-58 0 0,0 0-54 0 0,-1 1-83 0 0,0 0-40 0 0,0 0-82 0 0,0 0-92 0 0,0 0-104 0 0,0 0-89 0 0,1 0-115 0 0,-1 0-127 0 0,0 0 386 0 0,-1 0-35 0 0,5-3-1713 0 0,3-4-1268 0 0,-9 8 3470 0 0</inkml:trace>
  <inkml:trace contextRef="#ctx0" brushRef="#br0" timeOffset="416.16">16 0 13680 0 0,'0'0'306'0'0,"0"0"46"0"0,0 0 23 0 0,0 0-157 0 0,0 0-104 0 0,0 0-33 0 0,0 0-55 0 0,0 0-72 0 0,0 3-46 0 0,0-1 61 0 0,0-1-20 0 0,0 1-24 0 0,1-1-41 0 0,-1 1-18 0 0,0-1-42 0 0,1 1-47 0 0,0-1-53 0 0,-1 1-52 0 0,1-1-50 0 0,0 1-47 0 0,0-1-39 0 0,1 1-138 0 0,0 0-41 0 0,0 0-167 0 0,1 1-451 0 0,-3-3 1168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27.3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256 288 8576 0 0,'0'0'197'0'0,"0"0"24"0"0,-2 0 17 0 0,-8-2-38 0 0,4-9-160 0 0,-4 6-40 0 0,8 2 17 0 0,0 0 37 0 0,0 0 31 0 0,1 2 34 0 0,-2-1 34 0 0,-2 2 37 0 0,0-3 476 0 0,4 2-582 0 0,0 0 0 0 0,-1 0 0 0 0,1 0 0 0 0,-1 0 0 0 0,1 0 0 0 0,-1 0 1 0 0,1 0-1 0 0,-1 1 0 0 0,1-1 0 0 0,-1 1 0 0 0,0-1 0 0 0,0 1 0 0 0,-1-1-84 0 0,-4 0 315 0 0,0 1 48 0 0,-2 0 66 0 0,0 0 82 0 0,4 0-210 0 0,-3 1 24 0 0,0 2-42 0 0,-2 2 13 0 0,-6 4 91 0 0,0 0 34 0 0,5-4-155 0 0,3-2-66 0 0,7-2-182 0 0,1-1 0 0 0,-1 1 1 0 0,0-1-1 0 0,0 1 0 0 0,1 0 0 0 0,-1-1 0 0 0,0 1 0 0 0,1 0 1 0 0,-1-1-1 0 0,1 1 0 0 0,-1 0 0 0 0,1 0 0 0 0,-1 0-18 0 0,-4 9 212 0 0,2-2-33 0 0,-7 4 47 0 0,-3 3 33 0 0,4-2-40 0 0,3 1-38 0 0,4 2-40 0 0,0 2 73 0 0,-4 0-48 0 0,2-8-76 0 0,2 3 45 0 0,9 0 6 0 0,-2-7-71 0 0,4 16 156 0 0,-3-2-89 0 0,-1-4-52 0 0,-3-12-57 0 0,0 0-1 0 0,0 0 1 0 0,1-1-1 0 0,-1 1 1 0 0,1-1-1 0 0,0 0 1 0 0,0 1-1 0 0,0-1 1 0 0,1-1-1 0 0,0 2-27 0 0,8 6 88 0 0,-9-7-61 0 0,1 0 1 0 0,-1 0-1 0 0,1 0 0 0 0,0-1 1 0 0,0 0-1 0 0,1 1-27 0 0,16 8 89 0 0,-18-8-80 0 0,1-2 1 0 0,-1 1-1 0 0,1 0 0 0 0,0-1 0 0 0,0 0 0 0 0,-1 1 0 0 0,1-1 0 0 0,0-1 0 0 0,4 1-9 0 0,41 1 38 0 0,-34-2-39 0 0,-4-1-45 0 0,0 1-55 0 0,-5-1 9 0 0,-1 1 0 0 0,1-1 0 0 0,-1-1 0 0 0,0 1 1 0 0,4-2 91 0 0,4-4-130 0 0,-5 2-14 0 0,0 2-45 0 0,0 0-52 0 0,-1 1-59 0 0,1 0-146 0 0,0-1-105 0 0,0-2-116 0 0,-4 2 286 0 0,0-1-33 0 0,11-11-1243 0 0</inkml:trace>
  <inkml:trace contextRef="#ctx0" brushRef="#br0" timeOffset="275.63">543 1 12240 0 0,'0'0'273'0'0,"0"0"40"0"0,0 0 23 0 0,0 0-137 0 0,0 0-96 0 0,0 0 50 0 0,0 0-60 0 0,0 2 91 0 0,0 1-146 0 0,0 1 59 0 0,0 3 154 0 0,0 13 484 0 0,1-15-555 0 0,1-1-57 0 0,3 4 40 0 0,0 2 64 0 0,-3 2 57 0 0,-2-5-130 0 0,0-5-107 0 0,0 0 1 0 0,0 0 0 0 0,0 1-1 0 0,0-1 1 0 0,0 0 0 0 0,1 0-1 0 0,-1 0 1 0 0,0 0 0 0 0,1 0-1 0 0,0 1-47 0 0,9 14 289 0 0,-5 9-1 0 0,10 9 190 0 0,-14-33-462 0 0,2 5 50 0 0,-1 1 0 0 0,0-1 0 0 0,0 1 0 0 0,-1 0 0 0 0,1 7-66 0 0,-1 2 140 0 0,5 0-27 0 0,-1-3-30 0 0,-3 5 25 0 0,-2-6-19 0 0,3 3 50 0 0,-1-11-108 0 0,6 19 99 0 0,-5 5-39 0 0,-3-25-79 0 0,0-1 0 0 0,1 1 0 0 0,-1 0 0 0 0,1-1 0 0 0,0 1 0 0 0,0 0 0 0 0,0-1 0 0 0,0 1 0 0 0,1-1 0 0 0,-1 1 0 0 0,3 1-12 0 0,-3-2 13 0 0,-1 0-1 0 0,1-1 0 0 0,0 1 0 0 0,-1 0 0 0 0,0 0 0 0 0,1-1 0 0 0,-1 1 1 0 0,0 0-1 0 0,0 0 0 0 0,-1 2-12 0 0,0 10 22 0 0,1 86 264 0 0,3-96-233 0 0,7 5-26 0 0,-8-7 11 0 0,-2-3-94 0 0,0 0-12 0 0,0 0-4 0 0,0 0-76 0 0,0 0-129 0 0,0 0-290 0 0</inkml:trace>
  <inkml:trace contextRef="#ctx0" brushRef="#br0" timeOffset="836.9">468 364 10680 0 0,'0'0'241'0'0,"0"0"38"0"0,0 0 11 0 0,0 0-28 0 0,2 0-153 0 0,6 0-49 0 0,-5 0-31 0 0,1 1-1 0 0,-1-1 0 0 0,0 0 0 0 0,1 0 1 0 0,-1-1-1 0 0,1 1 0 0 0,-1-1 0 0 0,0 1 1 0 0,2-2-29 0 0,3-2 57 0 0,1-2 87 0 0,-3 4-17 0 0,1 2 51 0 0,1-1 23 0 0,-2 0-45 0 0,1-1-13 0 0,3-2 14 0 0,5-1 73 0 0,23-4 331 0 0,-1 0-57 0 0,39-8 431 0 0,-63 13-837 0 0,7-2-7 0 0,20 1 21 0 0,-18 0-51 0 0,-12 2-32 0 0,1 1 0 0 0,-1 1 0 0 0,0 0 1 0 0,3 0-30 0 0,4 1 13 0 0,-10 1-12 0 0,0-1-1 0 0,0 0 1 0 0,1-1-1 0 0,-1 0 1 0 0,3-1-1 0 0,-6 1 44 0 0,0 0-37 0 0,0 0-42 0 0,0 0-45 0 0,1-1-100 0 0,0 1-91 0 0,0 0-99 0 0,1-1-105 0 0,-1 1-112 0 0,0 1-120 0 0,0-1-127 0 0,-2 1 367 0 0,0 0-34 0 0,5 0-1447 0 0,1 0-1104 0 0</inkml:trace>
  <inkml:trace contextRef="#ctx0" brushRef="#br0" timeOffset="1197.58">1073 137 9672 0 0,'2'2'216'0'0,"9"5"-15"0"0,3 2 107 0 0,-11-4-175 0 0,-1 0-31 0 0,5-1-48 0 0,-7-4-54 0 0,0 0 0 0 0,1 1 0 0 0,-1-1-1 0 0,1 0 1 0 0,-1 0 0 0 0,0 1 0 0 0,1-1 0 0 0,-1 0-1 0 0,0 1 1 0 0,1-1 0 0 0,-1 0 0 0 0,0 1 0 0 0,1-1-1 0 0,-1 1 1 0 0,0-1 0 0 0,0 0 0 0 0,1 1 0 0 0,-1-1-1 0 0,0 1 1 0 0,0-1 0 0 0,0 1 0 0 0,0-1 0 0 0,0 1-1 0 0,0-1 1 0 0,0 1 0 0 0,0-1 0 0 0,0 0 0 0 0,0 1-1 0 0,0-1 1 0 0,0 1 0 0 0,0-1 0 0 0,0 1 0 0 0,0 1-2 0 0,0-1 0 0 0,0 1 1 0 0,0-1-1 0 0,1 1 0 0 0,-1-1 1 0 0,0 1-1 0 0,1-1 0 0 0,-1 0 1 0 0,1 1-1 0 0,0-1 0 0 0,-1 1 1 0 0,2 0 1 0 0,1 2 31 0 0,0 0 50 0 0,-1-2 68 0 0,-1 4 171 0 0,-1-2-207 0 0,-1 2 61 0 0,1 3 69 0 0,-1 0 46 0 0,1-5-96 0 0,0 1 0 0 0,0-1 0 0 0,0 0 0 0 0,0 1 0 0 0,1-1 1 0 0,-1 0-1 0 0,1 1 0 0 0,2 2-193 0 0,1 2 266 0 0,4 5 223 0 0,0 0-8 0 0,-3-6-230 0 0,0 23 599 0 0,-3-27-730 0 0,4 9 189 0 0,1-3 54 0 0,-1-5-173 0 0,-5-5-180 0 0,-1 0-1 0 0,0 0 1 0 0,1 1 0 0 0,-1-1 0 0 0,1 0 0 0 0,-1 0 0 0 0,0 1-1 0 0,1-1 1 0 0,-1 0 0 0 0,0 1 0 0 0,1-1 0 0 0,-1 0 0 0 0,0 1-1 0 0,0-1 1 0 0,1 1 0 0 0,-1-1 0 0 0,0 1 0 0 0,0-1-1 0 0,0 0 1 0 0,1 1 0 0 0,-1-1 0 0 0,0 1 0 0 0,0-1 0 0 0,0 1-1 0 0,0-1 1 0 0,0 1 0 0 0,0-1 0 0 0,0 1 0 0 0,0-1-1 0 0,0 1 1 0 0,0-1 0 0 0,-1 1-10 0 0,1 5 93 0 0,0-4-66 0 0,0-1-1 0 0,0 1 1 0 0,0 0 0 0 0,0-1 0 0 0,0 1-1 0 0,0-1 1 0 0,0 1 0 0 0,1-1-1 0 0,-1 1 1 0 0,0 0 0 0 0,1-1-1 0 0,0 2-26 0 0,5 1 81 0 0,-5-4-78 0 0,-1 0 0 0 0,1 1 0 0 0,-1-1 0 0 0,0 0 0 0 0,1 0 0 0 0,-1 1 1 0 0,0-1-1 0 0,1 0 0 0 0,-1 1 0 0 0,0-1 0 0 0,1 0 0 0 0,-1 1 0 0 0,0-1 0 0 0,1 1 0 0 0,-1-1 1 0 0,0 1-1 0 0,0-1 0 0 0,0 0 0 0 0,1 1 0 0 0,-1-1 0 0 0,0 1 0 0 0,0-1 0 0 0,0 1 1 0 0,0-1-1 0 0,0 1 0 0 0,0-1 0 0 0,0 1 0 0 0,0-1 0 0 0,0 1 0 0 0,0-1 0 0 0,0 1 0 0 0,0-1-3 0 0,0 13 64 0 0,0-11-78 0 0,0-2-30 0 0,0 0-34 0 0,0 0-18 0 0,0 1-35 0 0,0-1-38 0 0,0 0-44 0 0,0 0-47 0 0,0 0-45 0 0,0 0-40 0 0,0 0-37 0 0,0 0-252 0 0,0 0-61 0 0,0 0-48 0 0,0 0-34 0 0,0 0-1396 0 0,0 0-1239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26.1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227 91 9560 0 0,'0'-3'216'0'0,"0"0"-133"0"0,0 1-44 0 0,0 0-1 0 0,0 0 1 0 0,0 1-1 0 0,0-1 1 0 0,0 0-1 0 0,0 0 1 0 0,0 1-1 0 0,1-1 0 0 0,-1 0 1 0 0,1 1-1 0 0,0-2-38 0 0,5 0 138 0 0,-5 3-135 0 0,-1 0 0 0 0,0 0 0 0 0,0 0-1 0 0,0 0 1 0 0,1 0 0 0 0,-1 0-1 0 0,0 0 1 0 0,0 0 0 0 0,0-1 0 0 0,0 1-1 0 0,1 0 1 0 0,-1 0 0 0 0,0 0-1 0 0,0 0 1 0 0,0 0 0 0 0,0 0 0 0 0,0 0-1 0 0,1 0 1 0 0,-1-1 0 0 0,0 1 0 0 0,0 0-1 0 0,0 0 1 0 0,0 0 0 0 0,0 0-1 0 0,0 0 1 0 0,0-1 0 0 0,1 1 0 0 0,-1 0-1 0 0,0 0 1 0 0,0 0 0 0 0,0 0 0 0 0,0-1-1 0 0,0 1 1 0 0,0 0 0 0 0,0 0-1 0 0,0 0-2 0 0,1-26 34 0 0,-1 22 23 0 0,-1 0 100 0 0,1 1 34 0 0,-1 0 42 0 0,-3-4 643 0 0,2 5-529 0 0,0-1-66 0 0,1 2-180 0 0,0 0-34 0 0,1 1-60 0 0,0 0 1 0 0,0 0-1 0 0,0 0 0 0 0,-1 0 0 0 0,1 0 0 0 0,0 0 0 0 0,0-1 1 0 0,0 1-1 0 0,0 0 0 0 0,0 0 0 0 0,0 0 0 0 0,0 0 0 0 0,0 0 0 0 0,0 0 1 0 0,0 0-1 0 0,0 0 0 0 0,-1 0 0 0 0,1 0 0 0 0,0 0 0 0 0,0 0 1 0 0,0 0-1 0 0,0 0 0 0 0,0-1 0 0 0,0 1 0 0 0,0 0 0 0 0,-1 0 1 0 0,1 0-1 0 0,0 0 0 0 0,0 0 0 0 0,0 0 0 0 0,0 0 0 0 0,0 0 0 0 0,0 0 1 0 0,0 0-1 0 0,-1 1 0 0 0,1-1 0 0 0,0 0 0 0 0,0 0 0 0 0,0 0 1 0 0,0 0-1 0 0,0 0 0 0 0,0 0 0 0 0,0 0 0 0 0,0 0 0 0 0,-1 0 1 0 0,1 0-1 0 0,0 0 0 0 0,0 0 0 0 0,0 0 0 0 0,0 0 0 0 0,0 1 0 0 0,0-1 1 0 0,0 0-1 0 0,0 0 0 0 0,0 0 0 0 0,0 0 0 0 0,0 0-7 0 0,-11 9 351 0 0,10-9-309 0 0,-1 1 0 0 0,1 0 1 0 0,-1-1-1 0 0,1 1 0 0 0,0-1 1 0 0,-1 0-1 0 0,1 1 0 0 0,-1-1 0 0 0,1 0 1 0 0,-2 0-43 0 0,-5 1 158 0 0,-1 2-35 0 0,-2 3 10 0 0,0 1-42 0 0,-8 4 56 0 0,-1-4 156 0 0,-19 16 285 0 0,22-13-263 0 0,9-5-122 0 0,-1 0 35 0 0,-4 4-50 0 0,-2 10 21 0 0,10-7-48 0 0,-5-7-17 0 0,7 5-64 0 0,3-5-26 0 0,3 8-44 0 0,10 2-10 0 0,-2-2 0 0 0,-7-8 0 0 0,0-1 0 0 0,1 0 0 0 0,-1 1 0 0 0,1-1 0 0 0,0-1 0 0 0,2 2 0 0 0,3 0 0 0 0,-8-4 0 0 0,0-1 0 0 0,0 2 0 0 0,1-1 0 0 0,-1 0 0 0 0,0 0 0 0 0,0 1 0 0 0,-1-1 0 0 0,1 1 0 0 0,0 0 0 0 0,9 9 0 0 0,1 1 0 0 0,0-2 0 0 0,0 0 0 0 0,1 0 0 0 0,0-1 0 0 0,5 2 0 0 0,-6-6 0 0 0,-7 5 0 0 0,6-8 11 0 0,-9-2 61 0 0,-2 0 85 0 0,0 0 19 0 0,0 1-125 0 0,0 5 137 0 0,1 0-105 0 0,-1-5-80 0 0,0 0-1 0 0,0 1 0 0 0,0-1 1 0 0,0 0-1 0 0,-1 0 0 0 0,1 0 1 0 0,0 0-1 0 0,0 0 0 0 0,0 0 1 0 0,-1 0-1 0 0,1 0 0 0 0,-1 0 0 0 0,1 0-2 0 0,-11 4 0 0 0,7 1 0 0 0,4-5 0 0 0,0-1-1 0 0,0 1 0 0 0,-1-1 0 0 0,1 1 0 0 0,0-1 0 0 0,-1 0 0 0 0,1 1 0 0 0,0-1 1 0 0,-1 0-1 0 0,1 1 0 0 0,0-1 0 0 0,-1 0 0 0 0,1 1 0 0 0,0-1 0 0 0,-1 0 0 0 0,1 0 1 0 0,-1 0-1 0 0,1 1 0 0 0,-1-1 0 0 0,1 0 0 0 0,-1 0 0 0 0,1 0 0 0 0,-1 0 0 0 0,1 0 1 0 0,0 0-1 0 0,-1 0 0 0 0,1 0 0 0 0,-1 0 0 0 0,1 0 0 0 0,-1 0 0 0 0,1 0 0 0 0,-1 0 1 0 0,-1 0-19 0 0,0 0-1 0 0,1 0 0 0 0,-1 0 0 0 0,0 1 0 0 0,1-1 0 0 0,-1 1 0 0 0,0-1 0 0 0,1 1 1 0 0,-1 0-1 0 0,1-1 0 0 0,-1 1 0 0 0,1 0 0 0 0,-1 0 20 0 0,-8 5-163 0 0,-3-4-52 0 0,7-2 97 0 0,-6 0-141 0 0,0-3-83 0 0,9 2 208 0 0,-2-2 15 0 0,-1-1-60 0 0,3 2 73 0 0,1 1-42 0 0,-1 1-15 0 0,1-1-44 0 0,-1 1-50 0 0,0 0-57 0 0,1 0 59 0 0,1 0-34 0 0,-2 0-380 0 0,1-1 101 0 0,-1 1-48 0 0,-1-2-715 0 0,-2-2-546 0 0,-3-4-1057 0 0,9 8 2908 0 0</inkml:trace>
  <inkml:trace contextRef="#ctx0" brushRef="#br0" timeOffset="387.12">409 166 10720 0 0,'9'11'212'0'0,"-8"-10"-181"0"0,-1 0 1 0 0,1 0 0 0 0,0 0-1 0 0,-1 0 1 0 0,1 1-1 0 0,-1-1 1 0 0,0 0-1 0 0,1 0 1 0 0,-1 0 0 0 0,0 1-1 0 0,1-1 1 0 0,-1 0-1 0 0,0 1-31 0 0,0 0 78 0 0,2 1-46 0 0,4 5-22 0 0,0 0 0 0 0,-1 0 1 0 0,0 0-1 0 0,0 2-10 0 0,3 6 60 0 0,0-4 48 0 0,10 24 321 0 0,-12-23-273 0 0,0-1-42 0 0,1-3 74 0 0,-1-2-46 0 0,5 10 134 0 0,-8-9-131 0 0,0 3 78 0 0,-2 2 99 0 0,-2-10-281 0 0,1-1 1 0 0,0 0-1 0 0,0 1 0 0 0,1-1 1 0 0,-1 0-1 0 0,0 0 1 0 0,1 1-1 0 0,-1-1 1 0 0,1 0-1 0 0,0 0 1 0 0,0 0-1 0 0,0 0 1 0 0,0 0-1 0 0,0 0 1 0 0,0 0-1 0 0,1 0 1 0 0,-1 0-1 0 0,0 0 1 0 0,2 0-42 0 0,4 8 182 0 0,-5-9-155 0 0,-1 1 1 0 0,-1 0-1 0 0,1 0 0 0 0,0-1 1 0 0,0 1-1 0 0,-1 0 1 0 0,1 0-1 0 0,-1 0 1 0 0,1 0-1 0 0,-1 0 0 0 0,0 0 1 0 0,0 2-28 0 0,0 9 184 0 0,0-1 17 0 0,0-7-80 0 0,1 0-34 0 0,5 6 79 0 0,-2-3-36 0 0,-2-3 14 0 0,-1 1 29 0 0,0 2 64 0 0,-1-6-191 0 0,0 0 45 0 0,0 9 338 0 0,0-7-270 0 0,0 0-72 0 0,0-3-85 0 0,0 0-35 0 0,0 1 161 0 0,0-2-28 0 0,0 0-4 0 0,0 0 0 0 0,0 0-1 0 0,-3 0-6 0 0,3 0-85 0 0,0 0 0 0 0,-1 0 0 0 0,1 0-1 0 0,-1 0 1 0 0,1 0 0 0 0,0 0-1 0 0,-1 0 1 0 0,1 0 0 0 0,-1 0-1 0 0,1 0 1 0 0,0 0 0 0 0,-1 0 0 0 0,1 0-1 0 0,-1-1 1 0 0,1 1 0 0 0,0 0-1 0 0,-1 0 1 0 0,1 0 0 0 0,0-1-1 0 0,-1 1 1 0 0,1 0 0 0 0,0 0 0 0 0,0-1-1 0 0,-1 1 1 0 0,1 0 0 0 0,0-1-1 0 0,0 1 1 0 0,-1 0 0 0 0,1-1-1 0 0,0 1 1 0 0,0-1-4 0 0,-5-5 60 0 0,-5 1 21 0 0,-7-23 79 0 0,3 14-99 0 0,5 1-43 0 0,7 10-16 0 0,1 1-1 0 0,0-1 0 0 0,0 0 0 0 0,0 1 0 0 0,1-1 1 0 0,-1 0-1 0 0,1 0 0 0 0,-1 0 0 0 0,1 1 0 0 0,0-1 0 0 0,0-1-1 0 0,0-7 15 0 0,-1 0 0 0 0,-1 0 0 0 0,0 0 0 0 0,-1 0-15 0 0,1 2 0 0 0,0-1 0 0 0,1 0 0 0 0,-1-9 0 0 0,1-18 0 0 0,0-4-20 0 0,6 8-80 0 0,-1 17 24 0 0,2-2-36 0 0,17-40-303 0 0,-13 34 250 0 0,-8 18 104 0 0,0 0 0 0 0,0 0 0 0 0,1 1 0 0 0,0-1 0 0 0,1 1 0 0 0,-1-1-1 0 0,1 1 1 0 0,0 0 0 0 0,0 0 0 0 0,0 1 0 0 0,1-1 0 0 0,0 1 0 0 0,0 0-1 0 0,3-2 62 0 0,-4 3-102 0 0,1-1-1 0 0,-1 0 0 0 0,1 0 0 0 0,1-3 103 0 0,5-5-178 0 0,1 3 77 0 0,-8 7 73 0 0,23-11-117 0 0,-17 12 92 0 0,3 8 23 0 0,-6-3 15 0 0,3 1-37 0 0,-8-4 43 0 0,0 0-1 0 0,0 0 0 0 0,1 0 0 0 0,-1 0 0 0 0,0 1 1 0 0,0-1-1 0 0,-1 1 0 0 0,1-1 0 0 0,0 1 10 0 0,11 11-25 0 0,-13-13 23 0 0,0 0-1 0 0,0 0 1 0 0,1 0 0 0 0,-1 1 0 0 0,0-1-1 0 0,0 0 1 0 0,0 0 0 0 0,1 1 0 0 0,-1-1-1 0 0,0 0 1 0 0,0 1 0 0 0,0-1 0 0 0,0 0-1 0 0,0 0 1 0 0,0 1 0 0 0,0-1 0 0 0,0 0-1 0 0,0 1 1 0 0,0-1 0 0 0,0 0-1 0 0,0 1 1 0 0,0-1 0 0 0,0 0 0 0 0,0 1-1 0 0,0-1 1 0 0,0 0 2 0 0,1 4-7 0 0,-1 0-1 0 0,1 0 1 0 0,0 0-1 0 0,0 0 0 0 0,0 0 1 0 0,1 0-1 0 0,-1-1 1 0 0,1 1-1 0 0,1 2 8 0 0,-2-2-1 0 0,0 0 0 0 0,0 1 0 0 0,0-1 0 0 0,-1 1 0 0 0,0 0 0 0 0,0-1-1 0 0,0 1 1 0 0,0-1 0 0 0,-1 4 1 0 0,0 1 0 0 0,-2 22 13 0 0,-4-8 54 0 0,5-16-33 0 0,-2 4 90 0 0,0 0-1 0 0,-1 0 1 0 0,-2 2-124 0 0,7-11 16 0 0,-11 12 109 0 0,-11 0 127 0 0,17-12-203 0 0,1 1 0 0 0,0-1 0 0 0,1 1 0 0 0,-1 0 1 0 0,-1 1-50 0 0,1-1-160 0 0,1 0 104 0 0,0-1 69 0 0,0-1 39 0 0,-6 3 210 0 0,5-3-201 0 0,-1 0-91 0 0,3-1-35 0 0,0 0-39 0 0,0 0-27 0 0,0 0-41 0 0,0 0-43 0 0,-1 0-49 0 0,1 0-51 0 0,0 0-57 0 0,0 0-59 0 0,-1 0-63 0 0,1 0 20 0 0,0 0-52 0 0,0 0-53 0 0,0 0-56 0 0,-4 0-1343 0 0,-3 0-1125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22.8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11056 0 0,'0'0'248'0'0,"0"0"34"0"0,0 0 22 0 0,0 0-29 0 0,0 0-104 0 0,0 0-41 0 0,0 0 138 0 0,0 0 255 0 0,0 0 21 0 0,0 0-8 0 0,0 0-60 0 0,0 0-27 0 0,0 0-7 0 0,0 0-44 0 0,0 0-289 0 0,0 0 6 0 0,0 0 29 0 0,0 0-15 0 0,0 0-62 0 0,0 0-52 0 0,0 0-40 0 0,0 0-61 0 0,0 0-94 0 0,0 0 129 0 0,0 0-15 0 0,0 0-24 0 0,1 0-44 0 0,-1 0-18 0 0,0 0-45 0 0,1 0-50 0 0,-1 0-57 0 0,1 0-61 0 0,0 0-57 0 0,0 0-50 0 0,1 0-44 0 0,-1 0-153 0 0,1 0-43 0 0,0 0-185 0 0,1 0-495 0 0</inkml:trace>
  <inkml:trace contextRef="#ctx0" brushRef="#br0" timeOffset="159.47">198 1 7632 0 0,'0'0'166'0'0,"0"0"29"0"0,0 0 14 0 0,0 0 51 0 0,0 0-64 0 0,0 0 35 0 0,0 0 272 0 0,0 0 10 0 0,0 0-214 0 0,0 0-135 0 0,0 0-48 0 0,0 0-4 0 0,0 0 9 0 0,0 0-22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1:41.1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392 61 8864 0 0,'6'0'85'0'0,"5"0"32"0"0,-7 0-34 0 0,2 0 69 0 0,0 0 91 0 0,-6 1-235 0 0,1-1 0 0 0,-1 0 0 0 0,0 0 0 0 0,1 0-1 0 0,-1 0 1 0 0,0 0 0 0 0,0 0 0 0 0,1 0 0 0 0,-1 0 0 0 0,0 0 0 0 0,1-1 0 0 0,-1 1 0 0 0,0 0 0 0 0,1 0 0 0 0,-1 0 0 0 0,0 0 0 0 0,0 0 0 0 0,1 0 0 0 0,-1-1 0 0 0,0 1 0 0 0,0 0 0 0 0,1 0 0 0 0,-1 0-1 0 0,0-1 1 0 0,0 1 0 0 0,1 0-8 0 0,-9-10 100 0 0,6 8-4 0 0,2 1 107 0 0,-3-1 176 0 0,-8-7-44 0 0,10 9-294 0 0,0-1-1 0 0,-1 1 1 0 0,1-1-1 0 0,-1 1 1 0 0,1-1 0 0 0,-1 1-1 0 0,1 0 1 0 0,-1-1-1 0 0,1 1 1 0 0,-2 0-41 0 0,3 0 14 0 0,-1 0-1 0 0,0 0 1 0 0,1 0-1 0 0,-1 0 1 0 0,0 0-1 0 0,1 0 1 0 0,-1 0-1 0 0,0 0 1 0 0,1 0-1 0 0,-1-1 1 0 0,1 1-1 0 0,-1 0 1 0 0,0 0-1 0 0,1-1 1 0 0,-1 1-1 0 0,1 0 1 0 0,-1-1-1 0 0,1 1 1 0 0,-1-1 0 0 0,1 1-1 0 0,-1-1 1 0 0,1 1-1 0 0,-1-1 1 0 0,1 1-1 0 0,0-1 1 0 0,-1 1-14 0 0,1-1 11 0 0,-1 1 0 0 0,1-1 0 0 0,0 0 0 0 0,-1 1 1 0 0,1 0-1 0 0,-1-1 0 0 0,1 1 0 0 0,-1-1 0 0 0,1 1 1 0 0,-1-1-1 0 0,1 1 0 0 0,-1 0 0 0 0,1-1 0 0 0,-1 1 1 0 0,0 0-1 0 0,1 0 0 0 0,-1 0 0 0 0,0-1 0 0 0,1 1 0 0 0,-1 0 1 0 0,0 0-1 0 0,1 0 0 0 0,-1 0 0 0 0,0 0 0 0 0,1 0 1 0 0,-1 0-12 0 0,-6 0 88 0 0,5 1-63 0 0,0-1 0 0 0,0 0 1 0 0,0 0-1 0 0,0 0 0 0 0,0-1 1 0 0,0 1-1 0 0,0 0 0 0 0,0-1 1 0 0,0 1-1 0 0,-1-1-25 0 0,-5-4 68 0 0,7 4-54 0 0,-1 0 1 0 0,1 0 0 0 0,0 0 0 0 0,-1 1 0 0 0,1-1-1 0 0,-1 0 1 0 0,1 1 0 0 0,-1-1 0 0 0,1 1-1 0 0,-1 0 1 0 0,1-1 0 0 0,-1 1 0 0 0,0 0 0 0 0,1 0-15 0 0,-30 0 312 0 0,-14 0 244 0 0,43 0-535 0 0,1 0 0 0 0,-1 0 1 0 0,1 1-1 0 0,-1-1 1 0 0,1 0-1 0 0,-1 1 1 0 0,1-1-1 0 0,0 1 0 0 0,-1-1 1 0 0,1 1-1 0 0,-1 0 1 0 0,1 0-1 0 0,0-1-21 0 0,-12 7 142 0 0,1-5-33 0 0,1 1-29 0 0,4 0 13 0 0,0 2 31 0 0,-1 2 62 0 0,-19 14 52 0 0,-6-1-34 0 0,7-3-64 0 0,24-15-120 0 0,-1 0 0 0 0,1 0 0 0 0,0 1 0 0 0,0-1 0 0 0,0 0 0 0 0,0 1 0 0 0,1 0-1 0 0,-1 0 1 0 0,1-1 0 0 0,-1 1 0 0 0,1 0 0 0 0,0 0 0 0 0,0 3-20 0 0,-8 13 76 0 0,0-6-9 0 0,7-11-58 0 0,0 0 1 0 0,1 0-1 0 0,-1 0 0 0 0,1 0 0 0 0,0 1 0 0 0,0-1 0 0 0,0 0 1 0 0,0 0-1 0 0,0 1 0 0 0,0-1 0 0 0,0 0 0 0 0,1 1 1 0 0,-1 0-10 0 0,5 9 54 0 0,0-4-20 0 0,-4-6-30 0 0,1 0 1 0 0,-1 0 0 0 0,0 0 0 0 0,0 0 0 0 0,0 0 0 0 0,0 0 0 0 0,0 0 0 0 0,0-1 0 0 0,-1 1 0 0 0,1 0 0 0 0,-1 0 0 0 0,1 0 0 0 0,-1 0 0 0 0,1 0 0 0 0,-1-1 0 0 0,0 1 0 0 0,0 0 0 0 0,0 0 0 0 0,0-1-5 0 0,-2 5 7 0 0,2-5-5 0 0,1-1 0 0 0,0 1 0 0 0,0-1 0 0 0,0 1-1 0 0,-1-1 1 0 0,1 1 0 0 0,0-1 0 0 0,0 1 0 0 0,0 0 0 0 0,0-1 0 0 0,0 1 0 0 0,0-1 0 0 0,0 1 0 0 0,0-1 0 0 0,0 1 0 0 0,1 0-1 0 0,-1-1 1 0 0,0 1 0 0 0,0-1 0 0 0,0 1 0 0 0,1-1 0 0 0,-1 1 0 0 0,0-1 0 0 0,0 1 0 0 0,1-1 0 0 0,-1 1 0 0 0,1-1 0 0 0,-1 1 0 0 0,0-1-1 0 0,1 1-1 0 0,15 9 14 0 0,-10-7-5 0 0,-1 1 14 0 0,-1-1 1 0 0,1 1-1 0 0,-1 0 0 0 0,3 4-23 0 0,-3-4 14 0 0,0 1-1 0 0,1-1 0 0 0,-1-1 1 0 0,4 4-14 0 0,3-1 38 0 0,-1 0 0 0 0,1-1 0 0 0,1 0 0 0 0,-1 0 0 0 0,5 0-38 0 0,-5-2 48 0 0,1 0 0 0 0,-1 0 1 0 0,1-2-1 0 0,0 1 1 0 0,8-1-49 0 0,14 0 94 0 0,-25 0-70 0 0,1 0 1 0 0,0-1-1 0 0,-1-1 0 0 0,1 0 0 0 0,0 0 0 0 0,4-2-23 0 0,37-14 131 0 0,-29 9-107 0 0,-5 3 22 0 0,-13 4-42 0 0,-1 0 1 0 0,1-1-1 0 0,0 1 1 0 0,-1-1-1 0 0,1 1 1 0 0,2-3-6 0 0,12-12 53 0 0,-6 5-51 0 0,10-11 18 0 0,-14 9-69 0 0,-5-1-84 0 0,-2 6 12 0 0,0 1 35 0 0,5-8-56 0 0,-2 6 59 0 0,-2 3-7 0 0,-1-1-21 0 0,-1-1-42 0 0,1 1-59 0 0,-1-3-126 0 0,-3-4-219 0 0,1 11 409 0 0,0 1 21 0 0,0-1-53 0 0,1 0-67 0 0,-1 0-87 0 0,1 0-106 0 0,0 0 111 0 0,1 1-43 0 0,-1 0-37 0 0,1-1-35 0 0,0 0-126 0 0,-1-1-34 0 0,1 0-155 0 0,0-2-421 0 0,0 5 950 0 0</inkml:trace>
  <inkml:trace contextRef="#ctx0" brushRef="#br0" timeOffset="404.24">574 167 9504 0 0,'13'11'119'0'0,"8"2"184"0"0,-3-3-18 0 0,-7-2-129 0 0,-3 0-68 0 0,-1 3-55 0 0,18 19-33 0 0,-20-20 51 0 0,-3-5 39 0 0,1 0 47 0 0,0 0 49 0 0,2 0 51 0 0,1 3 99 0 0,-2 0 47 0 0,-1-1-3 0 0,1-2 68 0 0,1-3-58 0 0,0 1-35 0 0,0 4 44 0 0,-5-7-380 0 0,0 0 1 0 0,0 1-1 0 0,1-1 1 0 0,-1 0 0 0 0,0 1-1 0 0,0-1 1 0 0,1 0-1 0 0,-1 1 1 0 0,0-1 0 0 0,0 0-1 0 0,1 1 1 0 0,-1-1 0 0 0,0 0-1 0 0,1 0 1 0 0,-1 0-1 0 0,0 1 1 0 0,1-1 0 0 0,-1 0-1 0 0,0 0 1 0 0,1 0-1 0 0,-1 0 1 0 0,1 1 0 0 0,-1-1-1 0 0,0 0 1 0 0,1 0-1 0 0,-1 0 1 0 0,1 0 0 0 0,-1 0-1 0 0,0 0 1 0 0,1 0 0 0 0,-1 0-20 0 0,1 0 7 0 0,-1 0 1 0 0,0-1 0 0 0,0 1 0 0 0,0 0 0 0 0,0 0 0 0 0,0 0-1 0 0,0 0 1 0 0,0 0 0 0 0,0 0 0 0 0,0 0 0 0 0,0 0 0 0 0,0 0-1 0 0,1 0 1 0 0,-1 0 0 0 0,0 0 0 0 0,0 0 0 0 0,0 0 0 0 0,0 0-1 0 0,0 0 1 0 0,0 1 0 0 0,0-1 0 0 0,0 0 0 0 0,0 0 0 0 0,0 0-1 0 0,0 0 1 0 0,1 0 0 0 0,-1 0 0 0 0,0 0 0 0 0,0 0 0 0 0,0 0-1 0 0,0 0 1 0 0,0 0 0 0 0,0 0 0 0 0,0 0 0 0 0,0 0 0 0 0,0 0-1 0 0,0 0 1 0 0,0 1 0 0 0,0-1 0 0 0,0 0 0 0 0,0 0 0 0 0,0 0-1 0 0,0 0 1 0 0,0 0 0 0 0,0 0 0 0 0,0 0 0 0 0,0 0 0 0 0,0 0 0 0 0,0 0-1 0 0,0 1 1 0 0,0-1 0 0 0,0 0 0 0 0,0 0 0 0 0,0 0 0 0 0,0 0-1 0 0,0 0 1 0 0,0 0-8 0 0,0 1 30 0 0,0 0 33 0 0,0 2 143 0 0,0 0 71 0 0,0 5 459 0 0,0-6-536 0 0,0 0-34 0 0,0 0-45 0 0,0-1-61 0 0,0 1-77 0 0,0-2-88 0 0,0 3 383 0 0,0-3-20 0 0,0 0-2 0 0,0 0-18 0 0,0 0-80 0 0,0 0-35 0 0,-3-3-10 0 0,-7-9-5 0 0,10 10-98 0 0,-1-1 0 0 0,0 1-1 0 0,1 0 1 0 0,-1 0 0 0 0,1-1 0 0 0,0 1-1 0 0,0 0 1 0 0,0-1 0 0 0,0 1-1 0 0,0 0 1 0 0,0-1 0 0 0,1 1-10 0 0,-1 0 4 0 0,1-1 1 0 0,-1 1 0 0 0,0 0-1 0 0,0-1 1 0 0,0 1 0 0 0,0-1-1 0 0,-1 1 1 0 0,1 0-1 0 0,-1-1 1 0 0,1 1 0 0 0,-1 0-1 0 0,0-1-4 0 0,-1-1 6 0 0,0 0 0 0 0,1 0-1 0 0,-1 0 1 0 0,1 0-1 0 0,-1 0 1 0 0,1-1-1 0 0,1 1 1 0 0,-1-1-1 0 0,1 1 1 0 0,-1 0-1 0 0,1-1 1 0 0,0 1-1 0 0,1-1-5 0 0,-1 3 0 0 0,0 1 0 0 0,0-1 0 0 0,0 1 0 0 0,1-1 0 0 0,-1 1 0 0 0,0-1 0 0 0,1 1 0 0 0,-1-1 0 0 0,1 1 0 0 0,0 0 0 0 0,0-1 0 0 0,-1 1 0 0 0,1 0 0 0 0,5-12 0 0 0,-2 1 0 0 0,-3 8 0 0 0,0 0 0 0 0,0 0 0 0 0,0 1 0 0 0,1-1 0 0 0,0 0 0 0 0,0 1 0 0 0,0-1 0 0 0,0 1 0 0 0,4-8 0 0 0,-4 8 0 0 0,-1 0 0 0 0,1 0 0 0 0,0 0 0 0 0,0 0 0 0 0,0 0 0 0 0,1 1 0 0 0,-1-1 0 0 0,1 1 0 0 0,-1-1 0 0 0,1 1 0 0 0,0 0 0 0 0,8-5 0 0 0,8-5-21 0 0,-6 1-23 0 0,-10 8 29 0 0,0 0 0 0 0,1 0 1 0 0,-1 0-1 0 0,1 1 0 0 0,-1 0 0 0 0,1 0 0 0 0,0 0 0 0 0,0 0 0 0 0,0 0 1 0 0,1 1-1 0 0,-1 0 0 0 0,0 0 0 0 0,1 0 15 0 0,8-1-61 0 0,-1 1 1 0 0,1 1-1 0 0,9 0 61 0 0,-3 0-24 0 0,-17 0 18 0 0,-1 0 0 0 0,1 0-1 0 0,0 0 1 0 0,-1 0-1 0 0,1 1 1 0 0,0-1 0 0 0,-1 0-1 0 0,1 1 1 0 0,-1-1-1 0 0,1 1 7 0 0,13 11-16 0 0,-8-4 16 0 0,-3-6-2 0 0,-1 1 0 0 0,0 1 0 0 0,0-1-1 0 0,-1 0 1 0 0,1 1 0 0 0,0 0 2 0 0,12 26-83 0 0,-11-16 28 0 0,-4-1 34 0 0,1 3 17 0 0,5-4 4 0 0,-5-10 1 0 0,0-1 0 0 0,-1 0 0 0 0,1 1 0 0 0,0-1 0 0 0,-1 1 0 0 0,1-1 0 0 0,-1 0 1 0 0,1 1-1 0 0,-1-1 0 0 0,0 1 0 0 0,0-1 0 0 0,0 1 0 0 0,0 0-1 0 0,0 51 177 0 0,0-16 8 0 0,-1-26-115 0 0,-3-3-42 0 0,0-2 1 0 0,1 0 22 0 0,1 6 72 0 0,1 8 94 0 0,1-10-196 0 0,0-7 8 0 0,-1-3-146 0 0,-1 0 64 0 0,0 0 66 0 0,0 0 118 0 0,1 0-98 0 0,1 0-52 0 0,-1 0-79 0 0,0 0-76 0 0,-1 0-103 0 0,1 0-120 0 0,0 0 147 0 0,0 0-38 0 0,1 0-121 0 0,0 0-66 0 0,0 0-57 0 0,0 0-52 0 0,0 0-172 0 0,0 0-51 0 0,0 0-210 0 0,0 0-562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39.2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15 11488 0 0,'0'0'264'0'0,"0"0"34"0"0,-3 0 20 0 0,-7 0-41 0 0,8 0-209 0 0,2-2-40 0 0,0 2-27 0 0,0-1 0 0 0,0 1 0 0 0,0 0-1 0 0,0 0 1 0 0,0 0 0 0 0,0 0 0 0 0,0-1 0 0 0,0 1 0 0 0,0 0 0 0 0,0 0-1 0 0,0 0 1 0 0,0-1 0 0 0,0 1 0 0 0,0 0 0 0 0,0 0 0 0 0,0 0 0 0 0,0-1-1 0 0,0 1 1 0 0,0 0 0 0 0,0 0 0 0 0,0 0 0 0 0,0-1 0 0 0,0 1 0 0 0,0 0-1 0 0,0 0 1 0 0,0 0 0 0 0,-1 0 0 0 0,1 0 0 0 0,0-1 0 0 0,0 1 0 0 0,0 0-1 0 0,0 0 1 0 0,0 0 0 0 0,-1 0 0 0 0,1 0 0 0 0,0 0 0 0 0,0-1 0 0 0,0 1 0 0 0,0 0-1 0 0,-1 0 1 0 0,1 0 0 0 0,0 0 0 0 0,0 0 0 0 0,0 0 0 0 0,-1 0 0 0 0,1 0-1 0 0,0 0 1 0 0,0 0-1 0 0,-9 7 91 0 0,7-5 37 0 0,2-2 7 0 0,0 0 10 0 0,0 0 38 0 0,0 0 10 0 0,0 0 6 0 0,0 0-11 0 0,2-2-50 0 0,-1 1-122 0 0,1-1-1 0 0,-1 1 1 0 0,0 0-1 0 0,1 0 1 0 0,-1 0 0 0 0,1 0-1 0 0,-1 0 1 0 0,1 1-1 0 0,-1-1 1 0 0,1 0-1 0 0,0 1 1 0 0,-1-1-1 0 0,1 1 1 0 0,0 0 0 0 0,0-1-16 0 0,3 4 93 0 0,-1 0-114 0 0,-1 0-101 0 0,-1-1-66 0 0,-1 0-110 0 0,0-2 84 0 0,0 1-35 0 0,-1 0-344 0 0,1-1 78 0 0,-1 0-49 0 0,0 0-668 0 0,0 0-528 0 0,0 0-1001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41.6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16 109 7136 0 0,'45'0'545'0'0,"-27"-3"-380"0"0,-11 1-136 0 0,26-7-20 0 0,-13 8 81 0 0,-9 1 88 0 0,8 0 167 0 0,7-3 247 0 0,-11-3-69 0 0,-7 2-173 0 0,4-1 40 0 0,-6 3-292 0 0,5-2 100 0 0,1 1 41 0 0,2 0 56 0 0,1 3 67 0 0,-8-1-191 0 0,-1-1-46 0 0,5-4 29 0 0,-10 5-138 0 0,0 1 0 0 0,1-1 1 0 0,-1 0-1 0 0,1 0 0 0 0,-1 1 0 0 0,0-1 1 0 0,1 1-1 0 0,-1-1 0 0 0,1 1 0 0 0,-1 0 1 0 0,1 0-1 0 0,0-1-16 0 0,0 1 115 0 0,1-2-11 0 0,7-8-28 0 0,-6 2 47 0 0,-6 3-56 0 0,-8-1-1 0 0,8 5-32 0 0,-3-6 20 0 0,5 7-51 0 0,0-1 1 0 0,0 1 0 0 0,0 0-1 0 0,-1-1 1 0 0,1 1-1 0 0,0-1 1 0 0,-1 1 0 0 0,1 0-1 0 0,0-1 1 0 0,-1 1 0 0 0,1 0-1 0 0,0 0 1 0 0,-1-1-1 0 0,1 1 1 0 0,-1 0 0 0 0,1 0-1 0 0,0-1 1 0 0,-1 1 0 0 0,1 0-1 0 0,-1 0 1 0 0,1 0-1 0 0,-1 0 1 0 0,1 0 0 0 0,-1 0-1 0 0,1 0 1 0 0,-1 0-1 0 0,1 0 1 0 0,-1 0 0 0 0,1 0-1 0 0,-1 0 1 0 0,1 0 0 0 0,-1 0-4 0 0,-31-1 261 0 0,-16 0 64 0 0,42 1-270 0 0,0 0 1 0 0,0 1-1 0 0,0 0 1 0 0,0 0 0 0 0,-2 1-56 0 0,-13 8 176 0 0,9-7-93 0 0,-3 2 38 0 0,-3 4 35 0 0,12-4-110 0 0,-23 12 189 0 0,4-6 29 0 0,23-11-253 0 0,0 1 1 0 0,1 0-1 0 0,-1-1 1 0 0,1 1-1 0 0,-1 0 1 0 0,1-1-1 0 0,-1 1 1 0 0,1 0-1 0 0,-1 0 1 0 0,1 1-1 0 0,0-1 1 0 0,-1 0-1 0 0,1 0 1 0 0,-1 1-12 0 0,-6 12 126 0 0,-17 16 134 0 0,17-13-190 0 0,1-4-52 0 0,6-11-11 0 0,1 1 0 0 0,-1-1 0 0 0,1 0 0 0 0,-1 0 0 0 0,1 0 0 0 0,0 1 0 0 0,0-1 0 0 0,0 0 1 0 0,0 2-8 0 0,1 0 6 0 0,1 1 37 0 0,13 20-32 0 0,-10-22-9 0 0,0 0 0 0 0,0 0 0 0 0,0-1 0 0 0,0 0 0 0 0,0 0-2 0 0,12 0 29 0 0,-14-2-26 0 0,1 0 0 0 0,-1 0 0 0 0,0 0 0 0 0,0 0 0 0 0,0 1 0 0 0,0-1 0 0 0,0 1 1 0 0,1 0-4 0 0,6 4 0 0 0,-7-4 0 0 0,-1 0 0 0 0,1 0 0 0 0,0 0 0 0 0,0 0 0 0 0,0 0 0 0 0,0 0 0 0 0,0-1 0 0 0,1 1 0 0 0,-1-1 0 0 0,2 0 0 0 0,2 0-19 0 0,10 0 76 0 0,-11 0-65 0 0,0 0-33 0 0,2 0-105 0 0,-4 0 24 0 0,0 0-37 0 0,1 0-70 0 0,-1 0-60 0 0,1 0-67 0 0,-1 0-73 0 0,1 0-79 0 0,-1 0-87 0 0,1 0-93 0 0,-1 0-99 0 0,8 0-1114 0 0,7 0-1087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42.3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318 1 6392 0 0,'0'0'141'0'0,"0"0"23"0"0,-3 0 12 0 0,-9 0-52 0 0,6 0-71 0 0,-2 0-47 0 0,-9 0 76 0 0,8 0 157 0 0,0 0 53 0 0,-20 0 823 0 0,16 0-665 0 0,5 0-218 0 0,1 0-40 0 0,-1 0-2 0 0,1 2-49 0 0,-1 0-19 0 0,-2 2 9 0 0,0 1 19 0 0,-7 0 185 0 0,4 5 42 0 0,7-5-116 0 0,1-2-96 0 0,1 0-61 0 0,-2-1-53 0 0,0 0-9 0 0,2 0 39 0 0,-7 7 128 0 0,2 1-48 0 0,-5 10 52 0 0,1-3-78 0 0,0-10 27 0 0,-2 21 240 0 0,9-17-201 0 0,1-1-36 0 0,1-1-21 0 0,1 6 69 0 0,6 0-170 0 0,7 1-22 0 0,-4-6 45 0 0,-5-10-51 0 0,0 1 0 0 0,0 0 0 0 0,-1-1 0 0 0,1 1 0 0 0,0-1 1 0 0,0 0-1 0 0,0 1 0 0 0,0-1 0 0 0,0 0 0 0 0,0 1 0 0 0,0-1 0 0 0,0 0 1 0 0,0 0-1 0 0,0 0 0 0 0,0 0 0 0 0,0 0 0 0 0,0 0 0 0 0,1 0 1 0 0,-1 0-1 0 0,0 0-15 0 0,5 0 24 0 0,8 0 61 0 0,10 0 18 0 0,-4-3-41 0 0,-5-3 3 0 0,5-3 47 0 0,-8 5-67 0 0,11-5 66 0 0,0 1-8 0 0,-11 4-69 0 0,-9 3-29 0 0,0 0-4 0 0,-1 1 0 0 0,0-1 0 0 0,1 0 0 0 0,-1 0 0 0 0,0 0 0 0 0,0 0 0 0 0,0 0 0 0 0,0-1 0 0 0,0 1 0 0 0,0 0 0 0 0,0-1 0 0 0,0 0 0 0 0,0 0-1 0 0,2-1 2 0 0,-1 0 0 0 0,1 0 0 0 0,0 1 0 0 0,0-1 0 0 0,2 0-2 0 0,-3 2 6 0 0,0 0-1 0 0,-1-1 1 0 0,1 1-1 0 0,0-1 1 0 0,-1 0 0 0 0,0 0-1 0 0,1 0 1 0 0,-1 0-1 0 0,0 0 1 0 0,0-1-1 0 0,0 1 1 0 0,0-1-1 0 0,0 0-5 0 0,3-7 30 0 0,-4 8-27 0 0,-1-1-1 0 0,2 1 1 0 0,-1 0-1 0 0,0 0 1 0 0,0 0 0 0 0,1 0-1 0 0,-1 0 1 0 0,1 1 0 0 0,0-1-3 0 0,-1 0 0 0 0,1 0 0 0 0,0 0 0 0 0,-1 0 0 0 0,0 0 0 0 0,1 0 0 0 0,-1 0 0 0 0,0 0 0 0 0,0 0 0 0 0,0-1 0 0 0,3-7 10 0 0,9-5 33 0 0,15-17-32 0 0,-26 21-26 0 0,-2 11 14 0 0,0 0-1 0 0,0 0 1 0 0,0 0 0 0 0,0 0 0 0 0,0 0-1 0 0,0 0 1 0 0,0 0 0 0 0,0 0 0 0 0,0 0-1 0 0,0 0 1 0 0,0-1 0 0 0,0 1-1 0 0,0 0 1 0 0,0 0 0 0 0,0 0 0 0 0,0 0-1 0 0,0 0 1 0 0,0 0 0 0 0,0 0 0 0 0,0 0-1 0 0,0 0 1 0 0,0 0 0 0 0,0 0 0 0 0,0 0-1 0 0,0-1 1 0 0,0 1 0 0 0,0 0 0 0 0,0 0-1 0 0,1 0 1 0 0,-1 0 0 0 0,0 0-1 0 0,0 0 1 0 0,0 0 0 0 0,0 0 0 0 0,0 0-1 0 0,0 0 1 0 0,0 0 0 0 0,0 0 0 0 0,0 0-1 0 0,0 0 1 0 0,0 0 0 0 0,0 0 0 0 0,1 0-1 0 0,-1 0 1 0 0,0 0 0 0 0,0 0 0 0 0,0 0-1 0 0,0 0 1 0 0,0 0 0 0 0,0 0-1 0 0,0 0 1 0 0,0 0 0 0 0,0 0 0 0 0,0 0-1 0 0,0 0 1 0 0,1 0 0 0 0,-1 0 1 0 0,0 0-12 0 0,9-1-36 0 0,-3 4-53 0 0,4 8 35 0 0,0-1 8 0 0,-4-4 35 0 0,-4 5 9 0 0,-2-6 1 0 0,0-3 8 0 0,0 0 0 0 0,0-1 0 0 0,0 1 0 0 0,1 0 0 0 0,-1-1-1 0 0,1 1 1 0 0,-1 0 0 0 0,1-1 0 0 0,-1 1 0 0 0,1-1 0 0 0,0 1 0 0 0,0-1 0 0 0,0 1 5 0 0,0-1-6 0 0,0 1 1 0 0,0-1 0 0 0,0 1 0 0 0,-1-1 0 0 0,1 1 0 0 0,0 0 0 0 0,-1-1 0 0 0,1 1-1 0 0,-1 0 1 0 0,0-1 0 0 0,0 1 0 0 0,1 0 0 0 0,-1 0 5 0 0,0 90-122 0 0,0-3 103 0 0,-1-81 18 0 0,1-1 1 0 0,-2 0 0 0 0,1 1 0 0 0,-1-1 0 0 0,0 1 0 0 0,0-1 2 0 0,0 1 0 0 0,1-1 1 0 0,0 1-1 0 0,0-1 0 0 0,1 2-2 0 0,-1 0 16 0 0,0 0 0 0 0,0 0 0 0 0,0 0-1 0 0,-3 5-15 0 0,-1 7 64 0 0,0-2 56 0 0,-20 42 279 0 0,22-50-328 0 0,-1 6 101 0 0,0-8-50 0 0,-3 2 35 0 0,5-8-115 0 0,-5 7 97 0 0,-1 2 36 0 0,-10 11 254 0 0,15-18-308 0 0,-1 0-1 0 0,0-1 1 0 0,-1 1-1 0 0,1-1 1 0 0,-1 0-1 0 0,0 0 1 0 0,0-1-1 0 0,-1 1-120 0 0,-3 0 249 0 0,-2 1 12 0 0,1 3-63 0 0,9-6-171 0 0,0-1 0 0 0,-1 0 0 0 0,1 1-1 0 0,-1-1 1 0 0,1 0 0 0 0,-1 0-1 0 0,0 0 1 0 0,1 0 0 0 0,-1 0 0 0 0,0 0-1 0 0,-1 0-26 0 0,-29 1 311 0 0,9-3-136 0 0,8-1-121 0 0,13 1-53 0 0,1 0 0 0 0,0 1-1 0 0,0-1 1 0 0,0 0 0 0 0,0 0 0 0 0,0 0 0 0 0,0 0 0 0 0,0 0 0 0 0,1 0 0 0 0,-1 0 0 0 0,0 0-1 0 0,0-1 0 0 0,-2-3-28 0 0,-2-6 73 0 0,3 7-95 0 0,1 2-44 0 0,-1-1-64 0 0,1 0-77 0 0,0 1-93 0 0,0 0 49 0 0,1 1-47 0 0,-1-1-42 0 0,1 1-39 0 0,-1-1-267 0 0,1-1-64 0 0,0 1-50 0 0,0 0-35 0 0,0-4-1478 0 0,0-3-1306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42.6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9848 0 0,'0'0'222'0'0,"0"0"30"0"0,0 0 19 0 0,1 1-114 0 0,1 1-82 0 0,5 6-18 0 0,-7-7-58 0 0,1 0 0 0 0,0 1 0 0 0,-1-1 0 0 0,1 1 1 0 0,-1-1-1 0 0,1 0 0 0 0,-1 1 0 0 0,1-1 0 0 0,-1 1 0 0 0,0-1 1 0 0,0 1-1 0 0,0 1 1 0 0,0-2-1 0 0,0 1 1 0 0,1-1 0 0 0,-1 1 0 0 0,0-1 0 0 0,1 1 0 0 0,-1 0-1 0 0,1-1 1 0 0,-1 1 0 0 0,1-1 0 0 0,0 0 0 0 0,-1 1-1 0 0,1-1 1 0 0,0 1 0 0 0,0-1 0 0 0,4 7 39 0 0,0 4 138 0 0,5-7 26 0 0,-5 3-46 0 0,3 8 32 0 0,-6-12-121 0 0,10 19 373 0 0,-9-16-311 0 0,-2-5-75 0 0,0 1 0 0 0,-1-1 0 0 0,1 0-1 0 0,-1 0 1 0 0,0 1 0 0 0,0-1 0 0 0,0 0 0 0 0,0 0 0 0 0,0 2-55 0 0,0 0 123 0 0,2 1 237 0 0,3 2-164 0 0,3 6 173 0 0,-1 1 10 0 0,-2-8-181 0 0,-2-3 144 0 0,-3-3-12 0 0,0 0-2 0 0,0 0 0 0 0,0 0 0 0 0,0 0 0 0 0,0 0-1 0 0,0 0 11 0 0,0 0 39 0 0,0 0 20 0 0,0 0 3 0 0,-1-2-225 0 0,1 1-37 0 0,0-4 49 0 0,0 0-82 0 0,0-4-66 0 0,1 4-3 0 0,-1 2 34 0 0,0-7 122 0 0,-1 1-85 0 0,0-2-58 0 0,3-12-16 0 0,1 15 20 0 0,27-52-37 0 0,-25 53 1 0 0,0 0 0 0 0,0 0-1 0 0,1 0 1 0 0,0 1 0 0 0,1 0-1 0 0,-1 0 1 0 0,1 1 0 0 0,4-2-17 0 0,19-8 10 0 0,-28 14-14 0 0,-1 0 0 0 0,1 1 0 0 0,0 0 0 0 0,0-1 0 0 0,0 1-1 0 0,-1 0 1 0 0,1 0 0 0 0,0 0 0 0 0,0 0 0 0 0,0 0 0 0 0,1 0 4 0 0,-2 0-7 0 0,1 1 0 0 0,0-1 0 0 0,0 0 0 0 0,0 0 0 0 0,0 0 0 0 0,-1-1 0 0 0,1 1 0 0 0,0 0 0 0 0,0-1 0 0 0,0 1 0 0 0,0-1 7 0 0,6-4-52 0 0,-7 4 37 0 0,0 0 1 0 0,1 0-1 0 0,-1 0 1 0 0,1 1 0 0 0,-1-1-1 0 0,1 0 1 0 0,-1 1 0 0 0,1-1-1 0 0,-1 1 1 0 0,1 0-1 0 0,0-1 1 0 0,-1 1 0 0 0,1 0-1 0 0,-1 0 1 0 0,2 0 14 0 0,5-1-56 0 0,4 1 23 0 0,-3 0-23 0 0,-2 1-38 0 0,0 2-63 0 0,-3-1 10 0 0,-1 0-40 0 0,2 1-114 0 0,0 0-68 0 0,2-2-68 0 0,2 0-69 0 0,0-1 55 0 0,-6 0 257 0 0,0 0-36 0 0,-1 0 4 0 0,1 0-36 0 0,0 0-43 0 0,-1 0-47 0 0,0 0-50 0 0,0 0-48 0 0,0 0-42 0 0,0 0-36 0 0,0 0-147 0 0,0 0-36 0 0,3 0-1549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43.1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243 31 6536 0 0,'0'0'190'0'0,"-2"-2"-10"0"0,-5-4-123 0 0,4 2 22 0 0,1 2 121 0 0,1 1-33 0 0,-2 0 80 0 0,1 0-70 0 0,-1 2-59 0 0,0-1-21 0 0,1-1 56 0 0,-2-6 284 0 0,4 7-409 0 0,0 0-1 0 0,0-1 1 0 0,-1 1-1 0 0,1-1 1 0 0,0 1-1 0 0,-1 0 1 0 0,1-1-1 0 0,0 1 1 0 0,-1 0-1 0 0,1-1 1 0 0,0 1-1 0 0,-1 0 1 0 0,1-1-1 0 0,0 1 1 0 0,-1 0-1 0 0,1 0 1 0 0,-1 0-1 0 0,1-1 1 0 0,-1 1-1 0 0,1 0 1 0 0,-1 0-1 0 0,1 0 1 0 0,-1 0-1 0 0,1 0 1 0 0,0 0-1 0 0,-1 0 1 0 0,1 0-1 0 0,-1 0 1 0 0,1 0-1 0 0,-1 0 1 0 0,1 0-1 0 0,-1 0-27 0 0,-2 0 98 0 0,0 0 37 0 0,-13 0 781 0 0,13 1-718 0 0,1 0-152 0 0,1 0-45 0 0,-3 5 272 0 0,0-1-40 0 0,-6-4-58 0 0,8 0-142 0 0,0-1 1 0 0,0 0-1 0 0,-1 1 0 0 0,1 0 0 0 0,0-1 1 0 0,0 1-1 0 0,0 0 0 0 0,0 0 0 0 0,0 0 1 0 0,0 0-1 0 0,0 1 0 0 0,0-1 1 0 0,0 0-1 0 0,0 2-33 0 0,-27 27 482 0 0,14-14-279 0 0,8-8-119 0 0,-1 6 94 0 0,6-11-125 0 0,1 1-1 0 0,-1-1 0 0 0,0 0 0 0 0,-1 0 0 0 0,1 0 1 0 0,-1 1-53 0 0,-10 17 266 0 0,4-6-50 0 0,0-8-116 0 0,9-7-88 0 0,-1 0 0 0 0,0 1 0 0 0,0-1-1 0 0,0 0 1 0 0,0 1 0 0 0,1-1 0 0 0,-1 1 0 0 0,0-1-1 0 0,0 1 1 0 0,1-1 0 0 0,-1 1 0 0 0,0 0-1 0 0,1-1 1 0 0,-1 1 0 0 0,0 0 0 0 0,1-1 0 0 0,-1 1-1 0 0,1 0 1 0 0,0 0 0 0 0,-1 0 0 0 0,1-1-1 0 0,-1 1 1 0 0,1 0 0 0 0,0 0 0 0 0,0 0 0 0 0,0 0-1 0 0,-1 0 1 0 0,1 0 0 0 0,0 0 0 0 0,0-1 0 0 0,0 1-1 0 0,0 0 1 0 0,1 0 0 0 0,-1 0 0 0 0,0 0-1 0 0,0 0-11 0 0,0 6 47 0 0,0 5 56 0 0,0-9-27 0 0,0-3-4 0 0,0 0 0 0 0,3 2 0 0 0,4 4-47 0 0,4-1 51 0 0,-9-4-55 0 0,0-1-1 0 0,0 1 0 0 0,0-1 1 0 0,0 1-1 0 0,1-1 0 0 0,-1 0 1 0 0,0 1-1 0 0,0-1 1 0 0,1 0-1 0 0,-1-1 0 0 0,0 1 1 0 0,0 0-1 0 0,0-1 0 0 0,1 1 1 0 0,-1-1-1 0 0,0 1 1 0 0,1-2-21 0 0,27-13 220 0 0,-6 3-94 0 0,12-6 21 0 0,-32 16-140 0 0,-1 0 0 0 0,0-1 0 0 0,0 1 0 0 0,0-1 0 0 0,0 0 1 0 0,1-2-8 0 0,-1 2 7 0 0,-1 0 0 0 0,1 0 0 0 0,0 1 0 0 0,0-1 0 0 0,0 1 0 0 0,3-2-7 0 0,-1 1 12 0 0,-5 3-10 0 0,1 0 0 0 0,-1 0 0 0 0,1-1 0 0 0,0 1 0 0 0,-1 0 0 0 0,1 0 0 0 0,-1-1 0 0 0,1 1 0 0 0,-1-1 0 0 0,1 1 0 0 0,-1-1 0 0 0,1 1 0 0 0,-1-1-1 0 0,1 1 1 0 0,-1-1 0 0 0,0 1 0 0 0,1-1 0 0 0,-1 1 0 0 0,0-1 0 0 0,1 0 0 0 0,-1 1 0 0 0,0-1-2 0 0,2-4-1 0 0,0 3 0 0 0,-2 1 3 0 0,0 0-1 0 0,1 0 0 0 0,-1 0 1 0 0,1 1-1 0 0,0-1 0 0 0,-1 0 1 0 0,1 0-1 0 0,0 0 0 0 0,-1 1 1 0 0,1-1-1 0 0,0 0 0 0 0,0 1 1 0 0,0-1-1 0 0,0 1 0 0 0,-1-1 1 0 0,1 1-1 0 0,0-1 0 0 0,0 1 1 0 0,0 0-1 0 0,0-1 0 0 0,1 1-1 0 0,22-12 45 0 0,-11 10-56 0 0,-3 2-87 0 0,-5 3 59 0 0,-4-3 38 0 0,-1 1 0 0 0,0 0 1 0 0,1-1-1 0 0,-1 1 0 0 0,0 0 0 0 0,0 0 1 0 0,0-1-1 0 0,1 1 0 0 0,-1 0 0 0 0,0-1 0 0 0,0 1 1 0 0,0 0-1 0 0,0 0 0 0 0,0-1 0 0 0,0 1 1 0 0,0 0 0 0 0,2 14 0 0 0,13 15 0 0 0,-10-22 0 0 0,-4-7 0 0 0,0 1 0 0 0,0-1 0 0 0,-1 0 0 0 0,1 1 0 0 0,0-1 0 0 0,-1 1 0 0 0,1-1 0 0 0,-1 1 0 0 0,1-1 0 0 0,-1 1 0 0 0,0 0 0 0 0,1-1 0 0 0,-1 1 0 0 0,0 0 0 0 0,2 13 0 0 0,11 0 0 0 0,1-1-19 0 0,-4-5 50 0 0,-9-7-95 0 0,2 1-17 0 0,2 2-42 0 0,5 5-135 0 0,-8-8-4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43.5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 8696 0 0,'13'0'197'0'0,"-13"0"-193"0"0,0 0 0 0 0,0 0 0 0 0,0-1 0 0 0,0 1-1 0 0,0 0 1 0 0,0 0 0 0 0,0 0 0 0 0,0 0 0 0 0,0 0 0 0 0,1 0 0 0 0,-1 0 0 0 0,0 0 0 0 0,0 0-1 0 0,0 0 1 0 0,0 0 0 0 0,0 0 0 0 0,0 0 0 0 0,0 0 0 0 0,0 1 0 0 0,0-1 0 0 0,0 0-1 0 0,0 0 1 0 0,1 0 0 0 0,-1 0 0 0 0,0 0 0 0 0,0 0 0 0 0,0 0 0 0 0,0 0 0 0 0,0 0 0 0 0,0 0-1 0 0,0 0 1 0 0,0 0 0 0 0,0 0 0 0 0,0 0 0 0 0,0 0 0 0 0,0 0 0 0 0,0 1 0 0 0,0-1-1 0 0,0 0 1 0 0,0 0 0 0 0,0 0 0 0 0,0 0 0 0 0,0 0 0 0 0,0 0 0 0 0,0 0 0 0 0,0 0 0 0 0,0 0-1 0 0,0 0 1 0 0,0 0 0 0 0,0 1 0 0 0,0-1 0 0 0,0 0 0 0 0,0 0 0 0 0,0 0 0 0 0,0 0-1 0 0,0 0 1 0 0,0 0-4 0 0,0 13 239 0 0,3 2-34 0 0,1-7-160 0 0,-3-7-45 0 0,0 0-1 0 0,0 1 1 0 0,0-1 0 0 0,0 0 0 0 0,-1 1-1 0 0,1-1 1 0 0,-1 1 0 0 0,1-1 0 0 0,-1 1 0 0 0,1-1-1 0 0,-1 1 1 0 0,0 0 0 0 0,0-1 0 0 0,0 1 0 0 0,1 10 46 0 0,1 0 77 0 0,6 16 437 0 0,-6-22-440 0 0,0 3 95 0 0,-1-1-47 0 0,0 0-12 0 0,-2 3 23 0 0,0-2-17 0 0,1 37 565 0 0,0 17 199 0 0,0-20-318 0 0,0-15-175 0 0,0-4-38 0 0,0 2 43 0 0,0-23-238 0 0,0 0-47 0 0,0 1-41 0 0,0 0-33 0 0,0 5 3 0 0,0 11 11 0 0,0-13-19 0 0,0-1 58 0 0,0-1 82 0 0,0-1 103 0 0,0-3-113 0 0,0 0 35 0 0,0 0 38 0 0,0-1 39 0 0,0-1 44 0 0,0 0 45 0 0,0 0 49 0 0,0-1 52 0 0,0-6-380 0 0,-1 2-49 0 0,-1 1-33 0 0,-2-1-24 0 0,-1-2 23 0 0,-6-15 36 0 0,10 17-69 0 0,-1 0-1 0 0,1 0 1 0 0,-1 0-1 0 0,2-1 1 0 0,-1 1-1 0 0,1 0 1 0 0,0-1-1 0 0,0-1-9 0 0,0-46 48 0 0,0-35-43 0 0,0 85-4 0 0,1 0-1 0 0,-1 0 0 0 0,1 0 1 0 0,0 0-1 0 0,0 0 0 0 0,0 1 0 0 0,0-1 1 0 0,1 0-1 0 0,-1 1 0 0 0,1-1 1 0 0,0 1-1 0 0,0-1 0 0 0,0 1 0 0 0,1 0 1 0 0,-1 0-1 0 0,1 0 0 0 0,1-1 0 0 0,12-16-20 0 0,-13 16 7 0 0,-1 0 0 0 0,0 0 0 0 0,0 0 0 0 0,0 0 0 0 0,0-2 13 0 0,0-3 8 0 0,-1-1-39 0 0,0-6-84 0 0,0 14 101 0 0,-1 1 1 0 0,1-1-1 0 0,-1 1 1 0 0,1-1-1 0 0,-1 1 1 0 0,1 0-1 0 0,0-1 1 0 0,0 1-1 0 0,0 0 1 0 0,0-1-1 0 0,0 1 1 0 0,0 0-1 0 0,0 0 1 0 0,0 0-1 0 0,0 0 1 0 0,0 0-1 0 0,1 0 14 0 0,49-32-331 0 0,-34 23 250 0 0,-12 8 26 0 0,-1 0 11 0 0,0 2 30 0 0,5 1-18 0 0,5 0-43 0 0,0 2 18 0 0,1 9 42 0 0,1 0 3 0 0,-1-3-48 0 0,-13-5 58 0 0,-1 1-6 0 0,3 3-13 0 0,-3-7 19 0 0,0 0-1 0 0,0 1 1 0 0,0-1 0 0 0,0 0-1 0 0,-1 1 1 0 0,1-1 0 0 0,-1 1-1 0 0,1-1 1 0 0,-1 1 0 0 0,1-1-1 0 0,-1 1 1 0 0,0 0 0 0 0,0-1-1 0 0,0 1 3 0 0,1 8 0 0 0,-1-7 0 0 0,0-1 0 0 0,1 1 0 0 0,-1 0 0 0 0,0-1 0 0 0,-1 1 0 0 0,1 0 0 0 0,0-1 0 0 0,-1 1 0 0 0,1 0 0 0 0,-1-1 0 0 0,0 2 0 0 0,-9 1 0 0 0,3 6 0 0 0,7-10 0 0 0,0 0 0 0 0,-1 0 0 0 0,1 0 0 0 0,-1 0 0 0 0,1 0 0 0 0,-1-1 0 0 0,1 1 0 0 0,-1 0 0 0 0,0 0 0 0 0,0 0 0 0 0,1 0 0 0 0,-1-1 0 0 0,0 1 0 0 0,0 0 0 0 0,0-1 0 0 0,0 1 0 0 0,-29 14 0 0 0,17-10 0 0 0,11-1 0 0 0,-3 2 0 0 0,2-5 0 0 0,0 0 0 0 0,1-1 0 0 0,-1 1 0 0 0,0-1 0 0 0,0 0 0 0 0,1 0 0 0 0,-2 0 0 0 0,2 0 0 0 0,1 0 0 0 0,-1 0 0 0 0,0 0 0 0 0,1 0 0 0 0,-1 0 0 0 0,1 1 0 0 0,-1-1 0 0 0,0 0 0 0 0,1 1 0 0 0,-1-1 0 0 0,-4 4 0 0 0,-13 5 5 0 0,19-8-3 0 0,-1-1 0 0 0,0 0 0 0 0,1 0 0 0 0,-1 0 0 0 0,0 0-1 0 0,1 1 1 0 0,-1-1 0 0 0,0 0 0 0 0,0 0 0 0 0,1 0 0 0 0,-1 0 0 0 0,0 0 0 0 0,0-1 0 0 0,1 1 0 0 0,-1 0 0 0 0,0 0 0 0 0,1 0 0 0 0,-1-1 0 0 0,0 1 0 0 0,1 0 0 0 0,-1-1 0 0 0,0 1 0 0 0,1-1 0 0 0,-1 1 0 0 0,0 0-2 0 0,-1-7-1 0 0,2 3-38 0 0,0 4 39 0 0,0-2-110 0 0,0 2-47 0 0,0 0-218 0 0,0 0-29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44.0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10192 0 0,'5'1'119'0'0,"0"-1"50"0"0,-4 1-116 0 0,0-1-1 0 0,0 0 1 0 0,0 1-1 0 0,0-1 1 0 0,0 1 0 0 0,0-1-1 0 0,0 1 1 0 0,0-1 0 0 0,0 1-1 0 0,0-1 1 0 0,-1 1-1 0 0,1 0 1 0 0,0 0-53 0 0,3 5 249 0 0,-2 2-93 0 0,-1-3-131 0 0,-1 0-43 0 0,2 3 216 0 0,3 3 33 0 0,1 2 31 0 0,-4-2-25 0 0,-2-2-34 0 0,0-1-61 0 0,0 11 140 0 0,0-9-126 0 0,0-2-19 0 0,0 1 47 0 0,1-1-32 0 0,0-1 1 0 0,0 1 0 0 0,1 0 0 0 0,0-1 0 0 0,3 8-153 0 0,-4-13 38 0 0,1 7 165 0 0,-1-2-43 0 0,-1 6 73 0 0,2 6 49 0 0,3-4-66 0 0,-1-6-66 0 0,-2-1-21 0 0,-1-1 8 0 0,-1 2 36 0 0,0 2-15 0 0,0-4-48 0 0,0-1-1 0 0,0 1 1 0 0,0 0 0 0 0,1-1-1 0 0,1 5-109 0 0,8 10 352 0 0,-5 4-1 0 0,1-13-124 0 0,-1-3-19 0 0,-3 3 46 0 0,-3-1 6 0 0,1 3-13 0 0,0-12-213 0 0,0 0 0 0 0,0 0 1 0 0,0 0-1 0 0,0 0 1 0 0,1 0-1 0 0,-1 0 1 0 0,1 0-1 0 0,-1 0 0 0 0,1 0-34 0 0,3 5 95 0 0,3 9 168 0 0,-7-16-257 0 0,0 1 0 0 0,0-1 0 0 0,0 0 0 0 0,0 1 0 0 0,0-1 0 0 0,0 0 0 0 0,0 1 0 0 0,0-1 0 0 0,0 0 0 0 0,-1 1 0 0 0,1-1 0 0 0,0 0 0 0 0,0 0 0 0 0,0 1 0 0 0,-1-1 0 0 0,1 0 0 0 0,0 1 0 0 0,0-1 0 0 0,-1 0 0 0 0,1 0 0 0 0,0 0 0 0 0,-1 1 0 0 0,1-1 0 0 0,0 0 0 0 0,0 0 0 0 0,-1 0 0 0 0,1 0 0 0 0,0 0-1 0 0,-1 1 1 0 0,1-1 0 0 0,-1 0 0 0 0,1 0 0 0 0,0 0 0 0 0,-1 0 0 0 0,1 0 0 0 0,0 0 0 0 0,-1 0 0 0 0,1 0 0 0 0,0 0 0 0 0,-1 0 0 0 0,1-1 0 0 0,0 1 0 0 0,-1 0-6 0 0,-1 0 160 0 0,2 0-7 0 0,0 0-5 0 0,0 0-17 0 0,0 0-10 0 0,0 0-1 0 0,2 0-5 0 0,-1 0-107 0 0,0 0 0 0 0,0-1 0 0 0,0 1 0 0 0,0-1 0 0 0,0 1 0 0 0,0 0 0 0 0,0-1 0 0 0,0 0 0 0 0,-1 1 0 0 0,1-1 0 0 0,0 0 0 0 0,0 1 0 0 0,-1-1 0 0 0,1 0 0 0 0,0 0 0 0 0,-1 1 0 0 0,1-1 0 0 0,-1 0 0 0 0,1 0 0 0 0,-1 0 0 0 0,1 0 0 0 0,-1 0 0 0 0,0 0-8 0 0,8-11 69 0 0,-4 6 10 0 0,-5-3-76 0 0,1 7 9 0 0,2-13 36 0 0,4-3-28 0 0,-1 8-8 0 0,3-13 49 0 0,-6 20-60 0 0,-1-1-1 0 0,1 0 1 0 0,-1 0 0 0 0,0 0-1 0 0,0 0 1 0 0,-1 0 0 0 0,1 0-1 0 0,-1-2 0 0 0,0 4 0 0 0,0 0 0 0 0,0 1 0 0 0,0-1 0 0 0,0 1-1 0 0,1-1 1 0 0,-1 1 0 0 0,0-1 0 0 0,1 1 0 0 0,-1-1-1 0 0,1 1 1 0 0,0-1 0 0 0,-1 1 0 0 0,1-1 0 0 0,0 1-1 0 0,0 0 1 0 0,0-1 0 0 0,1 0 0 0 0,3-6-10 0 0,10-17-61 0 0,-12 20 48 0 0,-1 3 10 0 0,-1 0 1 0 0,1-1-1 0 0,0 1 0 0 0,-1 0 1 0 0,1 0-1 0 0,0 0 0 0 0,1-1 13 0 0,30-14-102 0 0,-23 12 72 0 0,6 1-38 0 0,13 4 11 0 0,-14 1 28 0 0,6 2-19 0 0,-18-2 47 0 0,-1 0 0 0 0,1 0 0 0 0,-1-1 0 0 0,0 2 0 0 0,1-1 0 0 0,-1 0 0 0 0,0 0 0 0 0,0 1 0 0 0,0-1 0 0 0,0 1-1 0 0,0 0 1 0 0,0 0 0 0 0,0 0 0 0 0,0 0 0 0 0,-1 0 0 0 0,1 0 0 0 0,-1 0 1 0 0,4 11-48 0 0,8-5 36 0 0,17 32 0 0 0,-22-33-15 0 0,-6-5 25 0 0,0-1 0 0 0,-1 0 1 0 0,1 1-1 0 0,0 0 0 0 0,-1-1 1 0 0,1 1-1 0 0,-1 0 0 0 0,0-1 0 0 0,0 1 1 0 0,0 0-1 0 0,0 0 0 0 0,0 0 1 0 0,0 0-1 0 0,0 0 0 0 0,0 0 0 0 0,-1 0 1 0 0,1 1-1 0 0,-1-1 0 0 0,0 1 2 0 0,1-1 0 0 0,-1 0 0 0 0,0-1 0 0 0,0 1 0 0 0,1 0 0 0 0,-1-1 0 0 0,1 1 0 0 0,-1 0 0 0 0,1-1 0 0 0,0 1 0 0 0,-1-1 0 0 0,1 1 0 0 0,0-1 0 0 0,0 0 0 0 0,0 1 0 0 0,0-1 0 0 0,1 0 0 0 0,-1 0 0 0 0,0 1 0 0 0,1-1 0 0 0,10 15 0 0 0,-7-4 0 0 0,1-8 0 0 0,-5-3 0 0 0,-1-1 0 0 0,1 0 0 0 0,-1 0 0 0 0,1 1 0 0 0,-1-1 0 0 0,0 0 0 0 0,1 0 0 0 0,-1 1 0 0 0,0-1 0 0 0,1 0 0 0 0,-1 1 0 0 0,0-1 0 0 0,1 1 0 0 0,-1-1 0 0 0,0 0 0 0 0,0 1 0 0 0,0-1 0 0 0,1 1 0 0 0,-1-1 0 0 0,0 1 0 0 0,0-1 0 0 0,0 1 0 0 0,0-1 0 0 0,0 1 0 0 0,0-1 0 0 0,0 1 0 0 0,0-1 0 0 0,0 1 0 0 0,0-1 0 0 0,0 0 0 0 0,0 1 0 0 0,0 0 0 0 0,0 5 0 0 0,0-4 4 0 0,0-1 1 0 0,1 1-1 0 0,-1-1 1 0 0,0 1-1 0 0,-1-1 1 0 0,1 1-1 0 0,0 0 1 0 0,0-1-1 0 0,-1 1 1 0 0,1-1-1 0 0,-1 1 1 0 0,0 1-5 0 0,-5 1 10 0 0,5-4-10 0 0,1 0 1 0 0,0 1-1 0 0,-1-1 1 0 0,1 0-1 0 0,0 0 0 0 0,-1 0 1 0 0,1 1-1 0 0,0-1 1 0 0,-1 0-1 0 0,1 1 0 0 0,0-1 1 0 0,-1 0-1 0 0,1 0 1 0 0,0 1-1 0 0,0-1 0 0 0,0 1 1 0 0,-1-1-1 0 0,1 0 1 0 0,0 1-1 0 0,0-1 0 0 0,0 0 1 0 0,0 1-1 0 0,0-1 1 0 0,0 1-1 0 0,0-1 0 0 0,0 0 1 0 0,0 1-1 0 0,0-1 1 0 0,0 1-1 0 0,0-1 0 0 0,0 1 0 0 0,0-1 1 0 0,0 0 0 0 0,0 0 1 0 0,0 0-1 0 0,0 0 0 0 0,0 0 0 0 0,0 0 0 0 0,0 0 0 0 0,0 0 0 0 0,0 0 0 0 0,0 1 0 0 0,0-1 0 0 0,0 0 0 0 0,0 0 0 0 0,0 0 0 0 0,0 0 0 0 0,0 0 0 0 0,0 0 0 0 0,0 0 0 0 0,0 0 0 0 0,0 0 0 0 0,0 0 1 0 0,0 0-1 0 0,0 1 0 0 0,0-1 0 0 0,0 0 0 0 0,-1 0 0 0 0,1 0 0 0 0,0 0 0 0 0,0 0 0 0 0,0 0 0 0 0,0 0 0 0 0,0 0 0 0 0,0 0 0 0 0,0 0 0 0 0,0 0 0 0 0,0 0 0 0 0,0 0 0 0 0,0 0 0 0 0,0 0 0 0 0,0 0 1 0 0,-1 0-1 0 0,1 0 0 0 0,0 0 0 0 0,0 0 0 0 0,0 0 0 0 0,0 0 0 0 0,0 0 0 0 0,0 0 0 0 0,0 0 0 0 0,0 0 0 0 0,0 0 0 0 0,0 0 0 0 0,0 0 0 0 0,-1 0 0 0 0,1 0 0 0 0,0 0 0 0 0,0 0-1 0 0,-10 3 60 0 0,5 7-48 0 0,3-9-21 0 0,1 0-24 0 0,-1-1-26 0 0,1 0-38 0 0,0 0-19 0 0,0 0-39 0 0,0 0-44 0 0,0 0-50 0 0,0 0-53 0 0,1 0-51 0 0,-1 0-45 0 0,1 0-43 0 0,0 0-288 0 0,0 0-70 0 0,-1 0-54 0 0,1 0-40 0 0,0 0-337 0 0,0 0-34 0 0,0 0-2652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40.5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318 61 8864 0 0,'0'0'258'0'0,"0"0"2"0"0,0 0-128 0 0,0 0 72 0 0,0 0 55 0 0,0 3 12 0 0,0 0-177 0 0,0-1-52 0 0,0-1 1 0 0,0 1-1 0 0,0 0 0 0 0,0 0 1 0 0,0-1-1 0 0,0 1 0 0 0,0 0 1 0 0,-1 0-1 0 0,1-1 0 0 0,-1 1 1 0 0,0 1-43 0 0,-5 1 187 0 0,5-4-174 0 0,1 0-1 0 0,0 1 0 0 0,-1-1 0 0 0,1 0 0 0 0,-1 0 0 0 0,1 1 0 0 0,0-1 1 0 0,-1 0-1 0 0,1 1 0 0 0,0-1 0 0 0,-1 0 0 0 0,1 1 0 0 0,0-1 0 0 0,0 1 0 0 0,-1-1 1 0 0,1 0-1 0 0,0 1 0 0 0,0-1 0 0 0,0 1 0 0 0,-1-1 0 0 0,1 1 0 0 0,0-1 0 0 0,0 1 1 0 0,0-1-1 0 0,0 1 0 0 0,0-1 0 0 0,0 1 0 0 0,0-1 0 0 0,0 1 0 0 0,0-1 1 0 0,0 0-1 0 0,1 1-12 0 0,-1 17 310 0 0,0 0-67 0 0,0 4-27 0 0,0 25 218 0 0,0-33-251 0 0,0-4-18 0 0,1-3-44 0 0,1 0-17 0 0,2 2 2 0 0,0-1-3 0 0,-2-1-6 0 0,-1 0 18 0 0,0 3 41 0 0,-2-1-79 0 0,1-7-57 0 0,-1 1 0 0 0,1 0-1 0 0,0 0 1 0 0,0 0-1 0 0,0 0 1 0 0,1 0 0 0 0,-1-1-1 0 0,1 1 1 0 0,-1 0 0 0 0,1 0-1 0 0,0 0-19 0 0,2 2 29 0 0,5 17 137 0 0,-6-1 27 0 0,-2-18-164 0 0,0 0 0 0 0,0 0 0 0 0,1 0 0 0 0,-1 0 0 0 0,1 0-1 0 0,0 0 1 0 0,1 2-29 0 0,5 12 180 0 0,-6-15-153 0 0,0-1 0 0 0,-1 1 1 0 0,1 0-1 0 0,-1 0 0 0 0,0-1 1 0 0,0 1-1 0 0,0 0 0 0 0,0 0 1 0 0,0 0-1 0 0,0 0 0 0 0,0 1-27 0 0,0-2 31 0 0,-1 1-1 0 0,1 0 0 0 0,0 0 0 0 0,0 0 0 0 0,1 0 0 0 0,-1-1 0 0 0,0 1 0 0 0,0 0 0 0 0,1 0 0 0 0,-1-1 1 0 0,1 2-31 0 0,4 5 106 0 0,-4-7-84 0 0,0 1 0 0 0,0-1-1 0 0,0 0 1 0 0,-1 1 0 0 0,1-1-1 0 0,0 1 1 0 0,-1-1 0 0 0,1 1 0 0 0,-1-1-1 0 0,0 1 1 0 0,1-1 0 0 0,-1 1-1 0 0,0 0 1 0 0,0-1-22 0 0,0 3 29 0 0,0 3-25 0 0,0 1 55 0 0,0 6 61 0 0,0-4-46 0 0,0-10-73 0 0,0 0 0 0 0,0 1 0 0 0,0-1 0 0 0,0 0 0 0 0,0 0 0 0 0,0 0 0 0 0,0 0 0 0 0,0 0 0 0 0,0 0 0 0 0,0 0 0 0 0,0 0 0 0 0,0 0 0 0 0,0 0 0 0 0,0 0 0 0 0,0 1 0 0 0,0-1 0 0 0,0 0 0 0 0,0 0 1 0 0,0 0-1 0 0,0 0 0 0 0,0 0 0 0 0,0 0 0 0 0,0 0 0 0 0,0 0 0 0 0,0 0 0 0 0,0 0 0 0 0,0 0 0 0 0,0 0 0 0 0,0 1 0 0 0,0-1 0 0 0,0 0 0 0 0,0 0 0 0 0,-1 0 0 0 0,1 0 0 0 0,0 0 0 0 0,0 0 0 0 0,0 0 1 0 0,0 0-1 0 0,0 0 0 0 0,0 0 0 0 0,0 0 0 0 0,0 0 0 0 0,0 0 0 0 0,0 0 0 0 0,0 0 0 0 0,-1 0 0 0 0,1 0 0 0 0,0 0 0 0 0,0 0 0 0 0,0 0 0 0 0,0 0 0 0 0,0 0 0 0 0,0 0 0 0 0,0 0 0 0 0,0 0 0 0 0,0 0 1 0 0,0 0-2 0 0,-6 0 5 0 0,1 0-36 0 0,3 0-49 0 0,2 0-36 0 0,0 0-156 0 0,-3-3-16 0 0,-9-9-6 0 0</inkml:trace>
  <inkml:trace contextRef="#ctx0" brushRef="#br0" timeOffset="337.59">0 167 5960 0 0,'0'0'132'0'0,"0"0"17"0"0,0 0 12 0 0,3 0-17 0 0,10 0 90 0 0,-2 0 79 0 0,-1-1 136 0 0,1 0 291 0 0,-2-1-36 0 0,-4 0-321 0 0,0 0-150 0 0,0-1-102 0 0,-1 1-112 0 0,-3 2 46 0 0,0-1 1 0 0,1 1-1 0 0,-1-1 1 0 0,0 1-1 0 0,1 0 1 0 0,-1 0-1 0 0,0 0 1 0 0,1-1-1 0 0,-1 1 1 0 0,1 1-66 0 0,16-4 625 0 0,1-4-158 0 0,1 0-125 0 0,1 0-76 0 0,1 2-72 0 0,-1 3-65 0 0,-15 2-80 0 0,-1 0-1 0 0,1-1 0 0 0,-1 0 1 0 0,1 0-1 0 0,0-1-48 0 0,27-9 183 0 0,3 0-14 0 0,-15 6-52 0 0,6 0 10 0 0,-2 1-41 0 0,23 0 5 0 0,-40 4-81 0 0,0-1 1 0 0,-1 0 0 0 0,1 0-1 0 0,0-1 1 0 0,2-1-11 0 0,-3 1 9 0 0,0 1 1 0 0,0-1 0 0 0,0 1 0 0 0,0 1-1 0 0,2-1-9 0 0,3 2 17 0 0,-8-1-13 0 0,-1 0 0 0 0,1 0 0 0 0,-1 0 0 0 0,1 0 0 0 0,-1 0 0 0 0,1-1 1 0 0,-1 1-1 0 0,0-1 0 0 0,2-1-4 0 0,-3 2-67 0 0,0-1 36 0 0,4-2 53 0 0,-2 2-9 0 0,-2 0-34 0 0,0 0-26 0 0,0 0-35 0 0,0 0-18 0 0,0 1-35 0 0,0-1-39 0 0,0 1-43 0 0,0-1-1 0 0,0 1-36 0 0,0 0-38 0 0,0-1-41 0 0,0 1-44 0 0,1 0-47 0 0,-1 0-48 0 0,1 0-53 0 0,7 0-1120 0 0,7 0-944 0 0</inkml:trace>
  <inkml:trace contextRef="#ctx0" brushRef="#br0" timeOffset="777.79">711 1 7200 0 0,'0'0'165'0'0,"0"0"22"0"0,2 0 6 0 0,11 2-28 0 0,-7 2-136 0 0,-3 1-25 0 0,0 0 1 0 0,0-1-1 0 0,0 1 0 0 0,0 0 0 0 0,1 3-4 0 0,-1-1 48 0 0,0 4 189 0 0,-3 1 64 0 0,-1-10-224 0 0,1 1 0 0 0,0 0 0 0 0,0-1 0 0 0,0 1 0 0 0,1 0-1 0 0,-1-1 1 0 0,1 1 0 0 0,0 1-77 0 0,2 6 167 0 0,0 0-13 0 0,0-2-18 0 0,-1-1 14 0 0,2 1 47 0 0,4 9 149 0 0,-7-14-290 0 0,0 0 0 0 0,0 0 1 0 0,-1 0-1 0 0,1 1 0 0 0,-1-1 0 0 0,0 0 0 0 0,0 3-56 0 0,0-3 53 0 0,0 0 1 0 0,1 1 0 0 0,-1-1-1 0 0,1 0 1 0 0,-1 0-1 0 0,1 1 1 0 0,1 1-54 0 0,6 12 279 0 0,-5-6-79 0 0,-2 5-13 0 0,0 0-20 0 0,5-3 16 0 0,-1-4 9 0 0,-3 2 75 0 0,-2 16 432 0 0,0-8-277 0 0,0-5-142 0 0,0-1-99 0 0,0-10 9 0 0,0-3 8 0 0,0 0 47 0 0,0 0 19 0 0,0 0 7 0 0,0 0-13 0 0,0 0-56 0 0,0 0-30 0 0,0 0-4 0 0,0 0-14 0 0,0 0-56 0 0,0 0-30 0 0,-1 0-65 0 0,1 0 0 0 0,-1 0 1 0 0,1 0-1 0 0,0 0 1 0 0,-1 0-1 0 0,1 0 1 0 0,-1 0-1 0 0,1 0 0 0 0,-1 0 1 0 0,1 0-1 0 0,-1 0 1 0 0,1 0-1 0 0,0 0 1 0 0,-1 0-1 0 0,1 0 0 0 0,-1-1 1 0 0,1 1-1 0 0,0 0 1 0 0,-1 0-1 0 0,1 0 1 0 0,-1-1-1 0 0,1 1 0 0 0,0 0 1 0 0,-1 0-1 0 0,1-1 1 0 0,0 1-1 0 0,-1 0 1 0 0,1-1-1 0 0,0 1 0 0 0,0 0 1 0 0,-1-1-1 0 0,1 1 1 0 0,0-1-1 0 0,0 1 1 0 0,0 0-1 0 0,-1-1 0 0 0,1 1 1 0 0,0-1-1 0 0,0 1-3 0 0,7-18 52 0 0,-6 17-45 0 0,0-1-1 0 0,0 0 1 0 0,0 0 0 0 0,-1 1 0 0 0,1-1 0 0 0,0 0 0 0 0,-1 0 0 0 0,1-1-7 0 0,1-5 63 0 0,3 0-59 0 0,0 0-1 0 0,0 0 1 0 0,1 1-1 0 0,0 0 1 0 0,2-2-4 0 0,-4 5 0 0 0,0 0 0 0 0,0 0-1 0 0,0 1 1 0 0,0-1 0 0 0,1 1 0 0 0,-1 0 0 0 0,1 1 0 0 0,0-1 0 0 0,0 1 0 0 0,4-2-1 0 0,19-1 13 0 0,-8-5 36 0 0,8 5-36 0 0,-13-1-12 0 0,-13 5-1 0 0,1 0-1 0 0,0 0 0 0 0,0 0 0 0 0,0 0 1 0 0,0 1-1 0 0,0-1 0 0 0,1 1 0 0 0,-1-1 0 0 0,3 1 2 0 0,8 0-41 0 0,22 0-56 0 0,-16 3 92 0 0,6 9 0 0 0,-1 1-44 0 0,-13-11 40 0 0,-11-2 9 0 0,0 1 0 0 0,1-1 0 0 0,-1 0 0 0 0,1 0 0 0 0,-1 1 0 0 0,1-1 0 0 0,-1 0 0 0 0,1 1-1 0 0,-1-1 1 0 0,0 1 0 0 0,1 0 0 0 0,-1 0 0 0 0,0-1 0 0 0,0 1 0 0 0,0 0 0 0 0,1 0 0 0 0,-1 0 0 0 0,0 0 0 0 0,0 0 0 0 0,0 0-1 0 0,0 2 1 0 0,4 7 0 0 0,-5-9 0 0 0,0 0 0 0 0,1 0 0 0 0,-1 0 0 0 0,0 0 0 0 0,1 0 0 0 0,-1 0 0 0 0,1 0 0 0 0,0 0 0 0 0,-1 0 0 0 0,1 0 0 0 0,0 0 0 0 0,0 0 0 0 0,-1 0 0 0 0,1-1 0 0 0,0 1 0 0 0,0 0 0 0 0,0-1 0 0 0,1 1 0 0 0,-1 0 0 0 0,0-1 0 0 0,0 0 0 0 0,0 1 0 0 0,0 0 0 0 0,0-1 0 0 0,0 1 0 0 0,0-1 0 0 0,-1 1 0 0 0,1 0 0 0 0,0 0 0 0 0,0-1 0 0 0,0 1 0 0 0,-1 0 0 0 0,1 0 0 0 0,0 0 0 0 0,-1 0 0 0 0,1 2 0 0 0,-1 0 0 0 0,1 0 0 0 0,-1-1 0 0 0,0 1 0 0 0,0 0 0 0 0,0 0 0 0 0,-1 1 0 0 0,1 23 0 0 0,0 1 11 0 0,0-25 12 0 0,0-3-122 0 0,0 2-70 0 0,0-2-11 0 0,0 1 65 0 0,0-1 58 0 0,0 1 47 0 0,0-1 92 0 0,0 2 289 0 0,0-1-310 0 0,0-1-69 0 0,0 1-40 0 0,0-1-39 0 0,0 1-44 0 0,0-1-50 0 0,0 1-74 0 0,0-1-70 0 0,0 1-76 0 0,0 0-83 0 0,0-1-89 0 0,0 1-97 0 0,0 0-102 0 0,0 0-109 0 0,0-1-1077 0 0,0 0-1113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46.9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2 121 8808 0 0,'0'0'197'0'0,"0"0"24"0"0,0 0 19 0 0,0 3-29 0 0,0 0-159 0 0,0 22-61 0 0,0-20 42 0 0,-1 1 58 0 0,1 5 163 0 0,0-9-174 0 0,0 0-1 0 0,0 0 1 0 0,0 0 0 0 0,0 1 0 0 0,0-1-1 0 0,1 0 1 0 0,-1 0 0 0 0,1 0 0 0 0,0 2-80 0 0,-1-4 5 0 0,6 10 368 0 0,4 10 369 0 0,-5-13-449 0 0,0-1-21 0 0,-4-5-64 0 0,0 1-39 0 0,0 0 70 0 0,0 1-85 0 0,-1 1-78 0 0,0-1-16 0 0,1-1 61 0 0,2 4 75 0 0,9 7 428 0 0,-9-10-470 0 0,0 0-39 0 0,-1 0-54 0 0,0 0-69 0 0,3 9 298 0 0,5-7-14 0 0,-6 1-128 0 0,0 2-35 0 0,3 4 46 0 0,-6-11-38 0 0,0 0-36 0 0,0 1-1 0 0,0 0-83 0 0,-1 2-95 0 0,0-3 93 0 0,-1 0 38 0 0,1 0 53 0 0,0 0 69 0 0,0-1 82 0 0,0 0 97 0 0,0 1-103 0 0,0-1 36 0 0,0-27-159 0 0,0-5-34 0 0,0-25 2 0 0,0 55-76 0 0,0 1 1 0 0,0-1 0 0 0,0 0-1 0 0,0 1 1 0 0,0-1-1 0 0,1 0 1 0 0,-1 1-1 0 0,1-1 1 0 0,-1 1 0 0 0,1-1-1 0 0,0 1 1 0 0,-1-1-1 0 0,1 1 1 0 0,0 0-5 0 0,5-12 16 0 0,-4-3 20 0 0,-2 13-32 0 0,-1-1-1 0 0,2 1 1 0 0,-1 0 0 0 0,0 0 0 0 0,1 0 0 0 0,-1 0 0 0 0,1 0-1 0 0,0-1-3 0 0,12-24 11 0 0,2 3 32 0 0,-2 18-33 0 0,-8-3-10 0 0,22-6-14 0 0,-25 16 5 0 0,1-1 1 0 0,-1 1-1 0 0,0-1 0 0 0,0 1 1 0 0,1 0-1 0 0,-1-1 1 0 0,0 1-1 0 0,0 0 0 0 0,2 1 9 0 0,0-1-6 0 0,-4 0 5 0 0,0 0 0 0 0,0 0 1 0 0,0 0-1 0 0,0 0 0 0 0,0 0 0 0 0,1 0 1 0 0,-1 0-1 0 0,0 0 0 0 0,0 0 0 0 0,0 0 1 0 0,0 0-1 0 0,0 0 0 0 0,0 0 0 0 0,0 0 1 0 0,0 0-1 0 0,0 0 0 0 0,0 0 0 0 0,1 0 1 0 0,-1 0-1 0 0,0 0 0 0 0,0 0 0 0 0,0 0 1 0 0,0 0-1 0 0,0 0 0 0 0,0 0 0 0 0,0 0 1 0 0,0 0-1 0 0,0 0 0 0 0,0 0 0 0 0,0 0 1 0 0,0 0-1 0 0,0 0 0 0 0,0 1 0 0 0,1-1 1 0 0,-1 0-1 0 0,0 0 0 0 0,0 0 0 0 0,0 0 1 0 0,0 0-1 0 0,0 0 0 0 0,0 0 0 0 0,0 0 1 0 0,0 0-1 0 0,0 0 0 0 0,0 0 0 0 0,0 1 1 0 0,0-1-1 0 0,0 0 0 0 0,0 0 0 0 0,0 0 1 0 0,0 0-1 0 0,0 0 0 0 0,0 0 0 0 0,0 0 1 0 0,0 0-1 0 0,0 0 0 0 0,0 0 1 0 0,0 1-1 0 0,0 0 0 0 0,0-1-1 0 0,0 1 1 0 0,0-1 0 0 0,0 1 0 0 0,1 0-1 0 0,-1-1 1 0 0,0 1 0 0 0,0-1 0 0 0,1 1-1 0 0,-1-1 1 0 0,0 1 0 0 0,1-1 0 0 0,-1 1-1 0 0,1-1 1 0 0,-1 1 0 0 0,1-1 0 0 0,-1 0-1 0 0,1 1 1 0 0,-1-1 0 0 0,1 0 0 0 0,-1 1-1 0 0,1-1 1 0 0,-1 0 0 0 0,1 1 0 0 0,-1-1-1 0 0,1 0 1 0 0,0 0 0 0 0,-1 0 0 0 0,1 0 0 0 0,-1 0-1 0 0,1 0 1 0 0,0 0 0 0 0,-1 0 0 0 0,1 0-1 0 0,0 0 2 0 0,8 3-19 0 0,-4 3 6 0 0,-3-2 5 0 0,11 3-35 0 0,17 34 32 0 0,-26-37 11 0 0,-1 0 0 0 0,0 0 0 0 0,0 0 0 0 0,-1 1 0 0 0,1-1 0 0 0,-1 1 0 0 0,1 3 0 0 0,-1-4 0 0 0,0 1 0 0 0,0 0 0 0 0,1-1 0 0 0,-1 1 0 0 0,1-1 0 0 0,0 0 0 0 0,3 2 0 0 0,-5-5 0 0 0,0 0 0 0 0,0 0 0 0 0,0 1 0 0 0,1-1 0 0 0,-1 0 0 0 0,0 0 0 0 0,-1 1 0 0 0,1-1 0 0 0,0 1 0 0 0,0-1 0 0 0,0 1 0 0 0,-1-1 0 0 0,1 1 0 0 0,-1-1 0 0 0,1 1 0 0 0,-1-1 0 0 0,0 1 0 0 0,0 0 0 0 0,1-1 0 0 0,-1 1 0 0 0,2 13 0 0 0,11 1 16 0 0,-1-4 63 0 0,-9-9 9 0 0,-3-3-7 0 0,0 0 1 0 0,0 0 4 0 0,0 0 2 0 0,0 0 0 0 0,0 0 6 0 0,0 0 22 0 0,0 0 10 0 0,4-2 26 0 0,-1 3-101 0 0,2-3 2 0 0,9-21 166 0 0,-12 18-182 0 0,-2 4-19 0 0,1-1-1 0 0,-1 0 1 0 0,1 1-1 0 0,-1-1 0 0 0,1 0 1 0 0,-1 0-1 0 0,0 1 1 0 0,0-1-1 0 0,0 0 0 0 0,0 0 1 0 0,-1-1-18 0 0,1-9 57 0 0,3-1-50 0 0,7-15-7 0 0,-5 0-13 0 0,5 8-40 0 0,-7 8 41 0 0,-2 8 12 0 0,0 0 0 0 0,0 0 0 0 0,1 1-1 0 0,-1-1 1 0 0,1 0 0 0 0,0 1 0 0 0,0-1-1 0 0,0 1 1 0 0,0 0 0 0 0,0 1 0 0 0,0-1 0 0 0,-1 0 0 0 0,1 0 0 0 0,-1 1 0 0 0,0-1 0 0 0,0 0 0 0 0,0 0 0 0 0,0 0 0 0 0,-1 0 0 0 0,1 0 0 0 0,-1-1 0 0 0,1-1 0 0 0,-2 4 0 0 0,1-1-1 0 0,0 1 1 0 0,1 0-1 0 0,-1 0 1 0 0,0-1-1 0 0,0 1 1 0 0,0 0-1 0 0,1 0 1 0 0,-1 0-1 0 0,1-1 1 0 0,-1 1-1 0 0,1 0 0 0 0,-1 0 1 0 0,1 0-1 0 0,0 0 1 0 0,-1 0-1 0 0,1 0 1 0 0,0 0-1 0 0,0 0 1 0 0,0 0-1 0 0,0 0 1 0 0,0 1-1 0 0,0-1 1 0 0,0 0-1 0 0,1 0 1 0 0,10-4-53 0 0,-7-5 26 0 0,5 7-37 0 0,-5 6-4 0 0,-1 1 40 0 0,0 0 17 0 0,-1-1-1 0 0,1 1 1 0 0,0-1 0 0 0,0 0 0 0 0,1 1 11 0 0,0-2-15 0 0,-4-1 13 0 0,-1-1-1 0 0,1 0 1 0 0,-1 0-1 0 0,1 1 1 0 0,0-1-1 0 0,-1 0 1 0 0,1 1 0 0 0,-1-1-1 0 0,1 1 1 0 0,-1-1-1 0 0,1 1 1 0 0,-1-1-1 0 0,1 1 1 0 0,-1-1 0 0 0,0 1-1 0 0,1-1 1 0 0,-1 1-1 0 0,0-1 1 0 0,1 1-1 0 0,-1-1 1 0 0,0 1 0 0 0,0 0 2 0 0,3 4 1 0 0,16 37-73 0 0,-13-26 72 0 0,-5-13 0 0 0,0 0 0 0 0,0 1 0 0 0,1-1 0 0 0,-1 0 0 0 0,1 0 0 0 0,-1 0 0 0 0,1 0 0 0 0,0 0 0 0 0,0-1 0 0 0,2 3 0 0 0,5 5 0 0 0,-8-8 0 0 0,-1-1 0 0 0,1 0 0 0 0,0 1 0 0 0,-1-1 0 0 0,1 1 0 0 0,-1 0 0 0 0,1-1 0 0 0,-1 1 0 0 0,0-1 0 0 0,1 1 0 0 0,-1 0 0 0 0,0-1 0 0 0,0 1 0 0 0,0 0 0 0 0,-1-1 0 0 0,1 2 0 0 0,0-2 0 0 0,0 1 0 0 0,0-1 0 0 0,-1 1 0 0 0,1-1 0 0 0,1 1 0 0 0,-1-1 0 0 0,0 1 0 0 0,0-1 0 0 0,1 1 0 0 0,-1-1 0 0 0,0 1 0 0 0,1 0 0 0 0,14 28 0 0 0,-11-23 4 0 0,4 10-48 0 0,-7-16 32 0 0,0 1 0 0 0,0 0 1 0 0,0 0-1 0 0,0 0 0 0 0,1-1 1 0 0,-1 1-1 0 0,0-1 0 0 0,1 1 1 0 0,-1-1-1 0 0,1 1 0 0 0,0-1 12 0 0,13 2-103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47.3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0 151 8640 0 0,'0'0'197'0'0,"0"0"24"0"0,0 0 17 0 0,3 0-38 0 0,1 1-166 0 0,-2-1-34 0 0,0 0 1 0 0,0 0 0 0 0,1 0-1 0 0,-1 0 1 0 0,0 0 0 0 0,0-1-1 0 0,1 1 1 0 0,-1-1 0 0 0,1 0-1 0 0,5-4 53 0 0,-4 2 36 0 0,2 1 47 0 0,0 0 47 0 0,3 1 50 0 0,-5 2 50 0 0,-2-1-143 0 0,1 0 0 0 0,-1 0 1 0 0,0 0-1 0 0,0 0 0 0 0,1-1 1 0 0,-1 1-1 0 0,0 0 0 0 0,0-1 1 0 0,2 0-141 0 0,4-4 377 0 0,-7 4-312 0 0,0 0 0 0 0,1 0 0 0 0,-1 1 0 0 0,0-1 0 0 0,1 0 0 0 0,-1 1-1 0 0,1-1 1 0 0,-1 1 0 0 0,1-1 0 0 0,0 1 0 0 0,-1 0 0 0 0,1-1 0 0 0,-1 1 0 0 0,1 0-65 0 0,9-1 320 0 0,1-5 38 0 0,0 0-28 0 0,-1 4-59 0 0,-1 0-102 0 0,-5-3-54 0 0,-5 4-108 0 0,0 0-1 0 0,1 1 1 0 0,-1-1 0 0 0,1 1-1 0 0,-1-1 1 0 0,0 1 0 0 0,1 0 0 0 0,-1-1-1 0 0,1 1 1 0 0,0-1 0 0 0,-1 1-1 0 0,1 0 1 0 0,-1-1 0 0 0,1 1 0 0 0,-1 0-1 0 0,1 0 1 0 0,0-1 0 0 0,-1 1 0 0 0,1 0-1 0 0,0 0 1 0 0,-1 0 0 0 0,1 0-1 0 0,0 0 1 0 0,-1 0 0 0 0,1 0 0 0 0,0 0-7 0 0,13-3 87 0 0,-1-7-50 0 0,-7 7 18 0 0,3 4-45 0 0,-8-1-5 0 0,-1 0-4 0 0,0 0 0 0 0,0 0 0 0 0,0 0 0 0 0,0 0 0 0 0,0 0 0 0 0,0 0 0 0 0,0 0 0 0 0,0 0 0 0 0,0 0 0 0 0,0 0 0 0 0,1 0-1 0 0,-1 0 1 0 0,0 0 0 0 0,0 0 0 0 0,0 0 0 0 0,0 0 0 0 0,0 0 0 0 0,0 0 0 0 0,0 0 0 0 0,0 0 0 0 0,0 0 0 0 0,0 0 0 0 0,0 0 0 0 0,1 0 0 0 0,-1 0 0 0 0,0 0-1 0 0,0 0 1 0 0,0 0 0 0 0,0 0 0 0 0,0-1 0 0 0,0 1 0 0 0,0 0 0 0 0,0 0 0 0 0,0 0 0 0 0,0 0 0 0 0,0 0 0 0 0,0 0 0 0 0,0 0 0 0 0,0 0 0 0 0,0 0 0 0 0,0 0 0 0 0,0 0-1 0 0,0 0 1 0 0,0-1 0 0 0,0 1 0 0 0,0 0 0 0 0,0 0 0 0 0,0 0 0 0 0,0 0 0 0 0,0 0 0 0 0,0 0 0 0 0,0 0 0 0 0,0 0 0 0 0,0 0 0 0 0,0 0 0 0 0,0 0 0 0 0,0-1-1 0 0,0-9 64 0 0,0 8 0 0 0,3-1 0 0 0,7-9-11 0 0,-10 11-53 0 0,0 0 1 0 0,1 1-1 0 0,-1-1 1 0 0,0 0-1 0 0,0 1 1 0 0,0-1-1 0 0,0 0 1 0 0,1 1-1 0 0,-1-1 1 0 0,0 0-1 0 0,0 1 1 0 0,0-1-1 0 0,-1 0 1 0 0,1 0-1 0 0,0 1 1 0 0,0-1 0 0 0,0 0-1 0 0,0 1 1 0 0,-1-1-1 0 0,1 0 1 0 0,0 1-1 0 0,-1-2 0 0 0,0 1 0 0 0,1 0 0 0 0,-1 0 0 0 0,0 0 0 0 0,0 0 0 0 0,0 0 0 0 0,0 0 0 0 0,0 0 0 0 0,0 1 0 0 0,0-1 0 0 0,0 0 0 0 0,-1 0 0 0 0,-28-14-11 0 0,15 12-32 0 0,0 6 33 0 0,-46 27-89 0 0,50-22 55 0 0,-3 3 44 0 0,8-5 29 0 0,1-1-1 0 0,0 1 1 0 0,0 0-1 0 0,0 0 1 0 0,-2 4-29 0 0,3 0 45 0 0,3-8-33 0 0,0 0 1 0 0,0 1 0 0 0,0-1 0 0 0,-1 0 0 0 0,1 0 0 0 0,0 0 0 0 0,-1 0 0 0 0,0-1 0 0 0,1 1-13 0 0,-4 3 46 0 0,1 1 1 0 0,0-1-1 0 0,1 1 1 0 0,0 0-1 0 0,0 0 0 0 0,-1 0-46 0 0,2 0 34 0 0,1-2 2 0 0,0 0 0 0 0,0 0 1 0 0,0 0-1 0 0,1 0 0 0 0,-1 0 0 0 0,1 0 1 0 0,0 1-1 0 0,1-1 0 0 0,0 4-36 0 0,-1 7 115 0 0,0-13-104 0 0,1 0-1 0 0,-1 0 1 0 0,0 0-1 0 0,1-1 1 0 0,-1 1 0 0 0,1 0-1 0 0,0 0 1 0 0,-1 0-1 0 0,1-1 1 0 0,0 1-1 0 0,0 0 1 0 0,1 0-11 0 0,-2-1 8 0 0,1 1 1 0 0,0-1 0 0 0,0 0-1 0 0,-1 1 1 0 0,1-1-1 0 0,0 1 1 0 0,-1-1-1 0 0,0 1 1 0 0,1-1-1 0 0,-1 1 1 0 0,0-1 0 0 0,0 1-9 0 0,0-2 1 0 0,0 0 0 0 0,0 0 0 0 0,0 0 0 0 0,0 0 0 0 0,0 0 0 0 0,0 0 0 0 0,0 1 0 0 0,0-1 0 0 0,0 0 0 0 0,0 0 0 0 0,0 0 0 0 0,0 0 0 0 0,0 0 0 0 0,0 0 0 0 0,0 0 0 0 0,0 0 0 0 0,0 0 0 0 0,0 0 1 0 0,0 0-1 0 0,0 1 0 0 0,0-1 0 0 0,0 0 0 0 0,0 0 0 0 0,1 0 0 0 0,-1 0 0 0 0,0 0 0 0 0,0 0 0 0 0,0 0 0 0 0,0 0 0 0 0,0 0 0 0 0,0 0 0 0 0,0 0 0 0 0,0 0 0 0 0,0 0 0 0 0,0 0 0 0 0,0 0 0 0 0,0 1 1 0 0,0-1-1 0 0,0 0 0 0 0,1 0 0 0 0,-1 0 0 0 0,0 0 0 0 0,0 0 0 0 0,0 0 0 0 0,0 0 0 0 0,0 0 0 0 0,0 0 0 0 0,0 0 0 0 0,0 0 0 0 0,0 0 0 0 0,0 0 0 0 0,1 0 0 0 0,-1 0 0 0 0,0 0 0 0 0,0 0 0 0 0,0 0 1 0 0,0-1-2 0 0,4 1 9 0 0,-2 0-8 0 0,0 0 1 0 0,1 0 0 0 0,-1 0-1 0 0,0 0 1 0 0,0 0 0 0 0,1 1-1 0 0,-1-1 1 0 0,0 1-1 0 0,2 0-1 0 0,2 3 22 0 0,-5-3-20 0 0,0 0 0 0 0,0 0 0 0 0,0-1 0 0 0,-1 1 0 0 0,1-1 0 0 0,0 1 0 0 0,0-1 0 0 0,0 1 0 0 0,0-1 0 0 0,0 1 0 0 0,0-1 0 0 0,0 0 0 0 0,0 0 0 0 0,0 0 0 0 0,0 1-1 0 0,0-1 1 0 0,0 0 0 0 0,0 0 0 0 0,0 0 0 0 0,0 0 0 0 0,0-1 0 0 0,1 1 0 0 0,-1 0 0 0 0,0 0 0 0 0,0-1-2 0 0,10-3 17 0 0,-9 2-12 0 0,1 1 0 0 0,0 0-1 0 0,0 0 1 0 0,0 0 0 0 0,0 0-1 0 0,0 1 1 0 0,0-1 0 0 0,0 1-1 0 0,0 0 1 0 0,3-1-5 0 0,22 1 53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1:39.1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344 439 7400 0 0,'0'0'216'0'0,"0"-2"-11"0"0,0-15 519 0 0,0 4-66 0 0,0 4-72 0 0,0 2-76 0 0,0 1-79 0 0,0 0-84 0 0,0 1-89 0 0,0-3-91 0 0,0 8-158 0 0,0 0 0 0 0,0 0 0 0 0,0 0 0 0 0,0 0 0 0 0,0 0-1 0 0,0 0 1 0 0,0 0 0 0 0,0 0 0 0 0,0-1 0 0 0,0 1 0 0 0,0 0 0 0 0,0 0 0 0 0,0 0-1 0 0,0 0 1 0 0,0 0 0 0 0,0 0 0 0 0,0 0 0 0 0,0 0 0 0 0,0 0 0 0 0,0 0-1 0 0,0 0 1 0 0,0-1 0 0 0,0 1 0 0 0,-1 0 0 0 0,1 0 0 0 0,0 0 0 0 0,0 0 0 0 0,0 0-1 0 0,0 0 1 0 0,0 0 0 0 0,0 0 0 0 0,0 0 0 0 0,0 0 0 0 0,0 0 0 0 0,0 0-1 0 0,0 0 1 0 0,0 0 0 0 0,0 0 0 0 0,0 0 0 0 0,-1 0 0 0 0,1 0 0 0 0,0 0 0 0 0,0 0-1 0 0,0 0 1 0 0,0 0 0 0 0,0 0 0 0 0,0 0 0 0 0,0 0 0 0 0,0 0 0 0 0,0 0-1 0 0,0 0 1 0 0,-1 0 0 0 0,1 0 0 0 0,0 0 0 0 0,0 0 0 0 0,0 0 0 0 0,0 0-9 0 0,-7-2 318 0 0,3-2-61 0 0,0-3-56 0 0,-6 2 37 0 0,6-1-90 0 0,3 5-139 0 0,1 1 0 0 0,0 0 1 0 0,0-1-1 0 0,-1 1 0 0 0,1-1 0 0 0,0 1 1 0 0,0 0-1 0 0,-1-1 0 0 0,1 1 1 0 0,0 0-1 0 0,-1-1 0 0 0,1 1 1 0 0,-1 0-1 0 0,1 0 0 0 0,0-1 1 0 0,-1 1-1 0 0,1 0 0 0 0,-1 0 1 0 0,1 0-1 0 0,-1-1 0 0 0,1 1 0 0 0,-1 0 1 0 0,1 0-1 0 0,-1 0 0 0 0,1 0 1 0 0,-1 0-1 0 0,1 0 0 0 0,-1 0 1 0 0,1 0-1 0 0,0 0 0 0 0,-1 0 1 0 0,0 1-10 0 0,-14-2 217 0 0,11 0-155 0 0,-1 1 1 0 0,1-1-1 0 0,0 1 1 0 0,0 1-1 0 0,0-1 1 0 0,-1 0-1 0 0,1 1 1 0 0,0 0 0 0 0,-3 1-63 0 0,-39 23 560 0 0,45-24-538 0 0,-1-1 1 0 0,0 1-1 0 0,0-1 0 0 0,0 1 1 0 0,1-1-1 0 0,-1 0 1 0 0,0 0-1 0 0,0 0 1 0 0,0 0-1 0 0,0 0 1 0 0,0 0-23 0 0,0-1 17 0 0,0 1 1 0 0,0 0-1 0 0,0 0 0 0 0,0 0 1 0 0,1 0-1 0 0,-1 1 1 0 0,0-1-1 0 0,0 0 0 0 0,0 1 1 0 0,1-1-1 0 0,-2 1-17 0 0,-27 24 240 0 0,17-18-143 0 0,-19 10 153 0 0,26-13-201 0 0,0 0 0 0 0,0 1 1 0 0,0-1-1 0 0,-1 3-49 0 0,-11 5 102 0 0,16-12-93 0 0,1 1-1 0 0,0-1 0 0 0,-1 1 1 0 0,1 0-1 0 0,0-1 1 0 0,-1 1-1 0 0,1 0 0 0 0,0 0 1 0 0,0 0-1 0 0,0 0 0 0 0,0 0 1 0 0,0 0-1 0 0,0 0 1 0 0,0 0-1 0 0,0 0 0 0 0,0 0 1 0 0,0 1-1 0 0,1-1 0 0 0,-1 1-8 0 0,5 9 53 0 0,-3-10-45 0 0,0 1 0 0 0,-1-1 0 0 0,1 1 0 0 0,0 0 0 0 0,-1-1 0 0 0,1 1 0 0 0,-1 0 0 0 0,0-1 0 0 0,1 1-1 0 0,-1 1-6 0 0,0 28 121 0 0,0-4-63 0 0,0-25-54 0 0,0-1 0 0 0,0 1 0 0 0,0 0 0 0 0,1-1 0 0 0,-1 1 1 0 0,0 0-1 0 0,1 0 0 0 0,0-1 0 0 0,-1 1 0 0 0,1-1 0 0 0,0 1 0 0 0,0-1 0 0 0,0 1 0 0 0,0-1 1 0 0,0 1-1 0 0,0-1 0 0 0,0 0 0 0 0,0 1 0 0 0,0-1 0 0 0,2 1-5 0 0,9 13 58 0 0,-12-15-57 0 0,9 18 55 0 0,0-1 0 0 0,5 5-56 0 0,-10-16 16 0 0,1 0-1 0 0,0 0 1 0 0,0 0 0 0 0,1 0 0 0 0,0-1 0 0 0,0 0 0 0 0,5 3-16 0 0,-4-3 1 0 0,0 0 13 0 0,1 0 1 0 0,-1-1 0 0 0,1 0 0 0 0,0 0-1 0 0,8 2-14 0 0,19 7 36 0 0,0-1 11 0 0,-31-11-41 0 0,-1 0 1 0 0,0 0-1 0 0,1 0 0 0 0,-1-1 0 0 0,1 0 1 0 0,-1 0-1 0 0,1 0 0 0 0,-1 0 0 0 0,2 0-6 0 0,5-1 11 0 0,17 2 66 0 0,8-1-26 0 0,-31 0-50 0 0,1 0-1 0 0,-1 0 1 0 0,1-1-1 0 0,-1 0 0 0 0,2-1 0 0 0,2 0 15 0 0,-1-1-45 0 0,6-5-136 0 0,-5 3-39 0 0,-1-1 1 0 0,0 0-1 0 0,0 0 1 0 0,-1 0 204 0 0,-1 1-77 0 0,0 2-58 0 0,0 0-49 0 0,0 1-36 0 0,14-10-742 0 0,-12 4 586 0 0,8-20-454 0 0</inkml:trace>
  <inkml:trace contextRef="#ctx0" brushRef="#br0" timeOffset="378.22">888 1 10136 0 0,'0'0'230'0'0,"0"0"30"0"0,0 0 19 0 0,0 0-118 0 0,2 0-83 0 0,1 0-48 0 0,2 0-15 0 0,15 0 69 0 0,-14 0 48 0 0,1 0 151 0 0,-5 0 246 0 0,-2 0 14 0 0,0 0-33 0 0,0 0-139 0 0,3 2-62 0 0,7 8-11 0 0,-8-7-88 0 0,-1 0-78 0 0,0 0-49 0 0,-1 1-47 0 0,0-1-10 0 0,1-1 36 0 0,4 6 64 0 0,-1-2-45 0 0,-2 0 28 0 0,-1 0 50 0 0,-1 3 89 0 0,0 4-118 0 0,0 39 530 0 0,0-42-553 0 0,0-1-42 0 0,2 7 145 0 0,4 1-37 0 0,-1-3-47 0 0,0 47 380 0 0,-1-45-392 0 0,-2-10-61 0 0,0 0 0 0 0,0 0-1 0 0,-1 1 1 0 0,0-1 0 0 0,-1 1-1 0 0,1-1-52 0 0,-2 9 101 0 0,1-8-38 0 0,0 1-1 0 0,0-1 0 0 0,1 1 0 0 0,0-1 0 0 0,0 2-62 0 0,9 24 187 0 0,-5 7-10 0 0,1-17-60 0 0,-4-17-72 0 0,-1-1 1 0 0,1 1 0 0 0,-1 0 0 0 0,-1 0 0 0 0,1 5-46 0 0,-2 1 61 0 0,1 8 40 0 0,3-4 7 0 0,2-6-55 0 0,1 7 37 0 0,-4 1 21 0 0,-2 10 28 0 0,0 47 266 0 0,0-69-398 0 0,0-5-17 0 0,0 5 38 0 0,0 5 32 0 0,0 8 48 0 0,0-16-28 0 0,0-1-19 0 0,0 8-69 0 0,0-7-88 0 0,0-3-4 0 0,0 0 33 0 0,0 0-8 0 0,0 0-40 0 0,0 0-108 0 0,0 0-195 0 0,0 0 225 0 0,0 0-44 0 0,0 0-81 0 0,0 0 106 0 0,0 0-43 0 0,0 0-45 0 0,0 0-43 0 0,0 0-39 0 0,0 0-35 0 0,0 0-267 0 0,0 0-60 0 0,0 0-45 0 0,0 0-34 0 0,0 0-1471 0 0,0 0-1296 0 0</inkml:trace>
  <inkml:trace contextRef="#ctx0" brushRef="#br0" timeOffset="1328.51">752 394 6824 0 0,'4'0'-78'0'0,"1"0"104"0"0,2-1 130 0 0,7 1 219 0 0,-9 1-239 0 0,1 0-50 0 0,-2 0-83 0 0,5 6 14 0 0,-5-3 44 0 0,-4-4-61 0 0,2 2 128 0 0,-2-2 146 0 0,0 0 240 0 0,0 0 20 0 0,0 0-13 0 0,0 0-60 0 0,3-2-21 0 0,8-7-62 0 0,3 5 91 0 0,-12 4-133 0 0,1 0-31 0 0,5 0-137 0 0,0 0 72 0 0,1 0 87 0 0,16 0 495 0 0,-16 0-567 0 0,-1 0-70 0 0,1 0-52 0 0,-1-1 13 0 0,2-5 28 0 0,3 0 27 0 0,-2 4-18 0 0,6 3 93 0 0,-12-1-192 0 0,0 1-1 0 0,0-1 0 0 0,0 0 1 0 0,0-1-1 0 0,0 1 1 0 0,0-1-1 0 0,0 0 1 0 0,1-1-84 0 0,2 0 52 0 0,2-2 46 0 0,2 1 35 0 0,2 1 41 0 0,3 1 48 0 0,3 1-43 0 0,-10 1-78 0 0,-1 0-1 0 0,0-2 0 0 0,1 1 0 0 0,-1-1 0 0 0,10-2-100 0 0,-5-3 108 0 0,-12 5-99 0 0,-1 1 1 0 0,1-1 0 0 0,0 0-1 0 0,0 1 1 0 0,0-1-1 0 0,-1 1 1 0 0,1-1 0 0 0,0 1-1 0 0,0 0 1 0 0,0 0-1 0 0,0 0 1 0 0,0 0 0 0 0,-1 0-1 0 0,1 0 1 0 0,0 0 0 0 0,0 1-1 0 0,0-1-9 0 0,14 5 56 0 0,-13-4-43 0 0,0 0-1 0 0,1 1 1 0 0,-1-2-1 0 0,1 1 1 0 0,-1 0-1 0 0,1-1 1 0 0,-1 0 0 0 0,1 1-1 0 0,0-1 1 0 0,-1-1-1 0 0,1 1 1 0 0,1-1-13 0 0,11-2 10 0 0,-3 0 8 0 0,1 0 0 0 0,0 2 0 0 0,-1-1 0 0 0,8 2-18 0 0,-9 0 0 0 0,-5 0 0 0 0,1 0 0 0 0,0 0 0 0 0,0-1 0 0 0,7-1 0 0 0,-3-3-1 0 0,8-2-18 0 0,-19 7 15 0 0,0 0 0 0 0,0 0 0 0 0,0 0-1 0 0,0 0 1 0 0,0 0 0 0 0,0 0 0 0 0,0 0 0 0 0,0 0 0 0 0,0 1 0 0 0,0-1 0 0 0,0 0 0 0 0,-1 1 0 0 0,1-1 4 0 0,7 5-19 0 0,-3-2-27 0 0,0-1-48 0 0,1 0-67 0 0,1-1-87 0 0,-5-1-182 0 0,0 0 98 0 0,0 0 37 0 0,4 0-306 0 0,-5 0 337 0 0,1 0 20 0 0,-1 0-50 0 0,1 0-60 0 0,-1 0-71 0 0,0 0-144 0 0,1 0-118 0 0,-1 0 296 0 0,-1 0-36 0 0,1 0-37 0 0,0 0-38 0 0,-1 0-40 0 0,1 0-43 0 0,0 0-45 0 0,-1 0-46 0 0,1 0-48 0 0,0 0-50 0 0,-1 0-52 0 0,1 0-53 0 0,-1 2 309 0 0,1 4 298 0 0,1-2 113 0 0,2-2 121 0 0,-1-1 68 0 0,0-1 33 0 0,-1 0 228 0 0,-2 0 42 0 0,0 0-113 0 0,0 0-30 0 0,0 0 56 0 0,0 0 199 0 0,0 5 211 0 0,0 1-63 0 0,0-1-58 0 0,0 0-56 0 0,0 1-51 0 0,0-1-48 0 0,0 0-45 0 0,0 0-39 0 0,0 4 160 0 0,0 0-105 0 0,0-1-118 0 0,0-1-44 0 0,0 18 307 0 0,0-13-254 0 0,0-1 82 0 0,0-4-121 0 0,0-1 35 0 0,2 5 96 0 0,3-2-68 0 0,1 4 12 0 0,-1 12 140 0 0,1-13-145 0 0,-2-3-22 0 0,-2 3 41 0 0,0-2-54 0 0,4 2 13 0 0,0 0-15 0 0,-5-1-25 0 0,-1 4 60 0 0,0-2-90 0 0,0-11-43 0 0,0-2-8 0 0,0 3-10 0 0,0 0-120 0 0,0 0-103 0 0,0-1-98 0 0,0-1 50 0 0,0 0-40 0 0,0-1-42 0 0,0 1-41 0 0,0-1-37 0 0,0 1-33 0 0,0-1-228 0 0,0 0-55 0 0,0 0-748 0 0,0 0-594 0 0,0 0-1128 0 0</inkml:trace>
  <inkml:trace contextRef="#ctx0" brushRef="#br0" timeOffset="1519.38">1523 152 9792 0 0,'0'0'222'0'0,"2"0"30"0"0,1 0-195 0 0,-1 0 7 0 0,1 0-1 0 0,4 0 53 0 0,6 0 80 0 0,-5 1-159 0 0,-7-1-34 0 0,1 1 1 0 0,0-1-1 0 0,-1 1 0 0 0,1 0 1 0 0,-1-1-1 0 0,1 1 1 0 0,-1 0-1 0 0,1 0 0 0 0,-1 0 1 0 0,0 0-1 0 0,1 0 1 0 0,0 2-4 0 0,0-1 158 0 0,1-2-26 0 0,-1 0-58 0 0,0 0-55 0 0,0 0-53 0 0,0 0-49 0 0,0 0-49 0 0,0 0-46 0 0,1 0-42 0 0,-1 0-21 0 0,1 0-41 0 0,-1 0-39 0 0,1 0-32 0 0,4 0-601 0 0,4 0-639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47.8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227 228 9432 0 0,'-2'-3'61'0'0,"-3"-2"-6"0"0,3 3 12 0 0,-1-1 66 0 0,0 0 99 0 0,-1 2-151 0 0,-4 2-53 0 0,5-1-29 0 0,-7 0 25 0 0,1 0 32 0 0,-1 0 35 0 0,2 1 38 0 0,2 1 40 0 0,2 4 168 0 0,4-5-314 0 0,0-1 0 0 0,-1 1 0 0 0,1-1-1 0 0,0 0 1 0 0,0 1 0 0 0,-1-1 0 0 0,1 0 0 0 0,0 1 0 0 0,-1-1 0 0 0,1 0-1 0 0,0 1 1 0 0,-1-1 0 0 0,1 0 0 0 0,-1 1 0 0 0,1-1 0 0 0,0 0-1 0 0,-1 0 1 0 0,1 0 0 0 0,-1 1 0 0 0,1-1 0 0 0,-1 0 0 0 0,1 0-1 0 0,-1 0 1 0 0,1 0 0 0 0,-1 0 0 0 0,1 0 0 0 0,-1 0 0 0 0,1 0-1 0 0,-1 0 1 0 0,1 0 0 0 0,0 0 0 0 0,-1 0-23 0 0,-10 0 339 0 0,2 1-58 0 0,2 1-46 0 0,0 2-37 0 0,2-1-71 0 0,1 0-1 0 0,0 1 1 0 0,-1-1 0 0 0,1 1 0 0 0,0 1-127 0 0,3-4 16 0 0,-2 2 84 0 0,0 1 1 0 0,0-1 0 0 0,1 1 0 0 0,-1 0 0 0 0,1 0 0 0 0,0 1-101 0 0,-4 5 163 0 0,0 1-37 0 0,-3 9 66 0 0,6-10-75 0 0,-3 3 65 0 0,-4 4 31 0 0,5 8-11 0 0,0-10-63 0 0,3-12-107 0 0,1 0-1 0 0,0 1 1 0 0,0-1 0 0 0,0 0 0 0 0,1 0-1 0 0,-1 1 1 0 0,1-1 0 0 0,0 2-32 0 0,0 11 140 0 0,0 14 34 0 0,0-13-33 0 0,0-16-128 0 0,0 1 1 0 0,0-1 0 0 0,0 1-1 0 0,0-1 1 0 0,1 1 0 0 0,-1-1-1 0 0,1 1 1 0 0,-1-1 0 0 0,1 1-1 0 0,0-1 1 0 0,-1 0 0 0 0,1 1-1 0 0,0-1-13 0 0,5 11 69 0 0,-1 11 29 0 0,2-17-38 0 0,-4-4-24 0 0,4 8 60 0 0,-7-9-88 0 0,0 0 0 0 0,1 0 0 0 0,-1 0 0 0 0,1 0 0 0 0,-1 0 0 0 0,1 0 0 0 0,-1 0 0 0 0,1 0 0 0 0,0 0 0 0 0,-1 0 0 0 0,1-1 1 0 0,0 1-1 0 0,0 0 0 0 0,0 0 0 0 0,0-1 0 0 0,0 1-8 0 0,6 1 88 0 0,20-1 246 0 0,-14-1-216 0 0,0-1-52 0 0,-11 1-55 0 0,23-1 144 0 0,-24 0-149 0 0,0 1 0 0 0,0 0 0 0 0,0-1 0 0 0,0 1 0 0 0,0-1 0 0 0,-1 1 0 0 0,1-1 0 0 0,0 1 0 0 0,0-1 0 0 0,0 0 0 0 0,0 1-1 0 0,0-1 1 0 0,-1 0 0 0 0,1 0 0 0 0,0 1 0 0 0,-1-1 0 0 0,1 0 0 0 0,-1 0 0 0 0,1-1-6 0 0,0 1 5 0 0,-1 1 0 0 0,0-1-1 0 0,1 0 1 0 0,-1 0 0 0 0,0 0 0 0 0,1 1-1 0 0,-1-1 1 0 0,1 0 0 0 0,0 1 0 0 0,-1-1-1 0 0,1 0 1 0 0,0 1 0 0 0,-1-1 0 0 0,1 0-1 0 0,0 1 1 0 0,-1 0 0 0 0,1-1-1 0 0,0 1 1 0 0,0-1 0 0 0,0 1 0 0 0,0 0-1 0 0,-1-1 1 0 0,1 1 0 0 0,0 0 0 0 0,0 0-1 0 0,0 0-4 0 0,9-3 38 0 0,-4-5 11 0 0,-2 1-20 0 0,4-5 1 0 0,3-3 7 0 0,-2-1 26 0 0,3-4 5 0 0,1-3-18 0 0,15-78 94 0 0,-26 94-131 0 0,-1 2-12 0 0,-1 1 1 0 0,1 0-1 0 0,-1 0 0 0 0,0 0 0 0 0,-1-1 1 0 0,1 1-1 0 0,-1 0 0 0 0,0 0 1 0 0,0 0-1 0 0,0 0 0 0 0,-1-2-1 0 0,0 0 0 0 0,1 0 0 0 0,-1 0 0 0 0,1 0 0 0 0,0 0-1 0 0,1-3 1 0 0,0-9 0 0 0,0 6 0 0 0,0 0 0 0 0,-1 0 0 0 0,-1-7 0 0 0,-4-4 0 0 0,5 17 0 0 0,-1 0 0 0 0,1 0 0 0 0,0 0 0 0 0,0 0 0 0 0,0-4 0 0 0,2 7 0 0 0,-1 1 0 0 0,0 0 0 0 0,0-1 0 0 0,0 1 0 0 0,0 0 0 0 0,-1-1 0 0 0,1 1 0 0 0,-1 0 0 0 0,1 0 0 0 0,-1-1 0 0 0,0 1 0 0 0,0 0 0 0 0,0 0 0 0 0,0 0 0 0 0,0 0 0 0 0,0 0 0 0 0,-1 0 0 0 0,1 0 0 0 0,-1 0 0 0 0,0 0 0 0 0,1 1 0 0 0,-1 0 0 0 0,1-1 0 0 0,0 1 0 0 0,0-1 0 0 0,-1 1 0 0 0,1-1 0 0 0,0 0 0 0 0,0 1 0 0 0,1-1 0 0 0,-1 0 0 0 0,-4-23 0 0 0,-2 11 1 0 0,6 13-2 0 0,1-1-1 0 0,-1 1 1 0 0,0 0 0 0 0,1 0 0 0 0,-1-1-1 0 0,1 1 1 0 0,-1 0 0 0 0,1-1 0 0 0,0 1-1 0 0,-1-1 1 0 0,1 0 1 0 0,0 0-67 0 0,-2 4 1 0 0,0 0 60 0 0,1 1-1 0 0,-1-1 1 0 0,1 0 0 0 0,0 1 0 0 0,0-1 0 0 0,0 1-1 0 0,0-1 1 0 0,0 1 0 0 0,0-1 0 0 0,1 1 0 0 0,-1 0-1 0 0,1-1 1 0 0,0 3 6 0 0,0 42-78 0 0,0-30 71 0 0,0-14 7 0 0,0 0 0 0 0,0 0 0 0 0,1 1 0 0 0,-1-1 0 0 0,1 0 0 0 0,0 0 0 0 0,0 0 0 0 0,0 0 0 0 0,0-1 0 0 0,1 3 0 0 0,3 5 0 0 0,-3-2 0 0 0,0-2 0 0 0,1 1 0 0 0,-1 0 0 0 0,2 0 0 0 0,-1-1 0 0 0,1 0 0 0 0,4 6 0 0 0,-4-5 0 0 0,11 19 0 0 0,1 3 11 0 0,-1-11 32 0 0,-10-13-39 0 0,-1 1 0 0 0,1 0 0 0 0,-1 0 0 0 0,0 0-1 0 0,0 0 1 0 0,0 3-4 0 0,9 20 47 0 0,-10-20-44 0 0,0-1-1 0 0,1 0 0 0 0,0 0 0 0 0,1-1 0 0 0,4 7-2 0 0,-5-7 1 0 0,1 1-40 0 0,3 7 105 0 0,-7-10-118 0 0,0-1-71 0 0,-1 0-97 0 0,0-2 66 0 0,0 0-33 0 0,0 1-37 0 0,0-1-39 0 0,0 0-130 0 0,0 0-65 0 0,0 0-57 0 0,0 0-51 0 0,0 0-169 0 0,0 0-50 0 0,0 0-204 0 0,0 2-549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48.6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9440 0 0,'0'0'216'0'0,"0"0"32"0"0,0 0 9 0 0,0 0 20 0 0,2 3 62 0 0,3 3-153 0 0,10 20 481 0 0,-9-16-436 0 0,-6-9-228 0 0,5 29 629 0 0,6-5-176 0 0,-6-14-284 0 0,0 1-30 0 0,-1-2-74 0 0,1 7 126 0 0,-2-8-103 0 0,7 10 66 0 0,1 1 44 0 0,-3 8-21 0 0,3 5-27 0 0,1 10 14 0 0,-10-32-90 0 0,1 0 0 0 0,0 0 0 0 0,1 0 0 0 0,2 5-77 0 0,1 1 136 0 0,-1 0 0 0 0,0 1 0 0 0,-1-1 1 0 0,0 8-137 0 0,9 30 318 0 0,-11-39-180 0 0,-3-4-49 0 0,2 5 16 0 0,4-5-14 0 0,-3-6-40 0 0,-1-1 13 0 0,-1 1 23 0 0,0 0 40 0 0,-1 4 7 0 0,0-7-5 0 0,0-3-1 0 0,0 0 0 0 0,0 0 11 0 0,0 0 42 0 0,0 0-161 0 0,1 0-1 0 0,-1 0 0 0 0,1 0 1 0 0,0 0-1 0 0,-1 0 0 0 0,1 0 1 0 0,0 0-1 0 0,-1 0 0 0 0,1 0 1 0 0,-1-1-1 0 0,1 1 0 0 0,0 0 0 0 0,-1 0 1 0 0,1-1-1 0 0,-1 1 0 0 0,1 0 1 0 0,-1-1-1 0 0,1 1 0 0 0,-1 0 1 0 0,1-1-20 0 0,1-10 280 0 0,1-7-83 0 0,0 11-172 0 0,5-26 170 0 0,-6 13-145 0 0,-2 15-42 0 0,1 1 0 0 0,-1 0 1 0 0,1-1-1 0 0,0 1 0 0 0,1 0 1 0 0,-1 0-1 0 0,1 0 0 0 0,-1 0 0 0 0,1 0 1 0 0,0 0-9 0 0,3-3 9 0 0,-1 0 1 0 0,1 0-1 0 0,0 1 1 0 0,0-1-1 0 0,3-1-9 0 0,-4 4 0 0 0,-1 0 0 0 0,0 0 0 0 0,0-1 0 0 0,-1 1 0 0 0,2-2 0 0 0,-3 3 0 0 0,0 0 0 0 0,1 1 0 0 0,-1-1 0 0 0,1 1 0 0 0,0-1 0 0 0,0 1 0 0 0,0 0 0 0 0,0 0 0 0 0,0 0 0 0 0,0 0 0 0 0,0 0 0 0 0,1 0 0 0 0,-1 1 0 0 0,21-8 0 0 0,-3 0 0 0 0,-16 7 0 0 0,-1 0 0 0 0,0 0-1 0 0,1 0 1 0 0,-1 1 0 0 0,1-1-1 0 0,0 1 1 0 0,-1 0 0 0 0,1 0-1 0 0,0 1 1 0 0,0-1 0 0 0,0 1 0 0 0,26-1-33 0 0,-10 2-3 0 0,-19-1 33 0 0,1 0-1 0 0,0 0 0 0 0,0 1 0 0 0,0-1 0 0 0,0 1 0 0 0,0-1 0 0 0,-1 1 0 0 0,1 0 0 0 0,0 0 0 0 0,0-1 0 0 0,-1 1 0 0 0,2 1 4 0 0,-2-1-4 0 0,0 0-1 0 0,0 0 1 0 0,1-1-1 0 0,-1 1 1 0 0,1 0-1 0 0,-1-1 1 0 0,1 1-1 0 0,-1-1 1 0 0,1 0-1 0 0,-1 1 1 0 0,1-1-1 0 0,-1 0 5 0 0,4 2-53 0 0,-1 2 43 0 0,-1-2 8 0 0,-1 0 0 0 0,1 1 1 0 0,-1-1-1 0 0,0 0 0 0 0,0 1 1 0 0,0-1-1 0 0,-1 1 0 0 0,1 0 0 0 0,1 2 2 0 0,-1 20-48 0 0,-2-23 48 0 0,0-1-1 0 0,0 1 0 0 0,0-1 0 0 0,1 1 0 0 0,-1 0 0 0 0,0-1 0 0 0,1 1 0 0 0,-1-1 1 0 0,1 1-1 0 0,-1-1 0 0 0,1 1 0 0 0,0-1 0 0 0,0 1 0 0 0,0-1 1 0 0,5 11 0 0 0,-6-10 0 0 0,1 0 0 0 0,-1 0 0 0 0,0-1 0 0 0,0 1 0 0 0,1 0 0 0 0,-1 0 0 0 0,0 0 0 0 0,-1 0 0 0 0,1 0 0 0 0,0 0 0 0 0,0-1 0 0 0,-1 2 0 0 0,-1 3 0 0 0,0-1 0 0 0,-1 0 0 0 0,1 0 0 0 0,-1 0 0 0 0,0 0 0 0 0,-25 10 0 0 0,-17 5 0 0 0,41-18 1 0 0,1-1 0 0 0,0 1-1 0 0,-1-1 1 0 0,1 1 0 0 0,-1-1 0 0 0,1 0-1 0 0,-1 0 1 0 0,1-1 0 0 0,-5 1-1 0 0,-16-1 47 0 0,1 1-22 0 0,-28 0 29 0 0,24-5-59 0 0,14-2 5 0 0,12 5 1 0 0,0 0 0 0 0,-1 0 0 0 0,1 1 0 0 0,-1-1-1 0 0,1 1 1 0 0,0-1 0 0 0,-1 1 0 0 0,1-1 0 0 0,-1 1 0 0 0,1 0-1 0 0,-1 0 1 0 0,1-1 0 0 0,-1 1-1 0 0,0 0 4 0 0,1 0 0 0 0,-1 0-1 0 0,1 0 1 0 0,-1-1 0 0 0,0 1 0 0 0,1 0 0 0 0,-1-1-1 0 0,1 0 1 0 0,-1 1 0 0 0,1-1 0 0 0,0 0-1 0 0,-1 0 1 0 0,1 1 0 0 0,0-2-4 0 0,-7-2 0 0 0,-5-1-14 0 0,8-5-45 0 0,-1 5 17 0 0,1 2-114 0 0,4 0 29 0 0,1-1-35 0 0,-3-2-342 0 0,-10-6-8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45.5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333 108 7920 0 0,'-2'0'60'0'0,"-4"0"-70"0"0,4 0 72 0 0,0 0 104 0 0,0 0-30 0 0,1 0 43 0 0,1-3 6 0 0,0 3-185 0 0,-1-7 66 0 0,-1 4-9 0 0,-3 1 126 0 0,0-1 71 0 0,0-7 312 0 0,-5 5 11 0 0,5-5-20 0 0,-5 5-105 0 0,5-5-48 0 0,-1 6-151 0 0,-2 0-40 0 0,-3-3 84 0 0,5 1-49 0 0,1 2-96 0 0,1 1-69 0 0,-5-1 30 0 0,2 3 26 0 0,2-1 79 0 0,-1-3-167 0 0,-1 1 65 0 0,3 3-25 0 0,0 0 0 0 0,0 1 0 0 0,0-1 1 0 0,0 1-1 0 0,0-1 0 0 0,-1 1-91 0 0,-8 0 169 0 0,13 0-168 0 0,-3 0 153 0 0,-1-1 30 0 0,-2 0-46 0 0,-6 2 41 0 0,2 0-72 0 0,0 2-47 0 0,9-3-60 0 0,1 1 1 0 0,-1-1-1 0 0,1 1 1 0 0,0-1-1 0 0,-1 1 1 0 0,1 0-1 0 0,0-1 1 0 0,-1 1-1 0 0,1 0 1 0 0,0-1-1 0 0,0 1 1 0 0,0 0-1 0 0,0 0 1 0 0,-1-1-1 0 0,1 1 1 0 0,0 0 0 0 0,0-1-1 0 0,0 1 1 0 0,1 0-1 0 0,-1 0 1 0 0,0-1-1 0 0,0 1 1 0 0,0 0-1 0 0,1 25 0 0 0,-1 23 18 0 0,0 21 116 0 0,0-68-129 0 0,0 1 0 0 0,0-1 1 0 0,0 1-1 0 0,1-1 0 0 0,-1 1 0 0 0,1-1 1 0 0,-1 1-1 0 0,1-1 0 0 0,0 1 1 0 0,0-1-1 0 0,0 0 0 0 0,1 2-5 0 0,-1-2 10 0 0,0 0-1 0 0,0 0 0 0 0,0 1 1 0 0,0-1-1 0 0,-1 1 0 0 0,1-1 1 0 0,0 0-1 0 0,-1 1 0 0 0,0-1 1 0 0,0 1-1 0 0,0 0 1 0 0,0 0-10 0 0,1 10 27 0 0,1 0 1 0 0,0 0 0 0 0,1-1-1 0 0,2 8-27 0 0,0-2 68 0 0,20 57 192 0 0,-19-50-164 0 0,1 4 28 0 0,0-5 26 0 0,-3-14-98 0 0,3 8 31 0 0,-5-3 5 0 0,-2-13-77 0 0,0-1-1 0 0,0 1 1 0 0,0 0-1 0 0,1-1 1 0 0,-1 1-1 0 0,1-1 0 0 0,-1 1 1 0 0,1-1-1 0 0,-1 1 1 0 0,1-1-1 0 0,0 0 0 0 0,0 1 1 0 0,0-1-1 0 0,0 1-10 0 0,3 5 46 0 0,1 3 18 0 0,6 11 22 0 0,-10-18-75 0 0,-1 0-1 0 0,1 1 1 0 0,0-1 0 0 0,-1 0-1 0 0,0 1 1 0 0,0-1 0 0 0,0 1 0 0 0,0-1-1 0 0,-1 2-10 0 0,1 2 18 0 0,0-4 62 0 0,0-3 15 0 0,0 0-7 0 0,0 0-36 0 0,0 0-129 0 0,0 0-74 0 0,0 0 104 0 0,0 0-17 0 0,0 0-27 0 0,0 0-46 0 0,0 0-20 0 0,0 0-47 0 0,0 0-53 0 0,0 0-60 0 0,0 0-65 0 0,0 0-59 0 0,0 0-53 0 0,0 0-47 0 0,0 0-160 0 0,0 0-46 0 0,0 0-194 0 0,0 0-520 0 0</inkml:trace>
  <inkml:trace contextRef="#ctx0" brushRef="#br0" timeOffset="323.7">0 380 7344 0 0,'0'0'216'0'0,"3"-2"-11"0"0,10-8-92 0 0,-6 8-15 0 0,1 1 66 0 0,6-2 164 0 0,1-9 39 0 0,1-1 0 0 0,-10 10-196 0 0,0 1-35 0 0,4-1 61 0 0,11-6 130 0 0,-8-1-42 0 0,1 1-25 0 0,7 0 36 0 0,-4 5-107 0 0,-10 3-106 0 0,0-1 0 0 0,0 0 0 0 0,0-1 0 0 0,0 1 0 0 0,1-2-83 0 0,28-8 318 0 0,-12 6-141 0 0,-1 0-62 0 0,-3 0-73 0 0,-8 1-44 0 0,12-2 119 0 0,-16 5-154 0 0,-4 2-23 0 0,1-1-36 0 0,0 1-40 0 0,0 0-48 0 0,1 0-199 0 0,1 0-111 0 0,-3-1 62 0 0,1 1-42 0 0,6-2-563 0 0,5-2-450 0 0,11-4-850 0 0</inkml:trace>
  <inkml:trace contextRef="#ctx0" brushRef="#br0" timeOffset="563.72">756 229 7520 0 0,'0'0'217'0'0,"-2"0"-6"0"0,-6 1-165 0 0,-4 6-41 0 0,4-3-12 0 0,2-1 13 0 0,-1 0 64 0 0,5 2 92 0 0,-1 0 62 0 0,-7 0 267 0 0,5 5 12 0 0,0-7-248 0 0,0 0-39 0 0,-2 0-3 0 0,-1 5 61 0 0,8-6-228 0 0,-1-1 0 0 0,1 0 0 0 0,-1 0 0 0 0,1 1 0 0 0,0-1 0 0 0,-1 0 0 0 0,1 1 0 0 0,0-1 0 0 0,0 1 0 0 0,0 0-46 0 0,-2 15 438 0 0,0-10-325 0 0,-1-1-9 0 0,1 0-1 0 0,1 0 1 0 0,-1 0-1 0 0,1 0 1 0 0,0 0 0 0 0,1 1-1 0 0,-1 4-103 0 0,1 12 139 0 0,-1 27 121 0 0,5-20-155 0 0,2-9-46 0 0,4 2 83 0 0,5 4 111 0 0,-11-20-134 0 0,1 0 0 0 0,0 0 0 0 0,1-1 0 0 0,1 2-119 0 0,16 8 373 0 0,-6-7-178 0 0,-12-7-147 0 0,-2-1-12 0 0,0 0 0 0 0,-1 0 0 0 0,1-1 0 0 0,0 1 0 0 0,0-1 0 0 0,-1 0 0 0 0,1 0 0 0 0,0 0 0 0 0,0 0-1 0 0,2 0-35 0 0,10-1 187 0 0,-4 1-107 0 0,2 1 71 0 0,8-2 137 0 0,-19 0-254 0 0,0 1 0 0 0,0-1 0 0 0,0 1 0 0 0,0-1 0 0 0,-1 1 0 0 0,1-1 0 0 0,0 0-1 0 0,1-1-33 0 0,5-6 120 0 0,-1-5 47 0 0,3 3-49 0 0,0 0-8 0 0,-2-3 45 0 0,-6 10-123 0 0,0 0 0 0 0,1 0 0 0 0,-1 0 0 0 0,1 0 0 0 0,0 1 0 0 0,2-3-32 0 0,-2 2 28 0 0,0 1 1 0 0,0-1-1 0 0,-1 0 0 0 0,1 0 0 0 0,-1 0 0 0 0,2-3-28 0 0,2-8 96 0 0,0-5-37 0 0,-3 9-31 0 0,-2 7-16 0 0,0 0-1 0 0,0-1 1 0 0,0 1 0 0 0,-1-1-1 0 0,0 1 1 0 0,0-1-1 0 0,0 1 1 0 0,0-1 0 0 0,0-1-12 0 0,-1-4 24 0 0,1 5-12 0 0,0 0 0 0 0,-1 0 0 0 0,1 0 0 0 0,-1 0-1 0 0,0 0 1 0 0,0 0 0 0 0,0 0 0 0 0,-2-3-12 0 0,-14-22 39 0 0,12 21-34 0 0,-23-24 48 0 0,26 28-53 0 0,0 1-1 0 0,0 0 1 0 0,-1 0-1 0 0,1 0 0 0 0,-1 0 1 0 0,1 0-1 0 0,-1 0 0 0 0,-2 0 2 0 0,-8-8-42 0 0,0 1-58 0 0,0-2-82 0 0,6 5 58 0 0,4 3 55 0 0,0 1 0 0 0,0 0 0 0 0,0 0 0 0 0,-1 1 0 0 0,1-1 1 0 0,-1 0 67 0 0,-1 1-137 0 0,-1 0 37 0 0,-1-1-32 0 0,5 2 41 0 0,0-1-44 0 0,-1 0-21 0 0,1 0-45 0 0,-1-1-54 0 0,0 0-61 0 0,-10-9-353 0 0</inkml:trace>
  <inkml:trace contextRef="#ctx0" brushRef="#br0" timeOffset="871.99">1134 289 8808 0 0,'7'3'42'0'0,"17"11"142"0"0,-22-13-163 0 0,-1 1 1 0 0,0-1-1 0 0,1 0 1 0 0,-1 0-1 0 0,0 0 0 0 0,0 1 1 0 0,0-1-1 0 0,0 0 0 0 0,0 2-21 0 0,2 1 43 0 0,0 0-1 0 0,0 0 1 0 0,0 0-1 0 0,1 0 1 0 0,-1 0-1 0 0,1-1 1 0 0,0 1-1 0 0,0-1 1 0 0,2 1-43 0 0,7 6 80 0 0,0 2-49 0 0,-4-3 6 0 0,-1-1 67 0 0,0 0 55 0 0,0 0 41 0 0,32 32 927 0 0,-31-31-927 0 0,0 0-43 0 0,-3-4 107 0 0,-1 0-60 0 0,1-1-46 0 0,-1-1-33 0 0,11 10 279 0 0,-11-6-208 0 0,0 1 74 0 0,20 22 583 0 0,-20-17-489 0 0,5-8-20 0 0,-5 2-108 0 0,-5-7-223 0 0,0 0 1 0 0,0 1 0 0 0,0-1 0 0 0,0 0 0 0 0,1 1 0 0 0,-1-1-1 0 0,0 0 1 0 0,0 1 0 0 0,1-1 0 0 0,-1 0 0 0 0,0 1 0 0 0,1-1-1 0 0,-1 0 1 0 0,0 0 0 0 0,1 0 0 0 0,-1 1 0 0 0,0-1-1 0 0,1 0 1 0 0,-1 0 0 0 0,0 0 0 0 0,1 0 0 0 0,-1 1 0 0 0,1-1-1 0 0,-1 0 1 0 0,0 0 0 0 0,1 0 0 0 0,-1 0 0 0 0,1 0 0 0 0,-1 0-1 0 0,0 0 1 0 0,1 0-14 0 0,2 0 287 0 0,-3 0-20 0 0,0 0-3 0 0,0 0 3 0 0,-3 2 17 0 0,-7 8 4 0 0,8-8-129 0 0,0-1-42 0 0,-2 0 19 0 0,1-2-89 0 0,-3-1 6 0 0,5 1-5 0 0,-11-9 156 0 0,9 8-78 0 0,0 1-46 0 0,1 0-29 0 0,-2 1-27 0 0,-2-1 35 0 0,-25-17 225 0 0,2-7-96 0 0,20 13-127 0 0,3-6-25 0 0,3 5-25 0 0,-3 1 21 0 0,5 10-29 0 0,0 1 0 0 0,0 0 0 0 0,1-1 0 0 0,-1 1 0 0 0,1 0 0 0 0,-1-1 0 0 0,1 1 0 0 0,-1-1 0 0 0,1 1 0 0 0,0-1 0 0 0,0 1 0 0 0,-1-1 0 0 0,1 1-3 0 0,0-25 51 0 0,0-9-49 0 0,0 34 1 0 0,1-1-1 0 0,-1 0 0 0 0,0 1 1 0 0,0-1-1 0 0,1 1 0 0 0,-1-1 1 0 0,1 1-1 0 0,-1-1 0 0 0,1 1 1 0 0,0-1-1 0 0,-1 1 0 0 0,1-1 1 0 0,0 1-1 0 0,0 0-2 0 0,4-7 21 0 0,0-2-11 0 0,-5 8-10 0 0,1 0 0 0 0,1-1 0 0 0,-1 1 0 0 0,0 0 0 0 0,0 0 0 0 0,1 0 0 0 0,-1 0 0 0 0,1 1 0 0 0,0-1 0 0 0,8-8 31 0 0,0 1 0 0 0,11-6-31 0 0,-4 3 2 0 0,-3-1-2 0 0,-12 12 0 0 0,-1-1 0 0 0,1 1 0 0 0,0-1 0 0 0,-1 1 0 0 0,1-1 0 0 0,0 1 0 0 0,0 0 0 0 0,0 0 0 0 0,0 0 0 0 0,1 0 0 0 0,22-4-26 0 0,-5-6-117 0 0,5 6-65 0 0,-18 3 120 0 0,-3-1-34 0 0,-2 2 0 0 0,0 0-47 0 0,1-1-55 0 0,0 1-66 0 0,0 1-70 0 0,0-1-68 0 0,0 0-59 0 0,0 1-52 0 0,0-1-45 0 0,1 1-37 0 0,2-2-702 0 0,2-2-877 0 0,1-4-1248 0 0,-9 8 3327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09.8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9792 0 0,'0'0'222'0'0,"0"0"30"0"0,0 2 18 0 0,0 5-117 0 0,2-1-80 0 0,3 2-24 0 0,-4-7-49 0 0,0 0 0 0 0,0 1-1 0 0,-1-1 1 0 0,1 0 0 0 0,0 1 0 0 0,-1-1-1 0 0,1 1 1 0 0,-1-1 0 0 0,1 1 0 0 0,-1-1-1 0 0,0 1 1 0 0,1 0 0 0 0,-1-1 0 0 0,0 1 0 0 0,0 3 43 0 0,1 0 78 0 0,2 1 170 0 0,0 0 87 0 0,3 7 451 0 0,-4-8-598 0 0,-2 0-52 0 0,1 2 146 0 0,0-1-58 0 0,2-1-46 0 0,0 0-35 0 0,2 3 64 0 0,1 4 181 0 0,-1-1-97 0 0,-1-4-124 0 0,0 9 333 0 0,-5 13 185 0 0,0-14-296 0 0,1-12-380 0 0,0 0 43 0 0,0 10 350 0 0,0-9-278 0 0,0-1-99 0 0,0-1-32 0 0,0 1 173 0 0,0-3-3 0 0,0 0-12 0 0,0 0-2 0 0,0 0 0 0 0,0 0-10 0 0,0 0-48 0 0,0 0-26 0 0,0 0-4 0 0,0 0-1 0 0,0-3-7 0 0,0-18 60 0 0,0-4-74 0 0,0-6-50 0 0,0-8-37 0 0,0 38 5 0 0,0-1 0 0 0,0 0 0 0 0,0 1 0 0 0,1-1 0 0 0,-1 1 0 0 0,0-1 0 0 0,1 1 0 0 0,-1-1 0 0 0,1 1 0 0 0,-1-1 0 0 0,1 1 0 0 0,0-1 0 0 0,0 1 0 0 0,0 0 0 0 0,0-1 0 0 0,0 1 0 0 0,0 0 0 0 0,0 0 0 0 0,0 0 0 0 0,1-1 0 0 0,0 0 0 0 0,-1 1 0 0 0,0-1 0 0 0,1 1 0 0 0,-1-1 0 0 0,0 1 0 0 0,0-1 0 0 0,0 0 0 0 0,0 0 0 0 0,0 1 0 0 0,0-1 0 0 0,0 0 0 0 0,1-9 0 0 0,-1 10 0 0 0,-1 0 0 0 0,0 0 0 0 0,0 0 0 0 0,0 0 0 0 0,0 0 0 0 0,1 0 0 0 0,-1 1 0 0 0,0-1 0 0 0,1 0 0 0 0,-1 0 0 0 0,1 0 0 0 0,-1 1 0 0 0,1-1 0 0 0,-1 0 0 0 0,1 0 0 0 0,0 1 0 0 0,-1-1 0 0 0,1 1 0 0 0,0-1 0 0 0,-1 0 0 0 0,1 1 0 0 0,0-1 0 0 0,0 1 0 0 0,0 0 0 0 0,-1-1 0 0 0,1 1 0 0 0,1 0 0 0 0,28-19 1 0 0,-25 14-3 0 0,1 1 0 0 0,1 0 0 0 0,-1 1 0 0 0,0-1-1 0 0,1 1 1 0 0,4-1 2 0 0,-4 2-13 0 0,-1 0 6 0 0,0 0 1 0 0,0 0-1 0 0,0 1 0 0 0,0-1 1 0 0,0 2-1 0 0,0-1 0 0 0,5 1 7 0 0,-5 0 0 0 0,-3-1 0 0 0,0 1 0 0 0,0 0 0 0 0,-1 0 0 0 0,1 0 0 0 0,0 0 0 0 0,0 1 0 0 0,0-1 0 0 0,-1 1 0 0 0,1 0 0 0 0,0-1 0 0 0,0 1 0 0 0,-1 1 0 0 0,1-1 0 0 0,-1 0 0 0 0,1 1 0 0 0,-1-1 0 0 0,0 1 0 0 0,2 1 0 0 0,-2-2 0 0 0,0 1 1 0 0,0-1-1 0 0,0 1 0 0 0,0-1 0 0 0,0 0 0 0 0,1 0 0 0 0,-1 0 0 0 0,0 0 0 0 0,1-1 0 0 0,-1 1 0 0 0,1 0 1 0 0,0-1-1 0 0,-2 0-1 0 0,1 1 0 0 0,-1-1 0 0 0,1 0 0 0 0,-1 1 0 0 0,1-1 0 0 0,-1 1 1 0 0,1-1-1 0 0,-1 1 0 0 0,1-1 0 0 0,-1 1 0 0 0,0 0 0 0 0,1 0 0 0 0,-1 0 1 0 0,0 0-1 0 0,0 0 0 0 0,1 0 0 0 0,-1 0 0 0 0,0 1 0 0 0,0-1 0 0 0,0 1 1 0 0,4 8-44 0 0,-4-8 40 0 0,-1 0 0 0 0,2 0 0 0 0,-1 1 0 0 0,0-1 0 0 0,0 0 0 0 0,1 0 0 0 0,-1-1 0 0 0,1 1 0 0 0,0 0 4 0 0,0 1 0 0 0,1 0 0 0 0,-1 1 0 0 0,0-1 0 0 0,0 0 0 0 0,0 1 0 0 0,0-1 0 0 0,-1 1 0 0 0,1 0 0 0 0,-1 0 0 0 0,0-1 0 0 0,0 3 0 0 0,10 26 0 0 0,-6-24 0 0 0,-4-7 0 0 0,0 0 0 0 0,0 0 0 0 0,0 1 0 0 0,-1-1 0 0 0,1 1 0 0 0,0-1 0 0 0,-1 1 0 0 0,1-1 0 0 0,-1 1 0 0 0,0-1 0 0 0,1 1 0 0 0,-1 0 0 0 0,0-1 0 0 0,0 1 0 0 0,-1 3 0 0 0,2-3 0 0 0,12 21 0 0 0,-2-1-2 0 0,-6-11-49 0 0,-4-1-102 0 0,-1-7-82 0 0,0-3-12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10.2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258 1 8960 0 0,'0'0'264'0'0,"-2"0"-8"0"0,-4 0-191 0 0,-1 0-37 0 0,-3 0 62 0 0,4 0-45 0 0,-1 0-3 0 0,6 0 34 0 0,0 0 0 0 0,-1 0 33 0 0,0 0 40 0 0,-2 0 45 0 0,-3 0 93 0 0,-15-1 348 0 0,9 4-114 0 0,1 3-93 0 0,-16 8 710 0 0,18-9-791 0 0,-1 1-81 0 0,-19 19 334 0 0,25-23-522 0 0,4-2-61 0 0,1 1 0 0 0,-1-1 0 0 0,1 0 1 0 0,-1 0-1 0 0,0 1 0 0 0,1-1 0 0 0,-1 0 1 0 0,1 1-1 0 0,-1-1 0 0 0,1 1 1 0 0,-1-1-1 0 0,1 1 0 0 0,-1-1 0 0 0,1 1 1 0 0,0-1-1 0 0,-1 1 0 0 0,1-1 0 0 0,0 1 1 0 0,-1 0-1 0 0,1-1 0 0 0,0 1 0 0 0,-1 0-17 0 0,-1 4 61 0 0,-1-1-25 0 0,-1 1 39 0 0,-21 21 455 0 0,19-21-440 0 0,1 0-47 0 0,-7 7 57 0 0,10-9-22 0 0,1-1-37 0 0,1 7 9 0 0,0-7 21 0 0,0 0 64 0 0,0 3-19 0 0,0 3-60 0 0,0-8-55 0 0,0 0 1 0 0,0 0-1 0 0,0 0 0 0 0,0 0 0 0 0,0 0 0 0 0,0 0 0 0 0,0 0 0 0 0,0 0 0 0 0,0 0 0 0 0,0 1 0 0 0,0-1 0 0 0,0 0 0 0 0,0 0 0 0 0,0 0 0 0 0,0 0 0 0 0,0 0 0 0 0,0 0 0 0 0,0 0 0 0 0,0 0 0 0 0,0 0 0 0 0,0 0 0 0 0,0 1 0 0 0,0-1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0,1 0 0 0 0,-1 0-1 0 0,33 0 216 0 0,-11 0-134 0 0,-20 0-75 0 0,-1 0-1 0 0,1 0 1 0 0,0 0-1 0 0,-1 0 1 0 0,1 0-1 0 0,-1-1 0 0 0,1 1 1 0 0,0-1-1 0 0,-1 1 1 0 0,1-1-1 0 0,-1 0 1 0 0,0 1-1 0 0,1-1 0 0 0,-1 0 1 0 0,1-1-7 0 0,6-2 21 0 0,25-14-11 0 0,-12 8-1 0 0,-16 8 4 0 0,-1 1 1 0 0,0-1 0 0 0,0 0-1 0 0,0 0 1 0 0,0 0 0 0 0,-1-1-1 0 0,1 0 1 0 0,1 0-14 0 0,6-10 19 0 0,-7 8 4 0 0,1 1 1 0 0,-1 0-1 0 0,1-1 1 0 0,-1 1-1 0 0,1 1 1 0 0,2-2-24 0 0,-2 3 6 0 0,-5 1-6 0 0,1 1 0 0 0,0 0 0 0 0,-1 0 1 0 0,1-1-1 0 0,-1 1 0 0 0,1 0 0 0 0,-1-1 0 0 0,1 1 0 0 0,0 0 1 0 0,-1-1-1 0 0,1 1 0 0 0,-1-1 0 0 0,0 1 0 0 0,1-1 1 0 0,-1 1-1 0 0,1-1 0 0 0,-1 0 0 0 0,0 1 0 0 0,1-1 1 0 0,-1 1-1 0 0,0-1 0 0 0,0 0 0 0 0,3-4 0 0 0,-3 4-1 0 0,1 0 0 0 0,-1 1 0 0 0,1-1 0 0 0,0 0 0 0 0,0 0-1 0 0,-1 0 1 0 0,1 1 0 0 0,0-1 0 0 0,0 0 0 0 0,0 1 0 0 0,0-1-1 0 0,0 1 1 0 0,0-1 0 0 0,0 1 0 0 0,0-1 0 0 0,0 1 1 0 0,10-6-55 0 0,-6-4 40 0 0,5 5 15 0 0,-5-6-10 0 0,-5 11 8 0 0,1 0 1 0 0,-1 0-1 0 0,1-1 0 0 0,-1 1 1 0 0,1 0-1 0 0,-1 0 0 0 0,1 0 1 0 0,-1 0-1 0 0,1 0 0 0 0,-1 0 1 0 0,0 0-1 0 0,1 0 0 0 0,-1 0 1 0 0,1 0-1 0 0,-1 0 1 0 0,1 0-1 0 0,-1 0 0 0 0,1 0 1 0 0,-1 0-1 0 0,1 0 0 0 0,-1 0 1 0 0,1 0-1 0 0,-1 1 0 0 0,1-1 1 0 0,-1 0-1 0 0,1 0 2 0 0,1 3-8 0 0,1 0 0 0 0,0-1 0 0 0,-1 1 1 0 0,0 0-1 0 0,0 0 0 0 0,0 0 0 0 0,0 1 0 0 0,0-1 0 0 0,0 0 0 0 0,0 4 8 0 0,1-1-6 0 0,6 13-42 0 0,-7-15 47 0 0,-1 0 1 0 0,1 0-1 0 0,-1 0 0 0 0,0 0 1 0 0,0 1-1 0 0,-1-1 0 0 0,1 0 0 0 0,-1 5 1 0 0,-1 3 0 0 0,1-9 0 0 0,0 1 0 0 0,-1-1 0 0 0,2 1 0 0 0,-1-1 0 0 0,0 1 0 0 0,1-1 0 0 0,-1 0 0 0 0,1 1 0 0 0,0 1 0 0 0,25 83 0 0 0,-25-81 0 0 0,0 0 0 0 0,-1-1 0 0 0,1 1 0 0 0,-1 0-1 0 0,-1 4 1 0 0,1-4 3 0 0,0 0 0 0 0,0 0-1 0 0,0 0 1 0 0,1 0-1 0 0,1 4-2 0 0,2 5 27 0 0,-2-10-6 0 0,0 0 0 0 0,-1 1 0 0 0,1 0 0 0 0,-1-1 0 0 0,-1 4-21 0 0,0-7 21 0 0,0 0-1 0 0,1 0 1 0 0,-1 0-1 0 0,1 0 1 0 0,-1 0-1 0 0,1 0 1 0 0,0 0-1 0 0,0 0 1 0 0,2 3-21 0 0,2 8 107 0 0,-3 0-11 0 0,0 2 34 0 0,-3 33 377 0 0,0-22-184 0 0,2-18-234 0 0,-1 0 32 0 0,-1 33 509 0 0,-1-26-444 0 0,-2-4-77 0 0,-1 0 70 0 0,-11 24 519 0 0,11-26-500 0 0,0-2-72 0 0,0 0-30 0 0,-7 6 46 0 0,11-13-132 0 0,-9 6 218 0 0,-1 0-109 0 0,8-4-79 0 0,0-1 1 0 0,0 0-1 0 0,-1 0 1 0 0,1 0-1 0 0,-1 0 1 0 0,0 0-1 0 0,1-1 1 0 0,-1 1-1 0 0,0-1 1 0 0,0 0-1 0 0,-2 0-40 0 0,-24 0 146 0 0,-8 0-45 0 0,-2-6-72 0 0,33 4-111 0 0,0 0 90 0 0,-15-4 149 0 0,17 4-161 0 0,0 0-32 0 0,0 0-54 0 0,-1 0-65 0 0,0-1-76 0 0,1 1-90 0 0,0-1-23 0 0,0 1-78 0 0,1-1-85 0 0,0 1-92 0 0,-1-1-100 0 0,1 0-106 0 0,0 1-114 0 0,0-1-121 0 0,-7-4-1297 0 0,-5-2-1334 0 0,13 7 2785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13.2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244 17 9728 0 0,'0'0'222'0'0,"0"0"30"0"0,0 0 18 0 0,0-1-117 0 0,0-1-80 0 0,0 0-171 0 0,-1-1 42 0 0,-1 1 40 0 0,1 0 36 0 0,-4 0 116 0 0,-1 0 105 0 0,0 2 10 0 0,1-1 38 0 0,-15 2 667 0 0,13 0-576 0 0,-1-1-53 0 0,2 0-88 0 0,3-1-168 0 0,1 1 1 0 0,0 0-1 0 0,0 0 0 0 0,0 0 0 0 0,0 0 0 0 0,0 1 0 0 0,0-1 0 0 0,0 1 0 0 0,0-1 0 0 0,-1 1-71 0 0,-5 4 213 0 0,-1 0 84 0 0,-4-2 67 0 0,-3 1 84 0 0,0 7-52 0 0,1 3-47 0 0,1 2-43 0 0,-1-1-3 0 0,8-8-190 0 0,4-4-58 0 0,-1 0 1 0 0,1 0-1 0 0,1 1 1 0 0,-1-1-1 0 0,0 1 0 0 0,1 0-55 0 0,-4 8 147 0 0,1 1-37 0 0,0 10 28 0 0,3 33 36 0 0,2-52-161 0 0,-1 4 6 0 0,1-5-14 0 0,0 0 1 0 0,-1 0-1 0 0,1 0 1 0 0,0-1 0 0 0,1 1-1 0 0,-1 0 1 0 0,0 0-1 0 0,1 0 1 0 0,-1 0-1 0 0,1-1 1 0 0,0 2-6 0 0,5 7 38 0 0,0-1-1 0 0,0 1 1 0 0,4 3-38 0 0,-7-11 9 0 0,-1 0-1 0 0,1 0 1 0 0,0 0 0 0 0,-1 0-1 0 0,1-1 1 0 0,0 1 0 0 0,4 1-9 0 0,-6-3 7 0 0,1-1 1 0 0,-1 1-1 0 0,1 0 0 0 0,0-1 1 0 0,-1 1-1 0 0,1-1 1 0 0,0 1-1 0 0,-1-1 0 0 0,1 0 1 0 0,2 0-8 0 0,11 1 34 0 0,-11 0-9 0 0,0-1 0 0 0,0 0 0 0 0,1 0 0 0 0,-1 0 0 0 0,0 0 0 0 0,0-1 0 0 0,0 1-1 0 0,0-1 1 0 0,4-1-25 0 0,10-8 88 0 0,-6 7-46 0 0,-10 2-33 0 0,1 1-1 0 0,-1-1 1 0 0,0 1-1 0 0,0-1 1 0 0,0 0 0 0 0,0 0-1 0 0,0 1 1 0 0,0-2-1 0 0,0 1 1 0 0,0 0-1 0 0,0 0 1 0 0,0-1-1 0 0,0 1 1 0 0,-1-1-9 0 0,17-15 14 0 0,-9 10-14 0 0,-1-1 0 0 0,-1 0 0 0 0,1 0 0 0 0,3-7 0 0 0,-7 9 0 0 0,1-2 0 0 0,0 1 0 0 0,0-1 0 0 0,-1 0 0 0 0,0 0 0 0 0,2-7 0 0 0,6-21-7 0 0,1 1-76 0 0,-4 14 17 0 0,-8 19 66 0 0,1 0 0 0 0,-1 0-1 0 0,-1 0 1 0 0,1 0 0 0 0,0 0-1 0 0,0 0 1 0 0,-1 0-1 0 0,1 0 1 0 0,-1-1 0 0 0,0 1-1 0 0,1-2 1 0 0,-1 2 1 0 0,0 0-1 0 0,0 1 0 0 0,0-1 0 0 0,1 0 0 0 0,-1 0 0 0 0,1 0 0 0 0,0 0 0 0 0,-1 1 1 0 0,1-1-1 0 0,0 0 0 0 0,0 1 0 0 0,1-2 0 0 0,-1 2-2 0 0,-1 0 1 0 0,1-1 0 0 0,0 1-1 0 0,0 0 1 0 0,-1-1-1 0 0,1 1 1 0 0,-1-1-1 0 0,1 1 1 0 0,-1-1-1 0 0,0 1 1 0 0,1-1-1 0 0,-1 0 2 0 0,0 0-80 0 0,0 2-17 0 0,0 0 1 0 0,0 2 19 0 0,-1 7 14 0 0,1 4 31 0 0,3 11 29 0 0,-1-19 3 0 0,0 2 0 0 0,0-1 0 0 0,0 1 0 0 0,0-1 0 0 0,-1 1 0 0 0,0-1 0 0 0,-1 1 0 0 0,1 0 0 0 0,-1-6 6 0 0,0 1 0 0 0,0 0 0 0 0,0-1 0 0 0,1 1-1 0 0,-1 0 1 0 0,1-1 0 0 0,-1 1 0 0 0,1-1-1 0 0,0 1 1 0 0,-1-1 0 0 0,1 1 0 0 0,1 0-6 0 0,3 9 13 0 0,0 15 30 0 0,2-12-33 0 0,12 20 1 0 0,-18-30-35 0 0,0 5 117 0 0,0-5-90 0 0,-2-1-72 0 0,1 0-108 0 0,0 0-61 0 0,0-2-105 0 0,0 0 77 0 0,0-1-44 0 0,0 1-41 0 0,0-1-38 0 0,1 1-254 0 0,-1 0-61 0 0,1-1-49 0 0,0 1-34 0 0,1 1-345 0 0,0 1-33 0 0,6 5-2206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15.7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31 10512 0 0,'3'3'56'0'0,"0"0"-34"0"0,0-1 7 0 0,-1 1 46 0 0,0-1 49 0 0,1 0 75 0 0,-3-2 89 0 0,0 0-32 0 0,-1 2-189 0 0,1 0-33 0 0,3 10-32 0 0,2-5-1 0 0,1 5 1 0 0,-4-1 55 0 0,-1-2 101 0 0,3-6 63 0 0,3 5 126 0 0,-2 15 91 0 0,-2-17-305 0 0,0 1 51 0 0,1 1 83 0 0,3 3 180 0 0,-2-1-59 0 0,-1-5-166 0 0,-1 2 135 0 0,0 0-78 0 0,2 2 31 0 0,-2-2-124 0 0,7 10 178 0 0,-6-11-225 0 0,0-1 34 0 0,0 0 19 0 0,0 0 45 0 0,1 0 53 0 0,0 1 61 0 0,11 18 500 0 0,-11-14-610 0 0,-1-2-57 0 0,-4-8-181 0 0,1 2-42 0 0,-1 0 41 0 0,1 2 111 0 0,0 2 167 0 0,-1 2 298 0 0,0-4-89 0 0,0-4-228 0 0,0-1-143 0 0,0-1-47 0 0,0-1-56 0 0,0-1-64 0 0,0-26 163 0 0,0-2-34 0 0,0-25-16 0 0,0 56-61 0 0,0-1-1 0 0,0 0 0 0 0,0 1 1 0 0,0-1-1 0 0,0 1 0 0 0,1-1 1 0 0,-1 1-1 0 0,1-1 0 0 0,-1 1 1 0 0,1-1-1 0 0,0 1 0 0 0,-1-1 0 0 0,1 1 1 0 0,0 0-1 0 0,0-1 0 0 0,0 1 1 0 0,0 0-1 0 0,0 0 0 0 0,0 0 1 0 0,2-1-3 0 0,-2 0 1 0 0,1 1 1 0 0,-1-1 0 0 0,0 1-1 0 0,1-1 1 0 0,-1 1-1 0 0,0-1 1 0 0,0 0 0 0 0,0 0-1 0 0,0 1 1 0 0,0-1-1 0 0,-1 0-1 0 0,5-24 0 0 0,-4 25 0 0 0,0-1 0 0 0,0 0 0 0 0,0 0 0 0 0,0 1 0 0 0,0-1 0 0 0,0 1 0 0 0,1-1 0 0 0,-1 1 0 0 0,0-1 0 0 0,1 1 0 0 0,10-12 0 0 0,-8 9 0 0 0,0-1 0 0 0,0 1 0 0 0,1-1 0 0 0,0 1 0 0 0,0 1 0 0 0,1-2 0 0 0,27-13-60 0 0,-31 17 57 0 0,1-1 0 0 0,-1 1 0 0 0,1-1 0 0 0,0 0 0 0 0,0 1 0 0 0,0 0 0 0 0,1-1 3 0 0,19-1-51 0 0,-5 1 31 0 0,12-6-52 0 0,-5 1 24 0 0,-11 1-18 0 0,0 1-31 0 0,5 3-82 0 0,-5 2 102 0 0,1-1-71 0 0,1 1-89 0 0,-2 1-100 0 0,-2 2-114 0 0,6 7-545 0 0,-3-8-40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16.2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1 13504 0 0,'11'2'221'0'0,"-11"-2"-205"0"0,1 0-1 0 0,-1 1 0 0 0,0-1 1 0 0,1 0-1 0 0,-1 1 0 0 0,0-1 1 0 0,1 0-1 0 0,-1 1 1 0 0,0-1-1 0 0,0 0 0 0 0,1 1 1 0 0,-1-1-1 0 0,0 0 0 0 0,0 1 1 0 0,0-1-1 0 0,0 1 0 0 0,1-1 1 0 0,-1 1-1 0 0,0-1 0 0 0,0 0 1 0 0,0 1-1 0 0,0-1 0 0 0,0 1 1 0 0,0-1-1 0 0,0 1-15 0 0,-4 14 382 0 0,0-4-164 0 0,-2 1-31 0 0,4-2-111 0 0,2 33-64 0 0,-1-36-3 0 0,-1-1 34 0 0,0 0 35 0 0,-1-1 35 0 0,-1 1 66 0 0,2-1 48 0 0,1 1 49 0 0,3 1 49 0 0,3 1 2 0 0,1 1 143 0 0,-4 4 56 0 0,-2-7-345 0 0,0 0-34 0 0,0 10 197 0 0,3-11-86 0 0,9 8-44 0 0,-9-10-205 0 0,-1-1-45 0 0,0 0-39 0 0,0-1-53 0 0,-1 0-29 0 0,0 0-53 0 0,0 0-60 0 0,0 0-69 0 0,-1 0-71 0 0,1-1-68 0 0,-1 1-60 0 0,1-1-52 0 0,-1 0-177 0 0,0 1-52 0 0,0-1-214 0 0,0 0-571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16.7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10016 0 0,'0'0'230'0'0,"2"0"30"0"0,-2-1-250 0 0,1 1-1 0 0,-1 0 0 0 0,1 0 0 0 0,-1 0 0 0 0,1 0 1 0 0,-1 0-1 0 0,1 0 0 0 0,-1 0 0 0 0,0 1 0 0 0,1-1 1 0 0,-1 0-1 0 0,1 0 0 0 0,-1 0 0 0 0,1 0 0 0 0,-1 0 1 0 0,0 1-1 0 0,1-1 0 0 0,-1 0 0 0 0,0 0 1 0 0,1 1-1 0 0,-1-1 0 0 0,0 0 0 0 0,1 1 0 0 0,-1-1 1 0 0,0 0-1 0 0,1 1 0 0 0,-1-1 0 0 0,0 0 0 0 0,0 1 1 0 0,0-1-1 0 0,1 1 0 0 0,-1-1 0 0 0,0 1 0 0 0,0-1 1 0 0,0 0-1 0 0,0 1 0 0 0,0-1 0 0 0,0 1 0 0 0,0-1 1 0 0,0 1-1 0 0,0-1 0 0 0,0 0 0 0 0,0 1 1 0 0,0-1-1 0 0,0 1 0 0 0,0-1 0 0 0,0 1-9 0 0,1 7 90 0 0,1 3-55 0 0,2-1-35 0 0,-2-7 0 0 0,-1 0 0 0 0,0 0 0 0 0,0 0 0 0 0,0 0 0 0 0,0 0 0 0 0,0 0 0 0 0,-1 1 0 0 0,0-1 0 0 0,1 2 0 0 0,-1 5 21 0 0,2-1 39 0 0,2-1 50 0 0,3 2 106 0 0,-5-7-144 0 0,1 0 1 0 0,-1 0-1 0 0,0 1 0 0 0,-1-1 1 0 0,1 0-1 0 0,0 4-72 0 0,4 18 439 0 0,0-10-85 0 0,-2-6-112 0 0,1 3 51 0 0,-3-7-212 0 0,1 6 120 0 0,1 2 74 0 0,-2 0 80 0 0,-1 3 82 0 0,1-6-175 0 0,4 2 15 0 0,0 0-16 0 0,-5-1-27 0 0,-1-8-109 0 0,1 0-35 0 0,0 2 7 0 0,6 8-69 0 0,-5-9 57 0 0,-1-2 6 0 0,0 1 41 0 0,0-1 51 0 0,0 0 58 0 0,-1 1 66 0 0,0 0 73 0 0,0-7-341 0 0,0 3-23 0 0,0-1 1 0 0,0 0-1 0 0,0 0 0 0 0,0 1 0 0 0,0-1 1 0 0,0 0-1 0 0,1 0 0 0 0,-1 1 0 0 0,0-1 1 0 0,1 0-1 0 0,0 0-16 0 0,5-3 53 0 0,-5 5-50 0 0,-1 0-1 0 0,1 0 1 0 0,-1-1 0 0 0,0 1 0 0 0,1 0 0 0 0,-1 0-1 0 0,0-1 1 0 0,1 1 0 0 0,-1 0 0 0 0,0-1 0 0 0,1 1-1 0 0,-1-1 1 0 0,0 1 0 0 0,1 0 0 0 0,-1-1 0 0 0,0 1-1 0 0,0-1 1 0 0,0 1 0 0 0,1-1 0 0 0,-1 1 0 0 0,0 0-1 0 0,0-1 1 0 0,0 1 0 0 0,0-1 0 0 0,0 1 0 0 0,0-1-1 0 0,0 1 1 0 0,0-1 0 0 0,0 1 0 0 0,0-1 0 0 0,0 1-1 0 0,0-1-2 0 0,-1-16 75 0 0,0 12-59 0 0,1 0 1 0 0,0 0 0 0 0,0 0 0 0 0,0 0-1 0 0,1 0 1 0 0,0 0 0 0 0,0 0-1 0 0,0-1-16 0 0,2-4 14 0 0,3-9 10 0 0,0 5 34 0 0,4-4-42 0 0,-7 7-16 0 0,-3 9-4 0 0,0 0 1 0 0,0 1-1 0 0,1-1 0 0 0,-1 0 0 0 0,0 1 0 0 0,1-1 1 0 0,0 1-1 0 0,-1-1 0 0 0,1 1 0 0 0,0-1 0 0 0,0 1 1 0 0,0-1-1 0 0,0 1 0 0 0,0 0 0 0 0,0-1 0 0 0,0 1 1 0 0,0 0-1 0 0,0 0 0 0 0,1 0 0 0 0,-1 0 0 0 0,0 0 4 0 0,23-19-40 0 0,-5-3-57 0 0,-17 21 84 0 0,0 0-1 0 0,0 0 1 0 0,0 0 0 0 0,0 0-1 0 0,0 0 1 0 0,0 1-1 0 0,0-1 1 0 0,1 1 0 0 0,-1-1-1 0 0,1 1 1 0 0,-1 0-1 0 0,2 0 14 0 0,17-6-73 0 0,-14 5 55 0 0,12-5-47 0 0,1 1 18 0 0,-13 3 28 0 0,-6 3 16 0 0,0 0-1 0 0,0-1 0 0 0,0 1 0 0 0,0 0 0 0 0,0 0 0 0 0,0 0 0 0 0,0 0 0 0 0,0 0 0 0 0,0 0 0 0 0,0 0 0 0 0,0 0 0 0 0,0 0 0 0 0,0 0 1 0 0,0 1-1 0 0,0-1 0 0 0,0 0 0 0 0,0 1 0 0 0,0-1 0 0 0,0 1 0 0 0,0-1 0 0 0,0 1 0 0 0,0-1 0 0 0,-1 1 0 0 0,1 0 0 0 0,1 0 4 0 0,4 3-19 0 0,4 1 6 0 0,-7-4 7 0 0,-1 0 1 0 0,0 0-1 0 0,0 0 0 0 0,0 0 1 0 0,0 1-1 0 0,0-1 0 0 0,0 1 1 0 0,0-1-1 0 0,0 1 6 0 0,43 43-75 0 0,-43-42 75 0 0,0 0-1 0 0,0 0 0 0 0,0-1 0 0 0,0 1 0 0 0,-1 0 1 0 0,1 0-1 0 0,-1 1 0 0 0,0-1 0 0 0,0 0 0 0 0,0 0 0 0 0,0 1 1 0 0,0 1 0 0 0,-1-1-7 0 0,1 0 1 0 0,0-1 0 0 0,1 1 0 0 0,-1 0 0 0 0,1 0-1 0 0,-1-1 1 0 0,2 3 6 0 0,0-2-2 0 0,-1 0 0 0 0,1 0 0 0 0,-1 1 0 0 0,0-1 0 0 0,-1 1 1 0 0,1 1 1 0 0,0-1 0 0 0,-1 0 0 0 0,1-1 0 0 0,0 1 0 0 0,0-1 0 0 0,1 0 0 0 0,0 2 0 0 0,-1-4 1 0 0,-1 0 0 0 0,1 1-1 0 0,0-1 1 0 0,-1 1 0 0 0,0-1-1 0 0,0 1 1 0 0,0-1 0 0 0,0 1-1 0 0,0 0 1 0 0,0 0 0 0 0,0 0-1 0 0,-1-1 1 0 0,0 1 0 0 0,1 0-1 0 0,-1 0 1 0 0,0 0-1 0 0,0 3 12 0 0,1 0 0 0 0,-1 0-1 0 0,2-1 1 0 0,0 5-12 0 0,8 23 8 0 0,-8-28-10 0 0,4 6 4 0 0,-1-2 17 0 0,-3 19 32 0 0,-2-27-51 0 0,0-1 0 0 0,0 1 0 0 0,0 0 0 0 0,0 0 0 0 0,0 0 0 0 0,0 0 0 0 0,0-1 0 0 0,0 1 0 0 0,0 0 0 0 0,1 0 0 0 0,-1 0 0 0 0,0-1 0 0 0,1 1 0 0 0,-1 0 0 0 0,5 2-17 0 0,-2-2-22 0 0,-1 0-37 0 0,0 2-46 0 0,-1 0-40 0 0,-1 2-248 0 0,0-5 393 0 0,0 0 0 0 0,0 0 0 0 0,0 0 0 0 0,0 0-1 0 0,0 0 1 0 0,0 0 0 0 0,0 0 0 0 0,0 0 0 0 0,0 0 0 0 0,0 0 0 0 0,0 0 0 0 0,0 1 0 0 0,0-1 0 0 0,0 0 0 0 0,0 0 0 0 0,0 0 0 0 0,0 0-1 0 0,0 0 1 0 0,0 0 0 0 0,0 0 0 0 0,0 0 0 0 0,0 0 0 0 0,0 0 0 0 0,0 0 0 0 0,0 1 0 0 0,0-1 0 0 0,0 0 0 0 0,0 0 0 0 0,0 0 0 0 0,0 0-1 0 0,0 0 1 0 0,0 0 0 0 0,1 0 0 0 0,-1 0 0 0 0,0 0 0 0 0,0 0 0 0 0,0 0 0 0 0,0 0 0 0 0,0 0 0 0 0,0 0 0 0 0,0 0 0 0 0,0 0 0 0 0,0 0 0 0 0,0 0-1 0 0,0 0 1 0 0,1 0 0 0 0,-1 0 0 0 0,0 0 0 0 0,0 0 0 0 0,0 0 0 0 0,0 0 0 0 0,0 0 0 0 0,0 0 0 0 0,0 0 0 0 0,0 0 0 0 0,0 0 0 0 0,0 0 17 0 0,13 0-1040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17.0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273 16 8272 0 0,'-6'0'58'0'0,"-2"0"-19"0"0,2 0 24 0 0,-4 0 71 0 0,-5 0 105 0 0,2 3 60 0 0,3 2-43 0 0,3 0-71 0 0,-7 1 133 0 0,-5 4 296 0 0,12-6-355 0 0,1-1 0 0 0,0 2 0 0 0,0-1 1 0 0,0 0-1 0 0,0 1 0 0 0,0 2-259 0 0,-1-1 236 0 0,1-1-45 0 0,-1 0-9 0 0,-3 1 33 0 0,-8 6 132 0 0,12-7-194 0 0,-1 1 35 0 0,0 1 28 0 0,4-4-105 0 0,0 0 0 0 0,0 0 0 0 0,0 0 0 0 0,0 1 0 0 0,0-1 0 0 0,1 1-111 0 0,-3 6 261 0 0,1-2-50 0 0,-5 4 49 0 0,0 0-24 0 0,8-10-167 0 0,0 1 1 0 0,0 0-1 0 0,0-1 1 0 0,1 1-1 0 0,-1 0 1 0 0,1-1-1 0 0,-1 1 1 0 0,1 0 0 0 0,0 2-70 0 0,0 6 173 0 0,0-5-102 0 0,2-1 121 0 0,14 21 149 0 0,-6-21-203 0 0,-6 1-49 0 0,-4-6-83 0 0,0 1 0 0 0,1-1-1 0 0,-1 1 1 0 0,0-1 0 0 0,0 0 0 0 0,1 1 0 0 0,-1-1-1 0 0,0 0 1 0 0,1 1 0 0 0,-1-1 0 0 0,0 0-1 0 0,1 1 1 0 0,-1-1 0 0 0,1 0 0 0 0,-1 0-1 0 0,0 1 1 0 0,1-1 0 0 0,-1 0 0 0 0,1 0 0 0 0,-1 0-1 0 0,1 0 1 0 0,-1 1 0 0 0,1-1 0 0 0,-1 0-1 0 0,1 0 1 0 0,-1 0 0 0 0,1 0 0 0 0,-1 0-1 0 0,1 0 1 0 0,-1 0 0 0 0,0-1 0 0 0,1 1-6 0 0,6 0 65 0 0,-5 0-43 0 0,0 0 0 0 0,0 0 0 0 0,0 0 1 0 0,0 0-1 0 0,1 0 0 0 0,-1 0 0 0 0,0 1 0 0 0,0-1 0 0 0,0 1 0 0 0,1 0-22 0 0,3 3 63 0 0,-5-3-55 0 0,-1-1 0 0 0,1 1 0 0 0,0 0 0 0 0,-1-1 0 0 0,1 1 1 0 0,0-1-1 0 0,0 1 0 0 0,0-1 0 0 0,-1 1 0 0 0,1-1 0 0 0,0 0 1 0 0,0 1-1 0 0,0-1 0 0 0,0 0 0 0 0,0 0 0 0 0,0 0 0 0 0,0 0 1 0 0,0 0-1 0 0,-1 0 0 0 0,1 0 0 0 0,0 0 0 0 0,0 0 0 0 0,0 0 1 0 0,0 0-1 0 0,0-1 0 0 0,0 1 0 0 0,0 0-8 0 0,6-5 57 0 0,-5 4-46 0 0,-1 0 0 0 0,0 0 0 0 0,1 1 0 0 0,-1-1 0 0 0,1 0 0 0 0,-1 1 0 0 0,1-1 0 0 0,-1 1 0 0 0,1-1 0 0 0,-1 1 0 0 0,1 0 0 0 0,0-1 0 0 0,-1 1 0 0 0,1 0-1 0 0,1 0-10 0 0,1 0 22 0 0,0 0 0 0 0,0-1 0 0 0,0 0-1 0 0,0 0 1 0 0,-1 0 0 0 0,1 0-1 0 0,0 0 1 0 0,2-2-22 0 0,17-5 98 0 0,-10 1-61 0 0,-1 1 0 0 0,0-1-1 0 0,10-9-36 0 0,-10 9 34 0 0,-9 4-25 0 0,1 1 0 0 0,-1-1 0 0 0,1 1 0 0 0,-1-1-1 0 0,0 0 1 0 0,0-1-9 0 0,-2 3 4 0 0,0-1 1 0 0,0 1-1 0 0,0-1 0 0 0,0 0 1 0 0,0 0-1 0 0,0 1 0 0 0,-1-1 1 0 0,1 0-1 0 0,-1 0 0 0 0,1 0 1 0 0,-1 1-1 0 0,0-1 0 0 0,0 0 0 0 0,0 0 1 0 0,0 0-5 0 0,1-2 6 0 0,-1 0 1 0 0,0 0 0 0 0,1 1-1 0 0,0-1 1 0 0,0 0 0 0 0,0 1-1 0 0,1-1 1 0 0,-1 0 0 0 0,1 1-1 0 0,1-3-6 0 0,-3 5 0 0 0,1 1 0 0 0,-1-1 0 0 0,0 0 0 0 0,0 0 0 0 0,0 1 0 0 0,1-1 0 0 0,-1 0 0 0 0,0 0 1 0 0,0 1-1 0 0,0-1 0 0 0,0 0 0 0 0,0 0 0 0 0,0 1 0 0 0,0-1 0 0 0,-1 0 0 0 0,1 0 0 0 0,0 1 0 0 0,0-1 0 0 0,0 0 0 0 0,-1 1 0 0 0,1-1 0 0 0,0 0 0 0 0,-1 0 0 0 0,-13-15-24 0 0,1 2-93 0 0,10 10 8 0 0,0 0 45 0 0,-8-13-81 0 0,7 11 36 0 0,1 0-69 0 0,0 1-39 0 0,2-1-76 0 0,-1 1-90 0 0,2 0-104 0 0,0 4 211 0 0,0-1-39 0 0,0-1-415 0 0,-1 1 106 0 0,0 0-52 0 0,-2-3-789 0 0,-5-1-585 0 0,-9-3-1156 0 0,17 9 3122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18:59.6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45 11024 0 0,'0'0'248'0'0,"0"0"34"0"0,0-2 22 0 0,0 0-225 0 0,0 1-39 0 0,0 0-32 0 0,0 1-55 0 0,0-1 78 0 0,0-1 50 0 0,0-1 46 0 0,0-2 64 0 0,0-2 75 0 0,0-1 86 0 0,0 6-263 0 0,0-2 7 0 0,0 2 2 0 0,0 0 83 0 0,0 1-45 0 0,0-1 38 0 0,1 2-134 0 0,-1 0-116 0 0,1 0-91 0 0,-1 0 39 0 0,1 0-35 0 0,0 0-36 0 0,0 0-35 0 0,1 0-326 0 0,0 0 72 0 0,0 1-49 0 0,3 1-637 0 0,0 2-479 0 0,4 4-946 0 0,-8-8 2529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1:50.7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15 273 7280 0 0,'2'0'165'0'0,"56"0"432"0"0,-38 0-349 0 0,0 0 57 0 0,-4 0 7 0 0,1 0 66 0 0,-2 0 75 0 0,1 0 89 0 0,-3-1-226 0 0,0-6 0 0 0,-2 2-47 0 0,-1 3-26 0 0,-3 3-83 0 0,5-1 42 0 0,0-3-94 0 0,-5-2-65 0 0,-5 4-36 0 0,-1 0 1 0 0,0 0-1 0 0,1 1 0 0 0,-1-1 1 0 0,1 0-1 0 0,-1 1 0 0 0,1-1 1 0 0,-1 1-1 0 0,1-1 0 0 0,-1 1 1 0 0,1 0-1 0 0,0-1 0 0 0,-1 1 1 0 0,1 0-8 0 0,13-2 64 0 0,-12 0-55 0 0,0 0 0 0 0,-1 0-1 0 0,1 0 1 0 0,0 0 0 0 0,-1-1 0 0 0,0 1 0 0 0,2-2-9 0 0,7-8 55 0 0,1 0-44 0 0,1-3-1 0 0,-10 0 44 0 0,-3-1 10 0 0,-1 0 8 0 0,0 7-36 0 0,1 9-35 0 0,0-1-1 0 0,0 1 1 0 0,0 0-1 0 0,0 0 1 0 0,0 0-1 0 0,0 0 0 0 0,0-1 1 0 0,0 1-1 0 0,0 0 1 0 0,0 0-1 0 0,0 0 1 0 0,-1 0-1 0 0,1 0 1 0 0,0-1-1 0 0,0 1 0 0 0,0 0 1 0 0,0 0-1 0 0,0 0 1 0 0,0 0-1 0 0,0 0 1 0 0,-1 0-1 0 0,1-1 1 0 0,0 1-1 0 0,0 0 0 0 0,0 0 1 0 0,0 0-1 0 0,-1 0 1 0 0,1 0-1 0 0,0 0 1 0 0,0 0-1 0 0,0 0 1 0 0,0 0-1 0 0,-1 0 0 0 0,1 0 1 0 0,0 0-1 0 0,0 0 0 0 0,-7-3 14 0 0,2-7 29 0 0,-5 5-22 0 0,5-5 22 0 0,-23-8 21 0 0,24 15-63 0 0,0-1 0 0 0,0 1 1 0 0,-1 0-1 0 0,1 1 0 0 0,-1-1 0 0 0,1 1 0 0 0,-4-1-1 0 0,-16-9 17 0 0,10 2 33 0 0,13 8-44 0 0,0 1 0 0 0,0 0 1 0 0,0 0-1 0 0,0 0 1 0 0,0-1-1 0 0,-1 1 0 0 0,1 1 1 0 0,-1-1-1 0 0,1 0 1 0 0,0 0-1 0 0,-1 0 0 0 0,0 1 1 0 0,1-1-1 0 0,-1 1 1 0 0,1-1-1 0 0,-1 1 0 0 0,0 0 1 0 0,1 0-1 0 0,-1-1 1 0 0,0 1-7 0 0,-8-2 55 0 0,5-3 55 0 0,5 4-98 0 0,-1 1 0 0 0,1-1 0 0 0,0 1 1 0 0,-1-1-1 0 0,1 1 0 0 0,-1-1 0 0 0,1 1 0 0 0,-1-1 0 0 0,1 1 0 0 0,-1 0 0 0 0,1-1 0 0 0,-1 1 0 0 0,0 0 0 0 0,1-1 1 0 0,-1 1-1 0 0,1 0 0 0 0,-1 0 0 0 0,0 0 0 0 0,1-1 0 0 0,-1 1 0 0 0,0 0 0 0 0,1 0 0 0 0,-1 0 0 0 0,0 0 0 0 0,1 0 1 0 0,-1 0-13 0 0,-6 0 102 0 0,5 0-69 0 0,0 0-1 0 0,0 0 1 0 0,0 0 0 0 0,0 0-1 0 0,0 0 1 0 0,0 0 0 0 0,0 1 0 0 0,0-1-1 0 0,0 1 1 0 0,-1 0-33 0 0,-2 1 43 0 0,-19 11 125 0 0,21-12-150 0 0,1 1 0 0 0,-1 0 0 0 0,0 0 1 0 0,1 0-1 0 0,-1 0 0 0 0,1 0 0 0 0,0 1 0 0 0,-1-1 0 0 0,1 1 0 0 0,0 0 1 0 0,0 1-19 0 0,-3 6 85 0 0,4-8-63 0 0,0 0-1 0 0,0 0 1 0 0,0 0-1 0 0,0 0 1 0 0,0 0 0 0 0,-1 0-1 0 0,1 0 1 0 0,-1 0 0 0 0,0 0-22 0 0,-1 1 38 0 0,1 1 0 0 0,-1 0 1 0 0,1-1-1 0 0,-1 1 1 0 0,1 0-1 0 0,1 0 1 0 0,-1 1-1 0 0,0 0-38 0 0,-3 7 57 0 0,0-2-40 0 0,3-7-7 0 0,0 0 0 0 0,1 0 0 0 0,-1 0 0 0 0,1 0 0 0 0,0 0 0 0 0,-1 0-1 0 0,2 0 1 0 0,-1 1 0 0 0,0-1 0 0 0,1 0 0 0 0,-1 1 0 0 0,1-1 0 0 0,0 3-10 0 0,-4 25 87 0 0,-1-19-21 0 0,-2 7 71 0 0,9-2 55 0 0,0-12-154 0 0,0 1 27 0 0,0 1-1 0 0,0 0 0 0 0,0-1 0 0 0,-1 1 0 0 0,0 0 1 0 0,0 6-65 0 0,0 7 73 0 0,-1-18-70 0 0,1 0 1 0 0,-1-1 0 0 0,1 1-1 0 0,0 0 1 0 0,0 0-1 0 0,-1 0 1 0 0,1-1 0 0 0,0 1-1 0 0,1 0 1 0 0,-1-1-1 0 0,0 1 1 0 0,0-1 0 0 0,2 2-4 0 0,-1 0 9 0 0,0-1 0 0 0,0 1 0 0 0,0-1 1 0 0,-1 1-1 0 0,1 0 0 0 0,-1 0 1 0 0,1 0-1 0 0,-1 0 0 0 0,0 0 1 0 0,0 3-10 0 0,0-3 14 0 0,0 1 0 0 0,0-1 0 0 0,1 0 0 0 0,-1 0 0 0 0,1 0 0 0 0,-1 0 0 0 0,2 1-14 0 0,-2-3 13 0 0,0 1 0 0 0,1-1 1 0 0,-1 1-1 0 0,0-1 0 0 0,1 0 0 0 0,0 0 1 0 0,-1 0-1 0 0,1 0 0 0 0,1 1-13 0 0,6 3 61 0 0,15 8 55 0 0,-3-4-100 0 0,1-1-16 0 0,-19-6 1 0 0,0 0-1 0 0,1 0 0 0 0,-1-1 0 0 0,1 0 0 0 0,-1 0 0 0 0,1 0 0 0 0,-1 0 0 0 0,1 0 0 0 0,3 0 0 0 0,18-1-25 0 0,0 3-92 0 0,-23-3 104 0 0,0 1 0 0 0,-1 0 0 0 0,1 0 0 0 0,0 0 0 0 0,-1 0 0 0 0,1 1 0 0 0,-1-1 0 0 0,1 0 0 0 0,-1 1 0 0 0,1-1 13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17.3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197 18 9792 0 0,'-4'-3'64'0'0,"-2"0"-30"0"0,0 0 7 0 0,2 1 44 0 0,-1 0 49 0 0,0-1 78 0 0,5 3-76 0 0,0 0 66 0 0,5-1 7 0 0,0 0-42 0 0,3 2 26 0 0,-1 2-48 0 0,6 4 114 0 0,-8-3-20 0 0,-4-3-41 0 0,0 1-36 0 0,0 0 67 0 0,0 1-80 0 0,-1 1-73 0 0,0 0-15 0 0,1-2 56 0 0,5 8 174 0 0,0-1-62 0 0,7 15 217 0 0,-7-7-55 0 0,-1-1-92 0 0,8 33 451 0 0,-10-38-558 0 0,0 0 37 0 0,-1 1 21 0 0,1 0 49 0 0,0-2-157 0 0,1 6 78 0 0,0 2 33 0 0,-2 9 171 0 0,-3-15-232 0 0,1-1-17 0 0,0-3-29 0 0,1 0 8 0 0,2 0 42 0 0,7 33 386 0 0,-8-6-137 0 0,-2-32-418 0 0,0 0 1 0 0,1 0-1 0 0,-1 0 1 0 0,1 0-1 0 0,-1 0 1 0 0,1 0 0 0 0,1 2-28 0 0,6 12 157 0 0,-8-16-142 0 0,1 0-1 0 0,-1 0 0 0 0,1 1 0 0 0,-1-1 0 0 0,0 0 1 0 0,1 0-1 0 0,-1 1 0 0 0,0-1 0 0 0,0 0 0 0 0,0 0 1 0 0,0 1-1 0 0,0 0-14 0 0,-1 0 16 0 0,1 1 0 0 0,-1-1 1 0 0,0 0-1 0 0,0 1 0 0 0,0-1 0 0 0,0 0 1 0 0,0 0-1 0 0,0 1-16 0 0,-1-1 11 0 0,2-1-1 0 0,-1 1 1 0 0,0-1 0 0 0,0 1 0 0 0,0 0-1 0 0,1 0 1 0 0,-1 0 0 0 0,1-1 0 0 0,-1 1-1 0 0,1 1-10 0 0,3 2 71 0 0,-3-4-66 0 0,1-1 0 0 0,0 1 0 0 0,0 0-1 0 0,0 0 1 0 0,-1 0 0 0 0,1 0 0 0 0,0 0 0 0 0,-1 0 0 0 0,1-1-1 0 0,-1 2 1 0 0,1-1 0 0 0,-1 0 0 0 0,0 0 0 0 0,1 0 0 0 0,-1 0-1 0 0,0 0 1 0 0,0 0 0 0 0,0 0 0 0 0,0 0 0 0 0,0 0 0 0 0,0 0-1 0 0,0 1 1 0 0,0-1 0 0 0,0 0 0 0 0,0 0 0 0 0,-1 0 0 0 0,1 0-1 0 0,0 0 1 0 0,-1 0 0 0 0,1 0 0 0 0,-1 0 0 0 0,1 0 0 0 0,-1 0-1 0 0,1 0 1 0 0,-1 0 0 0 0,0 0 0 0 0,1 0 0 0 0,-1-1 0 0 0,0 1-1 0 0,0 0-4 0 0,-2 2 40 0 0,3-3-101 0 0,0 0-47 0 0,0 0 25 0 0,0 0 13 0 0,0 0-36 0 0,0 1-16 0 0,0-1-37 0 0,0 1-42 0 0,0-1-47 0 0,0 1-51 0 0,0 0-48 0 0,0 0-43 0 0,0 0-40 0 0,0 1-281 0 0,-1 0-66 0 0,1-1-52 0 0,-1 0-37 0 0,-1 1-329 0 0,0-2-32 0 0,-7 1-2575 0 0</inkml:trace>
  <inkml:trace contextRef="#ctx0" brushRef="#br0" timeOffset="244.55">1 244 10768 0 0,'0'0'241'0'0,"2"0"38"0"0,5 0-54 0 0,2 0-58 0 0,-1 0-49 0 0,2 0-40 0 0,7 0-7 0 0,18 0 12 0 0,-25 0 128 0 0,-2-1-56 0 0,-1-1-19 0 0,1-2 22 0 0,0 0 26 0 0,-1 2-1 0 0,1 1 29 0 0,1 0 71 0 0,12 2 151 0 0,7 0-61 0 0,-21-1-264 0 0,0-1 1 0 0,1 1-1 0 0,-1-1 1 0 0,4-1-110 0 0,4-3 155 0 0,-8 3-83 0 0,-1 1 1 0 0,0-1-1 0 0,1 1 0 0 0,-1 0 1 0 0,1 0-1 0 0,-1 1-72 0 0,16-1 144 0 0,7-5 11 0 0,3 0 8 0 0,-7 4-11 0 0,-3 2-128 0 0,14 0-39 0 0,-5 0-58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14.6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274 273 8384 0 0,'-5'-2'54'0'0,"-5"-3"-7"0"0,6 2 14 0 0,-1 1 58 0 0,-1-1 89 0 0,6 3-143 0 0,2 0-38 0 0,8 0 16 0 0,-7 0 121 0 0,-7-4 40 0 0,0 0-79 0 0,-3-10 80 0 0,7 8-39 0 0,0 4-12 0 0,0 2 124 0 0,-3 0-60 0 0,0 0 56 0 0,-7 0 691 0 0,5 0-577 0 0,0-1-43 0 0,3 0-224 0 0,-1 0-42 0 0,2 1-59 0 0,1-1 4 0 0,-1 0 1 0 0,0 1-1 0 0,0-1 1 0 0,1 1-1 0 0,-1-1 1 0 0,0 1-1 0 0,0 0 1 0 0,0-1-1 0 0,0 1 1 0 0,0 0-1 0 0,0 0 1 0 0,1 0-1 0 0,-1-1 1 0 0,0 1 0 0 0,0 0-1 0 0,0 0 1 0 0,0 0-1 0 0,0 0 1 0 0,0 1-1 0 0,0-1 1 0 0,0 0-1 0 0,0 0 1 0 0,0 0-1 0 0,1 1 1 0 0,-1-1-1 0 0,0 1 1 0 0,0-1-1 0 0,0 0 1 0 0,0 1 0 0 0,1-1-1 0 0,-2 2-24 0 0,1-2 19 0 0,-29 5 752 0 0,25-2-649 0 0,-24 13 588 0 0,23-12-601 0 0,1 1-40 0 0,1-2-6 0 0,1-1 0 0 0,-1 1-1 0 0,1-1 1 0 0,-1 0 0 0 0,0 0 0 0 0,0 1-63 0 0,-16 10 250 0 0,6 5-101 0 0,1 7-15 0 0,4-5 19 0 0,2-5-55 0 0,2 10 9 0 0,-1-8-27 0 0,4-15-69 0 0,1 0-1 0 0,0 0 1 0 0,0 1 0 0 0,1-1-1 0 0,-1 0 1 0 0,0 1 0 0 0,1-1-1 0 0,0 1 1 0 0,-1-1 0 0 0,1 1 0 0 0,0 1-11 0 0,4 15 75 0 0,9 4-44 0 0,-1-3 28 0 0,-7-10-41 0 0,-4-8-10 0 0,0 0 1 0 0,0 0-1 0 0,0 0 0 0 0,0 0 1 0 0,1 0-1 0 0,-1 0 0 0 0,1 0 1 0 0,-1 0-1 0 0,1 0-8 0 0,10 11 61 0 0,-8-9-35 0 0,0 1 0 0 0,0-1 0 0 0,1 0 0 0 0,0 0 0 0 0,0 0 0 0 0,1 1-26 0 0,0-2 37 0 0,0 0-1 0 0,0-1 0 0 0,1 0 0 0 0,-1 0 0 0 0,0 0 1 0 0,1-1-1 0 0,-1 1 0 0 0,1-2 0 0 0,0 1 0 0 0,-1-1 0 0 0,1 0 1 0 0,-1 0-1 0 0,1-1 0 0 0,0 0 0 0 0,0 0-36 0 0,-1-1 47 0 0,0-1 0 0 0,-1 0 0 0 0,1 0 0 0 0,0 0 0 0 0,-1-1 0 0 0,0 0 0 0 0,2-1-47 0 0,7-8 112 0 0,-4 1-16 0 0,-1-3-44 0 0,-8 12-40 0 0,1 0-1 0 0,-1 0 0 0 0,1 1 1 0 0,0-1-1 0 0,0 0 0 0 0,2-1-11 0 0,-3 3 4 0 0,1 0 1 0 0,-1 0-1 0 0,0-1 0 0 0,0 1 0 0 0,0 0 0 0 0,0-1 0 0 0,0 1 0 0 0,0 0 0 0 0,0-1 0 0 0,0 1 0 0 0,-1-1 0 0 0,1 1 0 0 0,0-1 0 0 0,-1 0 0 0 0,0 1 0 0 0,1-1 0 0 0,-1 0 0 0 0,0 1 0 0 0,0-1 0 0 0,0 0 0 0 0,0 1 0 0 0,0-1 0 0 0,0 0 1 0 0,0 1-1 0 0,0-1 0 0 0,-1 1 0 0 0,1-1 0 0 0,-1 0 0 0 0,1 0-4 0 0,-5-5 26 0 0,4 5-23 0 0,0 1 0 0 0,0 0 0 0 0,0-1-1 0 0,1 1 1 0 0,-1-1 0 0 0,0 1 0 0 0,1-1 0 0 0,-1 1 0 0 0,1-1 0 0 0,0 1 0 0 0,-1-1 0 0 0,1 1 0 0 0,0-1-1 0 0,0 0-2 0 0,-2-13-33 0 0,1 12 32 0 0,0 0 0 0 0,0 1-1 0 0,0-1 1 0 0,0 1 0 0 0,-1-1 0 0 0,1 1 0 0 0,-1-1-1 0 0,0 1 1 0 0,-1-1 1 0 0,-4-6-33 0 0,-3-3-93 0 0,5 6 14 0 0,1-1-41 0 0,0-3-119 0 0,0 1 33 0 0,-5-3-70 0 0,3 7 172 0 0,1 0-41 0 0,-6-7-280 0 0,1 3-22 0 0,-1-3-316 0 0,8 10-66 0 0</inkml:trace>
  <inkml:trace contextRef="#ctx0" brushRef="#br0" timeOffset="331.41">622 1 10944 0 0,'0'0'248'0'0,"0"0"34"0"0,0 0 20 0 0,0 2-38 0 0,1 33-138 0 0,2-26-20 0 0,0-4 27 0 0,0-1-7 0 0,-1 1 39 0 0,1 3 175 0 0,-2-3-49 0 0,-1 0-1 0 0,1 1 1 0 0,-1-1 0 0 0,0 0-1 0 0,-1 5-290 0 0,0 0 325 0 0,1-1-49 0 0,1 10 46 0 0,5 9 83 0 0,-2-9-118 0 0,-2-5-65 0 0,-1-1-5 0 0,0 0 37 0 0,1 6 10 0 0,6 11 213 0 0,-4-18-308 0 0,0 0-33 0 0,1 7 60 0 0,7 13 182 0 0,-8-20-242 0 0,0-2-42 0 0,-2 8 138 0 0,-2-17-216 0 0,0 0 1 0 0,0 1-1 0 0,0-1 0 0 0,0 1 1 0 0,1-1-1 0 0,-1 0 1 0 0,0 1-1 0 0,1-1 1 0 0,-1 0-1 0 0,1 1-16 0 0,3 5 59 0 0,-3-5-44 0 0,0 1 0 0 0,0-1 0 0 0,0 0 0 0 0,0 0 0 0 0,-1 1 0 0 0,1-1 0 0 0,0 0 0 0 0,-1 1 0 0 0,1 1-15 0 0,-1 14 146 0 0,-2 5-70 0 0,-8-5-6 0 0,7-3-56 0 0,3-7-25 0 0,0-4-32 0 0,0-1-75 0 0,-2-3-54 0 0,0 0 68 0 0,1 0 35 0 0,-9 0-110 0 0,7 0 60 0 0,0 0-85 0 0,1 0-12 0 0,0 0-71 0 0,1 0-82 0 0,0 0-96 0 0,0 0 40 0 0,0 0-62 0 0,1 0-56 0 0,0 0-49 0 0,-1 0-172 0 0,1 0-48 0 0,0 0-209 0 0,0 0-562 0 0</inkml:trace>
  <inkml:trace contextRef="#ctx0" brushRef="#br0" timeOffset="591.76">486 258 9848 0 0,'0'0'222'0'0,"0"0"30"0"0,0 0 19 0 0,0 0-114 0 0,2 0-82 0 0,2 0-36 0 0,-2 0-38 0 0,0 0 0 0 0,1 0 0 0 0,-1 0 0 0 0,0 0-1 0 0,0 0 1 0 0,1 0 0 0 0,-1-1 0 0 0,0 1 0 0 0,2-2-1 0 0,4-2 11 0 0,-7 3-3 0 0,0 0 0 0 0,1 0 0 0 0,-1 0 0 0 0,0 0 0 0 0,1 1 0 0 0,-1-1 0 0 0,1 1 0 0 0,-1-1 0 0 0,1 1 0 0 0,-1-1 0 0 0,1 1 1 0 0,0 0-1 0 0,-1 0 0 0 0,1 0-8 0 0,0 0 10 0 0,-1 0 1 0 0,1-1 0 0 0,-1 1 0 0 0,1 0 0 0 0,-1 0 0 0 0,1-1-1 0 0,-1 1 1 0 0,0-1 0 0 0,1 0 0 0 0,-1 1 0 0 0,1-1 0 0 0,-1 0-1 0 0,0 0-10 0 0,12-5 64 0 0,12 1 28 0 0,-13-1-46 0 0,-11 5-40 0 0,1 0 1 0 0,-1 1-1 0 0,1-1 0 0 0,-1 0 0 0 0,1 1 1 0 0,-1-1-1 0 0,1 1 0 0 0,0-1 0 0 0,-1 1 0 0 0,1 0 1 0 0,0-1-1 0 0,0 1 0 0 0,-1 0 0 0 0,1 0 1 0 0,0 1-7 0 0,12-3 29 0 0,0 0 0 0 0,-1 0 1 0 0,1-1-1 0 0,1-1-29 0 0,16 1 11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13.8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60 11792 0 0,'0'0'342'0'0,"0"0"-118"0"0,0 0-102 0 0,0 0-35 0 0,0 2-52 0 0,0 5-27 0 0,0-3-2 0 0,0 0-1 0 0,0 1 1 0 0,1-1 0 0 0,-1 1-1 0 0,1-1 1 0 0,0 2-6 0 0,4 4 69 0 0,3-1 62 0 0,-1-2-21 0 0,-5-5-71 0 0,0 0 0 0 0,0 0 0 0 0,0 0 0 0 0,0 0 0 0 0,0 0 0 0 0,0 1 0 0 0,-1-1 0 0 0,1 1 0 0 0,-1-1 0 0 0,1 2-39 0 0,1 9 127 0 0,-1-6-21 0 0,1 1 39 0 0,1-1 51 0 0,2 1 64 0 0,5 5 203 0 0,-4-3-184 0 0,-2-1-36 0 0,2 2 35 0 0,-2-3-6 0 0,-1 0-56 0 0,1 7 101 0 0,4 7 99 0 0,-2-12-185 0 0,0-3-51 0 0,5 14 311 0 0,-5-9-263 0 0,-5-7-169 0 0,3 25 337 0 0,5-17-216 0 0,-7-10-52 0 0,-3-3-28 0 0,0 0-4 0 0,0 0-5 0 0,0 0-22 0 0,-3 0 1 0 0,0 0-39 0 0,1 0-24 0 0,1 0 0 0 0,-1 0-1 0 0,0 0 1 0 0,0 0 0 0 0,0 0-1 0 0,1 0 1 0 0,-1-1 0 0 0,0 1 0 0 0,1 0-1 0 0,-1-1 1 0 0,-1 0-7 0 0,-2-9 59 0 0,-1 5-42 0 0,5 5-14 0 0,1-1 1 0 0,-1 1-1 0 0,0-1 1 0 0,1 0-1 0 0,-1 1 0 0 0,0-1 1 0 0,1 0-1 0 0,-1 1 0 0 0,1-1 1 0 0,-1 0-1 0 0,1 0 0 0 0,0 0 1 0 0,-1 1-1 0 0,1-1 1 0 0,0 0-1 0 0,-1 0 0 0 0,1 0 1 0 0,0 0-1 0 0,0 0-3 0 0,-3-9 11 0 0,-3-9 6 0 0,0 5 22 0 0,0 1-4 0 0,1 0 0 0 0,-3-13-35 0 0,2 5 4 0 0,5 17-4 0 0,0 0 0 0 0,0 1 0 0 0,1-1 0 0 0,-1 0 0 0 0,1 0 0 0 0,0 0 0 0 0,0 0 0 0 0,1 1 0 0 0,-1-1 0 0 0,1 0 0 0 0,0 0 0 0 0,0 1 0 0 0,0-1 0 0 0,0 0 0 0 0,0 1 0 0 0,2-2 0 0 0,1-6 0 0 0,0-3 0 0 0,-3 10 0 0 0,0 0 0 0 0,1 0 0 0 0,-1 1 0 0 0,1-1 0 0 0,-1 0 0 0 0,1 1 0 0 0,0 0 0 0 0,0-1 0 0 0,1 1 0 0 0,-1 0 0 0 0,1 0 0 0 0,-1 0 0 0 0,2-1 0 0 0,9-11-14 0 0,-5 5-40 0 0,7 3 28 0 0,-13 7 22 0 0,0 0 0 0 0,0-1 0 0 0,0 0 0 0 0,0 0 1 0 0,0 0-1 0 0,0 0 0 0 0,-1 0 0 0 0,1 0 0 0 0,0 0 0 0 0,0 0 0 0 0,-1-1 0 0 0,2 0 4 0 0,0-2-7 0 0,1 1 0 0 0,0 0 0 0 0,0 0 0 0 0,0 0 0 0 0,1 0-1 0 0,-1 1 1 0 0,0 0 0 0 0,1 0 0 0 0,1-1 7 0 0,16-5-33 0 0,-18 6 27 0 0,-1 1 0 0 0,1-1 0 0 0,0 1 0 0 0,0 0 0 0 0,0 0 0 0 0,0 1 0 0 0,0-1 0 0 0,0 1 0 0 0,2 0 6 0 0,11 0-30 0 0,-8 1 11 0 0,-1-1 0 0 0,1 0-1 0 0,0-1 1 0 0,-1 0 0 0 0,5-1 19 0 0,1-4-32 0 0,1 1-97 0 0,-13 5 107 0 0,0 0 0 0 0,0-1 0 0 0,0 1 0 0 0,-1 0-1 0 0,1 1 1 0 0,0-1 0 0 0,0 0 0 0 0,0 0 0 0 0,0 1 22 0 0,1 0-173 0 0,0 0 77 0 0,0 0 59 0 0,3 0 84 0 0,2 2 63 0 0,-5-2-126 0 0,0 0-53 0 0,0-1-39 0 0,0 1-58 0 0,-1-1-65 0 0,1 1-76 0 0,0-1-12 0 0,-1 1-65 0 0,1-1-68 0 0,0 0-76 0 0,-1 0-79 0 0,1 1-85 0 0,1-1-91 0 0,-1 0-95 0 0,7 0-1288 0 0,7 0-1224 0 0</inkml:trace>
  <inkml:trace contextRef="#ctx0" brushRef="#br0" timeOffset="414.97">756 45 7976 0 0,'0'0'174'0'0,"0"0"29"0"0,0 0 14 0 0,0-3-26 0 0,1 1-154 0 0,-1-2-27 0 0,-16-5-18 0 0,9 5 53 0 0,2 1 30 0 0,0 0 38 0 0,-1 1 39 0 0,-1 2 41 0 0,-35 0 1573 0 0,33 0-1421 0 0,0 0-38 0 0,-4 2 108 0 0,3 4-89 0 0,2-2-95 0 0,-2 1 90 0 0,2-1-57 0 0,-4 5 53 0 0,4-1-89 0 0,-11 11 295 0 0,6-6-202 0 0,3-3-100 0 0,0 0-62 0 0,7-6-106 0 0,0-1 0 0 0,1 0 1 0 0,0 1-1 0 0,0-1 0 0 0,0 1 0 0 0,0 0 0 0 0,-1 3-53 0 0,-4 14 167 0 0,5-16-147 0 0,1-2-4 0 0,0 1 0 0 0,1-1-1 0 0,-1 0 1 0 0,1 1 0 0 0,0-1 0 0 0,0 0 0 0 0,0 1 0 0 0,0-1-1 0 0,0 0 1 0 0,1 0 0 0 0,0 1 0 0 0,0 0-16 0 0,2 6 40 0 0,1 0 0 0 0,0 0-1 0 0,1 0-39 0 0,4 12 28 0 0,-7-17-16 0 0,1 1 1 0 0,0-1-1 0 0,0 0 0 0 0,0-1 1 0 0,0 1-1 0 0,1-1 0 0 0,0 1 0 0 0,0-1 1 0 0,0 0-1 0 0,0 0 0 0 0,5 2-12 0 0,-1 0 23 0 0,0-1 0 0 0,0 1 0 0 0,0-2-1 0 0,0 1 1 0 0,1-1 0 0 0,2 0-23 0 0,9 2 72 0 0,-1 1-15 0 0,-13-5-36 0 0,10 1 46 0 0,4-3-8 0 0,-8-1-26 0 0,-6 2-10 0 0,0-1 0 0 0,-1 0-1 0 0,1-1 1 0 0,-1 1 0 0 0,1-1-1 0 0,0 0 1 0 0,-1 0 0 0 0,1-1-1 0 0,-1 0 1 0 0,0 0 0 0 0,0 0-1 0 0,2-2-22 0 0,14-7 108 0 0,-4 1-4 0 0,-7 1-70 0 0,3-3-15 0 0,-9 8 4 0 0,1 0 1 0 0,-1 0-1 0 0,1-1 1 0 0,-1 0-1 0 0,-1 1 1 0 0,2-3-24 0 0,10-23 77 0 0,-14 25-64 0 0,0 1 1 0 0,0-1-1 0 0,0 0 0 0 0,0 1 1 0 0,-1-1-1 0 0,0 1 0 0 0,0-1 1 0 0,-1 0-1 0 0,1 1 0 0 0,-1-1 1 0 0,0 1-1 0 0,-1-4-13 0 0,0 2-4 0 0,-10-26 55 0 0,6 21-80 0 0,-2 2-62 0 0,5 5 25 0 0,0 0 0 0 0,1 1 0 0 0,-1-1-1 0 0,1 0 1 0 0,-2-2 66 0 0,-7-13-299 0 0,10 17 260 0 0,-1 1 0 0 0,1-1 0 0 0,-1 1 0 0 0,1-1 0 0 0,-1 1 0 0 0,0 0 0 0 0,1-1 0 0 0,-1 1 0 0 0,-1 0 38 0 0,-7-4-249 0 0,2 1 29 0 0,-4-5-63 0 0,-1-4-132 0 0,12 12 203 0 0,0 0 36 0 0,-1-2-82 0 0,2 1 78 0 0,0-1 73 0 0,0 0 26 0 0,-1 1-68 0 0,0 2 105 0 0,1-1 0 0 0,-1 1 0 0 0,0 0 0 0 0,0 0 0 0 0,1-1 0 0 0,-1 1 0 0 0,0 0 0 0 0,0 0 0 0 0,0 0 0 0 0,1 0 0 0 0,-1 0 0 0 0,0 0 0 0 0,0 0 0 0 0,0 0 45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11.4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0 379 9552 0 0,'0'0'276'0'0,"0"0"2"0"0,0 1-207 0 0,0 1-43 0 0,3 10-17 0 0,-2-9-8 0 0,4 6 55 0 0,0 0 49 0 0,-4-8-94 0 0,-1 0-1 0 0,1-1 0 0 0,-1 1 1 0 0,1 0-1 0 0,-1-1 0 0 0,1 1 1 0 0,-1-1-1 0 0,1 1 1 0 0,0-1-1 0 0,-1 1 0 0 0,1-1 1 0 0,0 1-1 0 0,-1-1 0 0 0,1 0 1 0 0,0 1-1 0 0,0-1 1 0 0,-1 0-1 0 0,1 0 0 0 0,0 1 1 0 0,0-1-13 0 0,-1 0 4 0 0,0 0 0 0 0,0 0-1 0 0,0 0 1 0 0,0 0 0 0 0,0 0 0 0 0,0 0 0 0 0,1-1 0 0 0,-1 1 0 0 0,0 0 0 0 0,0 0 0 0 0,0 0 0 0 0,0 0 0 0 0,0 0 0 0 0,0 0 0 0 0,0 1 0 0 0,0-1-1 0 0,0 0 1 0 0,0 0 0 0 0,1 0 0 0 0,-1 0 0 0 0,0 0 0 0 0,0 0 0 0 0,0 0 0 0 0,0 0 0 0 0,0 0 0 0 0,0 0 0 0 0,0 0 0 0 0,0 0 0 0 0,0 0 0 0 0,0 0-1 0 0,0 0 1 0 0,0 0 0 0 0,0 0 0 0 0,0 0 0 0 0,0 0 0 0 0,1 1 0 0 0,-1-1 0 0 0,0 0 0 0 0,0 0 0 0 0,0 0 0 0 0,0 0 0 0 0,0 0 0 0 0,0 0 0 0 0,0 0 0 0 0,0 0-1 0 0,0 0 1 0 0,0 0 0 0 0,0 0 0 0 0,0 1 0 0 0,0-1 0 0 0,0 0 0 0 0,0 0 0 0 0,0 0 0 0 0,0 0 0 0 0,0 0 0 0 0,0 0 0 0 0,-1 0-4 0 0,4 8 164 0 0,1-4 55 0 0,-3-4-194 0 0,0 1-1 0 0,-1-1 0 0 0,1 1 1 0 0,-1-1-1 0 0,1 1 1 0 0,-1-1-1 0 0,1 1 0 0 0,-1-1 1 0 0,1 1-1 0 0,-1 0 1 0 0,0-1-1 0 0,1 1 0 0 0,-1-1 1 0 0,0 1-1 0 0,1 0 0 0 0,-1-1 1 0 0,0 1-1 0 0,0 0 1 0 0,0-1-1 0 0,1 1 0 0 0,-1 0 1 0 0,0 0-1 0 0,0-1 1 0 0,0 1-1 0 0,0 0-24 0 0,-1 5 174 0 0,1-4-122 0 0,0-1 1 0 0,0 1 0 0 0,0-1-1 0 0,0 1 1 0 0,0 0-1 0 0,0-1 1 0 0,0 1 0 0 0,1-1-1 0 0,-1 1 1 0 0,1-1 0 0 0,-1 1-1 0 0,1 1-52 0 0,9 2 359 0 0,-5 2-93 0 0,3 9 43 0 0,-6-12-209 0 0,2 7 124 0 0,-3-2-41 0 0,1 4 34 0 0,-1-12-206 0 0,-1 0-1 0 0,1-1 1 0 0,-1 1-1 0 0,1 0 1 0 0,-1 0-1 0 0,1-1 1 0 0,0 1 0 0 0,-1 0-1 0 0,1-1 1 0 0,0 1-1 0 0,-1-1 1 0 0,1 1-1 0 0,0-1 1 0 0,0 1-1 0 0,0-1-10 0 0,9 5 148 0 0,-8-5-134 0 0,-1 0 1 0 0,0 1-1 0 0,0-1 1 0 0,0 1-1 0 0,0-1 1 0 0,0 1-1 0 0,0-1 1 0 0,0 1-1 0 0,0 0 0 0 0,0-1 1 0 0,-1 1-1 0 0,1 0 1 0 0,0 0-1 0 0,0-1 1 0 0,-1 1-1 0 0,1 0 1 0 0,0 0-1 0 0,0 1-14 0 0,1 3 46 0 0,-2-5-36 0 0,0 1 0 0 0,1-1 0 0 0,-1 1-1 0 0,0 0 1 0 0,1-1 0 0 0,-1 1 0 0 0,0-1-1 0 0,1 1 1 0 0,-1-1 0 0 0,1 1 0 0 0,-1-1-1 0 0,0 1 1 0 0,1-1 0 0 0,0 1 0 0 0,-1-1-1 0 0,1 0 1 0 0,-1 1 0 0 0,1-1 0 0 0,-1 0-1 0 0,1 1 1 0 0,0-1 0 0 0,0 0-10 0 0,3 3 37 0 0,3 1 32 0 0,8 10 177 0 0,-11-9-196 0 0,-2-3-50 0 0,1 0 83 0 0,-1-2-3 0 0,27 0 114 0 0,-22 0-108 0 0,0 0 42 0 0,-5-2-20 0 0,0 0-97 0 0,-1 1 0 0 0,0 0 1 0 0,1 0-1 0 0,-1 0 1 0 0,0 0-1 0 0,1 0 1 0 0,0 0-1 0 0,-1 1 1 0 0,1-1-1 0 0,-1 0 1 0 0,1 1-1 0 0,0-1 1 0 0,-1 1-1 0 0,1-1 1 0 0,1 1-12 0 0,-3 0 1 0 0,0 0 0 0 0,0 0 1 0 0,0 0-1 0 0,0 0 1 0 0,0 0-1 0 0,0 0 0 0 0,0 0 1 0 0,0 0-1 0 0,0 0 1 0 0,0 0-1 0 0,1 0 0 0 0,-1 0 1 0 0,0 0-1 0 0,0 0 1 0 0,0 0-1 0 0,0 0 0 0 0,0 0 1 0 0,0 0-1 0 0,0 0 1 0 0,0 0-1 0 0,0 0 0 0 0,0 0 1 0 0,0 0-1 0 0,1 0 1 0 0,-1 0-1 0 0,0 0 0 0 0,0 0 1 0 0,0 0-1 0 0,0 0 1 0 0,0 0-1 0 0,0 0 0 0 0,0 0 1 0 0,0 0-1 0 0,0-1 1 0 0,0 1-1 0 0,0 0 0 0 0,0 0 1 0 0,0 0-1 0 0,0 0 1 0 0,0 0-1 0 0,0 0 0 0 0,0 0 1 0 0,0 0-1 0 0,0 0 1 0 0,0 0-1 0 0,0 0 1 0 0,0-1-1 0 0,0 1 0 0 0,0 0 1 0 0,0 0-1 0 0,0 0 1 0 0,0 0-1 0 0,0 0 0 0 0,0 0 1 0 0,0 0-1 0 0,0 0 1 0 0,0 0-3 0 0,0-58 193 0 0,0 56-185 0 0,0 1-1 0 0,0-1 0 0 0,0 1 0 0 0,0 0 0 0 0,-1-1 0 0 0,1 1 1 0 0,0-1-1 0 0,-1 1 0 0 0,1 0 0 0 0,-1-1 0 0 0,0 1-6 0 0,-10-13 12 0 0,10 14-10 0 0,1-1-1 0 0,-1 1 0 0 0,1-1 1 0 0,-1 1-1 0 0,0-1 0 0 0,1 1 0 0 0,-1-1 1 0 0,1 0-1 0 0,0 1 0 0 0,-1-1 0 0 0,1 0 1 0 0,-1 0-1 0 0,1 1 0 0 0,0-1 1 0 0,0 0-1 0 0,-1 0 0 0 0,1 1 0 0 0,0-1 1 0 0,0 0-1 0 0,0 0 0 0 0,0 0 0 0 0,0 1 1 0 0,0-1-1 0 0,0 0 0 0 0,0 0 0 0 0,0 0 1 0 0,0 1-1 0 0,1-1 0 0 0,-1 0 1 0 0,0 0-1 0 0,0 1 0 0 0,1-1 0 0 0,-1 0 1 0 0,1 0-1 0 0,-1 1 0 0 0,0-1 0 0 0,1 0 1 0 0,-1 1-1 0 0,1-1 0 0 0,0 1 0 0 0,-1-1 1 0 0,1 1-1 0 0,-1-1 0 0 0,1 1 1 0 0,0-1-2 0 0,0 0 0 0 0,1 0 1 0 0,-1-1 0 0 0,0 1 0 0 0,0-1 0 0 0,0 1 0 0 0,0-1 0 0 0,0 1 0 0 0,0-1-1 0 0,0 0 1 0 0,-1 1 0 0 0,1-1 0 0 0,0 0 0 0 0,-1 0 0 0 0,0 0 0 0 0,1 1 0 0 0,-1-1-1 0 0,0 0 0 0 0,0 0 0 0 0,0 1 0 0 0,0-1 0 0 0,1 1 0 0 0,-1-1 0 0 0,0 0 0 0 0,1 1 0 0 0,-1-1 0 0 0,1 1 0 0 0,-1-1 0 0 0,1 1 0 0 0,0-1 0 0 0,-1 1 0 0 0,1 0 0 0 0,0-1 0 0 0,0 1 0 0 0,0 0 0 0 0,0 0 0 0 0,0 0 0 0 0,1-1 0 0 0,2-1 0 0 0,0 0 0 0 0,0 1 0 0 0,0-1 0 0 0,1 1 0 0 0,1-1 0 0 0,0 0 0 0 0,9-10 0 0 0,0 1 0 0 0,-15 12 0 0 0,1-1 0 0 0,0 1 0 0 0,-1 0 0 0 0,1 0 0 0 0,0-1 0 0 0,-1 1 0 0 0,1 0 0 0 0,0 0 0 0 0,-1 0 0 0 0,1 0 0 0 0,0 0 0 0 0,0 0 0 0 0,-1 0 0 0 0,1 0 0 0 0,0 0 0 0 0,-1 0 0 0 0,1 1 0 0 0,0-1 0 0 0,-1 0 0 0 0,1 0 0 0 0,0 1 0 0 0,9 4 2 0 0,2 3-7 0 0,11 4-45 0 0,-1-1 39 0 0,14 11 11 0 0,-10-6 41 0 0,-9-7 27 0 0,-3-2 29 0 0,-1 0 48 0 0,-5-3-26 0 0,-4-3-63 0 0,-1 0 36 0 0,7 0 289 0 0,-5-1-223 0 0,-1 0-43 0 0,-2 1-75 0 0,1 0-37 0 0,3 3 112 0 0,7 3 102 0 0,-2-8-40 0 0,1-9 71 0 0,-8 7-26 0 0,-1 2-97 0 0,1 1-60 0 0,1 1-27 0 0,-3-1 42 0 0,11 0 206 0 0,-13 0-281 0 0,0 0 1 0 0,0 0-1 0 0,0 0 0 0 0,0 0 0 0 0,0 0 0 0 0,0 0 0 0 0,0 0 0 0 0,0 0 0 0 0,0 0 0 0 0,0 0 0 0 0,1 0 0 0 0,-1 0 0 0 0,0 0 0 0 0,0 0 0 0 0,0 0 0 0 0,0 0 0 0 0,0 0 0 0 0,0 0 0 0 0,0 0 0 0 0,0 0 1 0 0,0 0-1 0 0,0 0 0 0 0,0 0 0 0 0,1 0 0 0 0,-1 0 0 0 0,0 0 0 0 0,0 0 0 0 0,0 0 0 0 0,0 0 0 0 0,0 0 0 0 0,0 0 0 0 0,0 0 0 0 0,0 0 0 0 0,0 0 0 0 0,0-1 0 0 0,0 1 0 0 0,0 0 0 0 0,0 0 0 0 0,0 0 1 0 0,0 0-1 0 0,0 0 0 0 0,0 0 0 0 0,0 0 0 0 0,0 0 0 0 0,0 0 0 0 0,0 0 0 0 0,0 0 0 0 0,0-1 0 0 0,0 1 0 0 0,0 0 0 0 0,0 0 0 0 0,0 0 0 0 0,0 0 0 0 0,0 0 0 0 0,0 0 0 0 0,0 0 0 0 0,0 0-5 0 0,0-10 264 0 0,0 7-100 0 0,0 1-41 0 0,0-5-51 0 0,0-17 219 0 0,0 17-237 0 0,0 2-46 0 0,-2-10 46 0 0,-6 2-35 0 0,-4-8 37 0 0,9 9-49 0 0,8-3-27 0 0,-6 11-19 0 0,-2-2 24 0 0,0-1-22 0 0,1 2-31 0 0,1 0-30 0 0,1-1-49 0 0,0 5 154 0 0,0-1-45 0 0,0-1-49 0 0,0 1-54 0 0,0-1-56 0 0,0 0-62 0 0,0 0-66 0 0,0 0-69 0 0,0 0-73 0 0,0 0-77 0 0,0 0-83 0 0,0 0-84 0 0,0 1-91 0 0,0-1-93 0 0,0 2-98 0 0,0-1-101 0 0,0 0-1110 0 0,0 2-1232 0 0</inkml:trace>
  <inkml:trace contextRef="#ctx0" brushRef="#br0" timeOffset="319.1">1043 455 11552 0 0,'0'2'334'0'0,"0"5"-83"0"0,0 1-161 0 0,0 5 43 0 0,1-11-225 0 0,-1 0 77 0 0,0 2 88 0 0,0 0 76 0 0,-1 9 549 0 0,-1-10-462 0 0,-5 1 165 0 0,7-3-378 0 0,0-1 1 0 0,-1 0-1 0 0,1 0 1 0 0,0 0-1 0 0,-1 1 1 0 0,1-1-1 0 0,0 0 1 0 0,-1 0 0 0 0,1 1-1 0 0,0-1 1 0 0,-1 0-1 0 0,1 1 1 0 0,0-1-1 0 0,0 0 1 0 0,-1 1-1 0 0,1-1 1 0 0,0 0-1 0 0,0 1 1 0 0,0-1 0 0 0,0 0-1 0 0,0 1 1 0 0,-1-1-1 0 0,1 1 1 0 0,0-1-1 0 0,0 0 1 0 0,0 1-1 0 0,0-1 1 0 0,0 1-1 0 0,0-1 1 0 0,0 0 0 0 0,0 1-24 0 0,0 2 437 0 0,-2-1-56 0 0,-8 8-11 0 0,7-7-45 0 0,3-3-247 0 0,0 0-9 0 0,-5 0 0 0 0,-2 0-52 0 0,7 0-16 0 0,-1 0-1 0 0,1 0 0 0 0,0 0 1 0 0,0-1-1 0 0,0 1 0 0 0,0 0 1 0 0,0 0-1 0 0,0 0 1 0 0,0 0-1 0 0,0 0 0 0 0,0 0 1 0 0,0 0-1 0 0,0 0 0 0 0,-1 0 1 0 0,1 0-1 0 0,0 0 1 0 0,0 0-1 0 0,0 1 0 0 0,0-1 1 0 0,0 0-1 0 0,0 0 0 0 0,0 0 1 0 0,0 0-1 0 0,0 0 1 0 0,0 0-1 0 0,0 0 0 0 0,0 0 1 0 0,-1 0-1 0 0,1 0 0 0 0,0 0 1 0 0,0 0-1 0 0,0 0 1 0 0,0 0-1 0 0,0 0 0 0 0,0 0 1 0 0,0 0-1 0 0,0 1 0 0 0,0-1 1 0 0,0 0-1 0 0,0 0 1 0 0,0 0-1 0 0,0 0 0 0 0,0 0 1 0 0,0 0-1 0 0,0 0 0 0 0,0 0 1 0 0,0 0-1 0 0,0 0 1 0 0,0 0-1 0 0,0 1 0 0 0,0-1 1 0 0,0 0-1 0 0,0 0 0 0 0,0 0 1 0 0,0 0-1 0 0,0 0 0 0 0,0 0 1 0 0,0 6-83 0 0,-3-4-198 0 0,-1-5-7 0 0,0 0 190 0 0,3 1 101 0 0,-2 0-298 0 0</inkml:trace>
  <inkml:trace contextRef="#ctx0" brushRef="#br0" timeOffset="320.1">877 77 9528 0 0,'-38'0'216'0'0,"31"0"32"0"0,7-3 10 0 0,-1-3-107 0 0,-1 2-78 0 0,-8 2 6 0 0,8 2 86 0 0,-1 0 27 0 0,-4 0-64 0 0,6 0-47 0 0,2 0 60 0 0,24 0-57 0 0</inkml:trace>
  <inkml:trace contextRef="#ctx0" brushRef="#br0" timeOffset="652.04">1346 32 9560 0 0,'0'0'216'0'0,"0"-3"32"0"0,0-7 10 0 0,0 8-107 0 0,2 1-78 0 0,0 1-103 0 0,0 0 117 0 0,-1 0 52 0 0,1 0 50 0 0,1 0 209 0 0,4 1 651 0 0,-5-1-772 0 0,0 0-56 0 0,-1 0-87 0 0,1 1-73 0 0,-1-1-87 0 0,0 1-102 0 0,4 9 756 0 0,0-6-304 0 0,0-2-41 0 0,3 2 69 0 0,-1 4-51 0 0,3 14 448 0 0,0 1-90 0 0,-1 1-82 0 0,0 0-71 0 0,0 1-62 0 0,-1 0-53 0 0,0 0-43 0 0,0-1-33 0 0,12 38 434 0 0,-17-46-556 0 0,-3-3-78 0 0,2 9 17 0 0,3-5-37 0 0,1 3 18 0 0,-5-10-34 0 0,-1 3 37 0 0,1-4-58 0 0,1-1 0 0 0,0 0 1 0 0,0 1-1 0 0,1-1 0 0 0,0 0 0 0 0,3 4-58 0 0,3 12 102 0 0,-8-20-78 0 0,0 0 0 0 0,-1 0 0 0 0,1 0 1 0 0,-1 0-1 0 0,0 0 0 0 0,0 0 0 0 0,0 0 1 0 0,0 1-25 0 0,-1 3 56 0 0,4-3 11 0 0,7 5-75 0 0,-7-7-96 0 0,-3-3-11 0 0,0 0 3 0 0,0 0 11 0 0,0 0-67 0 0,0 0-133 0 0,0 0 5 0 0,0 0-36 0 0,-3 0-884 0 0,-10 0-58 0 0</inkml:trace>
  <inkml:trace contextRef="#ctx0" brushRef="#br0" timeOffset="897.83">1210 364 10592 0 0,'0'0'241'0'0,"2"0"38"0"0,15 1-85 0 0,18 0 160 0 0,-23-2-282 0 0,0-2-44 0 0,-2-2-5 0 0,4 0 77 0 0,7 2 89 0 0,-11 4-59 0 0,1-1 12 0 0,-3 0-17 0 0,0-1 13 0 0,1-1 39 0 0,14-9 115 0 0,-6 3-140 0 0,1 1-42 0 0,29-3 148 0 0,-2 0-74 0 0,-24 4-139 0 0,-1 0-44 0 0,6-3 78 0 0,-16 5-94 0 0,-4 3-37 0 0,0-1-45 0 0,0 1-54 0 0,-1-1-64 0 0,-1 1 1 0 0,1 0-48 0 0,-1 0-53 0 0,0 0-56 0 0,0-1-62 0 0,-1 1-65 0 0,1 0-70 0 0,0 0-74 0 0,4-1-1037 0 0,1 1-962 0 0</inkml:trace>
  <inkml:trace contextRef="#ctx0" brushRef="#br0" timeOffset="1294.73">1784 1 7632 0 0,'0'0'166'0'0,"0"0"29"0"0,3 0 14 0 0,1 0-130 0 0,-4 0-76 0 0,0 0 1 0 0,1 0-1 0 0,-1 0 1 0 0,0 0-1 0 0,0 0 0 0 0,0 0 1 0 0,1 0-1 0 0,-1 0 1 0 0,0 0-1 0 0,0 0 0 0 0,0 0 1 0 0,1 0-1 0 0,-1 0 1 0 0,0 0-1 0 0,0 0 0 0 0,1 0 1 0 0,-1 0-1 0 0,0 0 1 0 0,0 0-1 0 0,0 0 1 0 0,1 1-1 0 0,-1-1 0 0 0,0 0 1 0 0,0 0-1 0 0,0 0 1 0 0,0 0-1 0 0,1 0 0 0 0,-1 1 1 0 0,0-1-1 0 0,0 0 1 0 0,0 0-1 0 0,0 0 1 0 0,0 1-1 0 0,0-1 0 0 0,0 0-3 0 0,15 28 24 0 0,-13-24-48 0 0,-1 0 54 0 0,-1 1 48 0 0,0 0 42 0 0,-1 0 68 0 0,1 1 39 0 0,0-5-147 0 0,0 1 0 0 0,0-1 0 0 0,0 1 0 0 0,0-1 0 0 0,1 0 0 0 0,-1 1 0 0 0,0-1 0 0 0,1 1-1 0 0,-1-1 1 0 0,1 1-80 0 0,4 9 469 0 0,-1-1-69 0 0,-1 1-55 0 0,-2 0-41 0 0,-1-1 28 0 0,1-3-92 0 0,1 0-44 0 0,2 2-5 0 0,0-1-10 0 0,-2-1 0 0 0,-1 0 39 0 0,0 3 87 0 0,0 7 53 0 0,5 8 117 0 0,-4-18-267 0 0,0 1 1 0 0,-1 0-1 0 0,1 0 0 0 0,-1 8-210 0 0,2 12 510 0 0,5-3-46 0 0,-7-21-370 0 0,2 6 179 0 0,-2 0-52 0 0,0 2 36 0 0,-2 0-60 0 0,0 7 106 0 0,4-6-53 0 0,2-1 53 0 0,-4-11-263 0 0,0 1 0 0 0,0-1 0 0 0,0 1 0 0 0,-1-1-1 0 0,1 1 1 0 0,-1-1 0 0 0,1 1 0 0 0,-1-1-1 0 0,1 1 1 0 0,-1 0 0 0 0,0-1 0 0 0,0 1 0 0 0,0-1-1 0 0,0 1-39 0 0,0 1 53 0 0,0 0 0 0 0,1 0 0 0 0,-1 0-1 0 0,1 0 1 0 0,-1 0 0 0 0,1 0 0 0 0,1 2-53 0 0,6 12 314 0 0,-5-5-50 0 0,-4 0-39 0 0,1-8-134 0 0,0-2 137 0 0,0-2-4 0 0,0 0-12 0 0,0 0-52 0 0,0 0-28 0 0,0 0-4 0 0,0 0-5 0 0,0 0-22 0 0,0 0-6 0 0,0 0-6 0 0,3-2-15 0 0,-2 0-70 0 0,1 0 0 0 0,-1 0 0 0 0,0 0 1 0 0,0 0-1 0 0,1-1 0 0 0,-1 1 0 0 0,-1 0 1 0 0,1-1-1 0 0,0 1 0 0 0,-1 0 0 0 0,1-1 1 0 0,-1 1-1 0 0,0-1 0 0 0,1 1 0 0 0,-1-1 1 0 0,-1 0-5 0 0,1 1 2 0 0,0 0 1 0 0,0 1 0 0 0,1-1-1 0 0,-1 0 1 0 0,0 1 0 0 0,1-1-1 0 0,-1 1 1 0 0,0-1-1 0 0,1 1 1 0 0,0-1 0 0 0,-1 1-1 0 0,1-1 1 0 0,0 1 0 0 0,0-1-3 0 0,5-10 27 0 0,-1-13-17 0 0,5 5-10 0 0,-7 8-1 0 0,3-6 1 0 0,3 3-28 0 0,-3 5-21 0 0,6-7-58 0 0,-3 1-34 0 0,-6 11 102 0 0,-3 4 30 0 0,0 1-1 0 0,0-1 1 0 0,1 1 0 0 0,-1-1-1 0 0,0 0 1 0 0,1 1-1 0 0,-1-1 1 0 0,0 1 0 0 0,1-1-1 0 0,-1 1 1 0 0,1-1 0 0 0,-1 1-1 0 0,1-1 1 0 0,-1 1 0 0 0,1 0-1 0 0,-1-1 1 0 0,1 1-1 0 0,0 0 1 0 0,-1-1 0 0 0,1 1-1 0 0,-1 0 1 0 0,1-1 9 0 0,4-1-31 0 0,1-1-8 0 0,13-7-4 0 0,-18 10 40 0 0,-1 0 0 0 0,1 0 0 0 0,0-1 0 0 0,-1 1 0 0 0,1 0 0 0 0,0 0 0 0 0,0 0-1 0 0,-1 0 1 0 0,1 0 0 0 0,0 0 0 0 0,0 0 0 0 0,-1 0 0 0 0,1 0 0 0 0,0 0 0 0 0,-1 1 0 0 0,1-1 0 0 0,0 0 0 0 0,0 0 0 0 0,-1 1 0 0 0,1-1 0 0 0,0 0 0 0 0,-1 1 0 0 0,1-1 0 0 0,-1 1 0 0 0,1-1 3 0 0,4 10-36 0 0,23 8-150 0 0,-21-11 146 0 0,-4-4 22 0 0,0 0 0 0 0,1 0 0 0 0,-2 0 0 0 0,1 1 0 0 0,0-1 0 0 0,-1 1 18 0 0,3 6-13 0 0,-4-8 13 0 0,0 0 0 0 0,0 1 0 0 0,0-1 0 0 0,0 0 0 0 0,1 0 0 0 0,-1 0 0 0 0,1 0-1 0 0,-1-1 1 0 0,1 1 0 0 0,2 3-11 0 0,0 1 0 0 0,0-1 0 0 0,0 1 0 0 0,-1 0-1 0 0,0 0 1 0 0,0 0 11 0 0,0 0 3 0 0,-2-4-3 0 0,0 1 0 0 0,-1 0 0 0 0,1 0 0 0 0,-1-1 0 0 0,1 1 0 0 0,-1 0 0 0 0,0 0 0 0 0,0 0 0 0 0,0 0 0 0 0,-1 0 0 0 0,1 0 0 0 0,-1 5 0 0 0,1 1 0 0 0,0-7 0 0 0,0-1 0 0 0,-1 1 0 0 0,1-1 0 0 0,0 1 0 0 0,0-1 0 0 0,1 1 0 0 0,-1-1 0 0 0,0 0 0 0 0,0 1 0 0 0,1-1 0 0 0,-1 1 0 0 0,1-1 0 0 0,0 2 0 0 0,2-1 0 0 0,4 3 0 0 0,-6-2-2 0 0,-1-1 0 0 0,1 1 0 0 0,-1 0-1 0 0,0 0 1 0 0,1-1 0 0 0,-1 1-1 0 0,-1 1 3 0 0,1-1-11 0 0,0 6 58 0 0,0-5-56 0 0,0 0-44 0 0,0 0-63 0 0,0-1-81 0 0,0-1 12 0 0,0 1-51 0 0,0-1-56 0 0,0 0-61 0 0,0-1 8 0 0,0 1-49 0 0,1-1-53 0 0,-1 1-57 0 0,0-1-59 0 0,1 0-62 0 0,-1 0-66 0 0,1-1-69 0 0,1 1-422 0 0,0 0-33 0 0,7 0-2549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08.6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242 1 8520 0 0,'0'0'190'0'0,"0"0"28"0"0,0 0 11 0 0,0 0-69 0 0,0 0-16 0 0,0 0 45 0 0,0 0 155 0 0,0 2 287 0 0,0 6-238 0 0,0 15 960 0 0,0-13-840 0 0,0-5-328 0 0,0-1-39 0 0,0 0-44 0 0,0 0-51 0 0,2 7 269 0 0,4 1 2 0 0,0 0-42 0 0,-4-1-36 0 0,-2-3-79 0 0,0-2-42 0 0,0 4 17 0 0,0 9 111 0 0,0-11-122 0 0,0 1 55 0 0,2 3 48 0 0,2-4-43 0 0,2 5 16 0 0,-3 1-29 0 0,-3 28 475 0 0,0-28-447 0 0,0-1 14 0 0,2-4-60 0 0,4 3 34 0 0,-5-10-171 0 0,0 0-1 0 0,0 0 1 0 0,0 0 0 0 0,-1 1 0 0 0,1-1-1 0 0,0 0 1 0 0,-1 0 0 0 0,0 1-1 0 0,1-1 1 0 0,-1 0 0 0 0,0 1-1 0 0,0-1-20 0 0,0 1 5 0 0,0-1 0 0 0,0 1 0 0 0,0-1-1 0 0,1 1 1 0 0,-1-1 0 0 0,1 1-1 0 0,0-1 1 0 0,-1 0 0 0 0,1 0-1 0 0,0 1 1 0 0,1 1-5 0 0,0-2 5 0 0,-1 0 0 0 0,0 0 1 0 0,0 1-1 0 0,-1-1 0 0 0,1 0 1 0 0,0 1-1 0 0,-1-1 0 0 0,0 1 0 0 0,1-1 1 0 0,-1 0-1 0 0,0 3-5 0 0,0 9 98 0 0,0 10 38 0 0,2-7-56 0 0,5-9-5 0 0,-6-8-74 0 0,-1 0 1 0 0,1 1-1 0 0,-1-1 1 0 0,0 0-1 0 0,1 1 0 0 0,-1-1 1 0 0,1 0-1 0 0,-1 1 0 0 0,0-1 1 0 0,0 0-1 0 0,1 1 1 0 0,-1-1-1 0 0,0 1 0 0 0,0-1 1 0 0,1 1-1 0 0,-1-1 1 0 0,0 1-1 0 0,0-1 0 0 0,0 1 1 0 0,0-1-1 0 0,0 0 0 0 0,0 1 1 0 0,0-1-1 0 0,0 1 1 0 0,0-1-1 0 0,0 1 0 0 0,0-1 1 0 0,0 1-1 0 0,0 0-1 0 0,0 9 29 0 0,0 1 14 0 0,0 10 38 0 0,0-18-193 0 0,0-3 26 0 0,0 0 19 0 0,0 0-33 0 0,0 1-15 0 0,0-1-33 0 0,0 1-39 0 0,0-1-43 0 0,0 1-46 0 0,0 0-45 0 0,0 0-41 0 0,0 0-35 0 0,0 1-260 0 0,-1 0-61 0 0,1-1-47 0 0,-1 0-35 0 0,-4 1-1435 0 0,-3-1-1272 0 0</inkml:trace>
  <inkml:trace contextRef="#ctx0" brushRef="#br0" timeOffset="360.47">1 394 8232 0 0,'0'0'182'0'0,"0"0"29"0"0,0 0 14 0 0,2 0-27 0 0,25 0 448 0 0,11 0 936 0 0,-27 0-1131 0 0,1 0-38 0 0,-3 0-158 0 0,-3-2-67 0 0,1 0-30 0 0,1-1-1 0 0,0-1 0 0 0,-1 1-5 0 0,1 2 33 0 0,2 1 73 0 0,-2-1-103 0 0,0 1-1 0 0,0-1 1 0 0,0-1-1 0 0,1 0-154 0 0,34-10 575 0 0,-8 2-116 0 0,13-1 34 0 0,-32 9-277 0 0,1-1-1 0 0,0 2 0 0 0,6 0-215 0 0,-8 0 72 0 0,6-5-16 0 0,-16 4-43 0 0,1 1 0 0 0,-1 0 0 0 0,0-1 0 0 0,1 1 0 0 0,-1 1 0 0 0,2-1-13 0 0,14-1 14 0 0,-2-4-59 0 0,-15 5 11 0 0,1-1 0 0 0,0 1-1 0 0,0 0 1 0 0,0 0 0 0 0,4 0 34 0 0,-4 1 1 0 0,-1 0-107 0 0,0-1-97 0 0,-1 0-92 0 0,0 0-83 0 0,-1-1-75 0 0,0 1-69 0 0,1-1-61 0 0,0 0-427 0 0,1 0-100 0 0,2 0-862 0 0,3 1-1122 0 0</inkml:trace>
  <inkml:trace contextRef="#ctx0" brushRef="#br0" timeOffset="534.89">741 243 8808 0 0,'0'4'25'0'0,"0"2"104"0"0,1 8 284 0 0,1-11-322 0 0,4 2 46 0 0,-1-2-50 0 0,-3 7-57 0 0,-3 1 3 0 0,1 1 56 0 0,-1 10 148 0 0,1-16-103 0 0,0 1-1 0 0,0-1 0 0 0,1 0 0 0 0,0 0 0 0 0,1 6-133 0 0,4 1 356 0 0,-1-4-28 0 0,-3 2 47 0 0,-2-3-172 0 0,1-1-57 0 0,1 0-27 0 0,2 1-8 0 0,0 1-9 0 0,-2-3-1 0 0,-1 1 24 0 0,0 2 52 0 0,-2 6 155 0 0,0 4-75 0 0,1-16-222 0 0,0-1 0 0 0,0 1 0 0 0,0-1 0 0 0,1 1 0 0 0,-1-1 0 0 0,1 1 0 0 0,-1-1 0 0 0,1 1 0 0 0,0 0-35 0 0,4 5 83 0 0,1 4 25 0 0,-4-2-63 0 0,-2-8 27 0 0,0 0-38 0 0,-1 0-38 0 0,1 0-35 0 0,-1 2-139 0 0,0-1-117 0 0,0-1 68 0 0,0-1-34 0 0,-1 2-348 0 0,0 0-241 0 0,-2 1-573 0 0,2-2-288 0 0,2-2-978 0 0</inkml:trace>
  <inkml:trace contextRef="#ctx0" brushRef="#br0" timeOffset="723.54">560 228 9760 0 0,'0'0'222'0'0,"0"0"30"0"0,0 0 18 0 0,1 0-117 0 0,0 0-80 0 0,6 0-33 0 0,-4 0-40 0 0,0 1 1 0 0,0-1 0 0 0,0 0-1 0 0,0 0 1 0 0,0 0-1 0 0,0-1 1 0 0,0 1-1 0 0,0-1 1 0 0,0 0 0 0 0,1 0-1 0 0,-2-2 0 0 0,3-4 0 0 0,-2 6 0 0 0,0 1 0 0 0,0-1 0 0 0,0 1 0 0 0,0-1 0 0 0,0 1 0 0 0,1 0 0 0 0,0 1 0 0 0</inkml:trace>
  <inkml:trace contextRef="#ctx0" brushRef="#br0" timeOffset="1921.65">953 92 13792 0 0,'0'-1'2'0'0,"-8"-6"111"0"0,-2 1 192 0 0,-6 5-8 0 0,-2 0-197 0 0,12 1-96 0 0,5 0-224 0 0,1 0-39 0 0,-1 0-358 0 0,1 0 78 0 0,0 0-52 0 0,0 0-703 0 0,0 0-559 0 0,0 0-1059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06.7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363 31 5584 0 0,'0'0'165'0'0,"0"0"-46"0"0,0 0-10 0 0,0 0 35 0 0,0 0 119 0 0,-3 0 219 0 0,-13-1 138 0 0,6-2-250 0 0,2 0-110 0 0,2-2-59 0 0,3 2 234 0 0,3 3-3 0 0,0 0-3 0 0,-2 0-12 0 0,-6 0-142 0 0,5 1-170 0 0,0-1-1 0 0,-1 0 1 0 0,1 0 0 0 0,-1 0 0 0 0,1 0-1 0 0,0-1 1 0 0,-1 1 0 0 0,1-1 0 0 0,-2 0-105 0 0,-3-4 179 0 0,-3-1 118 0 0,0 4-53 0 0,-17 2 370 0 0,20 0-460 0 0,1 0-57 0 0,2 2 38 0 0,4 0-121 0 0,-1-1 1 0 0,1 0 0 0 0,-1 0 0 0 0,1 0-1 0 0,-1 0 1 0 0,1 0 0 0 0,-1-1 0 0 0,0 1 0 0 0,0 0-1 0 0,1-1 1 0 0,-1 1 0 0 0,0-1 0 0 0,-1 1-15 0 0,-28 0 111 0 0,28-1-106 0 0,1 0-1 0 0,0 0 0 0 0,0 1 0 0 0,0-1 0 0 0,1 0 1 0 0,-1 1-1 0 0,0 0 0 0 0,0-1 0 0 0,0 1 0 0 0,1 0 0 0 0,-1 0 1 0 0,0 0-1 0 0,0 0-4 0 0,-7 4 49 0 0,-1-3 33 0 0,5 1 29 0 0,2-1-84 0 0,1 0 0 0 0,-1 0 1 0 0,0-1-1 0 0,0 1 1 0 0,0 0-1 0 0,-2 0-27 0 0,-13 5 62 0 0,5-2-82 0 0,8-3-64 0 0,3-2-5 0 0,1 0 86 0 0,1 0-1 0 0,-1 0 1 0 0,1 0-1 0 0,-1 0 1 0 0,1 0 0 0 0,-1 1-1 0 0,1-1 1 0 0,-1 0 0 0 0,1 0-1 0 0,-1 0 1 0 0,1 0-1 0 0,-1 0 1 0 0,1 1 0 0 0,-1-1-1 0 0,1 0 1 0 0,-1 0 0 0 0,1 1-1 0 0,0-1 1 0 0,-1 0 0 0 0,1 1-1 0 0,0-1 1 0 0,-1 1 3 0 0,-1 7 11 0 0,0-3 79 0 0,-8 8 0 0 0,9-13-88 0 0,1 1 1 0 0,0 0-1 0 0,-1-1 0 0 0,1 1 0 0 0,0 0 0 0 0,0-1 0 0 0,0 1 1 0 0,0 0-1 0 0,0-1 0 0 0,0 1 0 0 0,0 0 0 0 0,0-1 0 0 0,0 1 0 0 0,0 0 1 0 0,0 0-1 0 0,0-1 0 0 0,0 1 0 0 0,1 0 0 0 0,-1-1 0 0 0,0 1 1 0 0,1 0-3 0 0,1 2-25 0 0,0 0 1 0 0,0 0-1 0 0,1 0 1 0 0,-1 0-1 0 0,1 0 1 0 0,2 1 24 0 0,-2-1-23 0 0,0-1 0 0 0,0 1 0 0 0,0 0 0 0 0,-1 0 0 0 0,1 0 1 0 0,1 3 22 0 0,0 4-15 0 0,-3-8 14 0 0,0 1 1 0 0,0-1 0 0 0,0 0 0 0 0,1 0 0 0 0,-1 0 0 0 0,1 0 0 0 0,-1 0 0 0 0,1-1 0 0 0,-1 1 0 0 0,10 10-24 0 0,0 1 0 0 0,-1 0 0 0 0,4 7 24 0 0,-12-17 0 0 0,0 0 0 0 0,1 0 0 0 0,-1 0 0 0 0,1-1 0 0 0,-1 1 0 0 0,1-1 0 0 0,0 0 0 0 0,0 0 0 0 0,0 0 0 0 0,0 0 0 0 0,2 0 0 0 0,-1 1 0 0 0,0-1 0 0 0,0 1 0 0 0,0-1 0 0 0,0 1 0 0 0,2 3 0 0 0,3 2 0 0 0,0-2 0 0 0,0 1 0 0 0,1-1 0 0 0,-1 0 0 0 0,1-1 0 0 0,1 0 0 0 0,1 0 0 0 0,15 8 17 0 0,7 0 69 0 0,1 2 2 0 0,-13 2 9 0 0,-16-12-58 0 0,0 0 1 0 0,0 0-1 0 0,1-1 1 0 0,0 1 0 0 0,0-2-1 0 0,1 1-39 0 0,15 9 160 0 0,-2 4 41 0 0,-20-16-138 0 0,2 1-62 0 0,2 2-30 0 0,-4-3 53 0 0,1 0 35 0 0,-1 1 24 0 0,0-1 38 0 0,-1 0 42 0 0,1 1 50 0 0,-1 2-93 0 0,0 2-95 0 0,0-4-2 0 0,0-2-22 0 0,0 0 0 0 0,0 0 0 0 0,0 1 0 0 0,0-1 0 0 0,0 0 0 0 0,0 0 0 0 0,0 0 1 0 0,0 0-1 0 0,0 0 0 0 0,0 0 0 0 0,0 0 0 0 0,0 0 0 0 0,0 0 0 0 0,0 0 0 0 0,0 1 1 0 0,0-1-1 0 0,0 0 0 0 0,0 0 0 0 0,0 0 0 0 0,0 0 0 0 0,0 0 0 0 0,0 0 0 0 0,0 0 0 0 0,0 0 1 0 0,0 0-1 0 0,-1 0 0 0 0,1 0 0 0 0,0 0 0 0 0,0 0 0 0 0,0 1 0 0 0,0-1 0 0 0,0 0 1 0 0,0 0-1 0 0,0 0 0 0 0,0 0 0 0 0,0 0 0 0 0,0 0 0 0 0,0 0 0 0 0,0 0 0 0 0,0 0 1 0 0,-1 0-1 0 0,1 0 0 0 0,0 0 0 0 0,0 0 0 0 0,0 0 0 0 0,0 0 0 0 0,0 0 0 0 0,0 0 1 0 0,0 0-1 0 0,0 0 0 0 0,0 0 0 0 0,0 0 0 0 0,0 0 0 0 0,-1 0 0 0 0,1 0 0 0 0,0 0 1 0 0,0 0-2 0 0,-1 0 8 0 0,-1 0 1 0 0,1 0 0 0 0,-1 1 0 0 0,0-1 0 0 0,1 1 0 0 0,0-1-1 0 0,-1 1 1 0 0,1-1 0 0 0,-1 1 0 0 0,1 0 0 0 0,0 0 0 0 0,-1 0-9 0 0,1 0 13 0 0,-1 0 0 0 0,0 0 0 0 0,1 0 0 0 0,-1-1 0 0 0,0 1 1 0 0,0 0-1 0 0,1-1 0 0 0,-1 1 0 0 0,0-1 0 0 0,0 0 0 0 0,0 1 1 0 0,-1-1-14 0 0,2 0 10 0 0,-1 0 1 0 0,1 0 0 0 0,-1 0-1 0 0,1 1 1 0 0,-1-1 0 0 0,1 1-1 0 0,-1-1 1 0 0,1 1 0 0 0,0-1 0 0 0,-1 1-1 0 0,1 0 1 0 0,0-1 0 0 0,-1 1-11 0 0,-10 5 51 0 0,2-4-30 0 0,1-1 0 0 0,0 0 0 0 0,0-1 0 0 0,0 0 0 0 0,-2-1-21 0 0,-3 1 14 0 0,-7 2 39 0 0,9 4-39 0 0,10-5-14 0 0,0 0 0 0 0,-1 0 0 0 0,1 0 0 0 0,0 0 0 0 0,-1-1 0 0 0,1 1 0 0 0,-1-1 0 0 0,1 1 0 0 0,-1-1 0 0 0,1 0 0 0 0,-1 0 0 0 0,-1 0 0 0 0,-69 0 0 0 0,72 0-1 0 0,-1 0 1 0 0,1 0 0 0 0,-1 0 0 0 0,1-1 0 0 0,-1 1 0 0 0,1 0 0 0 0,0-1 0 0 0,-1 1 0 0 0,1-1 0 0 0,-1 1 0 0 0,1-1 0 0 0,-1-1 0 0 0,-6-4-29 0 0,5 3-99 0 0,0 2 47 0 0,-1 1 22 0 0,-1 1-18 0 0,5-1 49 0 0,-3 0-544 0 0,1 0 85 0 0,0 0-8 0 0,0 0 77 0 0,0 0 58 0 0,0-1-418 0 0,1 1 243 0 0,0-1 161 0 0,0 0-60 0 0,-1-3-1408 0 0,2-4-1044 0 0</inkml:trace>
  <inkml:trace contextRef="#ctx0" brushRef="#br0" timeOffset="388.6">801 46 8752 0 0,'0'0'197'0'0,"0"0"24"0"0,0 0 19 0 0,0 3-29 0 0,0 1-178 0 0,3 4-23 0 0,-1-3 19 0 0,1-2 50 0 0,0 2 106 0 0,-2-3-140 0 0,0-1 1 0 0,-1 1-1 0 0,1-1 1 0 0,-1 1-1 0 0,1 0 1 0 0,-1-1-1 0 0,0 1 1 0 0,0-1-1 0 0,0 1 1 0 0,0 0-1 0 0,0 0-45 0 0,0 5 317 0 0,0-2-67 0 0,1 0-57 0 0,-1-1-49 0 0,1 4 36 0 0,4 8 53 0 0,-2-10-111 0 0,0 1 70 0 0,0 0-2 0 0,-2 0-40 0 0,-1 6 64 0 0,1 3 21 0 0,5-1 8 0 0,-2-3-54 0 0,-1 6 46 0 0,-3-9-85 0 0,1-1-35 0 0,1-1-11 0 0,2 3 10 0 0,1 4 53 0 0,-3-4-80 0 0,-1 0 36 0 0,-1 3 58 0 0,-1 6 136 0 0,1 14 236 0 0,3-14-284 0 0,3-5-136 0 0,-5-10-116 0 0,0-1-1 0 0,0 0 1 0 0,0 0-1 0 0,0 0 1 0 0,0 0-1 0 0,-1 1 0 0 0,1-1 1 0 0,-1 2-17 0 0,0 14 67 0 0,0-16-53 0 0,0 0 0 0 0,1 1-1 0 0,-1-1 1 0 0,1 1 0 0 0,0-1 0 0 0,-1 0 0 0 0,2 1-14 0 0,5 13 111 0 0,-2-2 20 0 0,-6 12 130 0 0,0 4-52 0 0,1-29-181 0 0,0-2-48 0 0,0 0-54 0 0,0 0-107 0 0,-3 0-191 0 0,2 0 278 0 0,-1 0 1 0 0,1 0-17 0 0,-1 0-42 0 0,1 0-14 0 0,0 0-42 0 0,0 0-48 0 0,0 0-54 0 0,1 0-58 0 0,-1 0-54 0 0,1 0-47 0 0,-1 0-43 0 0,1 0-149 0 0,0 0-41 0 0,0 0-180 0 0,0 0-487 0 0</inkml:trace>
  <inkml:trace contextRef="#ctx0" brushRef="#br0" timeOffset="652.6">590 167 8520 0 0,'0'0'190'0'0,"0"0"28"0"0,0 0 11 0 0,5 3-21 0 0,8 2-165 0 0,-6-3-44 0 0,1 0 1 0 0,-1-1-1 0 0,0 0 1 0 0,8 1 0 0 0,-1-3 29 0 0,-2-1 41 0 0,2-3 237 0 0,5-1 215 0 0,-4 4-206 0 0,10 3 243 0 0,-2 0-54 0 0,-6-2-217 0 0,-3 0-94 0 0,0-1-56 0 0,4-2-3 0 0,13-3 107 0 0,-4 5-27 0 0,39 2 90 0 0,-50 0-271 0 0,-1 0-32 0 0,2 0-51 0 0,0 0-66 0 0,0 0-79 0 0,-2 0-94 0 0,-6 0-131 0 0,0 0-118 0 0,-2 0 71 0 0,-1-1-45 0 0,6 0-607 0 0,2-3-479 0 0,5-5-912 0 0</inkml:trace>
  <inkml:trace contextRef="#ctx0" brushRef="#br0" timeOffset="1156.94">1451 213 6072 0 0,'-2'0'-28'0'0,"0"0"66"0"0,0 0 61 0 0,0 0 52 0 0,-2 0 202 0 0,0 0 94 0 0,-9 0 1252 0 0,10 0-1366 0 0,0 0-36 0 0,0 0-44 0 0,0 0-63 0 0,0 0-76 0 0,0 0-87 0 0,-9 3 319 0 0,-2 6 29 0 0,11-6-135 0 0,1-2-82 0 0,0 0-51 0 0,-1-2-48 0 0,0 1-19 0 0,1 1 46 0 0,-5 11 275 0 0,-3 4-34 0 0,-2-1 10 0 0,-1 11 95 0 0,5-7-137 0 0,3-11-188 0 0,4-7-90 0 0,0 1 1 0 0,0-1-1 0 0,1 0 0 0 0,-1 1 0 0 0,0-1 0 0 0,1 1 0 0 0,-1-1 1 0 0,1 1-1 0 0,-1-1 0 0 0,1 1 0 0 0,0 0 0 0 0,-1-1 1 0 0,1 1-1 0 0,0 0 0 0 0,0 0-17 0 0,0 2 23 0 0,0 0 1 0 0,-1 0-1 0 0,0-1 1 0 0,1 1-1 0 0,-1 0 1 0 0,-1 0-1 0 0,1-1 1 0 0,0 1-1 0 0,-1-1 1 0 0,-1 3-24 0 0,2-3 25 0 0,0-1 0 0 0,0 1-1 0 0,1 0 1 0 0,-1 0 0 0 0,1-1 0 0 0,0 1 0 0 0,0 0 0 0 0,0 0 0 0 0,0 0 0 0 0,0 2-25 0 0,1 10 103 0 0,-2-5-56 0 0,0 14 80 0 0,1-21-106 0 0,0-1 0 0 0,1 1 1 0 0,-1-1-1 0 0,0 1 0 0 0,1-1 0 0 0,-1 1 0 0 0,1-1 1 0 0,1 2-22 0 0,2 4 52 0 0,-3-7-38 0 0,0 1 0 0 0,0-1 1 0 0,0 1-1 0 0,0-1 0 0 0,-1 1 0 0 0,1-1 0 0 0,0 1 0 0 0,-1-1 0 0 0,0 1 0 0 0,1-1 1 0 0,-1 3-15 0 0,0-2 100 0 0,3 1-18 0 0,-1-2-69 0 0,0 1 0 0 0,0-1-1 0 0,0 1 1 0 0,0-1 0 0 0,0 0-1 0 0,1 0 1 0 0,-1 0 0 0 0,0 0 0 0 0,1 0-1 0 0,-1 0 1 0 0,1-1 0 0 0,0 1-13 0 0,11-1 96 0 0,0-4 65 0 0,13-11 29 0 0,-9-13-12 0 0,1 16-78 0 0,-2 2-26 0 0,-10-1-72 0 0,-2-12 10 0 0,5 13 36 0 0,-5-12-36 0 0,8-4 18 0 0,-11 24-26 0 0,0-1 1 0 0,-1 0-1 0 0,1 0 0 0 0,-1 1 0 0 0,1-1 0 0 0,-1 0 0 0 0,0 0 0 0 0,0 0 0 0 0,-1 0 0 0 0,1-1 1 0 0,0-1-5 0 0,-1-48 149 0 0,0 33-173 0 0,0-11-56 0 0,0 32 74 0 0,0 0 0 0 0,0-1 0 0 0,0 1 0 0 0,0-1-1 0 0,0 1 1 0 0,0-1 0 0 0,0 1 0 0 0,1-1 0 0 0,-1 1 0 0 0,0-1 0 0 0,0 1 0 0 0,0-1 0 0 0,1 1 0 0 0,-1-1 0 0 0,0 1-1 0 0,1-1 1 0 0,-1 1 0 0 0,1-1 0 0 0,-1 0 0 0 0,0 1 0 0 0,1-1 0 0 0,-1 0 0 0 0,1 1 0 0 0,0-1 6 0 0,4 6-55 0 0,-2 4 47 0 0,-3-8 8 0 0,0-1 0 0 0,0 1 0 0 0,1-1 0 0 0,-1 1 0 0 0,0 0 0 0 0,1-1 0 0 0,-1 1 0 0 0,1-1 0 0 0,-1 1 0 0 0,1-1 0 0 0,0 0 0 0 0,0 1 0 0 0,0-1 0 0 0,0 1 0 0 0,3 5 0 0 0,10 24-1 0 0,-11-21-19 0 0,1-1 0 0 0,0 0 1 0 0,4 5 19 0 0,-2-6-9 0 0,-5-6 8 0 0,0-1 1 0 0,0 0 0 0 0,0 0 0 0 0,0 1 0 0 0,-1-1-1 0 0,1 1 1 0 0,0-1 0 0 0,-1 0 0 0 0,1 1 0 0 0,-1-1 0 0 0,1 1-1 0 0,-1 0 1 0 0,0-1 0 0 0,0 1 0 0 0,0-1 0 0 0,0 1 0 0 0,0 1 0 0 0,0-1 0 0 0,0 0 0 0 0,0 1 0 0 0,0-1 0 0 0,0 0 0 0 0,1 0 0 0 0,-1 1 0 0 0,1-1 0 0 0,-1 0 0 0 0,1 0 0 0 0,0 1 0 0 0,0-1 0 0 0,0 0 0 0 0,0 0 0 0 0,0 0 0 0 0,0 0 0 0 0,0 0 0 0 0,1-1 0 0 0,-1 1 0 0 0,1 1 0 0 0,0-2 0 0 0,-1 0 0 0 0,0 0 0 0 0,0 0 0 0 0,0 0 0 0 0,0 0 0 0 0,0 1 0 0 0,0-1 0 0 0,-1 0 0 0 0,1 1 0 0 0,0-1 0 0 0,-1 0 0 0 0,1 1 0 0 0,-1-1 0 0 0,1 1 0 0 0,-1-1 0 0 0,0 1 0 0 0,1 0 0 0 0,4 16 0 0 0,-1-12 0 0 0,-1-1 0 0 0,1 1 0 0 0,1-1 0 0 0,-1-1 0 0 0,3 3 0 0 0,0 0 0 0 0,-4-4 0 0 0,1 0 0 0 0,-1 0 0 0 0,0 0 0 0 0,-1 1 0 0 0,1-1 0 0 0,0 1 0 0 0,-3-3-1 0 0,0 0 1 0 0,1 0-1 0 0,-1 0 1 0 0,0 0-1 0 0,1 0 1 0 0,-1-1 0 0 0,1 1-1 0 0,-1 0 1 0 0,1 0-1 0 0,0-1 1 0 0,-1 1 0 0 0,1 0-1 0 0,0-1 1 0 0,-1 1-1 0 0,1-1 1 0 0,0 1 0 0 0,0-1-1 0 0,0 1 1 0 0,0-1-1 0 0,-1 0 1 0 0,1 1 0 0 0,0-1-1 0 0,0 0 1 0 0,0 0-1 0 0,0 1 1 0 0,0-1-1 0 0,0 0 1 0 0,0 0 0 0 0,0 0-1 0 0,0 0 1 0 0,0 0-1 0 0,0 0 1 0 0,2-1-6 0 0,-2 1 2 0 0,-1 0 0 0 0,0 0 0 0 0,0 0 0 0 0,1 0 0 0 0,-1 0 0 0 0,0 0 0 0 0,1 0 0 0 0,-1 0 0 0 0,0 0 1 0 0,1 0-1 0 0,-1 0 0 0 0,0 1 0 0 0,1-1 0 0 0,-1 0 0 0 0,0 0 0 0 0,0 0 0 0 0,1 0 0 0 0,-1 0 0 0 0,0 0 1 0 0,0 1-1 0 0,1-1 0 0 0,-1 0 0 0 0,0 0 0 0 0,0 0 0 0 0,1 1 0 0 0,-1-1 4 0 0,2 2-81 0 0,0-1 50 0 0,5 4 80 0 0,-4-4-63 0 0,1 0-92 0 0,-2 0 4 0 0,0-1-42 0 0,0 0-72 0 0,0 1-67 0 0,1-1-75 0 0,-1 0-85 0 0,0 0-92 0 0,0 1-100 0 0,1-1-111 0 0,-1 0-117 0 0,0 0-1000 0 0,-1 0-1060 0 0</inkml:trace>
  <inkml:trace contextRef="#ctx0" brushRef="#br0" timeOffset="1499.71">1860 213 7072 0 0,'0'2'202'0'0,"-1"2"-110"0"0,1 8 36 0 0,3 0-102 0 0,2-4-26 0 0,-4-7 0 0 0,0 0 0 0 0,0 1 0 0 0,-1-1 0 0 0,1 0 0 0 0,0 1 0 0 0,-1-1 0 0 0,1 1 0 0 0,-1-1 0 0 0,1 1 0 0 0,-1-1 0 0 0,0 1 0 0 0,1 0 0 0 0,-1-1 0 0 0,0 1 0 0 0,2 13 54 0 0,4 3 164 0 0,-2-8-34 0 0,1 2 132 0 0,-1-4-45 0 0,2 7 134 0 0,0 10 124 0 0,-1-10-94 0 0,0 0 35 0 0,-3 1-55 0 0,0-3 72 0 0,0-7-191 0 0,2 0-38 0 0,2 6 232 0 0,-5 1-116 0 0,-1-13-374 0 0,0 3 71 0 0,0 0-1 0 0,0-1 0 0 0,0 1 0 0 0,1 0 1 0 0,-1-1-1 0 0,1 1 0 0 0,0 1-70 0 0,6 3 397 0 0,-7-6-378 0 0,1-1 0 0 0,-1 0 0 0 0,0 0 0 0 0,1 1 0 0 0,-1-1 0 0 0,0 0 0 0 0,1 1 0 0 0,-1-1 0 0 0,0 1 0 0 0,1-1 0 0 0,-1 0 0 0 0,0 1 0 0 0,0-1 0 0 0,1 1 0 0 0,-1-1 0 0 0,0 1 0 0 0,0-1 0 0 0,0 1 0 0 0,0-1 0 0 0,1 0 0 0 0,-1 1 0 0 0,0-1 0 0 0,0 1 0 0 0,0-1 0 0 0,0 1 0 0 0,0-1 0 0 0,0 1 0 0 0,-1-1 0 0 0,1 1-19 0 0,0 12 411 0 0,0-11-26 0 0,0-2-7 0 0,0 0-16 0 0,0 0-54 0 0,0 0-20 0 0,0 0-7 0 0,0 0 2 0 0,0 0 12 0 0,0 0 7 0 0,0 0 2 0 0,0 0-21 0 0,0 0-90 0 0,0-2-38 0 0,0-2-100 0 0,1 2-30 0 0,-1-1-1 0 0,0 1 1 0 0,0 0-1 0 0,0 0 1 0 0,-1-1 0 0 0,1 1-1 0 0,0 0 1 0 0,-1 0-1 0 0,0-2-24 0 0,-4-4 41 0 0,4 7-37 0 0,0 0-1 0 0,0-1 1 0 0,1 1-1 0 0,-1-1 1 0 0,0 1-1 0 0,1-1 1 0 0,-1 1-1 0 0,1-1 1 0 0,-1 1-1 0 0,1-1 0 0 0,0 1 1 0 0,-1-1-1 0 0,1 0 1 0 0,0 1-1 0 0,0-2-3 0 0,0-100 214 0 0,-1 87-204 0 0,1 12-10 0 0,-1 0 0 0 0,1 0 0 0 0,0 0 0 0 0,0-1 0 0 0,1 1 0 0 0,-1 0 0 0 0,1 0 0 0 0,0 0 0 0 0,1-4 0 0 0,10-7 0 0 0,6-13 0 0 0,-5 23 0 0 0,2-5 0 0 0,8 0-100 0 0,-21 8 51 0 0,0-1 1 0 0,-1 3 41 0 0,-1 0 0 0 0,0 0 0 0 0,0-1 0 0 0,0 1-1 0 0,1 0 1 0 0,-1 0 0 0 0,0 0 0 0 0,1-1 0 0 0,-1 1 0 0 0,0 0 0 0 0,0 0 0 0 0,1 0-1 0 0,-1 0 1 0 0,0 0 0 0 0,1 0 0 0 0,-1 0 0 0 0,0 0 0 0 0,0 0 0 0 0,1-1 0 0 0,-1 1-1 0 0,0 0 1 0 0,1 1 0 0 0,-1-1 0 0 0,0 0 0 0 0,1 0 0 0 0,-1 0 7 0 0,12 0-54 0 0,-3 0-43 0 0,0 0-63 0 0,1 0-104 0 0,-2 0-56 0 0,0 0-110 0 0,-4 0 168 0 0,-1 0-33 0 0,1 0-37 0 0,0 0-37 0 0,11 0-857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19.1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215 33 6648 0 0,'0'0'149'0'0,"0"0"23"0"0,0 0 12 0 0,0 0-59 0 0,0 0-9 0 0,0 0 44 0 0,0 0 136 0 0,0 0 256 0 0,0 0 22 0 0,0 0-4 0 0,0 0-20 0 0,0 0-6 0 0,-3-3 0 0 0,-7-7-40 0 0,8 9-344 0 0,1 0-38 0 0,-3 0 29 0 0,1 0-84 0 0,-2 2-49 0 0,2 0 61 0 0,-5-1 111 0 0,-16 0 383 0 0,17-1-436 0 0,3-1-74 0 0,4 0 33 0 0,-7-8 61 0 0,2 8 4 0 0,1 3-28 0 0,0 2 48 0 0,-9 7 83 0 0,1-7-32 0 0,7-1-6 0 0,-20 13 10 0 0,19-4-151 0 0,5-10-79 0 0,1 0 0 0 0,-1 0 0 0 0,1 0 0 0 0,0 0-1 0 0,-1 0 1 0 0,0 0 0 0 0,1 0 0 0 0,-1-1 0 0 0,0 1 0 0 0,1 0 0 0 0,-1 0-1 0 0,0 0 1 0 0,0-1 0 0 0,0 1 0 0 0,0 0 0 0 0,0-1-6 0 0,-5 3 41 0 0,5-3-37 0 0,1 1 0 0 0,-1-1 0 0 0,1 0 0 0 0,-1 0 1 0 0,1 0-1 0 0,-1 0 0 0 0,1 1 0 0 0,-1-1 0 0 0,1 0 0 0 0,0 1 1 0 0,-1-1-1 0 0,1 0 0 0 0,0 1 0 0 0,-1-1 0 0 0,1 0 0 0 0,0 1 0 0 0,-1-1 1 0 0,1 1-1 0 0,0-1 0 0 0,0 0 0 0 0,-1 1 0 0 0,1-1 0 0 0,0 1 0 0 0,0-1 1 0 0,0 1-1 0 0,0-1 0 0 0,0 1 0 0 0,0-1 0 0 0,-1 1 0 0 0,1-1 0 0 0,0 1 1 0 0,0-1-1 0 0,1 1 0 0 0,-1-1 0 0 0,0 1 0 0 0,0-1 0 0 0,0 1 1 0 0,0-1-5 0 0,0 2 9 0 0,0-1 1 0 0,0 1 0 0 0,0-1 0 0 0,-1 1-1 0 0,1-1 1 0 0,-1 0 0 0 0,1 1 0 0 0,-1-1 0 0 0,1 1-1 0 0,-1-1 1 0 0,0 0 0 0 0,1 1 0 0 0,-1-1 0 0 0,0 0-1 0 0,0 0 1 0 0,0 0 0 0 0,0 0 0 0 0,0 1 0 0 0,-1-1-10 0 0,0 1 8 0 0,0-1 1 0 0,1 1-1 0 0,0 0 1 0 0,-1-1 0 0 0,1 1-1 0 0,0 0 1 0 0,0 0-1 0 0,0 0 1 0 0,0 0 0 0 0,-1 1-9 0 0,0 10 33 0 0,1 1 1 0 0,0-1-1 0 0,0 0 1 0 0,2 1-1 0 0,0 5-33 0 0,0 13-7 0 0,-1 11 7 0 0,0-41 0 0 0,0-1 0 0 0,0 1 0 0 0,0 0 0 0 0,0-1 0 0 0,1 1 0 0 0,-1-1 0 0 0,0 1 0 0 0,1 0 0 0 0,-1-1 0 0 0,1 1 0 0 0,0-1 0 0 0,-1 0 0 0 0,1 1 0 0 0,0-1 0 0 0,1 1 0 0 0,2 6 0 0 0,-3-6 0 0 0,5 8 0 0 0,-2 1 0 0 0,1 0 0 0 0,0 3 0 0 0,-4-11 0 0 0,0-1 0 0 0,0 1 0 0 0,0-1 0 0 0,0 1 0 0 0,1-1 0 0 0,0 1 0 0 0,-1-1 0 0 0,1 0 0 0 0,11 9 0 0 0,-10-1 0 0 0,-3-10 0 0 0,0 1 0 0 0,0 0 0 0 0,0 0 0 0 0,1 0 0 0 0,-1 0 0 0 0,0 0 0 0 0,1-1 0 0 0,-1 1 0 0 0,1 0 0 0 0,-1 0 0 0 0,1 0 0 0 0,-1-1 0 0 0,1 1 0 0 0,-1 0 0 0 0,1-1 0 0 0,0 1 0 0 0,-1-1 0 0 0,1 1 0 0 0,0 0 0 0 0,-1-1 0 0 0,1 1 0 0 0,0-1 0 0 0,0 0 0 0 0,0 1 0 0 0,0-1 0 0 0,-1 0 0 0 0,31 25 12 0 0,-17-18 31 0 0,5-1-25 0 0,-9-3-9 0 0,13 1 42 0 0,0-5-59 0 0,-6 0-53 0 0,-14 1 48 0 0,0 0 0 0 0,0-1 0 0 0,0 1 0 0 0,0-1 0 0 0,0 0 0 0 0,0 1 0 0 0,0-2 0 0 0,0 1 0 0 0,0 0 13 0 0,12-4-111 0 0,-2 2-61 0 0,-5 1-11 0 0,0 0-44 0 0,0-2-47 0 0,0-3-46 0 0,7-8-380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19.4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 1 6272 0 0,'0'0'141'0'0,"0"0"23"0"0,0 0 11 0 0,-1 0-60 0 0,-1 0-8 0 0,-1 0-44 0 0,1 0 89 0 0,-1 0 49 0 0,1 0 45 0 0,-9 1 1121 0 0,8 1-962 0 0,2-1-252 0 0,0 1-43 0 0,0 0-51 0 0,1 0-58 0 0,-1 0-67 0 0,1 1-73 0 0,-1 8 321 0 0,-5 1 22 0 0,0 0-10 0 0,4-2-30 0 0,2 81 800 0 0,2-75-807 0 0,4 6 141 0 0,0 0-6 0 0,-5-6-145 0 0,-1-13-116 0 0,1 1 1 0 0,-1-1 0 0 0,0 0-1 0 0,1 1 1 0 0,0-1 0 0 0,0 0-1 0 0,0 0 1 0 0,0 1 0 0 0,1-1-32 0 0,3 12 129 0 0,0 10 57 0 0,-2-17-85 0 0,1-1 1 0 0,0 1 0 0 0,1-1 0 0 0,-1 0 0 0 0,1 0 0 0 0,1 0 0 0 0,-1-1 0 0 0,1 0-1 0 0,7 5-101 0 0,-10-7 40 0 0,10 5 126 0 0,2-4 65 0 0,19-4 280 0 0,-20-1-345 0 0,-13 0-146 0 0,1 0 0 0 0,-1 0 0 0 0,1-1 0 0 0,0 1 1 0 0,-1 0-1 0 0,1-1 0 0 0,-1 1 0 0 0,1-1 0 0 0,-1 0 0 0 0,1 1 0 0 0,-1-1 0 0 0,0 0 0 0 0,1 0 0 0 0,-1 0-20 0 0,7-4 89 0 0,2 1 33 0 0,-8 3-98 0 0,0 0-1 0 0,0 0 1 0 0,0 0-1 0 0,1-1 1 0 0,-1 1 0 0 0,-1 0-1 0 0,1-1 1 0 0,0 1-1 0 0,0-1-23 0 0,16-15 167 0 0,9-9 71 0 0,-14 8-132 0 0,2-12 25 0 0,-11 16-83 0 0,-5-6-33 0 0,1 11-14 0 0,0-14 2 0 0,1 3-27 0 0,-2 1-45 0 0,-4 3-67 0 0,-5 1-86 0 0,-2 3 20 0 0,-9-17-117 0 0,16 19 185 0 0,0 1-51 0 0,1 2 10 0 0,-1 0 38 0 0,0 2-25 0 0,-1 0 1 0 0,1-1-1 0 0,-7-3 162 0 0,5 4-142 0 0,1 0-39 0 0,-1-1-50 0 0,1 0-61 0 0,-9-7-420 0 0,-1 11-21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20.8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212 1 7688 0 0,'0'0'166'0'0,"0"0"29"0"0,0 0 14 0 0,-2 0-25 0 0,-20 0 122 0 0,3 0 331 0 0,14 2-158 0 0,-6 5-92 0 0,-3 1 128 0 0,9 2-97 0 0,2-7-243 0 0,-3-1-1 0 0,-1 1-11 0 0,2 0-13 0 0,0 2 29 0 0,1 2 70 0 0,3-6-235 0 0,1 1 11 0 0,-1 0 0 0 0,0 0 0 0 0,-1 0 0 0 0,1 0 0 0 0,0-1 0 0 0,0 1 0 0 0,-1 0 0 0 0,0-1-25 0 0,-4 5 101 0 0,-4-1 46 0 0,-8 9 136 0 0,14-10-184 0 0,0 0-1 0 0,0 0 1 0 0,0 0-1 0 0,1 1 1 0 0,-3 3-99 0 0,0 4 237 0 0,1-2-50 0 0,1-2-67 0 0,2 7 76 0 0,-1 0-32 0 0,-1-7-93 0 0,3-7-56 0 0,0 0 1 0 0,0 0 0 0 0,0 1-1 0 0,1-1 1 0 0,-1 0-1 0 0,0 1 1 0 0,1-1-1 0 0,-1 1 1 0 0,1-1 0 0 0,-1 1-1 0 0,1-1 1 0 0,0 1-1 0 0,-1 0 1 0 0,1-1 0 0 0,0 1-1 0 0,0-1 1 0 0,0 1-1 0 0,1 0 1 0 0,-1-1 0 0 0,0 1-1 0 0,0-1 1 0 0,1 1-1 0 0,-1-1 1 0 0,1 2-16 0 0,4 4 56 0 0,-4-5-44 0 0,0-1 0 0 0,0 0 1 0 0,-1 1-1 0 0,1-1 0 0 0,0 1 0 0 0,-1-1 0 0 0,1 1 0 0 0,-1-1 1 0 0,1 1-1 0 0,-1-1 0 0 0,0 1 0 0 0,1-1 0 0 0,-1 1 1 0 0,0 0-13 0 0,0 10 110 0 0,0-12-108 0 0,0 1 0 0 0,0-1 0 0 0,0 0 0 0 0,0 0-1 0 0,0 0 1 0 0,0 0 0 0 0,0 0 0 0 0,0 0 0 0 0,0 0 0 0 0,0 0 0 0 0,0 0-1 0 0,0 0 1 0 0,0 0 0 0 0,0 1 0 0 0,0-1 0 0 0,0 0 0 0 0,0 0-1 0 0,0 0 1 0 0,0 0 0 0 0,0 0 0 0 0,0 0 0 0 0,0 0 0 0 0,0 0 0 0 0,0 0-1 0 0,0 0 1 0 0,0 0 0 0 0,0 0 0 0 0,0 1 0 0 0,0-1 0 0 0,0 0-1 0 0,0 0 1 0 0,0 0 0 0 0,0 0 0 0 0,0 0 0 0 0,1 0 0 0 0,-1 0 0 0 0,0 0-1 0 0,0 0 1 0 0,0 0 0 0 0,0 0 0 0 0,0 0 0 0 0,0 0 0 0 0,0 0 0 0 0,0 0-1 0 0,0 0 1 0 0,0 0 0 0 0,0 0 0 0 0,1 0 0 0 0,-1 0 0 0 0,0 0-1 0 0,0 0 1 0 0,0 0 0 0 0,0 0 0 0 0,0 0 0 0 0,0 0 0 0 0,0 0 0 0 0,0 0-2 0 0,2 0 13 0 0,0 0 1 0 0,-1 1 0 0 0,1-1 0 0 0,0 1 0 0 0,-1-1 0 0 0,1 1 0 0 0,0 0-1 0 0,-1 0 1 0 0,1-1 0 0 0,-1 1 0 0 0,1 0 0 0 0,-1 0 0 0 0,0 0 0 0 0,1 1 0 0 0,0-1-14 0 0,1 2 95 0 0,0-2-41 0 0,6-2-7 0 0,-7 1-11 0 0,0 0-23 0 0,-1 0 1 0 0,1 0 0 0 0,0-1 0 0 0,-1 1 0 0 0,1 0 0 0 0,-1-1 0 0 0,1 1 0 0 0,-1-1 0 0 0,1 0-1 0 0,-1 1 1 0 0,0-1 0 0 0,1 0 0 0 0,-1 0 0 0 0,1 0-14 0 0,5-4 62 0 0,2 1 16 0 0,15-9 58 0 0,-2 3-66 0 0,-18 8-50 0 0,0 1-1 0 0,0-1 1 0 0,0 0 0 0 0,0 0 0 0 0,0-1 0 0 0,0 1-1 0 0,0-1 1 0 0,0 0-20 0 0,9-9 12 0 0,7-8 7 0 0,-10 6 23 0 0,-5 4-30 0 0,-5 8-12 0 0,1 0 0 0 0,0 0 0 0 0,1 0 0 0 0,-1-1 0 0 0,0 1 0 0 0,1 1 0 0 0,-1-1 0 0 0,1 0 1 0 0,0 0-1 0 0,6-6-1 0 0,-6 7 1 0 0,0-1 0 0 0,-1 1 0 0 0,1 0 0 0 0,-1-1 0 0 0,1 1 0 0 0,-1-1 0 0 0,0 0 0 0 0,1 1 0 0 0,-1-1 0 0 0,0 0 0 0 0,0 0 0 0 0,0 0 0 0 0,-1 0 0 0 0,1 0 0 0 0,0 0 0 0 0,-1 0 0 0 0,1 0 0 0 0,-1 0 0 0 0,1 0 0 0 0,-1 0 0 0 0,0-1 0 0 0,0 3 0 0 0,0-3 0 0 0,0 1 0 0 0,0-1 0 0 0,0 0 0 0 0,0 0 0 0 0,1 1 0 0 0,-1-1 0 0 0,1-1 0 0 0,6-3-6 0 0,-6 7 4 0 0,-1-1 0 0 0,1 1 1 0 0,-1 0-1 0 0,0 0 1 0 0,1-1-1 0 0,-1 1 0 0 0,0-1 1 0 0,1 1-1 0 0,-1 0 1 0 0,0-1-1 0 0,1 1 0 0 0,-1-1 1 0 0,0 1-1 0 0,0 0 1 0 0,0-1-1 0 0,1 1 0 0 0,-1-1 1 0 0,0 1-1 0 0,0-1 1 0 0,0 1-1 0 0,0-1 0 0 0,0 1 1 0 0,0-1-1 0 0,0 1 1 0 0,0-1-1 0 0,0 1 0 0 0,0-1 1 0 0,0 1-1 0 0,0-1 2 0 0,0-8-12 0 0,0-4 11 0 0,0-8-90 0 0,0 19 27 0 0,0 2-4 0 0,0 0-4 0 0,0 2 7 0 0,0 24 59 0 0,0-7 56 0 0,0-6-43 0 0,0-11-7 0 0,0-1 0 0 0,0 1 0 0 0,0 0 0 0 0,1-1 0 0 0,-1 1 0 0 0,1-1 0 0 0,-1 1 0 0 0,1-1 0 0 0,-1 1 0 0 0,1-1 0 0 0,0 0 0 0 0,-1 1 0 0 0,2 0 0 0 0,-1 0 0 0 0,0-1 0 0 0,0 1 0 0 0,0-1 0 0 0,0 1 0 0 0,-1 0 0 0 0,1 0 0 0 0,-1-1 0 0 0,1 1 0 0 0,-1 0 0 0 0,1 0 0 0 0,-1 0 0 0 0,0 0 0 0 0,0 1 0 0 0,0 1 0 0 0,1 0 0 0 0,-1 0 0 0 0,1-1 0 0 0,0 1 0 0 0,0 0 0 0 0,0 0 0 0 0,0-1 0 0 0,1 1 0 0 0,-1-1 0 0 0,3 3 0 0 0,-2 9 0 0 0,1 3 0 0 0,7 4 14 0 0,-8-16 56 0 0,1-1-13 0 0,7 15-36 0 0,-6-13-54 0 0,7 3 122 0 0,-7-9-102 0 0,-1 0-58 0 0,-1 0-27 0 0,0-1-48 0 0,0 0-57 0 0,0 0-63 0 0,-1 0 25 0 0,-1 0-39 0 0,1 0-38 0 0,-1 0-33 0 0,1 0-229 0 0,-1 1-55 0 0,2 0-752 0 0,2 4-673 0 0,5 3-957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21.8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2 137 8928 0 0,'0'0'200'0'0,"0"0"33"0"0,0 0 14 0 0,0 0-85 0 0,2 0-15 0 0,0 0-126 0 0,0 0 38 0 0,3 0 156 0 0,0 0 47 0 0,1 0 55 0 0,12 0 879 0 0,-10 0-722 0 0,-1 0-88 0 0,-4 0-247 0 0,-1 0-45 0 0,13-3 340 0 0,-9-1-226 0 0,3-4 59 0 0,6-5 156 0 0,-2 8-122 0 0,-8-5-56 0 0,9 2 31 0 0,-3 1-109 0 0,-10 7-154 0 0,5-6 80 0 0,-2 1-40 0 0,-3 4-48 0 0,-1 0 1 0 0,1 0-1 0 0,0 0 0 0 0,-1 0 1 0 0,1 0-1 0 0,0 0 0 0 0,-1 0 1 0 0,0 0-1 0 0,1 0 0 0 0,-1 0 0 0 0,0 0 1 0 0,1-1-1 0 0,-1 1 0 0 0,0 0 1 0 0,0 0-1 0 0,0 0 0 0 0,0-1 1 0 0,0 0-6 0 0,0 2 1 0 0,0 0 1 0 0,0-1 0 0 0,0 1 0 0 0,0-1 0 0 0,-1 1 0 0 0,1-1 0 0 0,0 1 0 0 0,1-1 0 0 0,-1 1 0 0 0,0-1 0 0 0,0 1 0 0 0,0-1 0 0 0,0 1-1 0 0,0-1 1 0 0,0 1 0 0 0,1 0 0 0 0,-1-1 0 0 0,0 1 0 0 0,0-1 0 0 0,1 1 0 0 0,-1-1 0 0 0,0 1 0 0 0,0 0 0 0 0,1-1 0 0 0,-1 1-1 0 0,0 0 1 0 0,1-1 0 0 0,-1 1 0 0 0,1 0 0 0 0,-1 0 0 0 0,0-1 0 0 0,1 1-2 0 0,6-4 13 0 0,-7 3-11 0 0,0 1 0 0 0,0 0 0 0 0,1-1 0 0 0,-1 1 0 0 0,0-1 0 0 0,0 1 1 0 0,0-1-1 0 0,0 1 0 0 0,0-1 0 0 0,0 1 0 0 0,0-1 0 0 0,0 1 0 0 0,0-1 0 0 0,0 1 0 0 0,0-1 0 0 0,0 1 0 0 0,0-1 0 0 0,0 1 0 0 0,0-1 0 0 0,0 1 0 0 0,0-1 0 0 0,0 1 0 0 0,-1 0 0 0 0,1-1 0 0 0,0 1 1 0 0,0-1-3 0 0,-1 0 4 0 0,0 0 0 0 0,0 0 1 0 0,1 0-1 0 0,-1 0 1 0 0,0 0-1 0 0,0 0 1 0 0,0 0-1 0 0,0 0 1 0 0,0 0-1 0 0,0 0 0 0 0,0 1 1 0 0,-1-1-5 0 0,-2-2 5 0 0,-1 3 0 0 0,-16 0-4 0 0,19 0-1 0 0,0 0 0 0 0,1 1 0 0 0,-1-1 0 0 0,0 0 0 0 0,1 1 0 0 0,-1-1 0 0 0,0 1 0 0 0,1 0 0 0 0,-1-1 0 0 0,1 1 0 0 0,-1 0 0 0 0,1 0 0 0 0,0 0 0 0 0,-1 0 0 0 0,1 0 0 0 0,0 0 0 0 0,-1 0 0 0 0,1 1 0 0 0,0-1 0 0 0,-15 12 0 0 0,15-13-1 0 0,0 1 1 0 0,0 0 0 0 0,0-1 0 0 0,0 1 0 0 0,0 0 0 0 0,0 0 0 0 0,0-1 0 0 0,0 1 0 0 0,0 0 0 0 0,1 0 0 0 0,-1 0 0 0 0,0 0 0 0 0,0 0 0 0 0,1 0 0 0 0,-1 0 0 0 0,1 1-1 0 0,-1-1 1 0 0,1 0 0 0 0,0 0 0 0 0,-1 0 0 0 0,1 1 0 0 0,0-1 0 0 0,-1 1 2 0 0,1 0-1 0 0,-1 1 0 0 0,0-1 1 0 0,0-1-1 0 0,1 1 0 0 0,-1 0 1 0 0,0 0-1 0 0,-1 0 0 0 0,1 0 1 0 0,0-1-1 0 0,0 1 0 0 0,-2 1-1 0 0,-4 3 29 0 0,5-4-16 0 0,0 0 0 0 0,-1 0 1 0 0,1 0-1 0 0,0 0 0 0 0,1 1 0 0 0,-1-1 1 0 0,0 0-1 0 0,1 1 0 0 0,-1 0 1 0 0,0 0-14 0 0,-3 23 88 0 0,-7-2-6 0 0,10-21-82 0 0,0-1 1 0 0,0 1-1 0 0,1 0 1 0 0,-1 0-1 0 0,1 0 1 0 0,0 0-1 0 0,0 0 1 0 0,0 0-1 0 0,0 0 1 0 0,1 0-1 0 0,-1 0 1 0 0,1 3-1 0 0,-2 4 0 0 0,2 4 0 0 0,14 20 0 0 0,-11-29 0 0 0,-3-5 0 0 0,0 1 0 0 0,0 0 0 0 0,0-1 0 0 0,1 1 0 0 0,-1 0 0 0 0,0-1 0 0 0,1 1 0 0 0,-1-1 0 0 0,1 1 0 0 0,-1-1 0 0 0,1 1 0 0 0,-1-1 0 0 0,1 1 0 0 0,-1-1 0 0 0,1 0 0 0 0,-1 1 0 0 0,1-1 0 0 0,-1 0 0 0 0,1 1 0 0 0,0-1 0 0 0,-1 0 0 0 0,1 0 0 0 0,4 3 0 0 0,3 1 0 0 0,-7-3 0 0 0,0 0 0 0 0,1 0 0 0 0,-1 0 0 0 0,0 0 0 0 0,1-1 0 0 0,-1 1 0 0 0,1-1 0 0 0,-1 1 0 0 0,1-1 0 0 0,0 1 0 0 0,-1-1 0 0 0,1 0 0 0 0,-1 0 0 0 0,1 0 0 0 0,12 1 0 0 0,-7-1 0 0 0,0 0 0 0 0,0 0 0 0 0,-1-1 0 0 0,1 1 0 0 0,3-2 0 0 0,10-8 0 0 0,-7 7-9 0 0,-1 1-46 0 0,-1-3-84 0 0,-1 0-61 0 0,17 0-281 0 0,4-8-35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1:54.1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106 1 6824 0 0,'0'0'149'0'0,"0"0"23"0"0,0 0 13 0 0,0 2-21 0 0,0 4-114 0 0,0-2 19 0 0,0-2 70 0 0,0-1 158 0 0,0-1 263 0 0,-3 2 16 0 0,1 0-516 0 0,0 1 47 0 0,-2 4 219 0 0,2-1-55 0 0,-2 12 575 0 0,4-10-510 0 0,2-1-83 0 0,0 0-65 0 0,3 1-14 0 0,1 4 92 0 0,-4-2-56 0 0,0 2 10 0 0,2-4-41 0 0,2 5 10 0 0,-4 3-22 0 0,-2 0 9 0 0,3-5 7 0 0,4 3 24 0 0,-1 1-43 0 0,7 32 233 0 0,-8-20-141 0 0,5-7 0 0 0,-5 8-3 0 0,5 2-12 0 0,-5-2-7 0 0,5-8-2 0 0,-5 8-3 0 0,-1-12-118 0 0,-2-10-59 0 0,0 0 1 0 0,0 1 0 0 0,-1-1-1 0 0,0 0 1 0 0,-1 1 0 0 0,1-1-53 0 0,0 16 154 0 0,5 7 34 0 0,0 3 69 0 0,-4-6 15 0 0,-3-18-187 0 0,1 13 92 0 0,3-7 19 0 0,4 0-40 0 0,-6-11-119 0 0,0 1 0 0 0,0-1 0 0 0,0 0-1 0 0,0 1 1 0 0,-1-1 0 0 0,0 1 0 0 0,1 2-37 0 0,-1 10 160 0 0,0-12-352 0 0,0-1 96 0 0,0 0 82 0 0,0 0 70 0 0,0 0 53 0 0,0 0 41 0 0,0 7 727 0 0,0-7-679 0 0,0-1-97 0 0,0 0-102 0 0,0 0-55 0 0,0-1-62 0 0,0 1-71 0 0,0 0-101 0 0,0 0-98 0 0,0 0-109 0 0,0 1-118 0 0,0-2 260 0 0,0 0-33 0 0,0 0-34 0 0,0 1-35 0 0,0-1-38 0 0,0 1-37 0 0,0-1-38 0 0,0 1-41 0 0,0-2-1625 0 0,0 0-1268 0 0</inkml:trace>
  <inkml:trace contextRef="#ctx0" brushRef="#br0" timeOffset="335.37">0 333 7280 0 0,'0'0'165'0'0,"0"0"22"0"0,0 0 9 0 0,3 0-20 0 0,2 0-140 0 0,2 0 49 0 0,0 0 67 0 0,-1 0 83 0 0,-1-2 271 0 0,5-8 20 0 0,-9 8-277 0 0,1 1-54 0 0,0 1-46 0 0,-1-1-40 0 0,1 1-22 0 0,0 0-34 0 0,3 0 15 0 0,-2 1-14 0 0,-1-1 63 0 0,3 0-33 0 0,1 0 38 0 0,7 0 214 0 0,0 0 79 0 0,20 0 647 0 0,-24 0-772 0 0,0 0-42 0 0,0 0-35 0 0,-3-2-55 0 0,1 0-24 0 0,1-2 2 0 0,1 1-16 0 0,-3 0-13 0 0,1 2 19 0 0,2 1 44 0 0,7 0 140 0 0,-1 0-63 0 0,0 0-62 0 0,-3 0-60 0 0,-2-1 18 0 0,-3 0-40 0 0,1-1-20 0 0,0-2 1 0 0,6-2 77 0 0,-7 5-65 0 0,2 1 37 0 0,-3 0-13 0 0,6 0 32 0 0,0-3-80 0 0,-8 1-63 0 0,0 0 0 0 0,0 0 1 0 0,0 1-1 0 0,0 0 1 0 0,1-1-1 0 0,-1 1 1 0 0,0 0-1 0 0,1 1 0 0 0,-1-1 1 0 0,0 1-1 0 0,1 0 1 0 0,-1 0-1 0 0,1 1-9 0 0,2-1 21 0 0,-5 0-18 0 0,0 0 0 0 0,0 0 1 0 0,0 0-1 0 0,0 0 0 0 0,1 0 0 0 0,-1 0 1 0 0,0-1-1 0 0,0 1 0 0 0,0-1 0 0 0,1 0-2 0 0,1-2 13 0 0,-1 1-84 0 0,0 1-58 0 0,-1 0-86 0 0,0-1-105 0 0,0 2 114 0 0,-1-1-32 0 0,0 0-36 0 0,1 1-38 0 0,-1 0-40 0 0,1-1-43 0 0,-1 1-45 0 0,1 0-47 0 0,0 0-50 0 0,0 0-51 0 0,4 0-1413 0 0,3 0-1144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22.3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152 334 11200 0 0,'-3'0'32'0'0,"-7"0"203"0"0,8 0-169 0 0,0 0 0 0 0,0 0 0 0 0,1 0 0 0 0,-1 1-1 0 0,0-1 1 0 0,0 1 0 0 0,1-1 0 0 0,-1 1-1 0 0,0 0 1 0 0,1 0 0 0 0,-1 0-66 0 0,-5 3 155 0 0,0 3-80 0 0,0-1-55 0 0,-6 1-35 0 0,-2 2 33 0 0,6-2 63 0 0,2-1 55 0 0,2 2 80 0 0,0 5 284 0 0,2-11-307 0 0,-4 3 134 0 0,2 18 168 0 0,-8 2 24 0 0,11-22-454 0 0,0 0 0 0 0,1-1 1 0 0,-1 1-1 0 0,1 0 1 0 0,-1 0-1 0 0,1 0 1 0 0,0 0-1 0 0,0 0 0 0 0,1 0 1 0 0,-1 0-1 0 0,0 3-65 0 0,1 6 191 0 0,1-2-55 0 0,-1-7-92 0 0,1 1 0 0 0,-1-1-1 0 0,1 0 1 0 0,0 0 0 0 0,0 0 0 0 0,0 1 0 0 0,0-1-44 0 0,5 9 192 0 0,-5-10-151 0 0,0 0 0 0 0,-1 1 1 0 0,1-1-1 0 0,-1 0 1 0 0,1 0-1 0 0,-1 0 1 0 0,0 1-1 0 0,1-1-41 0 0,1 11 181 0 0,-1-12-172 0 0,-1 0 0 0 0,0-1 0 0 0,1 1 0 0 0,-1 0 0 0 0,1 0 0 0 0,0-1 0 0 0,-1 1 0 0 0,1-1 0 0 0,0 1-1 0 0,-1 0 1 0 0,1-1 0 0 0,0 1 0 0 0,-1-1 0 0 0,1 1 0 0 0,1-1-9 0 0,2 2 48 0 0,-3-1-37 0 0,0-1 1 0 0,-1 0-1 0 0,1 0 1 0 0,-1 1 0 0 0,1-1-1 0 0,0 0 1 0 0,-1 1-1 0 0,1-1 1 0 0,-1 1 0 0 0,1-1-1 0 0,-1 0 1 0 0,1 1-1 0 0,-1-1 1 0 0,0 1-1 0 0,1 0 1 0 0,-1-1 0 0 0,0 1-1 0 0,1-1 1 0 0,-1 1-1 0 0,0-1 1 0 0,1 1 0 0 0,-1 0-12 0 0,2 4 42 0 0,1-2-10 0 0,-1-1-1 0 0,1 1 0 0 0,0-1 1 0 0,0 0-1 0 0,0 1 0 0 0,0-1 1 0 0,0 0-1 0 0,1-1 0 0 0,-1 1 1 0 0,4 0-32 0 0,-1 1 46 0 0,-2-1-13 0 0,0-1-1 0 0,0 0 0 0 0,0-1 0 0 0,1 1 0 0 0,-1-1 1 0 0,0 0-1 0 0,0 0 0 0 0,0 0 0 0 0,4-1-32 0 0,8 0 94 0 0,-1-1-14 0 0,0-4-24 0 0,0 0 6 0 0,0 5 28 0 0,-13 1-79 0 0,-1 0 0 0 0,1 0 0 0 0,-1-1-1 0 0,1 1 1 0 0,-1 0 0 0 0,1-1 0 0 0,-1 1-1 0 0,0-1 1 0 0,1 1 0 0 0,-1-1 0 0 0,0 0-1 0 0,1 0 1 0 0,-1 0-11 0 0,12-5 63 0 0,-2 3-29 0 0,-8 2-24 0 0,0 1-1 0 0,0-1 1 0 0,0 0-1 0 0,0 0 1 0 0,-1-1-1 0 0,1 1 1 0 0,0 0-1 0 0,-1-1 1 0 0,1 0-1 0 0,-1 1 1 0 0,0-1-1 0 0,1 0 1 0 0,-1 0-1 0 0,0 0 1 0 0,0-1-1 0 0,0 1 1 0 0,-1 0-1 0 0,2-2-9 0 0,4-7 28 0 0,-4 5-16 0 0,1 0 0 0 0,0 1-1 0 0,0-1 1 0 0,4-3-12 0 0,-7 8 4 0 0,1 0-2 0 0,-1 0 1 0 0,0 0 0 0 0,0 0 0 0 0,0-1-1 0 0,0 1 1 0 0,0 0 0 0 0,0 0 0 0 0,-1-1-1 0 0,1 1 1 0 0,0 0 0 0 0,0-1 0 0 0,-1 1-1 0 0,1-1 1 0 0,-1 1 0 0 0,0-1 0 0 0,1 1-1 0 0,-1-1 1 0 0,0 1 0 0 0,0-1 0 0 0,0 1-1 0 0,0-1 1 0 0,0 0-3 0 0,3-23 43 0 0,1 6-49 0 0,-3 17-5 0 0,-1 0 0 0 0,-1-1-1 0 0,1 1 1 0 0,0 0-1 0 0,0-1 1 0 0,-1 1-1 0 0,0 0 1 0 0,0-1 11 0 0,0-5-23 0 0,-4-52-193 0 0,2 53 171 0 0,1 0 1 0 0,-1 0-1 0 0,0 0 1 0 0,-1-1 44 0 0,-9-19-133 0 0,6 10 63 0 0,-7-16-74 0 0,7 7 11 0 0,3-1-12 0 0,2 16 60 0 0,0-1 1 0 0,0 1-1 0 0,-1-1 0 0 0,-2 0 85 0 0,-17-35-363 0 0,11 24 197 0 0,2 2 61 0 0,8 18 90 0 0,0 1 1 0 0,1-1 0 0 0,-1 1 0 0 0,0 0 0 0 0,0-1 0 0 0,0 1 0 0 0,0 0 0 0 0,0 0 0 0 0,-1 0 0 0 0,1 0 0 0 0,-1 0 0 0 0,1 0 0 0 0,-1 0-1 0 0,0 0 15 0 0,-11-13-90 0 0,8 5 11 0 0,1 5 40 0 0,1 4 15 0 0,0 2-1 0 0,-2 1-35 0 0,3 2 60 0 0,0-1-1 0 0,1 0 0 0 0,-1 1 1 0 0,1-1-1 0 0,0 1 1 0 0,0-1-1 0 0,0 1 0 0 0,0-1 1 0 0,0 1-1 0 0,1 0 1 0 0,0-1-1 0 0,0 1 0 0 0,0 0 1 0 0,0 0-1 0 0,0-1 1 0 0,1 1-1 0 0,0 0 1 0 0,0 2 0 0 0,9 17 12 0 0,-5 14 35 0 0,0-13-24 0 0,4 11 124 0 0,-1-5 11 0 0,-5-13-83 0 0,12 40 245 0 0,3-8-103 0 0,12 47 286 0 0,-26-88-468 0 0,8 20 89 0 0,3-4 38 0 0,-13-20-133 0 0,0 0 0 0 0,0 1 0 0 0,-1-1 0 0 0,1 0 0 0 0,-1 1 0 0 0,0-1 0 0 0,0 2-29 0 0,4 14 107 0 0,8 5 36 0 0,-11-22-128 0 0,0 0 1 0 0,0-1-1 0 0,-1 1 0 0 0,1 0 0 0 0,-1 0 0 0 0,0 0 1 0 0,0 0-1 0 0,0 0 0 0 0,0 0 0 0 0,-1 0 0 0 0,1 3-15 0 0,2 9 12 0 0,9 0-12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22.5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 17 16687 0 0,'-25'-12'490'0'0,"23"11"-329"0"0,-2-1 71 0 0,1 1-85 0 0,1 0-48 0 0,0 2-94 0 0,-6 0-46 0 0,-4-1 88 0 0,10 0-196 0 0,2 0-68 0 0,0 0 155 0 0,0 0-13 0 0,0 0-24 0 0,0 0-47 0 0,1 0-19 0 0,-1 0-47 0 0,1 0-53 0 0,-1 0-60 0 0,1 0-65 0 0,0 0-60 0 0,0 0-53 0 0,0 0-47 0 0,1 0-163 0 0,0 0-45 0 0,0 0-197 0 0,1 0-526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24.2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243 62 9672 0 0,'-16'-11'205'0'0,"4"4"54"0"0,7-3 2 0 0,-1 7-113 0 0,-1 1-61 0 0,-13-8-47 0 0,18 9-37 0 0,1 1-1 0 0,-1-1 0 0 0,0 0 0 0 0,0 0 0 0 0,0 0 1 0 0,0 0-1 0 0,0-1 0 0 0,1 1 0 0 0,-2-1-2 0 0,0-2 29 0 0,-1 1 155 0 0,1 2-79 0 0,-1 1-49 0 0,-1 1-21 0 0,3-1 32 0 0,1 0-53 0 0,1 0-1 0 0,-1 0 1 0 0,0 0 0 0 0,1 0 0 0 0,-1 0 0 0 0,0 0 0 0 0,1 1 0 0 0,-1-1 0 0 0,0 0 0 0 0,1 0 0 0 0,-1 0 0 0 0,1 1-1 0 0,-1-1 1 0 0,0 0 0 0 0,1 1 0 0 0,-1-1 0 0 0,1 0 0 0 0,-1 1 0 0 0,1-1 0 0 0,-1 1 0 0 0,1-1 0 0 0,-1 1 0 0 0,1-1 0 0 0,0 1-1 0 0,-1-1 1 0 0,1 1-14 0 0,-1-1 16 0 0,1 1 0 0 0,0 0-1 0 0,-1-1 1 0 0,1 1-1 0 0,-1-1 1 0 0,1 0 0 0 0,-1 1-1 0 0,1-1 1 0 0,-1 1 0 0 0,1-1-1 0 0,-1 0 1 0 0,1 1-1 0 0,-1-1 1 0 0,1 0 0 0 0,-1 1-1 0 0,0-1 1 0 0,1 0 0 0 0,-1 0-1 0 0,0 0 1 0 0,1 0-1 0 0,-1 0 1 0 0,0 1 0 0 0,1-1-1 0 0,-1 0 1 0 0,1 0 0 0 0,-1-1-16 0 0,-13 4 270 0 0,12-3-249 0 0,1 1 0 0 0,0-1-1 0 0,1 1 1 0 0,-1 0 0 0 0,0-1 0 0 0,0 1 0 0 0,0 0 0 0 0,0-1 0 0 0,0 1 0 0 0,1 0 0 0 0,-1 0 0 0 0,0 0 0 0 0,1 0 0 0 0,-1 0 0 0 0,0 1-21 0 0,-1 2 80 0 0,1-3-62 0 0,1 0 0 0 0,0-1 0 0 0,0 1 1 0 0,-1-1-1 0 0,1 1 0 0 0,0 0 1 0 0,-1-1-1 0 0,1 1 0 0 0,0-1 1 0 0,-1 1-1 0 0,1-1 0 0 0,-1 1 0 0 0,1-1 1 0 0,-1 0-1 0 0,1 1 0 0 0,-1-1 1 0 0,0 0-1 0 0,1 1 0 0 0,-1-1 1 0 0,1 0-1 0 0,-1 1 0 0 0,0-1-18 0 0,-4 2 67 0 0,4-1-40 0 0,-1 0-1 0 0,0 0 1 0 0,0 0 0 0 0,1 1-1 0 0,-1-1 1 0 0,1 0 0 0 0,-1 1-1 0 0,1-1 1 0 0,-1 1 0 0 0,1 0-1 0 0,0-1 1 0 0,0 1 0 0 0,0 0-1 0 0,0 0 1 0 0,0 0-27 0 0,-6 18 220 0 0,4-8-125 0 0,-8 8 102 0 0,6 8-18 0 0,0-14-93 0 0,-1 3 34 0 0,5-1 28 0 0,1 2-6 0 0,0 43 439 0 0,0-36-378 0 0,3-11-54 0 0,6-1 22 0 0,-6-10-21 0 0,0-3-58 0 0,-1 0-40 0 0,6 0 12 0 0,-8 0-62 0 0,0 0-1 0 0,0 0 1 0 0,0 0-1 0 0,0 0 1 0 0,0 0 0 0 0,0 0-1 0 0,0 0 1 0 0,0 0-1 0 0,0 0 1 0 0,0 0-1 0 0,1 0 1 0 0,-1 0 0 0 0,0 0-1 0 0,0 0 1 0 0,0 0-1 0 0,0 0 1 0 0,0 0-1 0 0,0 0 1 0 0,0 0 0 0 0,0 0-1 0 0,0 0 1 0 0,0 0-1 0 0,0 0 1 0 0,1 0-1 0 0,-1 0 1 0 0,0 0 0 0 0,0 0-1 0 0,0 0 1 0 0,0 0-1 0 0,0 0 1 0 0,0 0-1 0 0,0 0 1 0 0,0 1-1 0 0,0-1 1 0 0,0 0 0 0 0,0 0-1 0 0,0 0 1 0 0,0 0-1 0 0,0 0 1 0 0,0 0-1 0 0,0 0 1 0 0,0 0 0 0 0,0 0-1 0 0,0 0 1 0 0,0 0-1 0 0,0 1 1 0 0,0-1-1 0 0,0 0 1 0 0,0 0 0 0 0,0 0-1 0 0,0 0 1 0 0,0 0-1 0 0,0 0 1 0 0,0 0-1 0 0,0 0 1 0 0,0 0 0 0 0,0 0-2 0 0,0 1 3 0 0,0-1 0 0 0,0 1 1 0 0,0-1-1 0 0,0 1 1 0 0,1-1-1 0 0,-1 1 0 0 0,0-1 1 0 0,0 1-1 0 0,0-1 1 0 0,0 0-1 0 0,1 1 0 0 0,-1-1 1 0 0,0 1-1 0 0,0-1 1 0 0,1 0-1 0 0,-1 1 0 0 0,0-1 1 0 0,1 0-1 0 0,-1 1 1 0 0,0-1-1 0 0,1 0-3 0 0,11 5 123 0 0,-10-5-96 0 0,0 0 1 0 0,1 1 0 0 0,-1-1 0 0 0,0 0 0 0 0,0-1 0 0 0,0 1-1 0 0,0 0 1 0 0,0-1 0 0 0,1 1 0 0 0,-1-1 0 0 0,0 1-1 0 0,0-1-27 0 0,27-14 236 0 0,3-1-24 0 0,-22 7-144 0 0,-3-4-41 0 0,6-8-26 0 0,-9 18-2 0 0,-1-2 0 0 0,0 1 0 0 0,0 0-1 0 0,-1-1 1 0 0,1 1 0 0 0,-1-1-1 0 0,0 0 1 0 0,0-1 1 0 0,2-3-53 0 0,1-1-48 0 0,1-3-3 0 0,-5 10 81 0 0,0 0 1 0 0,0 0-1 0 0,0 0 1 0 0,0 0-1 0 0,-1-1 1 0 0,1 1-1 0 0,-1 0 23 0 0,1-19-174 0 0,-1 1-48 0 0,0 1 42 0 0,0-47-284 0 0,0 41 235 0 0,0 23 146 0 0,0 3-12 0 0,0 0-7 0 0,2 3-2 0 0,-1-1 91 0 0,1 0 1 0 0,-1 0 0 0 0,0 0 0 0 0,0 0 0 0 0,0 0 0 0 0,0 0-1 0 0,0 0 1 0 0,0 0 0 0 0,0 1 0 0 0,-1-1 0 0 0,1 2 12 0 0,2 9-24 0 0,2-2 18 0 0,3 3-56 0 0,4 12-38 0 0,-7-1 90 0 0,2-12 10 0 0,-7-12-1 0 0,1 0 0 0 0,0 0 0 0 0,0 1 0 0 0,-1-1 1 0 0,1 1-1 0 0,-1-1 0 0 0,1 1 0 0 0,-1-1 0 0 0,0 1 0 0 0,1-1 1 0 0,-1 1-1 0 0,0-1 0 0 0,0 1 1 0 0,0-1-4 0 0,0 0 0 0 0,0 1 0 0 0,0-1-1 0 0,1 1 1 0 0,-1-1 0 0 0,0 1 0 0 0,1-1 0 0 0,-1 0 0 0 0,1 1 0 0 0,-1-1 0 0 0,1 1 4 0 0,10 11-8 0 0,2 2 8 0 0,-13-13 0 0 0,1-1 0 0 0,-1 1 0 0 0,1-1 0 0 0,-1 1 0 0 0,0-1 0 0 0,0 1 0 0 0,0 0 0 0 0,0-1 0 0 0,0 1 0 0 0,0 0 0 0 0,0 20-27 0 0,0-22 25 0 0,0 0-1 0 0,0 1 1 0 0,0-1-1 0 0,0 0 1 0 0,0 0 0 0 0,0 0-1 0 0,0 0 1 0 0,0 0 0 0 0,0 0-1 0 0,0 1 1 0 0,0-1-1 0 0,-1 0 1 0 0,1 0 0 0 0,0 0-1 0 0,0 0 1 0 0,0 0 0 0 0,0 0-1 0 0,0 1 1 0 0,0-1-1 0 0,0 0 1 0 0,0 0 0 0 0,1 0-1 0 0,-1 0 1 0 0,0 0 0 0 0,0 0-1 0 0,0 1 1 0 0,0-1 0 0 0,0 0-1 0 0,0 0 1 0 0,0 0-1 0 0,0 0 1 0 0,0 0 0 0 0,0 0-1 0 0,0 0 1 0 0,0 1 0 0 0,0-1-1 0 0,1 0 1 0 0,-1 0-1 0 0,0 0 1 0 0,0 0 0 0 0,0 0-1 0 0,0 0 1 0 0,0 0 0 0 0,0 0-1 0 0,0 0 1 0 0,1 0-1 0 0,-1 0 1 0 0,0 0 0 0 0,0 0-1 0 0,0 0 1 0 0,0 0 0 0 0,0 0-1 0 0,1 0 1 0 0,-1 0 2 0 0,2 0-40 0 0,-1 0-14 0 0,1 0-23 0 0,-1 0-39 0 0,0 0-18 0 0,0 0-39 0 0,0 0-46 0 0,0 0-51 0 0,0 0-55 0 0,-1 0-51 0 0,0 0-46 0 0,1 0-40 0 0,-1 0-137 0 0,0 0-39 0 0,0 0-166 0 0,0 0-444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24.7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 10568 0 0,'0'0'233'0'0,"0"0"39"0"0,0 3 17 0 0,0 0-190 0 0,0-3-72 0 0,4 7 75 0 0,5 10 25 0 0,-7-12-116 0 0,3 2-14 0 0,1-3 51 0 0,-1-2 9 0 0,1 2 110 0 0,0 2 200 0 0,-4-5-76 0 0,-1 0-52 0 0,0 0-49 0 0,0 0-42 0 0,1-1-17 0 0,-1 0-42 0 0,1 0-24 0 0,0 0-15 0 0,2 0 42 0 0,-3 1-22 0 0,0-1 34 0 0,2 2 54 0 0,0 0 55 0 0,9 9 632 0 0,-8-7-526 0 0,-2-2-172 0 0,0 0-47 0 0,-1-1-57 0 0,0 0-56 0 0,2 2 271 0 0,-1 0-50 0 0,1-1-45 0 0,-1 0-38 0 0,3 2 55 0 0,5 0 61 0 0,-5-4-75 0 0,-3 0 158 0 0,1 2-11 0 0,7 8-34 0 0,-8-7-140 0 0,-2-3-62 0 0,0 0-12 0 0,0 0 1 0 0,0 0 8 0 0,0 0 14 0 0,0 0-12 0 0,0 0-4 0 0,0-3-1 0 0,1-18 22 0 0,0 8-53 0 0,5-1-20 0 0,-1 5 10 0 0,-3-6-8 0 0,-2 14-19 0 0,0 0 0 0 0,0 0-1 0 0,0 0 1 0 0,0 1 0 0 0,0-1 0 0 0,0 0 0 0 0,1 0-1 0 0,-1 0 1 0 0,0 1 0 0 0,0-1 0 0 0,0 0-1 0 0,1 0 1 0 0,-1 0 0 0 0,1 1 0 0 0,-1-1-3 0 0,6-3 10 0 0,-5 3-11 0 0,-1 1 1 0 0,1 0-1 0 0,-1 0 1 0 0,0-1 0 0 0,1 1-1 0 0,-1 0 1 0 0,1-1-1 0 0,-1 1 1 0 0,0 0-1 0 0,1-1 1 0 0,-1 1-1 0 0,0 0 1 0 0,0-1-1 0 0,1 1 1 0 0,-1-1-1 0 0,0 1 1 0 0,0 0-1 0 0,1-1 1 0 0,-1 1-1 0 0,0-1 1 0 0,0 1-1 0 0,0-1 1 0 0,0 1-1 0 0,0-1 1 0 0,0 1-1 0 0,0-1 1 0 0,0 1-1 0 0,0-1 1 0 0,0 1-1 0 0,0-1 1 0 0,0 1-1 0 0,0-1 1 0 0,0-5-30 0 0,1-4 0 0 0,14-5-25 0 0,-4 3-2 0 0,-4 9-39 0 0,2 3 59 0 0,-7 1 13 0 0,11 1-30 0 0,-3 4 38 0 0,-3-2 15 0 0,8 5 1 0 0,-13-5 0 0 0,-1 1 0 0 0,1-2 0 0 0,0 0 0 0 0,1 1 0 0 0,-1-1 0 0 0,1-1 0 0 0,0 1 0 0 0,2 2 0 0 0,-2-3 0 0 0,0 1 0 0 0,0 0 0 0 0,-1 0 0 0 0,1 0 0 0 0,-1 0 0 0 0,2 2 0 0 0,11 26 0 0 0,0-1 0 0 0,-3-8-3 0 0,-7-11-58 0 0,-4-7-8 0 0,-1 2-35 0 0,0-4-123 0 0,0-2 111 0 0,0 0-66 0 0,0 0-87 0 0,0 0 82 0 0,0 0-41 0 0,0 0-44 0 0,0 0-42 0 0,0 0-39 0 0,0 0-33 0 0,0 0-252 0 0,0 0-56 0 0,0 0-46 0 0,0 0-32 0 0,0 0-1384 0 0,0 0-1224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26.4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1 137 7080 0 0,'0'0'157'0'0,"0"0"23"0"0,2 2 13 0 0,11 8-22 0 0,-2-5-137 0 0,0 1-19 0 0,-5-2 72 0 0,-5-2 149 0 0,0-1-46 0 0,1-1-39 0 0,-1 1-36 0 0,1-1-1 0 0,0 0-42 0 0,3-1 55 0 0,-4 1-31 0 0,-1 0-6 0 0,6 0 374 0 0,0 0-42 0 0,0 1-41 0 0,0-1-36 0 0,5 1 216 0 0,1-1-88 0 0,1 0 13 0 0,7-5 164 0 0,3-5-292 0 0,-13 8-6 0 0,10 2-22 0 0,-19 0-321 0 0,-1 0 1 0 0,0 0-1 0 0,0 0 0 0 0,1 0 0 0 0,-1 0 1 0 0,0 0-1 0 0,1 0 0 0 0,-1 0 0 0 0,0 0 1 0 0,1 0-1 0 0,-1 0 0 0 0,0 0 0 0 0,1 0 0 0 0,-1 0 1 0 0,0-1-1 0 0,0 1 0 0 0,1 0 0 0 0,-1 0 1 0 0,0 0-1 0 0,0 0 0 0 0,1-1 0 0 0,-1 1 1 0 0,0 0-1 0 0,0 0 0 0 0,1 0 0 0 0,-1-1-9 0 0,4-2 73 0 0,0 0 1 0 0,0 1-1 0 0,0-1 0 0 0,0 1 0 0 0,1 0 1 0 0,3-2-74 0 0,13-6 202 0 0,-11 4-138 0 0,-1-2-36 0 0,3-4 44 0 0,-6 8-11 0 0,-1 4-47 0 0,0-1-7 0 0,10-24 57 0 0,-13 20-21 0 0,-2-8-32 0 0,0-2-11 0 0,-2 0 12 0 0,1 14-8 0 0,0-1 0 0 0,1 1 0 0 0,-1 0 0 0 0,0 0 0 0 0,0 0 0 0 0,0 0 0 0 0,0 0 0 0 0,0 1 0 0 0,0-1 0 0 0,0 0 0 0 0,0 0 0 0 0,-1 0-4 0 0,1 1 0 0 0,-1-1 1 0 0,0 0 0 0 0,1 1-1 0 0,-1 0 1 0 0,0-1 0 0 0,1 1-1 0 0,-1 0 1 0 0,0 0 0 0 0,1 0 0 0 0,-1 0-1 0 0,0 0 1 0 0,1 1 0 0 0,-1-1-1 0 0,0 0 1 0 0,1 1 0 0 0,-1-1 0 0 0,0 1-1 0 0,-16 12 0 0 0,-3-3 0 0 0,16-9 0 0 0,1 1 0 0 0,0 0 0 0 0,0 0 0 0 0,0 0 0 0 0,0 0 0 0 0,0 1 0 0 0,1-1 0 0 0,-2 2 0 0 0,-7 8 23 0 0,-3 3 59 0 0,-7 8 99 0 0,5 0-4 0 0,10-8-102 0 0,-1 8 225 0 0,2-8-101 0 0,3 8 44 0 0,4-10-57 0 0,6 0-8 0 0,-6-12-159 0 0,-1 0 0 0 0,1 1-1 0 0,0-1 1 0 0,0 1 0 0 0,-1-1-1 0 0,1 1 1 0 0,-1-1 0 0 0,1 1 0 0 0,-1-1-1 0 0,0 1 1 0 0,0-1 0 0 0,1 1-1 0 0,-1 1-18 0 0,3 10 160 0 0,4 1-35 0 0,-4-11-101 0 0,-1 0 0 0 0,0-1 0 0 0,1 1 1 0 0,-1 0-1 0 0,1-1 0 0 0,0 1 0 0 0,0-1 0 0 0,0 0 1 0 0,0 0-1 0 0,0 0 0 0 0,1 0 0 0 0,0-1-24 0 0,21 5 121 0 0,10 9 70 0 0,-25-11-164 0 0,-7-3-16 0 0,0 1-1 0 0,0-1 0 0 0,0 0 0 0 0,0 0 0 0 0,0-1 1 0 0,0 1-1 0 0,0 0 0 0 0,0-1 0 0 0,0 0 0 0 0,2 0-10 0 0,5 1 25 0 0,-7-1-15 0 0,1 1 0 0 0,-1-1 1 0 0,1 0-1 0 0,-1-1 0 0 0,1 1 1 0 0,-1 0-1 0 0,0-1 0 0 0,1 0 1 0 0,1 0-11 0 0,21-7 27 0 0,-17 6-2 0 0,0 1 0 0 0,0 0 1 0 0,0 0-1 0 0,4 1-25 0 0,-8 0-86 0 0,0-1 40 0 0,14-2 19 0 0,-11 0-11 0 0,1 1-101 0 0,-4 0 2 0 0,0 0-55 0 0,0 1-65 0 0,0-1-76 0 0,-3 1 76 0 0,1 0-38 0 0,-1 1-107 0 0,0-1-62 0 0,0 0-56 0 0,0-1-47 0 0,0 1-168 0 0,0-1-47 0 0,0 0-202 0 0,2-1-544 0 0</inkml:trace>
  <inkml:trace contextRef="#ctx0" brushRef="#br0" timeOffset="515.59">711 227 7312 0 0,'0'0'165'0'0,"0"0"22"0"0,0 0 9 0 0,1 0-59 0 0,1 0-8 0 0,0 0 320 0 0,1 0-43 0 0,0 0-39 0 0,-1 0-37 0 0,3 0 229 0 0,1 0-118 0 0,-1 0-118 0 0,0 0-69 0 0,3 0 63 0 0,6 0 83 0 0,-8 0-203 0 0,0 0 60 0 0,-1 0 83 0 0,-2 0-114 0 0,-1-2-13 0 0,5-3-164 0 0,0 2 49 0 0,-3 1-21 0 0,0 2 0 0 0,0-1 0 0 0,0 0-1 0 0,0 1 1 0 0,0-1 0 0 0,0 1-77 0 0,10 0 161 0 0,-14 0-159 0 0,5-2 158 0 0,5-8 0 0 0,-7 7-61 0 0,-1 2-35 0 0,1 0-25 0 0,-1 2-25 0 0,3-2 15 0 0,0-6 24 0 0,-5 7-50 0 0,0-1 0 0 0,0 1 0 0 0,0 0 0 0 0,1-1 0 0 0,-1 1 0 0 0,0 0 0 0 0,0-1 0 0 0,1 1 0 0 0,-1 0 0 0 0,0-1 0 0 0,0 1 0 0 0,1 0 0 0 0,-1 0 0 0 0,0-1 0 0 0,1 1 0 0 0,-1 0 0 0 0,0 0 0 0 0,1 0 0 0 0,-1-1 0 0 0,1 1 0 0 0,-1 0 0 0 0,0 0 0 0 0,1 0 0 0 0,-1 0 0 0 0,1 0 0 0 0,-1 0 0 0 0,0 0 0 0 0,1 0 1 0 0,-1 0-1 0 0,1 0 0 0 0,-1 0-3 0 0,3 0 72 0 0,-3-2 0 0 0,0 1-69 0 0,0 1 0 0 0,0-1 1 0 0,0 1-1 0 0,0-1 1 0 0,0 1-1 0 0,0-1 1 0 0,0 1-1 0 0,0-1 0 0 0,0 1 1 0 0,0-1-1 0 0,0 1 1 0 0,0-1-1 0 0,1 1 1 0 0,-1 0-1 0 0,0-1 0 0 0,0 1 1 0 0,1-1-1 0 0,-1 1 1 0 0,0 0-1 0 0,1-1 1 0 0,-1 1-1 0 0,0 0 0 0 0,1-1 1 0 0,-1 1-1 0 0,0 0 1 0 0,1-1-1 0 0,-1 1 1 0 0,1 0-1 0 0,-1 0 0 0 0,0 0 1 0 0,1-1-1 0 0,-1 1 1 0 0,1 0-1 0 0,-1 0 1 0 0,1 0-1 0 0,-1 0 0 0 0,1 0 1 0 0,-1 0-1 0 0,1 0 1 0 0,-1 0-1 0 0,1 0 1 0 0,-1 0-4 0 0,5-3 60 0 0,5-7-63 0 0,-7 5-56 0 0,-3-7 45 0 0,-3-3 14 0 0,1 9 0 0 0,-2-1 5 0 0,-5-11 43 0 0,-1 5-33 0 0,-12-9 109 0 0,12 12-92 0 0,2 2 24 0 0,-8-7 126 0 0,5 10-49 0 0,-2 3 36 0 0,8 2-137 0 0,-1 0 66 0 0,-18 0 387 0 0,16 0-343 0 0,7 0-135 0 0,1 0-1 0 0,-1-1 1 0 0,1 1 0 0 0,-1 0 0 0 0,1 0-1 0 0,0 0 1 0 0,-1 0 0 0 0,1 0 0 0 0,-1 0-1 0 0,1 0 1 0 0,-1 1 0 0 0,1-1 0 0 0,-1 0-1 0 0,1 0 1 0 0,-1 0 0 0 0,1 0 0 0 0,-1 1-1 0 0,1-1 1 0 0,0 0 0 0 0,-1 0 0 0 0,1 1-1 0 0,-1-1 1 0 0,1 0 0 0 0,0 1 0 0 0,-1-1-1 0 0,1 0 1 0 0,0 1 0 0 0,0-1 0 0 0,-1 0-1 0 0,1 1 1 0 0,0-1 0 0 0,-1 1-7 0 0,-3 5 94 0 0,-6-1 50 0 0,-5 23 160 0 0,10-18-191 0 0,0 3 14 0 0,-1 0 1 0 0,2-4-16 0 0,-6 9 48 0 0,5 7 0 0 0,-1-10-48 0 0,5-12-87 0 0,0 0 1 0 0,0 1-1 0 0,0-1 1 0 0,0 0-1 0 0,0 0 0 0 0,1 1 1 0 0,-1-1-1 0 0,1 2-25 0 0,0-4 13 0 0,0 1 0 0 0,0 0-1 0 0,0-1 1 0 0,1 1 0 0 0,-1-1 0 0 0,0 1-1 0 0,1-1 1 0 0,-1 1 0 0 0,1 0 0 0 0,-1-1-1 0 0,1 1 1 0 0,0-1 0 0 0,0 0 0 0 0,0 1-13 0 0,5 10 74 0 0,-5 4 0 0 0,-1 0 7 0 0,4-5 6 0 0,6 6 41 0 0,-7-4-64 0 0,-3-11-49 0 0,1 0-1 0 0,-1 0 1 0 0,1 1 0 0 0,-1-1 0 0 0,1 0-1 0 0,0 0 1 0 0,0 0 0 0 0,0 0 0 0 0,0 0-1 0 0,1 0 1 0 0,-1 0 0 0 0,0 0 0 0 0,1-1-1 0 0,-1 1-14 0 0,7 5 67 0 0,-3-2-5 0 0,-1-1-1 0 0,0 1 1 0 0,0-1 0 0 0,2 4-62 0 0,-2-1 47 0 0,8 7 91 0 0,2-5 43 0 0,1 3-8 0 0,-14-10-158 0 0,0-1 0 0 0,0 0-1 0 0,1 1 1 0 0,-1-1-1 0 0,0 0 1 0 0,1 0-1 0 0,-1 0 1 0 0,1 0-1 0 0,-1-1 1 0 0,1 1-1 0 0,-1 0 1 0 0,1 0 0 0 0,0-1-1 0 0,-1 1 1 0 0,1-1-1 0 0,0 0 1 0 0,0 1-1 0 0,-1-1 1 0 0,1 0-1 0 0,1 0-14 0 0,1 0 27 0 0,-1 1-1 0 0,1-1 1 0 0,0 1 0 0 0,0 0-1 0 0,-1 0 1 0 0,1 0-1 0 0,0 0 1 0 0,-1 1-1 0 0,1-1 1 0 0,2 3-27 0 0,-6-4 5 0 0,1 0 0 0 0,0 0 1 0 0,0 1-1 0 0,0-1 0 0 0,0 0 0 0 0,-1 0 1 0 0,1 0-1 0 0,0 0 0 0 0,0 0 0 0 0,0 0 1 0 0,0 0-1 0 0,0 0 0 0 0,-1 0 1 0 0,1 0-1 0 0,0-1 0 0 0,0 1 0 0 0,0 0 1 0 0,0 0-1 0 0,-1-1 0 0 0,1 1 1 0 0,0-1-1 0 0,0 1 0 0 0,-1-1 0 0 0,1 1 1 0 0,0-1-1 0 0,0 0-5 0 0,9-5 45 0 0,-5 6-27 0 0,-1-1 0 0 0,0 0-1 0 0,0 1 1 0 0,1 0-1 0 0,-1 0 1 0 0,3 0-18 0 0,3 0 41 0 0,-8 0-36 0 0,0 0-1 0 0,-1-1 1 0 0,1 1 0 0 0,0 0-1 0 0,-1-1 1 0 0,1 1 0 0 0,0-1 0 0 0,-1 0-1 0 0,1 1 1 0 0,-1-1 0 0 0,1 0-1 0 0,-1 0 1 0 0,0 0 0 0 0,1 0-1 0 0,-1 0 1 0 0,0 0 0 0 0,1 0 0 0 0,-1-1-1 0 0,0 1-4 0 0,15-12 36 0 0,-12 11-19 0 0,4-3 35 0 0,-5-1-49 0 0,-1 2-17 0 0,0 0-115 0 0,0 1 72 0 0,1 0 56 0 0,2-2 63 0 0,0 0-29 0 0,-2 1-103 0 0,0 0-82 0 0,-1 1-112 0 0,-1-1-61 0 0,0 0-110 0 0,-1 2 171 0 0,1 0-33 0 0,-1-1-35 0 0,0 1-37 0 0,0-11-897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25.5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197 17 12120 0 0,'0'0'356'0'0,"0"0"-130"0"0,0 0-103 0 0,1 0-33 0 0,1-2-52 0 0,8-8 30 0 0,-6 7 148 0 0,-1 2-51 0 0,3 3 52 0 0,0 8 46 0 0,-5-8-121 0 0,11 5 267 0 0,4 3 10 0 0,-9-3-206 0 0,-5-5-140 0 0,0 0 0 0 0,0 0-1 0 0,1 0 1 0 0,-2 0-1 0 0,1 0 1 0 0,0 1 0 0 0,0-1-1 0 0,-1 1 1 0 0,1-1 0 0 0,0 2-73 0 0,3 17 357 0 0,0-3-91 0 0,2 1-38 0 0,-2-11-121 0 0,0 4 36 0 0,-2-3-18 0 0,-1-1 21 0 0,-2 3 57 0 0,3 12 90 0 0,9 11 51 0 0,-9-28-263 0 0,-1 1-1 0 0,1-1 1 0 0,-1 1-1 0 0,0 0 1 0 0,-1 0-1 0 0,0 0 0 0 0,1 8-80 0 0,0 13 244 0 0,3-1-69 0 0,-2-18-99 0 0,-1 1 0 0 0,-1 0 0 0 0,1 9-76 0 0,-2-14 45 0 0,0 1 0 0 0,1-1 0 0 0,0 1 0 0 0,0-1 0 0 0,1 1 0 0 0,1 2-45 0 0,2 13 137 0 0,-3-5-88 0 0,-2 29 130 0 0,0-22-44 0 0,0 0 40 0 0,-3-21-115 0 0,-9 8-48 0 0,-1-7-1 0 0,11-3 13 0 0,2 2-113 0 0,0 8-58 0 0,-1-8 50 0 0,1-1 23 0 0,0-1-35 0 0,0 0-17 0 0,-1 0-35 0 0,1 0-42 0 0,-1 0-46 0 0,1 0 249 0 0,-1 0-299 0 0,0 0-47 0 0,0 0-44 0 0,0 0-40 0 0,-1-1-278 0 0,1 1-65 0 0,-1-1-52 0 0,1 0-37 0 0,0 0-325 0 0,0-2-34 0 0,0-5-2557 0 0</inkml:trace>
  <inkml:trace contextRef="#ctx0" brushRef="#br0" timeOffset="530.42">1 169 11544 0 0,'0'0'264'0'0,"0"0"34"0"0,0 0 20 0 0,0 0-41 0 0,0 0-209 0 0,2 0-40 0 0,28 0-8 0 0,-19 0 29 0 0,-10 0-17 0 0,1 0 0 0 0,0-1 0 0 0,-1 1 0 0 0,1 0 0 0 0,-1 0 0 0 0,1-1-1 0 0,-1 1 1 0 0,1-1 0 0 0,0 1 0 0 0,-1-1 0 0 0,1 1 0 0 0,-1-1 0 0 0,0 0-1 0 0,1 0-31 0 0,10-5 250 0 0,8 0 70 0 0,-1 2-61 0 0,0-4-39 0 0,-14 6-154 0 0,1 0-1 0 0,0 0 1 0 0,0 0 0 0 0,2 0-66 0 0,24-8 198 0 0,11-10-4 0 0,-8 11-45 0 0,10-2-16 0 0,-34 7-111 0 0,-1 1 1 0 0,1 1-1 0 0,0-1 0 0 0,0 2 0 0 0,0 0 1 0 0,10 0-23 0 0,-13 0 23 0 0,-1 1 0 0 0,0-1 1 0 0,1-1-1 0 0,-1 1 1 0 0,1-2-24 0 0,0 1 32 0 0,-1 0 1 0 0,0 1-1 0 0,1 0 1 0 0,-1 0 0 0 0,2 1-33 0 0,-7 0 5 0 0,42 0 146 0 0,-35 0-160 0 0,0 0-37 0 0,1 0-62 0 0,1 0-72 0 0,-1 0-87 0 0,1 0-101 0 0,1 2-139 0 0,-2 4 94 0 0,-2-2 113 0 0,-3-1 174 0 0,0-1-109 0 0,1 1-67 0 0,10 8-870 0 0,-11-5 729 0 0,-2-2 236 0 0,0 0 59 0 0,-1 1 23 0 0,-1 1-39 0 0,-1 16-469 0 0,0-11 412 0 0,-1-3 97 0 0,1 0 103 0 0,0 20-39 0 0,0-10 116 0 0,0-3 93 0 0,0-8-28 0 0,0 1 34 0 0,2 3 42 0 0,4 1 42 0 0,-1-5-93 0 0,1 6 148 0 0,-1-1-61 0 0,-1 1-10 0 0,-2 7 59 0 0,0-7-33 0 0,4-1 76 0 0,-1-4-127 0 0,0 5 238 0 0,-1-11-273 0 0,2 3 114 0 0,-1 15 169 0 0,-2-15-255 0 0,1-3-24 0 0,-1 1 18 0 0,-1-1 39 0 0,-2 3 64 0 0,1-3-100 0 0,-1 2 35 0 0,0 6 266 0 0,0-7-28 0 0,0-3-12 0 0,0 0-1 0 0,0 0-16 0 0,0 0-69 0 0,0 0-38 0 0,0 0-5 0 0,0 0-8 0 0,0 0-34 0 0,0 0-20 0 0,-6-1-12 0 0,2-1-74 0 0,-1-3-20 0 0,2 0-86 0 0,-4-6-17 0 0,2 7 1 0 0,4 4-43 0 0,0-1 1 0 0,0 1-1 0 0,0-1 0 0 0,0 1 0 0 0,0 0 1 0 0,0-1-1 0 0,1 0 0 0 0,-1 1 0 0 0,0-1 1 0 0,0 1-1 0 0,1-1 0 0 0,-1 0 0 0 0,0 0 1 0 0,1 1-1 0 0,-1-1 0 0 0,1 0 0 0 0,-1 0 1 0 0,1 0-1 0 0,-1 0-7 0 0,0-13 42 0 0,1 8-45 0 0,0 4 3 0 0,0-1 0 0 0,0 0 0 0 0,-1 1 0 0 0,1-1 0 0 0,-1 1 0 0 0,0 0 0 0 0,0-1 0 0 0,0 1 0 0 0,0 0 0 0 0,0-1 0 0 0,0 2 0 0 0,0-1 0 0 0,0 1 0 0 0,0-1 0 0 0,1 1 0 0 0,-1-1 0 0 0,1 1 0 0 0,-1-1 0 0 0,1 1 0 0 0,0-1 0 0 0,0 0 0 0 0,-1 1 0 0 0,1-1 0 0 0,0 1 0 0 0,0-1 0 0 0,1 0 0 0 0,-1 1 0 0 0,0-1 0 0 0,1-1 0 0 0,4-12 0 0 0,-3 12 0 0 0,-1 0 0 0 0,0 0 0 0 0,0 0 0 0 0,0-1 0 0 0,-1 1 0 0 0,1 0 0 0 0,-1 0 0 0 0,0-2 0 0 0,0 3 0 0 0,0 1 0 0 0,0-1 0 0 0,1 0 0 0 0,-1 1 0 0 0,0-1 0 0 0,1 1 0 0 0,-1-1 0 0 0,1 0 0 0 0,-1 1 0 0 0,1-1 0 0 0,-1 1 0 0 0,1 0 0 0 0,0-1 0 0 0,0 1 0 0 0,5-11 0 0 0,-3-1 0 0 0,-3 11 0 0 0,1 0 0 0 0,-1-1 0 0 0,1 1 0 0 0,0 0 0 0 0,-1 0 0 0 0,1 0 0 0 0,0 0 0 0 0,0 0 0 0 0,0 0 0 0 0,1 0 0 0 0,-1 0 0 0 0,0 0 0 0 0,1 1 0 0 0,0-1 0 0 0,5-6 0 0 0,-4 5-4 0 0,0 0 0 0 0,0 0 0 0 0,0 0 0 0 0,0 0 0 0 0,1 1 0 0 0,0-1 4 0 0,6-2-78 0 0,-8 4 49 0 0,0 1 0 0 0,0-2 0 0 0,1 1 1 0 0,-1 0-1 0 0,0 0 0 0 0,0-1 1 0 0,-1 1-1 0 0,1-1 0 0 0,0 0 29 0 0,7-5-125 0 0,1 0-43 0 0,11-4-269 0 0,-16 9 290 0 0,3-2-96 0 0,-2 2 104 0 0,6-3-128 0 0,-4 3 17 0 0,-3 1-58 0 0,-3 0 103 0 0,0 0-41 0 0,1 1-45 0 0,-1-1-41 0 0,-1 1-38 0 0,1-1-34 0 0,1 1-257 0 0,-2 0-57 0 0,2 0-837 0 0,-1 0-656 0 0,-1 0-1246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24.9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1 242 11600 0 0,'0'0'264'0'0,"2"3"34"0"0,2 2-158 0 0,7 12 241 0 0,-8-10-275 0 0,1 0-37 0 0,-1 0-65 0 0,-3-7-5 0 0,3 15 14 0 0,-4-15-13 0 0,1 1 0 0 0,0 0 0 0 0,0 0 0 0 0,0 0-1 0 0,0 0 1 0 0,1-1 0 0 0,-1 1 0 0 0,0 0 0 0 0,0 0-1 0 0,0 0 1 0 0,1-1 0 0 0,-1 1 0 0 0,0 0 0 0 0,1 0 0 0 0,-1-1 0 0 0,5 4 19 0 0,0-2 39 0 0,-1 0 26 0 0,1 0 33 0 0,-2 2 35 0 0,0 3 35 0 0,0 4 98 0 0,-1-4-7 0 0,1-2-34 0 0,1-2 21 0 0,2 1 71 0 0,2 1 32 0 0,0 2-52 0 0,6 9 201 0 0,-11-13-396 0 0,1 1-1 0 0,-1 0 1 0 0,1-1 0 0 0,-1 0 0 0 0,1 1 0 0 0,0-1-1 0 0,2 0-120 0 0,2 1 236 0 0,0 0-41 0 0,8 4 104 0 0,12 7 131 0 0,-15-10-222 0 0,-10 1-133 0 0,-3-5-74 0 0,0-1 0 0 0,0 0 0 0 0,0 0 0 0 0,0 0-1 0 0,0 0 1 0 0,0 1 0 0 0,0-1 0 0 0,0 0-1 0 0,0 0 1 0 0,0 0 0 0 0,0 0 0 0 0,0 1 0 0 0,0-1-1 0 0,0 0 1 0 0,0 0 0 0 0,1 0 0 0 0,-1 0 0 0 0,0 0-1 0 0,0 1 1 0 0,0-1 0 0 0,0 0 0 0 0,0 0-1 0 0,1 0 1 0 0,-1 0 0 0 0,0 0 0 0 0,0 0 0 0 0,0 0-1 0 0,0 0 1 0 0,0 1 0 0 0,1-1 0 0 0,-1 0 0 0 0,0 0-1 0 0,0 0 1 0 0,0 0 0 0 0,1 0 0 0 0,-1 0-1 0 0,25 1 88 0 0,-24-1-88 0 0,0 0 0 0 0,0 0 0 0 0,0 0 0 0 0,0 0 0 0 0,-1 0 0 0 0,1 0 0 0 0,0 0 0 0 0,0 0 0 0 0,0 0 0 0 0,-1-1 0 0 0,1 1 0 0 0,0 0 0 0 0,0-1 0 0 0,0 1 0 0 0,2-5-42 0 0,-1 0-60 0 0,-1 3-16 0 0,1 1 41 0 0,-1 0 27 0 0,1 1 24 0 0,0-1 5 0 0,-1 0-23 0 0,0 0-29 0 0,0 0-45 0 0,0-1-112 0 0,-1 0-112 0 0,0 0 121 0 0,1 0-37 0 0,-1 0-39 0 0,0-1-43 0 0,0 3 63 0 0,0-1-36 0 0,0-2-409 0 0,0 1 107 0 0,0 0-50 0 0,0-2-773 0 0,0-2-601 0 0,0-3-1148 0 0</inkml:trace>
  <inkml:trace contextRef="#ctx0" brushRef="#br0" timeOffset="253.26">182 0 10192 0 0,'2'0'230'0'0,"0"0"-149"0"0,2 0-77 0 0,-2 0 81 0 0,-1 0 3 0 0,0 0 39 0 0,0 0 47 0 0,1 0 55 0 0,-2 1-165 0 0,0 1-37 0 0,0-1-25 0 0,0 1-1 0 0,1-1 1 0 0,-1 1-1 0 0,0-1 1 0 0,1 1 0 0 0,-1-1-1 0 0,1 1 1 0 0,0-1-1 0 0,-1 0 1 0 0,1 1 0 0 0,0-1-1 0 0,0 0 1 0 0,0 0-2 0 0,4 5 74 0 0,-3-4 62 0 0,-2 4 162 0 0,1 5-12 0 0,3 1 48 0 0,-1-4-71 0 0,2 1 41 0 0,-3-2-4 0 0,-1 0-72 0 0,0 2-23 0 0,-2 3 26 0 0,0-4-30 0 0,1 6 189 0 0,0-2-97 0 0,-1-1-82 0 0,2 17 262 0 0,2-15-226 0 0,0 1-28 0 0,3 10 140 0 0,-5-20-303 0 0,0-1 0 0 0,-1 1 0 0 0,0 0 1 0 0,0 0-1 0 0,0 0 0 0 0,0 0 0 0 0,0 0 0 0 0,-1 0-56 0 0,-5 18 327 0 0,5-16-213 0 0,-1 0-1 0 0,1 0 1 0 0,0 0-1 0 0,0 0 1 0 0,1 0-1 0 0,-1 2-113 0 0,1 26 370 0 0,0 56 640 0 0,0-62-747 0 0,0-1-62 0 0,0-18-100 0 0,-1 0 0 0 0,0 0 0 0 0,-1 0-1 0 0,-1 5-100 0 0,1-4 102 0 0,0 1-1 0 0,0-1 0 0 0,1 0 0 0 0,0 7-101 0 0,2-8 34 0 0,-1-5-20 0 0,0-1-1 0 0,1 1 1 0 0,-1-1-1 0 0,-1 1 1 0 0,1-1 0 0 0,0 1-1 0 0,-1-1 1 0 0,0 0-1 0 0,0 2-13 0 0,-4 5 29 0 0,4-7-24 0 0,0 0 0 0 0,0 0-1 0 0,0 0 1 0 0,0 0 0 0 0,0 0 0 0 0,0 0 0 0 0,1 1 0 0 0,-1-1-1 0 0,1 2-4 0 0,0-3 1 0 0,0 0 0 0 0,0-1 0 0 0,-1 1 1 0 0,1 0-1 0 0,0-1 0 0 0,-1 1 0 0 0,0 0 0 0 0,1-1 0 0 0,-1 1 0 0 0,0-1 0 0 0,0 1 0 0 0,1-1 0 0 0,-2 1-1 0 0,-3 10-16 0 0,3-2-66 0 0,2-8-25 0 0,0-1 54 0 0,0 3 29 0 0,0-3-27 0 0,0 0-22 0 0,0 0-45 0 0,0 1-69 0 0,0-1-76 0 0,0 1-89 0 0,0 1-102 0 0,0 10-580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49:49.0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 13 10880 0 0,'0'0'248'0'0,"0"0"34"0"0,0 3 20 0 0,0 7-38 0 0,0-8-199 0 0,-3-1-37 0 0,-3 0 8 0 0,1 4-80 0 0,4 0 33 0 0,1 0 37 0 0,0-1 28 0 0,0 1 35 0 0,0 2 102 0 0,1-1-82 0 0,1 0 57 0 0,10 9 498 0 0,-4-6-281 0 0,-3-2-222 0 0,-3-2-74 0 0,-2-5-65 0 0,0 1-1 0 0,1 0 0 0 0,-1-1 1 0 0,0 1-1 0 0,0 0 0 0 0,1-1 1 0 0,-1 1-1 0 0,1-1 0 0 0,-1 1 1 0 0,0-1-1 0 0,1 1 0 0 0,-1-1 1 0 0,1 1-1 0 0,-1-1 0 0 0,1 0 1 0 0,0 1-1 0 0,-1-1 0 0 0,1 0 1 0 0,-1 1-1 0 0,1-1 0 0 0,0 0 0 0 0,0 0-21 0 0,3 3 87 0 0,5 1 81 0 0,5 4 139 0 0,0 0-6 0 0,-5-3-141 0 0,-7-4-97 0 0,1 0 0 0 0,0-1 0 0 0,-1 1 0 0 0,1-1 0 0 0,0 1 0 0 0,0-1 0 0 0,0 0 0 0 0,-1 0 0 0 0,1 0 0 0 0,3-1-63 0 0,8 0 190 0 0,-4 2-111 0 0,15 0 126 0 0,-22-1-169 0 0,-1 0-1 0 0,0 0 1 0 0,1 0-1 0 0,-1-1 1 0 0,1 1 0 0 0,-1-1-1 0 0,1 0 1 0 0,0 0-36 0 0,20-10 184 0 0,15-8 65 0 0,-36 17-239 0 0,0 1-1 0 0,0 0 1 0 0,1-1 0 0 0,-1 1-1 0 0,-1-1 1 0 0,1 0-1 0 0,0 0 1 0 0,0 0 0 0 0,-1 0-1 0 0,1 0 1 0 0,-1 0 0 0 0,1 0-1 0 0,-1 0 1 0 0,0-1-1 0 0,0 1 1 0 0,0 0 0 0 0,0-1-1 0 0,-1 1 1 0 0,1-2-10 0 0,2-1 56 0 0,1 1-72 0 0,0 0 37 0 0,-1-5 58 0 0,-2-12-7 0 0,-1-4-63 0 0,0 18-14 0 0,0 7 2 0 0,0 1 1 0 0,0-1-1 0 0,0 0 0 0 0,0 1 1 0 0,0-1-1 0 0,0 1 1 0 0,0-1-1 0 0,0 0 0 0 0,0 1 1 0 0,0-1-1 0 0,1 1 1 0 0,-1-1-1 0 0,0 0 1 0 0,0 1-1 0 0,0-1 0 0 0,0 0 1 0 0,1 1-1 0 0,-1-1 1 0 0,0 0-1 0 0,0 1 0 0 0,1-1 1 0 0,-1 0-1 0 0,0 1 1 0 0,1-1-1 0 0,-1 0 0 0 0,0 0 1 0 0,1 1-1 0 0,-1-1 1 0 0,0 0-1 0 0,1 0 0 0 0,-1 0 3 0 0,7 5-18 0 0,6 19-54 0 0,-11-20 65 0 0,-1-2 2 0 0,0 0-1 0 0,-1 0 0 0 0,1 0 0 0 0,-1 1 1 0 0,1-1-1 0 0,-1 0 0 0 0,0 0 0 0 0,0 1 0 0 0,0-1 1 0 0,0 2 5 0 0,1 12-13 0 0,9 5-30 0 0,-5 4 32 0 0,5-5-2 0 0,-5 8-40 0 0,-3-21 48 0 0,27 94-4 0 0,-4-13 9 0 0,-23-75 1 0 0,-1 1-1 0 0,0-1 0 0 0,-1 0 0 0 0,-1 12 0 0 0,0 3 10 0 0,1-21-2 0 0,0-1 1 0 0,-1 1-1 0 0,0-1 0 0 0,0 0 0 0 0,-1 1 0 0 0,1-1 0 0 0,-2 1-8 0 0,-1 7 37 0 0,0-2 14 0 0,-4 4 56 0 0,-20 28 306 0 0,21-33-313 0 0,-10 8 168 0 0,-10 1 66 0 0,8-7-86 0 0,6-2-50 0 0,7-5-66 0 0,-1 0-35 0 0,5-4-65 0 0,0 0-1 0 0,-1 0 1 0 0,1-1 0 0 0,-1 1-1 0 0,0-1 1 0 0,1 1-1 0 0,-2-1-31 0 0,-8 3 124 0 0,-5-3 110 0 0,-67-1 567 0 0,66 0-688 0 0,4 0-59 0 0,-3-2 51 0 0,-1-4-73 0 0,8 1-19 0 0,7 4-5 0 0,1 1-2 0 0,-1-1-1 0 0,1 1 0 0 0,0-1 0 0 0,-1 0 1 0 0,1 0-1 0 0,0 0 0 0 0,0-1 1 0 0,0 1-1 0 0,0 0 0 0 0,0-1 0 0 0,0 1 1 0 0,0-1-1 0 0,0 0-5 0 0,-1-1 8 0 0,1 1 0 0 0,-1 0 0 0 0,0 0 0 0 0,-1 0 1 0 0,1 0-1 0 0,-1 0-8 0 0,0 0 0 0 0,1 0 1 0 0,0 0 0 0 0,0 0 0 0 0,0 0 0 0 0,0 0-1 0 0,-1-1 0 0 0,-12-8 9 0 0,9 8-37 0 0,2-1-86 0 0,1-1-256 0 0,-5-14-573 0 0,7 15 681 0 0,0 0-43 0 0,1 1 12 0 0,1 1 46 0 0,-1 0-64 0 0,1 0-77 0 0,-1 0-90 0 0,0 1 24 0 0,0-1-60 0 0,0 1-52 0 0,0-1-46 0 0,-1 0-175 0 0,1 0-44 0 0,-1 0-212 0 0,-2-1-570 0 0,4 3 1612 0 0</inkml:trace>
  <inkml:trace contextRef="#ctx0" brushRef="#br0" timeOffset="34581.28">499 845 10192 0 0,'-2'-2'54'0'0,"-1"-1"-30"0"0,0 0 6 0 0,1 1 43 0 0,0-1 46 0 0,-1 1 71 0 0,3 2 89 0 0,0 0-30 0 0,0 0-223 0 0,0 0-37 0 0,0 0-25 0 0,0 0-34 0 0,0 0-142 0 0,0 0 53 0 0,0 0-41 0 0,0 0-45 0 0,0 0-41 0 0,0 0-392 0 0,0 0-278 0 0,0 0-635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22.9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11072 0 0,'0'0'324'0'0,"3"3"-3"0"0,2 2-238 0 0,0 2-49 0 0,-1 2-21 0 0,3 4-8 0 0,-3-4 28 0 0,-2 6 156 0 0,1 0 58 0 0,-1-11-169 0 0,6 12 154 0 0,-3-8 15 0 0,-1-6-82 0 0,2 3 169 0 0,-1 15 251 0 0,5-10 21 0 0,-7 0-308 0 0,-1 1-35 0 0,5-4 50 0 0,-6-7-302 0 0,-1 1 1 0 0,0-1 0 0 0,1 0 0 0 0,-1 0-1 0 0,1 1 1 0 0,-1-1 0 0 0,0 0-1 0 0,1 1 1 0 0,-1-1 0 0 0,0 1-1 0 0,0-1 1 0 0,1 0 0 0 0,-1 1-1 0 0,0-1 1 0 0,0 1 0 0 0,0-1 0 0 0,1 1-1 0 0,-1-1 1 0 0,0 1 0 0 0,0-1-1 0 0,0 1 1 0 0,0-1 0 0 0,0 1-1 0 0,0-1 1 0 0,0 1 0 0 0,0-1-1 0 0,0 1 1 0 0,0-1 0 0 0,0 1-12 0 0,1 9 190 0 0,5 1-5 0 0,0 2 22 0 0,-4 1 20 0 0,-3-11-185 0 0,1-3-35 0 0,5 7 52 0 0,3 10 54 0 0,-5-8-123 0 0,-3-3-97 0 0,0 0-120 0 0,0 1-82 0 0,0 0-134 0 0,0 1-279 0 0,0-5-319 0 0</inkml:trace>
  <inkml:trace contextRef="#ctx0" brushRef="#br0" timeOffset="403.81">257 0 9184 0 0,'3'3'208'0'0,"-1"0"-148"0"0,2 0 41 0 0,6 7 266 0 0,-5-6-241 0 0,-2-1-64 0 0,0-1-69 0 0,4 1 46 0 0,-7-3-38 0 0,1 0-1 0 0,-1 0 0 0 0,1 0 0 0 0,-1 1 0 0 0,1-1 0 0 0,-1 0 0 0 0,1 0 0 0 0,-1 1 0 0 0,0-1 0 0 0,1 0 0 0 0,-1 0 0 0 0,1 1 1 0 0,-1-1-1 0 0,0 1 0 0 0,1-1 0 0 0,-1 0 0 0 0,0 1 0 0 0,0-1 0 0 0,1 1 0 0 0,-1-1 0 0 0,0 0 0 0 0,0 1 0 0 0,0-1 1 0 0,1 1-1 0 0,-1-1 0 0 0,0 1 0 0 0,0-1 0 0 0,0 1 0 0 0,0-1 0 0 0,0 1 0 0 0,0-1 0 0 0,0 1 0 0 0,0-1 0 0 0,0 1 0 0 0,0-1 1 0 0,0 1-1 0 0,0-1 0 0 0,-1 1 0 0 0,2 6 20 0 0,1 0 39 0 0,6 2 150 0 0,1-4 26 0 0,5 1 182 0 0,0 0 38 0 0,-6-1-184 0 0,2 8 632 0 0,2-10-400 0 0,-10-2-420 0 0,0-1 0 0 0,1 1 0 0 0,-1-1 0 0 0,0 1 0 0 0,0 0 0 0 0,0 0 0 0 0,0 0 0 0 0,0 0 1 0 0,0 1-1 0 0,0-1 0 0 0,0 0 0 0 0,1 2-83 0 0,10 10 417 0 0,17 17 689 0 0,-20-20-777 0 0,1 1-80 0 0,-6-6-177 0 0,-1-1-43 0 0,-2-1 122 0 0,-1-1-75 0 0,0 0-49 0 0,-1 2-21 0 0,-1-1 58 0 0,1-1 85 0 0,0-1-28 0 0,0 0 37 0 0,0-1-2 0 0,0 2-73 0 0,0 0-49 0 0,0 4-25 0 0,0-4 29 0 0,0-1 22 0 0,0 0 36 0 0,0 0 44 0 0,0-1 52 0 0,-3 0-8 0 0,-9-2-106 0 0,-1-9-53 0 0,11 9 44 0 0,-1-1-11 0 0,-8-3-37 0 0,-3-3 48 0 0,-1-18-53 0 0,14 25-15 0 0,0 0-1 0 0,0 0 1 0 0,1-1-1 0 0,-1 1 1 0 0,1 0-1 0 0,0 0 1 0 0,-1 0-1 0 0,1 0 1 0 0,0 0-1 0 0,0-1 1 0 0,0 1-1 0 0,1 0 1 0 0,-1 0-1 0 0,0 0 1 0 0,1-2-1 0 0,14-30 60 0 0,-12 28-45 0 0,9-9 12 0 0,-11 14-29 0 0,3-3-23 0 0,0 0-1 0 0,0 0 0 0 0,1 1 1 0 0,-1-1-1 0 0,1 1 26 0 0,-2 1-10 0 0,0 1 0 0 0,-1 0 1 0 0,1 0-1 0 0,0 1 0 0 0,-1-1 0 0 0,1 0 0 0 0,0 1 0 0 0,0 0 0 0 0,0 0 0 0 0,-1 0 0 0 0,2 0 10 0 0,21 0-106 0 0,10 0 49 0 0,-33 0 53 0 0,0 0 0 0 0,-1 0 0 0 0,1 0-1 0 0,-1 1 1 0 0,1-1 0 0 0,-1 0 0 0 0,1 1-1 0 0,-1 0 1 0 0,1-1 0 0 0,-1 1 0 0 0,1 0-1 0 0,-1 0 1 0 0,0-1 0 0 0,1 2 4 0 0,6 2-1 0 0,2 1 1 0 0,-8-4-1 0 0,0 0 0 0 0,0 0 0 0 0,0 0 0 0 0,0 0-1 0 0,0 0 1 0 0,0 1 0 0 0,0-1 0 0 0,0 1 0 0 0,0 0 1 0 0,10 10-37 0 0,-7-8 34 0 0,0 0 1 0 0,-1 0-1 0 0,0 1 0 0 0,0 0 0 0 0,0-1 0 0 0,1 3 3 0 0,0 6-16 0 0,-2-11-6 0 0,4 3-20 0 0,-4 5 29 0 0,-3 7-55 0 0,-1 12-59 0 0,1-29-75 0 0,0 0 81 0 0,0 1 69 0 0,0-1 57 0 0,0 2 111 0 0,0 0 195 0 0,0-1-201 0 0,0 1-50 0 0,0-1-74 0 0,0 0-41 0 0,0-1-47 0 0,0 1-55 0 0,0 0-90 0 0,0-1-85 0 0,0 1-94 0 0,0 0-105 0 0,0-1-113 0 0,0 1-122 0 0,0-1 334 0 0,0 0-35 0 0,0 0-35 0 0,0 0-36 0 0,0 0-1606 0 0,0 0-1221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21.2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11256 0 0,'0'2'256'0'0,"-1"10"18"0"0,0 5 79 0 0,2-5-154 0 0,0-3-89 0 0,2-1-73 0 0,3 5-34 0 0,5 8 16 0 0,-5-6 76 0 0,-3-3 75 0 0,-2 0 115 0 0,1 1 172 0 0,4 0 90 0 0,0-1-42 0 0,-5-2-91 0 0,0-4-244 0 0,0-1-34 0 0,1 1-6 0 0,3 1 22 0 0,0 4 64 0 0,-3-3-16 0 0,0-3 54 0 0,4 3-170 0 0,2 2-46 0 0,3 2 15 0 0,-9-9-66 0 0,-1-1-57 0 0,-1 0-16 0 0,1-1-45 0 0,-1 0-51 0 0,1 0-60 0 0,0 0 0 0 0,0 0-40 0 0,0-1-38 0 0,0 0-32 0 0,1 1-232 0 0,0-1-55 0 0,0 0-755 0 0,-2 0 1394 0 0,2 0-1990 0 0,-1 0-1128 0 0</inkml:trace>
  <inkml:trace contextRef="#ctx0" brushRef="#br0" timeOffset="291.26">244 31 10336 0 0,'0'3'233'0'0,"0"0"-133"0"0,0 0-49 0 0,-1-1 0 0 0,1 0 0 0 0,0 0 0 0 0,1 1 0 0 0,-1-1 0 0 0,0 0 0 0 0,1 0 0 0 0,-1 0 0 0 0,1 2-51 0 0,4 4 135 0 0,1 2-14 0 0,-4 2-89 0 0,-2 3-28 0 0,0 13-1 0 0,1-19 34 0 0,1-3 36 0 0,1 1 72 0 0,0-1 63 0 0,-1-2-1 0 0,0 1 36 0 0,0 6 342 0 0,-1-4-224 0 0,1-1-40 0 0,3 4 224 0 0,0-3-173 0 0,0 6 320 0 0,5-8-42 0 0,-6 1-237 0 0,0 2-67 0 0,0-1-83 0 0,-1-3-36 0 0,-2-3 19 0 0,0 0-63 0 0,0 1-55 0 0,-1-2-47 0 0,1 2-32 0 0,-1-1-56 0 0,-1 2-147 0 0,1-2 158 0 0,0 0 53 0 0,-1 0 55 0 0,1 0 67 0 0,0-1 78 0 0,0 1 91 0 0,0 0 101 0 0,0 0 115 0 0,0-1-236 0 0,1 1 32 0 0,0 0-223 0 0,2-1-66 0 0,4-3-35 0 0,-6 2-2 0 0,0 0-22 0 0,-1-1 1 0 0,1 1 0 0 0,-1-1 0 0 0,1 1 0 0 0,-1-1-1 0 0,0 1 1 0 0,0-1 0 0 0,0 0 0 0 0,0 1 0 0 0,0-1-1 0 0,0 1 1 0 0,0-2-13 0 0,0-3 41 0 0,2-12 51 0 0,0 12-70 0 0,0 0-7 0 0,0 0 0 0 0,0-1 1 0 0,0 1-1 0 0,-1-1 1 0 0,0 0-1 0 0,-1 1 1 0 0,1-1-16 0 0,-1 5 0 0 0,0 1 1 0 0,0-1 0 0 0,0 1 0 0 0,1-1-1 0 0,-1 1 1 0 0,1-1 0 0 0,-1 0 0 0 0,1 1-1 0 0,-1 0 1 0 0,1-1 0 0 0,0 1 0 0 0,0-1-1 0 0,0 1 1 0 0,0 0-1 0 0,3-7 0 0 0,1-3 0 0 0,-5 10 0 0 0,0 0 0 0 0,1 0 0 0 0,-1 0 0 0 0,1 0 0 0 0,-1 0 0 0 0,1 0 0 0 0,-1 0 0 0 0,1 0 0 0 0,0 0 0 0 0,-1 0 0 0 0,1 0 0 0 0,0 1 0 0 0,0-1 0 0 0,0 0 0 0 0,-1 0 0 0 0,1 1 0 0 0,0-1 0 0 0,1 0 0 0 0,3-1 2 0 0,-5 2-4 0 0,1-1-1 0 0,0 1 0 0 0,-1 0 1 0 0,1 0-1 0 0,-1-1 0 0 0,1 1 1 0 0,0-1-1 0 0,-1 1 0 0 0,1 0 1 0 0,-1-1-1 0 0,1 1 0 0 0,-1-1 1 0 0,0 1-1 0 0,1-1 0 0 0,-1 1 1 0 0,1-1-1 0 0,-1 1 0 0 0,0-1 1 0 0,1 0-1 0 0,-1 1 0 0 0,0-1 1 0 0,0 0 2 0 0,3-4-17 0 0,7-7-14 0 0,-4 8-46 0 0,3 5 72 0 0,-7-1-9 0 0,0 0 6 0 0,22 2-74 0 0,-22-2 79 0 0,-1 1-1 0 0,0-1 0 0 0,0 0 1 0 0,0 1-1 0 0,-1-1 0 0 0,1 1 0 0 0,0-1 1 0 0,0 1-1 0 0,0 0 0 0 0,0-1 1 0 0,0 1-1 0 0,-1 0 0 0 0,1 0 1 0 0,0-1-1 0 0,0 1 0 0 0,-1 0 1 0 0,1 0-1 0 0,-1 0 0 0 0,1 0 4 0 0,4 9-19 0 0,-4-7 12 0 0,0-1 0 0 0,0 0 0 0 0,0 0 0 0 0,0 0 0 0 0,0 0 0 0 0,1 0 0 0 0,-1 0 0 0 0,1 0 0 0 0,0 0 7 0 0,10 10-22 0 0,9 8-39 0 0,-11-7 50 0 0,20 48 11 0 0,-25-31 0 0 0,5-13 0 0 0,-9-8 0 0 0,1-1 0 0 0,10 18 0 0 0,-9-10-14 0 0,-1-2-60 0 0,8-1-48 0 0,-8-11 31 0 0,-2-2 18 0 0,1 0-36 0 0,-1 1-16 0 0,0-1-37 0 0,0 0-42 0 0,0 0-47 0 0,0 0-51 0 0,0 0-48 0 0,0 0-44 0 0,0 0-40 0 0,0 0-282 0 0,0 0-67 0 0,0 0-51 0 0,0 0-38 0 0,0 0-329 0 0,0 0-34 0 0,0 0-2586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1:53.0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16 106 6504 0 0,'-1'0'114'0'0,"0"0"-68"0"0,-1 0-75 0 0,0 0-119 0 0,1 0 117 0 0,0 0 62 0 0,0 0 90 0 0,0 0 88 0 0,-1 0 117 0 0,2 0-113 0 0,-1 0 36 0 0,0 0 40 0 0,0 0 42 0 0,1 3 122 0 0,0 0-296 0 0,0-1-90 0 0,0-1-1 0 0,0 1 1 0 0,0 0 0 0 0,0 0-1 0 0,0-1 1 0 0,0 1-1 0 0,0 0 1 0 0,1 0 0 0 0,-1-1-1 0 0,1 1 1 0 0,0 1-67 0 0,9 2 440 0 0,-7-1-221 0 0,0 2-36 0 0,1 2 3 0 0,1 4 50 0 0,0 13 146 0 0,2-10-77 0 0,1 6 130 0 0,-4-9-288 0 0,5 11 159 0 0,-1 0-10 0 0,-4-11-167 0 0,5 8 203 0 0,-3-5-112 0 0,0 11 52 0 0,7-1 133 0 0,-3-7-126 0 0,-9-16-252 0 0,-1 0 1 0 0,1 0-1 0 0,0 0 1 0 0,-1 0-1 0 0,0 0 1 0 0,1 0-1 0 0,-1 0 1 0 0,0 2-28 0 0,2 7 126 0 0,4 2 13 0 0,-1-5-3 0 0,-3 2 89 0 0,-2-7 78 0 0,1 0-54 0 0,-1-1-102 0 0,0 0-63 0 0,0 1-51 0 0,-1-1 0 0 0,1-1 24 0 0,0 1 152 0 0,0 1-32 0 0,0-2-120 0 0,0 0-49 0 0,0 2-22 0 0,0-1 87 0 0,0 1 98 0 0,0-2-36 0 0,0 0 40 0 0,-2-1 109 0 0,1 0-271 0 0,1 0-1 0 0,0 0 0 0 0,-1 0 0 0 0,1 0 0 0 0,-1 0 0 0 0,1 0 0 0 0,0 0 0 0 0,-1 0 0 0 0,1 0 0 0 0,-1 0 0 0 0,1 0 0 0 0,0 0 0 0 0,-1 0 1 0 0,1-1-1 0 0,0 1 0 0 0,-1 0 0 0 0,1 0 0 0 0,0 0 0 0 0,-1-1 0 0 0,1 1 0 0 0,0 0 0 0 0,-1-1 0 0 0,1 1 0 0 0,0 0 0 0 0,0 0 0 0 0,-1-1 1 0 0,1 1-1 0 0,0-1 0 0 0,0 1 0 0 0,0 0 0 0 0,-1-1-12 0 0,-3-5 153 0 0,-1 3-111 0 0,0 1-36 0 0,-13-26-6 0 0,16 25 0 0 0,-1 0 0 0 0,1 0 0 0 0,0 0 0 0 0,0 0 0 0 0,0 0 0 0 0,0-2 0 0 0,0 2 0 0 0,1 0 0 0 0,-1-1 0 0 0,0 1 0 0 0,-1 0 0 0 0,1 0 0 0 0,-1 0 0 0 0,0 0 0 0 0,1 0 0 0 0,0 0 0 0 0,0 0 0 0 0,0-1 0 0 0,0 1 0 0 0,0-1 0 0 0,0 0 0 0 0,0 1 0 0 0,0 0 0 0 0,0 0 0 0 0,0 0 0 0 0,0 0 0 0 0,-1-1 0 0 0,1 3 0 0 0,1-1 0 0 0,-1 1 0 0 0,1 0 0 0 0,0-1 0 0 0,0 0 0 0 0,0 1 0 0 0,0-1 0 0 0,0 0 0 0 0,0 1 0 0 0,0-1 0 0 0,0-1 0 0 0,-1-25 0 0 0,2 18 0 0 0,-1 6 0 0 0,1-1 0 0 0,-1 1 0 0 0,1-1 0 0 0,0 0 0 0 0,1 1 0 0 0,-1-1 0 0 0,1 1 0 0 0,0-1 0 0 0,1-2 0 0 0,28-53 0 0 0,-27 57 0 0 0,-1 0 0 0 0,1 1 0 0 0,0-1 0 0 0,0 1 0 0 0,0 0 0 0 0,0 0 0 0 0,0 0 0 0 0,1 0 0 0 0,-1 1 0 0 0,3-2 0 0 0,1 0 0 0 0,53-27 0 0 0,-58 29 0 0 0,0 1 0 0 0,0-1 0 0 0,-1 1 0 0 0,1-1 0 0 0,0 1 0 0 0,0 0 0 0 0,0 0 0 0 0,0 0 0 0 0,-1 0 0 0 0,1 0 0 0 0,1 0 0 0 0,-1 1 0 0 0,0-1 0 0 0,0 0 0 0 0,-1 0 0 0 0,1 0 0 0 0,0 0 0 0 0,0 0 0 0 0,0-1 0 0 0,0 1 0 0 0,-1-1 0 0 0,1 1 0 0 0,1-1 0 0 0,4-4 0 0 0,-5 4 0 0 0,-1 0 0 0 0,0 0 0 0 0,1 1 0 0 0,-1-1 0 0 0,1 0 0 0 0,-1 1 0 0 0,1-1 0 0 0,-1 1 0 0 0,1-1 0 0 0,-1 1 0 0 0,1 0 0 0 0,0-1 0 0 0,-1 1 0 0 0,1 0 0 0 0,1 0 0 0 0,52 0 0 0 0,-51 0-209 0 0,0 0 80 0 0,-1 0 70 0 0,1 0 59 0 0,-1 0 45 0 0,1 0 34 0 0,10 0 433 0 0,-10 0-418 0 0,0 0-85 0 0,-1 0-56 0 0,0 0-47 0 0,-1 0-54 0 0,1 0-61 0 0,-1 0-89 0 0,1 0-85 0 0,0 0-93 0 0,0 0-101 0 0,0 0-110 0 0,0 0-116 0 0,0 0-126 0 0,-1 0 415 0 0,-1 0-34 0 0,5 0-1557 0 0,3 0-1194 0 0</inkml:trace>
  <inkml:trace contextRef="#ctx0" brushRef="#br0" timeOffset="626.49">924 76 5840 0 0,'0'0'132'0'0,"-3"-3"17"0"0,-1 0-79 0 0,-16-16 188 0 0,19 19-251 0 0,0-1 0 0 0,-1 0-1 0 0,1 1 1 0 0,0-1 0 0 0,0 1 0 0 0,0-1-1 0 0,-1 1 1 0 0,1-1 0 0 0,0 1 0 0 0,-1 0 0 0 0,1 0-1 0 0,0 0-6 0 0,-1-1 135 0 0,-1-1 154 0 0,-10-7 273 0 0,-12-3 383 0 0,5 3-305 0 0,12 4-430 0 0,-2 0 80 0 0,-3 2 69 0 0,1 3-9 0 0,1 0-98 0 0,1 0-68 0 0,-15 0 187 0 0,17 0-227 0 0,-1 0 35 0 0,2 1-27 0 0,1 1-43 0 0,-4 3 10 0 0,3 0-89 0 0,-3-1-17 0 0,7-3-13 0 0,1 0 0 0 0,0 0 0 0 0,0 1 0 0 0,0-1 0 0 0,0 0 0 0 0,0 1 0 0 0,0-1 1 0 0,0 1-1 0 0,0 0 0 0 0,-3 3 3 0 0,-14 13 83 0 0,13-14-85 0 0,1-1 8 0 0,5-3-7 0 0,-1 0 0 0 0,1 0 0 0 0,-1 0 0 0 0,0 1 0 0 0,1-1 0 0 0,-1 0 0 0 0,1 1 0 0 0,-1-1 0 0 0,1 1 0 0 0,-1-1 0 0 0,1 1 0 0 0,-1-1 0 0 0,1 1-1 0 0,-1-1 1 0 0,1 1 0 0 0,0-1 0 0 0,-1 1 0 0 0,1-1 0 0 0,0 1 0 0 0,-1 0 0 0 0,1-1 0 0 0,0 1-2 0 0,-2 4 2 0 0,-9 7 8 0 0,8-5 42 0 0,4 2-54 0 0,-1-7 6 0 0,2 27-4 0 0,3-20 0 0 0,1-2 0 0 0,-5-3 0 0 0,1 0 0 0 0,-1 0-1 0 0,1-1 1 0 0,1 0 0 0 0,-1 1 0 0 0,0-1 0 0 0,1 0 0 0 0,-1 0 0 0 0,1 0 0 0 0,0 0 0 0 0,0-1 0 0 0,0 1 0 0 0,1-1 0 0 0,-1 1 0 0 0,0-1 0 0 0,1 0 0 0 0,0-1 0 0 0,-1 1 0 0 0,1-1-1 0 0,0 1 1 0 0,0-1 0 0 0,3 0 0 0 0,-2 1 9 0 0,0-1 1 0 0,1 1-1 0 0,-1 0 0 0 0,0 0 0 0 0,0 1 0 0 0,4 2-9 0 0,14 9 12 0 0,18 7-12 0 0,-14-7-1 0 0,18 13 1 0 0,-41-25 0 0 0,0-1 0 0 0,-1 1 0 0 0,1 0 0 0 0,0-1 0 0 0,0 0 0 0 0,0 0 0 0 0,1 0 0 0 0,-1 0 0 0 0,-1-1 0 0 0,0 1 0 0 0,0 0 0 0 0,1 0 0 0 0,-1 0 0 0 0,0 1 0 0 0,0-1 0 0 0,0 1 0 0 0,0 0 0 0 0,0 0 0 0 0,-1 0 0 0 0,3 1 0 0 0,-1 1 0 0 0,1 0 0 0 0,0 0 0 0 0,0 0 0 0 0,0-1 0 0 0,1 1 0 0 0,8 5 22 0 0,2 4 46 0 0,-9-5-32 0 0,-4-5-20 0 0,0 0 0 0 0,0 0 1 0 0,0 0-1 0 0,1 0 0 0 0,-1-1 1 0 0,1 1-17 0 0,3 0 28 0 0,-7-3-25 0 0,1 0 1 0 0,-1 0 0 0 0,1 0 0 0 0,-1 1-1 0 0,1-1 1 0 0,-1 0 0 0 0,1 0-1 0 0,-1 1 1 0 0,0-1 0 0 0,1 0 0 0 0,-1 0-1 0 0,0 1 1 0 0,1-1 0 0 0,-1 1-1 0 0,0-1 1 0 0,1 0 0 0 0,-1 1 0 0 0,0-1-1 0 0,1 1 1 0 0,-1-1 0 0 0,0 0 0 0 0,0 1-1 0 0,0-1 1 0 0,1 1 0 0 0,-1-1-1 0 0,0 1 1 0 0,0-1 0 0 0,0 1 0 0 0,0-1-1 0 0,0 1 1 0 0,0-1 0 0 0,0 1-1 0 0,0-1 1 0 0,0 1 0 0 0,0-1 0 0 0,0 1-1 0 0,0-1 1 0 0,-1 1-4 0 0,1 0 12 0 0,1 1 1 0 0,-1-1-1 0 0,0 1 0 0 0,0 0 1 0 0,1-1-1 0 0,-1 1 1 0 0,1-1-1 0 0,-1 1 0 0 0,1-1 1 0 0,0 1-1 0 0,-1-1 0 0 0,1 0 1 0 0,0 1-1 0 0,0-1 1 0 0,0 0-1 0 0,0 1 0 0 0,0-1 1 0 0,1 0-13 0 0,0 3 135 0 0,0-1-51 0 0,-3 6 34 0 0,1-7-41 0 0,-2 12 361 0 0,1-12-341 0 0,-1 0 0 0 0,1 0 0 0 0,0-1 0 0 0,-1 1 0 0 0,1 0 1 0 0,-1 0-1 0 0,1-1 0 0 0,-2 1-97 0 0,1 1 80 0 0,-12 6 204 0 0,3-6-37 0 0,6 0 3 0 0,3-2-221 0 0,0 1 0 0 0,0-1-1 0 0,0 0 1 0 0,0 1 0 0 0,0-1 0 0 0,0 0-1 0 0,-1-1 1 0 0,1 1 0 0 0,0 0 0 0 0,0 0-1 0 0,-1-1 1 0 0,1 0 0 0 0,0 1 0 0 0,-1-1-1 0 0,1 0 1 0 0,-1 0 0 0 0,1 0 0 0 0,-1-1-29 0 0,-15 4 130 0 0,6 2-97 0 0,9-4-33 0 0,1 0 0 0 0,0 0-1 0 0,0 0 1 0 0,-1 0 0 0 0,1 0-1 0 0,0-1 1 0 0,-1 1 0 0 0,1-1-1 0 0,-1 0 1 0 0,1 1 0 0 0,-3-1 0 0 0,-23 0 0 0 0,17 1 0 0 0,0 0 0 0 0,0-1 0 0 0,0-1 0 0 0,0 0 0 0 0,-9-2 0 0 0,5-2-7 0 0,12 3-7 0 0,0 1 0 0 0,0 0 0 0 0,0 0 1 0 0,-1 0-1 0 0,1 1 0 0 0,0-1 0 0 0,-1 1 0 0 0,0-1 14 0 0,3 2-8 0 0,0-1 0 0 0,0 0 0 0 0,1 0 0 0 0,-1 0 0 0 0,0 0 0 0 0,0 0 0 0 0,1 0 0 0 0,-1-1 0 0 0,0 1-1 0 0,0 0 1 0 0,1 0 0 0 0,-1 0 0 0 0,0-1 0 0 0,1 1 0 0 0,-1 0 0 0 0,0-1 0 0 0,1 1 0 0 0,-1-1 0 0 0,1 1 0 0 0,-1 0 0 0 0,0-1 0 0 0,1 1 0 0 0,-1-1 0 0 0,1 0-1 0 0,-1 1 1 0 0,1-1 0 0 0,-1 0 8 0 0,-3-3-122 0 0,-6 1-54 0 0,4 3-4 0 0,-1 0-173 0 0,7 0 341 0 0,0 0 0 0 0,0 0 1 0 0,0 0-1 0 0,0 0 0 0 0,0 1 0 0 0,0-1 1 0 0,0 0-1 0 0,0 0 0 0 0,0 0 0 0 0,-1 0 1 0 0,1 0-1 0 0,0 0 0 0 0,0 0 0 0 0,0 0 1 0 0,0 0-1 0 0,0 0 0 0 0,0-1 1 0 0,0 1-1 0 0,0 0 0 0 0,0 0 0 0 0,0 0 1 0 0,-1 0-1 0 0,1 0 0 0 0,0 0 0 0 0,0 0 1 0 0,0 0-1 0 0,0 0 0 0 0,0 0 0 0 0,0 0 1 0 0,0 0-1 0 0,0 0 0 0 0,0 0 0 0 0,0 0 1 0 0,0 0-1 0 0,0 0 0 0 0,0 0 0 0 0,0-1 1 0 0,0 1-1 0 0,0 0 0 0 0,0 0 0 0 0,0 0 1 0 0,0 0-1 0 0,0 0 0 0 0,0 0 0 0 0,0 0 1 0 0,0 0-1 0 0,0 0 0 0 0,0 0 1 0 0,0 0-1 0 0,0-1 0 0 0,0 1 0 0 0,0 0 1 0 0,0 0-1 0 0,0 0 0 0 0,0 0 0 0 0,0 0 1 0 0,0 0 11 0 0,0-13-700 0 0,0-2-4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19.8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0 242 8552 0 0,'0'3'190'0'0,"0"7"-57"0"0,0 20 307 0 0,0-21-350 0 0,0 0-55 0 0,0-7-37 0 0,1-1 0 0 0,-1 1 0 0 0,0 0 0 0 0,0-1-1 0 0,1 1 1 0 0,-1 0 0 0 0,1-1 0 0 0,0 1 0 0 0,-1-1 0 0 0,1 1 0 0 0,0-1 0 0 0,0 1 0 0 0,0-1 2 0 0,4 9 27 0 0,-3 3 79 0 0,-1-11-28 0 0,-1 0 0 0 0,0 0-1 0 0,0 0 1 0 0,1 0-1 0 0,-1-1 1 0 0,1 1-1 0 0,0 0 1 0 0,-1 0 0 0 0,1-1-1 0 0,0 1 1 0 0,0 0-1 0 0,1 0-77 0 0,2 7 462 0 0,-2-4-188 0 0,-1 0 41 0 0,1 0 389 0 0,3 2-391 0 0,3 6 204 0 0,-1 1-32 0 0,-2-8-224 0 0,-3-4-67 0 0,-1-1-36 0 0,0 2 64 0 0,0-1-83 0 0,-1 2-77 0 0,0 0-17 0 0,0-2 60 0 0,10 11 314 0 0,-7-11-3 0 0,-3-2-30 0 0,0 0-123 0 0,2 3-58 0 0,9 7-12 0 0,-9-8-1 0 0,-2-2 0 0 0,0 0 0 0 0,0 0 0 0 0,0 0-4 0 0,0 0-17 0 0,0-6 10 0 0,0 2-53 0 0,0-31 104 0 0,0 33-228 0 0,0 0 0 0 0,0 1 0 0 0,-1-1 0 0 0,1 0-1 0 0,0 1 1 0 0,-1-1 0 0 0,0 0 0 0 0,1 1-1 0 0,-1-1 1 0 0,0 1 0 0 0,0-1 0 0 0,1 1-1 0 0,-2-1-3 0 0,1 1 3 0 0,1-1 0 0 0,-1 1 0 0 0,0-1-1 0 0,0 1 1 0 0,1-1 0 0 0,-1 1-1 0 0,0-1 1 0 0,1 0 0 0 0,0 1-1 0 0,-1-1 1 0 0,1 0 0 0 0,0 0-1 0 0,0 1-2 0 0,0-10 4 0 0,0 7 6 0 0,0-1-1 0 0,0 1 0 0 0,0 0 1 0 0,-1-1-1 0 0,1 1 0 0 0,-2-2-9 0 0,1 4 1 0 0,1 0 0 0 0,-1 0-1 0 0,0 0 1 0 0,1-1-1 0 0,-1 1 1 0 0,1 0 0 0 0,-1 0-1 0 0,1 0 1 0 0,0 0 0 0 0,0-1-1 0 0,0 1 1 0 0,0 0-1 0 0,1 0 1 0 0,-1 0 0 0 0,0 0-1 0 0,1-1 1 0 0,0 1-1 0 0,-1 0 1 0 0,2-1-1 0 0,-2 1 0 0 0,5-33 0 0 0,8 7 0 0 0,2 3 0 0 0,-2 18 0 0 0,-8-3 0 0 0,23-6 0 0 0,-27 16-3 0 0,0-1 0 0 0,1 1 0 0 0,-1-1 0 0 0,0 1-1 0 0,1 0 1 0 0,-1 0 0 0 0,1-1 0 0 0,-1 1 0 0 0,1 0 0 0 0,-1 0-1 0 0,0 0 1 0 0,1 1 0 0 0,-1-1 0 0 0,1 0 0 0 0,-1 0-1 0 0,1 1 1 0 0,-1-1 0 0 0,0 1 0 0 0,1-1 0 0 0,-1 1-1 0 0,0 0 1 0 0,0-1 0 0 0,1 1 0 0 0,-1 0 3 0 0,12 5-4 0 0,13 0-8 0 0,-23-5 5 0 0,1 0-1 0 0,0 1 1 0 0,0-1-1 0 0,-1 1 1 0 0,1 0-1 0 0,-1 1 1 0 0,0-1-1 0 0,1 1 8 0 0,4 6 0 0 0,-7-7 0 0 0,1 0 0 0 0,-1 0 0 0 0,1-1 0 0 0,0 1 0 0 0,-1 0 0 0 0,1-1 0 0 0,0 1 0 0 0,0-1 0 0 0,0 0 0 0 0,1 0 0 0 0,0 1 0 0 0,-2-1 0 0 0,0 0 0 0 0,0 0 0 0 0,0 0 0 0 0,0 0 0 0 0,0 0 0 0 0,0 0 0 0 0,0 0 0 0 0,0 0 0 0 0,0 0 0 0 0,-1 1 0 0 0,1-1-1 0 0,0 0 1 0 0,-1 1 0 0 0,1-1 0 0 0,-1 1 0 0 0,1-1 0 0 0,-1 0 0 0 0,0 1 0 0 0,0-1 0 0 0,1 1 0 0 0,-1 0 0 0 0,2 10-9 0 0,12 20-57 0 0,2-1 14 0 0,-13-25 52 0 0,1 1-6 0 0,5 10-41 0 0,1-1 36 0 0,0 7-69 0 0,-8-22 42 0 0,1 2 2 0 0,-1-1-50 0 0,-2-1-77 0 0,0-1-92 0 0,0 0 75 0 0,0 0-43 0 0,0 0-44 0 0,0 0-43 0 0,0 0-39 0 0,0 0-36 0 0,0 0-249 0 0,0 0-59 0 0,0 0-46 0 0,0 0-33 0 0,0 0-1385 0 0,0 0-1227 0 0</inkml:trace>
  <inkml:trace contextRef="#ctx0" brushRef="#br0" timeOffset="269.7">726 0 9328 0 0,'0'0'208'0'0,"0"0"33"0"0,0 0 15 0 0,1 1-108 0 0,1 1-77 0 0,2 4-10 0 0,8 15-104 0 0,-7-10 94 0 0,-3-6 18 0 0,0 0 40 0 0,0 0 47 0 0,1 0 54 0 0,13 31 1110 0 0,-11-24-982 0 0,-3-7-221 0 0,0 0-47 0 0,1 4 186 0 0,0-1-71 0 0,-1-1-34 0 0,0 2-6 0 0,0-1-9 0 0,1-1 1 0 0,-1 1 29 0 0,1 1 68 0 0,2 4-15 0 0,3 5 39 0 0,-2-3-51 0 0,-2-5-27 0 0,0 0 9 0 0,-1 0 46 0 0,8 8 72 0 0,-2-3-25 0 0,-7-13-235 0 0,-1 0 1 0 0,0 1-1 0 0,0-1 1 0 0,-1 0 0 0 0,1 1-1 0 0,0-1 1 0 0,-1 0 0 0 0,1 1-1 0 0,-1-1 1 0 0,0 2-48 0 0,0 0 33 0 0,1-1 0 0 0,-1 1 1 0 0,1-1-1 0 0,-1 0 0 0 0,1 0 1 0 0,1 2-34 0 0,14 31 443 0 0,-9-23-272 0 0,-5 1 47 0 0,-2-13-203 0 0,0 0 1 0 0,0 0-1 0 0,0 0 0 0 0,0 0 1 0 0,0-1-1 0 0,0 1 0 0 0,0 0 1 0 0,0 0-1 0 0,1 0 1 0 0,-1-1-1 0 0,0 1 0 0 0,1 0 1 0 0,-1 0-1 0 0,0-1 0 0 0,1 1-15 0 0,5 3 129 0 0,-5-4-126 0 0,-1 0-1 0 0,0 0 1 0 0,0 0 0 0 0,0 0-1 0 0,1 0 1 0 0,-1 0-1 0 0,0 0 1 0 0,0 0 0 0 0,0 0-1 0 0,1 0 1 0 0,-1 0-1 0 0,0 0 1 0 0,0 0 0 0 0,0 0-1 0 0,0 1 1 0 0,1-1-1 0 0,-1 0 1 0 0,0 0 0 0 0,0 0-1 0 0,0 0 1 0 0,0 0-1 0 0,0 1 1 0 0,0-1 0 0 0,0 0-1 0 0,1 0 1 0 0,-1 0-1 0 0,0 0 1 0 0,0 1 0 0 0,0-1-1 0 0,0 0 1 0 0,0 0-1 0 0,0 0-2 0 0,1 23-4 0 0,-1-20-86 0 0,0-3-62 0 0,0 0 55 0 0,0 0-72 0 0,0 0-90 0 0,0 0 78 0 0,0 0-41 0 0,0 0-44 0 0,0 0-42 0 0,0 0-38 0 0,0 0-34 0 0,0 0-246 0 0,0 0-58 0 0,0 0-805 0 0,0 0-634 0 0,0 0-1204 0 0</inkml:trace>
  <inkml:trace contextRef="#ctx0" brushRef="#br0" timeOffset="469.47">560 257 11072 0 0,'0'0'324'0'0,"0"0"-3"0"0,0 0-238 0 0,2 0-49 0 0,6 1-22 0 0,-5-1-12 0 0,1 1 0 0 0,-1-1 1 0 0,0 0-1 0 0,1-1 0 0 0,-1 1 0 0 0,1 0 0 0 0,-1-1 0 0 0,0 0 1 0 0,2 0-1 0 0,20-10 0 0 0,-5 9 30 0 0,-8 3 22 0 0,5 0 53 0 0,2-5 93 0 0,18-6 74 0 0,6 1-76 0 0,-1 1-60 0 0,-27 4-63 0 0,1 0 1 0 0,8-4-74 0 0,-3 0 58 0 0,-1 3-42 0 0,3 0-37 0 0,12-1-57 0 0,-11 2 21 0 0,-8 2-24 0 0,-10 2 14 0 0,-1 0-36 0 0,0 0-15 0 0,-1 0-35 0 0,1 0-40 0 0,0 0-45 0 0,-1 0-49 0 0,1 0-44 0 0,-1 0-41 0 0,1 0-35 0 0,0 0-120 0 0,1 0-35 0 0,10 0-1245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39.5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319 76 5904 0 0,'0'0'132'0'0,"0"0"17"0"0,0 0 11 0 0,0-2-21 0 0,0 1-138 0 0,0 1 0 0 0,0 0 0 0 0,0-1-1 0 0,0 1 1 0 0,0-1 0 0 0,0 1 0 0 0,0 0 0 0 0,0-1 0 0 0,0 1 0 0 0,0-1 0 0 0,0 1 0 0 0,0 0 0 0 0,-1-1 0 0 0,1 1-1 0 0,0-1 1 0 0,0 1 0 0 0,0 0 0 0 0,-1-1 0 0 0,1 1 0 0 0,0 0 0 0 0,0 0 0 0 0,-1-1 0 0 0,1 1 0 0 0,0 0 0 0 0,-1-1-1 0 0,1 1 1 0 0,0 0 0 0 0,-1 0 0 0 0,1 0 0 0 0,0-1 0 0 0,-1 1-1 0 0,-6-4 0 0 0,5-1 10 0 0,-1 0 60 0 0,0 2 43 0 0,0 1 34 0 0,2 2-125 0 0,1 0 0 0 0,0 0 0 0 0,-1-1 0 0 0,1 1 0 0 0,0 0 1 0 0,-1 0-1 0 0,1-1 0 0 0,0 1 0 0 0,-1 0 0 0 0,1 0 0 0 0,0-1 0 0 0,0 1 1 0 0,-1 0-1 0 0,1-1 0 0 0,0 1 0 0 0,0 0 0 0 0,0-1 0 0 0,-1 1 1 0 0,1 0-1 0 0,0-1 0 0 0,0 1 0 0 0,0-1 0 0 0,0 1 0 0 0,0 0 0 0 0,0-1 1 0 0,0 1-1 0 0,0-1 0 0 0,0 1 0 0 0,0 0 0 0 0,0-1 0 0 0,0 0-22 0 0,-3-4 558 0 0,-8-2-81 0 0,10 6-433 0 0,0 1-1 0 0,0-1 1 0 0,0 1-1 0 0,0-1 1 0 0,0 1 0 0 0,0-1-1 0 0,0 1 1 0 0,1-1-1 0 0,-1 0 1 0 0,0 1 0 0 0,0-1-1 0 0,1 0 1 0 0,-1 0-1 0 0,0 1 1 0 0,1-1 0 0 0,-1 0-1 0 0,1 0 1 0 0,-1 0-1 0 0,1 0 1 0 0,-1 0 0 0 0,1 0-1 0 0,0 0 1 0 0,0 0-44 0 0,0 1 8 0 0,0 0-1 0 0,0 0 1 0 0,0 0 0 0 0,0 0 0 0 0,0 0 0 0 0,0 0 0 0 0,0 0 0 0 0,0 0-1 0 0,0-1 1 0 0,0 1 0 0 0,0 0 0 0 0,0 0 0 0 0,0 0 0 0 0,0 0 0 0 0,0 0-1 0 0,0 0 1 0 0,0 0 0 0 0,0 0 0 0 0,0 0 0 0 0,0 0 0 0 0,0 0 0 0 0,0-1-1 0 0,0 1 1 0 0,-1 0 0 0 0,1 0 0 0 0,0 0 0 0 0,0 0 0 0 0,0 0 0 0 0,0 0-1 0 0,0 0 1 0 0,0 0 0 0 0,0 0 0 0 0,0 0 0 0 0,0 0 0 0 0,0 0 0 0 0,0 0-1 0 0,0 0 1 0 0,0 0 0 0 0,0 0 0 0 0,-1 0 0 0 0,1 0 0 0 0,0 0 0 0 0,0 0 0 0 0,0 0-1 0 0,0-1 1 0 0,0 1 0 0 0,0 0 0 0 0,0 0 0 0 0,0 1 0 0 0,0-1 0 0 0,0 0-1 0 0,0 0 1 0 0,-1 0 0 0 0,1 0 0 0 0,0 0 0 0 0,0 0 0 0 0,0 0-8 0 0,-41 0 1437 0 0,22 0-896 0 0,10 1-424 0 0,-3 5 9 0 0,11-5-106 0 0,-1 0 0 0 0,1 0 0 0 0,-1 0 0 0 0,1 0-1 0 0,-1-1 1 0 0,0 1 0 0 0,1-1 0 0 0,-1 1 0 0 0,0-1 0 0 0,0 1 0 0 0,0-1-20 0 0,-3 2 110 0 0,-1 3-68 0 0,0 0-1 0 0,0-1 0 0 0,0 0 1 0 0,-1 0-1 0 0,-4 2-41 0 0,-13 8 72 0 0,2 2-61 0 0,2 15 13 0 0,12-26 16 0 0,-6 7 57 0 0,14-12-86 0 0,-1 1 1 0 0,1 0-1 0 0,0 0 0 0 0,-1 0 0 0 0,1 0 0 0 0,0 0 1 0 0,-1 0-1 0 0,1 0 0 0 0,0 0 0 0 0,0 0 0 0 0,0 0 1 0 0,0 1-12 0 0,0 10 122 0 0,0 8 65 0 0,-3-4-96 0 0,0-8-61 0 0,-6 15 65 0 0,9-21-85 0 0,-1 0 1 0 0,1-1-1 0 0,0 1 0 0 0,0 0 0 0 0,0-1 0 0 0,0 1 0 0 0,0 0 1 0 0,0 0-1 0 0,0-1 0 0 0,1 1 0 0 0,-1 0 0 0 0,0-1 0 0 0,1 1 1 0 0,0 1-11 0 0,3 3 31 0 0,-3-5-29 0 0,0-1 0 0 0,-1 1 0 0 0,1 0 0 0 0,0 0 0 0 0,-1-1 0 0 0,1 1 0 0 0,-1 0-1 0 0,0 0 1 0 0,1 0 0 0 0,-1-1 0 0 0,1 1 0 0 0,-1 0 0 0 0,0 0 0 0 0,0 0 0 0 0,0 0 0 0 0,1 0 0 0 0,-1 0 0 0 0,0 0 0 0 0,0 0 0 0 0,0-1 0 0 0,0 1 0 0 0,-1 0 0 0 0,1 0 0 0 0,0 0 0 0 0,0 0 0 0 0,0 0 0 0 0,-1 0-2 0 0,-3 6 25 0 0,4-6-20 0 0,-1-1 1 0 0,0 1-1 0 0,1 0 1 0 0,-1 0-1 0 0,1 0 1 0 0,-1 0 0 0 0,1 0-1 0 0,0 0 1 0 0,-1 0-1 0 0,1 0 1 0 0,0 0-1 0 0,-1 0 1 0 0,1 0-1 0 0,0 0 1 0 0,0 0 0 0 0,0 0-1 0 0,0 0 1 0 0,0 1-1 0 0,0-1 1 0 0,1 0-1 0 0,-1 0 1 0 0,0 0-1 0 0,0 0 1 0 0,1 0-1 0 0,-1 0-5 0 0,13 11 34 0 0,10 1-7 0 0,-23-13-25 0 0,0 0 0 0 0,1 0 0 0 0,-1 0 0 0 0,0 0 0 0 0,0 0 0 0 0,0 0 1 0 0,1 0-1 0 0,-1 0 0 0 0,0 0 0 0 0,0 0 0 0 0,0 0 0 0 0,1 1 0 0 0,-1-1 0 0 0,0 0 1 0 0,0 0-1 0 0,0 0 0 0 0,0 0 0 0 0,1 0 0 0 0,-1 0 0 0 0,0 1 0 0 0,0-1 1 0 0,0 0-1 0 0,0 0 0 0 0,0 0 0 0 0,0 1 0 0 0,0-1 0 0 0,1 0 0 0 0,-1 0 0 0 0,0 0 1 0 0,0 1-1 0 0,0-1 0 0 0,0 0 0 0 0,0 0 0 0 0,0 0 0 0 0,0 1-2 0 0,0-1 4 0 0,0 1-1 0 0,0-1 0 0 0,0 1 0 0 0,0-1 1 0 0,0 0-1 0 0,0 1 0 0 0,0-1 1 0 0,0 1-1 0 0,0-1 0 0 0,0 0 0 0 0,0 1 1 0 0,0-1-1 0 0,0 1 0 0 0,0-1 1 0 0,1 0-1 0 0,-1 1 0 0 0,0-1 0 0 0,0 1 1 0 0,1-1-1 0 0,-1 0 0 0 0,0 1 1 0 0,0-1-1 0 0,1 0 0 0 0,-1 0 0 0 0,0 1 1 0 0,1-1-1 0 0,-1 0 0 0 0,0 0 1 0 0,1 1-1 0 0,-1-1 0 0 0,0 0 0 0 0,1 0 1 0 0,-1 0-1 0 0,1 0 0 0 0,-1 1 0 0 0,0-1 1 0 0,1 0-1 0 0,-1 0 0 0 0,1 0 1 0 0,-1 0-1 0 0,1 0 0 0 0,-1 0 0 0 0,0 0 1 0 0,1 0-1 0 0,-1 0 0 0 0,1 0 1 0 0,-1-1-4 0 0,2 1 14 0 0,0 0 1 0 0,-1 0-1 0 0,1 1 1 0 0,0-1-1 0 0,0 0 1 0 0,-1 1-1 0 0,1-1 1 0 0,0 1 0 0 0,0 0-15 0 0,11 9 112 0 0,-11-7 4 0 0,1-3 17 0 0,9-3-2 0 0,2-9 16 0 0,3-1 15 0 0,-7 8-35 0 0,-8 4-96 0 0,0 0 0 0 0,0 0 0 0 0,0 0 0 0 0,0 0 0 0 0,0 0 0 0 0,0-1 0 0 0,0 1 0 0 0,0-1 1 0 0,0 0-32 0 0,5-5 103 0 0,7-7 92 0 0,-7 5-97 0 0,-3-1-65 0 0,-3 8-32 0 0,0 0-1 0 0,0-1 0 0 0,0 1 0 0 0,1 0 1 0 0,-1 0-1 0 0,0 0 0 0 0,1 0 0 0 0,-1 1 1 0 0,1-1-1 0 0,10-9 0 0 0,11-12 0 0 0,-22 22 0 0 0,0-1 0 0 0,0 0 0 0 0,0 1 0 0 0,0-1 0 0 0,0 1 0 0 0,0-1 0 0 0,0 0 0 0 0,-1 0 0 0 0,1 0 0 0 0,-1 1 0 0 0,1-1 0 0 0,-1 0 0 0 0,0 0 0 0 0,1-1 0 0 0,-1 2 2 0 0,0-1 0 0 0,0 0 0 0 0,0 1 1 0 0,1-1-1 0 0,-1 1 0 0 0,0-1 1 0 0,1 1-1 0 0,0-1 0 0 0,-1 1 1 0 0,1-1-1 0 0,0 1 0 0 0,0 0 1 0 0,-1-1-1 0 0,2 1-2 0 0,2-7 21 0 0,-3 6-19 0 0,12-27 7 0 0,-12 27-9 0 0,-1 1 0 0 0,1 0 0 0 0,-1-1 0 0 0,0 1 0 0 0,1 0 0 0 0,-1-1 0 0 0,0 1 0 0 0,0-1 0 0 0,0 1 0 0 0,0-1 0 0 0,0 1 0 0 0,0 0 0 0 0,0-1 0 0 0,-1 1 0 0 0,1-1 0 0 0,-1 1 0 0 0,-6-7 0 0 0,7 8-1 0 0,-1 0 1 0 0,1-1-1 0 0,0 1 1 0 0,-1 0-1 0 0,1-1 1 0 0,0 1-1 0 0,-1 0 1 0 0,1-1-1 0 0,0 1 1 0 0,-1 0-1 0 0,1-1 1 0 0,0 1-1 0 0,0-1 1 0 0,-1 1-1 0 0,1-1 1 0 0,0 1-1 0 0,0-1 1 0 0,0 1-1 0 0,0-1 1 0 0,-1 1-1 0 0,1-1 0 0 0,0 1 1 0 0,0-1-1 0 0,0 1 1 0 0,0 0-1 0 0,0-1 1 0 0,0 1-1 0 0,1-1 1 0 0,-1 0 0 0 0,0-57-235 0 0,0 56 159 0 0,0 2-12 0 0,2 0 8 0 0,8 2 24 0 0,-9-1 55 0 0,-1 0-1 0 0,0 0 0 0 0,1-1 0 0 0,-1 1 1 0 0,0 0-1 0 0,1 0 0 0 0,-1-1 1 0 0,0 1-1 0 0,0 0 0 0 0,0 0 1 0 0,0 0-1 0 0,0 0 0 0 0,0-1 1 0 0,0 1-1 0 0,0 0 2 0 0,2 14-59 0 0,3-7 22 0 0,-4-7 28 0 0,0 1 1 0 0,0-1-1 0 0,0 0 0 0 0,-1 1 1 0 0,1-1-1 0 0,0 1 0 0 0,-1-1 1 0 0,1 1-1 0 0,-1-1 0 0 0,0 1 1 0 0,1-1-1 0 0,-1 1 0 0 0,0 0 1 0 0,0-1 8 0 0,0 1-10 0 0,0 0 1 0 0,0 0 0 0 0,1-1 0 0 0,-1 1 0 0 0,0 0 0 0 0,1-1-1 0 0,0 1 1 0 0,-1 0 0 0 0,1-1 0 0 0,0 1 0 0 0,0-1 0 0 0,-1 1-1 0 0,1-1 10 0 0,0 1-3 0 0,0-1 0 0 0,0 0 0 0 0,0 1 0 0 0,0 0 0 0 0,-1-1 0 0 0,1 1-1 0 0,0-1 1 0 0,-1 1 0 0 0,0 0 0 0 0,1-1 0 0 0,-1 1 0 0 0,0 0 0 0 0,0 0 3 0 0,0-1 0 0 0,0 1 0 0 0,0-1 0 0 0,1 1 0 0 0,-1-1 0 0 0,0 1 0 0 0,1-1 0 0 0,-1 1 0 0 0,1-1 0 0 0,-1 1 0 0 0,1-1 0 0 0,0 0 0 0 0,0 1 0 0 0,-1-1 0 0 0,7 12 0 0 0,-5 12 0 0 0,-2-24 0 0 0,0 1 0 0 0,0 0 0 0 0,0-1 0 0 0,0 1 0 0 0,0-1 0 0 0,1 1 0 0 0,-1 0 0 0 0,1-1 0 0 0,-1 1 0 0 0,1-1 0 0 0,3 7 0 0 0,-3-7 0 0 0,0 1 0 0 0,0-1 0 0 0,0 0 0 0 0,0 1 0 0 0,-1-1 0 0 0,1 1 0 0 0,-1-1 0 0 0,1 1 0 0 0,-1-1 0 0 0,1 1 0 0 0,-1 0 0 0 0,0-1 0 0 0,0 1 0 0 0,0 0 0 0 0,0-1 0 0 0,0 1 0 0 0,1-1 0 0 0,-1 1 0 0 0,0 0 0 0 0,1-1 0 0 0,-1 1 0 0 0,1-1 0 0 0,-1 1 0 0 0,1-1 0 0 0,0 1 0 0 0,-1-1 0 0 0,1 0 0 0 0,0 1 0 0 0,0-1 0 0 0,4 7 0 0 0,-3-3-1 0 0,-2-5 0 0 0,1 1 1 0 0,-1-1-1 0 0,0 1 1 0 0,0 0 0 0 0,1-1-1 0 0,-1 1 1 0 0,0-1 0 0 0,1 1-1 0 0,-1-1 1 0 0,1 1 0 0 0,-1-1-1 0 0,1 1 1 0 0,-1-1 0 0 0,1 1-1 0 0,-1-1 1 0 0,1 0-1 0 0,-1 1 1 0 0,1-1 0 0 0,0 0-1 0 0,-1 1 1 0 0,1-1 0 0 0,0 0 0 0 0,4 3-11 0 0,7 7-91 0 0,-10-8 6 0 0,0 5-85 0 0,-2-4 74 0 0,-1-1-37 0 0,1-1-69 0 0,0-1 57 0 0,0 0-68 0 0,0 1-36 0 0,0 0-354 0 0,0-1 83 0 0,1 0-48 0 0,0 0-684 0 0,3 0-539 0 0,5 0-1026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40.0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6648 0 0,'0'0'149'0'0,"0"0"23"0"0,0 3 12 0 0,0-2-172 0 0,0 1-1 0 0,0-1 0 0 0,1 1 1 0 0,-1-1-1 0 0,1 1 1 0 0,-1-1-1 0 0,1 1 0 0 0,-1-1 1 0 0,1 0-1 0 0,0 1 1 0 0,0-1-1 0 0,0 0-11 0 0,0 1 4 0 0,0 0 1 0 0,0-1-1 0 0,0 1 1 0 0,-1 0-1 0 0,1-1 1 0 0,0 1-1 0 0,-1 0 1 0 0,1 0-1 0 0,-1 0 1 0 0,0 0-1 0 0,1 0 1 0 0,-1 0-5 0 0,2 9 30 0 0,3-6 65 0 0,1-1 68 0 0,-4 7 73 0 0,1 3 299 0 0,2-6-200 0 0,2-3-33 0 0,-2-2-140 0 0,-4-3-125 0 0,-1 0 1 0 0,1 0 0 0 0,-1 1-1 0 0,1-1 1 0 0,0 0 0 0 0,-1 1 0 0 0,1-1-1 0 0,-1 0 1 0 0,1 1 0 0 0,-1-1 0 0 0,1 1-1 0 0,-1-1 1 0 0,1 1 0 0 0,-1-1-1 0 0,0 1 1 0 0,1-1 0 0 0,-1 1 0 0 0,0-1-1 0 0,1 1 1 0 0,-1 0 0 0 0,0-1-1 0 0,0 1-37 0 0,3 4 142 0 0,1 3 125 0 0,2 6 170 0 0,0-5-83 0 0,0-1 28 0 0,2 1 111 0 0,2 1-145 0 0,-8-9-170 0 0,-1 1-50 0 0,-1-1-42 0 0,1 0-35 0 0,-1 1-19 0 0,-1 2-37 0 0,0-3 74 0 0,1 1 99 0 0,0-1-33 0 0,0 0 40 0 0,0 0 44 0 0,1 0 51 0 0,0-1-57 0 0,1 0-94 0 0,1 0-68 0 0,3 0-19 0 0,-6 0 23 0 0,3 0 137 0 0,-3 0-6 0 0,0 0 4 0 0,0 0 28 0 0,0 0 7 0 0,-3 0 6 0 0,-12-1-113 0 0,8 1-69 0 0,4-2-54 0 0,3-1-38 0 0,0 3 36 0 0,0-1-1 0 0,0 1 1 0 0,0-1 0 0 0,0 0-1 0 0,0 1 1 0 0,0-1 0 0 0,0 1 0 0 0,0-1-1 0 0,0 1 1 0 0,-1-1 0 0 0,1 1 0 0 0,0-1-1 0 0,0 0 1 0 0,-1 1 0 0 0,1-1-1 0 0,0 1 1 0 0,0 0 0 0 0,-1-1 0 0 0,1 1-1 0 0,-1-1 1 0 0,1 1 0 0 0,0-1 0 0 0,-1 1 7 0 0,0-1-2 0 0,0 0 0 0 0,-1-1 0 0 0,1 1 0 0 0,0 0 1 0 0,1-1-1 0 0,-1 1 0 0 0,0-1 0 0 0,0 1 1 0 0,0-2 1 0 0,0 1 1 0 0,1 1 1 0 0,0-1 0 0 0,0 0 0 0 0,0 1 0 0 0,-1-1-1 0 0,1 1 1 0 0,1-1 0 0 0,-1 0 0 0 0,0 1 0 0 0,0-1 0 0 0,1 1-1 0 0,-1-1 1 0 0,0 1 0 0 0,1-1 0 0 0,0 1 0 0 0,-1-1 0 0 0,1 1-1 0 0,1-2-1 0 0,-1 1 5 0 0,0-1 0 0 0,0 1 0 0 0,0 0-1 0 0,0-1 1 0 0,0 1 0 0 0,-1-1-1 0 0,1 1 1 0 0,-1-1 0 0 0,0 1 0 0 0,1-1-5 0 0,-2 0 5 0 0,1 0 0 0 0,0 0 0 0 0,1 0 0 0 0,-1 0 0 0 0,1 0 0 0 0,-1 1 0 0 0,1-1 0 0 0,0 0 0 0 0,0 0 0 0 0,0 1 0 0 0,0-1 0 0 0,0 0 0 0 0,1 1 0 0 0,-1-1 0 0 0,2 0-5 0 0,-1 1 0 0 0,-1 0-1 0 0,1 1 1 0 0,0-1-1 0 0,0 1 1 0 0,-1-1-1 0 0,1 1 1 0 0,0 0 0 0 0,1 0 0 0 0,7-4-1 0 0,7-5-14 0 0,-16 10 12 0 0,-1-1 1 0 0,0 1-1 0 0,0 0 1 0 0,1 0-1 0 0,-1-1 1 0 0,0 1-1 0 0,0 0 1 0 0,1 0-1 0 0,-1 0 1 0 0,0 0-1 0 0,0 0 1 0 0,1-1 0 0 0,-1 1-1 0 0,0 0 1 0 0,1 0-1 0 0,-1 0 1 0 0,0 0-1 0 0,0 0 1 0 0,1 0-1 0 0,-1 0 1 0 0,0 0-1 0 0,1 0 1 0 0,-1 0-1 0 0,0 0 1 0 0,1 0 0 0 0,-1 0 2 0 0,7 0 0 0 0,3 0-23 0 0,-2 0 47 0 0,0 0 50 0 0,2 0 71 0 0,-7 1-144 0 0,1 0 0 0 0,0 0 1 0 0,-1 0-1 0 0,1 0 0 0 0,-1 0 1 0 0,0 1-1 0 0,0 0 1 0 0,3 1-2 0 0,4 2 1 0 0,-9-4-1 0 0,1 0 0 0 0,0 0 0 0 0,0 0 0 0 0,-1 0 0 0 0,1 0 0 0 0,-1 0 0 0 0,1 0 0 0 0,-1 1 0 0 0,1-1 0 0 0,-1 1 0 0 0,0-1 0 0 0,0 1 0 0 0,0 0 0 0 0,0-1 0 0 0,0 1 0 0 0,0 0 0 0 0,0 0 0 0 0,2 4 0 0 0,1 1 0 0 0,0-1 0 0 0,1 0 0 0 0,-1 0 0 0 0,1 0 0 0 0,0-1 0 0 0,1 1 0 0 0,24 24 10 0 0,-26-26-10 0 0,20 20 182 0 0,-20-17-118 0 0,-5 1-78 0 0,1-8 16 0 0,0 3-68 0 0,5-1-15 0 0,15 8 50 0 0,-16-8-20 0 0,-3-1-84 0 0,-1-1-86 0 0,0 0 62 0 0,0 0-37 0 0,0 0-42 0 0,0 0-37 0 0,0 0-378 0 0,0 0 87 0 0,1 0-52 0 0,0 0-731 0 0,3 0-577 0 0,5 0-1097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40.5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152 469 7512 0 0,'-3'0'166'0'0,"-2"0"-104"0"0,-23 0 448 0 0,24 1-458 0 0,1 1-58 0 0,-2 4 6 0 0,5-6 0 0 0,0 1 0 0 0,0-1 0 0 0,0 1 0 0 0,-1-1 0 0 0,1 1 0 0 0,0-1 0 0 0,-1 0 0 0 0,1 1 0 0 0,0-1 0 0 0,-1 0 0 0 0,1 1 0 0 0,0-1 0 0 0,-1 0 0 0 0,1 0 0 0 0,-1 1 0 0 0,1-1 0 0 0,0 0 0 0 0,-1 0 0 0 0,1 0 0 0 0,-1 0 0 0 0,1 1 0 0 0,-1-1 0 0 0,1 0 0 0 0,-1 0 0 0 0,1 0 0 0 0,-1 0 0 0 0,1 0 0 0 0,-1 0 0 0 0,1 0 0 0 0,-1 0 0 0 0,1 0 0 0 0,-1-1 0 0 0,-3 2-16 0 0,0-1 70 0 0,-2 2 150 0 0,-1 2 249 0 0,4-1-284 0 0,0-1-53 0 0,0 1-85 0 0,3-2-32 0 0,-3 1 94 0 0,0 1 47 0 0,-1 1 93 0 0,-5 5 378 0 0,6-6-422 0 0,1 0-63 0 0,1-1-39 0 0,-1 0-48 0 0,1 0-58 0 0,-8 18 582 0 0,4-9-317 0 0,1-1-32 0 0,-2 6 47 0 0,3-9-181 0 0,0-1-39 0 0,0 4 157 0 0,3-6-154 0 0,0 17 122 0 0,0-3 23 0 0,0-11-66 0 0,0 1 35 0 0,0 0 42 0 0,0-1 48 0 0,3 4-66 0 0,3-2-41 0 0,9 8 39 0 0,-11-13-147 0 0,-1-2 59 0 0,1-1-35 0 0,4-1 20 0 0,-5-1-26 0 0,12 2 184 0 0,-11 0-166 0 0,1-1 1 0 0,-1 0-1 0 0,0 0 0 0 0,0 0 0 0 0,0 0 1 0 0,0-1-1 0 0,1 1 0 0 0,-1-1 1 0 0,3-1-70 0 0,2-3 183 0 0,0 0 1 0 0,0-1-1 0 0,7-5-183 0 0,-7 3 86 0 0,0 0-37 0 0,3-4 31 0 0,-7 8-50 0 0,0 0 0 0 0,-1 0 0 0 0,0-1 0 0 0,0 0 0 0 0,0 0 0 0 0,1-1-30 0 0,12-27 15 0 0,-15 30-15 0 0,0-1 0 0 0,0 1 0 0 0,-1 0 0 0 0,1-1 0 0 0,-1 1 0 0 0,0-1 0 0 0,0 0 1 0 0,0 1-1 0 0,0-3 0 0 0,0-38-11 0 0,-1 34 2 0 0,1-20-90 0 0,1-15 35 0 0,-3 36 63 0 0,1 1 1 0 0,-1-1-1 0 0,0 1 1 0 0,-1-1 0 0 0,-8-24 0 0 0,5-7-27 0 0,-5 4-106 0 0,5-4-26 0 0,-1 15 28 0 0,-1 1 42 0 0,-2-11 10 0 0,7 25 61 0 0,0 0-1 0 0,1 0 1 0 0,0 0 0 0 0,1-2 18 0 0,0-79-152 0 0,-3 86 109 0 0,-7-5 19 0 0,8 8-42 0 0,4 4-1 0 0,0 0 62 0 0,-1-1 1 0 0,0 1 0 0 0,0-1-1 0 0,0 1 1 0 0,0 0-1 0 0,0 0 1 0 0,0-1-1 0 0,-1 1 1 0 0,1 0-1 0 0,-1 0 1 0 0,1 0-1 0 0,-1 0 1 0 0,1 2 4 0 0,0 30-29 0 0,-2-27 33 0 0,1 0 1 0 0,1 1-1 0 0,-1-1 1 0 0,2 6-5 0 0,24 78 208 0 0,-25-84-188 0 0,0 1 0 0 0,0-1 0 0 0,-1 0 0 0 0,0 7-20 0 0,2 16 48 0 0,8 3 37 0 0,5 25 310 0 0,-12-42-211 0 0,-3-3-66 0 0,2 3 1 0 0,8 4-39 0 0,-5 6-59 0 0,1-14 6 0 0,-5-11-24 0 0,0 0 0 0 0,-1 1-1 0 0,1-1 1 0 0,0 1 0 0 0,-1-1 0 0 0,1 1-1 0 0,-1-1 1 0 0,1 1 0 0 0,-1 0 0 0 0,0-1-1 0 0,0 1 1 0 0,1-1 0 0 0,-1 1 0 0 0,0 0-3 0 0,0 4 14 0 0,1 0 0 0 0,1 0 0 0 0,-1 0 0 0 0,1-1 0 0 0,0 1 0 0 0,0 0 0 0 0,1-1 0 0 0,0 1 0 0 0,2 3-14 0 0,1 3 13 0 0,-1 1-23 0 0,-1-11-6 0 0,2 3-23 0 0,-3 15-31 0 0,-3-15-2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41.1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334 41 6992 0 0,'0'0'157'0'0,"-3"-3"23"0"0,-7-7 12 0 0,4 6-92 0 0,2 4-35 0 0,-1-1-31 0 0,0-9-34 0 0,-1 8 19 0 0,0 1 51 0 0,1 1 46 0 0,1-1 97 0 0,-8-4 653 0 0,9 4-649 0 0,1-1-53 0 0,-1 2-75 0 0,1-1-98 0 0,1 2 49 0 0,1-1-1 0 0,-1 0 1 0 0,0 0 0 0 0,0 1-1 0 0,0-1 1 0 0,0 1 0 0 0,0-1-1 0 0,1 1 1 0 0,-1-1-1 0 0,0 1 1 0 0,0-1 0 0 0,1 1-1 0 0,-1-1 1 0 0,0 1 0 0 0,1 0-40 0 0,-2 0 248 0 0,1 0-57 0 0,-1 0-50 0 0,0-1-41 0 0,0 1-24 0 0,0-1-35 0 0,-2-1 9 0 0,2 1-3 0 0,1-1 45 0 0,-10 1 269 0 0,-11 0 240 0 0,10 3-253 0 0,8-1-239 0 0,-12 6 223 0 0,8-3-49 0 0,1 8 73 0 0,4-11-359 0 0,0 0 49 0 0,-5 3 154 0 0,-11 9 373 0 0,11-7-393 0 0,-8 10 154 0 0,-9 8 20 0 0,6-7-122 0 0,8-2-83 0 0,7-1-49 0 0,1-3-40 0 0,-10 14 113 0 0,11-24-151 0 0,0 1 0 0 0,1 0 0 0 0,-1-1 1 0 0,1 1-1 0 0,0 0 0 0 0,-1 0 0 0 0,1 0 1 0 0,0 0-1 0 0,1 0 0 0 0,-1 0 0 0 0,0 3-22 0 0,1 1 34 0 0,0-5-23 0 0,0 0 1 0 0,0 0-1 0 0,0 0 0 0 0,0 0 0 0 0,0 0 0 0 0,0 0 0 0 0,1 1 0 0 0,-1-1 0 0 0,1 0 1 0 0,0 0-12 0 0,2 4 24 0 0,0 1 6 0 0,6 11 57 0 0,1-6-2 0 0,-5-8 17 0 0,2-3-52 0 0,-1-1-5 0 0,6 10 85 0 0,-8-7-13 0 0,-1-2-52 0 0,6-2-18 0 0,-7 1-11 0 0,0 0-25 0 0,-1 0 1 0 0,1 0-1 0 0,-1-1 1 0 0,1 1-1 0 0,-1 0 0 0 0,1-1 1 0 0,0 1-1 0 0,-1-1 0 0 0,0 0 1 0 0,1 1-1 0 0,-1-1 0 0 0,1 0 1 0 0,-1 0-1 0 0,0 0-11 0 0,7-4 46 0 0,5 0 50 0 0,-8-5-16 0 0,23-5 10 0 0,-18 11-71 0 0,-9 3-15 0 0,0 1 0 0 0,0 0 1 0 0,0-1-1 0 0,0 1 1 0 0,0-1-1 0 0,0 1 0 0 0,0-1 1 0 0,0 1-1 0 0,0-1 0 0 0,0 0 1 0 0,0 0-1 0 0,0 1 0 0 0,0-1 1 0 0,-1 0-1 0 0,1 0 0 0 0,0 0 1 0 0,-1 0-1 0 0,1-1-4 0 0,4-7 63 0 0,-4 6-49 0 0,0 1 0 0 0,0 0 0 0 0,0 0 0 0 0,0 0 0 0 0,1 0 0 0 0,-1 0 0 0 0,0 0 0 0 0,1 0 0 0 0,0 0-14 0 0,5-5 46 0 0,7-7 40 0 0,-7 5-58 0 0,-3-1-64 0 0,-3 8 19 0 0,0 0-1 0 0,0-1 1 0 0,0 1 0 0 0,1 0 0 0 0,-1 0-1 0 0,0 0 1 0 0,1 0 0 0 0,-1 1-1 0 0,1-1 18 0 0,13-16-126 0 0,-2-7-6 0 0,-4 4-2 0 0,-7 19 119 0 0,-1 0 0 0 0,0 0 0 0 0,0 0-1 0 0,-1 0 1 0 0,1 0 0 0 0,0 0 0 0 0,-1 0-1 0 0,1-1 1 0 0,-1 1 0 0 0,0 0-1 0 0,1-2 16 0 0,-1 3-3 0 0,0 1-1 0 0,-1-1 0 0 0,2 0 1 0 0,-1 1-1 0 0,0-1 0 0 0,0 0 0 0 0,0 1 1 0 0,0-1-1 0 0,0 1 0 0 0,0-1 0 0 0,1 0 1 0 0,-1 1-1 0 0,0-1 0 0 0,1 1 1 0 0,-1-1-1 0 0,0 0 0 0 0,1 1 0 0 0,-1-1 1 0 0,0 1-1 0 0,1-1 0 0 0,-1 1 0 0 0,1-1 1 0 0,-1 1-1 0 0,1 0 0 0 0,-1-1 1 0 0,1 1 3 0 0,0 0-3 0 0,-1-1 0 0 0,1 1 0 0 0,-1-1 0 0 0,1 1 1 0 0,-1 0-1 0 0,1-1 0 0 0,-1 1 0 0 0,1-1 0 0 0,-1 1 1 0 0,0-1-1 0 0,1 0 0 0 0,-1 1 0 0 0,0-1 1 0 0,1 1-1 0 0,-1-1 0 0 0,0 0 0 0 0,0 1 0 0 0,0-1 1 0 0,1 1-1 0 0,-1-1 0 0 0,0 0 0 0 0,0 1 0 0 0,0-1 1 0 0,0 0-1 0 0,0 1 0 0 0,0-1 3 0 0,0-21-98 0 0,0 16 88 0 0,0 4-57 0 0,0 2-11 0 0,0 0 4 0 0,0 0 2 0 0,0 0 0 0 0,0 5 12 0 0,0 19 46 0 0,0 22-55 0 0,0-44 68 0 0,0 0 1 0 0,0-1 0 0 0,0 1 0 0 0,1 0 0 0 0,-1-1 0 0 0,1 1 0 0 0,-1 0-1 0 0,1-1 1 0 0,0 1 0 0 0,-1-1 0 0 0,1 1 0 0 0,0-1 0 0 0,0 1 0 0 0,0-1-5 0 0,0 1 1 0 0,0-1-1 0 0,0 1 1 0 0,0-1-1 0 0,-1 1 1 0 0,1 0-1 0 0,-1-1 1 0 0,1 1-1 0 0,-1 0 1 0 0,0-1-1 0 0,1 1 1 0 0,-1 0 0 0 0,0 0 4 0 0,2 13-12 0 0,14 15 12 0 0,-16-29 0 0 0,1 0 0 0 0,0 0 0 0 0,-1 0 0 0 0,1 0 0 0 0,0 0 0 0 0,0 0 0 0 0,0 0 0 0 0,0 0 0 0 0,0 0 0 0 0,0 0 0 0 0,0-1 0 0 0,1 1 0 0 0,9 4-27 0 0,2 2-119 0 0,-9-1 128 0 0,-2 9-71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41.6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121 363 7688 0 0,'0'0'166'0'0,"-2"0"29"0"0,-2-1 71 0 0,-1 4-149 0 0,-14 8-69 0 0,3-4-19 0 0,9-4 63 0 0,5-2 127 0 0,-1 3 37 0 0,2-3 6 0 0,0 0-48 0 0,0 1-43 0 0,1-1-38 0 0,-1 0-16 0 0,1 1-37 0 0,0-1-22 0 0,0 2-14 0 0,0 0 37 0 0,-1-1 75 0 0,-8 11 356 0 0,-3-2-121 0 0,8-7-246 0 0,2-1 103 0 0,0-1-91 0 0,2 1-57 0 0,0 1-54 0 0,0-1-10 0 0,-1 0 41 0 0,-9 14 232 0 0,5 8-46 0 0,-1-12-107 0 0,5-12-132 0 0,0 1 0 0 0,0-1 0 0 0,1 0 0 0 0,-1 1 0 0 0,0-1 0 0 0,1 1 0 0 0,0-1 0 0 0,-1 1 0 0 0,1-1 0 0 0,0 1 0 0 0,-1-1 0 0 0,1 1 0 0 0,0-1-24 0 0,0 11 178 0 0,0 0-40 0 0,0 25 170 0 0,2-27-232 0 0,4 2-32 0 0,-1-4-32 0 0,3 6 69 0 0,-1-8-3 0 0,-7-6-74 0 0,1 0 0 0 0,-1 0 0 0 0,0 0 0 0 0,0 0 0 0 0,0 1 1 0 0,1-1-1 0 0,-1 0 0 0 0,0 0 0 0 0,0 0 0 0 0,0 1 0 0 0,0-1 0 0 0,0 0 1 0 0,1 0-1 0 0,-1 1 0 0 0,0-1 0 0 0,0 0 0 0 0,0 0 0 0 0,0 1 0 0 0,0-1 1 0 0,0 0-1 0 0,0 0 0 0 0,0 1 0 0 0,0-1 0 0 0,0 0 0 0 0,0 0 1 0 0,0 1-1 0 0,0-1 0 0 0,0 0 0 0 0,0 0 0 0 0,0 1 0 0 0,0-1 0 0 0,0 0 1 0 0,0 1-5 0 0,0-1 3 0 0,-1 0 0 0 0,1 0 0 0 0,0 0 1 0 0,0 0-1 0 0,0 0 0 0 0,0 0 1 0 0,0 0-1 0 0,0 0 0 0 0,0 0 1 0 0,0 1-1 0 0,0-1 0 0 0,0 0 0 0 0,0 0 1 0 0,0 0-1 0 0,0 0 0 0 0,0 0 1 0 0,0 0-1 0 0,0 0 0 0 0,0 0 1 0 0,0 0-1 0 0,1 0 0 0 0,-1 0 0 0 0,0 1 1 0 0,0-1-1 0 0,0 0 0 0 0,0 0 1 0 0,0 0-1 0 0,0 0 0 0 0,0 0 0 0 0,0 0 1 0 0,0 0-1 0 0,0 0 0 0 0,0 0 1 0 0,0 0-1 0 0,0 0 0 0 0,0 0 1 0 0,0 0-1 0 0,1 0 0 0 0,-1 0 0 0 0,0 0 1 0 0,0 0-1 0 0,0 0 0 0 0,0 0 1 0 0,0 0-1 0 0,0 0 0 0 0,0 0 1 0 0,0 0-1 0 0,0 0 0 0 0,0 0 0 0 0,0 0 1 0 0,1 0-1 0 0,-1 0 0 0 0,0 0 1 0 0,0 0-1 0 0,0 0 0 0 0,0 0 1 0 0,0 0-4 0 0,7 0 86 0 0,19 0 362 0 0,-16 0-334 0 0,-10 0-109 0 0,1 0 0 0 0,-1 1 1 0 0,1-1-1 0 0,-1 0 1 0 0,1 0-1 0 0,-1 0 0 0 0,1 0 1 0 0,-1 0-1 0 0,1 0 1 0 0,-1-1-1 0 0,1 1 0 0 0,-1 0 1 0 0,1 0-1 0 0,-1 0 0 0 0,0 0 1 0 0,1 0-1 0 0,-1-1 1 0 0,1 1-1 0 0,-1 0 0 0 0,1 0 1 0 0,-1-1-1 0 0,0 1 1 0 0,1 0-1 0 0,-1-1 0 0 0,0 1 1 0 0,1 0-1 0 0,-1-1 1 0 0,0 1-1 0 0,0-1 0 0 0,1 1 1 0 0,-1 0-1 0 0,0-1-5 0 0,5-5 88 0 0,-3 4-61 0 0,0 1 1 0 0,0-1 0 0 0,0 1 0 0 0,0 0 0 0 0,0 0 0 0 0,1 0 0 0 0,-1 0 0 0 0,1 1-28 0 0,-1-1 29 0 0,0 0-1 0 0,1 0 1 0 0,-1 0-1 0 0,0 0 1 0 0,0 0-1 0 0,1-1 1 0 0,-1 1 0 0 0,0-1-29 0 0,4-8 121 0 0,-2 2-95 0 0,4 1-43 0 0,-4 5-6 0 0,-3 2 16 0 0,0-1 0 0 0,-1 1 0 0 0,1 0 0 0 0,-1 0 0 0 0,1-1 0 0 0,-1 1 0 0 0,1 0 0 0 0,0-1 0 0 0,-1 1 0 0 0,1-1-1 0 0,-1 1 1 0 0,0-1 0 0 0,1 1 0 0 0,-1-1 0 0 0,1 1 0 0 0,-1-1 0 0 0,0 1 0 0 0,1-1 0 0 0,-1 1 0 0 0,0-1 0 0 0,1 0 0 0 0,-1 0 7 0 0,2-3-24 0 0,11-11-82 0 0,-1-1-38 0 0,-6 4 3 0 0,-1 0 33 0 0,-3 8 75 0 0,-1 0-1 0 0,0 0 1 0 0,0 0 0 0 0,0 0-1 0 0,-1 0 1 0 0,1 0 0 0 0,-1-2 33 0 0,2-11-161 0 0,4 2 46 0 0,0-1-5 0 0,-5-1-48 0 0,-1 5 82 0 0,1 5 30 0 0,-1-1 0 0 0,-1 0 0 0 0,1 0 0 0 0,-2-7 56 0 0,-3-1-54 0 0,3 10 28 0 0,0 0 0 0 0,1-1 0 0 0,0 1 0 0 0,0-1 0 0 0,0 1 0 0 0,1-1 26 0 0,0-2-25 0 0,-1-1 1 0 0,-1 0 0 0 0,1 1 0 0 0,-4-8 24 0 0,1-1-7 0 0,-3-15-4 0 0,4 24 1 0 0,1-1 1 0 0,0 0-1 0 0,0 0 0 0 0,1 0 0 0 0,1-1 10 0 0,-1 4-2 0 0,1 0-1 0 0,-1 0 1 0 0,-1 0 0 0 0,1 1 0 0 0,-1-1 0 0 0,-2-5 2 0 0,2 7 1 0 0,-1-12 30 0 0,4 2 44 0 0,0 12-59 0 0,-1 1 0 0 0,0 0 0 0 0,0-1-1 0 0,0 1 1 0 0,0 0 0 0 0,0-1 0 0 0,-1 1-1 0 0,1 0 1 0 0,-1-1 0 0 0,1 1 0 0 0,-1 0 0 0 0,0-1-16 0 0,-9-9 144 0 0,8 9-14 0 0,2 3-47 0 0,-1 12 15 0 0,1 1-47 0 0,0 26-30 0 0,0-26-9 0 0,1-2 34 0 0,-1-8-40 0 0,0 1 0 0 0,0-1 0 0 0,0 0 0 0 0,1 0 0 0 0,0 0 0 0 0,-1 0 1 0 0,1 0-1 0 0,0 0 0 0 0,2 3-6 0 0,2 8 26 0 0,-4 5-6 0 0,0-6 28 0 0,2 3 96 0 0,14 45 243 0 0,-9-21-199 0 0,-6-30-138 0 0,-1-6-21 0 0,-1-1 1 0 0,1 1 0 0 0,0-1-1 0 0,0 1 1 0 0,1-1 0 0 0,-1 1-1 0 0,1-1 1 0 0,-1 0 0 0 0,1 0 0 0 0,2 3-30 0 0,-2-2 26 0 0,0-1 0 0 0,-1 1 1 0 0,1 0-1 0 0,-1-1 0 0 0,0 1 1 0 0,0 0-1 0 0,0 2-26 0 0,7 20 173 0 0,3-11-2 0 0,-2-2-37 0 0,-3 5 20 0 0,0 0-3 0 0,3-6-23 0 0,-6-9-91 0 0,-1-1 0 0 0,0 1-1 0 0,1 0 1 0 0,-1 1-1 0 0,-1-1 1 0 0,2 1-37 0 0,-2 0 34 0 0,1-1 0 0 0,0 0 0 0 0,0 0 0 0 0,0 0 0 0 0,0 0 0 0 0,2 1-34 0 0,7 12 121 0 0,-4-6-55 0 0,-7-10-64 0 0,1 1-1 0 0,-1-1 1 0 0,1 1 0 0 0,-1-1-1 0 0,0 0 1 0 0,1 1-1 0 0,-1-1 1 0 0,1 0 0 0 0,-1 0-1 0 0,1 1 1 0 0,-1-1 0 0 0,1 0-1 0 0,-1 0 1 0 0,1 0 0 0 0,-1 0-1 0 0,1 0 1 0 0,0 0-1 0 0,-1 0-1 0 0,5 3 64 0 0,-1 0-88 0 0,-3-1-24 0 0,1 0-33 0 0,-1-1-17 0 0,0 0-33 0 0,0 1-38 0 0,0-1-42 0 0,-1 1-46 0 0,1-1-42 0 0,-1 1-39 0 0,1-1-37 0 0,-1 1-245 0 0,0 0-59 0 0,0 0-46 0 0,0-1-35 0 0,0 1-1368 0 0,0-1-1216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42.2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275 440 12032 0 0,'0'0'273'0'0,"-3"-2"40"0"0,-7-8 21 0 0,7 7-145 0 0,1 2-72 0 0,0 0-50 0 0,-1 2-60 0 0,0-1-30 0 0,1-1 55 0 0,-3-9-21 0 0,-2 7-2 0 0,1 3 24 0 0,5 0-5 0 0,-1 0 0 0 0,1 0 0 0 0,-1 0 0 0 0,0-1 0 0 0,1 1-1 0 0,-1-1 1 0 0,1 1 0 0 0,-1-1 0 0 0,1 1 0 0 0,-1-1 0 0 0,1 0-1 0 0,0 0 1 0 0,-1 0 0 0 0,1 0 0 0 0,0 0 0 0 0,0 0 0 0 0,-1 0 0 0 0,1 0-28 0 0,-2-2 251 0 0,-1 2-111 0 0,1 1-80 0 0,-2 1-9 0 0,2-1 39 0 0,-8 2 146 0 0,-1 4 39 0 0,0 0 6 0 0,2-5-33 0 0,1-1-68 0 0,2 1-42 0 0,0 1-17 0 0,-3 1 0 0 0,-5 9 51 0 0,2 1 22 0 0,11-11-151 0 0,-2 2 3 0 0,0-1-14 0 0,0 1 0 0 0,1-1 0 0 0,0 1 0 0 0,0 0 1 0 0,-1 2-33 0 0,-1 4 64 0 0,4-8-51 0 0,0 0-1 0 0,0 0 0 0 0,0 0 1 0 0,0 0-1 0 0,-1 0 0 0 0,1 0 1 0 0,-1 0-1 0 0,1 0 0 0 0,-1 0-12 0 0,-2 3 8 0 0,1 0-1 0 0,0 0 0 0 0,0 0 0 0 0,0 1 0 0 0,0-1 0 0 0,1 1 1 0 0,0-1-1 0 0,-1 6-7 0 0,1-6 12 0 0,1 1-11 0 0,-1 0 0 0 0,2 0 1 0 0,-1 1-1 0 0,0-1 0 0 0,1 0 1 0 0,0 1-1 0 0,1-1 0 0 0,0 1-1 0 0,0 14 11 0 0,-1 7 57 0 0,2-23-9 0 0,8 5-30 0 0,-3-7 71 0 0,1-3-76 0 0,-5-1-8 0 0,8 2 4 0 0,-8-1-2 0 0,0 0-1 0 0,0 1 1 0 0,0-1 0 0 0,1 0-1 0 0,-1-1 1 0 0,0 1-1 0 0,0-1 1 0 0,0 1 0 0 0,0-1-1 0 0,0 0-17 0 0,25-13 116 0 0,5-2-33 0 0,-22 8-97 0 0,0-1 79 0 0,0-3 82 0 0,0 0 86 0 0,-3 3 20 0 0,0 1 60 0 0,-1 1-85 0 0,7-8 241 0 0,-10 10-356 0 0,-1-1-43 0 0,-1 0-71 0 0,-1 0-39 0 0,1-2-59 0 0,1 1-49 0 0,1-2-42 0 0,2-1-36 0 0,4-12-299 0 0,-6-6 104 0 0,-3 14 259 0 0,0-1 37 0 0,-2 0 40 0 0,1 0 44 0 0,0 3 43 0 0,0 0 39 0 0,0-108-144 0 0,0-62 47 0 0,-4 157 48 0 0,-5 4-37 0 0,6 10 66 0 0,2-6-92 0 0,2 13-7 0 0,0 21 51 0 0,-2-3 26 0 0,1-7 17 0 0,0 0 0 0 0,0 0-1 0 0,1-1 1 0 0,-1 1 0 0 0,2 3-16 0 0,4 5 49 0 0,-5-12-33 0 0,0 0-1 0 0,0 0 1 0 0,0 0-1 0 0,0 1 1 0 0,0-1-1 0 0,-1 0 1 0 0,0 1-1 0 0,1 0-15 0 0,0 13 97 0 0,5 0-16 0 0,-1-3-22 0 0,20 90 401 0 0,-12-50-181 0 0,0 0 56 0 0,-11-47-259 0 0,1 1 1 0 0,0-1-1 0 0,3 6-76 0 0,5 10 153 0 0,-2-3-14 0 0,0-3-65 0 0,3 6 1 0 0,-2-2 31 0 0,-9-19-91 0 0,0 0 0 0 0,0 0 0 0 0,0 0 0 0 0,0 0 0 0 0,-1 0 1 0 0,1 0-1 0 0,-1 1 0 0 0,1-1 0 0 0,-1 0 0 0 0,1 0 0 0 0,-1 2-15 0 0,0-3 3 0 0,-1-1 0 0 0,1 0 1 0 0,0 1-1 0 0,0-1 0 0 0,0 1 0 0 0,0-1 0 0 0,0 0 0 0 0,0 1 0 0 0,0-1 0 0 0,0 1 0 0 0,0-1 0 0 0,0 0 0 0 0,0 1 0 0 0,0-1 0 0 0,0 1 0 0 0,0-1 0 0 0,0 0 0 0 0,1 1 0 0 0,-1-1 0 0 0,0 1 0 0 0,0-1 0 0 0,0 0 0 0 0,1 1 0 0 0,-1-1 0 0 0,0 0 0 0 0,0 1 0 0 0,1-1 0 0 0,-1 0 0 0 0,0 0 0 0 0,1 1 1 0 0,-1-1-1 0 0,0 0 0 0 0,1 0 0 0 0,-1 1 0 0 0,0-1 0 0 0,1 0 0 0 0,-1 0-3 0 0,1 0 3 0 0,-1 0-1 0 0,0 0 1 0 0,1 1 0 0 0,-1-1 0 0 0,0 0 0 0 0,1 0-1 0 0,-1 0 1 0 0,0 0 0 0 0,1 1 0 0 0,-1-1 0 0 0,0 0-1 0 0,0 0 1 0 0,1 0 0 0 0,-1 1 0 0 0,0-1-1 0 0,0 0 1 0 0,1 1 0 0 0,-1-1 0 0 0,0 0 0 0 0,0 1-1 0 0,0-1 1 0 0,0 0 0 0 0,1 1 0 0 0,-1-1-3 0 0,2 10 62 0 0,-1 9 35 0 0,-1-13-114 0 0,0-2-87 0 0,0-2-115 0 0,0-1-253 0 0,0-1-425 0 0,0 0 687 0 0,0 0 40 0 0,0 0-6 0 0,0 0-43 0 0,0 0-3 0 0,0 0-42 0 0,0 0-50 0 0,0 0-55 0 0,0 0-59 0 0,0 0-55 0 0,0 0-49 0 0,0 0-42 0 0,0 0-164 0 0,0 0-42 0 0,0 0-196 0 0,0 0-534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42.6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11200 0 0,'0'0'330'0'0,"0"0"-8"0"0,0 0-254 0 0,0 2-24 0 0,0 0-44 0 0,-1-1 1 0 0,1 1 0 0 0,0-1-1 0 0,-1 1 1 0 0,1-1 0 0 0,-1 1-1 0 0,1-1 1 0 0,-1 1-1 0 0,0-1 1 0 0,1 0 0 0 0,-1 1-1 0 0,0-1 0 0 0,-6 12 14 0 0,6-2 47 0 0,1 1 226 0 0,0 0 72 0 0,0 25 886 0 0,1-27-823 0 0,5 2 73 0 0,0 0 19 0 0,-4-1-58 0 0,-2-10-375 0 0,0 1 1 0 0,0-1 0 0 0,0 0-1 0 0,0 1 1 0 0,0-1 0 0 0,1 1 0 0 0,-1-1-1 0 0,0 0 1 0 0,1 1 0 0 0,-1-1 0 0 0,1 0-82 0 0,11 13 805 0 0,-10-11-710 0 0,2 1 39 0 0,3 8 113 0 0,-5-1-38 0 0,1-8-127 0 0,9 7-15 0 0,-7-8-95 0 0,-3-2-23 0 0,0 0-34 0 0,-1 0-18 0 0,0 0-35 0 0,0 0-39 0 0,0 0-45 0 0,-1 0-47 0 0,1 0-45 0 0,-1 0-41 0 0,1 0-38 0 0,-1 0-257 0 0,0 0-63 0 0,0 0-47 0 0,0 0-36 0 0,0 0-1431 0 0,0 0-1270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43.4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1 11968 0 0,'-6'0'142'0'0,"4"-1"-96"0"0,1 1 0 0 0,-1 0 0 0 0,1 0 1 0 0,-1 0-1 0 0,0 0 0 0 0,1 0 1 0 0,-1 1-1 0 0,1-1 0 0 0,-1 0 0 0 0,1 1 1 0 0,-1-1-1 0 0,-1 1-46 0 0,-1 6 106 0 0,4-7-105 0 0,0 0 0 0 0,-1 1 0 0 0,1-1 0 0 0,0 1 0 0 0,0-1 1 0 0,-1 0-1 0 0,1 1 0 0 0,0-1 0 0 0,-1 0 0 0 0,1 1 0 0 0,0-1 0 0 0,-1 0 1 0 0,1 1-1 0 0,-1-1 0 0 0,1 0 0 0 0,0 0 0 0 0,-1 1 0 0 0,1-1 1 0 0,-1 0-1 0 0,1 0 0 0 0,-1 0 0 0 0,1 0 0 0 0,-1 0 0 0 0,1 0 1 0 0,-1 0-1 0 0,1 0 0 0 0,-1 0 0 0 0,1 0 0 0 0,-1 0 0 0 0,1 0 0 0 0,0 0 1 0 0,-1 0-2 0 0,-3 0 42 0 0,1 0-56 0 0,1 1-59 0 0,1 0-61 0 0,0 0-61 0 0,0 0-64 0 0,0 0-65 0 0,0 0-68 0 0,1 1-52 0 0,-1-1-65 0 0,0 1-68 0 0,-1-1-68 0 0,-2 1-906 0 0,-5-1-886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45.7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0 182 10152 0 0,'0'0'298'0'0,"0"0"-4"0"0,0-2-150 0 0,2-7 32 0 0,-2 9-161 0 0,1 0 1 0 0,-1-1 0 0 0,0 1-1 0 0,1 0 1 0 0,-1-1 0 0 0,1 1-1 0 0,-1 0 1 0 0,0-1 0 0 0,1 1 0 0 0,-1 0-1 0 0,1 0 1 0 0,-1 0 0 0 0,1-1-1 0 0,-1 1 1 0 0,1 0 0 0 0,-1 0-1 0 0,1 0 1 0 0,-1 0 0 0 0,1 0 0 0 0,-1 0-1 0 0,1 0 1 0 0,0 0-16 0 0,4-3 303 0 0,3-3-124 0 0,1 2 100 0 0,3 2 77 0 0,2 2 55 0 0,-4-2-73 0 0,2-4 42 0 0,0 0 2 0 0,-1 5-42 0 0,0-1-1 0 0,1-4 57 0 0,0 0-21 0 0,-2 5-70 0 0,-1 0-188 0 0,-3 0-32 0 0,1-1-19 0 0,1-2-12 0 0,8-2 19 0 0,1 5 51 0 0,7-3-10 0 0,-12 0-27 0 0,-1-1-1 0 0,0 0 1 0 0,-1-1-1 0 0,2 0-86 0 0,12-7 71 0 0,-1 2-14 0 0,-22 10-58 0 0,2-2 12 0 0,0 0 55 0 0,-3 1 1 0 0,0-2-58 0 0,0 2-8 0 0,0 1-1 0 0,0-1 0 0 0,0 0 1 0 0,0 0-1 0 0,0 1 0 0 0,0-1 1 0 0,0 0-1 0 0,-1 0 1 0 0,1 1-1 0 0,-1-1 0 0 0,0-1 0 0 0,-9-2 0 0 0,6-1 0 0 0,4 6 0 0 0,0-1 0 0 0,-1 1 0 0 0,1-1 0 0 0,0 1 0 0 0,0 0 0 0 0,-1-1 0 0 0,1 1 0 0 0,0-1 0 0 0,-1 1 0 0 0,1 0 0 0 0,0-1 0 0 0,-1 1 0 0 0,1 0 0 0 0,-1 0 0 0 0,1-1 0 0 0,0 1 0 0 0,-1 0 0 0 0,1 0 0 0 0,-1 0 0 0 0,1 0 0 0 0,-1-1 0 0 0,1 1 0 0 0,-1 0 0 0 0,1 0 0 0 0,-1 0 0 0 0,1 0 0 0 0,-1 0 0 0 0,1 0 0 0 0,-1 0 0 0 0,1 0 0 0 0,-1 0 0 0 0,1 1 0 0 0,-37-1-1 0 0,13 0-64 0 0,23 0 64 0 0,-1 0 0 0 0,0 0 0 0 0,1 0 1 0 0,-1 1-1 0 0,1-1 0 0 0,-1 0 0 0 0,1 1 0 0 0,-1 0 1 0 0,1-1-1 0 0,-1 1 0 0 0,1 0 0 0 0,-1 0 1 0 0,1 0-1 0 0,0 0 1 0 0,-7 3 11 0 0,-2 1 26 0 0,8-4-34 0 0,0 0 1 0 0,-1 0-1 0 0,1 0 0 0 0,0 0 0 0 0,0 1 1 0 0,0-1-1 0 0,0 0 0 0 0,1 1 0 0 0,-1 0-3 0 0,0-1 0 0 0,0 1 0 0 0,1-1 0 0 0,-1 0 0 0 0,0 1 0 0 0,0-1 0 0 0,0 0 0 0 0,0 0 0 0 0,0-1 0 0 0,0 1 0 0 0,0 0 0 0 0,0-1 0 0 0,0 1 0 0 0,-2-1 0 0 0,2 1 0 0 0,0-1 0 0 0,1 0 0 0 0,-1 1 0 0 0,0-1 0 0 0,0 1 0 0 0,0 0 0 0 0,1-1 0 0 0,-1 1 0 0 0,0 0 0 0 0,1 0 0 0 0,-1 0 0 0 0,1 0 0 0 0,-1 0 0 0 0,1 1 0 0 0,0-1 0 0 0,-1 0 0 0 0,1 1 0 0 0,0-1 0 0 0,-1 2 0 0 0,-9 13 3 0 0,3-4 37 0 0,-1-2 0 0 0,-8 10-40 0 0,12-15 15 0 0,1 0 0 0 0,0 1-1 0 0,0-1 1 0 0,-3 6-15 0 0,1-1 26 0 0,-6 13 152 0 0,2 10 38 0 0,4-13-82 0 0,2-7-18 0 0,0-3-52 0 0,-3 12-6 0 0,6-21-56 0 0,1 0 0 0 0,0 0 0 0 0,0 0 0 0 0,-1 0 0 0 0,1 0 0 0 0,0 0-1 0 0,0 0 1 0 0,0 0 0 0 0,0 0 0 0 0,0 0 0 0 0,0 0 0 0 0,0 0 0 0 0,1 0 0 0 0,-1 0 0 0 0,0 0 0 0 0,0 0 0 0 0,1 0 0 0 0,-1 0 0 0 0,1 0 0 0 0,-1 0 0 0 0,1 0 0 0 0,-1 0 0 0 0,1 0 0 0 0,0 0-2 0 0,5 10 30 0 0,-1 14 5 0 0,-4-21-10 0 0,0 0 0 0 0,1 0-1 0 0,-1-1 1 0 0,1 1 0 0 0,0 0 0 0 0,0-1 0 0 0,1 0 0 0 0,-1 1 0 0 0,1-1 0 0 0,-1 0 0 0 0,1 0-1 0 0,1 0-24 0 0,18 8 124 0 0,29 8-14 0 0,-48-18-100 0 0,0 0 1 0 0,1 0-1 0 0,-1 0 0 0 0,1-1 1 0 0,-1 0-1 0 0,1 0 0 0 0,-1 0 1 0 0,1 0-1 0 0,1 0-10 0 0,4-1 45 0 0,26 2 119 0 0,-16 0-99 0 0,-1-1-42 0 0,0-1-61 0 0,0-3-78 0 0,5-1-7 0 0,-13 2 17 0 0,-4 1-4 0 0,-1 1-49 0 0,1-1-60 0 0,-1 1-73 0 0,0-1-14 0 0,-1 1-63 0 0,1 0-71 0 0,-1-1-77 0 0,0 1-82 0 0,0 0-90 0 0,0-1-96 0 0,0 1-102 0 0,4-1-1337 0 0,1 2-1260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1:51.6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529 138 6704 0 0,'0'0'149'0'0,"0"0"23"0"0,0 0 12 0 0,-2-3-25 0 0,-8-7-43 0 0,6 4-32 0 0,4 1 35 0 0,0 5-115 0 0,0 0-1 0 0,0 0 0 0 0,0 0 1 0 0,0-1-1 0 0,0 1 0 0 0,1 0 0 0 0,-1 0 1 0 0,0 0-1 0 0,0 0 0 0 0,0 0 1 0 0,0 0-1 0 0,0 0 0 0 0,0-1 1 0 0,0 1-1 0 0,0 0 0 0 0,0 0 1 0 0,0 0-1 0 0,0 0 0 0 0,0 0 1 0 0,0 0-1 0 0,0 0 0 0 0,0 0 1 0 0,0-1-1 0 0,0 1 0 0 0,0 0 0 0 0,0 0 1 0 0,-1 0-1 0 0,1 0 0 0 0,0 0 1 0 0,0 0-1 0 0,0 0 0 0 0,0 0 1 0 0,0 0-1 0 0,0-1 0 0 0,0 1 1 0 0,0 0-1 0 0,0 0 0 0 0,0 0 1 0 0,0 0-1 0 0,-1 0 0 0 0,1 0 1 0 0,0 0-1 0 0,0 0 0 0 0,0 0 0 0 0,0 0 1 0 0,0 0-4 0 0,-10-5 472 0 0,5-1-163 0 0,1-2-48 0 0,-2-3 133 0 0,-1 5-5 0 0,1 1-81 0 0,-2 0 35 0 0,0 1-96 0 0,-4-3 111 0 0,7 3-177 0 0,3 2 115 0 0,-1 1-108 0 0,0 0-69 0 0,-1 1-64 0 0,1 0-12 0 0,1-1 50 0 0,-6-3 91 0 0,-2-2 76 0 0,-3 4 60 0 0,3 0-64 0 0,-2-4 28 0 0,0 0-5 0 0,1 5-30 0 0,-2-2 94 0 0,6 0-159 0 0,3-1-98 0 0,0 1-93 0 0,1 1 91 0 0,0 0-37 0 0,-6 3-14 0 0,7-1-6 0 0,-30 0 134 0 0,3 0-35 0 0,28 0-123 0 0,-1 1 0 0 0,0-1 1 0 0,1 0-1 0 0,-1 0 1 0 0,1 1-1 0 0,-1-1 1 0 0,1 1-1 0 0,-1-1 1 0 0,1 1-1 0 0,-1 0 0 0 0,1 0 1 0 0,0-1-1 0 0,-1 1 1 0 0,1 0-4 0 0,-7 4 24 0 0,-7-2-2 0 0,14-4-20 0 0,1 1 0 0 0,-1 0 0 0 0,0 0 0 0 0,1 0 0 0 0,-1 1 0 0 0,0-1-1 0 0,1 0 1 0 0,-1 0 0 0 0,0 0 0 0 0,1 0 0 0 0,-1 1 0 0 0,1-1 0 0 0,-1 0 0 0 0,0 0 0 0 0,1 1 0 0 0,-1-1-1 0 0,1 1 1 0 0,-1-1 0 0 0,1 0 0 0 0,-1 1 0 0 0,1-1 0 0 0,-1 1 0 0 0,1-1 0 0 0,0 1 0 0 0,-1-1 0 0 0,1 1-2 0 0,-1 0 0 0 0,1-1 1 0 0,0 1-1 0 0,-1-1 1 0 0,1 1-1 0 0,-1-1 1 0 0,1 1-1 0 0,-1-1 1 0 0,1 1 0 0 0,-1-1-1 0 0,1 0 1 0 0,-1 1-1 0 0,1-1 1 0 0,-1 0-1 0 0,1 1 1 0 0,-1-1 0 0 0,0 0-1 0 0,1 0 1 0 0,-1 0-1 0 0,0 1 1 0 0,1-1-1 0 0,-1 0 1 0 0,0 0 0 0 0,1 0-1 0 0,-1 0 1 0 0,0 0-1 0 0,1 0 0 0 0,-1 0 2 0 0,1-1-1 0 0,-1 1 0 0 0,1 0 1 0 0,-1 0-1 0 0,1 0 1 0 0,-1 0-1 0 0,1 0 0 0 0,-1 0 1 0 0,1 0-1 0 0,-1 0 1 0 0,1 0-1 0 0,-1 0 0 0 0,1 0 1 0 0,-1 1-1 0 0,1-1 0 0 0,-1 0 1 0 0,1 0-1 0 0,-1 0 1 0 0,1 1-1 0 0,0-1 0 0 0,-1 0 1 0 0,1 0-1 0 0,-1 1 1 0 0,1-1-1 0 0,0 0 0 0 0,-1 1 1 0 0,1-1-1 0 0,0 1 1 0 0,-1-1-1 0 0,1 0 0 0 0,0 1 1 0 0,0-1-1 0 0,-1 1 1 0 0,1-1-1 0 0,0 1 0 0 0,0-1 1 0 0,0 1-1 0 0,0-1 0 0 0,0 1 1 0 0,-1-1-1 0 0,1 1 1 0 0,0-1-1 0 0,0 1 0 0 0,0-1 1 0 0,0 1-1 0 0,1-1-1 0 0,-4 5 43 0 0,-7 8-32 0 0,7 2-11 0 0,4-8 0 0 0,-1-5 1 0 0,0 0 0 0 0,0 0 0 0 0,0 0 0 0 0,0 0 0 0 0,0 0 0 0 0,-1 0 0 0 0,1 0 0 0 0,-1 0 0 0 0,1 0 0 0 0,-1 1-1 0 0,-4 5 25 0 0,4-6-23 0 0,0-1-1 0 0,0 1 1 0 0,1-1 0 0 0,-1 1 0 0 0,0-1 0 0 0,0 1 0 0 0,1 0 0 0 0,-1-1 0 0 0,1 1 0 0 0,0 0 0 0 0,-1 0 0 0 0,1-1 0 0 0,0 1 0 0 0,0 0-1 0 0,0 0 1 0 0,0-1 0 0 0,0 1 0 0 0,0 0 0 0 0,1 0 0 0 0,-1-1 0 0 0,1 1 0 0 0,0 1-2 0 0,3 7 21 0 0,-3-7-11 0 0,1 0 0 0 0,-1 0 0 0 0,0 0 0 0 0,0 0 0 0 0,0 0 0 0 0,-1 0-1 0 0,1 0 1 0 0,-1 0 0 0 0,0 0 0 0 0,0 2-10 0 0,-1 26 34 0 0,0-17 25 0 0,1 0 0 0 0,0 0 1 0 0,1 0-1 0 0,0 0 1 0 0,2 4-60 0 0,1-2 56 0 0,-2-10-28 0 0,0 0 1 0 0,-1 0-1 0 0,1 1 0 0 0,-1-1 1 0 0,-1 1-1 0 0,1-1-28 0 0,-2 9 60 0 0,1-8-21 0 0,0 1 0 0 0,0-1-1 0 0,1 1 1 0 0,0-1 0 0 0,0 2-39 0 0,24 82 385 0 0,-20-64-251 0 0,5-7 2 0 0,-4 1-21 0 0,-5-14-47 0 0,1 0 0 0 0,0 0 0 0 0,1 0 0 0 0,1 2-68 0 0,4 9 149 0 0,8 26 376 0 0,-12-30-423 0 0,-3-7-67 0 0,2 2 17 0 0,-1 1 0 0 0,1-1 0 0 0,1 0 0 0 0,3 8-52 0 0,-2-10 11 0 0,0 3 31 0 0,-3 3 73 0 0,-1-12-99 0 0,-1 1 1 0 0,0 0 0 0 0,0 0-1 0 0,1-1 1 0 0,-1 1-1 0 0,0 0 1 0 0,1-1-1 0 0,0 1 1 0 0,-1-1 0 0 0,1 1-1 0 0,0-1 1 0 0,0 1-1 0 0,0-1-16 0 0,0 1 15 0 0,0-1 0 0 0,0 1 0 0 0,0-1 0 0 0,-1 1 0 0 0,1-1 0 0 0,0 1 0 0 0,-1 0 0 0 0,0-1-1 0 0,1 1 1 0 0,-1 0 0 0 0,0 0 0 0 0,1-1 0 0 0,-1 1-15 0 0,0 31 271 0 0,0-23-250 0 0,0-8 32 0 0,0-2 11 0 0,0 0 0 0 0,0 0-29 0 0,0 0-114 0 0,-3 0-11 0 0,-3 0 28 0 0,2 0-14 0 0,2 0-47 0 0,1 0-126 0 0,1 0-229 0 0,0 0 265 0 0,0 0-27 0 0,-1 0-71 0 0,1 0 107 0 0,-1 0-39 0 0,0 0-41 0 0,0 0-39 0 0,-1 0-427 0 0,0 0 110 0 0,1 0-53 0 0,-2-2-809 0 0,1-2-630 0 0,1-5-1202 0 0</inkml:trace>
  <inkml:trace contextRef="#ctx0" brushRef="#br0" timeOffset="459.57">0 515 5008 0 0,'0'0'144'0'0,"0"0"52"0"0,0 0 92 0 0,0 0 37 0 0,0 0 10 0 0,0 0 13 0 0,0 0 49 0 0,0 0 19 0 0,0 0 7 0 0,0 0-13 0 0,0 0-56 0 0,3 0-30 0 0,16 0 127 0 0,1 0-95 0 0,6 0-20 0 0,12 0 62 0 0,-23-1-297 0 0,0-5-31 0 0,0 0-2 0 0,1 4 26 0 0,-1 1-21 0 0,-1-5-25 0 0,2 0-5 0 0,2 4 23 0 0,-10 2-166 0 0,0-2 91 0 0,2 0 72 0 0,12-6 157 0 0,-13 5-190 0 0,-2 0-57 0 0,0 1-71 0 0,1-1-87 0 0,-1 1-106 0 0,-3 1 100 0 0,-1 0-33 0 0,1 0-34 0 0,0 0-39 0 0,0 1-39 0 0,-1-1-42 0 0,1 1-44 0 0,0 0-46 0 0,4 0-879 0 0,1 0-775 0 0</inkml:trace>
  <inkml:trace contextRef="#ctx0" brushRef="#br0" timeOffset="751.5">681 561 8496 0 0,'0'0'190'0'0,"2"0"28"0"0,7 3 25 0 0,-5 5-104 0 0,-3 2-83 0 0,-2 6-26 0 0,0 9-4 0 0,4-12 48 0 0,2-5 121 0 0,-2-3-19 0 0,-1 0 39 0 0,0 1 35 0 0,-1 1 35 0 0,-1 2 287 0 0,0-1-73 0 0,0-1-65 0 0,0-1-53 0 0,0 6 204 0 0,0 34 571 0 0,0-44-1269 0 0,0-2-48 0 0,0 0-221 0 0,0 0 197 0 0,0 0 83 0 0,0 0-33 0 0,0 0-10 0 0,0 0-34 0 0,0 0-40 0 0,0 0-43 0 0,0 0-48 0 0,0 0-43 0 0,0 0-40 0 0,0 0-34 0 0,0 0-123 0 0,0 0-35 0 0,0 0-1286 0 0</inkml:trace>
  <inkml:trace contextRef="#ctx0" brushRef="#br0" timeOffset="1137.81">635 334 7136 0 0,'-2'0'208'0'0,"-15"0"-92"0"0,12 0-40 0 0,3-1-35 0 0,1 0-34 0 0,-2-6 11 0 0,3 3 49 0 0,0 4-67 0 0,0-2 139 0 0,0 2 157 0 0,0 0 258 0 0,0 0 20 0 0,0 0-241 0 0,0 0-149 0 0,0 0-49 0 0,0 0 1 0 0,0 0 25 0 0,0 0-132 0 0,0 0-77 0 0,0 0-67 0 0,0 0-91 0 0,0 0-108 0 0,0 0-97 0 0,0 0 50 0 0,0 0-35 0 0,0 0-475 0 0,0 0-379 0 0,0 0-716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46.3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318 449 7424 0 0,'0'0'166'0'0,"0"0"29"0"0,-3-2 12 0 0,-7-11-34 0 0,2-2-136 0 0,4 13-40 0 0,-1 2 4 0 0,-3-5 6 0 0,3 2 41 0 0,0 0 58 0 0,0 2 75 0 0,-2 0 97 0 0,-4-1 191 0 0,-1-4 83 0 0,0 0 3 0 0,1 5-79 0 0,-13 1 431 0 0,-12 0 343 0 0,25 1-947 0 0,-1 6 27 0 0,4-3-144 0 0,-1 1 83 0 0,-4 1 37 0 0,-10 4 163 0 0,15-3-313 0 0,-1 8 126 0 0,2-2-80 0 0,1-6-102 0 0,-9 11 61 0 0,2 7-26 0 0,5-3 27 0 0,0 0 41 0 0,6-3-24 0 0,2-15-144 0 0,0-1 0 0 0,0 0 1 0 0,1 0-1 0 0,-1 1 1 0 0,1-1-1 0 0,-1 0 0 0 0,1 0 1 0 0,0 0-36 0 0,11 14 132 0 0,-10-14-98 0 0,1 0-1 0 0,-1 0 0 0 0,0 0 0 0 0,0 0 0 0 0,0 0 0 0 0,0 2-33 0 0,0-2 30 0 0,-1 0 0 0 0,1 1 0 0 0,0-1 0 0 0,0 0 0 0 0,1-1 0 0 0,0 2-30 0 0,4 3 51 0 0,-4-3-29 0 0,0-1-1 0 0,0 0 1 0 0,0 0 0 0 0,1-1 0 0 0,-1 1-1 0 0,1 0-21 0 0,26 12 158 0 0,-27-14-148 0 0,0 0-1 0 0,0-1 1 0 0,-1 1 0 0 0,1-1-1 0 0,0 1 1 0 0,0-1 0 0 0,0 0 0 0 0,0 0-1 0 0,-1 0 1 0 0,1-1 0 0 0,1 1-10 0 0,4-1 23 0 0,18-1 67 0 0,1-6-41 0 0,-19 6-44 0 0,11-6 63 0 0,16-13 2 0 0,-29 17-48 0 0,-3 2-20 0 0,0 0-1 0 0,-1-1 1 0 0,1 1-1 0 0,-1-1 0 0 0,1 1 1 0 0,-1-1-1 0 0,0 0 1 0 0,0 0-1 0 0,-1 0 0 0 0,1 0 1 0 0,0 0-2 0 0,4-8 0 0 0,-4 8 0 0 0,0-1 0 0 0,0 1-1 0 0,0-1 1 0 0,-1 1 0 0 0,1-1-1 0 0,-1 0 1 0 0,0 0-1 0 0,0 0 1 0 0,3-8-17 0 0,1-3-47 0 0,-4 12 42 0 0,0 0 1 0 0,1 0-1 0 0,-2-1 0 0 0,1 1 0 0 0,0 0 1 0 0,-1-1-1 0 0,1 1 0 0 0,-1 0 0 0 0,0-1 22 0 0,0-65-323 0 0,0 1 85 0 0,0 0 98 0 0,0-2 113 0 0,-2 30 27 0 0,-6 7 0 0 0,13 0-12 0 0,-10 1-25 0 0,0-6-2 0 0,2 18-25 0 0,-7-5 36 0 0,9 22 24 0 0,0-6-22 0 0,1-7-4 0 0,-1 47 20 0 0,0 14 93 0 0,2-37-25 0 0,-1 0 0 0 0,1 0 0 0 0,1 8-58 0 0,2 1 65 0 0,-2-7-15 0 0,1 0-1 0 0,0 0 1 0 0,0 0 0 0 0,0 0-1 0 0,2-1 1 0 0,0 3-50 0 0,-3-9 29 0 0,0 0 0 0 0,0 1 0 0 0,0-1 0 0 0,-1 1 0 0 0,1 0 0 0 0,0 2-29 0 0,-1-1 39 0 0,0 1 0 0 0,-1-1 0 0 0,1 1 0 0 0,-1-1-1 0 0,-1 5-38 0 0,1 2 60 0 0,2 5 54 0 0,4-2-37 0 0,0 0-4 0 0,-5 3 33 0 0,-1-10-63 0 0,-1-5-31 0 0,1 0 0 0 0,0 0 0 0 0,0 0-1 0 0,0 0 1 0 0,0-1 0 0 0,0 1 0 0 0,1 0 0 0 0,-1 0 0 0 0,1 0 0 0 0,0-1 0 0 0,0 2-12 0 0,24 41 110 0 0,-22-30-63 0 0,-1 0-34 0 0,8-2-1 0 0,-9-13-14 0 0,-1 1-1 0 0,0-1 0 0 0,0 0 1 0 0,1 0-1 0 0,-1 1 0 0 0,0-1 1 0 0,1 0-1 0 0,-1 1 0 0 0,0-1 1 0 0,0 0-1 0 0,0 1 0 0 0,1-1 0 0 0,-1 1 1 0 0,0-1-1 0 0,0 0 0 0 0,0 1 1 0 0,0-1-1 0 0,0 1 0 0 0,0-1 1 0 0,0 0-1 0 0,1 1 0 0 0,-1-1 0 0 0,-1 1 1 0 0,1-1-1 0 0,0 0 0 0 0,0 1 1 0 0,0 0 2 0 0,1 3-93 0 0,9-1-172 0 0,-8-3 128 0 0,-1 0-59 0 0,-1 1-84 0 0,0 0 88 0 0,0-1-41 0 0,0 0 233 0 0,0 1-276 0 0,0 0-42 0 0,0 0-37 0 0,0 0-35 0 0,0 1-252 0 0,1-1-56 0 0,0 2-820 0 0,3-1-643 0 0,5-1-1224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46.8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243 46 8984 0 0,'0'0'200'0'0,"0"-2"33"0"0,0-2-150 0 0,0-10 166 0 0,-3 6-121 0 0,-2 6-91 0 0,0-1-31 0 0,2-3 18 0 0,1 2 62 0 0,1 4-117 0 0,0-1 88 0 0,-1 0 77 0 0,-1 1 64 0 0,0 0 86 0 0,0-1 48 0 0,-9 1 884 0 0,7 0-739 0 0,3 0-234 0 0,-1 1-43 0 0,1-1-64 0 0,0 0-50 0 0,0 0-59 0 0,0 0-64 0 0,2 0 66 0 0,-1 0 0 0 0,0 0 1 0 0,0 0-1 0 0,1 0 1 0 0,-1 0-1 0 0,0 0 1 0 0,1 1-1 0 0,-1-1 0 0 0,0 0 1 0 0,1 0-1 0 0,-1 1 1 0 0,0-1-1 0 0,1 0 1 0 0,-1 1-1 0 0,0-1 0 0 0,1 1 1 0 0,-1-1-1 0 0,1 1 1 0 0,-1-1-1 0 0,0 1-29 0 0,-4 8 341 0 0,0-1-136 0 0,-1-1-41 0 0,-6 5 106 0 0,7-8-169 0 0,0 0 0 0 0,1 0 1 0 0,0 1-1 0 0,0 0 0 0 0,0 0 1 0 0,-1 1-102 0 0,1 4 181 0 0,0-1-36 0 0,-5 3 22 0 0,0-1-16 0 0,-7 18 258 0 0,13-24-345 0 0,2-2-15 0 0,0 0 0 0 0,0 0 0 0 0,0 1 0 0 0,1-1 0 0 0,-1 0-1 0 0,1 1 1 0 0,0-1 0 0 0,0 0 0 0 0,0 0 0 0 0,0 1 0 0 0,1 1-49 0 0,0 5 162 0 0,-1-1 50 0 0,0 4-82 0 0,0-10-2 0 0,3-1-4 0 0,-2-1-110 0 0,0 1 0 0 0,1-1-1 0 0,-1 0 1 0 0,1 0-1 0 0,-1 0 1 0 0,1 0 0 0 0,-1-1-1 0 0,1 1 1 0 0,-1 0-1 0 0,1 0 1 0 0,0-1 0 0 0,-1 1-1 0 0,1-1 1 0 0,0 0-1 0 0,0 1-13 0 0,1-1 96 0 0,-2-1-18 0 0,2 1-34 0 0,5 0-15 0 0,-5 1-5 0 0,12-2 103 0 0,-1-3-50 0 0,-12 3-72 0 0,0 0 1 0 0,0 0-1 0 0,0 0 1 0 0,0 0-1 0 0,0 0 1 0 0,0 0-1 0 0,-1-1 1 0 0,1 1-1 0 0,0 0 1 0 0,-1-1-1 0 0,1 0 1 0 0,-1 1 0 0 0,0-1-1 0 0,1 0 1 0 0,-1 0-1 0 0,1-2-5 0 0,3-8 43 0 0,-2 10-35 0 0,4-4 5 0 0,-6-8 14 0 0,-1 12-23 0 0,0 0-1 0 0,0 0 0 0 0,0-1 1 0 0,0 1-1 0 0,0 0 0 0 0,1 0 1 0 0,-1 0-1 0 0,1 0 0 0 0,-1 0 1 0 0,1 0-1 0 0,0-1-3 0 0,4-5 21 0 0,-4 7-19 0 0,-1 0 1 0 0,1-1-1 0 0,0 1 0 0 0,0-1 1 0 0,-1 1-1 0 0,1 0 0 0 0,0-1 1 0 0,-1 0-1 0 0,1 1 0 0 0,-1-1 0 0 0,0 1 1 0 0,0-1-1 0 0,0 1 0 0 0,1-1-2 0 0,-1-28 0 0 0,2 14 0 0 0,8 4-21 0 0,-7 9-80 0 0,-3 3 1 0 0,7 6-16 0 0,-2 5 72 0 0,0 0 21 0 0,2-7-13 0 0,-7-4 35 0 0,0 1 0 0 0,1-1 0 0 0,-1 0 1 0 0,1 0-1 0 0,-1 1 0 0 0,0-1 0 0 0,1 0 0 0 0,-1 1 0 0 0,0-1 0 0 0,1 0 0 0 0,-1 1 0 0 0,0-1 0 0 0,1 0 0 0 0,-1 1 0 0 0,0-1 0 0 0,0 1 0 0 0,0-1 0 0 0,1 1 0 0 0,-1-1 0 0 0,0 1 0 0 0,0-1 0 0 0,0 0 0 0 0,0 1 0 0 0,0-1 0 0 0,0 1 0 0 0,0-1 0 0 0,0 1 0 0 0,0-1 0 0 0,0 1 0 0 0,0-1 0 0 0,0 1 0 0 0,0 0 1 0 0,0 1 0 0 0,0 1 0 0 0,0-1 0 0 0,0 0 0 0 0,1 1 0 0 0,-1-1 0 0 0,1 1 0 0 0,0-1 0 0 0,-1 0 0 0 0,1 1 0 0 0,0-1 0 0 0,1 2 0 0 0,0-2 0 0 0,-1 0 0 0 0,0 0 0 0 0,0 1 0 0 0,-1-1 0 0 0,1 0 0 0 0,0 1 0 0 0,-1-1 0 0 0,1 1 0 0 0,-1-1 0 0 0,0 1 0 0 0,0 1 0 0 0,0-2 0 0 0,0 1 0 0 0,0-1 0 0 0,0 0 0 0 0,1 1 0 0 0,-1-1 0 0 0,1 0 0 0 0,-1 0 0 0 0,1 1 0 0 0,0-1 0 0 0,0 0 0 0 0,0 0 0 0 0,0 0 0 0 0,0 1 0 0 0,1-1 0 0 0,-1 1 0 0 0,0-1 0 0 0,-1 1 0 0 0,1-1 0 0 0,0 1 0 0 0,-1-1 0 0 0,1 1 0 0 0,-1 0 0 0 0,0-1 0 0 0,0 1 0 0 0,0 0 0 0 0,-1 18 0 0 0,1-10 0 0 0,0 0 0 0 0,0 0 0 0 0,0 0 0 0 0,2 0 0 0 0,0 1 0 0 0,-2-8 1 0 0,4 8 4 0 0,-1 0 0 0 0,-1 0 1 0 0,0 1-1 0 0,-1 7-5 0 0,-1 64 265 0 0,0-33-95 0 0,0-17-3 0 0,0-26-104 0 0,-1 0 0 0 0,0 0 0 0 0,-1 0 0 0 0,-2 7-63 0 0,2-8 61 0 0,1 0 0 0 0,-1 0-1 0 0,1 0 1 0 0,0 6-61 0 0,1-9 31 0 0,-1 0 0 0 0,1 0 0 0 0,-1 0 0 0 0,0 0 0 0 0,0 0 0 0 0,-1 0 0 0 0,1 0 0 0 0,-1 0 0 0 0,1-1 0 0 0,-1 1 0 0 0,-1-1 1 0 0,1 1-1 0 0,0-1 0 0 0,-2 1-31 0 0,-6 8 128 0 0,-2 0 0 0 0,0 0 1 0 0,0-1-129 0 0,-10 9 149 0 0,22-19-143 0 0,-12 10 66 0 0,-3 0-10 0 0,13-10-53 0 0,-1 0 1 0 0,1 0-1 0 0,-1 0 0 0 0,0 0 0 0 0,0 0 1 0 0,1-1-1 0 0,-1 1 0 0 0,0-1 0 0 0,0 0 0 0 0,0 0 1 0 0,0 0-10 0 0,-24-2 1 0 0,24 1-18 0 0,-1 0 0 0 0,0 0 0 0 0,1 0 1 0 0,-1-1-1 0 0,1 1 0 0 0,0-1 0 0 0,-1 0 0 0 0,1 0 17 0 0,-8-4-54 0 0,4 2-10 0 0,-2-1-73 0 0,1 1-99 0 0,5 1 70 0 0,0 1-37 0 0,1-1-42 0 0,0 0-46 0 0,-3-12-979 0 0,-8 0-60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47.2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1 259 11544 0 0,'0'-3'264'0'0,"0"3"-252"0"0,0-1-1 0 0,0 1 1 0 0,0 0 0 0 0,0-1 0 0 0,0 1 0 0 0,0-1 0 0 0,0 1 0 0 0,0-1-1 0 0,0 1 1 0 0,0 0 0 0 0,0-1 0 0 0,0 1 0 0 0,0-1 0 0 0,0 1 0 0 0,1 0 0 0 0,-1-1-1 0 0,0 1 1 0 0,0 0 0 0 0,0-1 0 0 0,1 1 0 0 0,-1 0 0 0 0,0-1 0 0 0,1 1-1 0 0,-1 0 1 0 0,0-1 0 0 0,1 1 0 0 0,-1 0 0 0 0,0 0 0 0 0,1-1 0 0 0,-1 1 0 0 0,0 0-1 0 0,1 0 1 0 0,-1 0 0 0 0,1 0 0 0 0,-1 0 0 0 0,0-1 0 0 0,1 1 0 0 0,-1 0-1 0 0,1 0 1 0 0,-1 0 0 0 0,0 0 0 0 0,1 0 0 0 0,-1 0 0 0 0,1 0 0 0 0,-1 0 0 0 0,1 1-1 0 0,-1-1-11 0 0,2 0 38 0 0,0 0-1 0 0,-1 0 0 0 0,1-1 1 0 0,0 1-1 0 0,-1 0 0 0 0,1-1 0 0 0,0 1 1 0 0,-1-1-1 0 0,2 0-37 0 0,8-5 80 0 0,1-1-54 0 0,10-5-25 0 0,-8 8 47 0 0,-1 4 91 0 0,3-1 132 0 0,-14 0-206 0 0,0 0 0 0 0,0 0 0 0 0,0 0-1 0 0,0-1 1 0 0,0 1 0 0 0,0-1 0 0 0,0 1-1 0 0,-1-1 1 0 0,2-1-65 0 0,10-7 455 0 0,-8 7-254 0 0,0 1-35 0 0,1-1 33 0 0,1 1-39 0 0,6-4 133 0 0,-4 1-42 0 0,-2 0-85 0 0,5-14 299 0 0,-8 10-279 0 0,1 2-59 0 0,-2 4 87 0 0,-2 0-95 0 0,-1-1-61 0 0,-1-1-30 0 0,1 3 42 0 0,0-6 74 0 0,0-10 101 0 0,0 12-115 0 0,0-2 75 0 0,0 0 95 0 0,-3-3-78 0 0,-2 2-37 0 0,0 1-40 0 0,2 1-18 0 0,3 7-116 0 0,0-1 1 0 0,0 1 0 0 0,0-1 0 0 0,-1 1 0 0 0,1-1 0 0 0,0 1-1 0 0,0 0 1 0 0,-1-1 0 0 0,1 1 0 0 0,0-1 0 0 0,0 1 0 0 0,-1 0-1 0 0,1-1 1 0 0,-1 1 0 0 0,1 0 0 0 0,0-1 0 0 0,-1 1 0 0 0,1 0 0 0 0,-1 0-1 0 0,1-1 1 0 0,0 1 0 0 0,-1 0 0 0 0,1 0 0 0 0,-1 0 0 0 0,1 0-1 0 0,-1-1 1 0 0,1 1 0 0 0,-1 0 0 0 0,1 0 0 0 0,-1 0 0 0 0,1 0-1 0 0,-1 0 1 0 0,1 0 0 0 0,-1 0 0 0 0,1 0 0 0 0,-1 1 0 0 0,1-1-1 0 0,-1 0-11 0 0,-8-3 225 0 0,2-3-52 0 0,6 6-161 0 0,1-1-1 0 0,-1 0 0 0 0,1 1 0 0 0,-1-1 1 0 0,0 0-1 0 0,1 1 0 0 0,-1-1 0 0 0,0 1 1 0 0,0-1-1 0 0,0 1 0 0 0,1 0 0 0 0,-1-1 1 0 0,0 1-1 0 0,0 0 0 0 0,0 0 1 0 0,0-1-1 0 0,0 1 0 0 0,0 0 0 0 0,1 0 1 0 0,-1 0-1 0 0,0 0 0 0 0,0 0 0 0 0,0 0 1 0 0,0 0-1 0 0,0 0 0 0 0,0 1 0 0 0,0-1 1 0 0,1 0-1 0 0,-1 1 0 0 0,0-1 0 0 0,0 0 1 0 0,0 1-1 0 0,1-1 0 0 0,-1 1 0 0 0,0-1-11 0 0,-18 11 189 0 0,-1 1-33 0 0,14-8-123 0 0,1 0 0 0 0,1 1-1 0 0,-1-1 1 0 0,1 1 0 0 0,0 0 0 0 0,0 0 0 0 0,-1 1-33 0 0,-2 5 12 0 0,-1 0 18 0 0,0 1-1 0 0,1 0 0 0 0,-5 12-29 0 0,2-2 91 0 0,9-18-72 0 0,-1-1 0 0 0,1 1 0 0 0,-1 0 0 0 0,1-1 0 0 0,0 1 1 0 0,0 0-1 0 0,0 2-19 0 0,1-3 16 0 0,0 0 1 0 0,1 0-1 0 0,-1 0 1 0 0,0 0 0 0 0,1 0-1 0 0,0 0 1 0 0,-1 0-1 0 0,1 0-16 0 0,1 2 11 0 0,6 16 106 0 0,-7-17-82 0 0,1 0-1 0 0,0 0 0 0 0,0 0 1 0 0,0-1-1 0 0,0 1 1 0 0,1-1-1 0 0,0 0 1 0 0,-1 1-1 0 0,1-1 1 0 0,0 0-1 0 0,0-1 1 0 0,1 1-1 0 0,0 0-34 0 0,21 12 171 0 0,-17-10-83 0 0,1 0 0 0 0,0-1 0 0 0,0 0 1 0 0,1-1-1 0 0,-1 0 0 0 0,4 1-88 0 0,13-2 118 0 0,16-2 39 0 0,52 0 138 0 0,-86 0-284 0 0,-1-1 0 0 0,1 0 0 0 0,-1 0 0 0 0,0-1 0 0 0,1 0-11 0 0,0 0 9 0 0,-1 0 0 0 0,0 1 0 0 0,1-1 1 0 0,-1 2-1 0 0,2-1-9 0 0,16-1-53 0 0,-18 1-5 0 0,0-1-46 0 0,-1 0-31 0 0,1 0-52 0 0,-1 0-63 0 0,2 0-71 0 0,-2 0 24 0 0,0 0-50 0 0,22-11-672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44.1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259 107 9560 0 0,'0'0'216'0'0,"0"0"32"0"0,-2-2 10 0 0,-5-5-107 0 0,1 4-78 0 0,-4 1-27 0 0,-5 8-51 0 0,3 1 24 0 0,4-6 41 0 0,2 0 102 0 0,1 0 63 0 0,-13 6 671 0 0,10-3-579 0 0,4-1-196 0 0,-1-1-48 0 0,-31 20 693 0 0,12-1-359 0 0,6-5-87 0 0,12-11-191 0 0,0 0 1 0 0,1 1-1 0 0,-1 0 0 0 0,1 0 1 0 0,0 0-1 0 0,-2 4-129 0 0,-1 6 175 0 0,0 0-45 0 0,-6 13 73 0 0,13-25-173 0 0,0 0-1 0 0,0 0 1 0 0,0 0 0 0 0,1 0 0 0 0,-1 0 0 0 0,1 0-1 0 0,0 1 1 0 0,1-1 0 0 0,-1 4-30 0 0,1 7 100 0 0,-1-13-88 0 0,2 22 184 0 0,-2-23-187 0 0,1 0-1 0 0,-1 0 1 0 0,0 0-1 0 0,1 0 1 0 0,-1 0-1 0 0,1 0 1 0 0,-1 0-1 0 0,1 0 1 0 0,0 0 0 0 0,-1 0-1 0 0,1-1 1 0 0,0 1-1 0 0,0 0 1 0 0,-1 0-1 0 0,1-1 1 0 0,0 1-1 0 0,0 0 1 0 0,0-1 0 0 0,0 1-9 0 0,12 4 133 0 0,-9 1-34 0 0,-4-5-92 0 0,1-1 0 0 0,-1 0-1 0 0,0 1 1 0 0,0-1 0 0 0,1 1 0 0 0,-1-1-1 0 0,0 0 1 0 0,1 1 0 0 0,-1-1 0 0 0,0 0 0 0 0,1 1-1 0 0,-1-1 1 0 0,0 0 0 0 0,1 1 0 0 0,-1-1-1 0 0,1 0 1 0 0,-1 0 0 0 0,1 0 0 0 0,-1 0 0 0 0,1 1-1 0 0,-1-1 1 0 0,0 0 0 0 0,1 0 0 0 0,-1 0-1 0 0,1 0 1 0 0,-1 0 0 0 0,1 0 0 0 0,-1 0 0 0 0,1 0-1 0 0,-1 0 1 0 0,1 0 0 0 0,0 0-7 0 0,49 0 589 0 0,-44 0-550 0 0,13 1 61 0 0,-16-1-78 0 0,0 0 0 0 0,0 0 0 0 0,0 0 0 0 0,0 0 0 0 0,1-1 0 0 0,-1 1 0 0 0,0-1 0 0 0,-1 0 0 0 0,1 0-22 0 0,30-27 192 0 0,-22 22-150 0 0,-5 2-11 0 0,0 0 0 0 0,0 0 1 0 0,-1 0-1 0 0,4-4-31 0 0,-6 6 17 0 0,0-1-1 0 0,0 1 0 0 0,0 0 1 0 0,0 0-1 0 0,0 0 1 0 0,2 0-17 0 0,-2 0 14 0 0,0 1 0 0 0,1-1 0 0 0,-1 0 0 0 0,0-1 0 0 0,0 1 0 0 0,0-1-14 0 0,4-4 8 0 0,-4 5-7 0 0,-1 0-1 0 0,0 0 0 0 0,0 0 0 0 0,0 0 0 0 0,0 0 1 0 0,0-1-1 0 0,-1 1 0 0 0,1 0 0 0 0,-1-1 0 0 0,1-1 0 0 0,3-19 0 0 0,8 13 0 0 0,-11 8 0 0 0,-1 0 0 0 0,1-1 0 0 0,-1 1 0 0 0,1-1 0 0 0,-1 1 0 0 0,0-1 0 0 0,0 1 0 0 0,0-1 0 0 0,4-15 0 0 0,6 5-12 0 0,-9 11-48 0 0,-2 2-12 0 0,0 0-5 0 0,0 2-15 0 0,0 11 32 0 0,3 2 49 0 0,1-7 12 0 0,-3-7-1 0 0,0 0 1 0 0,0 1 0 0 0,0-1 0 0 0,-1 1-1 0 0,1-1 1 0 0,0 1 0 0 0,-1-1 0 0 0,1 1-1 0 0,-1-1 1 0 0,0 1 0 0 0,1-1 0 0 0,-1 1-1 0 0,0 0 1 0 0,0-1-1 0 0,0 5 19 0 0,0-4-16 0 0,0 0 0 0 0,-1-1 0 0 0,1 1 0 0 0,0-1 0 0 0,1 1-1 0 0,-1 0 1 0 0,0-1 0 0 0,0 1 0 0 0,1-1 0 0 0,-1 1 0 0 0,1-1-1 0 0,0 2-2 0 0,9 2-13 0 0,-5 8-40 0 0,7 2 39 0 0,-6-10 14 0 0,-1 1 13 0 0,3 1 33 0 0,4 5 37 0 0,4-2-87 0 0,-5-2-55 0 0,-6-2 39 0 0,-2-1-26 0 0,7-4-36 0 0,-7-1-12 0 0,0 1 42 0 0,1 0 33 0 0,4 2 71 0 0,-6-2-77 0 0,1 1-49 0 0,-1-1-73 0 0,0 1-90 0 0,1-1-109 0 0,-2-1 126 0 0,0 1-34 0 0,1 0-37 0 0,-1-1-39 0 0,1 0-42 0 0,-1 1-44 0 0,1-1-46 0 0,0 0-49 0 0,-1 0-51 0 0,1 0-54 0 0,4 0-1462 0 0,3 0-1182 0 0</inkml:trace>
  <inkml:trace contextRef="#ctx0" brushRef="#br0" timeOffset="978.61">668 32 10272 0 0,'0'0'222'0'0,"0"2"14"0"0,0 18 71 0 0,0 33 528 0 0,1-42-661 0 0,5 0 22 0 0,0 2 17 0 0,-4 0-19 0 0,-3-3-87 0 0,0 2 21 0 0,1 1 32 0 0,0-11-108 0 0,0 1 0 0 0,0-1 0 0 0,0 1 0 0 0,1-1 1 0 0,-1 0-1 0 0,1 1 0 0 0,0-1 0 0 0,0 2-52 0 0,3 4 139 0 0,3 6 64 0 0,-1-5-26 0 0,0-1 34 0 0,1 1 86 0 0,3 4-24 0 0,-7-1-34 0 0,-3-9 17 0 0,4-4-101 0 0,-1 1 35 0 0,6-3 522 0 0,-6 2-434 0 0,0-2-27 0 0,-1 1-171 0 0,0 1-47 0 0,0-1-57 0 0,0 0-63 0 0,-2 1 57 0 0,13-11 151 0 0,-10 7-14 0 0,-2-2-93 0 0,0 1-15 0 0,8-11 1 0 0,-4 8 0 0 0,0-1 0 0 0,0 0 0 0 0,1-7 0 0 0,6-6 18 0 0,-8 16 13 0 0,0 1-1 0 0,-1-1 1 0 0,0 0-1 0 0,1-3-30 0 0,-2 5 3 0 0,5-17-89 0 0,-5 19 51 0 0,0-1 1 0 0,-1 0-1 0 0,1 0 1 0 0,0 1-1 0 0,1-1 1 0 0,-1 1-1 0 0,3-3 35 0 0,2-1-64 0 0,-3 4 35 0 0,-1 0 0 0 0,0 0 0 0 0,0-1 0 0 0,0 1 1 0 0,-1-1-1 0 0,1 1 29 0 0,4-8-78 0 0,3 7 8 0 0,1 1 25 0 0,-4-4-25 0 0,-7 6 69 0 0,0 1 1 0 0,1 0-1 0 0,-1-1 0 0 0,0 1 0 0 0,1 0 0 0 0,-1-1 0 0 0,0 1 0 0 0,1-1 0 0 0,-1 1 0 0 0,1 0 0 0 0,-1 0 0 0 0,0-1 0 0 0,1 1 0 0 0,-1 0 0 0 0,1 0 1 0 0,-1 0-1 0 0,1-1 0 0 0,-1 1 0 0 0,1 0 0 0 0,-1 0 0 0 0,1 0 0 0 0,-1 0 0 0 0,1 0 0 0 0,-1 0 0 0 0,1 0 0 0 0,-1 0 0 0 0,1 0 0 0 0,-1 0 1 0 0,1 0-1 0 0,5 0 2 0 0,-5 0-7 0 0,1 0 1 0 0,0 0-1 0 0,-1 0 1 0 0,1 0-1 0 0,-1 0 0 0 0,1 0 1 0 0,-1 0-1 0 0,1 0 1 0 0,0 1-1 0 0,-1-1 0 0 0,1 1 1 0 0,0 0 5 0 0,3 9-13 0 0,23 8-61 0 0,-25-15 66 0 0,0 1-1 0 0,0-1 0 0 0,-1 1 1 0 0,1 0-1 0 0,-1 0 0 0 0,1 1 9 0 0,8 15 42 0 0,-2 1 21 0 0,0 1 54 0 0,1-4-24 0 0,-5 7-11 0 0,10 10 78 0 0,-11-24-126 0 0,3 6 22 0 0,-5-2 14 0 0,-2-13-59 0 0,0 0-1 0 0,0 0 1 0 0,1 0-1 0 0,-1 0 1 0 0,1-1-1 0 0,-1 1 1 0 0,1 0-1 0 0,0 0 1 0 0,0 0-1 0 0,0-1 1 0 0,0 1-1 0 0,0 0-10 0 0,0-1 10 0 0,0 1-1 0 0,0-1 0 0 0,-1 0 0 0 0,1 1 1 0 0,0-1-1 0 0,-1 1 0 0 0,1-1 1 0 0,-1 1-1 0 0,0-1 0 0 0,1 1 1 0 0,-1-1-1 0 0,0 1-9 0 0,3 3 66 0 0,22 10 62 0 0,-21-8-95 0 0,-1-3-31 0 0,2-3-60 0 0,3 0-64 0 0,-6-1 156 0 0,0 0-97 0 0,0 0-110 0 0,1 0-116 0 0,0 0-117 0 0,0 0-122 0 0,1 0-126 0 0,-1-1-128 0 0,-2 1 341 0 0,1-1-33 0 0,-1 1-34 0 0,1-1-34 0 0,4-3-1518 0 0,3-4-1171 0 0,-9 8 3230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42.8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31 11224 0 0,'0'2'330'0'0,"0"4"-192"0"0,-1 13 86 0 0,2-9-157 0 0,2-2-42 0 0,-1-4 7 0 0,0 0 57 0 0,2 1 117 0 0,-3-3-154 0 0,-1-1-1 0 0,1 1 1 0 0,0-1 0 0 0,-1 1 0 0 0,0-1 0 0 0,1 1 0 0 0,-1 0-1 0 0,0-1 1 0 0,0 1 0 0 0,0-1 0 0 0,0 2-52 0 0,0-1 100 0 0,0 1 0 0 0,0-1 0 0 0,0 0 1 0 0,1 1-1 0 0,-1-1 0 0 0,0 1 0 0 0,1-1 0 0 0,0 0 0 0 0,-1 1 0 0 0,1-1 1 0 0,0 0-1 0 0,0 0 0 0 0,0 0 0 0 0,1 0 0 0 0,-1 0 0 0 0,0 0 1 0 0,1 0-101 0 0,-1 0 283 0 0,0-1-53 0 0,0 0-47 0 0,-1 0-42 0 0,1 1-19 0 0,-1-1-41 0 0,-1 0-24 0 0,0 0-16 0 0,1 1-2 0 0,-1-1 16 0 0,1 0 23 0 0,0 0 41 0 0,1 0 18 0 0,0 1 41 0 0,0-1 47 0 0,0 0 53 0 0,3 3-35 0 0,2 2 74 0 0,-3-3 171 0 0,-3-2-237 0 0,0 0-68 0 0,0 0-59 0 0,0 0-48 0 0,0 1-32 0 0,0 0-113 0 0,0-1 106 0 0,0 0 76 0 0,0-1 105 0 0,0 1-60 0 0,0-1 37 0 0,0 0 39 0 0,0 1 45 0 0,0-1 48 0 0,0 1 50 0 0,-3-14-305 0 0,-2 5-36 0 0,4 7-32 0 0,0 0 0 0 0,1-1-1 0 0,-1 1 1 0 0,0-1 0 0 0,0 1 0 0 0,1 0 0 0 0,-1-1 0 0 0,1 0 0 0 0,-1 1 0 0 0,1-1 0 0 0,0 1 0 0 0,0-1 0 0 0,-1 1 0 0 0,1-1-4 0 0,0-5 25 0 0,0 5-21 0 0,0 0 1 0 0,0 0-1 0 0,0 0 0 0 0,0 0 0 0 0,0 0 0 0 0,0-1 0 0 0,1 1 0 0 0,-1 0 0 0 0,1 0 0 0 0,0 0-4 0 0,4-6 1 0 0,-4 6-1 0 0,-1 1 1 0 0,1 0 0 0 0,0-1 0 0 0,0 1-1 0 0,0 0 1 0 0,-1-1 0 0 0,1 1 0 0 0,-1-1-1 0 0,1 0 1 0 0,-1 1 0 0 0,0-1 0 0 0,0 1-1 0 0,0-1 1 0 0,1 0-1 0 0,-1 1 5 0 0,0-1-1 0 0,0 1 1 0 0,0-1-1 0 0,0 1 1 0 0,0-1-1 0 0,1 1 1 0 0,-1-1-1 0 0,1 1 1 0 0,-1-1-1 0 0,1 0-4 0 0,0 1 1 0 0,0 0-1 0 0,-1 0 1 0 0,1 0 0 0 0,0 1-1 0 0,-1-1 1 0 0,1 0 0 0 0,0 0-1 0 0,0 1 1 0 0,0-1-1 0 0,0 0 1 0 0,0 1 0 0 0,0-1-1 0 0,0 1 0 0 0,3-3 0 0 0,-3 3 0 0 0,0 0 0 0 0,-1 0 0 0 0,1-1 0 0 0,-1 1 0 0 0,1 0 0 0 0,0-1 0 0 0,-1 1 0 0 0,1 0 0 0 0,-1-1 0 0 0,1 1 0 0 0,-1-1 0 0 0,1 1 0 0 0,-1-1 0 0 0,0 1 0 0 0,1-1 0 0 0,-1 1 0 0 0,1-1 0 0 0,-1 0 0 0 0,0 1 0 0 0,0-1 0 0 0,1 1 0 0 0,-1-1 0 0 0,2-4 0 0 0,-1 4 0 0 0,-1 0 1 0 0,0 0-1 0 0,1 1 0 0 0,-1-1 0 0 0,1 0 0 0 0,-1 0 0 0 0,1 0 0 0 0,-1 1 0 0 0,1-1 0 0 0,0 0 0 0 0,-1 1 0 0 0,1-1 0 0 0,0 1 1 0 0,0-1-1 0 0,-1 1 0 0 0,1-1 0 0 0,0 1 0 0 0,0-1 0 0 0,0 1 0 0 0,0 0 0 0 0,11-2-11 0 0,9 2-34 0 0,-10 0 13 0 0,-9 0 26 0 0,-1 0 1 0 0,1 0 0 0 0,0 0-1 0 0,-1 1 1 0 0,1-1 0 0 0,-1 1-1 0 0,1-1 1 0 0,-1 1 0 0 0,1-1-1 0 0,-1 1 1 0 0,1 0 0 0 0,-1 0-1 0 0,0 0 1 0 0,1 0 5 0 0,5 3-12 0 0,3 1-25 0 0,-7-4 33 0 0,-1 0 1 0 0,0 0 0 0 0,0 0 0 0 0,0 0-1 0 0,0 1 1 0 0,0-1 0 0 0,0 1 0 0 0,0-1-1 0 0,0 1 4 0 0,104 104 0 0 0,-104-103 1 0 0,0 0 0 0 0,1 0 0 0 0,-1 0 0 0 0,0 0 0 0 0,-1 0 0 0 0,2 2-1 0 0,-2-2 14 0 0,1 0 0 0 0,0 0 1 0 0,0 1-1 0 0,0-1 0 0 0,1-1 0 0 0,0 2-14 0 0,-2-2 7 0 0,1-1 0 0 0,-1 0-1 0 0,0 1 1 0 0,0 0 0 0 0,1-1 0 0 0,-1 1 0 0 0,0 0-1 0 0,-1-1 1 0 0,2 3-7 0 0,9 14 37 0 0,11 7 18 0 0,0-2 8 0 0,-19-21-69 0 0,2 0 9 0 0,0 0 53 0 0,0 0-42 0 0,1-2-44 0 0,-1 1-46 0 0,1-1-49 0 0,0-1-50 0 0,0 1-53 0 0,0 0-56 0 0,3-1-236 0 0,-6 1 211 0 0,1 0-34 0 0,0 0 125 0 0,-1-1-80 0 0,0 0-75 0 0,0 0-68 0 0,-1 0-64 0 0,1 0-59 0 0,-1-1-52 0 0,0 1-48 0 0,2-1-494 0 0,0-1-87 0 0,2 1-905 0 0,3 2-1197 0 0</inkml:trace>
  <inkml:trace contextRef="#ctx0" brushRef="#br0" timeOffset="399.21">863 1 10824 0 0,'0'0'241'0'0,"0"0"38"0"0,0 0 14 0 0,0 0-21 0 0,0 0-204 0 0,0 2-40 0 0,0-2-28 0 0,0 1 1 0 0,0-1-1 0 0,0 1 1 0 0,0-1-1 0 0,0 1 0 0 0,0-1 1 0 0,0 0-1 0 0,0 1 1 0 0,0-1-1 0 0,0 0 0 0 0,0 1 1 0 0,-1-1-1 0 0,1 1 1 0 0,0-1-1 0 0,0 0 1 0 0,0 1-1 0 0,0-1 0 0 0,-1 0 1 0 0,1 1-1 0 0,0-1 1 0 0,-1 0-1 0 0,1 1 0 0 0,0-1 1 0 0,0 0-1 0 0,-1 0 1 0 0,1 1-1 0 0,0-1 1 0 0,-1 0-1 0 0,1 0 0 0 0,-1 0 1 0 0,1 1-1 0 0,-3 0 29 0 0,-1 2 38 0 0,1 2 166 0 0,-2 4 161 0 0,-2 2 179 0 0,3-7-196 0 0,1 1-46 0 0,0-1-42 0 0,0 0-37 0 0,0 2 64 0 0,-1 0-61 0 0,-1 6 131 0 0,-3 5 58 0 0,4-10-219 0 0,-2 1 91 0 0,-1 0 104 0 0,6-7-384 0 0,0 0 1 0 0,0 0 0 0 0,0 1-1 0 0,0-1 1 0 0,0 0 0 0 0,0 1-1 0 0,0-1 1 0 0,1 1-1 0 0,-1-1 1 0 0,0 0 0 0 0,1 2-37 0 0,-2 9 285 0 0,1-4-84 0 0,1 0 54 0 0,-1-1-155 0 0,-5 3 30 0 0,2-5-26 0 0,0 1 90 0 0,5-6-96 0 0,1-1-44 0 0,8 2 12 0 0,-8-1 30 0 0,-2 3-22 0 0,0-1-33 0 0,0 6 4 0 0,0-8-44 0 0,0 0 0 0 0,0 0 0 0 0,0 0 0 0 0,0 0 0 0 0,0 0 0 0 0,0 0 0 0 0,0 0 0 0 0,0 0 0 0 0,0 0 0 0 0,0 1 0 0 0,0-1 0 0 0,0 0 0 0 0,0 0 0 0 0,0 0-1 0 0,0 0 1 0 0,0 0 0 0 0,0 0 0 0 0,0 0 0 0 0,0 0 0 0 0,0 0 0 0 0,0 0 0 0 0,0 0 0 0 0,0 1 0 0 0,0-1 0 0 0,0 0 0 0 0,0 0 0 0 0,0 0 0 0 0,1 0 0 0 0,-1 0-1 0 0,0 0 1 0 0,0 0 0 0 0,0 0 0 0 0,0 0 0 0 0,0 0 0 0 0,0 0 0 0 0,0 0 0 0 0,0 0 0 0 0,0 0 0 0 0,0 0 0 0 0,0 0 0 0 0,0 0 0 0 0,1 0 0 0 0,-1 0 0 0 0,0 0 0 0 0,0 0-1 0 0,0 0 1 0 0,0 0 0 0 0,0 0 0 0 0,0 0 0 0 0,0 0 0 0 0,0 0 0 0 0,0 0 0 0 0,0 0 0 0 0,0 0 0 0 0,1 0 0 0 0,-1 0 0 0 0,0 0-1 0 0,3 0 6 0 0,-1 1 2 0 0,0-1 1 0 0,-1 0 0 0 0,1 0-1 0 0,0 0 1 0 0,0 0 0 0 0,-1-1-1 0 0,1 1 1 0 0,0 0 0 0 0,-1-1-1 0 0,1 1 1 0 0,1-1-9 0 0,1-6 47 0 0,-4 7-45 0 0,1 0 1 0 0,-1-1-1 0 0,0 1 0 0 0,0-1 1 0 0,1 1-1 0 0,-1 0 0 0 0,0-1 1 0 0,1 1-1 0 0,-1 0 1 0 0,0-1-1 0 0,1 1 0 0 0,-1 0 1 0 0,0-1-1 0 0,1 1 0 0 0,-1 0 1 0 0,1 0-1 0 0,-1-1 1 0 0,1 1-1 0 0,-1 0 0 0 0,1 0 1 0 0,-1 0-1 0 0,0 0 0 0 0,1 0 1 0 0,-1 0-1 0 0,1 0 1 0 0,-1 0-1 0 0,1 0 0 0 0,-1 0 1 0 0,1 0-1 0 0,-1 0 0 0 0,1 0 1 0 0,0 0-3 0 0,0 0 4 0 0,1 0 0 0 0,-1 0 0 0 0,1-1 1 0 0,0 1-1 0 0,-1 0 0 0 0,1-1 0 0 0,-1 1 0 0 0,1-1 1 0 0,-1 1-1 0 0,1-1 0 0 0,-1 0 0 0 0,0 0 1 0 0,1 0-1 0 0,-1 0-4 0 0,7-4 31 0 0,2 1-12 0 0,-8 3-14 0 0,0 0 1 0 0,0 0 0 0 0,0 0-1 0 0,1 0 1 0 0,-1-1 0 0 0,0 1-1 0 0,-1-1 1 0 0,1 1 0 0 0,0-1-6 0 0,26-16 10 0 0,-11-9-10 0 0,-13 23 0 0 0,0 1 0 0 0,1 0 0 0 0,-1 0 0 0 0,0 0 1 0 0,1 1-1 0 0,0 0 0 0 0,-1 0 0 0 0,3-1 0 0 0,12-5-11 0 0,-11 3-10 0 0,-7 4 19 0 0,0 0-1 0 0,1 0 1 0 0,-1 1 0 0 0,0-1-1 0 0,1 0 1 0 0,-1 1 0 0 0,1-1-1 0 0,-1 1 1 0 0,1-1 0 0 0,0 1-1 0 0,-1 0 1 0 0,1-1 0 0 0,-1 1-1 0 0,1 0 3 0 0,28 0-53 0 0,-14 3 29 0 0,11 12-107 0 0,-9 13 14 0 0,-17-27 117 0 0,0 0-1 0 0,1 0 0 0 0,-1 0 1 0 0,0 0-1 0 0,0 0 1 0 0,0 1-1 0 0,0-1 1 0 0,0 1-1 0 0,0-1 1 0 0,-1 0-1 0 0,1 1 1 0 0,0-1-1 0 0,-1 1 1 0 0,1 0-1 0 0,-1-1 1 0 0,0 1-1 0 0,1-1 0 0 0,-1 1 1 0 0,0 0-1 0 0,0 0 1 0 0,0-1 0 0 0,0 1 0 0 0,0-1 0 0 0,1 1 0 0 0,-1-1 0 0 0,0 1 0 0 0,1-1 0 0 0,-1 1 0 0 0,1-1 0 0 0,-1 1 0 0 0,1-1 0 0 0,0 0 0 0 0,0 1 0 0 0,-1-1 0 0 0,7 11 0 0 0,-6 0 0 0 0,1-1 0 0 0,-1 0 0 0 0,-1 1 0 0 0,0-1 0 0 0,-1 9 0 0 0,0 7 0 0 0,2 7 22 0 0,0-20-7 0 0,0-1 0 0 0,-1 1 0 0 0,-1-1 1 0 0,0 0-1 0 0,-2 7-15 0 0,-2-4 72 0 0,3-10-22 0 0,0 0 1 0 0,1 0-1 0 0,0 1 1 0 0,0-1-1 0 0,0 1 0 0 0,1-1-50 0 0,1 19 173 0 0,-1-15-78 0 0,1 1 1 0 0,-2-1-1 0 0,1 0 0 0 0,-1 1 1 0 0,-2 3-96 0 0,-22 74 706 0 0,20-53-367 0 0,2-28-289 0 0,-1 0 0 0 0,1-1 0 0 0,-1 1-1 0 0,-1-1 1 0 0,1 0 0 0 0,-1-1 0 0 0,-1 1 0 0 0,-3 2-50 0 0,8-6 9 0 0,-1-1-1 0 0,0 1 1 0 0,0-1 0 0 0,0 0 0 0 0,1 1 0 0 0,-1-1 0 0 0,-1 0 0 0 0,1 0-1 0 0,0-1 1 0 0,0 1 0 0 0,0 0 0 0 0,0-1 0 0 0,0 1 0 0 0,-1-1-9 0 0,-9 3 38 0 0,-9 7 41 0 0,-6-5-6 0 0,12-1-44 0 0,6-1 9 0 0,-1-1 0 0 0,1 0 0 0 0,-7 0-38 0 0,11-2 5 0 0,1 0 0 0 0,0 0 0 0 0,-1 0 0 0 0,1-1-1 0 0,-1 0 1 0 0,0 0-5 0 0,-10-3-55 0 0,-2 0-58 0 0,-14-3-109 0 0,20 4 176 0 0,3 1-72 0 0,2 0-71 0 0,0 0-110 0 0,0-1-50 0 0,0 1-108 0 0,1 0-123 0 0,2 0 241 0 0,0 1-37 0 0,-2-1-319 0 0,-1 0-108 0 0,1 0-116 0 0,-1-1-124 0 0,-1 0-243 0 0,-2 0-36 0 0,-17-6-2765 0 0,26 9 4086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56.3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1 137 7488 0 0,'0'0'217'0'0,"0"2"-6"0"0,0 2-175 0 0,0 10-24 0 0,1-8 18 0 0,0-2 36 0 0,4 4 137 0 0,-2-4-20 0 0,0 1 40 0 0,-2 1 38 0 0,0 1 34 0 0,0 1 44 0 0,1-1-46 0 0,2-1 15 0 0,4 3 106 0 0,0 0 9 0 0,-3-2-103 0 0,-2 0 66 0 0,0 0-105 0 0,-1 0-46 0 0,0 2 2 0 0,0 0-2 0 0,0-2-5 0 0,0-1 44 0 0,2 2 104 0 0,0 0-28 0 0,2 6 154 0 0,-3-10-312 0 0,0 1 34 0 0,0-1-2 0 0,0 1 40 0 0,1-1 49 0 0,0 0 56 0 0,6 10 159 0 0,-7-3-94 0 0,-3-8 23 0 0,0-3-39 0 0,0 0-274 0 0,0 0-35 0 0,0 0 67 0 0,0 0-15 0 0,0 0-5 0 0,0 0-17 0 0,0 0-10 0 0,0 0-1 0 0,0 0 4 0 0,0 0 16 0 0,0 0 4 0 0,0 0 0 0 0,0 0-4 0 0,0 0-17 0 0,0 0-10 0 0,-3-3-1 0 0,0 0-90 0 0,2 1 0 0 0,-10-20 30 0 0,8 16-60 0 0,2 3 0 0 0,-1 1 0 0 0,1-1 0 0 0,0 0 0 0 0,0 0 0 0 0,0 0 0 0 0,0 0 0 0 0,1-1 0 0 0,-1 1 0 0 0,1 0 0 0 0,-1 0 0 0 0,1 0 0 0 0,1-3 0 0 0,-1-80 12 0 0,-1 84-8 0 0,1 1 1 0 0,1-1-1 0 0,-1 0 0 0 0,0 1 0 0 0,0-1 0 0 0,1 1 0 0 0,-1-1 0 0 0,1 1 0 0 0,-1-1 1 0 0,1 1-1 0 0,0-1 0 0 0,-1 1 0 0 0,1-1 0 0 0,0 1-4 0 0,5-11 13 0 0,-1-14 30 0 0,-2 20-40 0 0,0-1 1 0 0,0 0-1 0 0,5-5-3 0 0,0-3 0 0 0,-3 2 0 0 0,5 8 0 0 0,8-23 0 0 0,-5 16-14 0 0,-8 8-70 0 0,2 3 53 0 0,-2 1 8 0 0,8-10-41 0 0,-7 6 2 0 0,3 5 64 0 0,-6-1-6 0 0,-2 0 5 0 0,1 0-1 0 0,0 0 1 0 0,-1-1-1 0 0,1 1 0 0 0,0 0 1 0 0,-1-1-1 0 0,1 0 1 0 0,0 1-1 0 0,-1-1 1 0 0,1 0-1 0 0,-1 0 0 0 0,1 1 1 0 0,-1-2-1 0 0,11-4-16 0 0,-1 5-36 0 0,21 1-850 0 0,-21 0 573 0 0,0 0-37 0 0,-2 0 22 0 0,1 0-44 0 0,0 0-52 0 0,0 0-59 0 0,18-3-362 0 0,2-9-3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56.7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 0 7856 0 0,'0'0'174'0'0,"0"0"29"0"0,0 0 13 0 0,0 0-64 0 0,0 0 7 0 0,0 0 74 0 0,0 0 215 0 0,0 0 393 0 0,0 0 30 0 0,0 0-356 0 0,0 0-206 0 0,0 0-46 0 0,0 0 70 0 0,0 0 164 0 0,0 0-17 0 0,0 0-25 0 0,0 3-79 0 0,1 5-144 0 0,5 2 28 0 0,0 3 16 0 0,-4-2-37 0 0,-3 6 65 0 0,1-12-212 0 0,-1 0 1 0 0,1 0 0 0 0,0 0-1 0 0,1 0 1 0 0,-1 0 0 0 0,1 0-1 0 0,0 0 1 0 0,1 1-93 0 0,2 4 131 0 0,0 0-5 0 0,-2-2-6 0 0,0 0 20 0 0,-2 2 47 0 0,0-1-44 0 0,-1 11 142 0 0,5-4 13 0 0,0-6-184 0 0,2 8 48 0 0,-4-1 25 0 0,-2-8-125 0 0,0 10 100 0 0,2 10 145 0 0,4-1-5 0 0,1-12-148 0 0,2-1 54 0 0,-4-3-37 0 0,-4-1-43 0 0,0 5-50 0 0,-2-4-57 0 0,1-9-22 0 0,0-1-1 0 0,0 1 0 0 0,1 0 1 0 0,-1-1-1 0 0,0 1 0 0 0,1 0 0 0 0,0 0 2 0 0,5 3-30 0 0,-2-4 12 0 0,-4-1 18 0 0,1-1-1 0 0,-1 1 0 0 0,1 0 0 0 0,-1 0 0 0 0,0 0 0 0 0,0-1 0 0 0,0 1 1 0 0,1 0-1 0 0,-1 0 0 0 0,0 0 0 0 0,0-1 0 0 0,0 1 0 0 0,0 0 0 0 0,0 1 1 0 0,0-1 1 0 0,0 1 0 0 0,0-1-1 0 0,0 1 1 0 0,0 0-1 0 0,1-1 1 0 0,-1 1 0 0 0,1-1-1 0 0,-1 1 1 0 0,1-1-1 0 0,0 1 1 0 0,0-1-1 0 0,-1 0 1 0 0,1 1 0 0 0,0-1-1 0 0,0 0 1 0 0,0 1-1 0 0,0-1 1 0 0,1 0-1 0 0,-1 0 4 0 0,-1-1 0 0 0,0 1-1 0 0,1-1 1 0 0,-1 1 0 0 0,0-1 0 0 0,1 1-1 0 0,-1-1 1 0 0,0 1 0 0 0,0-1 0 0 0,1 1 0 0 0,-1-1-1 0 0,0 1 1 0 0,0 0 0 0 0,0-1 0 0 0,0 1-1 0 0,0-1 1 0 0,0 1 0 0 0,0-1 0 0 0,0 1-4 0 0,0 3-50 0 0,-1-3-14 0 0,1 0-33 0 0,0 0-12 0 0,-3-1-248 0 0,2 0 361 0 0,-1 0-43 0 0,1 0-45 0 0,0 1-44 0 0,-1-1-46 0 0,1 1-48 0 0,0-1-47 0 0,1 1-48 0 0,-1 0-50 0 0,0 0-51 0 0,1 0-50 0 0,-1 0-53 0 0,1 0-53 0 0,0 1-54 0 0,0-1-54 0 0,0 1-56 0 0,0 0-1550 0 0,0-2-1292 0 0</inkml:trace>
  <inkml:trace contextRef="#ctx0" brushRef="#br0" timeOffset="295.89">0 257 9384 0 0,'0'0'208'0'0,"0"0"33"0"0,0 0 16 0 0,1 0-106 0 0,1-2-78 0 0,6-5-32 0 0,2 3 113 0 0,1 2 100 0 0,3 2 87 0 0,-4-1-81 0 0,2-5 36 0 0,0 0 0 0 0,2 4-54 0 0,-1 1-72 0 0,22-9 334 0 0,-22 7-359 0 0,-1-1-38 0 0,18-4 23 0 0,1 0-68 0 0,-18 4-40 0 0,1 2-1 0 0,-1-1 0 0 0,0 2 0 0 0,6-1-21 0 0,-13 2 3 0 0,1 0 0 0 0,-1-1 0 0 0,0 0 0 0 0,0 0-1 0 0,0-1 1 0 0,1 0-3 0 0,15-3-2 0 0,2 2-19 0 0,4 1-36 0 0,19 2-82 0 0,-2 1-42 0 0,0 0-61 0 0,-40-1 46 0 0,0 0 33 0 0,3 0-80 0 0,-1 0 70 0 0,5 0-113 0 0,-9 0 168 0 0,1 0-42 0 0,0 0-85 0 0,1 0-91 0 0,0 0-114 0 0,-1 0 176 0 0,-1 0-36 0 0,0 0-265 0 0,0 0-109 0 0,1 0-240 0 0,1 0-579 0 0</inkml:trace>
  <inkml:trace contextRef="#ctx0" brushRef="#br0" timeOffset="609.38">772 166 7256 0 0,'0'0'165'0'0,"0"0"22"0"0,0 0 7 0 0,0 0-60 0 0,0 0-12 0 0,0 0 44 0 0,0 0 140 0 0,-3 0 262 0 0,3 0-543 0 0,-1 0 0 0 0,1 0 0 0 0,-1 0 0 0 0,1 0-1 0 0,0 0 1 0 0,-1 0 0 0 0,1 0 0 0 0,-1 0-1 0 0,1 0 1 0 0,0 1 0 0 0,-1-1 0 0 0,1 0 0 0 0,-1 0-1 0 0,1 0 1 0 0,0 0 0 0 0,-1 1 0 0 0,1-1-1 0 0,0 0 1 0 0,-1 0 0 0 0,1 1 0 0 0,0-1 0 0 0,-1 0-1 0 0,1 0 1 0 0,0 1 0 0 0,0-1 0 0 0,-1 0-1 0 0,1 1 1 0 0,0-1 0 0 0,0 0 0 0 0,0 1 0 0 0,-1-1-25 0 0,-3 7 378 0 0,-3-2-78 0 0,7-5-285 0 0,0 0 0 0 0,-1 0 0 0 0,1 0 0 0 0,0 0 0 0 0,-1 1 0 0 0,1-1 0 0 0,0 0 0 0 0,-1 0 1 0 0,1 1-1 0 0,0-1 0 0 0,-1 0 0 0 0,1 1 0 0 0,0-1 0 0 0,0 0 0 0 0,-1 1 0 0 0,1-1 0 0 0,0 0 1 0 0,0 1-1 0 0,0-1 0 0 0,0 0 0 0 0,-1 1 0 0 0,1-1 0 0 0,0 1 0 0 0,0-1 0 0 0,0 0 0 0 0,0 1 1 0 0,0-1-1 0 0,0 1 0 0 0,0-1 0 0 0,0 0 0 0 0,0 1-15 0 0,-2 4 339 0 0,-5 6-66 0 0,-1 3 110 0 0,1-9-175 0 0,7-5-194 0 0,0 0-1 0 0,-1 0 1 0 0,1 0-1 0 0,-1 1 1 0 0,1-1-1 0 0,0 0 1 0 0,-1 1-1 0 0,1-1 1 0 0,-1 0-1 0 0,1 1 1 0 0,0-1-1 0 0,0 0 1 0 0,-1 1-1 0 0,1-1 0 0 0,0 1 1 0 0,0-1-1 0 0,-1 1 1 0 0,1-1-1 0 0,0 0 1 0 0,0 1-1 0 0,0-1 1 0 0,0 1-1 0 0,0-1 1 0 0,0 1-1 0 0,0-1 1 0 0,0 1-1 0 0,0-1 1 0 0,0 1-1 0 0,0-1 1 0 0,0 1-1 0 0,0-1 1 0 0,0 1-14 0 0,-2 10 234 0 0,-2-2-51 0 0,-3 4 5 0 0,2 12 87 0 0,-1-13-106 0 0,6-11-143 0 0,-1 1 0 0 0,0-1 0 0 0,0 1 0 0 0,1-1 0 0 0,-1 1 0 0 0,0-1 0 0 0,1 1 1 0 0,0-1-1 0 0,-1 1 0 0 0,1-1 0 0 0,0 1 0 0 0,0 0 0 0 0,0-1 0 0 0,0 1-26 0 0,0 12 127 0 0,0 28 258 0 0,2-27-271 0 0,1-8-3 0 0,0-1 1 0 0,0 1 0 0 0,5 5-112 0 0,1 4 127 0 0,-5-6-41 0 0,-4-9-77 0 0,1 0 0 0 0,-1 0 0 0 0,0 0 0 0 0,1 0 0 0 0,-1 0 0 0 0,1 0 0 0 0,-1 0 0 0 0,1 0 0 0 0,0 0 0 0 0,0 0 0 0 0,-1 0 0 0 0,1 0 0 0 0,0 0 0 0 0,0-1 0 0 0,0 1 0 0 0,0 0 0 0 0,0-1 0 0 0,0 1-9 0 0,60 30 650 0 0,-59-30-614 0 0,1-1 0 0 0,0 1 0 0 0,-1 0 0 0 0,1-1 0 0 0,0 0 0 0 0,0 1 0 0 0,0-1 0 0 0,-1 0 0 0 0,1-1 0 0 0,3 1-36 0 0,9-1 144 0 0,-6 2-78 0 0,16 0 121 0 0,-22-1-152 0 0,-1 0 0 0 0,1 0 1 0 0,-1-1-1 0 0,0 1 0 0 0,1-1 1 0 0,-1 1-1 0 0,1-1 0 0 0,0 0-35 0 0,2-1 55 0 0,11-7 114 0 0,-9 4-23 0 0,-2-5 44 0 0,5 5 2 0 0,-3-5-8 0 0,-1-3-45 0 0,-4 9-91 0 0,-1 3-38 0 0,-1-1 0 0 0,1 1-1 0 0,-1 0 1 0 0,1 0 0 0 0,-1 0 0 0 0,0 0-1 0 0,1 0 1 0 0,-1-1 0 0 0,0 1-1 0 0,0 0 1 0 0,0 0 0 0 0,0 0 0 0 0,0-1-1 0 0,-1 1 1 0 0,1 0-10 0 0,-6-15 105 0 0,-1 3-39 0 0,2-12 26 0 0,-5 4-17 0 0,7 9-43 0 0,2 8-20 0 0,0 1 0 0 0,0-1 0 0 0,-1 0 0 0 0,1 0 1 0 0,-1 1-1 0 0,0-1 0 0 0,0 1 0 0 0,0-1-12 0 0,-5-7 26 0 0,4 6-7 0 0,0 0-1 0 0,-1 0 1 0 0,0 0-1 0 0,1 0 1 0 0,-2 1-1 0 0,1-1 1 0 0,0 1-1 0 0,-1 0 0 0 0,-1-1-18 0 0,-5-2 28 0 0,5 4-6 0 0,0-1 1 0 0,0 0-1 0 0,1 0 1 0 0,-4-4-23 0 0,2 2-14 0 0,0 0 0 0 0,0 0 0 0 0,-8-4 14 0 0,-2 0-50 0 0,-1 0-82 0 0,9 5 23 0 0,0 1-37 0 0,7 3 107 0 0,1 0-101 0 0,-1 1 95 0 0,1-1 63 0 0,-1 0 99 0 0,0 1-118 0 0,1 0-55 0 0,0 0-53 0 0,0 0-63 0 0,0 0-76 0 0,0 0 22 0 0,-1 0-47 0 0,1 0-51 0 0,0 0-55 0 0,0 0-32 0 0,0 0-62 0 0,0 0-55 0 0,-1 0-47 0 0,1 0-170 0 0,-1 0-47 0 0,0 0-204 0 0,-1 0-549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0:54.1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245 92 6416 0 0,'-2'-11'349'0'0,"0"8"-166"0"0,0 0 86 0 0,0 0 98 0 0,0 1-37 0 0,0 0 75 0 0,0-1 85 0 0,1 0 95 0 0,0 1-194 0 0,0 1-114 0 0,1 0-132 0 0,0 0-43 0 0,0-2 6 0 0,0-1-24 0 0,0 3-21 0 0,-1-1 53 0 0,-9-11 524 0 0,9 12-417 0 0,-1 0-39 0 0,0 0 77 0 0,1 0-160 0 0,-1 1-35 0 0,1 0-21 0 0,0 0-23 0 0,-2 1-1 0 0,2-2 20 0 0,0 0 33 0 0,-3-5 165 0 0,3 6-224 0 0,1-1-1 0 0,0 1 1 0 0,0-1 0 0 0,0 1 0 0 0,-1 0 0 0 0,1-1-1 0 0,0 1 1 0 0,-1 0 0 0 0,1-1 0 0 0,0 1 0 0 0,-1 0-1 0 0,1-1 1 0 0,-1 1 0 0 0,1 0 0 0 0,0 0 0 0 0,-1-1-1 0 0,1 1 1 0 0,-1 0 0 0 0,1 0 0 0 0,-1 0 0 0 0,1 0-1 0 0,-1-1 1 0 0,1 1 0 0 0,-1 0 0 0 0,1 0-1 0 0,0 0 1 0 0,-1 0 0 0 0,1 0 0 0 0,-1 0 0 0 0,1 0-1 0 0,-1 1 1 0 0,0-1-15 0 0,-5-1 132 0 0,-6-3 340 0 0,8 1-305 0 0,1 1-78 0 0,1-1-85 0 0,-2 1 212 0 0,1 1-97 0 0,-1 0-60 0 0,-1 2-34 0 0,3 0 39 0 0,-16-1 141 0 0,-7 0 61 0 0,20 2-112 0 0,5-1-127 0 0,-11 8 107 0 0,7-7-76 0 0,-1-1 33 0 0,1 0 47 0 0,0-2 60 0 0,2 3-12 0 0,-11 11-148 0 0,1 2-38 0 0,-4 15 0 0 0,11-17 0 0 0,-1-9 2 0 0,6-4 0 0 0,-1 0 0 0 0,1 1 0 0 0,-1-1 0 0 0,1 0 0 0 0,0 0 0 0 0,-1 1 0 0 0,1-1 0 0 0,0 0 0 0 0,-1 1 0 0 0,1-1-1 0 0,0 1 1 0 0,-1-1 0 0 0,1 0 0 0 0,0 1 0 0 0,0-1 0 0 0,-1 1 0 0 0,1-1 0 0 0,0 0 0 0 0,0 1 0 0 0,0-1 0 0 0,0 1-1 0 0,0-1 1 0 0,-1 1 0 0 0,1-1 0 0 0,0 1 0 0 0,0-1 0 0 0,0 1 0 0 0,0-1 0 0 0,0 1 0 0 0,1-1 0 0 0,-1 1 0 0 0,0-1-2 0 0,-1 21 94 0 0,0 8-7 0 0,1-25-85 0 0,0 0 0 0 0,1 1 0 0 0,-1-1 0 0 0,1 0 1 0 0,1 4-3 0 0,1-1 2 0 0,5 20-1 0 0,-6-1 49 0 0,-2-14-42 0 0,-1-5 6 0 0,1 1 0 0 0,1 0 0 0 0,-1 0 0 0 0,2 7-14 0 0,3 1 11 0 0,1 5 26 0 0,-4 0 42 0 0,0-3 10 0 0,4-1-22 0 0,-1-7-28 0 0,0 8 44 0 0,1-1-28 0 0,-2-6-26 0 0,-3-8-18 0 0,0 0 0 0 0,-1 0 0 0 0,1 0 0 0 0,-1 0 0 0 0,0 0 0 0 0,1 1 0 0 0,-1-1 0 0 0,-1 0-11 0 0,3 14 41 0 0,4-4 20 0 0,1 0 67 0 0,1 1 87 0 0,-7-12-172 0 0,0 0 0 0 0,0 0 0 0 0,0 0 0 0 0,0 0 1 0 0,-1 0-1 0 0,1 0 0 0 0,-1 1 0 0 0,0-1 0 0 0,1 2-43 0 0,-1 6 151 0 0,0-2-73 0 0,0 2-49 0 0,0 23-31 0 0,0-33-118 0 0,0 1 39 0 0,0 0 14 0 0,0-1 91 0 0,0 1 53 0 0,0 2 293 0 0,0-2-278 0 0,0 0-86 0 0,0-1-39 0 0,0 1-45 0 0,0-1-53 0 0,0 1-36 0 0,0-1-52 0 0,0 0-59 0 0,0 1-62 0 0,0-1-68 0 0,0 0-74 0 0,0 1-79 0 0,0-1-82 0 0,0-12-157 0 0</inkml:trace>
  <inkml:trace contextRef="#ctx0" brushRef="#br0" timeOffset="230.68">3 531 8752 0 0,'0'0'197'0'0,"0"0"24"0"0,0 0 19 0 0,0-3-29 0 0,0 3-209 0 0,0-1 0 0 0,0 1 0 0 0,0-1 0 0 0,0 1 0 0 0,0 0 0 0 0,0-1 0 0 0,0 1 0 0 0,0-1 0 0 0,0 1 0 0 0,0-1 0 0 0,0 1 0 0 0,0-1 0 0 0,1 1 0 0 0,-1 0 0 0 0,0-1 0 0 0,0 1 0 0 0,1-1 0 0 0,-1 1 0 0 0,0 0 0 0 0,0-1 0 0 0,1 1 0 0 0,-1 0 0 0 0,0-1-2 0 0,9 0 7 0 0,-8 1-8 0 0,0 1 1 0 0,-1-1-1 0 0,1 0 1 0 0,0 0-1 0 0,0 0 1 0 0,0-1-1 0 0,-1 1 1 0 0,1 0-1 0 0,0 0 0 0 0,0 0 1 0 0,0 0-1 0 0,-1-1 1 0 0,1 1-1 0 0,0 0 1 0 0,0-1-1 0 0,-1 1 1 0 0,1-1-1 0 0,0 1 1 0 0,0-1 0 0 0,1-4 9 0 0,1 0 60 0 0,24-10 839 0 0,-19 11-620 0 0,-1 1-36 0 0,8-4 156 0 0,0 0-114 0 0,0 1-94 0 0,-2 0-86 0 0,1 1-47 0 0,48-18 14 0 0,-39 15-32 0 0,-5 1-84 0 0,1 5-64 0 0,-8 1-8 0 0,6-3-34 0 0,-13 2 60 0 0,0 1-47 0 0,1-2-139 0 0,-3 2 80 0 0,1 0-41 0 0,-1 1-43 0 0,0-1-41 0 0,2 0-418 0 0,0 1-289 0 0,1 0-667 0 0</inkml:trace>
  <inkml:trace contextRef="#ctx0" brushRef="#br0" timeOffset="543.01">456 289 6968 0 0,'0'0'157'0'0,"0"2"23"0"0,0 2-109 0 0,0 11 115 0 0,3-6-92 0 0,2-1-60 0 0,-4-7-34 0 0,-1 0 0 0 0,1 1 0 0 0,0-1-1 0 0,0 1 1 0 0,0-1 0 0 0,-1 1 0 0 0,1-1 0 0 0,-1 1 0 0 0,1-1-1 0 0,-1 1 1 0 0,0-1 0 0 0,0 1 0 0 0,0 0 0 0 0,1-1 0 0 0,1 10 31 0 0,3-7 67 0 0,0 1 70 0 0,-2 6 73 0 0,-2-1 169 0 0,5 2 65 0 0,0 0 9 0 0,-4-1-57 0 0,0 2 81 0 0,4-4-103 0 0,-2-1-116 0 0,-2-5-186 0 0,1 4 227 0 0,1 0-47 0 0,2 6 186 0 0,0 18 560 0 0,-2-25-801 0 0,4 3 242 0 0,0 0 47 0 0,-4-2-216 0 0,-2-1-111 0 0,-1 2-80 0 0,-1-7 16 0 0,0 1-48 0 0,0-1-32 0 0,1 2-35 0 0,-1 2 2 0 0,0-2 81 0 0,0 0 89 0 0,0-1-45 0 0,0-1 37 0 0,0 2 212 0 0,0-2-144 0 0,0 0 36 0 0,0 0 39 0 0,0 0 42 0 0,-1 0 43 0 0,1 0 47 0 0,-1 0-323 0 0,-1-1-55 0 0,-7-1 26 0 0,4-1 22 0 0,1-2-105 0 0,2 3-10 0 0,1-1 0 0 0,0 0 0 0 0,0 1 0 0 0,-1-1-1 0 0,1 0 1 0 0,0 0 0 0 0,0 0 0 0 0,1 0-1 0 0,-2-1-4 0 0,-8-17 41 0 0,1 0 9 0 0,3 10-47 0 0,4-5-3 0 0,2-59 0 0 0,0 73 0 0 0,0-1 0 0 0,0 1 0 0 0,0-1 0 0 0,0 0 0 0 0,0 1 0 0 0,1-1 0 0 0,-1 1 0 0 0,1-1 0 0 0,-1 1 0 0 0,1-1 0 0 0,0 1 0 0 0,-1-1 0 0 0,1 1 0 0 0,0-1 0 0 0,1 0 0 0 0,2-5 0 0 0,11-24-13 0 0,-9 19-40 0 0,6 4 26 0 0,3-14-58 0 0,-11 16 19 0 0,0 1 0 0 0,0 0 1 0 0,0 0-1 0 0,1 0 0 0 0,0 0 1 0 0,0 1-1 0 0,0 0 0 0 0,5-3 66 0 0,-4 4-69 0 0,1 0-58 0 0,3-2-148 0 0,-1 0-70 0 0,8-3-342 0 0,-6 2 277 0 0,-7 5 270 0 0,-1-1-45 0 0,1 2-40 0 0,1-1-36 0 0,3 1-349 0 0,1 1-90 0 0,6 0-509 0 0,10-1-237 0 0,-7 0-8 0 0</inkml:trace>
  <inkml:trace contextRef="#ctx0" brushRef="#br0" timeOffset="905.15">986 244 8808 0 0,'0'0'197'0'0,"0"0"24"0"0,0 0 19 0 0,-3 0 50 0 0,2-1-250 0 0,-1 1 62 0 0,-2 0 115 0 0,-1 0 70 0 0,-14-1 759 0 0,9 2-566 0 0,6-1-286 0 0,0 1-44 0 0,0 0-35 0 0,3-1-101 0 0,0 1-33 0 0,-4 9 317 0 0,-7-3 16 0 0,-4 4-20 0 0,7 0-73 0 0,-3 9 223 0 0,8-11-280 0 0,1-4-76 0 0,-3 9 101 0 0,2 2-65 0 0,0 0-17 0 0,-2-1 52 0 0,-2 2 1 0 0,7-14-136 0 0,0 0 0 0 0,0 0-1 0 0,1 0 1 0 0,-1 1 0 0 0,1-1 0 0 0,-1 0-1 0 0,1 3-23 0 0,0-6 2 0 0,0 64 378 0 0,0-37-243 0 0,2-12-71 0 0,5 2-15 0 0,-3-6-21 0 0,1 1 16 0 0,1 1-19 0 0,-2-6-15 0 0,-3-5-7 0 0,0 0 0 0 0,0 0 0 0 0,0-1 0 0 0,0 1 0 0 0,0 0 0 0 0,0-1 0 0 0,1 1 0 0 0,-1-1 0 0 0,1 1 0 0 0,-1-1 0 0 0,1 0 0 0 0,-1 1 0 0 0,1-1 0 0 0,0 0 0 0 0,0 0 0 0 0,0 0-1 0 0,-1-1 1 0 0,3 2-5 0 0,17 1 77 0 0,4-2 78 0 0,-19-1-113 0 0,15 0 62 0 0,-5 1 31 0 0,-1-1 0 0 0,7 0-135 0 0,-19 0 23 0 0,0-1 0 0 0,0 1 0 0 0,0-1 0 0 0,0 1 0 0 0,0-1 0 0 0,0 0 0 0 0,0 0 0 0 0,0 0 0 0 0,0-1 0 0 0,0 1 0 0 0,0-1 0 0 0,-1 1 0 0 0,1-1 0 0 0,0-1-24 0 0,-1 2 17 0 0,0-1 0 0 0,-1 1-1 0 0,1 0 1 0 0,0 0-1 0 0,0 0 1 0 0,0-1-1 0 0,0 2 1 0 0,0-1 0 0 0,0 0-1 0 0,0 0 1 0 0,0 1-1 0 0,1-1-15 0 0,14-6 76 0 0,-5-5-27 0 0,3-14 87 0 0,-3 5-41 0 0,-3 10-74 0 0,-7 9-13 0 0,-1-1 0 0 0,1 1-1 0 0,-1 0 1 0 0,1 0 0 0 0,-1-1-1 0 0,0 1 1 0 0,0-1 0 0 0,0 1 0 0 0,0-1-1 0 0,0 1 1 0 0,0-1 0 0 0,-1 0-1 0 0,0 1 1 0 0,1-1 0 0 0,-1 0-1 0 0,0 0 1 0 0,0 1 0 0 0,0-1-1 0 0,-1-2-7 0 0,1-3 32 0 0,-3-6-9 0 0,-9-2 54 0 0,-1 1-32 0 0,9 5-82 0 0,3 8 20 0 0,0-1 1 0 0,0 1 0 0 0,0 0 0 0 0,-1 0-1 0 0,1 0 1 0 0,0 0 0 0 0,-1 0-1 0 0,0 0 1 0 0,1 1 16 0 0,-7-7-62 0 0,4 4 9 0 0,-1 0-1 0 0,1-1 1 0 0,0 0-1 0 0,-2-2 54 0 0,-9-16-240 0 0,0 13-44 0 0,0-10-11 0 0,0 10-23 0 0,8 1 145 0 0,1 2 20 0 0,1 3 6 0 0,0 0-22 0 0,-2 0-56 0 0,4 3 102 0 0,-1-2 66 0 0,2 1 7 0 0,1 1-61 0 0,-1-1-94 0 0,0 0 30 0 0,1 1-49 0 0,1 1-339 0 0,0 0-39 0 0,0 0-6 0 0,0 0 0 0 0</inkml:trace>
  <inkml:trace contextRef="#ctx0" brushRef="#br0" timeOffset="1462.83">1273 380 10016 0 0,'2'0'230'0'0,"2"0"-143"0"0,-3-1-78 0 0,-1 1 1 0 0,1 0-1 0 0,-1 0 0 0 0,1 0 0 0 0,-1 0 1 0 0,1 0-1 0 0,-1 0 0 0 0,1 0 0 0 0,-1 1 1 0 0,1-1-1 0 0,-1 0 0 0 0,1 0 0 0 0,-1 0 1 0 0,1 0-1 0 0,-1 1 0 0 0,0-1 1 0 0,1 0-1 0 0,-1 0 0 0 0,1 1 0 0 0,-1-1 1 0 0,0 0-1 0 0,1 1 0 0 0,-1-1-9 0 0,6 9 160 0 0,-2-1-29 0 0,2 2 49 0 0,-1 0-217 0 0,0 1 49 0 0,1 0 60 0 0,-1 0 73 0 0,1 1 97 0 0,0 0 107 0 0,0 0 120 0 0,-3-6-185 0 0,0 0 35 0 0,7 6 303 0 0,-9-10-387 0 0,0-1-45 0 0,0 0-38 0 0,0 0-34 0 0,-1 1-15 0 0,0-1-35 0 0,0 3 14 0 0,0 0-18 0 0,1-2 70 0 0,9 10 426 0 0,-7-9-26 0 0,-3-3-106 0 0,0 0-48 0 0,0 0-11 0 0,0 0 1 0 0,0 0 4 0 0,0 0 2 0 0,0 0 0 0 0,0 0-12 0 0,0 0-50 0 0,0 0-24 0 0,0 0-2 0 0,0 0-25 0 0,-2 0-142 0 0,0 1-57 0 0,-7-1-7 0 0,6-2-15 0 0,1 0 35 0 0,-8-8 2 0 0,6 4-39 0 0,4 1-24 0 0,0 5-16 0 0,0 0 1 0 0,0 0-1 0 0,0 0 0 0 0,0 0 1 0 0,1 0-1 0 0,-1 0 0 0 0,0 0 1 0 0,0-1-1 0 0,0 1 0 0 0,0 0 1 0 0,0 0-1 0 0,0 0 0 0 0,0 0 1 0 0,0 0-1 0 0,0 0 0 0 0,0 0 0 0 0,0-1 1 0 0,0 1-1 0 0,0 0 0 0 0,0 0 1 0 0,0 0-1 0 0,0 0 0 0 0,0 0 1 0 0,0 0-1 0 0,0 0 0 0 0,0 0 1 0 0,0-1-1 0 0,-1 1 0 0 0,1 0 1 0 0,0 0-1 0 0,0 0 0 0 0,0 0 1 0 0,0 0-1 0 0,0 0 0 0 0,0 0 1 0 0,0 0-1 0 0,0 0 0 0 0,0 0 0 0 0,0 0 1 0 0,0-1-1 0 0,-1 1 0 0 0,1 0 1 0 0,0 0-1 0 0,0 0 0 0 0,0 0 1 0 0,0 0-1 0 0,-6-4 10 0 0,5 4-10 0 0,1 0 0 0 0,-1-1 0 0 0,1 1 0 0 0,0 0 0 0 0,-1 0 0 0 0,1-1 0 0 0,-1 1 0 0 0,1 0 0 0 0,0-1 0 0 0,-1 1 0 0 0,1-1 0 0 0,0 1 0 0 0,0 0 0 0 0,-1-1 0 0 0,1 1 0 0 0,0-1 0 0 0,0 1 0 0 0,0 0 0 0 0,-1-1 0 0 0,1 1 0 0 0,0-1 0 0 0,0 1 0 0 0,0-1 0 0 0,0 1 0 0 0,0-1 0 0 0,0 1 0 0 0,0-1 0 0 0,0 1 0 0 0,0-1 0 0 0,0 1 0 0 0,0-1 0 0 0,0 1 0 0 0,0-121-17 0 0,0 119 8 0 0,0 0 0 0 0,1 1 0 0 0,-1-1 1 0 0,0 1-1 0 0,1-1 0 0 0,-1 1 0 0 0,1-1 0 0 0,-1 1 0 0 0,1-1 0 0 0,0 1 1 0 0,-1-1-1 0 0,1 1 0 0 0,0 0 0 0 0,0-1 9 0 0,4-6-35 0 0,0-2-17 0 0,5-7-40 0 0,-7 14 20 0 0,-1 3 12 0 0,11 0 38 0 0,2 3-32 0 0,2 9-5 0 0,10 16 113 0 0,-11-10 13 0 0,2-2-57 0 0,-12-11-10 0 0,0 0 0 0 0,0 1 0 0 0,-1 0 0 0 0,0 0 0 0 0,0 0 0 0 0,2 4 0 0 0,-2 0 0 0 0,-4-8 0 0 0,0 0 0 0 0,0 1 0 0 0,0-1 0 0 0,0 0 0 0 0,0 0 0 0 0,1 0 0 0 0,-1 0 0 0 0,1-1 0 0 0,0 1 0 0 0,5 5 0 0 0,-4-4 0 0 0,1 0 0 0 0,-1 0 0 0 0,0 1 0 0 0,-1-1 0 0 0,1 1 0 0 0,0 0 0 0 0,2 11 0 0 0,7 0 0 0 0,1 0 0 0 0,-8-2 0 0 0,5-11 20 0 0,-8-2 76 0 0,-2 0 3 0 0,0 0-10 0 0,0 0-1 0 0,0 0 0 0 0,0 0 0 0 0,-2 0-14 0 0,2 0-73 0 0,-1 0 1 0 0,1 0-1 0 0,-1 0 1 0 0,1 0 0 0 0,0 0-1 0 0,-1 0 1 0 0,1 0-1 0 0,-1 0 1 0 0,1 0 0 0 0,0 0-1 0 0,-1 0 1 0 0,1 0-1 0 0,-1-1 1 0 0,1 1 0 0 0,0 0-1 0 0,-1 0 1 0 0,1 0-1 0 0,0-1 1 0 0,-1 1 0 0 0,1 0-1 0 0,0 0 1 0 0,-1-1-1 0 0,1 1 1 0 0,0 0-1 0 0,0-1 1 0 0,-1 1 0 0 0,1 0-1 0 0,0-1 1 0 0,0 1-1 0 0,0 0 1 0 0,-1-1-2 0 0,-3-6 45 0 0,-2 3-25 0 0,5 4-18 0 0,1 0 1 0 0,-1 0-1 0 0,1-1 1 0 0,-1 1-1 0 0,1 0 0 0 0,0-1 1 0 0,-1 1-1 0 0,1 0 1 0 0,0-1-1 0 0,-1 1 0 0 0,1 0 1 0 0,0-1-1 0 0,-1 1 0 0 0,1 0 1 0 0,0-1-1 0 0,0 1 1 0 0,0-1-1 0 0,-1 1 0 0 0,1-1 1 0 0,0 1-1 0 0,0-1 1 0 0,0 1-1 0 0,0-1 0 0 0,0 1 1 0 0,0 0-1 0 0,0-1 0 0 0,0 1 1 0 0,0-1-1 0 0,0 1 1 0 0,0-1-1 0 0,0 1 0 0 0,0-1-2 0 0,0-10 14 0 0,0 7-14 0 0,0 0 1 0 0,0-1-1 0 0,0 1 1 0 0,1 0-1 0 0,-1-1 0 0 0,2-1 0 0 0,3-9 4 0 0,-3 12 2 0 0,-1 0 1 0 0,0 0-1 0 0,0-1 0 0 0,0 1 0 0 0,-1 0 0 0 0,1 0 1 0 0,-1-1-1 0 0,0 0-6 0 0,0 0-7 0 0,1-1 0 0 0,-1 1 1 0 0,1 0-1 0 0,-1 0 0 0 0,1 0 1 0 0,1 0-1 0 0,-1 1 0 0 0,0-1 1 0 0,2-2 6 0 0,20-30-114 0 0,-10 18 46 0 0,-9 11 46 0 0,8-7-49 0 0,2 5-24 0 0,2-4-3 0 0,-15 12 93 0 0,0 0-1 0 0,0-1 0 0 0,0 1 0 0 0,0 0 0 0 0,1 0 0 0 0,-1 0 0 0 0,1 0 1 0 0,-1 0-1 0 0,1 0 0 0 0,-1 1 0 0 0,1-1 0 0 0,-1 0 0 0 0,1 1 0 0 0,0-1 1 0 0,-1 1-1 0 0,1-1 0 0 0,0 1 0 0 0,-1 0 0 0 0,1 0 6 0 0,7 0-48 0 0,13 1-39 0 0,-20-1 86 0 0,1 0 0 0 0,-1 1 0 0 0,0-1 0 0 0,0 1 0 0 0,0 0 0 0 0,-1-1-1 0 0,1 1 1 0 0,0 0 0 0 0,0 0 0 0 0,0 0 0 0 0,-1 0 0 0 0,1 1 0 0 0,0-1 0 0 0,-1 1 0 0 0,1-1 1 0 0,28 19 0 0 0,-12 3-21 0 0,-7-13-19 0 0,-2-2-21 0 0,3 9-41 0 0,-3-6 61 0 0,1 4-13 0 0,-1 2-20 0 0,2 4 72 0 0,6 11 50 0 0,11 21 35 0 0,-28-51-120 0 0,0 1 77 0 0,0 1-20 0 0,1-1-99 0 0,0 0-83 0 0,0-2 39 0 0,1 0-34 0 0,8 12-421 0 0,-8 2-34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1:01.1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1 183 6120 0 0,'0'0'176'0'0,"0"0"-39"0"0,0 0 6 0 0,0 0 60 0 0,2 0 184 0 0,7-2 190 0 0,-9 1-536 0 0,0 1 0 0 0,1 0 0 0 0,-1-1 0 0 0,0 1 0 0 0,1-1 0 0 0,-1 1 1 0 0,0 0-1 0 0,1-1 0 0 0,-1 1 0 0 0,0-1 0 0 0,0 1 0 0 0,0-1 0 0 0,1 1 1 0 0,-1-1-1 0 0,0 1 0 0 0,0-1 0 0 0,0 1 0 0 0,0-1 0 0 0,0 1 0 0 0,0-1 1 0 0,0 1-1 0 0,0-1-41 0 0,0-2 732 0 0,1 3-445 0 0,0 0-63 0 0,0 0-56 0 0,0-1-48 0 0,1 1-26 0 0,-1 1-41 0 0,4-1 5 0 0,-3 0-5 0 0,-1 0 68 0 0,2 0-13 0 0,0 1 54 0 0,8-1 572 0 0,-6-1-453 0 0,-3 1-164 0 0,0-1-38 0 0,0 1-49 0 0,0-1-57 0 0,6-4 201 0 0,2 0 65 0 0,3 2 56 0 0,-11 3-261 0 0,12 0 302 0 0,4-1 284 0 0,-10-1-340 0 0,-1-1-71 0 0,-2 0-128 0 0,-1 0-59 0 0,-2 0 125 0 0,1 2-55 0 0,0 0-36 0 0,1 1-35 0 0,-1 0-7 0 0,-1 0 28 0 0,11-10 118 0 0,-10 7-58 0 0,-1 2-37 0 0,0 0-23 0 0,1 2-25 0 0,2-2 19 0 0,0-10 60 0 0,8 6-6 0 0,-12 5-83 0 0,0-1 0 0 0,0 0 0 0 0,0 1 0 0 0,0-1 0 0 0,0 0 0 0 0,0 0 0 0 0,0 0 0 0 0,0 0 1 0 0,0 0-1 0 0,-1 0 0 0 0,1 0 0 0 0,0-1-7 0 0,2-13 75 0 0,-6 0 1 0 0,-2 6-33 0 0,4 8-37 0 0,0 0-1 0 0,1-1 1 0 0,-1 1-1 0 0,0-1 1 0 0,0 1-1 0 0,1-1 1 0 0,-1 1-1 0 0,1-1 1 0 0,-1 1-1 0 0,1-1 1 0 0,0-1-6 0 0,-3-2 48 0 0,-12-20-24 0 0,14 24-21 0 0,0 1 0 0 0,1 0 1 0 0,-1-1-1 0 0,0 1 1 0 0,0 0-1 0 0,1-1 1 0 0,-1 1-1 0 0,0 0 0 0 0,0 0 1 0 0,0 0-1 0 0,1 0 1 0 0,-1 0-1 0 0,0 0 1 0 0,-1 0-4 0 0,-13 0 12 0 0,-4 0 27 0 0,3 0-1 0 0,3 0 31 0 0,2 3-71 0 0,10-3-5 0 0,0 1 1 0 0,-1-1-1 0 0,1 1 0 0 0,0 0 1 0 0,0-1-1 0 0,1 1 1 0 0,-1 0-1 0 0,0 0 0 0 0,0 0 1 0 0,0 0-1 0 0,0 0 1 0 0,1 0-1 0 0,-1 0 1 0 0,0 0 6 0 0,-1 4-26 0 0,2-4 21 0 0,-1-1-1 0 0,1 1 1 0 0,0-1 0 0 0,0 1-1 0 0,-1 0 1 0 0,1-1-1 0 0,-1 1 1 0 0,1-1-1 0 0,0 1 1 0 0,-1-1 0 0 0,1 1-1 0 0,-1-1 1 0 0,1 1-1 0 0,-1-1 1 0 0,1 0 0 0 0,-1 1-1 0 0,1-1 1 0 0,-1 0-1 0 0,0 1 1 0 0,1-1-1 0 0,-1 0 1 0 0,0 1 5 0 0,-4 1-14 0 0,3 0 12 0 0,-1 1 1 0 0,0 0-1 0 0,1 0 1 0 0,0 0-1 0 0,0 0 1 0 0,0 0-1 0 0,0 0 0 0 0,0 0 1 0 0,0 1-1 0 0,0 2 2 0 0,-1 1-8 0 0,-8 15-44 0 0,-8 29 51 0 0,17-44 1 0 0,1-1 0 0 0,0 1 0 0 0,0 0 0 0 0,1 0 0 0 0,0 0 0 0 0,0 0 0 0 0,1 4 0 0 0,0 5 0 0 0,-1-2 13 0 0,0-3 35 0 0,0 55 397 0 0,3-61-402 0 0,7 5-16 0 0,-5-6 70 0 0,2-3-58 0 0,-2-1-7 0 0,8 10 55 0 0,-11-7-3 0 0,1-3-16 0 0,-2 0-60 0 0,1 0 0 0 0,-1 0 0 0 0,1 1-1 0 0,0-1 1 0 0,-1 1 0 0 0,0-1-1 0 0,1 1 1 0 0,-1-1 0 0 0,1 1 0 0 0,-1 0-1 0 0,0 0 1 0 0,1 0-8 0 0,-1 0 7 0 0,1 0 1 0 0,0 0-1 0 0,-1 0 1 0 0,1-1-1 0 0,0 1 0 0 0,0 0 1 0 0,-1-1-1 0 0,1 1 1 0 0,0-1-1 0 0,0 1 0 0 0,0-1 1 0 0,1 0-8 0 0,40 0 85 0 0,-38-3-42 0 0,-4 2-43 0 0,1 0-1 0 0,0-1 1 0 0,0 1 0 0 0,0 0 0 0 0,0 0-1 0 0,1 0 1 0 0,-1 0 0 0 0,0 0 0 0 0,0 0 0 0 0,1 1-1 0 0,-1-1 1 0 0,0 1 0 0 0,1 0 0 0 0,-1-1-1 0 0,0 1 1 0 0,1 0 0 0 0,-1 1 0 0 0,1-1 0 0 0,11-3-122 0 0,-9 1 11 0 0,0-1-36 0 0,4-2-213 0 0,-4 3 129 0 0,0 2-34 0 0,0-3-374 0 0,8-9-7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1:01.6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199 47 6688 0 0,'0'0'197'0'0,"-2"-2"-16"0"0,-9-8-15 0 0,5 6-46 0 0,2 4 58 0 0,3 0-173 0 0,1 0 0 0 0,0 0-1 0 0,0 0 1 0 0,0 0 0 0 0,0 0 0 0 0,0 0 0 0 0,0 0 0 0 0,0 0 0 0 0,0 0 0 0 0,0 0 0 0 0,-1 0 0 0 0,1 0 0 0 0,0 0 0 0 0,0 0-1 0 0,0 0 1 0 0,0 0 0 0 0,0 0 0 0 0,0 0 0 0 0,0 0 0 0 0,-1 0 0 0 0,1 0 0 0 0,0 0 0 0 0,0 0 0 0 0,0 0 0 0 0,0 0-1 0 0,0 0 1 0 0,0 0 0 0 0,0 0 0 0 0,0 0 0 0 0,-1 0 0 0 0,1 0 0 0 0,0 0 0 0 0,0 0 0 0 0,0 0 0 0 0,0 0 0 0 0,0 0 0 0 0,0-1-1 0 0,0 1 1 0 0,0 0 0 0 0,0 0 0 0 0,0 0 0 0 0,0 0 0 0 0,0 0 0 0 0,0 0 0 0 0,0 0 0 0 0,0 0-5 0 0,-5-7 485 0 0,5 7-454 0 0,0-1 0 0 0,-1 1-1 0 0,1 0 1 0 0,0-1 0 0 0,0 1-1 0 0,0 0 1 0 0,-1-1 0 0 0,1 1-1 0 0,0 0 1 0 0,-1-1 0 0 0,1 1-1 0 0,0 0 1 0 0,0 0 0 0 0,-1-1-1 0 0,1 1 1 0 0,0 0 0 0 0,-1 0-1 0 0,1 0 1 0 0,-1-1 0 0 0,1 1-1 0 0,0 0 1 0 0,-1 0-1 0 0,1 0 1 0 0,-1 0 0 0 0,1 0-1 0 0,0 0 1 0 0,-1 0 0 0 0,1 0-1 0 0,-1 0 1 0 0,1 0 0 0 0,-1 0-31 0 0,-4-3 710 0 0,-5-7-104 0 0,8 9-290 0 0,0 0-85 0 0,1 0-70 0 0,-1 1-57 0 0,0 0-35 0 0,-3 0 7 0 0,4 1 1 0 0,1-1 5 0 0,-18 0 1085 0 0,12 0-824 0 0,0 0-44 0 0,1 0-92 0 0,1 0-44 0 0,0 0-53 0 0,2 0-58 0 0,-3 2 205 0 0,3 0-220 0 0,-1 1 40 0 0,-2 2 66 0 0,-12 11 360 0 0,11-9-322 0 0,1-1-78 0 0,2-2-81 0 0,-1 6 96 0 0,0-2-39 0 0,-5 4-15 0 0,7-10-55 0 0,0 1 0 0 0,1-1 0 0 0,-1 0 0 0 0,1 0 0 0 0,0 1 0 0 0,-1-1 0 0 0,1 0 0 0 0,0 1 0 0 0,1 0 0 0 0,-1-1 0 0 0,0 1 0 0 0,1-1 0 0 0,-1 1 0 0 0,1 1-9 0 0,-1 7 72 0 0,1 1-1 0 0,1 10-71 0 0,0 1 56 0 0,-2-11-21 0 0,1-9-33 0 0,-1 0 0 0 0,1 0 0 0 0,0 0-1 0 0,0 0 1 0 0,1 0 0 0 0,-1 0 0 0 0,1 0 0 0 0,-1 0 0 0 0,1 0 0 0 0,0 1-2 0 0,2 2 0 0 0,-1-2 1 0 0,-1-1 0 0 0,1 0 0 0 0,-1 1 0 0 0,1-1 0 0 0,0 0 0 0 0,1 0 0 0 0,-1 0 0 0 0,0 0 0 0 0,1 0 0 0 0,2 1-1 0 0,8 2 43 0 0,-9 0-33 0 0,-4-6-10 0 0,0 1 0 0 0,0-1 0 0 0,1 0 0 0 0,-1 1 0 0 0,0-1 0 0 0,0 1 0 0 0,1-1 0 0 0,-1 0 0 0 0,0 1 0 0 0,1-1 0 0 0,-1 0 0 0 0,1 1 0 0 0,-1-1 0 0 0,0 0 0 0 0,1 0 0 0 0,-1 1 0 0 0,1-1 0 0 0,-1 0 0 0 0,1 0 0 0 0,-1 0 0 0 0,1 0 0 0 0,-1 0 0 0 0,0 0 0 0 0,1 1 0 0 0,-1-1 0 0 0,1 0 0 0 0,-1 0 0 0 0,1 0 0 0 0,-1-1 0 0 0,1 1 1 0 0,-1 0-1 0 0,1 0 0 0 0,60 0 117 0 0,-60 0-114 0 0,1 0 1 0 0,0 0 0 0 0,-1-1-1 0 0,1 1 1 0 0,0-1-1 0 0,-1 1 1 0 0,1-1-1 0 0,-1 1 1 0 0,1-1-1 0 0,0 0 1 0 0,-1 0-1 0 0,0 0 1 0 0,1 0 0 0 0,-1 0-1 0 0,0 0 1 0 0,1 0-1 0 0,-1 0 1 0 0,0-1-1 0 0,0 1-3 0 0,15-12 29 0 0,-6 9 8 0 0,-8 3-32 0 0,0 0 0 0 0,1 0-1 0 0,-1 0 1 0 0,0-1 0 0 0,0 1 0 0 0,0 0-1 0 0,0-1 1 0 0,-1 1 0 0 0,1-1-5 0 0,5-5 26 0 0,-4 5-21 0 0,-1 0 0 0 0,0 0 1 0 0,0 0-1 0 0,0 0 0 0 0,0 0 0 0 0,-1-1 1 0 0,1 1-1 0 0,0-1 0 0 0,-1 1 0 0 0,1-2-5 0 0,3-19 49 0 0,8 13-27 0 0,-12 8-18 0 0,1 0-1 0 0,-1 0 0 0 0,1 0 1 0 0,-1 0-1 0 0,0 0 0 0 0,0 0 1 0 0,0-1-1 0 0,0 1 0 0 0,0 0 1 0 0,0-1-1 0 0,-1 1 0 0 0,1 0 1 0 0,-1-1-1 0 0,0 1 0 0 0,1-1 1 0 0,-1-1-5 0 0,0 2 2 0 0,0 0-1 0 0,0 1 0 0 0,0-1 0 0 0,1 0 0 0 0,-1 1 0 0 0,1-1 0 0 0,-1 0 0 0 0,1 1 1 0 0,0-1-1 0 0,-1 1 0 0 0,1-1 0 0 0,0 1 0 0 0,0-1 0 0 0,0 1 4 0 0,0-1 0 0 0,0 1 0 0 0,0-1 0 0 0,0 1 0 0 0,-1-1 0 0 0,1 1 0 0 0,-1-1 0 0 0,1 0 0 0 0,-1 1 0 0 0,0-1 0 0 0,1 0 0 0 0,-1 0 0 0 0,0 1-4 0 0,0-45 10 0 0,-3 31-10 0 0,-7 0 0 0 0,8 2 11 0 0,2 11 21 0 0,0 4-77 0 0,0 26-53 0 0,0 2 54 0 0,0-28 42 0 0,0 0-1 0 0,0-1 0 0 0,0 1 0 0 0,1 0 1 0 0,-1 0-1 0 0,1-1 0 0 0,-1 1 0 0 0,1-1 1 0 0,0 1-1 0 0,-1-1 0 0 0,1 1 0 0 0,0-1 0 0 0,0 1 4 0 0,0-1-4 0 0,0 1 0 0 0,0-1 0 0 0,0 1 0 0 0,0-1 1 0 0,-1 1-1 0 0,1 0 0 0 0,-1-1 0 0 0,1 1 1 0 0,-1 0-1 0 0,0-1 0 0 0,1 1 0 0 0,-1 0 1 0 0,0 0 2 0 0,0-1-1 0 0,0 1 1 0 0,0-1 0 0 0,0 1 0 0 0,1 0 0 0 0,-1-1 0 0 0,1 1 0 0 0,-1-1 0 0 0,1 1 0 0 0,-1-1-1 0 0,1 1 1 0 0,0-1 0 0 0,0 0 0 0 0,0 1 0 0 0,0-1 0 0 0,3 7-9 0 0,-1 7-34 0 0,-4-10 36 0 0,2-3 4 0 0,12 21 3 0 0,-10-16-1 0 0,0 0 0 0 0,1-1 0 0 0,0 0 1 0 0,1 0-1 0 0,-1 0 1 0 0,9 6-84 0 0,-4-4-82 0 0,-7-6-16 0 0,0-1 44 0 0,6 1-318 0 0,-7-2 319 0 0,1 0-41 0 0,-1 0-55 0 0,1 0-67 0 0,-1 1-54 0 0,1 0-54 0 0,-1 0-45 0 0,1 0-42 0 0,-1 1-145 0 0,1 0-40 0 0,0 0-174 0 0,2 1-472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1:48.9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212 1 5072 0 0,'0'0'144'0'0,"3"0"1"0"0,-3 0-262 0 0,1 0 77 0 0,-1 0 73 0 0,1 0 67 0 0,-1 0 63 0 0,1 0 57 0 0,0 0 54 0 0,-1 0 47 0 0,1 0 90 0 0,0 0 48 0 0,0 0 39 0 0,0 0 34 0 0,1 0 581 0 0,2 0 1592 0 0,-3 0-1923 0 0,1 0-55 0 0,-1 0 41 0 0,0 0-432 0 0,-1 0-39 0 0,1 0 75 0 0,0 0-112 0 0,0 0-177 0 0,-1 0-33 0 0,0 0-35 0 0,1 0-38 0 0,-1 0-38 0 0,0 0-41 0 0,1 0-43 0 0,-1 0-43 0 0,0 0-46 0 0,0 0-49 0 0,1 0-48 0 0,-1 0-52 0 0,0 0 384 0 0,0 0 1 0 0,0 0-1 0 0,0 0 0 0 0,0 0 0 0 0,0 0 1 0 0,0 0-1 0 0,0 0 0 0 0,0 0 1 0 0,1 0-1 0 0,-1 0 0 0 0,0 0 1 0 0,0 0-1 0 0,0 0 0 0 0,0 0 1 0 0,0 0-1 0 0,0 0 0 0 0,0 0 0 0 0,0 0 1 0 0,0 0-1 0 0,0 0 0 0 0,0 0 1 0 0,1 0-1 0 0,-1 0 0 0 0,0 0 1 0 0,0 0-1 0 0,0 0 0 0 0,0 0 1 0 0,0 0-1 0 0,0 0 0 0 0,0 0 0 0 0,0 0 1 0 0,0 0-1 0 0,0 0 0 0 0,0 0 1 0 0,0 1-1 0 0,0-1 0 0 0,0 0 1 0 0,0 0-1 0 0,0 0 0 0 0,0 0 1 0 0,0 0-1 0 0,0 0 0 0 0,0 0 1 0 0,1 0-1 0 0,-1 0 0 0 0,0 0 0 0 0,0 0 1 0 0,0 1-1 0 0,0-1 0 0 0,-1 0 1 0 0,1 0-1 0 0,0 0 0 0 0,0 0 1 0 0,0 0-1 0 0,0 0 0 0 0,0 0 1 0 0,0 0-2 0 0,0 1 4 0 0,0-1 1 0 0,0 1 0 0 0,0-1 0 0 0,0 1 0 0 0,0-1-1 0 0,0 1 1 0 0,1-1 0 0 0,-1 1 0 0 0,0-1 0 0 0,0 1-1 0 0,0-1 1 0 0,0 1 0 0 0,1-1 0 0 0,-1 0 0 0 0,0 1-1 0 0,1-1 1 0 0,-1 1 0 0 0,0-1 0 0 0,1 0 0 0 0,-1 1-1 0 0,0-1 1 0 0,1 0 0 0 0,-1 1 0 0 0,0-1-1 0 0,1 0 1 0 0,0 1-5 0 0,2 1 60 0 0,0 1 34 0 0,-1 2 48 0 0,-2 4 62 0 0,3 2-27 0 0,9 4 26 0 0,0 2 20 0 0,-8-2-18 0 0,-5-9-110 0 0,1-4-62 0 0,0 0 0 0 0,0 0 0 0 0,0 1 0 0 0,0-1-1 0 0,0 0 1 0 0,1 0 0 0 0,-1 0 0 0 0,1 0 0 0 0,-1 0 0 0 0,1 1-33 0 0,7 14 201 0 0,-7-14-168 0 0,0 0 0 0 0,0 0 0 0 0,-1 0 0 0 0,1-1 0 0 0,-1 1 0 0 0,1 0-1 0 0,-1 3-31 0 0,1 10 169 0 0,5 1-61 0 0,-1-3-46 0 0,-3-2 12 0 0,-1 0 0 0 0,0 0 0 0 0,-1-1 0 0 0,0 7-75 0 0,-1-6 86 0 0,1 0-1 0 0,1 0 0 0 0,0 6-85 0 0,9 15 223 0 0,-4-6 7 0 0,-1-12-78 0 0,-1-3-46 0 0,-1 9-9 0 0,-3 10 3 0 0,0 42 205 0 0,2-56-204 0 0,4-1-31 0 0,0-2-2 0 0,-5 2 28 0 0,-1 65 351 0 0,0-55-255 0 0,0 0 41 0 0,0-23-168 0 0,0-1-1 0 0,0 1-42 0 0,0 4 6 0 0,0 5 25 0 0,0 6 36 0 0,0-15-25 0 0,-2-1-10 0 0,1-1-221 0 0,1-1 33 0 0,0 1-32 0 0,-1-1 89 0 0,0 1 73 0 0,1 0 63 0 0,-1 0 45 0 0,0-1 35 0 0,-2 4 402 0 0,2-3-343 0 0,0 1-69 0 0,0-1-108 0 0,1 0-75 0 0,-1 1-59 0 0,1-1-66 0 0,0 0-74 0 0,-1 0-109 0 0,1 0-102 0 0,0 1-113 0 0,0-1-121 0 0,0-1 300 0 0,0 1-34 0 0,0 0-34 0 0,0-1-37 0 0,0 1-37 0 0,0 0-39 0 0,0 0-39 0 0,0-1-41 0 0,0 0-1661 0 0,0 0-1313 0 0</inkml:trace>
  <inkml:trace contextRef="#ctx0" brushRef="#br0" timeOffset="747.27">0 439 5072 0 0,'0'0'144'0'0,"0"0"-33"0"0,0 0-6 0 0,0 0 73 0 0,0 0 37 0 0,0 0 256 0 0,0 0 10 0 0,0 0-33 0 0,0 0-316 0 0,0 0 24 0 0,0 0 64 0 0,0 0-17 0 0,0 0 19 0 0,3 0 96 0 0,0 0-224 0 0,0 1 37 0 0,7 4 400 0 0,-6-3-336 0 0,-1 0-69 0 0,-1 1-111 0 0,0-2 192 0 0,0 1-55 0 0,0-2-47 0 0,0 1-36 0 0,5-3 80 0 0,-7 2-95 0 0,8 0 399 0 0,-1 0-99 0 0,-1 0-85 0 0,0 0-72 0 0,-1 0-60 0 0,0 0-43 0 0,19 0 148 0 0,-16 0-100 0 0,1 0 96 0 0,-1 0-64 0 0,-2-1-38 0 0,1-1-11 0 0,3-2 14 0 0,5-1 65 0 0,45 0 574 0 0,-24-4-445 0 0,49-13 352 0 0,-24-3-257 0 0,-44 21-312 0 0,9-2 65 0 0,-9-1-97 0 0,4-2-51 0 0,28-9-33 0 0,-46 17 2 0 0,27-9-77 0 0,-14 5-32 0 0,-9 2-12 0 0,5-2-16 0 0,-9 3 33 0 0,0 1-73 0 0,-2 0 16 0 0,1 0-46 0 0,0 0-51 0 0,0 0-58 0 0,0 0-32 0 0,-1 0-53 0 0,1 1-47 0 0,-1 0-41 0 0,1-1-142 0 0,0 1-41 0 0,0 0-174 0 0,1 0-464 0 0</inkml:trace>
  <inkml:trace contextRef="#ctx0" brushRef="#br0" timeOffset="1367.33">635 92 7800 0 0,'0'0'174'0'0,"0"0"29"0"0,0 0 13 0 0,0 0 15 0 0,0 0 35 0 0,0 0 20 0 0,0 0 2 0 0,3 0-6 0 0,8 2-38 0 0,3 8 22 0 0,-11-7-18 0 0,-1 2 1 0 0,2 3-156 0 0,2 5 65 0 0,9 21 358 0 0,-10-4 21 0 0,5-12-250 0 0,-5 7 1 0 0,1-10-86 0 0,-5-12-151 0 0,1 0 0 0 0,-1 0-1 0 0,0 1 1 0 0,-1-1 0 0 0,1 0-1 0 0,-1 0 1 0 0,1 1 0 0 0,-1 1-51 0 0,1 4 150 0 0,0-2-34 0 0,1 0-11 0 0,1 3 10 0 0,3 4 47 0 0,-2 3 17 0 0,1 5 30 0 0,1-3-51 0 0,-3-2 6 0 0,-3-5-62 0 0,2 5 22 0 0,3-2 11 0 0,-3-12-100 0 0,-1 0 0 0 0,0 0 0 0 0,0 0 0 0 0,0 0 0 0 0,-1 1 0 0 0,1-1 1 0 0,-1 0-1 0 0,0 2-35 0 0,2 13 200 0 0,4-2-58 0 0,0-2-9 0 0,-4 1 48 0 0,-2 72 300 0 0,0 23 79 0 0,-1-110-556 0 0,1 1-1 0 0,0-1 1 0 0,0 1 0 0 0,0-1 0 0 0,0 1 0 0 0,0-1-1 0 0,0 1 1 0 0,0-1 0 0 0,0 1 0 0 0,0-1 0 0 0,0 1-1 0 0,0-1 1 0 0,0 0 0 0 0,0 1 0 0 0,1-1 0 0 0,-1 1-1 0 0,0-1 1 0 0,0 1 0 0 0,0-1 0 0 0,1 1 0 0 0,-1-1-1 0 0,0 0 1 0 0,1 1 0 0 0,-1-1 0 0 0,0 1 0 0 0,1-1-1 0 0,-1 0 1 0 0,0 1 0 0 0,1-1 0 0 0,-1 0 0 0 0,1 0-1 0 0,-1 1 1 0 0,1-1 0 0 0,-1 0 0 0 0,1 0 0 0 0,-1 0-1 0 0,0 1 1 0 0,1-1 0 0 0,-1 0 0 0 0,1 0-1 0 0,-1 0 1 0 0,1 0 0 0 0,-1 0 0 0 0,1 0 0 0 0,-1 0-1 0 0,1 0-3 0 0,1 0 44 0 0,-4 2 0 0 0,-8 8 8 0 0,8-7-138 0 0,2-3-14 0 0,0 0 56 0 0,0 0 45 0 0,0 0 40 0 0,0 0 74 0 0,0 0 130 0 0,0 0 13 0 0,0 0-111 0 0,2 0-76 0 0,2 0-36 0 0,2-3-26 0 0,-5 3-9 0 0,-1-1 0 0 0,0 0 0 0 0,1 0 0 0 0,-1 1 0 0 0,0-1 0 0 0,0 0 0 0 0,1 0 0 0 0,-1 0 0 0 0,0 1 0 0 0,0-1 0 0 0,0 0 0 0 0,0 0 0 0 0,0 0 0 0 0,0 0 0 0 0,0-1 0 0 0,0 0 0 0 0,0 1 0 0 0,0-1 0 0 0,1 0 0 0 0,-1 1 0 0 0,1-1 0 0 0,-1 0 0 0 0,1 1 0 0 0,0-1 0 0 0,-1 1 0 0 0,1-1 0 0 0,0 1 0 0 0,0-1 0 0 0,0 1 0 0 0,0-1 0 0 0,0 1 0 0 0,0-1 0 0 0,0 1 0 0 0,-1-1 0 0 0,1 0 0 0 0,-1 1 0 0 0,1-1 0 0 0,-1 0 0 0 0,0 1 0 0 0,1-1 0 0 0,-1 0 0 0 0,0 0 0 0 0,-1-9 0 0 0,1 8 0 0 0,0 0 0 0 0,-1 0 0 0 0,1 0 0 0 0,1 0 0 0 0,-1 0 0 0 0,0 0 0 0 0,1 0 0 0 0,-1 0 0 0 0,1 0 0 0 0,0-1 0 0 0,25-54 0 0 0,-11 13 0 0 0,-7 26-39 0 0,9-5-162 0 0,-3 4-7 0 0,-8 7 104 0 0,-1-1-51 0 0,0 6 59 0 0,-4 7 84 0 0,0 0 0 0 0,0 0 0 0 0,0 0-1 0 0,0 0 1 0 0,0 1 0 0 0,1-1 0 0 0,-1 0 0 0 0,0 0 0 0 0,1 1 0 0 0,-1-1 12 0 0,9-3-58 0 0,-9 3 52 0 0,0 1 0 0 0,-1-1 0 0 0,1 0 0 0 0,0 1 0 0 0,0-1 0 0 0,0 0 0 0 0,-1 0 1 0 0,1 0-1 0 0,0 0 0 0 0,-1 1 0 0 0,1-1 0 0 0,-1 0 0 0 0,1 0 0 0 0,-1 0 0 0 0,1 0 0 0 0,-1-1 6 0 0,6-8-68 0 0,22-5 0 0 0,-17 12 46 0 0,-4 2-8 0 0,1 1-1 0 0,-1 0 1 0 0,0 0-1 0 0,4 1 31 0 0,-4 2-3 0 0,-1 7-10 0 0,-5-9 9 0 0,-1 0 0 0 0,0 0 0 0 0,1 0 1 0 0,-1 0-1 0 0,1 0 0 0 0,0 0 1 0 0,-1 0-1 0 0,1 0 0 0 0,0 0 0 0 0,-1-1 1 0 0,1 1-1 0 0,0 0 0 0 0,0 0 1 0 0,0-1-1 0 0,-1 1 0 0 0,2 0 4 0 0,2 1-7 0 0,-3-2 5 0 0,0 0 0 0 0,-1 1 0 0 0,1-1 0 0 0,0 0-1 0 0,-1 1 1 0 0,1-1 0 0 0,-1 0 0 0 0,1 1 0 0 0,-1-1-1 0 0,1 1 1 0 0,-1-1 0 0 0,1 1 0 0 0,-1-1 0 0 0,1 1-1 0 0,-1-1 1 0 0,0 1 0 0 0,1-1 0 0 0,-1 1 0 0 0,0-1-1 0 0,1 1 1 0 0,-1 0 0 0 0,0 0 2 0 0,2 3-13 0 0,13 24 3 0 0,-11-26 10 0 0,3 4 0 0 0,-6 0 0 0 0,1 2 0 0 0,10 18 0 0 0,18 34 0 0 0,-30-59 0 0 0,1 0 0 0 0,-1 0 0 0 0,1 0 0 0 0,-1 0 0 0 0,1 0 0 0 0,-1 0 0 0 0,0 0 0 0 0,0 0 0 0 0,1 0 0 0 0,-1 0 0 0 0,0 0 0 0 0,0 0 0 0 0,0 0 0 0 0,0 1 0 0 0,0-1 0 0 0,-1 0 0 0 0,0 27 0 0 0,1-18-1 0 0,0 13 55 0 0,0-23-54 0 0,0 0 0 0 0,0 1 1 0 0,0-1-1 0 0,0 0 0 0 0,0 1 0 0 0,0-1 1 0 0,0 0-1 0 0,0 1 0 0 0,0-1 0 0 0,0 0 1 0 0,0 1-1 0 0,0-1 0 0 0,0 0 0 0 0,0 1 1 0 0,0-1-1 0 0,1 0 0 0 0,-1 0 0 0 0,0 1 0 0 0,0-1 1 0 0,0 0-1 0 0,0 1 0 0 0,0-1 0 0 0,1 0 1 0 0,-1 0-1 0 0,0 1 0 0 0,0-1 0 0 0,1 0 1 0 0,-1 0-1 0 0,0 1 0 0 0,0-1 0 0 0,1 0 1 0 0,-1 0-1 0 0,0 0 0 0 0,1 0 0 0 0,-1 0 1 0 0,0 1-1 0 0,1-1 0 0 0,-1 0 0 0 0,0 0 0 0 0,1 0 0 0 0,-1 0 0 0 0,1 0 0 0 0,-1 1 0 0 0,0-1 0 0 0,1 0 0 0 0,-1 0 0 0 0,0 0 0 0 0,1 1 0 0 0,-1-1 0 0 0,0 0 0 0 0,0 0 0 0 0,1 1 0 0 0,-1-1 0 0 0,0 0 0 0 0,0 1 0 0 0,1-1 0 0 0,-1 0 0 0 0,0 1 0 0 0,0-1 0 0 0,0 0 0 0 0,1 3 11 0 0,0 1-1 0 0,0-1 0 0 0,-1 0 1 0 0,0 0-1 0 0,1 0 1 0 0,-1 0-1 0 0,0 2-10 0 0,0-4-180 0 0,0 1 57 0 0,0-1 50 0 0,0 0 45 0 0,0 0 42 0 0,0 0 38 0 0,0 1 100 0 0,0 3 295 0 0,0-4-346 0 0,0 0-44 0 0,0 1-56 0 0,0-1-57 0 0,0 0-70 0 0,0 0-79 0 0,0 0-56 0 0,0 1-79 0 0,0-1-89 0 0,0 0-95 0 0,0 0-104 0 0,0 0-111 0 0,0 0-120 0 0,0 1-127 0 0,0-2-992 0 0,0 0-1126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1:02.7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150 257 9312 0 0,'-3'-3'73'0'0,"1"1"-57"0"0,1 0 5 0 0,-3-2 80 0 0,-3-2 80 0 0,3 1-48 0 0,-2 0 35 0 0,1 0 75 0 0,2 2-92 0 0,1 1-54 0 0,0-1-39 0 0,0 2-4 0 0,1-1 20 0 0,-2 0 324 0 0,1 2 12 0 0,-8 0 46 0 0,9 0-447 0 0,1 0-1 0 0,0 0 0 0 0,0 0 1 0 0,0 0-1 0 0,0 0 1 0 0,0 0-1 0 0,0 0 0 0 0,0 0 1 0 0,0 0-1 0 0,0 0 0 0 0,0 0 1 0 0,-1 0-1 0 0,1 0 1 0 0,0 0-1 0 0,0 0 0 0 0,0 0 1 0 0,0 0-1 0 0,0 0 0 0 0,0 0 1 0 0,0 0-1 0 0,0 0 1 0 0,0 0-1 0 0,0 0 0 0 0,0 0 1 0 0,0 0-1 0 0,-1 0 0 0 0,1 0 1 0 0,0 0-1 0 0,0 0 1 0 0,0 0-1 0 0,0 0 0 0 0,0 0 1 0 0,0 0-1 0 0,0 1 0 0 0,0-1 1 0 0,0 0-1 0 0,0 0 1 0 0,0 0-1 0 0,0 0 0 0 0,0 0 1 0 0,0 0-1 0 0,0 0 0 0 0,0 0 1 0 0,0 0-1 0 0,0 0 0 0 0,0 0 1 0 0,0 1-1 0 0,0-1 1 0 0,0 0-1 0 0,0 0 0 0 0,0 0 1 0 0,0 0-1 0 0,0 0 0 0 0,0 0 1 0 0,0 0-1 0 0,0 0 1 0 0,0 0-9 0 0,0 1 25 0 0,0-1 0 0 0,0 1 1 0 0,0-1-1 0 0,0 1 0 0 0,0 0 1 0 0,0-1-1 0 0,-1 1 0 0 0,1-1 1 0 0,0 1-1 0 0,0-1 0 0 0,0 0 1 0 0,-1 1-1 0 0,1-1 1 0 0,0 1-1 0 0,-1-1 0 0 0,1 1 1 0 0,0-1-1 0 0,-1 0 0 0 0,1 1 1 0 0,0-1-1 0 0,-1 1-25 0 0,-6 3 300 0 0,-2 1-57 0 0,5-2-164 0 0,1 2-33 0 0,-2 8 125 0 0,1-1-73 0 0,-4 8 33 0 0,1-6-3 0 0,2-1 1 0 0,0 1 0 0 0,0 0-1 0 0,0 5-128 0 0,1 11 166 0 0,4-27-132 0 0,0-1 1 0 0,0 1-1 0 0,-1 0 0 0 0,1 0 1 0 0,-1-1-1 0 0,0 1 1 0 0,0 0-1 0 0,0-1 1 0 0,0 1-1 0 0,-1 1-34 0 0,1-3 17 0 0,0 0 0 0 0,1 0 0 0 0,-1 1 0 0 0,1-1 0 0 0,-1 1 0 0 0,1-1-1 0 0,-1 1 1 0 0,1-1 0 0 0,0 0 0 0 0,-1 1 0 0 0,1-1 0 0 0,0 1 0 0 0,0-1 0 0 0,0 1-1 0 0,0-1 1 0 0,1 1 0 0 0,-1-1 0 0 0,0 1 0 0 0,1 0-17 0 0,2 5 158 0 0,0 0 1 0 0,0-1-1 0 0,4 7-158 0 0,-2-5 63 0 0,-1-1-74 0 0,-2-2 11 0 0,-2-4 0 0 0,1-1 0 0 0,-1 1 0 0 0,0-1 0 0 0,1 1 0 0 0,-1 0 0 0 0,0-1 0 0 0,1 1 0 0 0,-1-1 0 0 0,0 1 0 0 0,1-1 0 0 0,-1 1 0 0 0,1-1 0 0 0,-1 1 0 0 0,1-1 0 0 0,-1 0 0 0 0,1 1 0 0 0,0-1 0 0 0,-1 0 0 0 0,1 1 0 0 0,-1-1 0 0 0,1 0 0 0 0,0 0 0 0 0,4 3 0 0 0,25 22 0 0 0,-15-22 0 0 0,-1-3 23 0 0,19-1 152 0 0,-15-6-71 0 0,-7-1-69 0 0,9-5 66 0 0,-18 13-90 0 0,0-1-1 0 0,-1 0 1 0 0,1 0-1 0 0,0 0 1 0 0,0 0 0 0 0,-1 0-1 0 0,1 0 1 0 0,-1-1-1 0 0,1 1 1 0 0,-1 0-1 0 0,0-1 1 0 0,1 1-1 0 0,-1-2-10 0 0,4-7 50 0 0,-4 8-45 0 0,0 0-1 0 0,0 0 1 0 0,0-1 0 0 0,0 1-1 0 0,1 0 1 0 0,-1 0-1 0 0,1 1 1 0 0,-1-1-1 0 0,1 0-4 0 0,2-3 12 0 0,-1 0 0 0 0,0 0 0 0 0,0 0 0 0 0,0-1 0 0 0,0 1 0 0 0,-1-1 0 0 0,0 0 0 0 0,1-4-12 0 0,-1 5 11 0 0,-2 3-11 0 0,1 1 1 0 0,-1-1 0 0 0,1 0-1 0 0,-1 1 1 0 0,0-1 0 0 0,1 0-1 0 0,-1 1 1 0 0,0-1-1 0 0,0 0 1 0 0,0 1 0 0 0,-1-1-1 0 0,1 0 1 0 0,0 0 0 0 0,-1 1-1 0 0,1-1 1 0 0,-1 1-1 0 0,1-1 1 0 0,-1 0 0 0 0,0 1-1 0 0,1-1 1 0 0,-1 1 0 0 0,0-1-1 0 0,-1 0 1 0 0,1 0 1 0 0,0 0-1 0 0,0 0 1 0 0,1 0-1 0 0,-1 0 1 0 0,0 0-1 0 0,1 0 1 0 0,-1 0-1 0 0,1-1 1 0 0,-1 1-1 0 0,1 0 1 0 0,0-1-2 0 0,-2-13-75 0 0,-3 2-83 0 0,2 9 72 0 0,-1 0 0 0 0,1 1 0 0 0,-1-1 0 0 0,0 1 0 0 0,-1-1 86 0 0,0 0-65 0 0,1-1-53 0 0,-2-5-231 0 0,-4-5-229 0 0,5 9 359 0 0,1 3 120 0 0,0 1-124 0 0,0-1-127 0 0,2 2 125 0 0,0 0-34 0 0,1 0-35 0 0,-1 0-35 0 0,0 0-35 0 0,0 1-37 0 0,1-1-37 0 0,-1 1-37 0 0,1 0-39 0 0,0-1-39 0 0,-1 0-1165 0 0,1 2-965 0 0</inkml:trace>
  <inkml:trace contextRef="#ctx0" brushRef="#br0" timeOffset="381.75">785 91 9728 0 0,'0'-13'284'0'0,"0"13"-279"0"0,1 0 0 0 0,-1 0 0 0 0,0 0 0 0 0,0 0 0 0 0,0 0 0 0 0,0 0 0 0 0,0 0 0 0 0,0 0 0 0 0,0 0 0 0 0,0-1 0 0 0,0 1 0 0 0,0 0 0 0 0,0 0 0 0 0,0 0 0 0 0,0 0 0 0 0,0 0 0 0 0,0 0 0 0 0,0 0 0 0 0,0 0 0 0 0,0 0 0 0 0,-1 0 0 0 0,1 0 0 0 0,0-1 0 0 0,0 1 0 0 0,0 0 0 0 0,0 0 0 0 0,0 0 0 0 0,0 0 0 0 0,0 0 0 0 0,0 0 0 0 0,0 0 0 0 0,0 0 0 0 0,0 0 0 0 0,0 0 0 0 0,0 0 0 0 0,0 0 0 0 0,0 0 0 0 0,0 0 0 0 0,-1 0 0 0 0,1 0 0 0 0,0 0 0 0 0,0 0 0 0 0,0 0 0 0 0,0 0 0 0 0,0 0 0 0 0,0 0 0 0 0,0 0 0 0 0,0 0 0 0 0,0 0 0 0 0,0 0 0 0 0,-1 0 0 0 0,1 0 0 0 0,0 0 0 0 0,0 0 0 0 0,0 0 0 0 0,0 0 0 0 0,0 0-5 0 0,-7-2 88 0 0,3-2-64 0 0,0-3-25 0 0,-3 3-14 0 0,2-1 28 0 0,4-1 65 0 0,1 4 45 0 0,-2-1 147 0 0,0 1-167 0 0,-1-1 68 0 0,-1 0 74 0 0,-4-6 393 0 0,5 6-442 0 0,-1 0 16 0 0,3 2-163 0 0,0 0-47 0 0,0-1 200 0 0,0 1-38 0 0,-2 0 65 0 0,1 1-86 0 0,-1 1-78 0 0,1 1-1 0 0,-1-3 76 0 0,1 0 86 0 0,1 0-64 0 0,-1 0 38 0 0,-8-9 297 0 0,10 10-491 0 0,0 0 1 0 0,0-1-1 0 0,0 1 1 0 0,0 0-1 0 0,0 0 1 0 0,0 0-1 0 0,0 0 1 0 0,0 0-1 0 0,0 0 0 0 0,0 0 1 0 0,0 0-1 0 0,-1 0 1 0 0,1-1-1 0 0,0 1 1 0 0,0 0-1 0 0,0 0 1 0 0,0 0-1 0 0,0 0 1 0 0,0 0-1 0 0,0 0 0 0 0,0 0 1 0 0,-1 0-1 0 0,1 0 1 0 0,0 0-1 0 0,0 0 1 0 0,0 0-1 0 0,0 0 1 0 0,0 0-1 0 0,0 0 1 0 0,0 0-1 0 0,-1 0 0 0 0,1 0 1 0 0,0 0-1 0 0,0 0 1 0 0,0 0-1 0 0,0 0 1 0 0,0 0-1 0 0,0 0 1 0 0,0 0-1 0 0,-1 0 1 0 0,1 0-1 0 0,0 0 0 0 0,0 0 1 0 0,0 0-1 0 0,0 1 1 0 0,0-1-1 0 0,0 0 1 0 0,0 0-1 0 0,0 0 1 0 0,0 0-1 0 0,0 0 1 0 0,-1 0-1 0 0,1 0 1 0 0,0 0-1 0 0,0 0 0 0 0,0 1 1 0 0,0-1-7 0 0,-10 10 309 0 0,9-9-163 0 0,-1 0-34 0 0,-1 0 29 0 0,-1 0-73 0 0,-1-2-46 0 0,3 0 44 0 0,-6 2-2 0 0,0 1-36 0 0,-7 10-17 0 0,-12 16-1 0 0,9-10 70 0 0,16-16-71 0 0,0 0 0 0 0,0 0 0 0 0,1 0 0 0 0,-1 1 1 0 0,1-1-1 0 0,0 1 0 0 0,-1-1 0 0 0,1 1 0 0 0,0-1 0 0 0,1 1 0 0 0,-1-1 0 0 0,0 2-9 0 0,0 0 16 0 0,0 0 1 0 0,-1 0-1 0 0,1 0 0 0 0,-1 0 1 0 0,0 0-1 0 0,-2 3-16 0 0,-2 4 50 0 0,0 1 0 0 0,2 0-1 0 0,-1 0 1 0 0,2 0 0 0 0,-1 2-50 0 0,2-5 48 0 0,1 1 0 0 0,0 0 0 0 0,0-1 0 0 0,1 1 1 0 0,0 0-1 0 0,1 4-48 0 0,0 20 164 0 0,-1-17-74 0 0,0-6-38 0 0,0-1-1 0 0,0 1 1 0 0,1-1-1 0 0,1 1-51 0 0,5 11 122 0 0,-6-19-103 0 0,0 0-1 0 0,0 0 1 0 0,0 0 0 0 0,-1 0 0 0 0,1 0 0 0 0,-1 0 0 0 0,0 0-1 0 0,1 2-18 0 0,-2-1 21 0 0,1-1 1 0 0,1 1-1 0 0,-1 0 0 0 0,0 0 0 0 0,1 0 0 0 0,0-1 0 0 0,0 1 0 0 0,0 0 0 0 0,1-1 0 0 0,-1 1 0 0 0,1-1 0 0 0,1 3-21 0 0,10 15 152 0 0,-8-14-101 0 0,4 13 73 0 0,-6-9-50 0 0,2 1 38 0 0,-1-6-65 0 0,-3-2-22 0 0,0-1-1 0 0,1 0 0 0 0,0 1 1 0 0,0-1-1 0 0,0 0 0 0 0,0 0 0 0 0,0 0 1 0 0,1 0-1 0 0,-1 0 0 0 0,3 1-24 0 0,0-1 26 0 0,-4-3-23 0 0,-1 0 1 0 0,1 0-1 0 0,-1 1 0 0 0,1-1 0 0 0,0 0 0 0 0,-1 1 1 0 0,1-1-1 0 0,-1 0 0 0 0,1 1 0 0 0,-1-1 0 0 0,1 1 1 0 0,-1-1-1 0 0,1 1 0 0 0,-1-1 0 0 0,0 1 0 0 0,1-1 1 0 0,-1 1-1 0 0,0 0 0 0 0,1-1 0 0 0,-1 1 1 0 0,0-1-1 0 0,0 1-3 0 0,3 4 7 0 0,7 8 73 0 0,-8-11-85 0 0,-2-2-38 0 0,0 0-35 0 0,0 0-21 0 0,0 0-36 0 0,0 0-40 0 0,0 0-47 0 0,0 0-49 0 0,0 0-48 0 0,0 0-42 0 0,0 0-39 0 0,0 0-264 0 0,0 0-64 0 0,0 0-50 0 0,0 0-37 0 0,0 0-1461 0 0,0 0-1298 0 0</inkml:trace>
  <inkml:trace contextRef="#ctx0" brushRef="#br0" timeOffset="707.69">438 378 7968 0 0,'2'0'233'0'0,"2"0"-131"0"0,8 0 39 0 0,0-2-113 0 0,17-10-24 0 0,-17 11 28 0 0,-4 2 52 0 0,6-4 84 0 0,-4-1-63 0 0,2 0 50 0 0,20-8 257 0 0,-22 9-304 0 0,-1 0-38 0 0,37-8 252 0 0,-31 7-230 0 0,-8 3-32 0 0,0 0 1 0 0,0 0-1 0 0,0 1 1 0 0,7 0-61 0 0,19-2 110 0 0,-9-3-74 0 0,-15 3-37 0 0,0 0 0 0 0,0 1 0 0 0,0 0 0 0 0,9 0 1 0 0,-3 1-33 0 0,-5 0-85 0 0,-1 0-88 0 0,-4 0 55 0 0,-1 0-37 0 0,1 0-41 0 0,-1 0-38 0 0,5 0-362 0 0,2 0-255 0 0,5 0-587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1:01.9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106 182 9560 0 0,'-3'0'216'0'0,"3"0"-205"0"0,0 0 0 0 0,-1 0 0 0 0,1 0 0 0 0,-1 0 0 0 0,1 0 0 0 0,-1 0 0 0 0,1 0 0 0 0,-1 0 0 0 0,1 0 0 0 0,0 0 0 0 0,-1-1 0 0 0,1 1 0 0 0,-1 0 0 0 0,1 0 0 0 0,-1 0 0 0 0,1 0 1 0 0,0-1-1 0 0,-1 1 0 0 0,1 0 0 0 0,0-1 0 0 0,-1 1 0 0 0,1 0 0 0 0,0-1 0 0 0,-1 1 0 0 0,1 0 0 0 0,0-1 0 0 0,0 1 0 0 0,-1 0 0 0 0,1-1 0 0 0,0 1 0 0 0,0-1 0 0 0,0 1 0 0 0,0 0 0 0 0,-1-1 0 0 0,1 1 0 0 0,0-1-11 0 0,-3-5 109 0 0,-3-3 42 0 0,0 5-78 0 0,2 2-43 0 0,-2 1-21 0 0,-1 2 19 0 0,-6-1 37 0 0,10 0 25 0 0,1 0-62 0 0,-2 0 22 0 0,3 0 9 0 0,0 0 36 0 0,0 0 18 0 0,0 0 36 0 0,0 0 41 0 0,-1 0 46 0 0,3 0 35 0 0,-1 1-59 0 0,0 0-51 0 0,0 0-45 0 0,-1 2 9 0 0,-1 4-31 0 0,2-6-48 0 0,0 0 33 0 0,-4 5 63 0 0,-2 0 8 0 0,6-5-143 0 0,-1-1 0 0 0,1 0 0 0 0,0 0 0 0 0,0 0 0 0 0,-1 1 0 0 0,1-1 0 0 0,0 0 1 0 0,0 0-1 0 0,0 1 0 0 0,0-1 0 0 0,0 0 0 0 0,-1 1 0 0 0,1-1 0 0 0,0 0 1 0 0,0 0-1 0 0,0 1 0 0 0,0-1 0 0 0,0 0 0 0 0,0 1 0 0 0,0-1 0 0 0,0 0 0 0 0,0 1 1 0 0,0-1-1 0 0,0 0 0 0 0,0 1 0 0 0,0-1-7 0 0,1 5 52 0 0,-1 16 75 0 0,-3-7 10 0 0,-5 3-20 0 0,7-14-101 0 0,0 1 0 0 0,0-1 0 0 0,0 0 1 0 0,1 0-1 0 0,-1 0 0 0 0,1 1 1 0 0,0 2-17 0 0,0 111 421 0 0,0-38-38 0 0,0-75-364 0 0,0-1 0 0 0,1 0 0 0 0,-1 1 1 0 0,1-1-1 0 0,0 0 0 0 0,0 1 0 0 0,0-1 1 0 0,0 0-1 0 0,0 1-19 0 0,5 10 87 0 0,-1 11 41 0 0,5-5-4 0 0,-8-8-73 0 0,-2-10-44 0 0,0-1 1 0 0,1 1-1 0 0,-1-1 0 0 0,0 1 0 0 0,0-1 1 0 0,1 0-1 0 0,-1 1 0 0 0,1-1 0 0 0,-1 1 1 0 0,1-1-1 0 0,0 0 0 0 0,0 0 0 0 0,-1 1 1 0 0,1-1-1 0 0,0 0 0 0 0,0 0 0 0 0,0 0 1 0 0,0 0-1 0 0,0 0 0 0 0,0 0 1 0 0,2 1-8 0 0,6 2 64 0 0,-6-3-50 0 0,-1 0-1 0 0,0 0 1 0 0,0 0 0 0 0,0 1-1 0 0,0-1 1 0 0,0 0-1 0 0,0 1 1 0 0,0 0-1 0 0,0-1-13 0 0,1 2 15 0 0,-1-1-1 0 0,1 0 1 0 0,1 0-1 0 0,-1 0 1 0 0,0 0-1 0 0,0 0 1 0 0,2 0-15 0 0,22 7 46 0 0,-22-7-44 0 0,-1-1 28 0 0,1 0 1 0 0,-1 0 0 0 0,1 0-1 0 0,-1-1 1 0 0,1 1 0 0 0,0-1-1 0 0,-1 0 1 0 0,1-1 0 0 0,0 1-1 0 0,-1-1 1 0 0,1 0 0 0 0,3-1-31 0 0,19-14-72 0 0,-15 9-52 0 0,-6 3 12 0 0,0 1-45 0 0,0 0-52 0 0,0 0-59 0 0,-1 1-67 0 0,0 0-75 0 0,-3 1 60 0 0,0 1-53 0 0,0-1-47 0 0,0 1-41 0 0,0-1-143 0 0,0 1-41 0 0,0 0-174 0 0,1 0-468 0 0</inkml:trace>
  <inkml:trace contextRef="#ctx0" brushRef="#br0" timeOffset="370.34">378 0 6832 0 0,'0'0'200'0'0,"0"0"45"0"0,0 3 63 0 0,0 0-268 0 0,0 0 49 0 0,0 3 67 0 0,-1-1 42 0 0,3 14 574 0 0,0-12-468 0 0,2 2-11 0 0,-1-1-33 0 0,0 2 16 0 0,-1 6 95 0 0,-1-7-91 0 0,0-2-72 0 0,1 1-33 0 0,2 1-7 0 0,1 6 53 0 0,3 21 299 0 0,-6-21-285 0 0,1-2-1 0 0,1 1 0 0 0,0 0 0 0 0,1-1 1 0 0,2 2-235 0 0,4 15 412 0 0,-10-25-299 0 0,0 0 0 0 0,0 0 0 0 0,-1 1 0 0 0,1 4-113 0 0,-1 1 147 0 0,2-1 34 0 0,6 21 448 0 0,-4-19-407 0 0,-1 0-33 0 0,-2-9-122 0 0,4 14 182 0 0,-3-10-118 0 0,1 2 70 0 0,1 0 85 0 0,7 9 139 0 0,-6 7-10 0 0,2-8-58 0 0,1-4 83 0 0,-2-9-234 0 0,-6-4-195 0 0,1 1 0 0 0,-1-1 1 0 0,1 0-1 0 0,-1 0 0 0 0,0 1 0 0 0,1-1 0 0 0,-1 0 1 0 0,1 1-1 0 0,-1-1 0 0 0,0 0 0 0 0,1 1 0 0 0,-1-1 1 0 0,0 0-1 0 0,0 1 0 0 0,1-1 0 0 0,-1 1 0 0 0,0-1 1 0 0,0 1-1 0 0,0-1 0 0 0,0 1 0 0 0,1-1 0 0 0,-1 0 1 0 0,0 1-1 0 0,0-1 0 0 0,0 1 0 0 0,0-1 0 0 0,0 1 1 0 0,0-1-1 0 0,0 1 0 0 0,0-1 0 0 0,0 1 0 0 0,-1 0-11 0 0,1-1 11 0 0,0 1 0 0 0,0-1 0 0 0,0 1 0 0 0,0-1 0 0 0,0 1-1 0 0,0-1 1 0 0,0 1 0 0 0,0-1 0 0 0,0 1 0 0 0,0-1-1 0 0,0 1 1 0 0,0-1 0 0 0,0 0 0 0 0,0 1 0 0 0,0-1-1 0 0,1 1 1 0 0,-1-1 0 0 0,0 1 0 0 0,0-1 0 0 0,0 1-1 0 0,1-1 1 0 0,-1 0 0 0 0,0 1 0 0 0,1-1 0 0 0,-1 1 0 0 0,0-1-1 0 0,1 0 1 0 0,-1 1 0 0 0,1-1 0 0 0,-1 0 0 0 0,0 0-1 0 0,1 1 1 0 0,-1-1 0 0 0,1 0 0 0 0,-1 0 0 0 0,1 0-1 0 0,-1 1 1 0 0,1-1 0 0 0,-1 0 0 0 0,1 0 0 0 0,-1 0 0 0 0,1 0-1 0 0,-1 0 1 0 0,1 0 0 0 0,-1 0 0 0 0,1 0-11 0 0,1 0 180 0 0,-2 0-27 0 0,0 0-8 0 0,0 0 3 0 0,0 0 18 0 0,0 0 8 0 0,0 0 2 0 0,3 0-29 0 0,-2 0-146 0 0,1-1 0 0 0,-1 1 0 0 0,0 0 0 0 0,1-1 1 0 0,-1 1-1 0 0,0 0 0 0 0,1-1 0 0 0,-1 0 0 0 0,0 1 0 0 0,0-1 0 0 0,1 0 0 0 0,-1 0 0 0 0,0 1 0 0 0,0-1 1 0 0,0 0-1 0 0,0 0 0 0 0,0 0 0 0 0,0 0 0 0 0,0 0 0 0 0,-1-1 0 0 0,1 1 0 0 0,0 0 0 0 0,-1 0 0 0 0,1-1 1 0 0,0 1-1 0 0,-1 0 0 0 0,1-1-1 0 0,0-1 0 0 0,1-1 0 0 0,0 1 0 0 0,0 0 0 0 0,0 0-1 0 0,0 1 1 0 0,1-2 0 0 0,6-10 9 0 0,2-2 42 0 0,9-1-25 0 0,-10-6 27 0 0,3 17-43 0 0,-6 4-19 0 0,3-10-39 0 0,-7 10 44 0 0,-1 0-1 0 0,0 1 1 0 0,0-1-1 0 0,1 1 1 0 0,-1 0-1 0 0,1 0 0 0 0,-1 0 1 0 0,2 0 4 0 0,-1 0-10 0 0,0 0-1 0 0,-1 0 1 0 0,1 0 0 0 0,0 1 0 0 0,0-1 0 0 0,0 1 0 0 0,0 0-1 0 0,0 0 1 0 0,0 0 0 0 0,-1 0 0 0 0,1 1 0 0 0,0-1-1 0 0,0 1 1 0 0,0-1 0 0 0,2 2 10 0 0,1 1-9 0 0,-2-1 0 0 0,-1-1-1 0 0,1 1 0 0 0,-1-1 1 0 0,0 1-1 0 0,1 0 0 0 0,-1 1 1 0 0,0-1-1 0 0,-1 0 0 0 0,1 1 1 0 0,2 2 9 0 0,12 28-64 0 0,-8-13 29 0 0,0 2 16 0 0,0-5 20 0 0,-6-14-9 0 0,-1 1-1 0 0,1 0 0 0 0,-1 0 1 0 0,0 0-1 0 0,-1 0 0 0 0,1 0 0 0 0,-1 0 1 0 0,1 0-1 0 0,-1 2 9 0 0,1 22-140 0 0,2-18 48 0 0,2-2-43 0 0,-3-6-102 0 0,-3-2 111 0 0,0 0 45 0 0,0 1-34 0 0,0-1-13 0 0,0 1-33 0 0,0-1-40 0 0,0 1-43 0 0,0 0-47 0 0,0 0-45 0 0,0 0-41 0 0,0 0-36 0 0,0 0-269 0 0,0 1-60 0 0,0 0-48 0 0,0-1-36 0 0,0 1-1478 0 0,0-2-1309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1:36.2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9072 0 0,'0'0'200'0'0,"0"0"-3"0"0,0 1-83 0 0,0 0-55 0 0,0 2-4 0 0,1-2 1 0 0,2 2 89 0 0,-1 0-62 0 0,1 1-44 0 0,2 3-50 0 0,0 2 0 0 0,0-3 76 0 0,-2-1 74 0 0,2-1 104 0 0,4 6 318 0 0,-1 0-105 0 0,2 5 59 0 0,5 11 210 0 0,-10-15-387 0 0,2 6 130 0 0,-6-11-274 0 0,1 0 42 0 0,1-1 54 0 0,0 2 67 0 0,4 11 373 0 0,-6-16-615 0 0,0 1 0 0 0,0 0-1 0 0,0-1 1 0 0,0 1 0 0 0,0 0-1 0 0,0-1 1 0 0,1 1-115 0 0,5 9 263 0 0,1 7 183 0 0,0-3-35 0 0,-6 8 321 0 0,0-21-700 0 0,-1 0 52 0 0,2 8 315 0 0,-2-6-281 0 0,-1-4-28 0 0,0-1-24 0 0,0 0-2 0 0,0 0 10 0 0,0 0 17 0 0,-1 1-41 0 0,-3-1-8 0 0,2-1 0 0 0,0 0 99 0 0,-1-2-88 0 0,-14-15 433 0 0,15 13-438 0 0,1 1-59 0 0,-7-27 11 0 0,8 29 3 0 0,0-2 8 0 0,0 0 0 0 0,0 0 0 0 0,0 0 0 0 0,0 0 0 0 0,1 0 0 0 0,0 0 0 0 0,0 0 0 0 0,0 1 0 0 0,0-1 0 0 0,0 0 0 0 0,1 0-11 0 0,7-18-25 0 0,6-10-96 0 0,-11 26 110 0 0,0-3 44 0 0,1-2 30 0 0,-1 5-48 0 0,6-3-2 0 0,1 0-46 0 0,14-14-155 0 0,-20 20 178 0 0,0 0 1 0 0,0 0-1 0 0,0 0 1 0 0,0 1-1 0 0,1 0 1 0 0,-1 0-1 0 0,5-1 10 0 0,-7 2-11 0 0,3 0 11 0 0,0 0-1 0 0,0 0 0 0 0,1 1 0 0 0,-1-1 1 0 0,0 2-1 0 0,5 0 1 0 0,13-1-76 0 0,-21 0 134 0 0,0 0-76 0 0,1 0-85 0 0,0 0-94 0 0,0 0-103 0 0,0 0-111 0 0,1 0-121 0 0,-3 0 218 0 0,1 0-34 0 0,11 0-830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1:37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88 7688 0 0,'0'0'166'0'0,"-1"3"-47"0"0,1 16 275 0 0,1-13-312 0 0,0-3-51 0 0,0-1-19 0 0,0 1 86 0 0,1 0 80 0 0,-1-1 41 0 0,0 7 500 0 0,0-4-437 0 0,-1-2 98 0 0,0 1-62 0 0,1-1 0 0 0,1 1 75 0 0,0 2 18 0 0,0-2-105 0 0,-2 0-3 0 0,1 1 62 0 0,-1-2-221 0 0,0 0 34 0 0,0 13 780 0 0,0-12-741 0 0,0-1-94 0 0,0-1 168 0 0,0-2-16 0 0,0 0-3 0 0,0 0 4 0 0,0 0 17 0 0,0-1-31 0 0,0-1-34 0 0,0 0-34 0 0,-1-1-34 0 0,1 0-34 0 0,0 0-35 0 0,-1 1-34 0 0,1 2-34 0 0,-4-9 263 0 0,0 0-65 0 0,1 0-53 0 0,0-1-44 0 0,-1-7 20 0 0,2 9-64 0 0,1-1 0 0 0,0 0 0 0 0,1-5-80 0 0,0-2 83 0 0,2 4-59 0 0,-1 9-31 0 0,0 0 1 0 0,1 1-1 0 0,-1-1 1 0 0,1 1-1 0 0,0-1 0 0 0,-1 1 1 0 0,1 0-1 0 0,0-1 1 0 0,0 1-1 0 0,1 0 0 0 0,0 0 7 0 0,5-8-2 0 0,-8 9-2 0 0,1 0 1 0 0,0 0 0 0 0,-1 0-1 0 0,1 0 1 0 0,0 0 0 0 0,0 0-1 0 0,0 0 1 0 0,0 1-1 0 0,0-1 1 0 0,-1 0 0 0 0,1 1-1 0 0,0-1 1 0 0,1 1-1 0 0,-1-1 1 0 0,0 0 3 0 0,20-5-16 0 0,-10 3-49 0 0,0 0 1 0 0,0 1-1 0 0,5 0 65 0 0,1 1 7 0 0,10 4 60 0 0,-19-1-61 0 0,-1 0 0 0 0,0 1 0 0 0,-1 0 0 0 0,4 1-6 0 0,-3 1 11 0 0,-5-3 18 0 0,1 0 0 0 0,0 1 0 0 0,-1 0 0 0 0,1 0 0 0 0,-1-1 0 0 0,2 4-29 0 0,3 7 28 0 0,0-1-28 0 0,-7-10 0 0 0,0 1 0 0 0,1 10 0 0 0,4-3-18 0 0,-3-3-76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1:41.1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263 32 7200 0 0,'0'0'165'0'0,"0"0"-8"0"0,0-1-66 0 0,0 0-44 0 0,-1-3-6 0 0,0 3 3 0 0,-5-1 121 0 0,-1-2-145 0 0,-4-1 10 0 0,3 1 78 0 0,2 3 90 0 0,3 0-50 0 0,-1 1 38 0 0,-1 0 243 0 0,1-1-62 0 0,0-1-53 0 0,0 1-43 0 0,-2-1 80 0 0,-4 0 111 0 0,-4 2 329 0 0,0 1-104 0 0,-1 1-94 0 0,2-1-85 0 0,-1 2-77 0 0,1 0-68 0 0,-1 0-59 0 0,2 1-51 0 0,1 2-7 0 0,-3 9 37 0 0,4-4-112 0 0,7-8-153 0 0,-1 0 0 0 0,1 1 0 0 0,0-1 0 0 0,0 1 0 0 0,0 0 0 0 0,0 0 0 0 0,1 0 0 0 0,0 0 0 0 0,0 0 0 0 0,0 1 0 0 0,0-1 0 0 0,1 0 0 0 0,-1 1 0 0 0,1 0 0 0 0,0-1 0 0 0,1 1 0 0 0,-1 3-18 0 0,1-5 17 0 0,0 0 0 0 0,0 1 0 0 0,0-1-1 0 0,1 0 1 0 0,-1 1 0 0 0,1-1 0 0 0,0 0 0 0 0,0 0-1 0 0,0 1 1 0 0,0-1 0 0 0,1 1-17 0 0,0-2 12 0 0,-1 0 1 0 0,1 0-1 0 0,-1 0 1 0 0,1-1-1 0 0,0 1 0 0 0,0 0 1 0 0,0-1-1 0 0,0 0 1 0 0,0 1-1 0 0,0-1 0 0 0,0 0 1 0 0,0 0-1 0 0,0 0 0 0 0,1 0 1 0 0,1 0-13 0 0,20 2 77 0 0,-21-2-69 0 0,-1 0-1 0 0,1-1 1 0 0,0 1 0 0 0,0-1-1 0 0,1 1 1 0 0,-1-1 0 0 0,0 0-1 0 0,0 0 1 0 0,0-1-1 0 0,0 1 1 0 0,0 0 0 0 0,0-1-1 0 0,0 0 1 0 0,1 0-8 0 0,21-2 11 0 0,-22 3-10 0 0,1 0 1 0 0,0-1-1 0 0,-1 1 1 0 0,1-1-1 0 0,0 0 1 0 0,-1 0-1 0 0,4-1-1 0 0,15-5 41 0 0,2-1-21 0 0,-7-1 32 0 0,15-18-39 0 0,-30 26-13 0 0,1-1 1 0 0,-1 0 0 0 0,0-1 0 0 0,0 1-1 0 0,-1 0 1 0 0,1 0 0 0 0,0-1 0 0 0,-1 1-1 0 0,1-1 1 0 0,-1 1 0 0 0,0-1 0 0 0,0 0-1 0 0,0 0 1 0 0,0 1-1 0 0,7-13 48 0 0,-3 6-43 0 0,-1-3-4 0 0,2-7-2 0 0,0 10 12 0 0,-5 6 32 0 0,-1 4-43 0 0,0-1 0 0 0,0 0 0 0 0,0 0 1 0 0,0 0-1 0 0,1 0 0 0 0,-1 0 0 0 0,0 0 0 0 0,0 0 1 0 0,0 0-1 0 0,0 0 0 0 0,0 0 0 0 0,0 0 0 0 0,0 1 0 0 0,0-1 1 0 0,0 0-1 0 0,0 0 0 0 0,0 0 0 0 0,0 0 0 0 0,0 0 1 0 0,1 0-1 0 0,-1 0 0 0 0,0 0 0 0 0,0 0 0 0 0,0 0 0 0 0,0 0 1 0 0,0 0-1 0 0,0 0 0 0 0,0 0 0 0 0,0 0 0 0 0,0 0 1 0 0,1 0-1 0 0,-1 0 0 0 0,0 0 0 0 0,0 0 0 0 0,0 0 1 0 0,0 0-1 0 0,0 0 0 0 0,0 0 0 0 0,0 0 0 0 0,0 0 0 0 0,0 0 1 0 0,0 0-1 0 0,1 0 0 0 0,-1-1 0 0 0,0 1 0 0 0,0 0 1 0 0,0 0-1 0 0,0 0 0 0 0,0 0 0 0 0,0 0 0 0 0,0 0 0 0 0,0 0 1 0 0,0 0-1 0 0,0 0 0 0 0,0 0 0 0 0,0 0 0 0 0,0 0 1 0 0,0-1-1 0 0,4 11 13 0 0,-4-2 55 0 0,1 17 116 0 0,1-10-19 0 0,3-3 34 0 0,3-1 83 0 0,-1-3-115 0 0,2 4 15 0 0,0 0-3 0 0,-2-4-19 0 0,-6-7-299 0 0,1 1 39 0 0,0 1 2 0 0,0-1 102 0 0,0 0 51 0 0,1 2 167 0 0,3 3 298 0 0,-4-5-395 0 0,0 0-61 0 0,0 0-72 0 0,0 0-70 0 0,0-1-82 0 0,0 1-94 0 0,0-1-40 0 0,0 0-81 0 0,0 1-89 0 0,0-1-97 0 0,1 0-102 0 0,-1 0-112 0 0,1 0-117 0 0,0 0-126 0 0,2 1-1198 0 0,4 3-1262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1:40.0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168 33 8840 0 0,'0'0'197'0'0,"0"0"24"0"0,0 0 19 0 0,-3 1-51 0 0,-1-3-124 0 0,2 0-44 0 0,0 0 39 0 0,-2-2 146 0 0,-5-4 404 0 0,7 7-478 0 0,-1 0 57 0 0,-6-4 583 0 0,6 3-488 0 0,1 1-176 0 0,1 0-34 0 0,-1 0-43 0 0,1 0-48 0 0,-1-1 266 0 0,-1 2-106 0 0,0-1-69 0 0,-3 2-4 0 0,6 0 4 0 0,-13-1 624 0 0,5 0-268 0 0,2 1-115 0 0,1 0-56 0 0,0 0-97 0 0,1 1-58 0 0,-1 0-67 0 0,1 0-76 0 0,-10 5 206 0 0,11-5-88 0 0,0 0 0 0 0,0 1 1 0 0,0-1-1 0 0,0 1 0 0 0,0-1 0 0 0,0 1 0 0 0,1 0 1 0 0,-2 2-80 0 0,-4 9 225 0 0,7-12-183 0 0,-1 1-18 0 0,0 2-54 0 0,-1 10-227 0 0,5-8 186 0 0,1-3 67 0 0,-1 1 0 0 0,1-1 0 0 0,0 0 0 0 0,0 0 0 0 0,0-1 1 0 0,0 1-1 0 0,1 0 0 0 0,0-1 4 0 0,35 25-114 0 0,-26-20 71 0 0,2 6 44 0 0,-12-11-5 0 0,0 0 0 0 0,0-1 0 0 0,0 1 1 0 0,0-1-1 0 0,0 0 0 0 0,2 1 4 0 0,3 1-42 0 0,-3-1-32 0 0,1 0 0 0 0,-1-1 0 0 0,1 0 0 0 0,4 1 74 0 0,-3 0-63 0 0,0 1 47 0 0,7 7 94 0 0,5 3 200 0 0,-12-9-181 0 0,-6-3-7 0 0,-1-2-2 0 0,0 0 10 0 0,0 0 45 0 0,0 0 17 0 0,-1 1 7 0 0,-5 5 15 0 0,2-2-101 0 0,0 0-37 0 0,3-3-40 0 0,0 0 0 0 0,0-1 1 0 0,0 1-1 0 0,0 0 0 0 0,0 0 1 0 0,-1-1-1 0 0,1 1 0 0 0,0-1 1 0 0,-1 1-1 0 0,1-1 0 0 0,-1 1-4 0 0,-9 0 53 0 0,-27 6-74 0 0,19-2-162 0 0,5-1-49 0 0,7-4 74 0 0,-2-2-33 0 0,6 1 45 0 0,-3 0 61 0 0,1 0 1 0 0,2 0-31 0 0,0 1-38 0 0,1-1-66 0 0,-1 0-24 0 0,1 1-63 0 0,0-1-73 0 0,1 0-79 0 0,0 1 118 0 0,0-1-49 0 0,0 1-42 0 0,0-1-38 0 0,0 0-136 0 0,0 0-36 0 0,-1-1-1414 0 0,2 2 2055 0 0</inkml:trace>
  <inkml:trace contextRef="#ctx0" brushRef="#br0" timeOffset="463.35">549 89 6880 0 0,'0'0'157'0'0,"0"0"23"0"0,0 0-20 0 0,0-1-69 0 0,0 0-51 0 0,-1-2-15 0 0,0 1 10 0 0,0 1 15 0 0,0-1-51 0 0,-4-4-47 0 0,1 1 81 0 0,1 3 99 0 0,2 1-15 0 0,0 1 40 0 0,-1 0 0 0 0,0 0 55 0 0,-6-2 629 0 0,5 1-524 0 0,0-1-98 0 0,1 2-165 0 0,1-1-46 0 0,-1-1 331 0 0,0 1-59 0 0,-1 1-54 0 0,1 0-45 0 0,-1 1-12 0 0,0 0-40 0 0,-5 3 152 0 0,6-2-104 0 0,-9 4 317 0 0,1 0-64 0 0,-1 2-56 0 0,2-1-51 0 0,-2 4 7 0 0,2 0-53 0 0,-1 4 1 0 0,0 9 66 0 0,2 21 24 0 0,9-21-227 0 0,-1-22-133 0 0,1-1 0 0 0,-1 1 0 0 0,1-1 0 0 0,-1 1 0 0 0,1-1-1 0 0,-1 0 1 0 0,1 1 0 0 0,0-1 0 0 0,-1 0 0 0 0,1 1 0 0 0,0-1 0 0 0,1 1-8 0 0,10 13 59 0 0,-10-13-54 0 0,-1 0 0 0 0,0 0 0 0 0,1-1 0 0 0,-1 1 0 0 0,1 0 1 0 0,0-1-1 0 0,-1 1 0 0 0,1-1 0 0 0,0 1 0 0 0,0-1 0 0 0,0 0 0 0 0,0 0 0 0 0,0 0 0 0 0,0 0 1 0 0,1 0-6 0 0,6 2 34 0 0,0-1 0 0 0,0 0 0 0 0,0 0 1 0 0,9-1-35 0 0,-13 0 16 0 0,0-1 1 0 0,0 0-1 0 0,0 0 0 0 0,0-1 1 0 0,0 0-1 0 0,-1 0 1 0 0,1 0-1 0 0,0 0 0 0 0,0-1 1 0 0,2-1-17 0 0,24-11 81 0 0,-28 13-71 0 0,0 0-1 0 0,0-1 0 0 0,0 1 1 0 0,0-1-1 0 0,-1 1 1 0 0,1-1-1 0 0,-1 0 0 0 0,1 0 1 0 0,-1 0-1 0 0,1-2-9 0 0,14-9 66 0 0,-10 6-43 0 0,-2-2 42 0 0,-3 4 13 0 0,0 0-1 0 0,-1-1 1 0 0,1 1-1 0 0,-1-5-77 0 0,2-5 150 0 0,-2 6-45 0 0,-4-1-25 0 0,0 4-31 0 0,3 3-33 0 0,-1 1 1 0 0,0 0 0 0 0,0 0 0 0 0,0 0 0 0 0,0 1 0 0 0,0-1 0 0 0,0 0-1 0 0,0 0 1 0 0,-1 1 0 0 0,1-1 0 0 0,-1 0-17 0 0,-10-15 49 0 0,11 15-45 0 0,0 0 0 0 0,-1 0 0 0 0,1 0 0 0 0,-1 0 0 0 0,1 0 0 0 0,-1 1 1 0 0,0-1-1 0 0,1 0 0 0 0,-1 1 0 0 0,0-1 0 0 0,0 1 0 0 0,0 0 0 0 0,0 0 0 0 0,-1 0-4 0 0,0-1-6 0 0,-1-1-1 0 0,0 1 1 0 0,0-1 0 0 0,1 0-1 0 0,-2-1 7 0 0,1 0-102 0 0,-1 0 45 0 0,-12-4-3 0 0,8 5-1 0 0,4 2-10 0 0,0 0-38 0 0,0 1-47 0 0,0-1-55 0 0,-1 1-63 0 0,0 0-74 0 0,1-1-81 0 0,-1 1-91 0 0,5 0 165 0 0,0 0-52 0 0,1 0-46 0 0,-1 0-41 0 0,0 0-145 0 0,0 0-40 0 0,0 0-175 0 0,-1 0-470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1:39.2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247 231 7400 0 0,'-5'-6'81'0'0,"-1"-2"126"0"0,-3-4 167 0 0,4 8-297 0 0,-1 1-48 0 0,3 1-12 0 0,0 1 34 0 0,-1-3 134 0 0,0 0 92 0 0,0 0 64 0 0,-6-5 662 0 0,5 6-613 0 0,-1 0-48 0 0,2 3-223 0 0,-1 0-43 0 0,5 0-43 0 0,-7 0 321 0 0,1 0-66 0 0,0 0-56 0 0,1 0-46 0 0,-4 1 59 0 0,-13 7 150 0 0,15-5-276 0 0,1 1-34 0 0,-23 21 170 0 0,20-16-202 0 0,-12 19 133 0 0,7-12-141 0 0,12-15-43 0 0,1 0-1 0 0,-1 0 1 0 0,1 1 0 0 0,0-1 0 0 0,0 1-1 0 0,0-1 1 0 0,-1 1 0 0 0,1-1-1 0 0,1 1 1 0 0,-1-1 0 0 0,0 1 0 0 0,0 0-1 0 0,1 0 1 0 0,-1-1 0 0 0,1 1 0 0 0,-1 0-1 0 0,1 0 1 0 0,0 0 0 0 0,-1 0 0 0 0,1 0-2 0 0,-1 6 24 0 0,-2 0 36 0 0,2-5-35 0 0,1-1 0 0 0,-1 0 1 0 0,0 0-1 0 0,1 1 0 0 0,-1-1 0 0 0,1 0 0 0 0,0 3-25 0 0,2 5 52 0 0,3 2 9 0 0,0-1 47 0 0,-2-8-52 0 0,-1-1 0 0 0,0 1-1 0 0,1 0 1 0 0,0-1-1 0 0,-1 1 1 0 0,1-1 0 0 0,0 0-1 0 0,0 0 1 0 0,1 0-56 0 0,12 7 190 0 0,-14-8-175 0 0,-1 0 1 0 0,1-1-1 0 0,0 1 1 0 0,0-1-1 0 0,0 1 1 0 0,0-1-1 0 0,0 0 1 0 0,0 1-1 0 0,-1-1 1 0 0,1 0-1 0 0,0 0 1 0 0,0 0-1 0 0,0-1 1 0 0,0 1-1 0 0,0 0 1 0 0,0-1-1 0 0,1 0-15 0 0,1 0 34 0 0,-1-1 0 0 0,1 0 0 0 0,-1 0 0 0 0,0 0 0 0 0,1 0 0 0 0,-1 0 0 0 0,0-1 0 0 0,-1 0 0 0 0,2 0-34 0 0,1-3 60 0 0,0 1 0 0 0,0-2 0 0 0,0 1 0 0 0,1-4-60 0 0,3-7 62 0 0,-2 1-57 0 0,1-4 3 0 0,-3 6 59 0 0,-4 11-43 0 0,0 0 1 0 0,0 0 0 0 0,-1 0 0 0 0,1-1 0 0 0,-1 1 0 0 0,0-3-25 0 0,0 4 8 0 0,0-2 7 0 0,0 0-1 0 0,0-1 1 0 0,0 1-1 0 0,1 0 1 0 0,-1 0-1 0 0,1 0 0 0 0,0 0 1 0 0,0-1-1 0 0,2-1-14 0 0,-2-2 28 0 0,-1 4-65 0 0,0-3-64 0 0,0 5 40 0 0,0 6 84 0 0,0-3 47 0 0,0 1-2 0 0,0 15-5 0 0,0-16-63 0 0,0 1 0 0 0,1 0 0 0 0,-1 0 0 0 0,0 0 0 0 0,1-1 0 0 0,-1 1 0 0 0,1 0 0 0 0,0-1-1 0 0,-1 1 1 0 0,1-1 0 0 0,0 1 0 0 0,-1-1 2 0 0,3 13-2 0 0,-3-6 0 0 0,4 4 23 0 0,0-1-46 0 0,20 39-313 0 0,-15-37 345 0 0,2 2 56 0 0,-9-3-59 0 0,-2-10 49 0 0,1-1-96 0 0,-1 1-98 0 0,0-1-102 0 0,1-1-105 0 0,0 1-108 0 0,0-1-110 0 0,0 1-114 0 0,0-1 247 0 0,-1 0-37 0 0,1 1-37 0 0,0-1-39 0 0,2 2-1359 0 0,2 3-1078 0 0</inkml:trace>
  <inkml:trace contextRef="#ctx0" brushRef="#br0" timeOffset="315.54">462 1 10680 0 0,'0'0'241'0'0,"0"0"38"0"0,0 0 11 0 0,0 0-28 0 0,1 0-173 0 0,4 1-74 0 0,-3 1-14 0 0,-1 1-1 0 0,1-1 1 0 0,-1 0 0 0 0,0 1 0 0 0,0-1 0 0 0,0 1 0 0 0,0-1 0 0 0,0 1 0 0 0,0 0-1 0 0,4 17 54 0 0,-3-11 9 0 0,2 10 196 0 0,1 3 22 0 0,0-6-17 0 0,0-2-22 0 0,-1 9 182 0 0,3 10 229 0 0,-1-6-144 0 0,-1-5-76 0 0,0-7-71 0 0,-1-8-154 0 0,-2 0-44 0 0,3 14 237 0 0,-4-14-249 0 0,0 0 37 0 0,1 1 52 0 0,0 0 67 0 0,0-4-214 0 0,-1 3 170 0 0,2 5 128 0 0,-2-8-297 0 0,0 0-34 0 0,7 17-46 0 0,-5-17-13 0 0,0 1 6 0 0,-2-3-118 0 0,0 1 96 0 0,0-1 85 0 0,1 2 114 0 0,-1-2-61 0 0,0 0-125 0 0,-1 0-82 0 0,1-1-97 0 0,-1 1-59 0 0,1-1-93 0 0,-1 1-107 0 0,0 0-117 0 0,0-2 157 0 0,0 0-60 0 0,0 0-54 0 0,0 0-48 0 0,0 0-166 0 0,0 0-46 0 0,0 0-200 0 0,0 0-538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1:37.6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1 152 8208 0 0,'0'0'234'0'0,"0"0"6"0"0,0 0-146 0 0,0 0 7 0 0,0 0 77 0 0,0 0 193 0 0,0 0 352 0 0,0 0 40 0 0,0 0-22 0 0,0 0-507 0 0,0 0-45 0 0,0 0-39 0 0,0 0-34 0 0,-1 1 14 0 0,1 0-60 0 0,0 2 14 0 0,1-1 26 0 0,-1-2-6 0 0,0 1 44 0 0,1-1 52 0 0,-1 1 60 0 0,3 3 107 0 0,-1 0-61 0 0,0 2 3 0 0,0 5 92 0 0,2 2 134 0 0,-1-5-75 0 0,0 1-204 0 0,2 15 455 0 0,-2-12-408 0 0,-2-7-188 0 0,0 0-33 0 0,2 12 400 0 0,1-8-269 0 0,-2 4-30 0 0,0-4-42 0 0,1-2-38 0 0,-3-6-95 0 0,1 0 1 0 0,-1-1-1 0 0,0 1 0 0 0,1 0 0 0 0,-1 0 1 0 0,0-1-1 0 0,0 1 0 0 0,0 0 0 0 0,1 0 0 0 0,-1-1 1 0 0,0 1-1 0 0,0 0 0 0 0,0 0 0 0 0,0 0 1 0 0,0-1-1 0 0,0 1 0 0 0,-1 0 0 0 0,1 0 0 0 0,0 0-8 0 0,-2 4 37 0 0,2-5-36 0 0,0 0 1 0 0,0 1-1 0 0,-1-1 1 0 0,1 0-1 0 0,0 1 1 0 0,0-1-1 0 0,0 0 0 0 0,0 1 1 0 0,0-1-1 0 0,0 0 1 0 0,0 1-1 0 0,0-1 1 0 0,0 0-1 0 0,0 1 0 0 0,0-1 1 0 0,0 0-1 0 0,0 1 1 0 0,0-1-1 0 0,0 0 1 0 0,0 1-1 0 0,0-1 0 0 0,0 0 1 0 0,0 0-1 0 0,0 1 1 0 0,0-1-1 0 0,1 0 1 0 0,-1 1-1 0 0,0-1 0 0 0,0 0 1 0 0,0 0-1 0 0,1 1 1 0 0,-1-1-1 0 0,0 0 1 0 0,0 0-1 0 0,1 1 0 0 0,-1-1-1 0 0,2 6 55 0 0,-2 3-44 0 0,-1 0-39 0 0,1-8-99 0 0,0-1-77 0 0,0 0 88 0 0,0 0-68 0 0,0 0-90 0 0,0 0 83 0 0,0 0-41 0 0,0 0-46 0 0,0 0-42 0 0,0 0-39 0 0,0 0-36 0 0,0 0-254 0 0,0 0-60 0 0,0 0-45 0 0,0 0-34 0 0,0 0-1411 0 0,0 0-1247 0 0</inkml:trace>
  <inkml:trace contextRef="#ctx0" brushRef="#br0" timeOffset="639.54">358 120 8840 0 0,'0'0'197'0'0,"0"0"24"0"0,0 0 19 0 0,0-1-29 0 0,0 0-208 0 0,0 1 0 0 0,0 0 1 0 0,0 0-1 0 0,0-1 0 0 0,0 1 0 0 0,0 0 0 0 0,0-1 1 0 0,-1 1-1 0 0,1 0 0 0 0,0 0 0 0 0,0-1 0 0 0,0 1 0 0 0,0 0 1 0 0,0 0-1 0 0,0-1 0 0 0,-1 1 0 0 0,1 0 0 0 0,0 0 1 0 0,0-1-1 0 0,0 1 0 0 0,-1 0 0 0 0,1 0 0 0 0,0 0 0 0 0,0 0 1 0 0,-1-1-1 0 0,1 1 0 0 0,0 0 0 0 0,0 0 0 0 0,-1 0-3 0 0,-3-1 100 0 0,1 1 49 0 0,0 0 105 0 0,2-1-184 0 0,1 0 39 0 0,-1 0 113 0 0,1 0 45 0 0,-1-1 330 0 0,0 2-276 0 0,-1-1-162 0 0,1 1-132 0 0,-1 0-42 0 0,-1 0 206 0 0,1-1-68 0 0,-1 0-35 0 0,0 0-9 0 0,1-1-21 0 0,0 1 36 0 0,1 1 1 0 0,-1-1 33 0 0,-2 0 178 0 0,2 1-101 0 0,0 0 39 0 0,-1 0-187 0 0,0 0 34 0 0,-3-1 84 0 0,-13 2 422 0 0,13 1-376 0 0,3-1-173 0 0,1 0-7 0 0,1-1-1 0 0,-1 1 0 0 0,1 0 1 0 0,-1-1-1 0 0,0 1 0 0 0,1-1 0 0 0,-1 1 1 0 0,1-1-1 0 0,-1 0 0 0 0,0 0 1 0 0,1 0-1 0 0,-3 0-40 0 0,2 0 8 0 0,0 1 0 0 0,0-1 0 0 0,-1 1 0 0 0,1 0 0 0 0,0 0 0 0 0,0 0 0 0 0,0 0 0 0 0,0 0-1 0 0,0 0 1 0 0,-1 1-8 0 0,-4 2 50 0 0,1-2 56 0 0,5-1 18 0 0,1 2-52 0 0,0 8 11 0 0,0-10-56 0 0,1 7-9 0 0,7 0-18 0 0,4 1-22 0 0,15 13 63 0 0,-17-14-55 0 0,0 1-47 0 0,0-1-66 0 0,1-1-86 0 0,-6-4 111 0 0,-3-2 69 0 0,-1 0 0 0 0,1 0 0 0 0,0 0 0 0 0,-1 0-1 0 0,1 0 1 0 0,-1 1 0 0 0,0-1 0 0 0,1 0 0 0 0,-1 0 0 0 0,0 1 0 0 0,0-1 33 0 0,4 6-31 0 0,0-2 32 0 0,13 7 110 0 0,-8-5-50 0 0,-4-1-1 0 0,-2 0-45 0 0,-1 0-45 0 0,3 0-50 0 0,0-3 50 0 0,2 2-59 0 0,-3 0 64 0 0,-3-1 62 0 0,0 3 81 0 0,1 4 245 0 0,1 1-25 0 0,-5-2-294 0 0,-4-5-49 0 0,4-4 9 0 0,-2 2-149 0 0,0-1 58 0 0,1 0 53 0 0,-1 0 43 0 0,-1 0 64 0 0,1 1 52 0 0,-10 2 402 0 0,7-3-369 0 0,2-1-116 0 0,1-1-64 0 0,1 0-35 0 0,-1 1-38 0 0,1-1-43 0 0,-1 0-47 0 0,0 0-51 0 0,1 1-56 0 0,-1-1-60 0 0,0 0-63 0 0,1 0-68 0 0,-1 0-73 0 0,0 0-77 0 0,0 0-80 0 0,0 0-85 0 0,-1 0-1141 0 0,-1 0-1103 0 0</inkml:trace>
  <inkml:trace contextRef="#ctx0" brushRef="#br0" timeOffset="832.11">56 1 12784 0 0,'0'0'289'0'0,"-1"0"-27"0"0,0 0-56 0 0,-2 0-50 0 0,0 0-49 0 0,0 0-43 0 0,1 0-41 0 0,1 0-37 0 0,1 0-33 0 0,6 0-87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1:35.1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72 11312 0 0,'0'0'256'0'0,"0"0"34"0"0,0 0 21 0 0,0 0-35 0 0,0 0-161 0 0,0 0-39 0 0,0 0 86 0 0,0 0 176 0 0,0 0 312 0 0,0 0-338 0 0,0 0-75 0 0,0 0-63 0 0,1 0-54 0 0,0 0 0 0 0,2 0-42 0 0,-2 0 5 0 0,0 0 78 0 0,-1 0-17 0 0,0 1 44 0 0,0-1 51 0 0,1 0 55 0 0,-1 3-338 0 0,0 0 64 0 0,2 2 225 0 0,-1-4-192 0 0,-1-1-68 0 0,1 1-39 0 0,0-1-47 0 0,-1 0-55 0 0,1 1-77 0 0,-1-1-79 0 0,1 0-89 0 0,-1 1-99 0 0,0-1 147 0 0,0 0-53 0 0,0 0-47 0 0,0 0-42 0 0,0 0-145 0 0,0 0-41 0 0,0 0-176 0 0,0 0-472 0 0</inkml:trace>
  <inkml:trace contextRef="#ctx0" brushRef="#br0" timeOffset="258.95">128 1 9360 0 0,'0'0'-44'0'0,"1"1"85"0"0,0 0 76 0 0,0 0 67 0 0,0 0 148 0 0,0 0 78 0 0,0 0 114 0 0,2 2 776 0 0,-3-3-869 0 0,1 1-132 0 0,0 0-37 0 0,0-1-45 0 0,-1 1-55 0 0,1-1-83 0 0,-1 1-35 0 0,1-1-39 0 0,-1 0-40 0 0,0 0-45 0 0,1 1-47 0 0,-1-1-51 0 0,0 0-53 0 0,8 1 364 0 0,4-1-150 0 0,-7 0-35 0 0,0 0-42 0 0,-1 0-25 0 0,-1 0-45 0 0,0 0-51 0 0,-2 0-57 0 0,1 0 115 0 0,-1 0 46 0 0,4 0-130 0 0,-3 0 97 0 0,0 0 21 0 0,-1 0-39 0 0,0 0-11 0 0,1 0-38 0 0,-1 0-45 0 0,0 0-49 0 0,1 0-55 0 0,-1 0-60 0 0,1 0-65 0 0,-1 0-71 0 0,0 0 32 0 0,0 0-86 0 0,1 0-205 0 0,1 0-500 0 0</inkml:trace>
  <inkml:trace contextRef="#ctx0" brushRef="#br0" timeOffset="536.26">286 1 7312 0 0,'0'0'165'0'0,"2"1"22"0"0,-2-1-354 0 0,0 0 36 0 0,1 1-34 0 0,-1-1 123 0 0,0 1 61 0 0,1-1 58 0 0,-1 1 54 0 0,1-1 49 0 0,-1 0 47 0 0,1 1 44 0 0,-1-1 38 0 0,1 1 110 0 0,0-1 44 0 0,0 0 40 0 0,0 1 32 0 0,2-1 846 0 0,3 1 790 0 0,-5-1-2502 0 0,0 0-53 0 0,0 0-47 0 0,0 0-40 0 0,1 0-140 0 0,-1 0-40 0 0,2 0-169 0 0,0 0-454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1:32.8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1 104 6768 0 0,'0'4'218'0'0,"1"1"-51"0"0,1 0-43 0 0,0 1-36 0 0,4 4 1 0 0,7 8-11 0 0,-13-17-35 0 0,1 0 0 0 0,0 0 0 0 0,0 0 0 0 0,-1 0 0 0 0,1 0-1 0 0,0 0 1 0 0,-1 0 0 0 0,1 0 0 0 0,-1 1 0 0 0,1-1 0 0 0,-1 0 0 0 0,0 0 0 0 0,0 1-43 0 0,3 6 300 0 0,2 0 79 0 0,2-1 23 0 0,-1 2-63 0 0,6 17 510 0 0,-8-15-500 0 0,0-1 63 0 0,0-6-250 0 0,0-1 37 0 0,-3-3-181 0 0,-1 0 1 0 0,0 0-1 0 0,1 0 1 0 0,-1 0-1 0 0,0 1 0 0 0,1-1 1 0 0,-1 0-1 0 0,0 0 1 0 0,1 1-1 0 0,-1-1 1 0 0,0 0-1 0 0,1 0 1 0 0,-1 1-1 0 0,0-1 0 0 0,0 0 1 0 0,1 1-1 0 0,-1-1 1 0 0,0 0-1 0 0,0 1 1 0 0,0-1-1 0 0,0 0 1 0 0,1 1-1 0 0,-1-1 0 0 0,0 1 1 0 0,0-1-1 0 0,0 0 1 0 0,0 1-1 0 0,0-1 1 0 0,0 1-19 0 0,1 5 143 0 0,2 1 210 0 0,0-1-26 0 0,-2-3-142 0 0,-1-1 71 0 0,1 0-145 0 0,0 0 108 0 0,0 0 149 0 0,0-1 311 0 0,-1-1 149 0 0,0 0-589 0 0,-1-1-35 0 0,1 1-44 0 0,-1-1-56 0 0,0 0-63 0 0,1 0-75 0 0,-1 0-83 0 0,0 0-93 0 0,-5-6 223 0 0,-2-3 74 0 0,8 9-81 0 0,-7-16 167 0 0,5 3-124 0 0,-6-18-49 0 0,4 10 4 0 0,1 8-23 0 0,2 1-40 0 0,2 9 52 0 0,-1-1 1 0 0,1 0-1 0 0,0 1 0 0 0,0-1 1 0 0,0 1-1 0 0,1-1 0 0 0,0 1 1 0 0,0-1-1 0 0,0 1 0 0 0,0 0 1 0 0,0 0-1 0 0,1 0 0 0 0,2-2 7 0 0,-1 0-11 0 0,1 1 0 0 0,0 0 0 0 0,0 0-1 0 0,0 0 1 0 0,2 0 11 0 0,17-10 1 0 0,-9 5-1 0 0,-12 8 0 0 0,0 0 0 0 0,0 0 0 0 0,0 0 0 0 0,1 1 0 0 0,-1-1 0 0 0,2 0 0 0 0,16-6 0 0 0,-17 7 0 0 0,-1-1 0 0 0,0 1 0 0 0,1 0 0 0 0,0 0 0 0 0,-1 0 0 0 0,1 0 0 0 0,0 1 0 0 0,2-1 0 0 0,21-3 0 0 0,1 0 53 0 0,-21 4-47 0 0,-2 0-6 0 0,0 0 1 0 0,-1 0-1 0 0,1 0 1 0 0,0 0-1 0 0,0 1 1 0 0,0 0-1 0 0,0 0 1 0 0,0 1 0 0 0,0 0-1 0 0,-2-2 0 0 0,0 1 0 0 0,0 0 0 0 0,0-1 0 0 0,0 1 0 0 0,0-1 0 0 0,0 0 0 0 0,0 0 0 0 0,0 0 0 0 0,0-1 0 0 0,1 1 0 0 0,4-1-48 0 0,-1 1-50 0 0,-4 0-39 0 0,4 0 46 0 0,-4 0 26 0 0,1 0-90 0 0,-1 0-71 0 0,-1 0 70 0 0,0 0-33 0 0,0 0-36 0 0,0 0-41 0 0,0 0-43 0 0,0 0-48 0 0,-1 0 12 0 0,0 0-49 0 0,1 0-43 0 0,-1 0-39 0 0,1 0-137 0 0,0 0-37 0 0,3 0-1433 0 0</inkml:trace>
  <inkml:trace contextRef="#ctx0" brushRef="#br0" timeOffset="486.62">596 311 7888 0 0,'0'0'174'0'0,"0"0"29"0"0,0 0 13 0 0,0 1-31 0 0,0 6-147 0 0,0-1-2 0 0,0-1 68 0 0,0 0 55 0 0,0-1 47 0 0,1 2 293 0 0,0 2 413 0 0,0-5-553 0 0,0 1-52 0 0,1 0-88 0 0,-1-1-134 0 0,-1 1 19 0 0,1 0 35 0 0,-1 4 121 0 0,-1-1 42 0 0,1 14 501 0 0,0-16-567 0 0,2 1-37 0 0,4 11 263 0 0,-5-1-64 0 0,-1-12-437 0 0,5-1 8 0 0,-3-3-59 0 0,-1-1-18 0 0,-1 1-13 0 0</inkml:trace>
  <inkml:trace contextRef="#ctx0" brushRef="#br0" timeOffset="868.09">858 461 9216 0 0,'0'1'212'0'0,"0"1"-71"0"0,0 1-41 0 0,0 5 61 0 0,0-6-71 0 0,-1 3 38 0 0,-1-3-44 0 0,-2 2-40 0 0,1 8-62 0 0,1-3 32 0 0,-1-1 62 0 0,2-2 188 0 0,1 0 76 0 0,-1 6 368 0 0,-2-8-480 0 0,3-4-192 0 0,-1 1 0 0 0,1 0 1 0 0,-1 0-1 0 0,1-1 1 0 0,0 1-1 0 0,-1 0 0 0 0,1 0 1 0 0,0 0-1 0 0,0-1 0 0 0,-1 1 1 0 0,1 0-1 0 0,0 0 1 0 0,0 0-1 0 0,0 0-36 0 0,0-1 13 0 0,0 0 1 0 0,0 1-1 0 0,0-1 0 0 0,0 0 0 0 0,0 1 1 0 0,0-1-1 0 0,0 0 0 0 0,0 1 1 0 0,0-1-1 0 0,0 0 0 0 0,0 1 1 0 0,-1-1-1 0 0,1 0 0 0 0,0 1 0 0 0,0-1 1 0 0,0 0-1 0 0,0 0 0 0 0,-1 1 1 0 0,1-1-1 0 0,0 0 0 0 0,0 1 1 0 0,-1-1-1 0 0,1 0 0 0 0,0 0 1 0 0,0 0-1 0 0,-1 1-13 0 0,1-1 11 0 0,0 0 0 0 0,-1 0 0 0 0,1 0 0 0 0,0 1 0 0 0,0-1 0 0 0,-1 0 1 0 0,1 0-1 0 0,0 1 0 0 0,0-1 0 0 0,-1 0 0 0 0,1 0 0 0 0,0 1 0 0 0,0-1 0 0 0,0 0 0 0 0,0 1 1 0 0,0-1-1 0 0,-1 0 0 0 0,1 1 0 0 0,0-1 0 0 0,0 0 0 0 0,0 1 0 0 0,0-1 0 0 0,0 0 0 0 0,0 1 1 0 0,0-1-1 0 0,0 1-11 0 0,0-1-37 0 0,1 1 49 0 0,-1 1 92 0 0,0 0-98 0 0,-1-1-50 0 0,0 1-63 0 0,-1 1-80 0 0,-1 0-96 0 0,2-2-126 0 0,1-1-114 0 0,-1 0 67 0 0,1 1-44 0 0,0 0-594 0 0,0 1-474 0 0,0 2-902 0 0</inkml:trace>
  <inkml:trace contextRef="#ctx0" brushRef="#br0" timeOffset="1475.29">969 96 6392 0 0,'0'0'141'0'0,"0"0"23"0"0,0 0 12 0 0,1 2-24 0 0,3 1-111 0 0,-2 1 21 0 0,-1-1 39 0 0,-1 1 67 0 0,0-4-148 0 0,0 1-1 0 0,0-1 1 0 0,0 0-1 0 0,0 1 1 0 0,0-1-1 0 0,0 0 1 0 0,0 1-1 0 0,0-1 1 0 0,0 0-1 0 0,0 1 1 0 0,0-1-1 0 0,0 0 1 0 0,1 0-1 0 0,-1 1 1 0 0,0-1-1 0 0,0 0 1 0 0,0 1-1 0 0,0-1 1 0 0,1 0-1 0 0,-1 0 1 0 0,0 1-1 0 0,0-1 1 0 0,1 0-1 0 0,-1 0 1 0 0,0 0-1 0 0,0 1 1 0 0,1-1-20 0 0,-1 0 21 0 0,0 0 1 0 0,1 0-1 0 0,-1 1 1 0 0,0-1-1 0 0,1 0 1 0 0,-1 1 0 0 0,0-1-1 0 0,0 0 1 0 0,1 0-1 0 0,-1 1 1 0 0,0-1-1 0 0,0 0 1 0 0,0 1-1 0 0,0-1 1 0 0,1 1-1 0 0,-1-1 1 0 0,0 0-1 0 0,0 1 1 0 0,0-1-1 0 0,0 0 1 0 0,0 1-1 0 0,0-1 1 0 0,0 1-1 0 0,0-1 1 0 0,0 0 0 0 0,0 1-1 0 0,0-1-21 0 0,0 3 59 0 0,0 6 177 0 0,0-8-192 0 0,0 0 0 0 0,0 0 0 0 0,1 1 0 0 0,-1-1 0 0 0,0 0 0 0 0,0 0 0 0 0,1 0 0 0 0,-1 0 0 0 0,1 1 0 0 0,-1-1 0 0 0,1 0 0 0 0,0 0 0 0 0,-1 0 0 0 0,1 0 0 0 0,0 0 0 0 0,0 0-44 0 0,0 0 64 0 0,0 0-1 0 0,0 0 1 0 0,-1 0 0 0 0,1 1 0 0 0,0-1 0 0 0,0 0-1 0 0,-1 1 1 0 0,1-1 0 0 0,-1 0 0 0 0,1 1 0 0 0,-1-1 0 0 0,0 1-1 0 0,0-1 1 0 0,1 1-64 0 0,-1 0 94 0 0,0 0-1 0 0,1 1 1 0 0,-1-1 0 0 0,1 0-1 0 0,0 0 1 0 0,-1 0-1 0 0,1 0 1 0 0,0-1 0 0 0,1 2-94 0 0,11 23 843 0 0,-9-15-576 0 0,-1-4-62 0 0,1 2-13 0 0,1 0 20 0 0,-1 0 29 0 0,-2-3-152 0 0,0 0 39 0 0,1 2 77 0 0,0 0 38 0 0,-2-4-104 0 0,0-1-1 0 0,0 1 0 0 0,-1 0 1 0 0,1 0-1 0 0,-1-1 1 0 0,0 1-139 0 0,0 1 143 0 0,0-2 71 0 0,0 0 106 0 0,0-1 241 0 0,0-3 14 0 0,0 0-230 0 0,-1-1-14 0 0,0 1-215 0 0,1 0-42 0 0,-1 0-47 0 0,0-1-54 0 0,0 1-60 0 0,0 0-66 0 0,-1-2 279 0 0,1-1-78 0 0,1 0-7 0 0,-1-1 38 0 0,-1 1 0 0 0,1-1 0 0 0,1 0 0 0 0,-1 0 0 0 0,0-3-79 0 0,2-6 124 0 0,0 6-97 0 0,0 0-41 0 0,0 0-50 0 0,1 0-60 0 0,-1-2 22 0 0,1-5-88 0 0,1 4 164 0 0,-2 8 26 0 0,0-1 0 0 0,0 0 0 0 0,0 1 0 0 0,1-1 0 0 0,-1 1 0 0 0,1-1-1 0 0,0 0 1 0 0,1-4 0 0 0,-2 7 0 0 0,-1 0 0 0 0,1-1 0 0 0,-1 1 0 0 0,1 0 0 0 0,-1-1 0 0 0,1 1 0 0 0,0 0 0 0 0,-1 0 0 0 0,1 0 0 0 0,1-1 0 0 0,13-12-64 0 0,1 1-1 0 0,16-11 65 0 0,-1 3-15 0 0,-23 17-83 0 0,0 0 95 0 0,21-2 209 0 0,-23 5-204 0 0,1 1-41 0 0,-1 0-58 0 0,1-1-71 0 0,0 1-84 0 0,-1 0-98 0 0,-1 0 24 0 0,0 1-64 0 0,3-1-438 0 0</inkml:trace>
  <inkml:trace contextRef="#ctx0" brushRef="#br0" timeOffset="2029.05">1477 279 7848 0 0,'-4'-1'119'0'0,"1"0"168"0"0,3-1-190 0 0,-1 1-49 0 0,0-1-103 0 0,0 0 82 0 0,0 0 104 0 0,2 1 24 0 0,0-1 39 0 0,1-2 277 0 0,5-3 560 0 0,-5 5-734 0 0,1 0-59 0 0,-1 0-68 0 0,-1 1-116 0 0,1-1 271 0 0,0 0-36 0 0,2-2 190 0 0,1 1-113 0 0,-1 0-92 0 0,2 0-33 0 0,11-3 235 0 0,-9 5-206 0 0,-5 1-131 0 0,0-1-32 0 0,2-1 32 0 0,-4 1-124 0 0,0 0 0 0 0,0 1 0 0 0,-1 0 0 0 0,1-1 1 0 0,0 1-1 0 0,0-1 0 0 0,0 1 0 0 0,0 0 0 0 0,0 0 1 0 0,0 0-1 0 0,0-1 0 0 0,0 1 0 0 0,1 0-15 0 0,17 2 154 0 0,-17-1-147 0 0,-1-1 0 0 0,0 0 0 0 0,0 1-1 0 0,1-1 1 0 0,-1 1 0 0 0,0-1 0 0 0,0 1 0 0 0,0 0 0 0 0,0-1 0 0 0,0 1 0 0 0,0 0 0 0 0,0 0 0 0 0,0 0 0 0 0,0 0 0 0 0,0 0-7 0 0,0 1 7 0 0,0 0 1 0 0,0 0 0 0 0,0-1-1 0 0,0 1 1 0 0,0 0 0 0 0,-1 0-1 0 0,1 0 1 0 0,-1 0-1 0 0,1 0 1 0 0,-1 1-8 0 0,1 19 104 0 0,-1-14-72 0 0,0-4-25 0 0,0-1-1 0 0,0 1 0 0 0,0 0 0 0 0,0-1 0 0 0,-1 1 0 0 0,0 2-6 0 0,-5 6 51 0 0,-5 12 1 0 0,2 4 84 0 0,4-11-8 0 0,-4-3 5 0 0,6-9-56 0 0,-1 1 50 0 0,1 0-20 0 0,-1-1 34 0 0,0 1 117 0 0,1 7 195 0 0,3-11-230 0 0,1-1 7 0 0,-2 1-77 0 0,1-1-143 0 0,-1-1 0 0 0,1 0 0 0 0,0 1 0 0 0,0-1 0 0 0,0 0 0 0 0,0 1 0 0 0,0-1 0 0 0,-1 0 0 0 0,1 1 0 0 0,0-1 0 0 0,0 0 0 0 0,0 1 0 0 0,0-1 0 0 0,0 0 0 0 0,0 1 0 0 0,0-1 0 0 0,0 0 0 0 0,0 1 0 0 0,0-1 0 0 0,0 1 0 0 0,1-1-10 0 0,5 4 146 0 0,4-4-2 0 0,9-1-73 0 0,-14 0-72 0 0,1-1 1 0 0,-1 1 0 0 0,1-1 0 0 0,-1-1-1 0 0,5-1 1 0 0,-7 3-61 0 0,0-1 35 0 0,10 0 72 0 0,-8 1-94 0 0,-2 1-17 0 0,-1-1-34 0 0,1 0-43 0 0,-1 0-47 0 0,1 0-55 0 0,0 0-61 0 0,-3 1 62 0 0,1-1-36 0 0,1 0-376 0 0,-1 0 17 0 0,1 1-64 0 0,-1-1-50 0 0,1 0-36 0 0,3 0-1318 0 0,5 1-1197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1:59.9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167 1 8576 0 0,'0'0'197'0'0,"0"0"24"0"0,0 0 17 0 0,-2 0-38 0 0,-8 0-91 0 0,8 0 4 0 0,1 2 127 0 0,1 1-149 0 0,-1-1 0 0 0,1 1 0 0 0,-1-1 0 0 0,1 1 0 0 0,-1-1 0 0 0,0 0 0 0 0,0 1 0 0 0,0-1-1 0 0,-1 1-90 0 0,-8 14 500 0 0,0-1-75 0 0,0 7 112 0 0,0 0-104 0 0,5-9-227 0 0,0 0-85 0 0,-3 6 175 0 0,1-5-102 0 0,2 4-18 0 0,4-14-130 0 0,0-1 0 0 0,0 1 0 0 0,0-1 0 0 0,-1 0-1 0 0,0 1 1 0 0,0-1 0 0 0,-1 1-46 0 0,-4 8 179 0 0,1 0-32 0 0,-5 25 196 0 0,8-24-217 0 0,-2 47 454 0 0,0-45-432 0 0,3-10-78 0 0,1 0 0 0 0,-1 0 0 0 0,1 1 1 0 0,0-1-1 0 0,0 1 0 0 0,1-1-70 0 0,0 3 67 0 0,-1 0 0 0 0,-1-1 0 0 0,1 1 0 0 0,-3 5-67 0 0,2-8 31 0 0,1 0 0 0 0,-1 0 0 0 0,1 0 0 0 0,1 0 0 0 0,-1 0 0 0 0,1 0 0 0 0,0 0 0 0 0,0 0 0 0 0,1 0 0 0 0,0 6-31 0 0,4 4 74 0 0,-3-10-37 0 0,0 0 1 0 0,-1 1 0 0 0,0-1 0 0 0,0 1 0 0 0,0-1-1 0 0,-1 1-37 0 0,1 1 59 0 0,-1 0-1 0 0,2 0 0 0 0,-1-1 1 0 0,3 9-59 0 0,-2-9 41 0 0,0 0 0 0 0,-1 0 0 0 0,0 0 0 0 0,0 6-41 0 0,2 10 91 0 0,-2-20-81 0 0,1-1 0 0 0,-1 1 0 0 0,0 0 0 0 0,1-1 0 0 0,0 1 0 0 0,-1-1 0 0 0,2 2-10 0 0,9 14 79 0 0,-8-8-37 0 0,-3-8-37 0 0,0 0-1 0 0,0 0 1 0 0,1 1-1 0 0,-1-1 1 0 0,0 0-1 0 0,1 0 1 0 0,-1-1-1 0 0,1 1 0 0 0,0 0-4 0 0,5 6 33 0 0,-5-5-16 0 0,1 0 0 0 0,1 0-1 0 0,-1 0 1 0 0,0 0 0 0 0,1-1 0 0 0,0 1-17 0 0,26 12 10 0 0,-28-14 41 0 0,-1-1-43 0 0,1 1-43 0 0,0-1-45 0 0,0 1-46 0 0,0-1-46 0 0,0 0-47 0 0,0 0-49 0 0,0 0-49 0 0,0 0-50 0 0,0 0-51 0 0,0-1-52 0 0,-1 1-54 0 0,1-1-53 0 0,-1 1-55 0 0,0-1-56 0 0,1-3-1444 0 0,-2-5-1221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1:43.4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10016 0 0,'0'0'233'0'0,"0"2"-79"0"0,0 1-46 0 0,0 5 66 0 0,0-6-75 0 0,1 26 118 0 0,0-20-112 0 0,0-1 0 0 0,1 1-1 0 0,0 0 1 0 0,1 1-105 0 0,2 11 284 0 0,-4-4-40 0 0,1 1 109 0 0,-1-10-228 0 0,1 2 59 0 0,0 1 33 0 0,7 18 498 0 0,-3-10-306 0 0,-1-5-56 0 0,0-3-33 0 0,1 7 51 0 0,-2-4-88 0 0,2-5-49 0 0,2 6 161 0 0,-4-5-198 0 0,-3-5-146 0 0,0-2-34 0 0,1 4 123 0 0,-2-4 58 0 0,-4-2 255 0 0,0-2-219 0 0,0-1-90 0 0,2 2-121 0 0,1-1-76 0 0,-6-14 178 0 0,0-3-63 0 0,2-1-44 0 0,3 13-22 0 0,1-1 0 0 0,0 0-1 0 0,1 0 1 0 0,0 1 0 0 0,0-1-1 0 0,1-6 5 0 0,5-12 13 0 0,-4 20-14 0 0,1 0-1 0 0,-1 1 0 0 0,1-1 0 0 0,0 1 0 0 0,0-1 0 0 0,0 1 0 0 0,2-1 2 0 0,1 0-32 0 0,-2 1 17 0 0,0 1 0 0 0,0 1 1 0 0,0-1-1 0 0,1 1 1 0 0,-1 0-1 0 0,4-2 15 0 0,12-10-12 0 0,-19 13 13 0 0,1 1-1 0 0,0-1 0 0 0,0 1 0 0 0,0-1 0 0 0,0 1 0 0 0,0 0 0 0 0,0 0 0 0 0,0 0 0 0 0,0 0 0 0 0,0 0 0 0 0,3-1 0 0 0,3 1 0 0 0,-6 1-1 0 0,1-1-1 0 0,-1 1 1 0 0,1-1 0 0 0,-1 0 0 0 0,0 1-1 0 0,1-1 1 0 0,-1 0 0 0 0,3-2 1 0 0,5-2-42 0 0,15 0 13 0 0,-14 3-25 0 0,-2 0-67 0 0,-7 1-39 0 0,0 1 52 0 0,0-1 44 0 0,-1 1 36 0 0,2 0 52 0 0,2 2 143 0 0,-3-1-169 0 0,-1 0-60 0 0,1-1-76 0 0,0 1-94 0 0,-1 0-113 0 0,0-1 125 0 0,0 1-36 0 0,0-1-37 0 0,0 0-40 0 0,0 1-42 0 0,0-1-45 0 0,0 0-46 0 0,1 0-50 0 0,-1 0-51 0 0,1 0-53 0 0,3 0-1406 0 0,4 0-1149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1:43.9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24 7688 0 0,'-5'0'70'0'0,"0"0"43"0"0,-13 0 350 0 0,13 0-358 0 0,1 2-64 0 0,-2 1-54 0 0,1 0 23 0 0,0-3 63 0 0,3 0 202 0 0,0 1-95 0 0,0 0-58 0 0,0 1-46 0 0,0 0-10 0 0,0-1 34 0 0,-4 1 103 0 0,-3 2 271 0 0,5 0-181 0 0,0 3 52 0 0,-1 0-53 0 0,0-1-41 0 0,-4 5 115 0 0,8-9-337 0 0,1-1-1 0 0,-1 0 1 0 0,1 1 0 0 0,-1-1-1 0 0,1 1 1 0 0,0-1 0 0 0,-1 0-1 0 0,1 1 1 0 0,0-1 0 0 0,0 2-29 0 0,0 3 44 0 0,-1 1 1 0 0,0-1-1 0 0,0 0 1 0 0,-1 1 0 0 0,-1 2-45 0 0,1-2 38 0 0,1-1 1 0 0,-1 1-1 0 0,1 0 1 0 0,0 0 0 0 0,0 4-39 0 0,1-7 21 0 0,0 1 0 0 0,0-1 0 0 0,0 1 0 0 0,1-1 1 0 0,0 1-1 0 0,0-1 0 0 0,0 0 0 0 0,0 0 0 0 0,1 1 1 0 0,-1-1-1 0 0,1 0 0 0 0,0 0 0 0 0,0 0 1 0 0,1-1-1 0 0,-1 1 0 0 0,1 0 0 0 0,0-1 0 0 0,0 0 1 0 0,0 1-1 0 0,0-1 0 0 0,3 2-21 0 0,-2-2 22 0 0,0 0-1 0 0,0-1 1 0 0,0 1-1 0 0,0-1 1 0 0,1 0 0 0 0,-1 0-1 0 0,1 0 1 0 0,-1 0 0 0 0,6 0-22 0 0,20 4 167 0 0,1-4 56 0 0,-1-6 78 0 0,-26 3-234 0 0,1-1 1 0 0,-1 1-1 0 0,-1-1 1 0 0,1 0-1 0 0,0 0 1 0 0,1-1-68 0 0,9-7 218 0 0,-11 7-140 0 0,0-1-1 0 0,1 1 0 0 0,-2 0 0 0 0,1-1 0 0 0,0 1 0 0 0,-1-1 0 0 0,1 0 0 0 0,0-3-77 0 0,2-6 146 0 0,-4 0-53 0 0,3-8-5 0 0,-3 19-77 0 0,0 0 0 0 0,-1 0 0 0 0,1 0 0 0 0,-1 0 1 0 0,0-1-1 0 0,1 1 0 0 0,-1 0 0 0 0,0 0 0 0 0,0 0 1 0 0,-1-1-1 0 0,1 0-11 0 0,-5-14 136 0 0,-9-22 259 0 0,8 28-327 0 0,0-1-56 0 0,4 8-12 0 0,0 1 1 0 0,0 0-1 0 0,0 0 1 0 0,-1 0 0 0 0,0 0-1 0 0,-1-1 0 0 0,-9-12-47 0 0,8 10-123 0 0,2 3 71 0 0,-1 1 0 0 0,1-1 1 0 0,0 1-1 0 0,-1 0 0 0 0,1 0 0 0 0,-4-1 99 0 0,-2-2-241 0 0,1 0-69 0 0,3 2 136 0 0,-4-3-125 0 0,5 3 109 0 0,-1 1-39 0 0,-3 0-233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1:45.8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159 256 11432 0 0,'0'0'256'0'0,"-1"-1"34"0"0,0 1-269 0 0,-1-3 128 0 0,1 3-114 0 0,0-1-1 0 0,1 0 0 0 0,-1 1 0 0 0,0-1 1 0 0,0 1-1 0 0,0-1 0 0 0,0 1 0 0 0,0 0 1 0 0,0-1-1 0 0,0 1 0 0 0,0 0 0 0 0,0 0 0 0 0,0 0 1 0 0,0-1-35 0 0,-5 2 79 0 0,-2 2-77 0 0,0 1 176 0 0,2-2-16 0 0,1 1 1 0 0,0 0 0 0 0,0 0 0 0 0,0 0 0 0 0,-4 4-163 0 0,-3 7 283 0 0,-1 6-10 0 0,6-8-74 0 0,0 0 1 0 0,1 1-1 0 0,-2 6-199 0 0,0 7 297 0 0,1-11-127 0 0,1-1-33 0 0,4-2-92 0 0,0 16-37 0 0,-2-11 50 0 0,3-6 29 0 0,5 4-7 0 0,-1-1 7 0 0,-1-5-6 0 0,4-1-1 0 0,1 0-9 0 0,-7-7-65 0 0,0-1 0 0 0,1 1 1 0 0,-1 0-1 0 0,0-1 1 0 0,1 1-1 0 0,-1-1 1 0 0,1 1-1 0 0,-1-1 1 0 0,1 1-1 0 0,-1-1 1 0 0,1 1-1 0 0,0-1 1 0 0,-1 1-1 0 0,1-1 0 0 0,-1 0 1 0 0,1 1-1 0 0,0-1 1 0 0,-1 0-7 0 0,13 0 39 0 0,-8-3-43 0 0,0 1 0 0 0,0 0-1 0 0,-1-1 1 0 0,1 0 0 0 0,0 0 4 0 0,9-6 10 0 0,-11 7-10 0 0,0 0 0 0 0,1 0 0 0 0,-1-1 0 0 0,0 1 0 0 0,0-1 0 0 0,1-1 0 0 0,12-11 0 0 0,-11 11 1 0 0,0 0 0 0 0,-1 0 0 0 0,1 0 0 0 0,3-5-1 0 0,5-14 49 0 0,3-8-38 0 0,-13 25-13 0 0,0 1 1 0 0,0-1-1 0 0,0 1 0 0 0,-1-1 1 0 0,0 0-1 0 0,0 0 0 0 0,0 0 1 0 0,-1 0-1 0 0,0-1 1 0 0,1-3 1 0 0,2-21-137 0 0,0 6 50 0 0,-4 16 61 0 0,-1-28-22 0 0,-2-47 37 0 0,0 56-48 0 0,0-8-55 0 0,4-16 14 0 0,0 11 44 0 0,-1 41 57 0 0,-1 0-1 0 0,1 1 1 0 0,0-1 0 0 0,0 0-1 0 0,0 0 1 0 0,0 0 0 0 0,0 0-1 0 0,0 0 1 0 0,0 0 0 0 0,0 0-1 0 0,0 0 1 0 0,0 0 0 0 0,-1 0-1 0 0,1 0 1 0 0,0 0 0 0 0,0 0-1 0 0,0 0 1 0 0,0 0-1 0 0,0 0 1 0 0,0 0 0 0 0,0 0-1 0 0,0 0 1 0 0,-1 0 0 0 0,1 0-1 0 0,0 0 1 0 0,0 0 0 0 0,0 0-1 0 0,0 0 1 0 0,0 0 0 0 0,0 0-1 0 0,0 0 1 0 0,0 0 0 0 0,0 0-1 0 0,0 0 1 0 0,-1 0-1 0 0,1-1 1 0 0,0 1 0 0 0,0 0-1 0 0,0 0 1 0 0,0 0 0 0 0,0 0-1 0 0,0 0 1 0 0,0 0 0 0 0,0 0-1 0 0,0 0 1 0 0,0 0 0 0 0,0 0-1 0 0,0-1 1 0 0,0 1 0 0 0,0 0-1 0 0,0 0 1 0 0,0 0 0 0 0,0 0-1 0 0,0 0 1 0 0,0 0-1 0 0,0 0 0 0 0,-4 11 31 0 0,4 2 35 0 0,4 8-11 0 0,-1 0-2 0 0,-2-6 10 0 0,0 9 159 0 0,1-1-1 0 0,2 1 1 0 0,1 2-222 0 0,0 4 255 0 0,11 41 505 0 0,-9-43-471 0 0,2 1 83 0 0,0 4-92 0 0,0-9-129 0 0,2 4-32 0 0,-11-26-122 0 0,1 4 101 0 0,0-4-110 0 0,-1-1-51 0 0,0 1-90 0 0,-1 0-109 0 0,1-1 82 0 0,0 0-37 0 0,0 0-39 0 0,0 0-43 0 0,0-1-14 0 0,0 1-40 0 0,0 0-42 0 0,0 0-46 0 0,0-1-47 0 0,0 1-49 0 0,0 0-53 0 0,0 0-54 0 0,0 0-480 0 0,0 1-34 0 0,0 3-2433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1:46.2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151 0 11664 0 0,'0'0'264'0'0,"0"0"34"0"0,0 0 21 0 0,0 0-133 0 0,0 0-89 0 0,0 4-3 0 0,2 8-80 0 0,1-4 7 0 0,1 0 41 0 0,1 9 162 0 0,0 5 178 0 0,1 11 336 0 0,-2-7-184 0 0,-1-9-244 0 0,1-3-113 0 0,0 0-72 0 0,0 0 176 0 0,0 7 209 0 0,4 15 381 0 0,-4-21-528 0 0,0 0-96 0 0,0 5-39 0 0,1 8-1 0 0,0 4 30 0 0,-4-28-199 0 0,-1 0 1 0 0,1 0 0 0 0,-1 0-1 0 0,-1 0 1 0 0,1 3-59 0 0,-1 11 239 0 0,4-5-14 0 0,0 1-105 0 0,0 20 350 0 0,-2-23-398 0 0,-1 0-89 0 0,0-9-199 0 0,-1-1 85 0 0,1 0 74 0 0,0 0 62 0 0,0 1 47 0 0,-1-1 35 0 0,-1 5 452 0 0,1-4-450 0 0,0-1-96 0 0,0 0-57 0 0,0 0-52 0 0,0 0-60 0 0,1 0-67 0 0,-1 0-100 0 0,0-1-94 0 0,0 1-103 0 0,0-1-111 0 0,0 1-121 0 0,0-1 339 0 0,1 0-34 0 0,-1 0-35 0 0,1 0-35 0 0,-1 0-36 0 0,0 0-39 0 0,-1 0-1719 0 0,-2 0-1320 0 0</inkml:trace>
  <inkml:trace contextRef="#ctx0" brushRef="#br0" timeOffset="368.91">0 230 9168 0 0,'2'0'140'0'0,"7"0"254"0"0,-6 0-317 0 0,-1 0-48 0 0,10 0 6 0 0,0-1 55 0 0,20-4 290 0 0,-23 3-220 0 0,4 2 32 0 0,5-1 56 0 0,8-3 366 0 0,13-3 244 0 0,0 0-89 0 0,-19 3-430 0 0,-1-1-37 0 0,1 0-41 0 0,-1-1-45 0 0,1 0 29 0 0,0 2-83 0 0,0 1-67 0 0,1 0-49 0 0,24-4-32 0 0,-36 6-94 0 0,-1 1-40 0 0,8-1-198 0 0,0-6-30 0 0</inkml:trace>
  <inkml:trace contextRef="#ctx0" brushRef="#br0" timeOffset="732.74">564 159 7072 0 0,'0'0'202'0'0,"0"0"-46"0"0,0 1-77 0 0,0 0-56 0 0,0 2-53 0 0,1-1 48 0 0,1-1-17 0 0,1 3 1 0 0,-2-1 64 0 0,0 0 73 0 0,-1 3 109 0 0,0-1 90 0 0,2-1-42 0 0,0 2 16 0 0,2 2 102 0 0,2 6 280 0 0,-4-4-132 0 0,-2-4-208 0 0,2 0-58 0 0,0 1 0 0 0,2 2 69 0 0,2 7 192 0 0,-5-11-337 0 0,0 1 36 0 0,-1 2 225 0 0,2 0-93 0 0,0 1-16 0 0,3 5 75 0 0,0 4 153 0 0,0 3 130 0 0,0 5 149 0 0,1-10-337 0 0,-3-8-200 0 0,-3-1-43 0 0,1 1 0 0 0,3-1-71 0 0,-3-5 38 0 0,-1-2 4 0 0,0 0 2 0 0,0 0 0 0 0,0 0-1 0 0,0 0-6 0 0,0 0-1 0 0,-1-2 0 0 0,0 2-230 0 0,1-1 0 0 0,-1 0 0 0 0,0-1 0 0 0,1 1 0 0 0,-1 0-1 0 0,1 0 1 0 0,0 0 0 0 0,-1 0 0 0 0,1 0 0 0 0,0 0 0 0 0,0-1-1 0 0,-1 1 1 0 0,1 0 0 0 0,0-1-34 0 0,0-4 102 0 0,-2 0-62 0 0,-2-12 58 0 0,2-2-46 0 0,2 11-48 0 0,0 0-1 0 0,1 0 1 0 0,0 0 0 0 0,0-1-1 0 0,2-2-3 0 0,1-7 0 0 0,-4 15 0 0 0,1 0 0 0 0,-1 0 0 0 0,1 0 0 0 0,0 1 0 0 0,0-1 0 0 0,1 1 0 0 0,-1-1 0 0 0,1 1 0 0 0,-1-1 0 0 0,1 1 0 0 0,0 0 0 0 0,0-1 0 0 0,1 1 0 0 0,-1 0 0 0 0,14-13 6 0 0,5-5-36 0 0,-17 17 14 0 0,0 1-1 0 0,1 0 0 0 0,0 0 1 0 0,4-2 16 0 0,8-3-44 0 0,0 1-106 0 0,0 1-96 0 0,0 0-86 0 0,-5 2 36 0 0,-8 4 102 0 0,0-1 38 0 0,9 3-256 0 0,-8 0 192 0 0,0-1-40 0 0,1 1-90 0 0,-1-1-117 0 0,-3-1 182 0 0,1 0-39 0 0,-2 0 18 0 0,1 0-39 0 0,1 0-450 0 0,-1 0 121 0 0,1 0-55 0 0,2 0-843 0 0,1 0-658 0 0,4 0-1252 0 0</inkml:trace>
  <inkml:trace contextRef="#ctx0" brushRef="#br0" timeOffset="1227.33">1024 302 8408 0 0,'1'0'162'0'0,"-1"0"-67"0"0,1 0-44 0 0,3 0 1 0 0,-2 1-4 0 0,5 2 99 0 0,1-1-42 0 0,19 2 107 0 0,-13-4-64 0 0,1 0 98 0 0,-6-1 0 0 0,1 1 82 0 0,-3-1 11 0 0,1 1 73 0 0,-1 0 82 0 0,-1 0 91 0 0,-3 0-304 0 0,1 0-41 0 0,2 1 140 0 0,1-1-101 0 0,6 0 302 0 0,-9-1-358 0 0,0-1 49 0 0,-1 1-109 0 0,4-2 163 0 0,11-5 293 0 0,-12 6-369 0 0,-2 2 72 0 0,-2 0-171 0 0,0-1-43 0 0,1 0-5 0 0,-1-1-51 0 0,2-1 11 0 0,1 2 37 0 0,-5 1-94 0 0,0 0-1 0 0,0 0 1 0 0,1 0-1 0 0,-1 0 1 0 0,0 0-1 0 0,0 0 0 0 0,1 0 1 0 0,-1 0-1 0 0,0 0 1 0 0,0 0-1 0 0,1 0 0 0 0,-1 0 1 0 0,0 0-1 0 0,0 0 1 0 0,0 0-1 0 0,1 0 0 0 0,-1 0 1 0 0,0 0-1 0 0,0 0 1 0 0,1-1-1 0 0,-1 1 0 0 0,0 0 1 0 0,0 0-1 0 0,0 0 1 0 0,1 0-1 0 0,-1 0 0 0 0,0-1 1 0 0,0 1-1 0 0,0 0 1 0 0,0 0-1 0 0,0 0 0 0 0,1-1 1 0 0,-1 1-1 0 0,0 0 1 0 0,0 0-1 0 0,0-1 0 0 0,0 1 1 0 0,0 0-1 0 0,0 0 1 0 0,0-1-1 0 0,0 1 0 0 0,0 0 1 0 0,0 0-1 0 0,0 0 1 0 0,0-1-1 0 0,0 1 0 0 0,0 0 1 0 0,0 0-1 0 0,0-1 1 0 0,0 1-6 0 0,2-8 129 0 0,3 6-58 0 0,-5-5 0 0 0,-1 3-22 0 0,-4-5 22 0 0,4 8-58 0 0,-1 0-1 0 0,0 0 1 0 0,1-1 0 0 0,-1 2 0 0 0,0-1-1 0 0,1 0 1 0 0,-1 0 0 0 0,0 0-1 0 0,-1 1-12 0 0,-1-2 35 0 0,-1 0 0 0 0,0 1-1 0 0,0 0 1 0 0,0 0 0 0 0,0 0-1 0 0,0 1 1 0 0,0-1 0 0 0,0 1-1 0 0,0 0 1 0 0,0 1 0 0 0,0-1-1 0 0,1 1 1 0 0,-1 0 0 0 0,0 0-1 0 0,0 1 1 0 0,0-1 0 0 0,1 1-1 0 0,-1 0 1 0 0,-3 2-35 0 0,-7 7 126 0 0,-19 10 161 0 0,22-12-162 0 0,-15 20 273 0 0,20-19-299 0 0,4-7-58 0 0,2 1 1 0 0,-1 0 0 0 0,0-1-1 0 0,1 1 1 0 0,-1 0 0 0 0,1 0-1 0 0,0 0 1 0 0,1 0-1 0 0,-1 3-41 0 0,-4 14 200 0 0,1-5-37 0 0,7 4-5 0 0,-2-15-131 0 0,0 0 18 0 0,1 0 0 0 0,0-1-1 0 0,0 1 1 0 0,0-1-1 0 0,1 3-44 0 0,-1-4 18 0 0,0 0-1 0 0,0 0 0 0 0,0 0 0 0 0,1-1 0 0 0,-1 1 0 0 0,1-1 0 0 0,-1 1 0 0 0,1-1-17 0 0,10 9 60 0 0,1 0-17 0 0,-1-6 14 0 0,14 5 12 0 0,-23-8-55 0 0,0 0-1 0 0,0 0 1 0 0,0-1 0 0 0,0 0 0 0 0,1 0-1 0 0,-1 0 1 0 0,0 0 0 0 0,0 0-1 0 0,3-1-13 0 0,4 0 46 0 0,-1-1-1 0 0,0-1 0 0 0,1 0 0 0 0,-1 0 1 0 0,5-3-46 0 0,6 0 59 0 0,-20 4-238 0 0,1 1 54 0 0,0-1 47 0 0,0 0 39 0 0,2-1 60 0 0,6-3 221 0 0,-7 2-236 0 0,0 1-77 0 0,-1 0-88 0 0,1 1-109 0 0,-2 0 87 0 0,0 0-34 0 0,1-1-141 0 0,0 1-77 0 0,0 0-82 0 0,-1-1-90 0 0,1 1-96 0 0,0 0-102 0 0,0 0-110 0 0,0-1-115 0 0,3-1-1414 0 0,4-1-1385 0 0</inkml:trace>
  <inkml:trace contextRef="#ctx0" brushRef="#br0" timeOffset="1685.49">1580 389 7072 0 0,'-1'1'99'0'0,"-1"0"-77"0"0,-2 1-127 0 0,2-1 88 0 0,1 0 80 0 0,1 0 18 0 0,-1-1 41 0 0,2 1 49 0 0,0-1 54 0 0,0 0 61 0 0,0 0 68 0 0,6-1 530 0 0,-1-1-61 0 0,12-3 1039 0 0,-12 5-1386 0 0,-1-1-55 0 0,0-1-56 0 0,0 1-55 0 0,-1 0-75 0 0,0-1-47 0 0,1 2-45 0 0,-1-1-46 0 0,10-1 345 0 0,-1-4-73 0 0,0-2-64 0 0,-4 0-56 0 0,-8 8-233 0 0,0-1 0 0 0,0 0-1 0 0,0 1 1 0 0,-1-1 0 0 0,1 0-1 0 0,0 1 1 0 0,0-1 0 0 0,0 1 0 0 0,0-1-1 0 0,1 1 1 0 0,-1 0 0 0 0,0-1-16 0 0,0 1 7 0 0,0 0 0 0 0,-1 0 0 0 0,1 0 0 0 0,0 0 0 0 0,-1-1 0 0 0,1 1 0 0 0,-1 0 0 0 0,1-1 0 0 0,0 1 0 0 0,-1 0 0 0 0,1-1 0 0 0,-1 1 0 0 0,1 0 0 0 0,-1-1 0 0 0,1 1 0 0 0,-1-1 0 0 0,0 1 0 0 0,1-1 0 0 0,-1 1 0 0 0,1-1 0 0 0,-1 0 0 0 0,0 1-7 0 0,1-1 3 0 0,-1 0 0 0 0,1 0 0 0 0,-1 1 0 0 0,1-1 0 0 0,-1 1 0 0 0,1-1 0 0 0,0 1 0 0 0,-1-1 1 0 0,1 1-1 0 0,0-1 0 0 0,-1 1 0 0 0,1-1 0 0 0,0 1 0 0 0,0 0 0 0 0,0-1-3 0 0,7-4 47 0 0,-7 5-43 0 0,-1-1 1 0 0,0 1 0 0 0,1-1 0 0 0,-1 1-1 0 0,0-1 1 0 0,1 1 0 0 0,-1-1 0 0 0,0 1-1 0 0,0-1 1 0 0,0 0 0 0 0,0 1-1 0 0,1-1 1 0 0,-1 1 0 0 0,0-1 0 0 0,0 0-1 0 0,0 1 1 0 0,0-1-5 0 0,0-4 20 0 0,0 3-4 0 0,0 0-1 0 0,0 0 0 0 0,0 0 1 0 0,0 0-1 0 0,0 0 0 0 0,0 0 1 0 0,-1 0-1 0 0,1 0 0 0 0,0 0 1 0 0,-1 0-1 0 0,0 0 1 0 0,0 0-1 0 0,1 0 0 0 0,-1 0 1 0 0,0 0-1 0 0,0 1 0 0 0,-1-1 1 0 0,1 0-1 0 0,0 1 0 0 0,-1-1 1 0 0,1 1-1 0 0,-1-1 1 0 0,1 1-16 0 0,-8-6 4 0 0,-1 2 39 0 0,8 4-27 0 0,0 0 0 0 0,-1 1 0 0 0,1-1 0 0 0,0 1 0 0 0,0 0 0 0 0,0-1 0 0 0,-1 1 0 0 0,1 0 0 0 0,0 0 0 0 0,0 1 0 0 0,-1-1 0 0 0,1 0 0 0 0,0 1 0 0 0,-1 0-16 0 0,-6 2 79 0 0,1 0-1 0 0,0 1 0 0 0,0 0 0 0 0,1 0 0 0 0,-1 1 0 0 0,1 0-78 0 0,-24 22 349 0 0,9-2-12 0 0,1 3 62 0 0,16-18-129 0 0,0 2-50 0 0,4-10-177 0 0,0 1 0 0 0,0-1 0 0 0,1 1 0 0 0,-1-1 0 0 0,1 1 0 0 0,-1 0 0 0 0,1-1 0 0 0,0 1-1 0 0,0 0 1 0 0,0-1 0 0 0,0 1 0 0 0,1 0-43 0 0,2 8 197 0 0,1 1-38 0 0,-4-10-137 0 0,1 0-1 0 0,0 0 1 0 0,-1-1 0 0 0,1 1 0 0 0,0-1 0 0 0,0 1-1 0 0,0-1 1 0 0,0 1 0 0 0,1-1-22 0 0,20 23 249 0 0,-8-11-85 0 0,14 1-27 0 0,-14-8-78 0 0,-11-4-40 0 0,0-1-1 0 0,1 0 0 0 0,-1 0 1 0 0,1 0-1 0 0,-1 0 0 0 0,3 0-18 0 0,38-1 120 0 0,-27 0-67 0 0,-3-1-20 0 0,-1-1 1 0 0,1 0-1 0 0,-1-1 0 0 0,0 0 1 0 0,6-3-34 0 0,-14 4-99 0 0,-1 0 60 0 0,7-5 46 0 0,-8 5-30 0 0,0 1-34 0 0,0-1-47 0 0,0 0-59 0 0,-1 1 15 0 0,0 0-35 0 0,1 0-39 0 0,-1 1-43 0 0,0-1-126 0 0,0 1-74 0 0,0 0-66 0 0,0-1-57 0 0,0 1-57 0 0,0 0-41 0 0,2-1-779 0 0,-1 0 243 0 0,0 0-34 0 0,7-3-2632 0 0</inkml:trace>
  <inkml:trace contextRef="#ctx0" brushRef="#br0" timeOffset="1936.46">2072 421 12840 0 0,'0'0'289'0'0,"0"0"40"0"0,0 0 23 0 0,0 0-144 0 0,0 0-100 0 0,0 0 107 0 0,0 0-64 0 0,0 0-56 0 0,1 0-50 0 0,-1 0-63 0 0,1 0-87 0 0,1 0-458 0 0,-2 0 475 0 0,1 0 35 0 0,-1 0 49 0 0,1 0 60 0 0,-1 0 74 0 0,0 0 85 0 0,1 0 58 0 0,-1 0 86 0 0,0 0 95 0 0,0 0 102 0 0,0 0 111 0 0,0 0 119 0 0,0 0-345 0 0,0 0 33 0 0,0 0 34 0 0,0 0 35 0 0,-4 1-246 0 0,2 1-93 0 0,0 2-101 0 0,1-4-92 0 0,0 1-31 0 0,0-1-28 0 0,1 0-37 0 0,-1 0-22 0 0,0 0-36 0 0,1 0-44 0 0,0 0-48 0 0,0 0 235 0 0,-1 0-287 0 0,1 0-49 0 0,0 0-45 0 0,-1 0-41 0 0,1 0-278 0 0,0 0-68 0 0,0 0-53 0 0,0 0-40 0 0,0 0-328 0 0,0 0-36 0 0,0 0-2574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1:44.2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159 174 8264 0 0,'-4'-3'257'0'0,"0"0"-65"0"0,0 0-54 0 0,0 1-45 0 0,-5-1-6 0 0,-6 1-52 0 0,9 2 6 0 0,-1 0 53 0 0,0 0 79 0 0,1 0 34 0 0,1 0 77 0 0,-6 2 173 0 0,-3 7 336 0 0,1 3-27 0 0,6-3-359 0 0,1-1-170 0 0,3-5-168 0 0,0 0-38 0 0,1 0 15 0 0,0-1 0 0 0,0 0 1 0 0,0 1-1 0 0,0-1 0 0 0,1 1 0 0 0,-1-1 1 0 0,1 1-1 0 0,0 0 0 0 0,-1 0 0 0 0,1 2-46 0 0,-4 7 111 0 0,-1 11 76 0 0,5-16-74 0 0,0 1-1 0 0,1 0 1 0 0,0 0-1 0 0,1 2-112 0 0,1 8 169 0 0,2 2-45 0 0,-2-2-7 0 0,-2-16-105 0 0,0 0 0 0 0,0 0 0 0 0,0 0 0 0 0,1 0 0 0 0,-1 0 1 0 0,0 0-1 0 0,1 0 0 0 0,0 0 0 0 0,-1 0 0 0 0,1 0 0 0 0,0 0 0 0 0,0-1 0 0 0,0 1 0 0 0,1 0-12 0 0,5 9 37 0 0,17 19 166 0 0,-23-29-185 0 0,0 1-1 0 0,1-1 1 0 0,-1 0-1 0 0,1 0 1 0 0,-1 1 0 0 0,1-1-1 0 0,-1-1 1 0 0,1 1-1 0 0,0 0 1 0 0,0 0 0 0 0,-1 0-1 0 0,1-1 1 0 0,0 1-1 0 0,0-1 1 0 0,0 0 0 0 0,1 1-18 0 0,3-1 105 0 0,0 0 1 0 0,-1-1-1 0 0,1 1 1 0 0,-1-1 0 0 0,4-1-106 0 0,9-7 249 0 0,-5-3-139 0 0,0-4-117 0 0,-4 3 18 0 0,5-3 62 0 0,-13 14-63 0 0,1-1 1 0 0,0 1 0 0 0,-1-1 0 0 0,0 1-1 0 0,1-1 1 0 0,-1 1 0 0 0,0-1 0 0 0,0 1-1 0 0,-1-1 1 0 0,1 0 0 0 0,0 0 0 0 0,-1 0 0 0 0,0-1-11 0 0,4-14 88 0 0,-3 15-77 0 0,-1 0 0 0 0,0-1 0 0 0,0 1 0 0 0,0 0 0 0 0,0-1 1 0 0,-1 1-1 0 0,1 0 0 0 0,-1-1 0 0 0,0 1 0 0 0,0 0 1 0 0,0 0-1 0 0,0 0 0 0 0,-1-1-11 0 0,-2-5 15 0 0,3 4-162 0 0,-1 1 50 0 0,0 0 43 0 0,0 0 36 0 0,-5-4 83 0 0,-4-3 145 0 0,5 6-139 0 0,0 1-75 0 0,1 1-60 0 0,1 0-63 0 0,0 1-34 0 0,0 0-60 0 0,1 0-64 0 0,-1 0-72 0 0,1 0 23 0 0,0 0-52 0 0,0 1-55 0 0,0-1-58 0 0,0 0-60 0 0,0 0-66 0 0,1 1-67 0 0,-1-1-71 0 0,-1-1-1050 0 0,-1-2-1022 0 0</inkml:trace>
  <inkml:trace contextRef="#ctx0" brushRef="#br0" timeOffset="347.9">461 7 11672 0 0,'0'0'191'0'0,"0"0"-54"0"0,0 0-45 0 0,0-1-38 0 0,0 0-30 0 0,0-2-87 0 0,0 3 95 0 0,0-1 62 0 0,0 1 88 0 0,0-1 109 0 0,0 1-98 0 0,0 0 37 0 0,0 1 38 0 0,0-1 41 0 0,0 4-1 0 0,1 1-70 0 0,2 1-20 0 0,1 3 32 0 0,0 0-9 0 0,-2-3-36 0 0,3 11 155 0 0,-1 1-46 0 0,5 35 492 0 0,-4-20-308 0 0,-1-11-109 0 0,2 20 162 0 0,1 8 167 0 0,-6-43-483 0 0,0-1-50 0 0,-1 5 83 0 0,1 7 111 0 0,4 15-41 0 0,-4-12-166 0 0,0-12-99 0 0,2-1-25 0 0,0 0-5 0 0,-2 2 21 0 0,-1 3-4 0 0,-1-4-36 0 0,-4-2 2 0 0,4-7-278 0 0,1 0 73 0 0,-1 1 63 0 0,1-1 58 0 0,-1 0 67 0 0,1 1 102 0 0,-1-1 63 0 0,0 0 288 0 0,1 0-355 0 0,-1 0-38 0 0,1 0-50 0 0,0 0-65 0 0,-1 0-79 0 0,1-1-92 0 0,-1 1-87 0 0,1 0-108 0 0,-1 0-117 0 0,1 0 216 0 0,0 0-33 0 0,0 0-36 0 0,0 0-36 0 0,-1 0-39 0 0,1 0-39 0 0,0 0-41 0 0,-1 0-43 0 0,1 0-43 0 0,0 0-46 0 0,-1 0-539 0 0,0 0-33 0 0,-4 0-2599 0 0</inkml:trace>
  <inkml:trace contextRef="#ctx0" brushRef="#br0" timeOffset="617.91">365 230 12296 0 0,'0'0'273'0'0,"0"0"40"0"0,0 0 23 0 0,1 0-99 0 0,-1 0-114 0 0,1 0-81 0 0,3-1-68 0 0,-2 0 60 0 0,17-10-20 0 0,-18 10-14 0 0,-1 1 0 0 0,1 0 0 0 0,-1-1 0 0 0,1 1 0 0 0,-1 0 0 0 0,1 0-1 0 0,0-1 1 0 0,-1 1 0 0 0,1 0 0 0 0,-1 0 0 0 0,1 0 0 0 0,0-1 0 0 0,-1 1-1 0 0,1 0 1 0 0,0 0 0 0 0,-1 0 0 0 0,1 0 0 0 0,0 0 0 0 0,-1 1 0 0 0,1-1 0 0 0,15-2 34 0 0,7-5 101 0 0,3-1 17 0 0,-17 5-95 0 0,-4 2-16 0 0,0 0 0 0 0,0 0 0 0 0,0 1 0 0 0,0-1 1 0 0,1 1-42 0 0,30-4 148 0 0,-5 0-56 0 0,-23 4-125 0 0,-1 0 35 0 0,24 0 157 0 0,-22 0-174 0 0,0 0-85 0 0,-3 0-42 0 0,1 0-72 0 0,-1 0-82 0 0,1 0-95 0 0,-5 0 73 0 0,1 0-52 0 0,-1 0-46 0 0,1 0-39 0 0,-1 0-137 0 0,1 0-38 0 0,1 0-165 0 0,1 0-439 0 0</inkml:trace>
  <inkml:trace contextRef="#ctx0" brushRef="#br0" timeOffset="1006.33">834 253 7688 0 0,'0'0'166'0'0,"0"0"-1"0"0,0 0-70 0 0,1 0-45 0 0,4 1-3 0 0,-3 0 0 0 0,4 2 57 0 0,-1-1-39 0 0,1 0-27 0 0,11-1 22 0 0,-13-1 5 0 0,1-1 52 0 0,-2 1 20 0 0,0 0 49 0 0,1-1 56 0 0,0 1 64 0 0,16 0 636 0 0,-1-1-41 0 0,0-2-44 0 0,-1-2-46 0 0,-10 2-526 0 0,-2 1-87 0 0,4 1 35 0 0,-3 0-23 0 0,-1-1-41 0 0,7-3 70 0 0,-3-2-105 0 0,10-9 85 0 0,-19 13-139 0 0,-2-3 0 0 0,-6-1-64 0 0,-6 5-30 0 0,-11 2-83 0 0,15 1 49 0 0,3-1 25 0 0,-1 1 1 0 0,1 0-1 0 0,0 1 0 0 0,0-1 1 0 0,0 1-1 0 0,0 0 0 0 0,0 1 1 0 0,-2 1 22 0 0,-19 13 126 0 0,5 3 117 0 0,2 4 120 0 0,2 3 122 0 0,16-24-459 0 0,1 0 1 0 0,-1 0-1 0 0,1 0 0 0 0,0 1 1 0 0,0-1-1 0 0,1 0 1 0 0,-1 0-1 0 0,1 0 0 0 0,-1 1 1 0 0,1 0-27 0 0,2 15 101 0 0,-2-17-101 0 0,1-1 1 0 0,-1 0-1 0 0,1 1 1 0 0,-1-1-1 0 0,1 0 1 0 0,-1 0-1 0 0,1 1 1 0 0,0-1-1 0 0,-1 0 1 0 0,1 0 0 0 0,1 1-1 0 0,9 7-96 0 0,2-2 70 0 0,-8-5 35 0 0,0-1 0 0 0,1 1-1 0 0,-1-1 1 0 0,0 0 0 0 0,1 0 0 0 0,-1 0 0 0 0,2-1-9 0 0,5 0-10 0 0,0 0-34 0 0,0-1-44 0 0,0 0-56 0 0,-5 0 12 0 0,1 0-34 0 0,-1 0-36 0 0,0-1-40 0 0,-1 2-10 0 0,0-1-36 0 0,-3 0-63 0 0,-1 1-53 0 0,1 0-49 0 0,0 0-42 0 0,0 0-146 0 0,-1-1-42 0 0,2 1-178 0 0,1 0-475 0 0,-5 0 1316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4:40.2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199 1 6592 0 0,'0'0'149'0'0,"0"0"23"0"0,0 0 11 0 0,-3 2-30 0 0,-9 8-122 0 0,4-7-25 0 0,1-3 90 0 0,-1 0 100 0 0,0 2 104 0 0,0 3 28 0 0,-1 1 119 0 0,4-5-182 0 0,0 0 34 0 0,2 0 103 0 0,1 0-161 0 0,-10 6 145 0 0,-2 2 69 0 0,9 1-92 0 0,-1-6-113 0 0,-8 2 15 0 0,1-1-23 0 0,6 0-31 0 0,0 7 100 0 0,2-4-169 0 0,-1 0-34 0 0,-5 7 28 0 0,-3 10-15 0 0,12-20-99 0 0,1-2-17 0 0,0-1 1 0 0,0 1-1 0 0,1 0 1 0 0,-1 0-1 0 0,1 0 0 0 0,0-1 1 0 0,0 1-1 0 0,0 0 1 0 0,0 0-1 0 0,0 0 1 0 0,1 0-6 0 0,-1 6 4 0 0,0 69-4 0 0,3-48 0 0 0,-3-27 0 0 0,1-1 0 0 0,0 1 0 0 0,0-1 0 0 0,0 0 0 0 0,0 1 0 0 0,0-1 0 0 0,1 0 0 0 0,-1 0 0 0 0,1 0 0 0 0,-1 0 0 0 0,12 6 0 0 0,-7 3 0 0 0,-6-10 0 0 0,1 0 0 0 0,-1 0 0 0 0,1 0 0 0 0,-1 0 0 0 0,1-1 0 0 0,-1 1 0 0 0,1 0 0 0 0,0 0 0 0 0,-1 0 0 0 0,1 0 0 0 0,0 0 0 0 0,0-1 0 0 0,0 1 0 0 0,-1 0 0 0 0,1-1 0 0 0,1 1 0 0 0,28 14 0 0 0,-26-14 7 0 0,0 0 0 0 0,0 0 0 0 0,0 0 1 0 0,0-1-1 0 0,0 1 0 0 0,1-1 0 0 0,-1 0 1 0 0,0-1-1 0 0,4 1-7 0 0,7-1 31 0 0,-4 1 9 0 0,-7 0-23 0 0,-1 0 0 0 0,0 0-1 0 0,0 0 1 0 0,1 0 0 0 0,-1-1-1 0 0,0 1 1 0 0,0-1 0 0 0,2 0-17 0 0,6-5 79 0 0,-1-3 36 0 0,-6 5-87 0 0,0 0-18 0 0,-1 1 1 0 0,1-1-1 0 0,-1 1 0 0 0,1 0 1 0 0,2-1-11 0 0,-1 2 1 0 0,-5 1 2 0 0,1 1-1 0 0,0 0 0 0 0,-1 0 0 0 0,1-1 0 0 0,-1 1 1 0 0,1 0-1 0 0,0-1 0 0 0,-1 1 0 0 0,1-1 0 0 0,-1 1 0 0 0,1 0 1 0 0,-1-1-1 0 0,0 1 0 0 0,1-1 0 0 0,-1 0 0 0 0,1 1 0 0 0,-1-1 1 0 0,0 1-1 0 0,1-1 0 0 0,-1 1 0 0 0,0-1 0 0 0,0 0-2 0 0,3-4 11 0 0,1-2-1 0 0,-3 5-9 0 0,0 1 0 0 0,0 0 0 0 0,0-1 0 0 0,0 1-1 0 0,-1-1 1 0 0,1 1 0 0 0,-1-1 0 0 0,1 1 0 0 0,-1-1 0 0 0,1 1 0 0 0,-1-1 0 0 0,0 0-1 0 0,0 1 1 0 0,0-1-1 0 0,0 1 2 0 0,0 1 0 0 0,0-1 0 0 0,0 0 0 0 0,0 1 0 0 0,0-1 0 0 0,0 0 0 0 0,0 1-1 0 0,1-1 1 0 0,-1 0 0 0 0,0 1 0 0 0,0-1 0 0 0,1 1 0 0 0,-1-1 0 0 0,0 0 0 0 0,0 1 0 0 0,1-1 0 0 0,-1 1-1 0 0,1-1 1 0 0,-1 1 0 0 0,1-1 0 0 0,-1 1 0 0 0,1-1 0 0 0,-1 1 0 0 0,1 0 0 0 0,-1-1 0 0 0,1 1-2 0 0,-1 0 0 0 0,1-1 1 0 0,-1 1-1 0 0,1-1 1 0 0,-1 1-1 0 0,1 0 1 0 0,-1-1 0 0 0,1 1-1 0 0,-1-1 1 0 0,1 1-1 0 0,-1-1 1 0 0,0 0-1 0 0,1 1 1 0 0,-1-1-1 0 0,0 1 1 0 0,1-1 0 0 0,-1 0-1 0 0,0 1 1 0 0,0-1-1 0 0,0 1 1 0 0,0-1-1 0 0,0 0 1 0 0,0 1 0 0 0,0-1-1 0 0,0 0 1 0 0,0 1-1 0 0,0-1 0 0 0,0-90 195 0 0,0 89-190 0 0,0 1 0 0 0,0-1 0 0 0,0 0 0 0 0,-1 1 0 0 0,1-1 1 0 0,-1 0-1 0 0,1 1 0 0 0,-1-1 0 0 0,0 0 0 0 0,1 1 0 0 0,-1-1 0 0 0,0 1 0 0 0,0-1-5 0 0,-5-10 61 0 0,4 2 45 0 0,2-27 268 0 0,0 16-186 0 0,0 18-94 0 0,0 3-4 0 0,0 0-4 0 0,0 0-4 0 0,8 8-3 0 0,-7-7-79 0 0,0 1 0 0 0,-1-1 0 0 0,1 0 0 0 0,0 0 0 0 0,-1 0 0 0 0,1 0 0 0 0,-1 1 0 0 0,1-1 0 0 0,-1 0 0 0 0,1 0 0 0 0,-1 1 0 0 0,0-1 0 0 0,0 0 0 0 0,0 1 1 0 0,0-1-1 0 0,0 1 0 0 0,0 0 0 0 0,1 0 0 0 0,-1 0 0 0 0,0-1 0 0 0,0 1 0 0 0,1 0 0 0 0,-1-1 0 0 0,1 1 0 0 0,0 0 0 0 0,-1-1 0 0 0,1 1 0 0 0,0-1 0 0 0,0 1 0 0 0,0-1 0 0 0,0 1 0 0 0,0-1 0 0 0,0 0 0 0 0,-1 1 0 0 0,1 0 0 0 0,0-1 0 0 0,-1 1 0 0 0,1-1 0 0 0,-1 1 0 0 0,1 0 0 0 0,-1 0 0 0 0,0-1 0 0 0,0 1 0 0 0,0 0 0 0 0,0 41 0 0 0,0-42 0 0 0,0 1 0 0 0,1 0 0 0 0,-1-1 0 0 0,0 1 0 0 0,0-1 0 0 0,1 1 0 0 0,-1-1 0 0 0,1 1 0 0 0,-1 0 0 0 0,1-1 0 0 0,0 0 0 0 0,-1 1 0 0 0,1-1 0 0 0,0 1 0 0 0,5 10 0 0 0,-1 13 0 0 0,1-12 0 0 0,-5-12 0 0 0,0 0 0 0 0,0 1 0 0 0,-1-1 0 0 0,1 0 0 0 0,0 1 0 0 0,-1-1 0 0 0,0 1 0 0 0,1-1 0 0 0,-1 1 0 0 0,0-1 0 0 0,1 1 0 0 0,-1-1 0 0 0,0 1 0 0 0,0-1-4 0 0,0 1 1 0 0,0 0 0 0 0,0-1 0 0 0,1 1 0 0 0,-1-1-1 0 0,1 1 1 0 0,-1-1 0 0 0,1 1 0 0 0,-1-1 0 0 0,1 1-1 0 0,0-1 1 0 0,0 1 0 0 0,0-1 0 0 0,0 0 3 0 0,3 7-29 0 0,11 22-39 0 0,-10 1 68 0 0,6-19 22 0 0,-9-9-129 0 0,-2-3-77 0 0,0 0 131 0 0,0 0-10 0 0,0 0-22 0 0,0 0-37 0 0,0 0-17 0 0,0 0-39 0 0,0 0-45 0 0,0 0-50 0 0,0 0-54 0 0,0 0-50 0 0,0 0-45 0 0,0 0-39 0 0,0 0-136 0 0,0 0-39 0 0,0 0-164 0 0,0 0-441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4:41.7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227 32 9072 0 0,'0'0'200'0'0,"0"0"33"0"0,0 0 15 0 0,-2-2-36 0 0,-8-8-105 0 0,7 7 141 0 0,0 2-86 0 0,0 0-52 0 0,0 1-42 0 0,-1 0-10 0 0,2 0 32 0 0,-11-11 326 0 0,12 10-225 0 0,-1 0-45 0 0,-1 0 35 0 0,-1 1-99 0 0,-1 0-59 0 0,4 1 6 0 0,0-1 36 0 0,-11 0 342 0 0,0 0-98 0 0,0 0-43 0 0,-16 0 267 0 0,19 0-293 0 0,4 2 46 0 0,3 0-252 0 0,0-1 0 0 0,0 1 0 0 0,0-1 0 0 0,0 0 0 0 0,-1 0 0 0 0,1 0 0 0 0,0 0 0 0 0,0 0 0 0 0,-1-1 0 0 0,1 1 0 0 0,0-1 0 0 0,-1 1 0 0 0,1-1 0 0 0,0 0 0 0 0,-1 0 0 0 0,1 0 0 0 0,-1 0-34 0 0,-2 3 146 0 0,-7 7-116 0 0,-1-8-20 0 0,13-2-9 0 0,0 0 0 0 0,0 0-1 0 0,0 0 1 0 0,0 0 0 0 0,0 0 0 0 0,-1 0-1 0 0,1 0 1 0 0,0 0 0 0 0,0 0 0 0 0,0 0-1 0 0,0 0 1 0 0,0 0 0 0 0,0 0 0 0 0,0 0-1 0 0,0 0 1 0 0,0 0 0 0 0,0 0 0 0 0,0 0-1 0 0,-1 0 1 0 0,1 0 0 0 0,0 0 0 0 0,0 0-1 0 0,0 0 1 0 0,0 0 0 0 0,0 0 0 0 0,0 0-1 0 0,0 0 1 0 0,0 0 0 0 0,0 0 0 0 0,0 1-1 0 0,0-1 1 0 0,0 0 0 0 0,0 0 0 0 0,0 0-1 0 0,-1 0 1 0 0,1 0 0 0 0,0 0 0 0 0,0 0-1 0 0,0 0 1 0 0,0 0 0 0 0,0 0 0 0 0,0 0-1 0 0,0 0 1 0 0,0 1 0 0 0,0-1 0 0 0,0 0-1 0 0,0 0 1 0 0,0 0 0 0 0,0 0 0 0 0,0 0-1 0 0,0 0 1 0 0,0 0 0 0 0,0 0 0 0 0,0 0-1 0 0,0 0 1 0 0,0 1 0 0 0,0-1-1 0 0,1 0 0 0 0,-1 0-1 0 0,0 1 1 0 0,0-1 0 0 0,0 0 0 0 0,0 1-1 0 0,0-1 1 0 0,0 0 0 0 0,0 1 0 0 0,0-1-1 0 0,0 0 1 0 0,0 1 0 0 0,0-1-1 0 0,0 0 1 0 0,0 1 0 0 0,0-1 0 0 0,-1 0-1 0 0,1 1 1 0 0,0-1 0 0 0,0 0 0 0 0,0 0-1 0 0,0 1 1 0 0,-1-1 0 0 0,1 0 0 0 0,0 1-1 0 0,0-1 1 0 0,-1 0 0 0 0,1 0 0 0 0,0 0-1 0 0,0 1 1 0 0,-1-1 0 0 0,1 0-1 0 0,0 0 1 0 0,0 0 0 0 0,-1 1 0 0 0,1-1-1 0 0,0 0 1 0 0,-1 0 0 0 0,1 0-2 0 0,-1 0 0 0 0,1 0-1 0 0,0 0 1 0 0,-1 1 0 0 0,1-1 0 0 0,0 0-1 0 0,-1 0 1 0 0,1 0 0 0 0,0 1 0 0 0,-1-1-1 0 0,1 0 1 0 0,0 0 0 0 0,-1 1 0 0 0,1-1-1 0 0,0 0 1 0 0,0 1 0 0 0,-1-1 0 0 0,1 0-1 0 0,0 1 1 0 0,0-1 0 0 0,0 1 2 0 0,-1 2-14 0 0,0 0 0 0 0,0 0-1 0 0,1 0 1 0 0,0 0 0 0 0,-1 0 0 0 0,1 0 0 0 0,0 3 14 0 0,0 24-17 0 0,0-29 17 0 0,1 1 0 0 0,-1 0 0 0 0,0-1 0 0 0,0 1 0 0 0,1-1 0 0 0,-1 1 0 0 0,1-1 0 0 0,-1 1 0 0 0,1-1 0 0 0,0 1 0 0 0,-1-1 0 0 0,1 0 0 0 0,0 1 0 0 0,0-1 0 0 0,4 7 0 0 0,0 3-10 0 0,0 0-33 0 0,5 0-95 0 0,1 7 17 0 0,-9-14 95 0 0,0-1 0 0 0,1 1 0 0 0,-1 0 0 0 0,1-1 0 0 0,2 4 26 0 0,43 41-13 0 0,40 40-68 0 0,-78-72 91 0 0,-2-5 33 0 0,2-4-22 0 0,-9-7-18 0 0,0 0 0 0 0,0 1-1 0 0,0-1 1 0 0,0 1 0 0 0,0-1-1 0 0,0 1 1 0 0,0-1 0 0 0,0 1-1 0 0,0 0 1 0 0,-1 0 0 0 0,1-1-1 0 0,0 1 1 0 0,0 0 0 0 0,-1 0-1 0 0,1 0 1 0 0,0 0-3 0 0,1 14 31 0 0,-2-8 15 0 0,0 8 152 0 0,0-9-158 0 0,-2-1 58 0 0,-8 5 45 0 0,7-8-31 0 0,0 0-39 0 0,1-2-22 0 0,-1 0-22 0 0,0 0-9 0 0,2 1 22 0 0,-4 5 62 0 0,2-1-25 0 0,-7-3-41 0 0,-1-3-17 0 0,8 1-15 0 0,0-1-1 0 0,-1 1 0 0 0,1 0 1 0 0,0 0-1 0 0,0 1 0 0 0,0-1 1 0 0,0 1-1 0 0,0-1 0 0 0,0 1 1 0 0,0 0-6 0 0,-4 3 6 0 0,6-3-4 0 0,1 0 0 0 0,-1-1 0 0 0,0 1 0 0 0,1 0 0 0 0,-1-1 0 0 0,0 1 0 0 0,0-1 0 0 0,0 1 0 0 0,1-1 0 0 0,-1 0 0 0 0,0 1 0 0 0,0-1 0 0 0,0 0 0 0 0,0 0 0 0 0,0 0 0 0 0,0 1 0 0 0,0-1 0 0 0,1 0 0 0 0,-1 0 0 0 0,0 0 0 0 0,0 0 0 0 0,0-1 0 0 0,0 1 0 0 0,0 0 0 0 0,0 0 0 0 0,0 0 0 0 0,0-1-2 0 0,-14-9 12 0 0,0 8-12 0 0,9 2 0 0 0,4 0 0 0 0,1 0 0 0 0,-1 0 0 0 0,1 0 0 0 0,-1 0 0 0 0,0 0 0 0 0,1 0 0 0 0,-1 0 0 0 0,1 0 0 0 0,-1-1 0 0 0,1 1 0 0 0,-1-1 0 0 0,-1 0 0 0 0,-2-9 0 0 0,-1 5 0 0 0,5 5-1 0 0,1 0 1 0 0,0 0-1 0 0,-1 0 1 0 0,1 0-1 0 0,0-1 1 0 0,-1 1 0 0 0,1 0-1 0 0,0 0 1 0 0,-1-1-1 0 0,1 1 1 0 0,0 0-1 0 0,0-1 1 0 0,-1 1 0 0 0,1 0-1 0 0,0-1 1 0 0,0 1-1 0 0,-1 0 1 0 0,1-1-1 0 0,0 1 1 0 0,0 0 0 0 0,0-1-1 0 0,0 1 1 0 0,0-1-1 0 0,0 1 1 0 0,0 0-1 0 0,0-1 1 0 0,0 1-1 0 0,0-1 1 0 0,0 1 0 0 0,0 0-1 0 0,0-1 1 0 0,0 1-1 0 0,0 0 0 0 0,0 0 0 0 0,0 0 0 0 0,0 0 1 0 0,0-1-1 0 0,0 1 0 0 0,0 0 0 0 0,0 0 0 0 0,0 0 0 0 0,0 0 0 0 0,0 0 0 0 0,0 0 0 0 0,0 0 0 0 0,0 0 0 0 0,0 0 0 0 0,0 0 0 0 0,0-1 0 0 0,0 1 0 0 0,0 0 0 0 0,0 0 1 0 0,0 0-1 0 0,0 0 0 0 0,0 0 0 0 0,0 0 0 0 0,0 0 0 0 0,0 0 0 0 0,-1 0 0 0 0,1 0 0 0 0,0 0 0 0 0,0 0 0 0 0,0 0 0 0 0,0-1 0 0 0,0 1 0 0 0,0 0 0 0 0,0 0 1 0 0,0 0-1 0 0,0 0 0 0 0,0 0 0 0 0,0 0 0 0 0,0 0 0 0 0,0 0 0 0 0,-1 0 0 0 0,1 0 0 0 0,0 0 0 0 0,0 0 0 0 0,0 0 0 0 0,0 0 0 0 0,0 0 0 0 0,0 0 0 0 0,0 0 0 0 0,0 0 1 0 0,0 0-1 0 0,0 0 0 0 0,-1 0 0 0 0,1 0 0 0 0,0 0 0 0 0,0 0 1 0 0,-4 0 10 0 0,1-2-47 0 0,0 0-40 0 0,2-1-33 0 0,0-2-121 0 0,1-6-187 0 0,0 7 234 0 0,0 1-358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4:42.3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303 31 6240 0 0,'0'0'182'0'0,"0"0"-42"0"0,0 0 4 0 0,0 0 64 0 0,0 0 188 0 0,0 0 344 0 0,0 0 27 0 0,-3 0-16 0 0,-7 0-101 0 0,8 0-46 0 0,-1-3-10 0 0,-7-7-29 0 0,9 9-346 0 0,-1 0-51 0 0,0 0-44 0 0,1 1-37 0 0,-3 0 13 0 0,-1 0-60 0 0,4 1-1 0 0,0-1 41 0 0,-3 0-4 0 0,1 0 39 0 0,-12 0 620 0 0,10-1-587 0 0,3 0-122 0 0,0 0-39 0 0,-5-3 154 0 0,-3-2 51 0 0,-3 4 46 0 0,-14 2 154 0 0,4 0-137 0 0,-31 0 281 0 0,38 0-337 0 0,0 0 39 0 0,2 2-209 0 0,0 8-46 0 0,9-7-58 0 0,-5-3 28 0 0,5 2 95 0 0,-5 11-9 0 0,8 2-104 0 0,4 0 1 0 0,9 7 53 0 0,-11-20 11 0 0,1-1 0 0 0,0 1 0 0 0,0 0 0 0 0,0-1 0 0 0,-1 1 0 0 0,2 0 0 0 0,-1-1 0 0 0,0 1 0 0 0,0-1 0 0 0,1 1 0 0 0,4 4-1 0 0,6 9 1 0 0,-11-15-1 0 0,-1 1 1 0 0,0 0 0 0 0,1 0 0 0 0,-1 0 0 0 0,1 0 0 0 0,-1-1 0 0 0,1 1 0 0 0,0 0 0 0 0,-1 0 0 0 0,1-1 0 0 0,0 1 0 0 0,-1-1 0 0 0,1 1 0 0 0,0-1 0 0 0,0 1 0 0 0,-1-1 0 0 0,1 1 0 0 0,0-1 0 0 0,0 1 0 0 0,0-1 0 0 0,0 0 0 0 0,0 1 0 0 0,11 5-17 0 0,-2 16-67 0 0,-8-19 72 0 0,0-1 1 0 0,1 0-1 0 0,-1 0 0 0 0,0 0 1 0 0,1 0-1 0 0,-1 0 0 0 0,2 0 12 0 0,16 14-88 0 0,2 5 12 0 0,-6-8 74 0 0,1 0 0 0 0,2 1 2 0 0,-11-8 0 0 0,1 1 0 0 0,-1 1 0 0 0,0 0 0 0 0,5 5 0 0 0,4 5 0 0 0,-13-13 0 0 0,0 1 0 0 0,0-1 0 0 0,-1 1 0 0 0,1 0 0 0 0,-1 0 0 0 0,0 0 0 0 0,-1 0 0 0 0,3 6 0 0 0,-1-8 0 0 0,-4-4 1 0 0,0 0 0 0 0,1 0-1 0 0,-1 0 1 0 0,0 0 0 0 0,0 0 0 0 0,0 0 0 0 0,0 0 0 0 0,0 0-1 0 0,0 0 1 0 0,0 0 0 0 0,1 1 0 0 0,-1-1 0 0 0,0 0 0 0 0,0 0-1 0 0,0 0 1 0 0,0 0 0 0 0,0 0 0 0 0,0 0 0 0 0,0 1 0 0 0,0-1-1 0 0,0 0 1 0 0,0 0 0 0 0,0 0 0 0 0,0 0 0 0 0,0 0 0 0 0,0 0-1 0 0,0 1 1 0 0,0-1 0 0 0,0 0 0 0 0,0 0 0 0 0,0 0 0 0 0,0 0-1 0 0,0 0 1 0 0,0 1 0 0 0,0-1 0 0 0,0 0 0 0 0,0 0 0 0 0,0 0-1 0 0,0 0 1 0 0,0 0 0 0 0,0 1 0 0 0,0-1 0 0 0,0 0 0 0 0,0 0 0 0 0,0 0-1 0 0,0 0 1 0 0,0 0 0 0 0,-1 0 0 0 0,1 0 0 0 0,0 0 0 0 0,0 1-1 0 0,-5 7 34 0 0,3 4 38 0 0,-1-7 21 0 0,-1 0-49 0 0,-16 13 108 0 0,19-17-140 0 0,0-1 1 0 0,-1 1-1 0 0,1-1 1 0 0,0 1-1 0 0,0-1 1 0 0,0 1-1 0 0,-1-1 1 0 0,1 0-1 0 0,0 1 1 0 0,-1-1 0 0 0,0 0-13 0 0,-3 3 93 0 0,4-2-88 0 0,-1 0 0 0 0,1 0 0 0 0,-1 0 1 0 0,1 0-1 0 0,0 0 0 0 0,-1 0 0 0 0,0-1 0 0 0,1 1 1 0 0,-1 0-1 0 0,1-1 0 0 0,-1 1 0 0 0,0-1 0 0 0,-1 1-5 0 0,-29 0 94 0 0,26-1-82 0 0,-21-2 2 0 0,1-8-4 0 0,18 6 35 0 0,2 4-35 0 0,0-1-11 0 0,0-3-1 0 0,2 3 0 0 0,1 0 0 0 0,-1-1 0 0 0,1 0 1 0 0,0 0-1 0 0,0 0 0 0 0,0 0 0 0 0,0 0 0 0 0,0-1 0 0 0,0 1 1 0 0,-2-3 1 0 0,-10-25-260 0 0,14 26 179 0 0,0-1-106 0 0,0 1-95 0 0,0-1-85 0 0,1 1-72 0 0,1-1-61 0 0,-1 1-51 0 0,0 0-38 0 0,1-4-1025 0 0,-1 0-332 0 0,0-2-1106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4:43.4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0 137 6336 0 0,'0'0'141'0'0,"0"0"23"0"0,3 0 11 0 0,1 0-43 0 0,19 0-88 0 0,-10 0 7 0 0,-3 0 92 0 0,-4 0 12 0 0,-1 0 35 0 0,3-1 261 0 0,1-4 526 0 0,-6 3-693 0 0,0-1-52 0 0,-2 2-162 0 0,1-1 272 0 0,-1 1-66 0 0,0 1-58 0 0,1-1-52 0 0,-1 1-25 0 0,0-1-51 0 0,1 1-33 0 0,0 0-34 0 0,2 0 25 0 0,-3 0 14 0 0,0 0 40 0 0,12-11 473 0 0,-12 10-351 0 0,0 0-42 0 0,2 0 76 0 0,-2 0-160 0 0,1 1-32 0 0,2 0 11 0 0,-1 0-22 0 0,-1-1 65 0 0,6-2 103 0 0,8-5 150 0 0,-9 3-183 0 0,2-1 85 0 0,-1-2 99 0 0,-3 5-301 0 0,1-1-40 0 0,8-4-27 0 0,-9-2-6 0 0,5 8 14 0 0,-7 2 56 0 0,-2-4-3 0 0,-2-6-65 0 0,1 8 7 0 0,0 2-5 0 0,0-1 0 0 0,0 0 0 0 0,0 0-1 0 0,0 0 1 0 0,0 0 0 0 0,0 1 0 0 0,0-1 0 0 0,0 0 0 0 0,-1 0-1 0 0,1 0 1 0 0,0 1 0 0 0,0-1 0 0 0,-1 0 0 0 0,0 0-4 0 0,-9-4 53 0 0,5-5-42 0 0,5 9-11 0 0,-1 1 1 0 0,0 0 0 0 0,0-1 0 0 0,1 1-1 0 0,-1 0 1 0 0,0-1 0 0 0,0 1 0 0 0,0 0-1 0 0,1 0 1 0 0,-1 0 0 0 0,0 0 0 0 0,0 0-1 0 0,0 0 1 0 0,0 0-1 0 0,-14 3 43 0 0,7 1-34 0 0,7-3-9 0 0,-1 0 0 0 0,1 0 0 0 0,-1 0 0 0 0,1 0 1 0 0,0-1-1 0 0,-1 1 0 0 0,1-1 0 0 0,-1 1 0 0 0,1-1 0 0 0,-1 1 0 0 0,0-1 0 0 0,1 0 0 0 0,-1 0 1 0 0,0 0-1 0 0,1 0 0 0 0,-1 1 0 0 0,0-1 0 0 0,1 0 0 0 0,-1 0 0 0 0,0 1 0 0 0,1-1 0 0 0,-1 1 0 0 0,0 0 0 0 0,1-1 0 0 0,-1 1 0 0 0,1 0 0 0 0,0 0 0 0 0,-1 0 0 0 0,1 0 0 0 0,-1 0 0 0 0,1 0 0 0 0,0 1 0 0 0,0-1 0 0 0,0 1 0 0 0,-15 10 0 0 0,15-12 0 0 0,0 1 0 0 0,0-1 0 0 0,1 0 0 0 0,-1 1 0 0 0,0-1 0 0 0,0 1 0 0 0,1-1 0 0 0,-1 1 0 0 0,0-1 0 0 0,1 1 0 0 0,-1 0 0 0 0,0-1 0 0 0,1 1 0 0 0,-1 0 0 0 0,1-1 0 0 0,-1 1 0 0 0,1 0 0 0 0,-1 0 0 0 0,1 0 0 0 0,0-1 0 0 0,-1 1 0 0 0,1 0 0 0 0,0 0 0 0 0,0 0 0 0 0,-1 0 0 0 0,1 0 0 0 0,-3 9 0 0 0,-9 0 0 0 0,10-8 0 0 0,0 1 0 0 0,1-1 0 0 0,-1 1 0 0 0,1 0 0 0 0,-1-1 0 0 0,1 1 0 0 0,0 1 0 0 0,0 0 0 0 0,-1 0 0 0 0,0 0 0 0 0,1 0 0 0 0,-2-1 0 0 0,1 1 0 0 0,0-1 0 0 0,-1 1 0 0 0,1-1 0 0 0,0-1 0 0 0,1-1 1 0 0,0 0-1 0 0,0 0 1 0 0,0 0-1 0 0,0 0 1 0 0,0 0 0 0 0,0 0-1 0 0,0 1 1 0 0,0-1-1 0 0,0 0 1 0 0,1 1-1 0 0,-1-1 1 0 0,0 1 0 0 0,1-1-1 0 0,-1 1 1 0 0,1-1-1 0 0,0 1 1 0 0,0-1 0 0 0,-1 1-1 0 0,1-1 1 0 0,0 1-1 0 0,0-1 1 0 0,0 1-1 0 0,0 2 7 0 0,0 0-1 0 0,-1-1 1 0 0,1 1 0 0 0,-1 0-1 0 0,0 0 1 0 0,0-1 0 0 0,-1 1-1 0 0,1-1 1 0 0,-1 1 0 0 0,-1 2-7 0 0,2-5 0 0 0,1 1 0 0 0,-1-1 0 0 0,1 1 0 0 0,-1-1 0 0 0,1 1 0 0 0,0-1 0 0 0,0 1 0 0 0,0-1 0 0 0,0 1 0 0 0,0-1 0 0 0,0 1 0 0 0,0-1 0 0 0,0 1 0 0 0,0-1 0 0 0,1 1 0 0 0,-1-1 0 0 0,1 1 0 0 0,-1-1 0 0 0,1 0 0 0 0,-1 1 0 0 0,1-1 0 0 0,0 0 0 0 0,0 1 0 0 0,0-1 0 0 0,0 1 0 0 0,0 0 0 0 0,0 0 0 0 0,0 0 0 0 0,0 0 0 0 0,0 0 0 0 0,0 0 0 0 0,-1 0 0 0 0,1 0 0 0 0,-1 0 0 0 0,0 2 0 0 0,0-3 0 0 0,0 0 0 0 0,0 0 0 0 0,1-1 0 0 0,-1 1 0 0 0,0 0 0 0 0,0 0 0 0 0,0-1 0 0 0,0 1 0 0 0,1 0 0 0 0,-1-1 0 0 0,0 1 0 0 0,1 0 0 0 0,-1 0 0 0 0,1-1 0 0 0,-1 1 0 0 0,1-1 0 0 0,-1 1 0 0 0,1-1 0 0 0,-1 1 0 0 0,1 0 0 0 0,-1-1 0 0 0,1 0 0 0 0,0 1 0 0 0,-1-1 0 0 0,1 1 0 0 0,0-1 0 0 0,-1 0 0 0 0,1 1 0 0 0,0-1 0 0 0,1 0 0 0 0,-1 1 0 0 0,0-1 0 0 0,0 1 0 0 0,0 0 0 0 0,0-1 0 0 0,0 1 0 0 0,0 0 0 0 0,0 0 0 0 0,0 0 0 0 0,-1-1 0 0 0,1 1 0 0 0,0 0 0 0 0,0 0 0 0 0,-1 0 0 0 0,1 1 0 0 0,2 4 0 0 0,1 1 0 0 0,9-5 0 0 0,91-2 0 0 0,-93-1-10 0 0,1 0 0 0 0,0-1 0 0 0,0 0 1 0 0,0-1-1 0 0,0-1 10 0 0,7-1-18 0 0,-12 3-55 0 0,0 0 50 0 0,15-5 94 0 0,-12 3-71 0 0,-1 0-86 0 0,-5 2-4 0 0,1 0-38 0 0,0 0-69 0 0,0 0-62 0 0,0-1-73 0 0,1 1-79 0 0,-1-1-88 0 0,0 1-95 0 0,1-1-105 0 0,-1 0-112 0 0,7-3-946 0 0,6-3-1000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4:44.0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9376 0 0,'0'0'273'0'0,"0"0"-5"0"0,0 0-200 0 0,0 3-40 0 0,0-3-27 0 0,0 1 0 0 0,0-1-1 0 0,0 1 1 0 0,0-1 0 0 0,0 1 0 0 0,0-1-1 0 0,0 1 1 0 0,0-1 0 0 0,1 1 0 0 0,-1 0-1 0 0,0-1 1 0 0,0 1 0 0 0,1-1 0 0 0,-1 0-1 0 0,0 1 1 0 0,1-1 0 0 0,-1 1 0 0 0,0-1 0 0 0,1 1-1 0 0,-1-1 1 0 0,1 0 0 0 0,-1 1 0 0 0,1-1-1 0 0,0 0 0 0 0,4 6 93 0 0,-3-2 12 0 0,-1 2 52 0 0,-1 1 26 0 0,-1-5-119 0 0,1 0 0 0 0,0 0 0 0 0,0 0 0 0 0,0 0 0 0 0,0 0 0 0 0,1 1 0 0 0,-1-1 0 0 0,1 0 0 0 0,-1 0 0 0 0,1 1-64 0 0,4 4 196 0 0,-4-6-163 0 0,0 1 1 0 0,0-1-1 0 0,-1 0 1 0 0,1 1-1 0 0,0-1 0 0 0,0 1 1 0 0,-1-1-1 0 0,1 1 1 0 0,-1 0-1 0 0,0-1 1 0 0,1 1-1 0 0,-1-1 0 0 0,0 1 1 0 0,0 0-1 0 0,0 0-33 0 0,-1 8 100 0 0,1 9 87 0 0,3-2 20 0 0,-1-13-165 0 0,5 21 178 0 0,-3 4 48 0 0,-4-22-176 0 0,1 1 0 0 0,0-1 0 0 0,1 1 0 0 0,-1-1 0 0 0,2 1-92 0 0,-1 0 86 0 0,-1-1 0 0 0,1 0 1 0 0,-1 0-1 0 0,0 1 0 0 0,-1 0-86 0 0,2 12 140 0 0,4 7 28 0 0,-4-20-107 0 0,0 0 1 0 0,-1 0 0 0 0,0 0 0 0 0,0 6-62 0 0,1 4 152 0 0,4 0 16 0 0,-1-3-20 0 0,-5-12-134 0 0,8 25 318 0 0,-1-10-34 0 0,-4-10-148 0 0,-2-1-43 0 0,-1 7 15 0 0,1 1-28 0 0,5-9-18 0 0,-2-2-35 0 0,11 24 173 0 0,-12-14-90 0 0,-3-11 3 0 0,0-2 1 0 0,0 0 6 0 0,0 0 20 0 0,0 0 8 0 0,0 0 4 0 0,0 0-7 0 0,0 0-40 0 0,0 0-21 0 0,0 0-2 0 0,0 0-4 0 0,-3-2-28 0 0,2 1-60 0 0,0 0-1 0 0,0-1 1 0 0,0 1 0 0 0,0 0-1 0 0,0 0 1 0 0,0-1-1 0 0,1 1 1 0 0,-1-1-1 0 0,0 1 1 0 0,1-1-1 0 0,-1 0-3 0 0,-1-26 37 0 0,3 8-37 0 0,-1 13 0 0 0,1 0 0 0 0,-1 0 0 0 0,0 0 0 0 0,-1 0 0 0 0,0 0 0 0 0,0 0 0 0 0,-1-3 0 0 0,0 1 0 0 0,-1-1 0 0 0,0 0 0 0 0,2 0 0 0 0,-1 0 0 0 0,1 0 0 0 0,0-1 0 0 0,1-50-21 0 0,0 31-46 0 0,0 0-54 0 0,1 22 72 0 0,0 0 0 0 0,0 0 1 0 0,0 0-1 0 0,3-7 49 0 0,-2 8-39 0 0,0 0 0 0 0,-1 0 0 0 0,0 0 0 0 0,1-6 39 0 0,-1-4-79 0 0,5 0 14 0 0,-1 3 17 0 0,-4-4-7 0 0,-1 15 51 0 0,0 1 0 0 0,0 0 0 0 0,0-1 0 0 0,0 1 0 0 0,1 0 0 0 0,-1-1 0 0 0,0 1 0 0 0,1 0 0 0 0,0 0-1 0 0,0-2 5 0 0,3-4-5 0 0,9-16 13 0 0,0 8-71 0 0,-2 6 41 0 0,-6 7-21 0 0,7 3 32 0 0,3 0 26 0 0,15 1-33 0 0,-29 0 12 0 0,0-1 1 0 0,-1 0 0 0 0,1 0-1 0 0,0 1 1 0 0,-1-1 0 0 0,1 0 0 0 0,-1 1-1 0 0,1-1 1 0 0,0 1 0 0 0,-1-1 0 0 0,1 1-1 0 0,-1-1 1 0 0,1 1 0 0 0,-1-1-1 0 0,1 1 1 0 0,-1-1 0 0 0,0 1 5 0 0,8 8-85 0 0,0-1 73 0 0,-3-2 11 0 0,0-1 1 0 0,0 0 0 0 0,0 0 0 0 0,0-1-1 0 0,5 3 1 0 0,0-2 0 0 0,-8-5 0 0 0,0 1 0 0 0,1 0 0 0 0,-1 1 0 0 0,0-1 0 0 0,0 0 0 0 0,0 1 0 0 0,0-1 0 0 0,-1 1 0 0 0,1 0 0 0 0,8 7-1 0 0,2 4 0 0 0,12 10-61 0 0,-19-18 40 0 0,-4-4 17 0 0,1 1 0 0 0,-1-1 1 0 0,0 1-1 0 0,0-1 0 0 0,0 1 1 0 0,0-1-1 0 0,0 1 0 0 0,0 0 1 0 0,0 0-1 0 0,0 1 5 0 0,9 18-48 0 0,-7-6 37 0 0,-6 1 11 0 0,1-12 0 0 0,-4 9 20 0 0,-1-3 51 0 0,-4-2 2 0 0,-6 2-23 0 0,16-8-49 0 0,-1-1 0 0 0,0 1-1 0 0,0-1 1 0 0,0 0 0 0 0,0 1 0 0 0,0-1 0 0 0,-1 0 0 0 0,1 0 0 0 0,0 0 0 0 0,0-1 0 0 0,-1 1 0 0 0,1 0-1 0 0,-1-1 0 0 0,1 0 0 0 0,0 1 0 0 0,-1 0 0 0 0,1-1 0 0 0,0 1 0 0 0,-1 0 0 0 0,1 0 0 0 0,0 0 0 0 0,0 1 0 0 0,0-1 0 0 0,0 0 0 0 0,0 1 0 0 0,0-1-1 0 0,0 1 1 0 0,0 0 0 0 0,1-1 0 0 0,-1 1 0 0 0,0-1 0 0 0,0 0 0 0 0,0 1 0 0 0,0-1 0 0 0,0 0 0 0 0,0 0 0 0 0,0-1 0 0 0,0 1 0 0 0,-1 0 0 0 0,1-1 0 0 0,0 1 0 0 0,0-1 0 0 0,-1 0 0 0 0,1 1 0 0 0,0-1 0 0 0,-1 0 0 0 0,0-1 0 0 0,2 1 0 0 0,-1 0 0 0 0,0 0 0 0 0,1 1 0 0 0,-1-1 0 0 0,0 0 0 0 0,1 0 0 0 0,-1 1 0 0 0,1-1 0 0 0,-1 1 0 0 0,1 0 0 0 0,-1-1 0 0 0,1 1 0 0 0,-1 0 0 0 0,1 0 0 0 0,-11 5 0 0 0,-4-5-1 0 0,3-1-14 0 0,-1 4-38 0 0,11-2 34 0 0,-1 0 0 0 0,1-1 1 0 0,-1 1-1 0 0,0-1 0 0 0,0 0 0 0 0,1 0 0 0 0,-1 0 0 0 0,0-1 0 0 0,-1 1 19 0 0,-17 0-150 0 0,10-1-125 0 0,-13 0-218 0 0,17 0 292 0 0,0 0-62 0 0,3 0 24 0 0,0 0-52 0 0,0 0-60 0 0,-1 0-68 0 0,4 0-155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2:00.5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228 47 7688 0 0,'4'0'58'0'0,"6"0"-69"0"0,-5 0 71 0 0,0 0 99 0 0,-2 0-28 0 0,0 0 42 0 0,-3-3 11 0 0,-1-1-151 0 0,1 3-32 0 0,0 1-1 0 0,0-1 1 0 0,0 1-1 0 0,0 0 1 0 0,0-1-1 0 0,-1 1 1 0 0,1 0 0 0 0,0-1-1 0 0,0 1 1 0 0,0 0-1 0 0,-1-1 1 0 0,1 1-1 0 0,0 0 1 0 0,-1-1 0 0 0,1 1-1 0 0,0 0 1 0 0,0 0-1 0 0,-1 0 1 0 0,1-1-1 0 0,0 1 1 0 0,-1 0-1 0 0,-6-1 94 0 0,5 1 71 0 0,2-3 187 0 0,0 3-319 0 0,0-1-1 0 0,0 1 0 0 0,0-1 1 0 0,0 1-1 0 0,0-1 0 0 0,0 1 1 0 0,0-1-1 0 0,0 1 0 0 0,0 0 1 0 0,-1-1-1 0 0,1 1 0 0 0,0-1 1 0 0,0 1-1 0 0,0-1 0 0 0,-1 1 0 0 0,1-1 1 0 0,0 1-1 0 0,0 0 0 0 0,-1-1 1 0 0,1 1-1 0 0,0 0 0 0 0,-1-1 1 0 0,1 1-1 0 0,0 0 0 0 0,-1-1 1 0 0,1 1-1 0 0,-1 0 0 0 0,1 0 1 0 0,0-1-1 0 0,-1 1 0 0 0,1 0 1 0 0,-1 0-1 0 0,1 0 0 0 0,-1 0 0 0 0,1 0 1 0 0,-1 0-1 0 0,1 0 0 0 0,-1-1 1 0 0,1 1-1 0 0,-1 0 0 0 0,1 1 1 0 0,-1-1-33 0 0,-2-1 407 0 0,1-1-164 0 0,-2-2-38 0 0,-2-2 52 0 0,4 4-44 0 0,0 1-57 0 0,0 1-48 0 0,0-1-39 0 0,0 1-23 0 0,-2 1 1 0 0,3-1 3 0 0,1 1 5 0 0,-10-1 246 0 0,0 0-67 0 0,0 0-55 0 0,1 0-46 0 0,-2 0-17 0 0,-18 0 104 0 0,17 0-99 0 0,7 2-17 0 0,-8 8 12 0 0,1-7 0 0 0,7-1 12 0 0,-5 8 0 0 0,5-6 2 0 0,-1-4-86 0 0,2 1-20 0 0,-1 9 42 0 0,1-8-44 0 0,1-1-4 0 0,-5 14 59 0 0,-2 0-66 0 0,9-14-11 0 0,1-1 0 0 0,0 1 0 0 0,-1 0 0 0 0,1-1 0 0 0,0 1 0 0 0,0 0 0 0 0,0-1 0 0 0,0 1 0 0 0,0 0 0 0 0,0 0 0 0 0,0-1 0 0 0,0 1 0 0 0,0 0 0 0 0,0-1 0 0 0,0 1 0 0 0,0 0 0 0 0,0-1 0 0 0,1 1 0 0 0,-1 0 0 0 0,0-1 0 0 0,1 1 0 0 0,11 23 0 0 0,-11-23 0 0 0,-2 4 0 0 0,1-4 0 0 0,0-1 0 0 0,0 1 0 0 0,0-1 0 0 0,0 1 0 0 0,0-1 0 0 0,0 1 0 0 0,0-1 0 0 0,0 1 0 0 0,0-1 0 0 0,0 1 0 0 0,0-1 0 0 0,0 1 0 0 0,0-1 0 0 0,0 1 0 0 0,0-1 0 0 0,1 0 0 0 0,-1 1 0 0 0,0-1 0 0 0,0 1 0 0 0,1-1 0 0 0,-1 0 0 0 0,0 1 0 0 0,1-1 0 0 0,-1 1 0 0 0,0-1 0 0 0,1 0 0 0 0,-1 0 0 0 0,0 1 0 0 0,1-1 0 0 0,-1 0 0 0 0,1 0 0 0 0,-1 1 0 0 0,7 3 0 0 0,10 24 0 0 0,74 63 0 0 0,-88-89 5 0 0,-1 1 0 0 0,0 0 0 0 0,0 0 0 0 0,0 0 0 0 0,0 1 0 0 0,0 0-5 0 0,0 0 8 0 0,0-1-1 0 0,-1 0 0 0 0,1 0 1 0 0,1 0-1 0 0,-1 0 0 0 0,1 1-7 0 0,10 8 37 0 0,-8-8-34 0 0,-1 0-1 0 0,1 0 1 0 0,-1 1 0 0 0,0 0 0 0 0,-1-1 0 0 0,2 3-3 0 0,0 3 0 0 0,-4-8 0 0 0,0 1 0 0 0,0-1 0 0 0,0 0 0 0 0,0 0 0 0 0,0 0 0 0 0,1 0 0 0 0,-1 0 0 0 0,1 0 0 0 0,0 0 0 0 0,10 13 0 0 0,-9-12 0 0 0,-3 3 0 0 0,0 15 0 0 0,-3-6 0 0 0,3-14 1 0 0,-1 0 1 0 0,0 0-1 0 0,1 0 0 0 0,-1 0 1 0 0,0 0-1 0 0,0 0 1 0 0,0 0-1 0 0,1-1 1 0 0,-1 1-1 0 0,0 0 1 0 0,0-1-1 0 0,0 1 1 0 0,-1 0-1 0 0,1 0-1 0 0,-11 1 72 0 0,7 1 4 0 0,4-2-68 0 0,0 0 0 0 0,0 0 0 0 0,-1 0 0 0 0,1 0 0 0 0,0 0 0 0 0,0 0 0 0 0,-1 0 0 0 0,1-1 0 0 0,-1 1 0 0 0,1 0 0 0 0,-1-1 0 0 0,1 1 0 0 0,-1-1 0 0 0,1 0 0 0 0,-1 1 0 0 0,0-1 0 0 0,1 0 0 0 0,-2 0-8 0 0,-7 2 46 0 0,-2 4-19 0 0,10-5-22 0 0,1 0 0 0 0,-1 0 0 0 0,1-1 0 0 0,-1 1 0 0 0,1 0 0 0 0,-1-1 0 0 0,0 1 0 0 0,1-1 0 0 0,-1 1 0 0 0,0-1 0 0 0,1 0 0 0 0,-1 0 0 0 0,0 0-5 0 0,-11 0-25 0 0,2 0 43 0 0,-22 0 129 0 0,21 0-129 0 0,0 0-45 0 0,0 0-44 0 0,0 0-54 0 0,-1 0-66 0 0,-2 0-75 0 0,14 0 42 0 0,0 0-38 0 0,0 0-360 0 0,1 0 81 0 0,-1-1-52 0 0,-1 0-704 0 0,-2-3-627 0 0,-4-5-925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4:44.3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14832 0 0,'0'0'332'0'0,"0"0"50"0"0,0 0 25 0 0,0 0-171 0 0,0 0-112 0 0,0 0-84 0 0,0 0-43 0 0,0 0-28 0 0,0 0-34 0 0,0 0-137 0 0,0 0 47 0 0,0 0-40 0 0,0 0-44 0 0,0 0-42 0 0,0 0-37 0 0,0 0-35 0 0,0 0-232 0 0,0 0-55 0 0,0 0-760 0 0,0 0-594 0 0,0 0-1130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4:44.5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16 13216 0 0,'0'0'298'0'0,"0"0"46"0"0,0 0 22 0 0,0 0-156 0 0,0 0-102 0 0,0 0 68 0 0,0 0-58 0 0,0 0 120 0 0,0 0 218 0 0,0 0 22 0 0,0 0-211 0 0,0 0-148 0 0,0 0-96 0 0,0 0-39 0 0,0-1-28 0 0,-1 1-34 0 0,1-1-146 0 0,-1 1 61 0 0,1-1-39 0 0,-1 0-75 0 0,-1 0-50 0 0,0-1-338 0 0,0 0-108 0 0,0 0-82 0 0,0 0-58 0 0,0 0-1074 0 0,2 2-1130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4:42.7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1 9328 0 0,'0'0'208'0'0,"0"0"33"0"0,0 0 15 0 0,0 2 31 0 0,0 1-261 0 0,0-1 33 0 0,0 4 141 0 0,0 2 116 0 0,0 11 516 0 0,0-12-595 0 0,0 0-91 0 0,0-1-84 0 0,-2 4 38 0 0,-3 2 4 0 0,-2 1 0 0 0,6 0-6 0 0,0 3-7 0 0,0 7 84 0 0,1-18-117 0 0,0 0 1 0 0,0 0-1 0 0,1 0 1 0 0,-1 0-1 0 0,1-1 1 0 0,1 3-59 0 0,2 4 85 0 0,3 6 80 0 0,-6-9-70 0 0,0 2 35 0 0,-2-1-32 0 0,1 11 96 0 0,3-4 18 0 0,2-6-121 0 0,1 8 55 0 0,-4 0 33 0 0,-2-11-108 0 0,1 1 0 0 0,0 0 1 0 0,0 0-1 0 0,1 1-71 0 0,10 34 233 0 0,-1-8-79 0 0,-6-7-26 0 0,0-13-41 0 0,-4-12-70 0 0,1 0 0 0 0,-1 0 0 0 0,0 0 0 0 0,-1 0 0 0 0,1 1 0 0 0,0-1 0 0 0,-1 0 1 0 0,0 2-18 0 0,2 13 83 0 0,4-2-23 0 0,0-2-11 0 0,-5 1 16 0 0,-1-14-64 0 0,0 0 0 0 0,0 0 0 0 0,0-1-1 0 0,0 1 1 0 0,0 0 0 0 0,0 0 0 0 0,0 0 0 0 0,0-1 0 0 0,0 1 0 0 0,0 0 0 0 0,1 0 0 0 0,-1 0 0 0 0,0-1 0 0 0,1 1-1 0 0,-1 0 1 0 0,0 0 0 0 0,1-1 0 0 0,-1 1 0 0 0,1 0 0 0 0,-1-1 0 0 0,1 1 0 0 0,0 0-1 0 0,-1 0 0 0 0,1-1-1 0 0,-1 1 1 0 0,1-1 0 0 0,0 1 0 0 0,-1 0-1 0 0,1 0 1 0 0,-1-1 0 0 0,0 1 0 0 0,1 0-1 0 0,-1 0 1 0 0,0 0 0 0 0,1 0 0 0 0,-1-1-1 0 0,0 2 1 0 0,3 14-39 0 0,-3 11-41 0 0,0-25-111 0 0,0-1-231 0 0,0-1-421 0 0,0 0-49 0 0,0 0-10 0 0</inkml:trace>
  <inkml:trace contextRef="#ctx0" brushRef="#br0" timeOffset="215.26">0 379 11000 0 0,'0'0'248'0'0,"0"0"34"0"0,0 0 21 0 0,0 0-34 0 0,0-1-202 0 0,3-1-39 0 0,9-11-17 0 0,-3 5 4 0 0,-3 4 40 0 0,25-11 804 0 0,-1 10 158 0 0,-18-2-669 0 0,10-4 248 0 0,-8 5-242 0 0,-1 3-125 0 0,-1 2-89 0 0,2 1 39 0 0,-3 0-85 0 0,9-3 36 0 0,-5-2-23 0 0,0 0 2 0 0,3 3-55 0 0,-12 2-125 0 0,1 0 49 0 0,15 0 81 0 0,-13 0-80 0 0,1 0-101 0 0,-5 0 7 0 0,0 0-44 0 0,1 0-78 0 0,-1 0-70 0 0,0 0-81 0 0,1 0-89 0 0,-1 0-96 0 0,0 0-107 0 0,0 0-115 0 0,0 0-123 0 0,7 0-1037 0 0,6 0-1110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4:40.8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288 167 5472 0 0,'0'0'124'0'0,"0"0"17"0"0,0 0 10 0 0,0-1-46 0 0,0-1 6 0 0,0-2 54 0 0,0-2 154 0 0,0 6-309 0 0,0 0 1 0 0,0 0-1 0 0,0 0 1 0 0,0 0-1 0 0,0 0 1 0 0,0 0-1 0 0,0 0 1 0 0,0-1 0 0 0,0 1-1 0 0,0 0 1 0 0,0 0-1 0 0,0 0 1 0 0,0 0-1 0 0,0 0 1 0 0,0 0-1 0 0,0 0 1 0 0,0 0-1 0 0,0 0 1 0 0,0 0-1 0 0,0-1 1 0 0,0 1-1 0 0,0 0 1 0 0,0 0-1 0 0,0 0 1 0 0,0 0-1 0 0,0 0 1 0 0,0 0 0 0 0,0 0-1 0 0,0 0 1 0 0,0 0-1 0 0,0 0 1 0 0,0 0-1 0 0,0 0 1 0 0,0 0-1 0 0,0 0 1 0 0,-1 0-1 0 0,1 0 1 0 0,0 0-1 0 0,0-1 1 0 0,0 1-1 0 0,0 0 1 0 0,0 0-1 0 0,0 0 1 0 0,0 0-1 0 0,0 0 1 0 0,0 0 0 0 0,0 0-1 0 0,-1 0 1 0 0,1 0-1 0 0,0 0 1 0 0,0 0-1 0 0,0 0 1 0 0,0 0-1 0 0,0 0 1 0 0,0 1-1 0 0,0-1 1 0 0,0 0-11 0 0,-4-1 166 0 0,1 1 64 0 0,-6-5 691 0 0,5 3-583 0 0,3 1-209 0 0,-1-1-39 0 0,1 1-49 0 0,0 0-55 0 0,-1 0 331 0 0,0 0-73 0 0,1 0-62 0 0,-1 0-53 0 0,0 1-29 0 0,0 0-44 0 0,-3 1 23 0 0,4-1-14 0 0,0 1 58 0 0,-7-3 270 0 0,-8-5 653 0 0,11 5-731 0 0,1 0-39 0 0,-1 0-58 0 0,0 1-74 0 0,0-1 400 0 0,-5-5-241 0 0,-11 2 220 0 0,-2 4 1 0 0,7 1-221 0 0,-2 0-44 0 0,16 0-234 0 0,1 0 0 0 0,-1 0 1 0 0,1 1-1 0 0,-1-1 0 0 0,1 0 1 0 0,-1 1-1 0 0,1-1 1 0 0,0 1-1 0 0,-1-1 0 0 0,0 1-25 0 0,-9 8 175 0 0,8-7-76 0 0,0-1-47 0 0,-6-1-26 0 0,6-1-1 0 0,3 1-22 0 0,0 0 0 0 0,-1 0 0 0 0,1 0 0 0 0,-1 0 0 0 0,1 0 1 0 0,-1 0-1 0 0,1 0 0 0 0,-1 0 0 0 0,1 0 0 0 0,-1 0 0 0 0,1 0 0 0 0,-1 0 0 0 0,1 0 0 0 0,-1 1 0 0 0,1-1 0 0 0,0 0 0 0 0,-1 0 0 0 0,1 0 0 0 0,-1 1 0 0 0,1-1 0 0 0,-1 0 0 0 0,1 1 1 0 0,0-1-1 0 0,-1 0 0 0 0,1 1 0 0 0,0-1 0 0 0,-1 0 0 0 0,1 1 0 0 0,0-1 0 0 0,0 0 0 0 0,-1 1 0 0 0,1 0-3 0 0,-4 5 36 0 0,-9-1-24 0 0,12-4-12 0 0,0-1 0 0 0,0 1 0 0 0,0 0 0 0 0,0 0 0 0 0,0 0 0 0 0,0 0 0 0 0,0 0 0 0 0,0 0 0 0 0,0 0 0 0 0,0 0 0 0 0,1 0 0 0 0,-1 1 0 0 0,-15 31 0 0 0,14-13 0 0 0,2-13 0 0 0,3 7-17 0 0,7 0-72 0 0,-7-8-11 0 0,-3 3 82 0 0,-1-7 4 0 0,1 0 9 0 0,0 0-1 0 0,1 0 1 0 0,-1-1-1 0 0,0 1 1 0 0,1 0-1 0 0,-1-1 1 0 0,1 1-1 0 0,-1 0 0 0 0,1-1 1 0 0,1 2 5 0 0,0 0-20 0 0,0 1-1 0 0,1-1 1 0 0,-1 0 0 0 0,1 0-1 0 0,0 0 1 0 0,0-1 0 0 0,2 2 20 0 0,25 16-131 0 0,-13-11 95 0 0,-5-4-33 0 0,-10-2 56 0 0,4 4 9 0 0,17-2 4 0 0,-11 1-4 0 0,-11-5 0 0 0,1-1-1 0 0,-1 1 1 0 0,0 0 0 0 0,1 0-1 0 0,-1-1 1 0 0,1 1 0 0 0,-1-1-1 0 0,1 0 1 0 0,-1 1 0 0 0,1-1-1 0 0,-1 0 1 0 0,1 0 0 0 0,-1 0 4 0 0,1 0-1 0 0,-1 0 0 0 0,1 1 0 0 0,-1-1 0 0 0,1 0 0 0 0,-1 1 0 0 0,1-1 0 0 0,-1 0 0 0 0,1 1 0 0 0,-1 0 0 0 0,0-1 0 0 0,1 1 0 0 0,-1 0 0 0 0,0 0 1 0 0,12 5 1 0 0,10-1-1 0 0,-13 5 0 0 0,0-7 0 0 0,-9-3 0 0 0,0 0 0 0 0,-1 0 0 0 0,1 1 0 0 0,0-1 0 0 0,0 0 0 0 0,0 1 0 0 0,0-1 0 0 0,0 0 0 0 0,-1 1 0 0 0,1-1 0 0 0,0 1 0 0 0,0-1 0 0 0,-1 1 0 0 0,1 0 0 0 0,0-1 0 0 0,-1 1 0 0 0,1-1 0 0 0,-1 1 0 0 0,1 0 0 0 0,-1 0 0 0 0,1-1 0 0 0,-1 1 0 0 0,1 0 0 0 0,-1 0 0 0 0,0 0 0 0 0,1 0 0 0 0,0 2 0 0 0,2 0 0 0 0,-1 0 0 0 0,0-1 0 0 0,1 1 0 0 0,-1 0 0 0 0,1-1 0 0 0,0 0 0 0 0,0 1 0 0 0,2 0 0 0 0,-4-2 0 0 0,0-1 0 0 0,0 0 0 0 0,0 1 0 0 0,-1-1 0 0 0,1 1 0 0 0,0-1 0 0 0,0 1 0 0 0,-1-1 0 0 0,1 1 0 0 0,0-1 0 0 0,-1 1 0 0 0,1 0 0 0 0,0-1 0 0 0,-1 1 0 0 0,1 0 0 0 0,-1 0 0 0 0,0-1 0 0 0,1 1 0 0 0,-1 0 0 0 0,1 0 0 0 0,-1 0 0 0 0,0-1 0 0 0,0 1 0 0 0,1 0 0 0 0,-1 0 0 0 0,0 0 0 0 0,3 9 0 0 0,7 0 0 0 0,-6 10 13 0 0,-5 23 71 0 0,0-20-43 0 0,1-5 40 0 0,0-5-46 0 0,0-6-7 0 0,0 0 52 0 0,-2-4-21 0 0,-8 7-32 0 0,4-7 46 0 0,-3-4-62 0 0,9 1-3 0 0,-13 1 40 0 0,10-1-28 0 0,1 0 0 0 0,-1 1 0 0 0,0-1 0 0 0,0 0 0 0 0,1-1 0 0 0,-1 1 0 0 0,0 0 0 0 0,1-1 0 0 0,-1 1 0 0 0,0-1 0 0 0,0 0-20 0 0,-2-9 72 0 0,-6 2-12 0 0,-5-2-48 0 0,-15-20-116 0 0,22 19-13 0 0,-7-18-277 0 0,14 23 329 0 0,-1-1-51 0 0,2-2-99 0 0,1 0-79 0 0,1 0-53 0 0,-1-2-181 0 0,0-4-172 0 0</inkml:trace>
  <inkml:trace contextRef="#ctx0" brushRef="#br0" timeOffset="351.89">530 197 8840 0 0,'0'0'197'0'0,"0"0"24"0"0,0 0 19 0 0,0 2-29 0 0,3 27-166 0 0,3-20-20 0 0,-2-6 30 0 0,-3-2 159 0 0,0 1-46 0 0,0 0-42 0 0,-1-1-33 0 0,0 3 31 0 0,0 1-40 0 0,-1-4-29 0 0,1 0 39 0 0,3 12 366 0 0,2-3-93 0 0,0-2-122 0 0,-2-2-33 0 0,2 4 65 0 0,2 4 40 0 0,-6-12-270 0 0,-1-1 0 0 0,1 1 1 0 0,-1 0-1 0 0,0-1 0 0 0,1 1 0 0 0,-1 0 0 0 0,0-1 0 0 0,0 1 0 0 0,0 0 0 0 0,0 0 0 0 0,0 0-47 0 0,-1 10 249 0 0,4 0-76 0 0,2-4-84 0 0,-4-7-70 0 0,0 1 0 0 0,-1-1-1 0 0,1 0 1 0 0,0 1-1 0 0,0-1 1 0 0,-1 1-1 0 0,1-1 1 0 0,-1 1 0 0 0,1-1-1 0 0,-1 1 1 0 0,0 0-1 0 0,0-1 1 0 0,1 1 0 0 0,-1 0-19 0 0,2 10 123 0 0,4-2-80 0 0,-2-2-41 0 0,-1 4-14 0 0,-3-9-50 0 0,0-3 6 0 0,0 0-66 0 0,0 0-75 0 0,0 0 56 0 0,0 0-32 0 0,0 0-36 0 0,0 0-34 0 0,0 0-332 0 0,0 0 78 0 0,0 0-47 0 0,0 0-643 0 0,0 0-506 0 0,0 0-964 0 0</inkml:trace>
  <inkml:trace contextRef="#ctx0" brushRef="#br0" timeOffset="352.89">576 0 11256 0 0,'0'0'256'0'0,"0"0"34"0"0,0 0 21 0 0,0 0-35 0 0,0 0-169 0 0,0 0-124 0 0,0 0-29 0 0,0 0-36 0 0,0 0-19 0 0,0 0-35 0 0,0 0-41 0 0,0 0-46 0 0,0 0-48 0 0,0 0-47 0 0,0 0-40 0 0,0 0-35 0 0,0 0-119 0 0,0 0-35 0 0,0 0-1216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4:39.0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10104 0 0,'0'0'230'0'0,"0"0"30"0"0,0 0 19 0 0,0 1-118 0 0,0 1-83 0 0,0 6-33 0 0,0 12 10 0 0,0-2 268 0 0,0 24 567 0 0,2-31-687 0 0,4 1 17 0 0,0 0-5 0 0,-4-2-22 0 0,-1 1-1 0 0,5 1 28 0 0,0 0 2 0 0,-4-1-24 0 0,-1 10 96 0 0,2 1-51 0 0,2 2 3 0 0,5 12 81 0 0,-2-3-13 0 0,-5-17-166 0 0,-3 0-34 0 0,0-2-46 0 0,2 0-37 0 0,3 2-18 0 0,-3-10-2 0 0,0 1 1 0 0,-1-1-1 0 0,0 0 0 0 0,0 1 1 0 0,0-1-1 0 0,-1 1-11 0 0,0-1 11 0 0,0 27 76 0 0,0-1 40 0 0,0 116 621 0 0,0-95-582 0 0,0-40-149 0 0,0-11-65 0 0,0-2-80 0 0,0 0-137 0 0,0 0-20 0 0,0 0 100 0 0,0 0 26 0 0,0 0-48 0 0,0 0-166 0 0,0-2-313 0 0,0-2 395 0 0,0 2 153 0 0,0 1-34 0 0,0-1-4 0 0,0 1-35 0 0,0-1-41 0 0,0 1-44 0 0,0-1-48 0 0,0 1-46 0 0,0-1-39 0 0,0 1-36 0 0,0-1-132 0 0,0 0-34 0 0,0-3-1383 0 0</inkml:trace>
  <inkml:trace contextRef="#ctx0" brushRef="#br0" timeOffset="526.47">76 184 7312 0 0,'0'0'165'0'0,"0"-3"22"0"0,0 0-142 0 0,0 2-8 0 0,0-2 13 0 0,0-4 50 0 0,0-7 76 0 0,0 5-156 0 0,-2 3 54 0 0,0 3 44 0 0,-1-1-19 0 0,0 0-15 0 0,2 1 7 0 0,0 1 26 0 0,0-1 50 0 0,0 0 20 0 0,0 0 52 0 0,1-1 58 0 0,0 0 67 0 0,0-4 70 0 0,0-8 371 0 0,3 1-38 0 0,-2 13-652 0 0,0-1 1 0 0,1 1 0 0 0,-1 0 0 0 0,0-1 0 0 0,1 1-1 0 0,0 0 1 0 0,-1 0 0 0 0,3-1-116 0 0,6-7 395 0 0,-8 7-108 0 0,-1 1-104 0 0,0-1-67 0 0,-1-1-58 0 0,0 0-15 0 0,1 2 47 0 0,7-7 159 0 0,-6 8-195 0 0,0 0-1 0 0,-1 0 1 0 0,1 0-1 0 0,0 1 1 0 0,0-1-1 0 0,0 1 1 0 0,0-1-1 0 0,0 1 1 0 0,1-1-54 0 0,21 1 505 0 0,-6 0-215 0 0,-8 1-140 0 0,0-1-43 0 0,34 2 221 0 0,-21 3-227 0 0,-4 3-93 0 0,-15-5-6 0 0,0-1 0 0 0,-1 0 0 0 0,1-1 0 0 0,0 1 0 0 0,0-1 0 0 0,4 2-2 0 0,-5-3-1 0 0,-1 1 1 0 0,1 0 0 0 0,0 0 0 0 0,-1 0 0 0 0,1 0 0 0 0,-1 0 0 0 0,1 1 0 0 0,-1-1 0 0 0,0 1 0 0 0,0-1 0 0 0,1 1 0 0 0,-1 0 0 0 0,5 6 0 0 0,-2-3 0 0 0,-1-1 0 0 0,1 0 0 0 0,-1 0 0 0 0,4 2 0 0 0,-2-3 0 0 0,-4-1 1 0 0,1 0 0 0 0,-1 0 0 0 0,1 0 0 0 0,-1 0 0 0 0,0 0 0 0 0,0 1 0 0 0,0-1 0 0 0,0 0-1 0 0,0 1 1 0 0,0 0 0 0 0,1 1-1 0 0,19 22 43 0 0,-18-22-41 0 0,0 0 0 0 0,-1 1-1 0 0,1 0 1 0 0,-1-1 0 0 0,0 1 0 0 0,-1 0 0 0 0,2 3-2 0 0,0 0 8 0 0,-1 3 32 0 0,-3 23-17 0 0,-1-19 21 0 0,1-13-39 0 0,0-1 0 0 0,0 1 0 0 0,0-1 1 0 0,-1 1-1 0 0,1 0 0 0 0,-1-1 0 0 0,1 1 0 0 0,-1-1 1 0 0,1 1-1 0 0,-1-1 0 0 0,0 0 0 0 0,0 1 0 0 0,1-1 1 0 0,-1 0-1 0 0,0 1 0 0 0,-1-1-5 0 0,-3 7-9 0 0,1-2 9 0 0,3-4 0 0 0,-1 0 0 0 0,1 0 0 0 0,0 0 0 0 0,-1 0 0 0 0,1-1 0 0 0,-1 1 0 0 0,1 0 0 0 0,-1-1 0 0 0,0 0 0 0 0,0 1 0 0 0,0-1 0 0 0,1 0 0 0 0,-1 0 0 0 0,-2 1 0 0 0,0 0 1 0 0,1 1-1 0 0,0-1 0 0 0,0 1 0 0 0,0 0 0 0 0,0 0 0 0 0,0 0 0 0 0,1 0 0 0 0,-1 0 0 0 0,1 1 0 0 0,-1 1 0 0 0,-13 16-12 0 0,-27 12-64 0 0,30-22 25 0 0,-4 1 22 0 0,-1 0-1 0 0,6-1-20 0 0,-5 6 11 0 0,12-11 28 0 0,0 0 1 0 0,-1 0 0 0 0,0-1 0 0 0,0 1 0 0 0,0-1 0 0 0,-4 2 10 0 0,-20 8-74 0 0,17-13 8 0 0,11-2-17 0 0,2 0-10 0 0,2 0 13 0 0,2 0 67 0 0,-2 1 12 0 0,1-1-1 0 0,-1 0 0 0 0,0 0 0 0 0,0-1 1 0 0,1 1-1 0 0,-1 0 0 0 0,0-1 0 0 0,0 1 1 0 0,2-1 1 0 0,11-8-46 0 0,-9 5 41 0 0,1 0 0 0 0,0 1 1 0 0,6-3 4 0 0,12 1-12 0 0,-5-5-36 0 0,8 5 36 0 0,-12 1 12 0 0,-10 2 0 0 0,0 0 0 0 0,0 1 0 0 0,1 0 0 0 0,-1 0 0 0 0,1 0 0 0 0,-1 1 0 0 0,9-1 0 0 0,-9 1 0 0 0,0 0 0 0 0,0 0 0 0 0,0 0 0 0 0,1 1 0 0 0,-1 0 0 0 0,0 0 0 0 0,14 9 0 0 0,6-5 0 0 0,-6 5 0 0 0,-8-7 0 0 0,-10-2 0 0 0,1-1 0 0 0,-1 1 0 0 0,0-1 0 0 0,0 1 0 0 0,0 0 0 0 0,0 0 0 0 0,1 0 0 0 0,-1 0 0 0 0,-1 0 0 0 0,1 0 0 0 0,0 0 0 0 0,0 1 0 0 0,0-1 0 0 0,0 1 0 0 0,38 28 0 0 0,-30-15 0 0 0,-1-7 0 0 0,-7-7 1 0 0,0 1 0 0 0,-1-1 0 0 0,1 1 0 0 0,0 0 0 0 0,0 0-1 0 0,-1-1 1 0 0,0 1 0 0 0,1 0 0 0 0,-1 0 0 0 0,0 1 0 0 0,1 0-1 0 0,23 27 64 0 0,-22-24-42 0 0,0 1 0 0 0,-1-1-1 0 0,0 1 1 0 0,0 0 0 0 0,0 0 0 0 0,-1 0-1 0 0,0 0 1 0 0,0 2-22 0 0,0 36 193 0 0,-1-32-122 0 0,0-12-66 0 0,-1 1 0 0 0,1 0 0 0 0,0-1 0 0 0,0 1 1 0 0,-1-1-1 0 0,1 1 0 0 0,-1-1 0 0 0,1 1 1 0 0,-1-1-1 0 0,0 1 0 0 0,1-1 0 0 0,-1 1 1 0 0,0-1-1 0 0,0 0-5 0 0,-4 7 15 0 0,1 3 31 0 0,3-10-43 0 0,1 0-1 0 0,0 0 1 0 0,-1 0 0 0 0,1 0 0 0 0,-1 0-1 0 0,1 0 1 0 0,-1 0 0 0 0,0 0 0 0 0,1 0-1 0 0,-1 0 1 0 0,0-1 0 0 0,0 1 0 0 0,1 0-1 0 0,-1 0 1 0 0,0 0 0 0 0,0-1 0 0 0,0 1 0 0 0,-1 0-3 0 0,-2 1 17 0 0,3-2-12 0 0,0 1 0 0 0,1-1 0 0 0,-1 0 0 0 0,1 0 0 0 0,-1 1 0 0 0,0-1 0 0 0,1 0 0 0 0,-1 1 0 0 0,1-1 0 0 0,-1 1 0 0 0,1-1 0 0 0,-1 1 0 0 0,1-1 0 0 0,0 1 0 0 0,-1-1 0 0 0,1 1 0 0 0,-1-1 0 0 0,1 1 0 0 0,0-1 1 0 0,0 1-1 0 0,-1 0 0 0 0,1 0-5 0 0,-2 3 15 0 0,-1-1 2 0 0,1 0-1 0 0,-1-1 0 0 0,0 1 0 0 0,0-1 1 0 0,0 0-1 0 0,0 0 0 0 0,-1 0 0 0 0,1 0 1 0 0,0 0-1 0 0,-4 0-16 0 0,1 1 19 0 0,3-2-18 0 0,0 0 0 0 0,1 0 0 0 0,-1-1 1 0 0,0 1-1 0 0,0-1 0 0 0,0 0 0 0 0,0 0 0 0 0,1 0 1 0 0,-1 0-1 0 0,0 0 0 0 0,-1-1-1 0 0,-4 1 9 0 0,-21 0 49 0 0,-35 0-56 0 0,60 0-2 0 0,1-1 0 0 0,0 1 0 0 0,-1 0 0 0 0,1-1 0 0 0,0 0 0 0 0,-1 0-1 0 0,1 0 1 0 0,0 0 0 0 0,-1-1 0 0 0,-10-3-23 0 0,-11 0-107 0 0,14 1 101 0 0,7 2-22 0 0,0 0-42 0 0,1 1-26 0 0,0-1-45 0 0,0 0-54 0 0,0 1-59 0 0,1-1-6 0 0,-1 0-52 0 0,1 1-55 0 0,0-1-60 0 0,0 1-64 0 0,0-1-69 0 0,0 0-73 0 0,0 0-77 0 0,-4-4-1223 0 0,-3-3-1110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4:48.3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61 6768 0 0,'0'0'149'0'0,"0"0"23"0"0,0 0 12 0 0,2 0-25 0 0,11-3-127 0 0,-5-3-17 0 0,-4 2 39 0 0,-4 4-54 0 0,5-4 290 0 0,-2 1-109 0 0,-1 0-65 0 0,1 1-44 0 0,-2 1-8 0 0,1-1 25 0 0,0 0 382 0 0,-2 2-15 0 0,3 0-68 0 0,7 0-32 0 0,-10 0-350 0 0,0 0 0 0 0,0 0 0 0 0,0 0 0 0 0,0 0 1 0 0,0 0-1 0 0,0 0 0 0 0,0 0 0 0 0,0 0 0 0 0,0 0 0 0 0,1 0 1 0 0,-1 0-1 0 0,0 0 0 0 0,0 0 0 0 0,0 0 0 0 0,0 0 1 0 0,0 0-1 0 0,0 0 0 0 0,0 0 0 0 0,0 0 0 0 0,0 0 0 0 0,0 0 1 0 0,0 0-1 0 0,1-1 0 0 0,-1 1 0 0 0,0 0 0 0 0,0 0 0 0 0,0 0 1 0 0,0 0-1 0 0,0 0 0 0 0,0 0 0 0 0,0 0 0 0 0,0 0 0 0 0,0 0 1 0 0,0 0-1 0 0,0 0 0 0 0,0 0 0 0 0,0 0 0 0 0,0 0 1 0 0,0-1-1 0 0,0 1 0 0 0,0 0 0 0 0,0 0 0 0 0,0 0 0 0 0,0 0 1 0 0,0 0-1 0 0,0 0 0 0 0,0 0 0 0 0,0 0 0 0 0,0 0 0 0 0,0 0 1 0 0,0 0-1 0 0,0-1 0 0 0,0 1 0 0 0,0 0 0 0 0,0 0 1 0 0,0 0-1 0 0,0 0-6 0 0,0-10 350 0 0,0 7-6 0 0,0 3-6 0 0,3 0-2 0 0,-2 0-289 0 0,0 1 0 0 0,1-1 1 0 0,-1 0-1 0 0,1 0 0 0 0,-1 1 1 0 0,0-1-1 0 0,0 1 1 0 0,1-1-1 0 0,-1 1 0 0 0,0 0 1 0 0,0-1-1 0 0,1 1-47 0 0,2 3 112 0 0,0-1-106 0 0,-2 0 148 0 0,-2-1-28 0 0,0 11-90 0 0,0-1 23 0 0,-1 1 42 0 0,-4-10-68 0 0,-1 1 30 0 0,-9 22 95 0 0,10-21-98 0 0,-8 5-48 0 0,-2-8-12 0 0,14-2 0 0 0,1 0 0 0 0,-1 0 0 0 0,0 0 0 0 0,0 0 0 0 0,0 0 0 0 0,0 0 0 0 0,1 0 0 0 0,-1 0 0 0 0,0 1 0 0 0,0-1 0 0 0,1 0 0 0 0,-1 0 0 0 0,0 1 0 0 0,0-1 0 0 0,0 1 0 0 0,-4 9 0 0 0,5-10 1 0 0,-1 1 1 0 0,0-1 0 0 0,0 0-1 0 0,1 1 1 0 0,-1-1 0 0 0,0 0 0 0 0,0 0-1 0 0,0 0 1 0 0,1 0 0 0 0,-1 1-1 0 0,0-1 1 0 0,0 0 0 0 0,0 0 0 0 0,0-1-2 0 0,-12 1 122 0 0,13 0-119 0 0,0 0 0 0 0,0 0 0 0 0,0 0-1 0 0,0 1 1 0 0,0-1 0 0 0,0 0 0 0 0,0 0-1 0 0,-1 0 1 0 0,1 0 0 0 0,0 0 0 0 0,0 0-1 0 0,0 0 1 0 0,0 0 0 0 0,0 0 0 0 0,0 0-1 0 0,0 0 1 0 0,0 0 0 0 0,0-1 0 0 0,0 1-1 0 0,-1 0 1 0 0,1 0 0 0 0,0 0 0 0 0,0 0-1 0 0,0 0 1 0 0,0 0 0 0 0,0 0 0 0 0,0 0 0 0 0,0 0-1 0 0,0 0 1 0 0,0 0 0 0 0,0 0 0 0 0,0 0-1 0 0,0 0 1 0 0,0 0 0 0 0,0 0 0 0 0,0 0-1 0 0,0-1 1 0 0,0 1 0 0 0,-1 0 0 0 0,1 0-1 0 0,0 0 1 0 0,0 0 0 0 0,0 0 0 0 0,0 0-1 0 0,0 0 1 0 0,0 0 0 0 0,0 0 0 0 0,0 0-1 0 0,0 0 1 0 0,0-1 0 0 0,0 1 0 0 0,0 0 0 0 0,0 0-1 0 0,0 0 1 0 0,1 0 0 0 0,-1 0 0 0 0,0 0-3 0 0,0-10 160 0 0,0 10-158 0 0,0 0 0 0 0,0 0 1 0 0,0-1-1 0 0,0 1 0 0 0,0 0 1 0 0,0 0-1 0 0,0 0 0 0 0,0 0 1 0 0,0 0-1 0 0,0 0 0 0 0,0 0 1 0 0,0 0-1 0 0,0 0 0 0 0,0 0 1 0 0,0 0-1 0 0,0-1 0 0 0,0 1 1 0 0,0 0-1 0 0,0 0 0 0 0,0 0 1 0 0,0 0-1 0 0,0 0 0 0 0,0 0 1 0 0,0 0-1 0 0,-1 0 0 0 0,1 0 1 0 0,0 0-1 0 0,0 0 0 0 0,0 0 1 0 0,0-1-1 0 0,0 1 0 0 0,0 0 1 0 0,0 0-1 0 0,0 0 0 0 0,0 0 1 0 0,0 0-1 0 0,0 0 0 0 0,0 0 1 0 0,0 0-1 0 0,0 0 0 0 0,-1 0 1 0 0,1 0-1 0 0,0 0 0 0 0,0 0 1 0 0,0 0-1 0 0,0 0 1 0 0,0 0-1 0 0,0 0 0 0 0,0 0 1 0 0,0 0-1 0 0,0 0 0 0 0,0 0 1 0 0,-1 0-1 0 0,1 0 0 0 0,0 0 1 0 0,0 0-1 0 0,0 0-2 0 0,-10-2 27 0 0,10 1-29 0 0,-1 0 0 0 0,1 1 0 0 0,0-1 0 0 0,-1 0 1 0 0,1 0-1 0 0,0 0 0 0 0,0 1 0 0 0,0-1 0 0 0,-1 0 0 0 0,1 0 1 0 0,0 0-1 0 0,0 1 0 0 0,0-1 0 0 0,1-1 2 0 0,-2-7-57 0 0,1-15-196 0 0,1 18 207 0 0,1 2 54 0 0,8-1 46 0 0,-5-5-1 0 0,2 6-34 0 0,-3 0 32 0 0,-2-3 38 0 0,0 2 41 0 0,-1 4-114 0 0,1 0 0 0 0,-1-1 0 0 0,0 1 0 0 0,1 0 0 0 0,-1 0 0 0 0,1 0 0 0 0,-1 1 0 0 0,1-1-1 0 0,0 0 1 0 0,-1 1 0 0 0,1-1 0 0 0,-1 0 0 0 0,1 1 0 0 0,0 0 0 0 0,0-1-16 0 0,-1 1 2 0 0,-1 0 0 0 0,0 1 0 0 0,0-1-1 0 0,0 0 1 0 0,0 0 0 0 0,0 0 0 0 0,0 0 0 0 0,0 0 0 0 0,0 0 0 0 0,0 0-1 0 0,0 0 1 0 0,0 0 0 0 0,1 0 0 0 0,-1 0 0 0 0,0 0 0 0 0,0 0 0 0 0,0 0 0 0 0,0 0-1 0 0,0 0 1 0 0,0-1 0 0 0,0 1 0 0 0,0 0 0 0 0,0 0 0 0 0,0 0 0 0 0,0 0 0 0 0,1 0-1 0 0,-1 0 1 0 0,0 0 0 0 0,0 0 0 0 0,0 0 0 0 0,0 0 0 0 0,0 0 0 0 0,0 0 0 0 0,0 0-1 0 0,0 0 1 0 0,0 0 0 0 0,0 0 0 0 0,0-1 0 0 0,0 1 0 0 0,0 0 0 0 0,0 0-1 0 0,0 0 1 0 0,0 0 0 0 0,0 0 0 0 0,0 0 0 0 0,0 0 0 0 0,0 0 0 0 0,0 0 0 0 0,0 0-1 0 0,0-1 1 0 0,0 1 0 0 0,0 0 0 0 0,0 0 0 0 0,0 0 0 0 0,0 0 0 0 0,0 0 0 0 0,0 0-2 0 0,0-4 47 0 0,0 4-46 0 0,0 0 1 0 0,-1 0-1 0 0,1 0 1 0 0,0-1-1 0 0,0 1 1 0 0,0 0-1 0 0,0 0 1 0 0,0-1-1 0 0,0 1 1 0 0,0 0-1 0 0,0 0 1 0 0,0-1 0 0 0,0 1-1 0 0,0 0 1 0 0,1 0-1 0 0,-1 0 1 0 0,0-1-1 0 0,0 1 1 0 0,0 0-1 0 0,0 0 1 0 0,0 0-1 0 0,0-1 1 0 0,0 1-1 0 0,1 0 1 0 0,-1 0-1 0 0,0 0 1 0 0,0-1-1 0 0,0 1 1 0 0,0 0 0 0 0,1 0-1 0 0,-1 0 1 0 0,0 0-1 0 0,0 0 1 0 0,0 0-1 0 0,1-1-1 0 0,7 0 89 0 0,-1 0-3 0 0,3 1 37 0 0,-5 3-55 0 0,7 9-44 0 0,1 4 30 0 0,-11-1-1 0 0,-4 0-32 0 0,-11 0 22 0 0,1 0-32 0 0,7-2-1 0 0,-8-8 33 0 0,-2 5-32 0 0,0-8-11 0 0,14-2 0 0 0,0 0 0 0 0,0 0 0 0 0,1 0 0 0 0,-1 0 0 0 0,0 0 0 0 0,0 0 0 0 0,0 0 0 0 0,0 0 0 0 0,1 0 0 0 0,-1-1 0 0 0,0 1 0 0 0,0 0 0 0 0,1-1 0 0 0,-2 1 0 0 0,-2-7-1 0 0,4 7 2 0 0,-1-1-1 0 0,1 1 1 0 0,0 0-1 0 0,0-1 0 0 0,0 1 1 0 0,-1 0-1 0 0,1-1 0 0 0,0 1 1 0 0,0 0-1 0 0,-1-1 0 0 0,1 1 1 0 0,0 0-1 0 0,-1 0 0 0 0,1-1 1 0 0,0 1-1 0 0,-1 0 0 0 0,1 0 1 0 0,0 0-1 0 0,-1 0 0 0 0,1-1 1 0 0,-1 1-1 0 0,1 0 0 0 0,0 0 1 0 0,-1 0-1 0 0,1 0 0 0 0,-1 0 1 0 0,1 0-1 0 0,0 0 1 0 0,-1 0-1 0 0,1 0 0 0 0,-1 0 0 0 0,1 0 1 0 0,0 0 0 0 0,0 0-1 0 0,0 0 1 0 0,0 0 0 0 0,0 0 0 0 0,0 0-1 0 0,0 0 1 0 0,-1 0 0 0 0,1 0 0 0 0,0 0-1 0 0,0 0 1 0 0,0 0 0 0 0,0 0 0 0 0,0 0-1 0 0,0 0 1 0 0,0 0 0 0 0,0 0 0 0 0,0 0-1 0 0,0 0 1 0 0,-1 0 0 0 0,1 0 0 0 0,0 0-1 0 0,0 0 1 0 0,0 0 0 0 0,0 0 0 0 0,0 0-1 0 0,0 0 1 0 0,0 0 0 0 0,0 0 0 0 0,0 0-1 0 0,0 0 1 0 0,0 0 0 0 0,0 0 0 0 0,0-1-1 0 0,0 1 1 0 0,0 0 0 0 0,0 0 0 0 0,0 0-1 0 0,-1 0 1 0 0,1 0 0 0 0,0 0 0 0 0,0 0-1 0 0,0 0 1 0 0,0 0 0 0 0,0 0 0 0 0,0 0-1 0 0,0-1 1 0 0,0 1 0 0 0,0 0 0 0 0,0 0-1 0 0,0 0 1 0 0,0 0 0 0 0,0 0 0 0 0,0 0-1 0 0,1 0 1 0 0,-1 0 0 0 0,0 0-1 0 0,0-28 11 0 0,0 27-11 0 0,-1 0 0 0 0,1 0 0 0 0,0 1 0 0 0,0-1 0 0 0,1 0 0 0 0,-1 0 0 0 0,0 0 0 0 0,0 1 0 0 0,0-1 0 0 0,0 0 0 0 0,1 0 0 0 0,-1 0 0 0 0,0 1 0 0 0,1-2 0 0 0,9-3 0 0 0,-8 1-4 0 0,-1 2 5 0 0,14-7 18 0 0,-3-1 55 0 0,-9 8-4 0 0,-3 2-6 0 0,2 0 2 0 0,9 2 12 0 0,-6 8-12 0 0,5-5-42 0 0,-10-4-21 0 0,0 0 0 0 0,1-1 0 0 0,-1 1 0 0 0,0 0 0 0 0,1 0 0 0 0,-1-1 1 0 0,0 1-1 0 0,0 0 0 0 0,0 0 0 0 0,0 0 0 0 0,0 0 0 0 0,0-1 0 0 0,0 1 0 0 0,0 1-3 0 0,3 13 11 0 0,2-7-9 0 0,1 3-4 0 0,-5 3 55 0 0,0-9-44 0 0,-2 4 12 0 0,-11 7 24 0 0,7-6-45 0 0,-5-5 10 0 0,5 5 33 0 0,-6-7-22 0 0,-1-3 28 0 0,11 1-37 0 0,-1-1-1 0 0,0 0 1 0 0,0 0-1 0 0,0 0 1 0 0,0 0-1 0 0,0 0 1 0 0,0-1-1 0 0,0 1 1 0 0,0 0-1 0 0,0-1-11 0 0,0 0 4 0 0,0 0-1 0 0,0 0 1 0 0,0 0-1 0 0,0-1 1 0 0,1 1-1 0 0,-1 0 1 0 0,0-1-1 0 0,0 0-3 0 0,-4-2 30 0 0,1 1-14 0 0,4-10 82 0 0,0 9-73 0 0,1 4-18 0 0,13-24 31 0 0,-11 9-54 0 0,-2 14 12 0 0,0 1 0 0 0,0-1 1 0 0,0 0-1 0 0,0 0 0 0 0,0 0 0 0 0,0 1 0 0 0,1-1 0 0 0,-1 0 0 0 0,0 0 1 0 0,0 0-1 0 0,1 1 0 0 0,-1-1 0 0 0,0 0 0 0 0,1 0 0 0 0,-1 0 4 0 0,10-4-14 0 0,-5-5 24 0 0,-1 9 4 0 0,-1 0 1 0 0,5-14 10 0 0,-7 13-26 0 0,0 1 0 0 0,-1 0 0 0 0,1 0 0 0 0,0 0 0 0 0,0 0 0 0 0,0 0 0 0 0,0 0 0 0 0,0 0 1 0 0,0 1-1 0 0,0-1 0 0 0,0 0 0 0 0,1 0 1 0 0,13-8-54 0 0,-14 5 63 0 0,-2 2-7 0 0,1 0 20 0 0,3 4-1 0 0,9 8-10 0 0,-6-9-12 0 0,1-1 8 0 0,-2 4 40 0 0,5 6-26 0 0,-7-3 31 0 0,-3 1-49 0 0,-1-5 6 0 0,1-3-7 0 0,0 1 0 0 0,0 0 0 0 0,0-1 0 0 0,0 1 0 0 0,0 0 0 0 0,1-1 0 0 0,-1 1 0 0 0,0 0 0 0 0,0-1-1 0 0,0 1 1 0 0,0 0 0 0 0,1-1 0 0 0,-1 1 0 0 0,0-1 0 0 0,1 1 0 0 0,-1-1 0 0 0,0 1 0 0 0,1-1 0 0 0,-1 1 0 0 0,1-1 0 0 0,-1 1 0 0 0,1-1 0 0 0,-1 1 0 0 0,1-1-1 0 0,-1 0 1 0 0,1 1-2 0 0,0-1 0 0 0,-1 1 1 0 0,1-1-1 0 0,-1 0 0 0 0,1 1 0 0 0,-1-1 0 0 0,1 1 0 0 0,-1-1 0 0 0,0 1 0 0 0,1-1 1 0 0,-1 1-1 0 0,1-1 0 0 0,-1 1 0 0 0,0 0 0 0 0,0-1 0 0 0,1 1 0 0 0,-1-1 0 0 0,0 1 1 0 0,0 0-1 0 0,0-1 0 0 0,1 1 0 0 0,-1 0 0 0 0,0-1 0 0 0,0 1 0 0 0,0 0 0 0 0,0-1 1 0 0,0 1-2 0 0,-3 14 12 0 0,-7 0 32 0 0,7-2-22 0 0,3-9 1 0 0,1-4-20 0 0,-1 1 0 0 0,0 0 0 0 0,0-1 1 0 0,0 1-1 0 0,0 0 0 0 0,0-1 0 0 0,0 1 0 0 0,0 0 1 0 0,0-1-1 0 0,-1 1 0 0 0,1-1 0 0 0,0 1 0 0 0,0 0 1 0 0,0-1-1 0 0,-1 1 0 0 0,1-1 0 0 0,0 1 0 0 0,-1-1 0 0 0,1 1 1 0 0,0-1-1 0 0,-1 1 0 0 0,1-1 0 0 0,-1 1 0 0 0,1-1 1 0 0,-1 1-1 0 0,1-1 0 0 0,-1 0 0 0 0,0 1-2 0 0,-9 9 35 0 0,10-10-35 0 0,-1 0 0 0 0,1 1 1 0 0,0-1-1 0 0,-1 0 0 0 0,1 0 1 0 0,0 0-1 0 0,0 0 0 0 0,-1 1 1 0 0,1-1-1 0 0,0 0 0 0 0,-1 0 1 0 0,1 0-1 0 0,0 0 0 0 0,-1 0 1 0 0,1 0-1 0 0,0 0 0 0 0,-1 0 1 0 0,1 0-1 0 0,0 0 0 0 0,-1 0 1 0 0,1 0-1 0 0,0 0 0 0 0,-1 0 1 0 0,1-1-1 0 0,0 1 0 0 0,-1 0 1 0 0,1 0-1 0 0,0 0 0 0 0,0 0 1 0 0,-1-1-1 0 0,1 1 0 0 0,-5-10 43 0 0,-5 5-33 0 0,5-2-10 0 0,5 7 1 0 0,0 0-1 0 0,0-1 0 0 0,-1 1 1 0 0,1 0-1 0 0,0-1 0 0 0,0 1 1 0 0,-1 0-1 0 0,1-1 1 0 0,0 1-1 0 0,0 0 0 0 0,-1-1 1 0 0,1 1-1 0 0,0 0 0 0 0,-1 0 1 0 0,1-1-1 0 0,0 1 0 0 0,-1 0 1 0 0,1 0-1 0 0,0 0 0 0 0,-1 0 1 0 0,1 0-1 0 0,-1-1 0 0 0,1 1 1 0 0,0 0-1 0 0,-1 0 0 0 0,1 0 1 0 0,-1 0-1 0 0,1 0 0 0 0,0 0 1 0 0,-1 0-1 0 0,0 0 0 0 0,1 0 1 0 0,0 0 0 0 0,0 0-1 0 0,0 0 1 0 0,0 1 0 0 0,0-1 0 0 0,0 0-1 0 0,0 0 1 0 0,0 0 0 0 0,0 0 0 0 0,0 0-1 0 0,0 0 1 0 0,-1 0 0 0 0,1 0 0 0 0,0 0-1 0 0,0 0 1 0 0,0 0 0 0 0,0 0 0 0 0,0-1-1 0 0,0 1 1 0 0,0 0 0 0 0,0 0 0 0 0,0 0-1 0 0,0 0 1 0 0,0 0 0 0 0,0 0 0 0 0,-1 0-1 0 0,1 0 1 0 0,0 0 0 0 0,0 0 0 0 0,0 0-1 0 0,0 0 1 0 0,0 0 0 0 0,0 0 0 0 0,0 0-1 0 0,0 0 1 0 0,0 0 0 0 0,0-1 0 0 0,0 1-1 0 0,0 0 1 0 0,0 0 0 0 0,0 0 0 0 0,0 0-1 0 0,0 0 1 0 0,0 0 0 0 0,0 0 0 0 0,0 0-1 0 0,0 0 1 0 0,0 0 0 0 0,0 0 0 0 0,0-1-1 0 0,0 1 1 0 0,0 0 0 0 0,0 0 0 0 0,0 0-1 0 0,0 0 1 0 0,0 0 0 0 0,0 0-1 0 0,0-29 9 0 0,0 0 46 0 0,0 28-55 0 0,0 1 0 0 0,0-1 1 0 0,0 1-1 0 0,-1-1 0 0 0,1 1 0 0 0,0-1 1 0 0,0 1-1 0 0,0 0 0 0 0,0-1 1 0 0,1 1-1 0 0,-1-1 0 0 0,0 1 0 0 0,0-1 1 0 0,0 1-1 0 0,0-1 0 0 0,0 1 0 0 0,1-1 1 0 0,-1 1-1 0 0,0-1 0 0 0,0 1 0 0 0,1 0 1 0 0,-1-1-1 0 0,0 1 0 0 0,1-1 1 0 0,-1 1-1 0 0,0 0 0 0 0,1-1 0 0 0,-1 1 1 0 0,0 0-1 0 0,1 0 0 0 0,-1-1 0 0 0,1 1 1 0 0,-1 0-1 0 0,1 0 0 0 0,-1 0 1 0 0,0-1-1 0 0,1 1 0 0 0,-1 0 0 0 0,7-3 0 0 0,-6 3 0 0 0,0-1 0 0 0,0 0 0 0 0,1 0 0 0 0,-1 1 0 0 0,0-1 0 0 0,0 0 0 0 0,-1 0 0 0 0,1 0 0 0 0,0 0 0 0 0,0 0 0 0 0,0 0 0 0 0,0-1 0 0 0,-1 1 0 0 0,0 1 0 0 0,0 0 0 0 0,1-1 0 0 0,-1 1 0 0 0,0 0 0 0 0,0-1 0 0 0,0 1 0 0 0,0 0 0 0 0,1-1 0 0 0,-1 1 0 0 0,0 0 0 0 0,0-1 0 0 0,0 1 0 0 0,0-1 0 0 0,0 1 0 0 0,0 0 0 0 0,0-1 0 0 0,0 1 0 0 0,0-1 0 0 0,0 1 0 0 0,0 0 0 0 0,0-1 0 0 0,-1 1 0 0 0,1 0 0 0 0,0-1 0 0 0,0 1 0 0 0,0 0 0 0 0,0-1 0 0 0,-1 1 0 0 0,1 0 0 0 0,0-1 0 0 0,0 1 0 0 0,-1 0 0 0 0,1-1 0 0 0,0 1 0 0 0,0 0 0 0 0,-1 0 0 0 0,1 0 0 0 0,0-1 0 0 0,-1 1 0 0 0,1 0 0 0 0,0 0 0 0 0,-1 0 0 0 0,1-1 0 0 0,-4-2 0 0 0,4 2 0 0 0,1 1 0 0 0,-1-1 0 0 0,1 0 0 0 0,-1 0 0 0 0,1 1 0 0 0,-1-1 0 0 0,1 0 0 0 0,-1 1 0 0 0,1-1 0 0 0,0 1 0 0 0,-1-1 0 0 0,1 1 0 0 0,0-1 0 0 0,-1 1 0 0 0,1-1 0 0 0,0 1 0 0 0,14-3 0 0 0,-12 3 0 0 0,-3 0 0 0 0,1 0 0 0 0,0 0 0 0 0,-1 0 0 0 0,1 0 0 0 0,0 0 0 0 0,0 0 0 0 0,-1 1 0 0 0,1-1 0 0 0,0 0 0 0 0,-1 0 0 0 0,1 0 0 0 0,0 1 0 0 0,-1-1 0 0 0,1 0 0 0 0,0 1 0 0 0,-1-1 0 0 0,1 1 0 0 0,-1-1 0 0 0,1 0 0 0 0,-1 1 0 0 0,1-1 0 0 0,-1 1 0 0 0,1 0 0 0 0,-1-1 0 0 0,1 1 0 0 0,-1-1 0 0 0,0 1 0 0 0,9 8 0 0 0,-9-8 0 0 0,1-1 0 0 0,-1 1 0 0 0,1 0 0 0 0,-1 0 0 0 0,0 0 0 0 0,0-1 0 0 0,0 1 0 0 0,1 0 0 0 0,-1 0 0 0 0,0 0 0 0 0,0-1 0 0 0,0 1 0 0 0,0 0 0 0 0,0 1 0 0 0,-3 13 0 0 0,-12 12 0 0 0,11-25 1 0 0,1-1 0 0 0,-5 14 51 0 0,6-10-42 0 0,0-3-15 0 0,-5 4 25 0 0,-7 9 41 0 0,8-12-5 0 0,-3-4-42 0 0,8 1-8 0 0,-4 0 58 0 0,-5 0-62 0 0,8 0-76 0 0,2 0 9 0 0,-1 0-81 0 0,1-1-89 0 0,-1 1 67 0 0,0-1-40 0 0,0-1-231 0 0,-1 1-105 0 0,0-1-89 0 0,0 0-74 0 0,1 0-65 0 0,-1 1-41 0 0,0-1-1222 0 0,2 1-1159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4:59.2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77 8808 0 0,'0'0'197'0'0,"0"0"24"0"0,0 0 19 0 0,0 2-29 0 0,0 11-228 0 0,0 1 90 0 0,0-2 30 0 0,0-1 33 0 0,0 12 204 0 0,0-21-315 0 0,0-1 1 0 0,1 1-1 0 0,-1-1 0 0 0,0 1 1 0 0,0-1-1 0 0,1 1 1 0 0,-1-1-1 0 0,1 1 0 0 0,0-1 1 0 0,-1 1-1 0 0,1-1 1 0 0,0 1-1 0 0,0 0-25 0 0,5 8 206 0 0,-4 6 75 0 0,2 6 4 0 0,5-1 61 0 0,-6-10-179 0 0,-3 8 24 0 0,-1-17-164 0 0,1 1-1 0 0,0-1 1 0 0,-1 0-1 0 0,1 1 0 0 0,1-1 1 0 0,-1 1-1 0 0,0-1 1 0 0,0 0-1 0 0,1 1 1 0 0,0-1-1 0 0,-1 0 1 0 0,1 0-27 0 0,4 6 126 0 0,0 2 88 0 0,-2 3 75 0 0,-3 14 331 0 0,0-19-443 0 0,0-1-34 0 0,0-4 82 0 0,0-3-7 0 0,0 0-8 0 0,0 0-22 0 0,0 0-10 0 0,0 0-2 0 0,0 0 12 0 0,0 0 49 0 0,0 0 19 0 0,0 0 7 0 0,0 0-18 0 0,0-3-79 0 0,0 0-130 0 0,0 0 0 0 0,-1-1 0 0 0,1 1 0 0 0,-1 0 0 0 0,1 0 0 0 0,-1-1 0 0 0,0 1-36 0 0,-8-11 111 0 0,5 8-15 0 0,5-3-79 0 0,0 6-3 0 0,-1-71 244 0 0,0 43-175 0 0,3 16-42 0 0,9 0-28 0 0,0-1-14 0 0,-7 6 1 0 0,-4 8 0 0 0,0 0 0 0 0,0 0 0 0 0,0 0 0 0 0,0 0 0 0 0,0 0 0 0 0,1 0 0 0 0,-1 0 0 0 0,1 0 0 0 0,0 0 0 0 0,14-16 0 0 0,-11 12 0 0 0,1 0 0 0 0,-1 1 0 0 0,1-1 0 0 0,0 1 0 0 0,0 0 0 0 0,4-2 0 0 0,21-9-18 0 0,-4-1-90 0 0,-17 11 117 0 0,-4 2-70 0 0,-1 2-84 0 0,-3 0 28 0 0,0 1-37 0 0,1 0-97 0 0,0-1-72 0 0,0 0-83 0 0,0 0-91 0 0,0 1-100 0 0,1-1-110 0 0,-1-1-119 0 0,-1 2 366 0 0,0 0-33 0 0,8-5-1565 0 0,7-3-1169 0 0,-17 9 3227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5:00.5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1 137 9408 0 0,'0'0'273'0'0,"0"0"-5"0"0,0 0-200 0 0,0 2-40 0 0,0 2 10 0 0,8 5-73 0 0,-3-6 67 0 0,-1-1 56 0 0,1 2 77 0 0,0-1 98 0 0,1 2 119 0 0,-3-1-191 0 0,11 10 553 0 0,-9-7-460 0 0,-3-3-163 0 0,0 0-36 0 0,-1 0-45 0 0,-1 0-54 0 0,0-4 17 0 0,0 0 0 0 0,0 0 0 0 0,0 0 0 0 0,0 0 1 0 0,0 0-1 0 0,0 0 0 0 0,0 0 0 0 0,0 0 0 0 0,0 1 0 0 0,0-1 0 0 0,0 0 1 0 0,0 0-1 0 0,0 0 0 0 0,0 0 0 0 0,0 0 0 0 0,0 0 0 0 0,0 0 0 0 0,0 0 1 0 0,0 0-1 0 0,0 0 0 0 0,0 0 0 0 0,0 1 0 0 0,0-1 0 0 0,0 0 0 0 0,0 0 0 0 0,1 0 1 0 0,-1 0-1 0 0,0 0 0 0 0,0 0 0 0 0,0 0 0 0 0,0 0 0 0 0,0 0 0 0 0,0 0 1 0 0,0 0-1 0 0,0 0 0 0 0,0 0 0 0 0,0 0 0 0 0,0 0 0 0 0,0 0 0 0 0,0 0 0 0 0,1 0 1 0 0,-1 0-1 0 0,0 0 0 0 0,0 0 0 0 0,0 0 0 0 0,0 0 0 0 0,0 0 0 0 0,0 0 1 0 0,0 0-1 0 0,0 0 0 0 0,0 0 0 0 0,0 0 0 0 0,0 0 0 0 0,1 0 0 0 0,-1 0 0 0 0,0 0 1 0 0,0 0-4 0 0,0 0 7 0 0,1 0 0 0 0,-1 0 0 0 0,1 0 0 0 0,-1 0 0 0 0,0 0 0 0 0,1 0 0 0 0,-1 0 0 0 0,1 0 0 0 0,-1 0 0 0 0,0 0 0 0 0,1 0 0 0 0,-1 1 0 0 0,1-1 0 0 0,-1 0 0 0 0,0 0 0 0 0,1 0 0 0 0,-1 0 0 0 0,1 1 0 0 0,-1-1 1 0 0,0 0-1 0 0,1 0 0 0 0,-1 1 0 0 0,0-1 0 0 0,0 0 0 0 0,1 1 0 0 0,-1-1 0 0 0,0 0 0 0 0,0 1 0 0 0,1-1 0 0 0,-1 0 0 0 0,0 1 0 0 0,0-1 0 0 0,0 1 0 0 0,0-1 0 0 0,1 0 0 0 0,-1 1 0 0 0,0-1 0 0 0,0 1 0 0 0,0-1 0 0 0,0 0 0 0 0,0 1 1 0 0,0-1-1 0 0,0 1 0 0 0,0-1 0 0 0,0 1 0 0 0,0-1 0 0 0,-1 1-7 0 0,1 0 25 0 0,0 1 1 0 0,0 0-1 0 0,1 0 0 0 0,-1-1 1 0 0,0 1-1 0 0,1 0 1 0 0,-1-1-1 0 0,1 1 1 0 0,0 1-26 0 0,4 4 92 0 0,0 3 37 0 0,-2 3 39 0 0,-3-5-6 0 0,0 16 428 0 0,0-18-464 0 0,0-1-73 0 0,0-3 147 0 0,0 0-38 0 0,1 1-71 0 0,-2 0-45 0 0,1 0-25 0 0,0-1 35 0 0,0 0 118 0 0,0-2-39 0 0,0 0-20 0 0,0 0-3 0 0,0 3-6 0 0,-1-3-52 0 0,1 1-52 0 0,0 3-58 0 0,0-3 62 0 0,0 1 35 0 0,0-1 28 0 0,0 0 39 0 0,0 0 48 0 0,1 0 54 0 0,0 0-124 0 0,1-1-35 0 0,10-3 36 0 0,-7-1-31 0 0,0 1 1 0 0,0-1 0 0 0,0 0 0 0 0,-1-1 0 0 0,0 1 0 0 0,1-1-1 0 0,-1 0 1 0 0,-1 0 0 0 0,4-5-57 0 0,-1-2 53 0 0,-1 2-58 0 0,-4 7 15 0 0,-1 1 0 0 0,1 0-1 0 0,0-1 1 0 0,-1 1-1 0 0,1 0 0 0 0,0 0 1 0 0,0-1-1 0 0,1 1 0 0 0,-1 0 1 0 0,0 0-1 0 0,1 0 1 0 0,-1 0-1 0 0,1 1 0 0 0,0-1-9 0 0,0-1 2 0 0,0 1-1 0 0,0 0 1 0 0,-1 0-1 0 0,1 0 0 0 0,-1-1 1 0 0,1 1-1 0 0,-1-1 0 0 0,0 1 1 0 0,0-1-1 0 0,0 1 0 0 0,-1-1 1 0 0,1 0-2 0 0,0-2 9 0 0,1 1 0 0 0,-1 0 1 0 0,1 0-1 0 0,-1 0 0 0 0,1 0 0 0 0,3-2-9 0 0,-2-1 4 0 0,0 0-1 0 0,0 0 0 0 0,0 0 0 0 0,0-1-3 0 0,-1 1 0 0 0,1 0 0 0 0,-1 0 0 0 0,2 1-1 0 0,0-2 1 0 0,5-8 5 0 0,-2 0-45 0 0,0 1-53 0 0,0 4-53 0 0,6 1-140 0 0,-12 4 179 0 0,0 2-24 0 0,0 1 13 0 0,-1 0-40 0 0,1 1-46 0 0,0 0-55 0 0,0 0-159 0 0,1 0-90 0 0,-1 1-76 0 0,1 0-63 0 0,0 0-186 0 0,0 0-50 0 0,0-3-1111 0 0,-2-4-1129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5:00.9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0 183 8752 0 0,'0'0'197'0'0,"0"0"24"0"0,0 0 19 0 0,3 0-29 0 0,14-1 6 0 0,-6-1-51 0 0,-2-4 92 0 0,-6 2-151 0 0,-1 1 148 0 0,0 1-87 0 0,-2 0-55 0 0,0-1-52 0 0,0 0-22 0 0,1 1 48 0 0,9-3 219 0 0,-5-5-18 0 0,9 2 45 0 0,-3 1-110 0 0,-9 4-39 0 0,0 1-68 0 0,-1-1-42 0 0,-1-1-39 0 0,0 0-8 0 0,0 2 31 0 0,12-13 259 0 0,-11 14-282 0 0,1 0-1 0 0,-1 0 1 0 0,0-1 0 0 0,1 1-1 0 0,-1 0 1 0 0,0-1 0 0 0,0 0-1 0 0,0 1 1 0 0,0-1 0 0 0,-1 1-1 0 0,1-1 1 0 0,0 0 0 0 0,-1 0-1 0 0,1 1 1 0 0,-1-1 0 0 0,0 0-1 0 0,1 0 1 0 0,-1 0 0 0 0,0-1-35 0 0,0-9 133 0 0,0-10-97 0 0,0 5 128 0 0,0 13-139 0 0,0 1 65 0 0,0 3-5 0 0,0 0-10 0 0,-3 1 19 0 0,-7-2-44 0 0,3 0 19 0 0,2 2-68 0 0,2 4 16 0 0,-1 5 43 0 0,3-10-55 0 0,-2 8 25 0 0,-12 20 196 0 0,-7 25-226 0 0,7-8 16 0 0,14-42-16 0 0,0 0 0 0 0,0 0 0 0 0,1 1 0 0 0,-1-1 0 0 0,1 0 0 0 0,0 0 0 0 0,0 0 0 0 0,0 1 0 0 0,-1 15 0 0 0,-2-7 0 0 0,0-3 0 0 0,1 1 0 0 0,0-1 0 0 0,1 0 0 0 0,0 1 0 0 0,0 6 0 0 0,1-11 0 0 0,0-1 0 0 0,0 1 0 0 0,0-1 0 0 0,0 1 0 0 0,1-1 0 0 0,0 0 0 0 0,0 1 0 0 0,0-1 0 0 0,0 0 0 0 0,1 0 0 0 0,-1 1 0 0 0,1-1 0 0 0,1 0 0 0 0,2 26 0 0 0,7-15-12 0 0,-6-9-5 0 0,-6-5 15 0 0,0 0 0 0 0,1-1 1 0 0,-1 1-1 0 0,0-1 0 0 0,1 0 0 0 0,-1 1 0 0 0,1-1 0 0 0,-1 1 1 0 0,1-1-1 0 0,-1 0 0 0 0,1 1 0 0 0,-1-1 0 0 0,1 0 0 0 0,0 1 1 0 0,-1-1-1 0 0,1 0 0 0 0,-1 0 0 0 0,1 0 2 0 0,32 2-10 0 0,-24-2-21 0 0,-3 0-81 0 0,-2 0-84 0 0,-2 0 52 0 0,0 0-35 0 0,-1 0-38 0 0,0 0-38 0 0,1 0-350 0 0,-1 0 80 0 0,1 0-51 0 0,1-2-680 0 0,5-2-538 0 0,9-5-1020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5:02.9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0 176 6000 0 0,'0'0'174'0'0,"3"0"-7"0"0,-2 0-183 0 0,5 0-25 0 0,0 0 62 0 0,0 0 56 0 0,0-1 48 0 0,1 0 80 0 0,0 0 48 0 0,0-2 97 0 0,2-4 227 0 0,-7 6-243 0 0,-1 0-61 0 0,0 0-56 0 0,1 1-49 0 0,-1-1-21 0 0,0 1-49 0 0,1 0-30 0 0,0 0-26 0 0,2 0 28 0 0,-3 0-5 0 0,0-1 37 0 0,3-1 58 0 0,20-11 416 0 0,-19 4-343 0 0,-5 8-219 0 0,1 0-1 0 0,-1 0 1 0 0,0 0-1 0 0,1 0 1 0 0,-1 0-1 0 0,1 0 1 0 0,-1 1-1 0 0,1-1 1 0 0,-1 0-1 0 0,1 0 1 0 0,0 1-1 0 0,-1-1 1 0 0,1 0-1 0 0,0 1 1 0 0,-1-1-1 0 0,1 1 1 0 0,0-1-1 0 0,0 1 1 0 0,0-1-1 0 0,0 1 1 0 0,-1 0-1 0 0,2-1-13 0 0,9-1 116 0 0,6-2 59 0 0,-16 4-167 0 0,-1-1 0 0 0,1 1 0 0 0,-1 0 1 0 0,1 0-1 0 0,-1 0 0 0 0,1 0 0 0 0,-1-1 1 0 0,1 1-1 0 0,-1 0 0 0 0,0 0 1 0 0,1-1-1 0 0,-1 1 0 0 0,0 0 0 0 0,1-1 1 0 0,-1 1-1 0 0,0 0 0 0 0,1-1 0 0 0,-1 1 1 0 0,0-1-1 0 0,0 1 0 0 0,1 0 1 0 0,-1-1-1 0 0,0 1 0 0 0,0-1 0 0 0,0 1 1 0 0,1-1-9 0 0,-3-3 190 0 0,1 0-28 0 0,9-6-41 0 0,7 0 1 0 0,-15 10-116 0 0,1-1 1 0 0,0 1 0 0 0,0-1-1 0 0,0 1 1 0 0,0 0 0 0 0,-1-1 0 0 0,1 0-1 0 0,0 1 1 0 0,0-1 0 0 0,-1 1-1 0 0,1-1 1 0 0,0 0 0 0 0,-1 1-1 0 0,1-1 1 0 0,-1 0 0 0 0,1 0 0 0 0,-1 0-1 0 0,1 1 1 0 0,-1-1 0 0 0,0 0-1 0 0,1 0 1 0 0,-1 0 0 0 0,0 0 0 0 0,1 0-1 0 0,-1 0 1 0 0,0 0 0 0 0,0 0-7 0 0,0 1 2 0 0,0-1 0 0 0,0 1 1 0 0,0-1-1 0 0,0 1 1 0 0,0-1-1 0 0,0 1 0 0 0,0-1 1 0 0,0 1-1 0 0,0-1 1 0 0,0 1-1 0 0,0-1 0 0 0,0 1 1 0 0,0-1-1 0 0,0 1 1 0 0,-1 0-1 0 0,1-1 0 0 0,0 1 1 0 0,0-1-1 0 0,0 1 1 0 0,-1-1-1 0 0,1 1 0 0 0,0 0 1 0 0,-1-1-1 0 0,1 1 1 0 0,0 0-1 0 0,-1-1 0 0 0,1 1 1 0 0,0 0-1 0 0,-1 0 1 0 0,1-1-1 0 0,-1 1 0 0 0,1 0-2 0 0,-7-5 14 0 0,7 5-10 0 0,-1-1 0 0 0,1 0 0 0 0,0 0 0 0 0,0 1-1 0 0,-1-1 1 0 0,1 0 0 0 0,0 0 0 0 0,0 1 0 0 0,0-1-1 0 0,0 0 1 0 0,0 0 0 0 0,0 0 0 0 0,0 0 0 0 0,0 0-4 0 0,-2-8 90 0 0,2 9-91 0 0,0 0 0 0 0,-1-1 1 0 0,1 1-1 0 0,0-1 1 0 0,-1 1-1 0 0,1-1 1 0 0,0 1-1 0 0,-1 0 0 0 0,1-1 1 0 0,0 1-1 0 0,-1 0 1 0 0,1-1-1 0 0,-1 1 0 0 0,1 0 1 0 0,-1 0-1 0 0,1 0 1 0 0,-1-1-1 0 0,0 1 1 0 0,-6-1-5 0 0,2 1 32 0 0,0 0 28 0 0,-1 0 38 0 0,-1 1 92 0 0,-1-1 91 0 0,-2-3 15 0 0,7-3 13 0 0,3 12-28 0 0,0-3-111 0 0,-15-3-10 0 0,5 4-67 0 0,10-3-82 0 0,-1 1 0 0 0,0-1 0 0 0,0 1-1 0 0,1-1 1 0 0,-1 0 0 0 0,1 1 0 0 0,-1-1 0 0 0,1 1-1 0 0,0-1 1 0 0,0 1 0 0 0,0 0 0 0 0,-1-1 0 0 0,1 1 0 0 0,1-1-1 0 0,-1 1 1 0 0,0 0-6 0 0,-4 14 45 0 0,-9 7-36 0 0,2-4-9 0 0,3 3 0 0 0,6-18 0 0 0,1 0 0 0 0,-1 0 0 0 0,1 0 0 0 0,0 0 0 0 0,0-1 0 0 0,1 1 0 0 0,-1 0 0 0 0,1 3 0 0 0,0-3 0 0 0,0-1 0 0 0,-1 0 0 0 0,1 0 0 0 0,-1 0 0 0 0,1 0 0 0 0,-1 0 0 0 0,0 0 0 0 0,0 0 0 0 0,0 0 0 0 0,-2 2 0 0 0,-1 5 0 0 0,4-9 0 0 0,-1 0 0 0 0,1 0 0 0 0,0 0 0 0 0,0 0 0 0 0,-1 0 0 0 0,1 0 0 0 0,0 0 0 0 0,0 0 0 0 0,0 0 0 0 0,0 0 0 0 0,0 0 0 0 0,1 0 0 0 0,-1 0 0 0 0,0 0 0 0 0,0 0 0 0 0,1 0 0 0 0,-1 0 0 0 0,0 0 0 0 0,1-1 0 0 0,-1 1 0 0 0,1 0 0 0 0,0 0 0 0 0,-1 0 0 0 0,1 0 0 0 0,5 10 0 0 0,-4 6 0 0 0,-3-14 0 0 0,1 0 0 0 0,1 0 0 0 0,-1 0 0 0 0,0 1 0 0 0,1-1 0 0 0,-1 0 0 0 0,1 0 0 0 0,0 0 0 0 0,9 23 0 0 0,-9-24 0 0 0,0 0 0 0 0,-1 0 0 0 0,1 0 0 0 0,0 0 0 0 0,0 0 0 0 0,1 0 0 0 0,-1 0 0 0 0,0-1 0 0 0,1 1 0 0 0,-1 0 0 0 0,1-1 0 0 0,-1 1 0 0 0,1-1 0 0 0,0 1 0 0 0,0-1 0 0 0,-1 0 0 0 0,1 0 0 0 0,1 1 0 0 0,18 13 0 0 0,-5 4 0 0 0,-15-13 0 0 0,3-3 0 0 0,-2-3 0 0 0,4 2-27 0 0,4-1 35 0 0,34 0 103 0 0,-24-1-102 0 0,-2-1-77 0 0,-11 0-7 0 0,-1-1-33 0 0,7-3-138 0 0,0-1-69 0 0,-7 2 112 0 0,10-9-195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2:00.9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8088 0 0,'0'0'234'0'0,"2"0"65"0"0,13 4 157 0 0,-5 4-68 0 0,-8-6-204 0 0,-1-1-35 0 0,2 0 63 0 0,0 0-76 0 0,1-1-69 0 0,-1 0-17 0 0,-1 0 53 0 0,28 26 691 0 0,-23-23-606 0 0,6 4 142 0 0,-11-6-284 0 0,0 0 0 0 0,0 0 0 0 0,0 0 1 0 0,0 1-1 0 0,-1-1 0 0 0,1 1 0 0 0,0 0 0 0 0,-1-1 0 0 0,1 1 0 0 0,-1 0 0 0 0,0 0 0 0 0,1 0 0 0 0,-1 0-46 0 0,20 34 531 0 0,3 0-43 0 0,-7-10-12 0 0,-1 0 0 0 0,-1 2-476 0 0,-7-12 172 0 0,0-1-40 0 0,13 36 180 0 0,-15-28-146 0 0,5 25 176 0 0,-8-31-202 0 0,-1 0 0 0 0,-1 0 0 0 0,0 8-140 0 0,0 0 97 0 0,0 15 87 0 0,-2-20-51 0 0,-3-2 40 0 0,3-14-133 0 0,-15 56 519 0 0,13-51-439 0 0,-1 1 0 0 0,0-1 0 0 0,0 0 0 0 0,-1 0 0 0 0,0 0-120 0 0,-3 4 226 0 0,2 5 35 0 0,-1 1 37 0 0,-3-6-40 0 0,2-3-64 0 0,-2 7 4 0 0,-4 4 39 0 0,1-11 0 0 0,3-6-54 0 0,2 0-56 0 0,-4 5-9 0 0,4-1-49 0 0,7-6-54 0 0,0 0 0 0 0,-1 0 0 0 0,1-1-1 0 0,-1 1 1 0 0,0-1 0 0 0,1 1 0 0 0,-1-1 0 0 0,0 0 0 0 0,0 0 0 0 0,0 0 0 0 0,0 1 0 0 0,0-2 0 0 0,0 1 0 0 0,0 0 0 0 0,0 0 0 0 0,0-1 0 0 0,0 1-1 0 0,0-1 1 0 0,-2 1-15 0 0,3-1-153 0 0,0 0 32 0 0,-2 0-31 0 0,1 0 104 0 0,1 1 85 0 0,-1 0 51 0 0,1-1 39 0 0,-1 3 381 0 0,1-1-334 0 0,0-2-103 0 0,1 1-45 0 0,-1 0-57 0 0,0 0-66 0 0,0 0-77 0 0,0 0-88 0 0,0-1-100 0 0,0 1-108 0 0,0-1 90 0 0,0 1-56 0 0,0-1-60 0 0,-1 0-63 0 0,1 0-65 0 0,-1 1-70 0 0,0-1-72 0 0,1 0-75 0 0,-1 0-366 0 0,0 0-34 0 0,-7 0-2599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5:03.3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0 122 9672 0 0,'0'0'216'0'0,"0"0"32"0"0,0 2 13 0 0,0 13-229 0 0,0 0 40 0 0,0 16 171 0 0,0 4 143 0 0,0 47 654 0 0,0-53-730 0 0,2-12-112 0 0,4-2-61 0 0,0 1 4 0 0,-5 1 63 0 0,-1-8-120 0 0,-1 11 93 0 0,5-6 26 0 0,0-6-95 0 0,-3-7-87 0 0,0 0 0 0 0,0 1 0 0 0,0-1 0 0 0,0 0 0 0 0,-1 1 0 0 0,1-1 0 0 0,0 1 0 0 0,-1 0 0 0 0,0-1 0 0 0,1 1 0 0 0,-1-1 0 0 0,0 1 0 0 0,0 0 1 0 0,0-1-1 0 0,0 2-21 0 0,0 0 29 0 0,0-1-10 0 0,0 0 0 0 0,0 0-1 0 0,0 1 1 0 0,1-1 0 0 0,-1 0-1 0 0,1 0 1 0 0,-1 0 0 0 0,1 1-1 0 0,0 1-18 0 0,4 4 127 0 0,4 2 102 0 0,-8-9-138 0 0,0 1-48 0 0,1-1-39 0 0,3 7-108 0 0,-4-6 138 0 0,0 1 66 0 0,0-1 64 0 0,-1 0 84 0 0,1 0 100 0 0,-1 0 115 0 0,0-35-273 0 0,0 8-127 0 0,0 23-56 0 0,-1-1 1 0 0,1 1-1 0 0,-1-1 1 0 0,1 1-1 0 0,-1-1 1 0 0,0 1 0 0 0,0 0-1 0 0,0-1 1 0 0,0 1-1 0 0,0-1-7 0 0,0 2 3 0 0,0 0 1 0 0,0-1-1 0 0,1 1 0 0 0,-1-1 0 0 0,1 1 0 0 0,-1-1 1 0 0,1 1-1 0 0,-1-1 0 0 0,1 0 0 0 0,0 1 1 0 0,0-1-1 0 0,0 1 0 0 0,0-1 0 0 0,0 0 0 0 0,0 1 1 0 0,0-1-1 0 0,0 1 0 0 0,1-3-3 0 0,5-10 16 0 0,-5 12-13 0 0,0 1 0 0 0,-1-1 0 0 0,1 0 0 0 0,0 0 0 0 0,-1 1 0 0 0,1-1 0 0 0,-1 0 0 0 0,0 0 0 0 0,1 0 0 0 0,-1 0 0 0 0,0 0 0 0 0,0 0 0 0 0,0 1 0 0 0,-1-1 0 0 0,1 0 0 0 0,0 0 0 0 0,-1 0-3 0 0,-3-13 6 0 0,2 9 0 0 0,1 0 0 0 0,-1 0 0 0 0,1 0 1 0 0,0 0-1 0 0,0 0 0 0 0,1-1 0 0 0,0 1 1 0 0,0 0-1 0 0,0 0 0 0 0,1-1 1 0 0,0-1-8 0 0,3-8 2 0 0,-2 10 9 0 0,0 0 0 0 0,0-1 0 0 0,-1 1 0 0 0,0-1 0 0 0,-1 1-1 0 0,1-1-9 0 0,-2-17 12 0 0,0 15-12 0 0,1 1 0 0 0,0-1 0 0 0,0 0 0 0 0,1 0 0 0 0,0 1 0 0 0,1-4 0 0 0,8-8 0 0 0,-5-5 0 0 0,-3 19 0 0 0,0 1 0 0 0,1 0 0 0 0,-1 0 0 0 0,1 0 0 0 0,0 0 0 0 0,0 1 0 0 0,0-1 0 0 0,4-3 0 0 0,15-15 0 0 0,-19 20-5 0 0,2 1-1 0 0,8-3-43 0 0,-10 0 37 0 0,-3 4 11 0 0,0 1 0 0 0,0 0 0 0 0,1-1 0 0 0,-1 1 0 0 0,0 0 0 0 0,0-1-1 0 0,0 1 1 0 0,0 0 0 0 0,1-1 0 0 0,-1 1 0 0 0,0 0 0 0 0,0-1 0 0 0,1 1 0 0 0,-1 0 0 0 0,0 0 0 0 0,0-1 0 0 0,1 1 0 0 0,-1 0 0 0 0,0 0-1 0 0,1 0 1 0 0,-1-1 0 0 0,0 1 0 0 0,1 0 0 0 0,-1 0 0 0 0,0 0 0 0 0,1 0 0 0 0,-1 0 0 0 0,0 0 0 0 0,1 0 0 0 0,-1 0 0 0 0,0 0 0 0 0,1 0-1 0 0,-1 0 1 0 0,1 0 0 0 0,-1 0 0 0 0,0 0 0 0 0,1 0 0 0 0,-1 0 0 0 0,0 0 0 0 0,1 0 0 0 0,-1 0 0 0 0,0 1 0 0 0,1-1 0 0 0,-1 0 0 0 0,0 0-1 0 0,1 0 1 0 0,-1 1 0 0 0,0-1 0 0 0,1 0 1 0 0,6 5-15 0 0,20 13-135 0 0,-21-13 124 0 0,1 7-56 0 0,0-7 34 0 0,-7-5 45 0 0,1 0 0 0 0,-1 0 1 0 0,0 1-1 0 0,1-1 0 0 0,-1 0 1 0 0,1 0-1 0 0,-1 1 0 0 0,0-1 1 0 0,1 0-1 0 0,-1 1 0 0 0,0-1 1 0 0,0 1-1 0 0,1-1 0 0 0,-1 0 1 0 0,0 1-1 0 0,0-1 0 0 0,1 1 1 0 0,-1-1-1 0 0,0 1 0 0 0,0-1 1 0 0,0 0-1 0 0,0 1 0 0 0,0-1 1 0 0,0 1-1 0 0,0-1 0 0 0,0 1 1 0 0,0-1-1 0 0,0 1 0 0 0,0-1 1 0 0,0 1-1 0 0,0-1 1 0 0,0 1 2 0 0,0 3-6 0 0,1-1 1 0 0,-1 0-1 0 0,1 1 1 0 0,0-1 0 0 0,0 0-1 0 0,0 1 1 0 0,1-1 0 0 0,-1 1 5 0 0,1-1-7 0 0,-1 0 0 0 0,1 1 0 0 0,-1-1 1 0 0,0 1-1 0 0,-1-1 0 0 0,1 3 7 0 0,-1-4-5 0 0,0-1 0 0 0,0 1 0 0 0,0-1-1 0 0,0 1 1 0 0,0-1 0 0 0,0 1 0 0 0,-1-1 0 0 0,1 1 0 0 0,-1-1 0 0 0,1 1 0 0 0,-1 0 5 0 0,-4 5-31 0 0,4-5 24 0 0,0-1 0 0 0,0 0 0 0 0,0 1 0 0 0,1-1 0 0 0,-1 1 0 0 0,0-1 0 0 0,1 1 0 0 0,-1-1 0 0 0,1 1 0 0 0,0-1 0 0 0,-1 1 0 0 0,1-1 0 0 0,0 1 1 0 0,0 0 6 0 0,0 0-8 0 0,0-1 1 0 0,0 1 0 0 0,-1-1-1 0 0,1 1 1 0 0,0-1 0 0 0,-1 1-1 0 0,1-1 1 0 0,-1 1 0 0 0,0-1-1 0 0,1 1 1 0 0,-1-1 0 0 0,0 0-1 0 0,-1 1 8 0 0,-14 16-21 0 0,1-2 76 0 0,14-15-45 0 0,1 0 0 0 0,-1 0 0 0 0,0 0 1 0 0,1 0-1 0 0,-1 1 0 0 0,1-1 0 0 0,-1 0 0 0 0,1 0 0 0 0,-1 1 1 0 0,1-1-1 0 0,0 0 0 0 0,0 1 0 0 0,0 0-10 0 0,-3 3 68 0 0,-3 0-58 0 0,-8 3-40 0 0,-6 4-26 0 0,13-8-27 0 0,-1-5 85 0 0,5 1-7 0 0,-11 0-26 0 0,5 0 83 0 0,8 0-91 0 0,-2 0-93 0 0,1 0 19 0 0,-2 0-38 0 0,3 0 33 0 0,1 0 59 0 0,-1 0 52 0 0,-1 0 86 0 0,1 0-75 0 0,0 0-53 0 0,0 0-81 0 0,0 0-74 0 0,-1 0-101 0 0,0 0-121 0 0,1 0 162 0 0,-1 0-37 0 0,1 0-39 0 0,0 0-48 0 0,0 0-44 0 0,0 0-37 0 0,0 0-136 0 0,-1 0-38 0 0,-3 0-1414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5:03.8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1 11024 0 0,'0'0'248'0'0,"-2"2"34"0"0,-8 8 22 0 0,7-6-82 0 0,2-1-111 0 0,1 1-77 0 0,1 1-59 0 0,-1-3 54 0 0,0 4-19 0 0,0-4-10 0 0,1-1 0 0 0,-1 1 0 0 0,0-1 0 0 0,0 1 0 0 0,0 0 0 0 0,0-1 0 0 0,-1 1 0 0 0,1-1 0 0 0,0 1 0 0 0,-1-1 1 0 0,1 1-1 0 0,-1 1 0 0 0,-6 1 35 0 0,3-1 79 0 0,2 7 90 0 0,3 6 187 0 0,1-3-67 0 0,2 0-77 0 0,0-2-83 0 0,-2-6-113 0 0,2 16 158 0 0,-4-9-133 0 0,-2 5-3 0 0,1 9 26 0 0,5-6 20 0 0,0-10-62 0 0,2 8 43 0 0,-4-1 29 0 0,-2 9-95 0 0,0 0 53 0 0,0 20 143 0 0,0 62 427 0 0,0-76-507 0 0,0 0-60 0 0,3-17-90 0 0,3-6-11 0 0,-2-5-26 0 0,-2-2-67 0 0,-2-2-48 0 0,0 0-219 0 0,0 0 277 0 0,0 0 3 0 0,0 0-16 0 0,0 0-39 0 0,0 0-12 0 0,0 0-39 0 0,0 0-44 0 0,0 0-50 0 0,0 0-55 0 0,0 0-49 0 0,0 0-45 0 0,0 0-39 0 0,0 0-139 0 0,0 0-39 0 0,0 0-169 0 0,0 0-453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5:04.2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10968 0 0,'0'0'248'0'0,"0"0"34"0"0,0 0 21 0 0,0 0-34 0 0,0 0-204 0 0,0 0-55 0 0,0 0-94 0 0,0 0-8 0 0,0 0 11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5:04.4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11672 0 0,'0'0'341'0'0,"0"0"-121"0"0,0 0-100 0 0,0 0 24 0 0,0 0-52 0 0,0 0 105 0 0,0 0 213 0 0,0 0 382 0 0,0 0 37 0 0,0 0-346 0 0,0 0-219 0 0,0 0-78 0 0,0 0-10 0 0,0 0 22 0 0,0 0-36 0 0,0 0-81 0 0,0 0-62 0 0,0 0-45 0 0,0 0-73 0 0,0 0-125 0 0,0 0-21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5:01.9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319 273 7968 0 0,'-14'-3'278'0'0,"6"-2"-124"0"0,-3 0-42 0 0,5 3-110 0 0,-1 2-44 0 0,0-1 46 0 0,1-1 53 0 0,1 0 44 0 0,1-1 35 0 0,-4-2 135 0 0,-2 0 155 0 0,-3 0 72 0 0,1 0-1 0 0,2 0-75 0 0,2 1-203 0 0,1 1-53 0 0,-13-2 223 0 0,10 5-184 0 0,3-1-42 0 0,-2 1 43 0 0,-6 0 192 0 0,0 0-68 0 0,-3 0 7 0 0,-9 0 122 0 0,16 2-361 0 0,-2 5-22 0 0,11-6-68 0 0,1-1 0 0 0,0 1 0 0 0,-1 0-1 0 0,1 0 1 0 0,-1-1 0 0 0,1 1 0 0 0,0-1 0 0 0,-1 1-1 0 0,1-1 1 0 0,-1 0 0 0 0,0 0 0 0 0,1 1-8 0 0,-4 1 53 0 0,-5 11-58 0 0,7-1-71 0 0,3-2 4 0 0,0-9 72 0 0,-1 1 0 0 0,1-1-1 0 0,0 0 1 0 0,0 1 0 0 0,0-1-1 0 0,0 0 1 0 0,0 0 0 0 0,1 1-1 0 0,-1-1 1 0 0,0 0 0 0 0,1 1 0 0 0,-1-1-1 0 0,0 0 1 0 0,1 0 0 0 0,0 0 0 0 0,9 5 0 0 0,7 21 0 0 0,-1-15 2 0 0,12 0-46 0 0,-23-11 35 0 0,0 1 0 0 0,-1 0 0 0 0,1 0 1 0 0,0 1-1 0 0,0-1 0 0 0,-1 1 0 0 0,0 0 1 0 0,4 3 8 0 0,2 9-37 0 0,-9-13 33 0 0,0 0 0 0 0,0 0 1 0 0,0-1-1 0 0,0 1 1 0 0,0 0-1 0 0,1 0 1 0 0,-1-1-1 0 0,1 1 0 0 0,-1-1 1 0 0,1 1-1 0 0,0-1 1 0 0,-1 0-1 0 0,1 0 0 0 0,0 1 1 0 0,2-1 3 0 0,24 7-43 0 0,-17 0 41 0 0,0 0-1 0 0,-1 1 1 0 0,0 0 0 0 0,0 1-1 0 0,6 8 3 0 0,6 6 2 0 0,-21-24-2 0 0,3 4 0 0 0,0 0 0 0 0,0 0 0 0 0,-1 1 0 0 0,1-1 0 0 0,-1 2 0 0 0,-1-4 0 0 0,-1 1 0 0 0,0-1 0 0 0,0 1 0 0 0,0 0 0 0 0,-1 0 0 0 0,1-1 0 0 0,-1 1 0 0 0,0 0 0 0 0,1 0 0 0 0,-1 0 0 0 0,0 0 0 0 0,0 8 6 0 0,0-8-1 0 0,1 1 1 0 0,-1-1-1 0 0,0 0 0 0 0,0 0 1 0 0,-1 0-1 0 0,1 0 0 0 0,0 0 1 0 0,-1 0-1 0 0,0 0 1 0 0,0 1-6 0 0,-5 7 6 0 0,-6 9 67 0 0,10-17-58 0 0,0 0 0 0 0,0 0 1 0 0,0 0-1 0 0,0-1 0 0 0,-1 1 1 0 0,1-1-1 0 0,-1 0 1 0 0,1 0-1 0 0,-3 1-15 0 0,-32 16 96 0 0,14-7-75 0 0,21-11-18 0 0,0-1 0 0 0,0 1 0 0 0,0 0 1 0 0,0-1-1 0 0,0 0 0 0 0,0 1 0 0 0,0-1 0 0 0,0 0 0 0 0,0 0 0 0 0,0 0 0 0 0,0 0 0 0 0,0 0 0 0 0,0 0 0 0 0,0-1 0 0 0,0 1 0 0 0,0-1 0 0 0,0 0 0 0 0,0 1 1 0 0,0-1-1 0 0,0 0 0 0 0,0 0 0 0 0,-1-1-3 0 0,-12-4-39 0 0,-1 3-68 0 0,14 3 72 0 0,1 0 0 0 0,0 0 0 0 0,0 0 1 0 0,-1-1-1 0 0,1 1 0 0 0,0 0 1 0 0,0-1-1 0 0,-1 1 0 0 0,1-1 0 0 0,0 1 1 0 0,0-1-1 0 0,0 0 0 0 0,0 1 0 0 0,0-1 1 0 0,0 0-1 0 0,0 0 0 0 0,0 0 1 0 0,0 0-1 0 0,0 0 0 0 0,1 0 0 0 0,-1 0 1 0 0,0 0-1 0 0,0 0 35 0 0,-1-5-247 0 0,2 4 127 0 0,-1 0-35 0 0,0 1-42 0 0,0-1-51 0 0,0 2-26 0 0,0-1-43 0 0,0 0-39 0 0,-1 1-34 0 0,-1-1-435 0 0,1-1-70 0 0,0-2-647 0 0,2-4-865 0 0</inkml:trace>
  <inkml:trace contextRef="#ctx0" brushRef="#br0" timeOffset="346.07">576 1 7696 0 0,'-8'0'207'0'0,"11"-1"-80"0"0,1 1-15 0 0,1 1 82 0 0,0-1 83 0 0,-1 1 110 0 0,-3 0-145 0 0,0-1 37 0 0,0 8 156 0 0,2-1-63 0 0,1-1-59 0 0,0-2-54 0 0,-2-2-83 0 0,-1-1-33 0 0,0 2 56 0 0,0 0-79 0 0,-1 0-75 0 0,0 1-16 0 0,0-2 60 0 0,5 5 55 0 0,-4-7-124 0 0,-1 1-1 0 0,1 0 1 0 0,0 0-1 0 0,-1 0 1 0 0,1 0 0 0 0,-1 0-1 0 0,1 0 1 0 0,-1-1-1 0 0,1 1 1 0 0,-1 0-1 0 0,0 0 1 0 0,1 0 0 0 0,-1 1-1 0 0,0-1 1 0 0,0 0-1 0 0,0 0 1 0 0,0 0-1 0 0,0 0 1 0 0,0 0-1 0 0,0 0 1 0 0,0 0 0 0 0,0 0-1 0 0,-1 0 1 0 0,1 0-1 0 0,0 1-19 0 0,-3 5 57 0 0,2-6-47 0 0,1 0 1 0 0,-1 1 0 0 0,1-1-1 0 0,-1 1 1 0 0,1-1 0 0 0,0 0-1 0 0,-1 1 1 0 0,1-1 0 0 0,0 1-1 0 0,0-1 1 0 0,0 1 0 0 0,0-1-1 0 0,0 1 1 0 0,1-1 0 0 0,-1 1-1 0 0,0-1 1 0 0,1 0-1 0 0,-1 1 1 0 0,1-1 0 0 0,-1 0-1 0 0,1 1 1 0 0,-1-1 0 0 0,1 0-1 0 0,0 0 1 0 0,0 1 0 0 0,0-1-1 0 0,0 0-10 0 0,11 19 154 0 0,-2 0-1 0 0,1 2-153 0 0,1 4 161 0 0,-9-21-119 0 0,-1 0-1 0 0,0 0 0 0 0,0 0 1 0 0,0 0-1 0 0,-1 1 0 0 0,0-1 1 0 0,0 0-1 0 0,0 1 0 0 0,-1-1 1 0 0,1 4-42 0 0,2 20 184 0 0,4-5-55 0 0,-5-19-108 0 0,2 14 97 0 0,-4 6-13 0 0,-1-21-84 0 0,1 0 0 0 0,0 1-1 0 0,0-1 1 0 0,0 0 0 0 0,1 1 0 0 0,0 3-21 0 0,0-5 15 0 0,0 0 0 0 0,1 0 1 0 0,-1 0-1 0 0,0 0 0 0 0,1-1 0 0 0,0 1 0 0 0,0 0-15 0 0,1 1 30 0 0,-1-1-1 0 0,0 1 1 0 0,0 0-1 0 0,0 0 1 0 0,0 2-30 0 0,2 18 119 0 0,-4-22-105 0 0,0 0 0 0 0,0 0 1 0 0,0-1-1 0 0,-1 1 0 0 0,1 0 0 0 0,-1 0 0 0 0,1 0 0 0 0,-1-1 0 0 0,0 2-14 0 0,-3 3 39 0 0,3-5-35 0 0,1-1 0 0 0,-1 1 0 0 0,0 0 0 0 0,1 0 0 0 0,-1-1 0 0 0,1 1 0 0 0,-1 0 0 0 0,1 0-1 0 0,0 0 1 0 0,-1-1 0 0 0,1 1 0 0 0,0 0 0 0 0,-1 0 0 0 0,1 0 0 0 0,0 0 0 0 0,0 0 0 0 0,0 0 0 0 0,0 0 0 0 0,0 0 0 0 0,0 0 0 0 0,0-1 0 0 0,0 1 0 0 0,0 0 0 0 0,0 0 0 0 0,1 0 0 0 0,-1 0 0 0 0,0 0-4 0 0,5 7 29 0 0,-3-4 16 0 0,-11 2-2 0 0,8-6-42 0 0,-1 1 0 0 0,1 0 0 0 0,0-1-1 0 0,0 1 1 0 0,0 0 0 0 0,0 0 0 0 0,0 0 0 0 0,1 0 0 0 0,-1 0 0 0 0,0 0 0 0 0,0 0 0 0 0,0 1-1 0 0,-1 11-26 0 0,2-11-112 0 0,0-2-76 0 0,0 0-16 0 0</inkml:trace>
  <inkml:trace contextRef="#ctx0" brushRef="#br0" timeOffset="648.62">485 439 9912 0 0,'13'-12'290'0'0,"-11"9"-3"0"0,-2 3-225 0 0,0-2-24 0 0,0 1-37 0 0,0 1-1 0 0,0-1 1 0 0,0 1-1 0 0,0-1 1 0 0,0 1-1 0 0,0-1 1 0 0,0 1-1 0 0,0-1 1 0 0,0 1-1 0 0,0-1 1 0 0,1 1-1 0 0,-1 0 1 0 0,0-1 0 0 0,0 1-1 0 0,0-1 1 0 0,1 1-1 0 0,-1-1 1 0 0,0 1-1 0 0,1 0 1 0 0,-1-1-1 0 0,0 1 1 0 0,1 0-1 0 0,-1-1 1 0 0,0 1-1 0 0,1 0 1 0 0,-1 0-1 0 0,1-1 1 0 0,-1 1-1 0 0,7-1 54 0 0,-5 1 42 0 0,1-3 110 0 0,0 0-103 0 0,17-14 481 0 0,-10 12-343 0 0,2 0 53 0 0,11-8 96 0 0,-13 7-199 0 0,0 0 46 0 0,-3 3-20 0 0,-1 0-37 0 0,7-2 81 0 0,2 0-85 0 0,-3 2-115 0 0,0-1-37 0 0,13-2-3 0 0,-7 0 40 0 0,10-4-36 0 0,0 5 18 0 0,-14-1-33 0 0,-11 5-10 0 0,1 0 0 0 0,-1 0 0 0 0,0 0 0 0 0,0 0 0 0 0,1 0 0 0 0,-1 1 0 0 0,0-1 1 0 0,1 1-1 0 0,0 0 0 0 0,8 1-4 0 0,-1-1-8 0 0,-3 0-25 0 0,0-1-25 0 0,0-2-38 0 0,-5 3 49 0 0,4-3-31 0 0,10-2-9 0 0,-10 4-5 0 0,-2-1-48 0 0,1 2-75 0 0,-1-1-95 0 0,1 1-113 0 0,-4 0 120 0 0,0 0-46 0 0,0 0-39 0 0,0 0-36 0 0,0 0-125 0 0,0 0-35 0 0,4 0-1296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4:59.8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303 107 7080 0 0,'0'0'157'0'0,"0"0"23"0"0,0 0 13 0 0,-2-3 41 0 0,-8-7 119 0 0,7 8-75 0 0,0 0-104 0 0,1 2-66 0 0,-1 1-58 0 0,1 1 2 0 0,0-3 60 0 0,-1 0 66 0 0,0-1 106 0 0,-7-8 140 0 0,8 8-108 0 0,-1 0-115 0 0,0 2-72 0 0,-1-1-65 0 0,1 1-13 0 0,1 0 51 0 0,-6-5 104 0 0,7 4-165 0 0,-1 0 0 0 0,1 0 0 0 0,0 1 0 0 0,-1-1 0 0 0,1 0 0 0 0,-1 1 0 0 0,1-1 0 0 0,-1 1 0 0 0,1-1 0 0 0,-1 1 0 0 0,0 0 0 0 0,1-1 0 0 0,-1 1 0 0 0,0 0-41 0 0,-36 0 834 0 0,21 0-507 0 0,0 0-36 0 0,9 0-186 0 0,0 0-34 0 0,-7 3 209 0 0,4 2-67 0 0,2 0-66 0 0,-4-3-35 0 0,13-2-108 0 0,-1 0 0 0 0,0 0 1 0 0,1 0-1 0 0,-1 0 0 0 0,0 0 1 0 0,1 0-1 0 0,-1 1 0 0 0,1-1 1 0 0,-1 0-1 0 0,0 0 0 0 0,1 0 1 0 0,-1 1-1 0 0,0-1 1 0 0,1 0-1 0 0,-1 1 0 0 0,1-1 1 0 0,-1 0-1 0 0,1 1 0 0 0,-1-1 1 0 0,1 1-1 0 0,-1-1 0 0 0,1 1 1 0 0,-1-1-1 0 0,1 1 0 0 0,0-1 1 0 0,-1 1-5 0 0,1-1 3 0 0,0 1 0 0 0,-1 0 1 0 0,1-1-1 0 0,-1 1 0 0 0,1-1 0 0 0,-1 0 0 0 0,1 1 1 0 0,-1-1-1 0 0,1 1 0 0 0,-1-1 0 0 0,1 0 1 0 0,-1 1-1 0 0,1-1 0 0 0,-1 0 0 0 0,0 1 1 0 0,1-1-1 0 0,-1 0 0 0 0,1 0 0 0 0,-1 0 0 0 0,0 0 1 0 0,1 0-1 0 0,-1 1 0 0 0,0-1 0 0 0,1 0 1 0 0,-1 0-1 0 0,0-1-3 0 0,1 1 0 0 0,-1 0 0 0 0,1 0 0 0 0,-1 0-1 0 0,1 0 1 0 0,-1 0 0 0 0,1 0 0 0 0,-1 0 0 0 0,1 0 0 0 0,-1 0 0 0 0,1 0 0 0 0,-1 0 0 0 0,1 0-1 0 0,-1 0 1 0 0,1 0 0 0 0,-1 0 0 0 0,1 1 0 0 0,-1-1 0 0 0,1 0 0 0 0,0 0 0 0 0,-1 1-1 0 0,1-1 1 0 0,-1 0 0 0 0,1 0 0 0 0,0 1 0 0 0,-1-1 0 0 0,1 1 0 0 0,0-1 0 0 0,-1 0 0 0 0,1 1-1 0 0,0-1 1 0 0,-1 1 0 0 0,1-1 0 0 0,0 0 0 0 0,0 1 0 0 0,0-1 0 0 0,-1 1 0 0 0,1-1-1 0 0,0 1 1 0 0,0-1 0 0 0,0 1 0 0 0,0-1 0 0 0,0 1 0 0 0,0-1 0 0 0,0 1 0 0 0,0-1 0 0 0,0 1 0 0 0,-2 4-64 0 0,-9 5 36 0 0,9-5-20 0 0,2 12 35 0 0,-1-10 8 0 0,-1-6 0 0 0,2 0 3 0 0,0 0-1 0 0,-1-1 1 0 0,1 1 0 0 0,-1 0 0 0 0,1-1-1 0 0,0 1 1 0 0,0 0 0 0 0,-1-1 0 0 0,1 1-1 0 0,0 0 1 0 0,0 0 0 0 0,0-1 0 0 0,0 1-1 0 0,0 0 1 0 0,0 0 0 0 0,0-1 0 0 0,0 1-1 0 0,0 0 1 0 0,0 0 0 0 0,0-1 0 0 0,0 1-1 0 0,1 0 1 0 0,-1 0 0 0 0,0-1 0 0 0,1 1-1 0 0,-1 0 3 0 0,12 20-16 0 0,-7-14-16 0 0,-3-2 31 0 0,0 0 0 0 0,1 0 0 0 0,-1 0-1 0 0,1-1 1 0 0,0 1 0 0 0,1-1 0 0 0,-1 0 0 0 0,1 0-1 0 0,0 0 1 0 0,1 1 1 0 0,7 6 2 0 0,-9-9-2 0 0,0 1 0 0 0,0-1 0 0 0,0 0 0 0 0,0 0 0 0 0,1 0 0 0 0,0 0 0 0 0,-1-1 0 0 0,1 1 0 0 0,-1 0 0 0 0,0 0 0 0 0,0 0 0 0 0,0 1 0 0 0,1 0 0 0 0,13 19 0 0 0,-15-20 0 0 0,-1 1 0 0 0,1-1 0 0 0,-1 0 0 0 0,1 0 0 0 0,0 0 0 0 0,0 0 0 0 0,0 0 0 0 0,0 0 0 0 0,0-1 0 0 0,1 1 0 0 0,-1-1 0 0 0,0 0 0 0 0,1 1 0 0 0,2 1 0 0 0,0 1 0 0 0,0 0 0 0 0,0 0 0 0 0,-1 0 0 0 0,0 1 0 0 0,2 1 0 0 0,5 7 0 0 0,2 2 0 0 0,-12-14 2 0 0,-1 1 0 0 0,1-1 0 0 0,0 1 0 0 0,-1-1 0 0 0,1 0 0 0 0,0 1 0 0 0,0-1 0 0 0,0 0 0 0 0,0 0 0 0 0,0 1 0 0 0,0-1 0 0 0,0 0 0 0 0,1 0 1 0 0,0 0-3 0 0,-2-1 2 0 0,0 1 0 0 0,1-1 0 0 0,-1 0 1 0 0,0 0-1 0 0,1 1 0 0 0,-1-1 1 0 0,0 0-1 0 0,0 1 0 0 0,0-1 0 0 0,1 0 1 0 0,-1 1-1 0 0,0-1 0 0 0,0 0 1 0 0,0 1-1 0 0,0-1 0 0 0,0 0 0 0 0,0 1 1 0 0,0-1-1 0 0,1 1 0 0 0,-1-1 1 0 0,0 0-1 0 0,0 1 0 0 0,-1-1 1 0 0,1 0-1 0 0,0 1 0 0 0,0-1 0 0 0,0 1 1 0 0,0-1-1 0 0,0 0 0 0 0,0 1 1 0 0,0-1-3 0 0,0 2 13 0 0,0-1 0 0 0,0 1 1 0 0,-1-1-1 0 0,1 0 1 0 0,0 1-1 0 0,-1-1 0 0 0,1 1 1 0 0,-1-1-1 0 0,1 1 1 0 0,-1-1-1 0 0,1 0 0 0 0,-1 0 1 0 0,0 1-1 0 0,0-1 1 0 0,0 0-14 0 0,-4 5 29 0 0,1-1 70 0 0,4 0-57 0 0,-1 0-9 0 0,0-5-25 0 0,0 1 0 0 0,0 0 0 0 0,0-1 0 0 0,-1 0 1 0 0,1 1-1 0 0,0-1 0 0 0,0 0 0 0 0,0 0 1 0 0,-1 0-1 0 0,1 1 0 0 0,0-1 0 0 0,0 0 1 0 0,-1-1-1 0 0,1 1 0 0 0,0 0 0 0 0,0 0-8 0 0,-1 0 6 0 0,0-1-1 0 0,0 1 1 0 0,0 0-1 0 0,0 0 1 0 0,-1 1-1 0 0,1-1 1 0 0,0 0-1 0 0,0 1 1 0 0,0-1-1 0 0,0 1-5 0 0,-5 4 21 0 0,5-4-18 0 0,1-1 0 0 0,0 1 0 0 0,-1 0-1 0 0,1 0 1 0 0,-1 0 0 0 0,1-1 0 0 0,-1 1 0 0 0,1-1 0 0 0,-1 1 0 0 0,1-1 0 0 0,-1 0 0 0 0,0 0-1 0 0,1 1 1 0 0,-1-1 0 0 0,-1 0-3 0 0,-31 0 46 0 0,-20 0-38 0 0,45-2 2 0 0,1-1-72 0 0,1-2-86 0 0,1-1-101 0 0,3 2 51 0 0,-1 1-42 0 0,0 0-45 0 0,0 1-47 0 0,1 1-134 0 0,0 0-112 0 0,1 1 84 0 0,0-1-43 0 0,-1 1-628 0 0,3 0 1165 0 0,-2 0-1656 0 0,2 0-936 0 0</inkml:trace>
  <inkml:trace contextRef="#ctx0" brushRef="#br0" timeOffset="308.86">379 167 10656 0 0,'0'0'241'0'0,"0"0"38"0"0,2 3 10 0 0,5 8-71 0 0,-3-3-130 0 0,0-2-46 0 0,6-1-31 0 0,4 18 4 0 0,-12-18 12 0 0,13 25 477 0 0,-14-28-449 0 0,-1 0 0 0 0,1 0 0 0 0,0 0 0 0 0,-1 0-1 0 0,0 1 1 0 0,1-1 0 0 0,-1 0 0 0 0,0 2-55 0 0,-1 20 367 0 0,0-9-159 0 0,1 4 48 0 0,0-10-184 0 0,0 1-49 0 0,0-1-57 0 0,0 1-67 0 0,0-1-73 0 0,0 1-84 0 0,0-10 163 0 0,0 0 23 0 0,0 0-35 0 0,-1 0-16 0 0,1 0-35 0 0,-1 0-40 0 0,1 0-47 0 0,-1 0-48 0 0,0 0-46 0 0,0 0-40 0 0,0 0-37 0 0,-1 0-121 0 0,0 0-36 0 0,-3 0-1268 0 0</inkml:trace>
  <inkml:trace contextRef="#ctx0" brushRef="#br0" timeOffset="309.86">394 1 9616 0 0,'0'0'216'0'0,"0"0"32"0"0,0 0 12 0 0,0 0 44 0 0,0 0 121 0 0,0 0 50 0 0,0 0 6 0 0,0 0-205 0 0,0 0-136 0 0,0 0-49 0 0,0 0-69 0 0,0 0-64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4:56.5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16 108 8288 0 0,'0'0'190'0'0,"0"0"28"0"0,2 2 7 0 0,8 11-33 0 0,-7 2-107 0 0,-3-13-56 0 0,0-1 0 0 0,0 1 0 0 0,1 0-1 0 0,-1-1 1 0 0,0 1 0 0 0,1 0-1 0 0,-1-1 1 0 0,1 1 0 0 0,0 0 0 0 0,0-1-1 0 0,-1 1 1 0 0,1-1 0 0 0,0 1-29 0 0,5 10 236 0 0,-4-2-36 0 0,-2-7-128 0 0,0 0 1 0 0,0 0 0 0 0,0 0 0 0 0,1 0 0 0 0,-1 0-1 0 0,1 0 1 0 0,-1 0 0 0 0,2 2-73 0 0,9 14 306 0 0,-10-17-280 0 0,1 1 16 0 0,0-1 0 0 0,0 1 1 0 0,-1 0-1 0 0,1 0 1 0 0,-1 0-1 0 0,0 1-42 0 0,1 6 130 0 0,-1 2 56 0 0,0-6-115 0 0,-1-1 0 0 0,1 1 0 0 0,1-1 0 0 0,-1 0 1 0 0,2 4-72 0 0,3 12 214 0 0,-5-7-100 0 0,1 2 57 0 0,4 1-55 0 0,-1-2-46 0 0,0 45 189 0 0,0-45-196 0 0,1 2 19 0 0,-4-1 11 0 0,-2-9-54 0 0,1 1-1 0 0,0-1 0 0 0,0 0 0 0 0,3 5-38 0 0,-2-4 39 0 0,0 0 0 0 0,-1 0 1 0 0,0 0-1 0 0,1 7-39 0 0,-3 13 72 0 0,0-17-27 0 0,0 0 1 0 0,2 1-1 0 0,-1-1 0 0 0,1 0 0 0 0,2 9-45 0 0,3-8 44 0 0,-5-10-38 0 0,0-1 1 0 0,0 0-1 0 0,-1 1 1 0 0,1-1 0 0 0,0 1-1 0 0,-1-1 1 0 0,1 0-1 0 0,-1 1 1 0 0,0-1 0 0 0,0 1-1 0 0,1-1 1 0 0,-1 1 0 0 0,0 0-7 0 0,-1 9 50 0 0,1-8-41 0 0,0 0 1 0 0,-1 0-1 0 0,1 0 0 0 0,1 0 0 0 0,-1 0 0 0 0,0 0 0 0 0,1 0 0 0 0,-1 0 0 0 0,1 0 0 0 0,0 1-9 0 0,5 11 99 0 0,-5-15-98 0 0,-1 0-1 0 0,0 0 0 0 0,0 0 1 0 0,0 0-1 0 0,0 0 0 0 0,0 0 1 0 0,0 0-1 0 0,0 1 0 0 0,0-1 1 0 0,-1 0-1 0 0,1 0 0 0 0,0 0 1 0 0,0 0-1 0 0,0 0 0 0 0,0 0 1 0 0,0 0-1 0 0,0 0 0 0 0,0 0 1 0 0,0 0-1 0 0,0 0 0 0 0,0 0 1 0 0,0 0-1 0 0,0 1 0 0 0,0-1 0 0 0,0 0 1 0 0,0 0-1 0 0,0 0 0 0 0,0 0 1 0 0,0 0-1 0 0,0 0 0 0 0,-1 0 1 0 0,1 0-1 0 0,0 0 0 0 0,0 0 1 0 0,0 0-1 0 0,0 0 0 0 0,0 0 1 0 0,0 0-1 0 0,0 0 0 0 0,0 0 1 0 0,0 0-1 0 0,0 0 0 0 0,0 0 1 0 0,0 0-1 0 0,-1 0 0 0 0,1 0 1 0 0,0 0-1 0 0,0 0 0 0 0,0 0 1 0 0,0 0-1 0 0,0 0 0 0 0,0 0 0 0 0,-4 1 17 0 0,3 0 2 0 0,0 3-37 0 0,1-1 58 0 0,0 1 98 0 0,-2-4-213 0 0,-5 0 83 0 0,4 0-40 0 0,1-1-71 0 0,1 0-104 0 0,1-3 75 0 0,0-5-198 0 0,-3-4-254 0 0,2 13 541 0 0,1 0 0 0 0,-1-1-1 0 0,0 1 1 0 0,0 0 0 0 0,1-1-1 0 0,-1 1 1 0 0,0 0 0 0 0,0 0-1 0 0,0 0 1 0 0,1 0 0 0 0,-1 0-1 0 0,0 0 1 0 0,0 0 0 0 0,0 0 43 0 0</inkml:trace>
  <inkml:trace contextRef="#ctx0" brushRef="#br0" timeOffset="529.13">1 123 6056 0 0,'0'0'176'0'0,"0"-3"-4"0"0,2-7-66 0 0,4 6 106 0 0,-5 4-193 0 0,-1 0 0 0 0,1-1 0 0 0,-1 1 0 0 0,0 0 1 0 0,1-1-1 0 0,-1 1 0 0 0,1 0 0 0 0,-1 0 1 0 0,0-1-1 0 0,1 1 0 0 0,-1-1 0 0 0,0 1 1 0 0,0 0-1 0 0,1-1 0 0 0,-1 1 0 0 0,0-1 1 0 0,0 1-1 0 0,1 0 0 0 0,-1-1 0 0 0,0 1 1 0 0,0-1-1 0 0,0 1 0 0 0,0-1 0 0 0,0 1 0 0 0,0-1 1 0 0,0 1-1 0 0,0-1 0 0 0,0 1 0 0 0,0-1 1 0 0,0 1-1 0 0,0-1 0 0 0,0 1-19 0 0,0-1 31 0 0,0 0 1 0 0,0 0-1 0 0,0 1 0 0 0,0-1 0 0 0,0 0 1 0 0,0 0-1 0 0,0 1 0 0 0,1-1 0 0 0,-1 0 1 0 0,0 1-1 0 0,1-1 0 0 0,-1 0 1 0 0,0 1-1 0 0,1-1 0 0 0,-1 1 0 0 0,1-1 1 0 0,-1 0-1 0 0,1 1 0 0 0,-1-1 0 0 0,1 1-31 0 0,8-6 371 0 0,-1 1-144 0 0,-1-1-45 0 0,9-4 237 0 0,-9 6-206 0 0,-2 1 37 0 0,-2-2-27 0 0,0-1-37 0 0,0-1-4 0 0,5-1 48 0 0,4 3 76 0 0,3-3 47 0 0,-11 6-273 0 0,2 0 97 0 0,1 1-49 0 0,2 0-23 0 0,3 2-3 0 0,-4 0-18 0 0,11-1 137 0 0,-4 0-56 0 0,1 0-23 0 0,15 0-5 0 0,-27 0-133 0 0,0 0 0 0 0,0 0 0 0 0,0 0 0 0 0,0 1 0 0 0,0 0 0 0 0,0 0-1 0 0,0 0 1 0 0,0 0 0 0 0,0 1 0 0 0,0-1 0 0 0,-1 1 0 0 0,1 0 0 0 0,-1 0 0 0 0,1 1 0 0 0,-1-1 0 0 0,0 0 0 0 0,0 1 0 0 0,0 0 0 0 0,0 0-4 0 0,1 0 0 0 0,-1 0 0 0 0,1 0 0 0 0,0 0 0 0 0,0 0 0 0 0,4 1 0 0 0,-5-2 0 0 0,0-1 0 0 0,0 1 0 0 0,0 0 0 0 0,0 1 0 0 0,0-1 0 0 0,0 0 0 0 0,0 1 0 0 0,-1-1 0 0 0,1 1 0 0 0,-1 0 0 0 0,1 1 0 0 0,42 66 74 0 0,-42-65-66 0 0,-1 0-1 0 0,0 0 1 0 0,0 0 0 0 0,0 1-1 0 0,0-1 1 0 0,-1 0-1 0 0,0 1 1 0 0,0-1-1 0 0,0 1 1 0 0,-1-1-1 0 0,0 1 1 0 0,0-1 0 0 0,0 1-1 0 0,-1 4-7 0 0,0 16 12 0 0,1-21-12 0 0,-1-1 0 0 0,0 0 0 0 0,0 1 1 0 0,0-1-1 0 0,-1 0 0 0 0,0 0 0 0 0,1 0 0 0 0,-1 0 1 0 0,-1 0-1 0 0,1 0 0 0 0,-10 21-14 0 0,12-23 10 0 0,-1-1 0 0 0,1 1 0 0 0,-1 0 0 0 0,0-1 0 0 0,0 1 0 0 0,0 0 0 0 0,0-1 0 0 0,0 1 0 0 0,0-1 0 0 0,0 1 0 0 0,0-1 0 0 0,0 0 0 0 0,-1 0 0 0 0,1 1 0 0 0,-2-1 4 0 0,-7 10-11 0 0,0 14-32 0 0,7-22 41 0 0,1-1 0 0 0,0 0 1 0 0,0 0-1 0 0,-1 0 0 0 0,1 0 0 0 0,-1 0 0 0 0,0 0 2 0 0,-18 14 3 0 0,16-10-3 0 0,0-1 0 0 0,-1 0 0 0 0,0 0 0 0 0,1-1 0 0 0,-2 1 0 0 0,1-1 0 0 0,-1-1 0 0 0,-4 3 0 0 0,8-5 0 0 0,1-1 0 0 0,0 1 0 0 0,-1 0 0 0 0,1 0 0 0 0,0 0 0 0 0,0 0 0 0 0,-1 0 0 0 0,1 0 0 0 0,0 0 0 0 0,0 1 0 0 0,0-1 0 0 0,0 1 0 0 0,1-1 0 0 0,-1 2 0 0 0,-1-2 0 0 0,1 1 0 0 0,0 0 0 0 0,-1-1 0 0 0,1 1 0 0 0,-1-1 0 0 0,1 0 0 0 0,-1 0 0 0 0,0 0 0 0 0,1 0 0 0 0,-1 0 0 0 0,0-1 0 0 0,0 1 0 0 0,1-1 0 0 0,-1 0 0 0 0,0 0 0 0 0,0 0 0 0 0,0 0 0 0 0,-1 0 0 0 0,-2 0 0 0 0,5 0 0 0 0,0 0 0 0 0,0-1 0 0 0,1 1 0 0 0,-1 0 0 0 0,0 0 0 0 0,0 0 0 0 0,1 1 0 0 0,-1-1 0 0 0,0 0 0 0 0,0 0 0 0 0,1 0 0 0 0,-1 1 0 0 0,0-1 0 0 0,1 0 0 0 0,-1 0 0 0 0,0 1 0 0 0,1-1 0 0 0,-1 1 0 0 0,0-1 0 0 0,1 1 0 0 0,-1-1 0 0 0,1 1 0 0 0,-1-1 0 0 0,1 1 0 0 0,-1-1 0 0 0,1 1 0 0 0,-1 0 0 0 0,1-1 0 0 0,0 1 0 0 0,-1-1 0 0 0,1 1 0 0 0,0-1 0 0 0,-1 1 0 0 0,1-1 0 0 0,-1 1 0 0 0,1-1 0 0 0,-1 0 0 0 0,1 1 0 0 0,-1-1 0 0 0,1 0 0 0 0,-1 1 0 0 0,1-1 0 0 0,-1 0 0 0 0,1 0 0 0 0,-1 0 0 0 0,0 1 0 0 0,1-1 0 0 0,-1 0 0 0 0,1 0 0 0 0,-1 0 0 0 0,0 0 0 0 0,1 0 0 0 0,-1 0 0 0 0,1 0 0 0 0,-1 0 0 0 0,-27 0 12 0 0,26 0 46 0 0,5-6 7 0 0,5 0-62 0 0,-7 5 8 0 0,6-2 88 0 0,1 3-69 0 0,-5 1-12 0 0,28-1 48 0 0,13 0 97 0 0,-42 0-162 0 0,-1 0 0 0 0,1 0-1 0 0,-1 0 1 0 0,1 1 0 0 0,-1-1 0 0 0,1 0 0 0 0,-1 1 0 0 0,1-1-1 0 0,-1 1 1 0 0,1 0 0 0 0,-1 0 0 0 0,0-1 0 0 0,0 1-1 0 0,12 5 0 0 0,0-3 0 0 0,-11-2 0 0 0,0-1 0 0 0,0 1 0 0 0,0-1 0 0 0,1 1 0 0 0,-1 0 0 0 0,0 0 0 0 0,0 0 0 0 0,0 0 0 0 0,0 0 0 0 0,0 0 0 0 0,0 0 0 0 0,-1 1 0 0 0,1-1 0 0 0,0 1 0 0 0,0-1 1 0 0,-1 1 1 0 0,1-1 0 0 0,0 1 0 0 0,0-1 0 0 0,0 0 0 0 0,0 0 0 0 0,0 0 0 0 0,0 0-1 0 0,0-1 1 0 0,0 1 0 0 0,0 0 0 0 0,0-1-2 0 0,16 7 31 0 0,-16-5-30 0 0,-1-1 1 0 0,1 1-1 0 0,-1-1 0 0 0,1 1 1 0 0,-1-1-1 0 0,0 1 0 0 0,1 0 1 0 0,-1 1-2 0 0,1 0 0 0 0,0 0 0 0 0,-1-1 0 0 0,1 1 0 0 0,1-1 0 0 0,-1 1 0 0 0,0-1 0 0 0,0 0 0 0 0,1 0 0 0 0,0 0 0 0 0,14 10 3 0 0,-6-4 40 0 0,0 0 1 0 0,8 10-44 0 0,-4-6 43 0 0,-14-11-41 0 0,0-1 1 0 0,0 0-1 0 0,0 1 0 0 0,-1-1 1 0 0,1 1-1 0 0,0-1 1 0 0,0 1-1 0 0,-1-1 0 0 0,1 1 1 0 0,0-1-1 0 0,-1 1 1 0 0,1 0-1 0 0,-1-1 0 0 0,1 1 1 0 0,-1 0-1 0 0,1 0 0 0 0,-1-1 1 0 0,1 1-1 0 0,-1 0 1 0 0,1 0-1 0 0,-1 0 0 0 0,0 0 1 0 0,0-1-1 0 0,1 1 1 0 0,-1 0-1 0 0,0 0-2 0 0,3 9 42 0 0,3-4 10 0 0,-2-4-23 0 0,11 25 123 0 0,-10-16-76 0 0,5 6 74 0 0,-7-14-30 0 0,-3-1-4 0 0,0 8-18 0 0,0-7-8 0 0,0-3-2 0 0,2 2-4 0 0,8 8-16 0 0,-7-7-36 0 0,-3-3-123 0 0,0 0 23 0 0,0 0-61 0 0,0 0-76 0 0,0 0 60 0 0,0 0-33 0 0,0 0-37 0 0,0 0-35 0 0,0 0-340 0 0,0 0 79 0 0,0 0-48 0 0,0 0-659 0 0,0 0-523 0 0,0 0-991 0 0</inkml:trace>
  <inkml:trace contextRef="#ctx0" brushRef="#br0" timeOffset="1411.42">666 516 6880 0 0,'-3'0'157'0'0,"-7"0"23"0"0,8 0 11 0 0,2 2-31 0 0,2 8-128 0 0,4-7 24 0 0,3-2 90 0 0,23-2 506 0 0,-23 1-426 0 0,-7 0 142 0 0,1 2-34 0 0,-3-1-318 0 0,1 0-1 0 0,-1-1 0 0 0,0 1 0 0 0,1-1 1 0 0,-1 0-1 0 0,1 1 0 0 0,0-1 1 0 0,-1 1-1 0 0,1-1 0 0 0,-1 0 0 0 0,1 1 1 0 0,-1-1-1 0 0,1 0 0 0 0,0 0 0 0 0,-1 1 1 0 0,1-1-1 0 0,0 0 0 0 0,-1 0 0 0 0,1 0 1 0 0,0 0-1 0 0,-1 0 0 0 0,1 0 1 0 0,0 0-1 0 0,-1 0 0 0 0,1 0 0 0 0,0 0 1 0 0,-1-1-1 0 0,1 1 0 0 0,0 0 0 0 0,-1 0 1 0 0,1 0-1 0 0,-1-1 0 0 0,1 1 1 0 0,0 0-1 0 0,-1-1 0 0 0,1 1 0 0 0,-1-1 1 0 0,1 1-1 0 0,-1-1 0 0 0,1 1 0 0 0,-1-1 1 0 0,1 0-16 0 0,1 0 149 0 0,-1 0-34 0 0,2 0 28 0 0,1 1-76 0 0,1 1-44 0 0,-2-1 54 0 0,38 0 801 0 0,-32 0-727 0 0,1 0-42 0 0,-2 0-54 0 0,-5-3-14 0 0,3-4 4 0 0,7-1 19 0 0,0-2 3 0 0,-11 5-3 0 0,-2-5 0 0 0,0 5-11 0 0,-2-7-42 0 0,-8-1-1 0 0,5 10 33 0 0,-8 1-32 0 0,-32-23-11 0 0,30 22 0 0 0,-31 3 0 0 0,46 0 0 0 0,-1 0 0 0 0,0 0 0 0 0,1 0 0 0 0,-1 0 0 0 0,0 0 0 0 0,1 0 0 0 0,-1 0 0 0 0,0 1 0 0 0,1-1 0 0 0,-1 0 0 0 0,1 0 0 0 0,-1 0 0 0 0,0 1 0 0 0,1-1 0 0 0,-1 0 0 0 0,1 1 0 0 0,-1-1 0 0 0,1 1 0 0 0,-1-1 0 0 0,1 0 0 0 0,-1 1 0 0 0,1-1 0 0 0,-1 1 0 0 0,1-1 0 0 0,0 1 0 0 0,-1 0 0 0 0,1-1 0 0 0,-1 1 0 0 0,1-1 0 0 0,0 1 0 0 0,-1-1 0 0 0,1 1 0 0 0,-1-1 0 0 0,1 1 0 0 0,-1-1 0 0 0,1 1 0 0 0,-1-1 0 0 0,1 0 0 0 0,-1 1 0 0 0,1-1 0 0 0,-1 0 0 0 0,0 0 0 0 0,1 1 0 0 0,-1-1 0 0 0,0 0 0 0 0,1 0 0 0 0,-1 0 0 0 0,1 0 0 0 0,-1 0 0 0 0,0 0 0 0 0,1 0 0 0 0,-1 0 0 0 0,0 0 0 0 0,1 0 0 0 0,-1 0 0 0 0,1 0 0 0 0,-1 0 0 0 0,1 0 0 0 0,-1 0 0 0 0,1 0 0 0 0,-1 0 0 0 0,1 0 0 0 0,-1 0 0 0 0,1 0 0 0 0,-1 0 0 0 0,1 0 0 0 0,-1 0 0 0 0,1 0 0 0 0,0 1 0 0 0,-1-1 0 0 0,1 0 0 0 0,-1 0 0 0 0,1 1 0 0 0,-1-1 0 0 0,1 0 0 0 0,0 0 0 0 0,-1 1 0 0 0,1-1 0 0 0,0 0 0 0 0,-1 1 0 0 0,1-1 0 0 0,0 1 0 0 0,0-1 0 0 0,-1 0 0 0 0,1 1 0 0 0,0 0 0 0 0,-5 5 0 0 0,-1-2 0 0 0,6-4 0 0 0,-1 1 0 0 0,1-1 0 0 0,-1 0 0 0 0,1 0 0 0 0,0 1 0 0 0,-1-1 0 0 0,1 0 0 0 0,0 0 0 0 0,-1 1 0 0 0,1-1 0 0 0,0 1 0 0 0,-1-1 0 0 0,1 0 0 0 0,0 1 0 0 0,0-1 0 0 0,-1 1 0 0 0,1-1 0 0 0,0 0 0 0 0,0 1 0 0 0,0-1 0 0 0,0 1 0 0 0,0-1 0 0 0,-1 1 0 0 0,1-1 0 0 0,0 1 0 0 0,0-1 0 0 0,0 1 0 0 0,0-1 0 0 0,0 1 0 0 0,1-1 0 0 0,-1 1 0 0 0,0 0 0 0 0,1 15 10 0 0,-1-11-2 0 0,1 0 1 0 0,-1 0-1 0 0,0 0 0 0 0,-1 0 1 0 0,1 0-1 0 0,-1 0 1 0 0,0 0-1 0 0,-1 1-8 0 0,-2 5 21 0 0,3-9-15 0 0,-1 1 1 0 0,1 0-1 0 0,0 0 0 0 0,0 0 0 0 0,1 0 0 0 0,-1 0 0 0 0,0 0 0 0 0,1 0 1 0 0,0 0-1 0 0,0 3-6 0 0,0 6 32 0 0,-1-8-22 0 0,1 1-1 0 0,0 0 1 0 0,1 0 0 0 0,-1 0-1 0 0,1 0 1 0 0,0 0 0 0 0,1 4-10 0 0,9 11 60 0 0,-10-18-56 0 0,1 1 0 0 0,0 0 0 0 0,-1-1 0 0 0,1 1 0 0 0,-1 0 0 0 0,1 0 1 0 0,-1 2-5 0 0,2 17 67 0 0,-3-20-62 0 0,0 1 0 0 0,0-1 0 0 0,1 1 0 0 0,-1 0 0 0 0,0-1 0 0 0,1 1 0 0 0,0-1 0 0 0,0 0 0 0 0,0 1 1 0 0,0-1-1 0 0,0 1-5 0 0,3 2 24 0 0,-1 0 0 0 0,1-1 0 0 0,-1 1 0 0 0,1-1 0 0 0,1 1-24 0 0,13 17 57 0 0,-5-6-40 0 0,2-6 26 0 0,43 15-19 0 0,-37-17 34 0 0,-3-1-14 0 0,8-5-35 0 0,-4-5-101 0 0,-1-6-102 0 0,-6 6 4 0 0</inkml:trace>
  <inkml:trace contextRef="#ctx0" brushRef="#br0" timeOffset="1893.25">1301 395 7792 0 0,'0'0'230'0'0,"-3"0"-16"0"0,-4 0-137 0 0,4 0-9 0 0,1 0 97 0 0,2-3 189 0 0,-1 0-294 0 0,0 0 88 0 0,-1 0 119 0 0,-2 1 255 0 0,-5 1 408 0 0,6 1-672 0 0,-1 0-57 0 0,2 0-111 0 0,0 0-34 0 0,-3-3 382 0 0,-9-6 16 0 0,3 6-70 0 0,8 3-24 0 0,1 0-28 0 0,-10-1-22 0 0,-10 0 229 0 0,13 2-334 0 0,3 1-69 0 0,1 0-43 0 0,2 2-54 0 0,2 1-68 0 0,1-5 30 0 0,0 0 0 0 0,0 0 0 0 0,0 1 0 0 0,0-1 0 0 0,0 0-1 0 0,0 0 1 0 0,0 0 0 0 0,0 0 0 0 0,0 0 0 0 0,0 0 0 0 0,0 0 0 0 0,0 0 0 0 0,0 0 0 0 0,0 0 0 0 0,0 1 0 0 0,0-1 0 0 0,0 0 0 0 0,0 0 0 0 0,0 0 0 0 0,0 0 0 0 0,0 0-1 0 0,0 0 1 0 0,0 0 0 0 0,0 0 0 0 0,0 0 0 0 0,0 0 0 0 0,0 0 0 0 0,-1 0 0 0 0,1 0 0 0 0,0 1 0 0 0,0-1 0 0 0,0 0 0 0 0,0 0 0 0 0,0 0 0 0 0,0 0 0 0 0,0 0-1 0 0,0 0 1 0 0,0 0 0 0 0,0 0 0 0 0,0 0 0 0 0,0 0 0 0 0,-1 0 0 0 0,1 0 0 0 0,0 0 0 0 0,0 0 0 0 0,0 0 0 0 0,0 0 0 0 0,0 0 0 0 0,0 0 0 0 0,0 0 0 0 0,0 0 0 0 0,0 0-1 0 0,0 0 1 0 0,0 0 0 0 0,-1 0 0 0 0,1 0 0 0 0,0 0-1 0 0,0 0 1 0 0,-1 0 1 0 0,1 0-1 0 0,0 0 0 0 0,-1 0 0 0 0,1 0 0 0 0,-1 0 0 0 0,1 0 1 0 0,0 0-1 0 0,-1 0 0 0 0,1 0 0 0 0,-1 0 0 0 0,1 0 0 0 0,0 0 1 0 0,-1 1-1 0 0,1-1 0 0 0,0 0 0 0 0,-1 0 0 0 0,1 0 1 0 0,0 1-1 0 0,-1-1 0 0 0,1 0 0 0 0,0 1 0 0 0,-1-1 0 0 0,1 0 1 0 0,0 0-1 0 0,0 1 0 0 0,-1-1 0 0 0,1 1 0 0 0,0-1 0 0 0,0 0 1 0 0,0 1-2 0 0,-5 5 30 0 0,-5-1-19 0 0,-5 23-11 0 0,14-26 0 0 0,1 0 0 0 0,-1-1 0 0 0,1 1 0 0 0,-1 0 0 0 0,1-1 0 0 0,0 1 0 0 0,0 0 0 0 0,0 0 0 0 0,0 0 0 0 0,0-1 0 0 0,0 3 0 0 0,0-1 0 0 0,0-1 0 0 0,0 1 0 0 0,0 0 0 0 0,0-1 0 0 0,0 1 0 0 0,-1-1 0 0 0,1 1 0 0 0,-1 1 0 0 0,-2 3 0 0 0,1-1 0 0 0,0 0 0 0 0,1 0 0 0 0,-1 0 0 0 0,1 0 0 0 0,0 0 0 0 0,1 0 0 0 0,-1 5 0 0 0,1 156 0 0 0,1-162 0 0 0,-1 1 0 0 0,1-1 0 0 0,1 0 0 0 0,-1 1 0 0 0,2 2 0 0 0,-1-3 0 0 0,-1 0 0 0 0,1 1 0 0 0,-1-1 0 0 0,0 1 0 0 0,-1 2 0 0 0,0 0 0 0 0,2 10 0 0 0,-1-17 0 0 0,0 0 0 0 0,-1 0 0 0 0,1 0 0 0 0,0-1 0 0 0,0 1 0 0 0,0 0 0 0 0,0 0 0 0 0,0-1 0 0 0,0 1 0 0 0,0-1 0 0 0,1 1 0 0 0,0 0 0 0 0,13 11 0 0 0,0 1 0 0 0,-12-11 0 0 0,3-1 0 0 0,15-2 0 0 0,-19 1 0 0 0,-1 0 0 0 0,1 0 0 0 0,-1 0 0 0 0,1-1 0 0 0,0 1 0 0 0,-1 0 0 0 0,1-1 0 0 0,-1 0 0 0 0,1 1 0 0 0,-1-1 0 0 0,0 0 0 0 0,1 0 0 0 0,-1 1 0 0 0,1-2 0 0 0,5-2 0 0 0,0 1-5 0 0,2-2-45 0 0,-1 0-40 0 0,-6 4 60 0 0,0 0 0 0 0,-1 0-1 0 0,1-1 1 0 0,0 1 0 0 0,-1-1 0 0 0,1 1 0 0 0,-1-1 0 0 0,0 0 0 0 0,1 1 0 0 0,-1-1 0 0 0,0 0 0 0 0,0 0 30 0 0,0-1-15 0 0,1 1-51 0 0,-2-1-49 0 0,1 1-45 0 0,0-1-118 0 0,1 1-69 0 0,-1-1-63 0 0,0 1-56 0 0,1-1-51 0 0,1 1-44 0 0,3-3-668 0 0,4-1-464 0 0,8-3-960 0 0,-18 9 2629 0 0</inkml:trace>
  <inkml:trace contextRef="#ctx0" brushRef="#br0" timeOffset="2334.71">1467 410 8352 0 0,'0'0'190'0'0,"0"0"28"0"0,0 0 7 0 0,3 0 11 0 0,7 0 24 0 0,-8 0 11 0 0,-2 3 1 0 0,0 0-178 0 0,0-1-55 0 0,0-1 0 0 0,0 1-1 0 0,0 0 1 0 0,0 0-1 0 0,0-1 1 0 0,0 1-1 0 0,0 0 1 0 0,1 0-1 0 0,-1-1 1 0 0,1 1-1 0 0,0 1-38 0 0,5 1 158 0 0,-6-4-148 0 0,1 0 0 0 0,-1 1 0 0 0,1-1 1 0 0,-1 0-1 0 0,1 0 0 0 0,-1 1 0 0 0,0-1 0 0 0,1 0 0 0 0,-1 1 0 0 0,0-1 0 0 0,1 0 0 0 0,-1 1 1 0 0,0-1-1 0 0,0 1 0 0 0,1-1 0 0 0,-1 0 0 0 0,0 1 0 0 0,0-1 0 0 0,0 1 0 0 0,0-1 0 0 0,1 1 1 0 0,-1-1-1 0 0,0 1 0 0 0,0-1 0 0 0,0 1 0 0 0,0-1 0 0 0,0 1 0 0 0,0-1 0 0 0,0 1 0 0 0,0-1 1 0 0,0 1-1 0 0,-1-1-10 0 0,1 7 110 0 0,0-5-76 0 0,0 0 1 0 0,0 0-1 0 0,0 0 1 0 0,0 1-1 0 0,0-1 1 0 0,0 0-1 0 0,1 0 0 0 0,-1 0 1 0 0,1 0-1 0 0,0 1-34 0 0,4 4 101 0 0,0 3 40 0 0,-2 3 35 0 0,-2-3-37 0 0,5 2 8 0 0,0 1-5 0 0,-4 0-18 0 0,-3-4-60 0 0,1 11 63 0 0,3-4 11 0 0,10 19 60 0 0,-5-12-68 0 0,-4-10-75 0 0,-1 4 59 0 0,-3-16-103 0 0,0 1 0 0 0,0-1 0 0 0,0 1 0 0 0,0-1 0 0 0,0 0 0 0 0,0 1 0 0 0,1-1 0 0 0,-1 0 0 0 0,1 0 0 0 0,-1 1-11 0 0,13 15 158 0 0,-1-2 26 0 0,-9-4-94 0 0,-3-8 30 0 0,3-3 0 0 0,22 0 128 0 0,-23 0-120 0 0,-2 0 0 0 0,3 0-2 0 0,-2 0-109 0 0,1-1-1 0 0,0 1 0 0 0,-1 0 1 0 0,1-1-1 0 0,-1 1 1 0 0,1-1-1 0 0,-1 0 1 0 0,1 1-1 0 0,-1-1 0 0 0,1 0 1 0 0,0-1-17 0 0,7-3 61 0 0,-5 3-30 0 0,-3 2-23 0 0,0-1 0 0 0,-1 1 0 0 0,1 0 0 0 0,-1 0-1 0 0,1-1 1 0 0,0 1 0 0 0,-1 0 0 0 0,1-1 0 0 0,-1 1-1 0 0,1-1 1 0 0,-1 1 0 0 0,1-1 0 0 0,-1 1 0 0 0,0-1-1 0 0,1 1 1 0 0,-1-1 0 0 0,0 1 0 0 0,1-1 0 0 0,-1 0 0 0 0,0 1-1 0 0,1-1 1 0 0,-1 0-8 0 0,2-3 27 0 0,3-4 12 0 0,-4 7-33 0 0,0-1 0 0 0,0 1 1 0 0,-1-1-1 0 0,1 1 0 0 0,0 0 0 0 0,-1-1 1 0 0,1 1-1 0 0,-1-1 0 0 0,1 0 1 0 0,-1 1-1 0 0,0-1 0 0 0,1 1 1 0 0,-1-1-1 0 0,0 0-6 0 0,0 1 4 0 0,0-1 1 0 0,0 0-1 0 0,1 0 0 0 0,-1 1 1 0 0,0-1-1 0 0,1 0 0 0 0,0 1 1 0 0,-1-1-1 0 0,1 1 0 0 0,0-1 1 0 0,0 1-1 0 0,0-1 0 0 0,0 1 1 0 0,0 0-1 0 0,0-1 0 0 0,0 1 1 0 0,0 0-1 0 0,1-1-4 0 0,0 1 5 0 0,-1-1-1 0 0,0 1 1 0 0,1 0-1 0 0,-1-1 1 0 0,0 0-1 0 0,0 1 1 0 0,0-1-1 0 0,0 0 1 0 0,0 1 0 0 0,0-1-1 0 0,-1 0 1 0 0,1 0-1 0 0,0 0 1 0 0,-1 1-1 0 0,0-1 1 0 0,1 0-1 0 0,-1 0 1 0 0,0-2-5 0 0,0 0 2 0 0,1 1 0 0 0,-1-1 0 0 0,1 0 0 0 0,0 0 1 0 0,0 1-1 0 0,0-1 0 0 0,0 0 0 0 0,1 1 0 0 0,-1-1 0 0 0,3-2-2 0 0,-3 4 5 0 0,-1 0 0 0 0,1 0 0 0 0,0 0 1 0 0,-1-1-1 0 0,0 1 0 0 0,1 0 0 0 0,-1 0 0 0 0,0-1 0 0 0,0 1 0 0 0,0-2-5 0 0,1-12 3 0 0,5 5-3 0 0,-2 2-3 0 0,-2-19 59 0 0,-2 13-45 0 0,0 2-23 0 0,0 11-48 0 0,0 4 0 0 0,1 1 52 0 0,-1-1 0 0 0,1 1 0 0 0,-1 0 0 0 0,1-1 0 0 0,0 1 0 0 0,0-1 0 0 0,0 1 0 0 0,0-1 0 0 0,1 0 0 0 0,-1 0 0 0 0,1 1 0 0 0,0-1 8 0 0,9 18-74 0 0,-10-18 61 0 0,0 1 0 0 0,0-1-1 0 0,0 0 1 0 0,-1 1 0 0 0,1-1-1 0 0,-1 1 1 0 0,0-1 0 0 0,1 3 13 0 0,-2 2-33 0 0,2 1 0 0 0,-1 0 0 0 0,1-1 0 0 0,1 1 1 0 0,1 5 32 0 0,6 6-40 0 0,2 1 40 0 0,-10-17 9 0 0,-1-1 0 0 0,1 1 0 0 0,0-1 0 0 0,-1 1 0 0 0,0 0 0 0 0,1 0 0 0 0,-1-1 0 0 0,0 3-9 0 0,2 12 60 0 0,4 1-17 0 0,-2-8-25 0 0,4 11-33 0 0,4 4-105 0 0,-11-23 114 0 0,11 13-33 0 0,-6-9 46 0 0,11 11 132 0 0,-12-12-145 0 0,-2-3-162 0 0,0-1 61 0 0,0-1 28 0 0,3-1-25 0 0,-6 1 66 0 0,5 0-279 0 0,8 0-3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5:12.0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349 1 7312 0 0,'0'0'7'0'0,"1"0"1"0"0,-1 0 0 0 0,1 0-1 0 0,-1 0 1 0 0,1 0 0 0 0,-1 0-1 0 0,1 0 1 0 0,-1 0 0 0 0,1 0-1 0 0,-1 0 1 0 0,1 0 0 0 0,-1 0-1 0 0,0 0 1 0 0,1 0 0 0 0,-1 0-1 0 0,1 0 1 0 0,-1 1 0 0 0,1-1-1 0 0,-1 0 1 0 0,1 0-1 0 0,-1 1 1 0 0,0-1 0 0 0,1 0-1 0 0,-1 1 1 0 0,1-1 0 0 0,-1 0-1 0 0,0 1 1 0 0,1-1 0 0 0,-1 0-1 0 0,0 1 1 0 0,0-1 0 0 0,1 1-1 0 0,-1-1 1 0 0,0 1 0 0 0,0-1-1 0 0,0 1 1 0 0,1-1 0 0 0,-1 1-1 0 0,0-1 1 0 0,0 1 0 0 0,0-1-1 0 0,0 1 1 0 0,0-1-1 0 0,0 1 1 0 0,0-1 0 0 0,0 1-8 0 0,0 1 196 0 0,2 1-20 0 0,-1-3-175 0 0,-1 0 1 0 0,1 1-1 0 0,-1-1 0 0 0,0 0 1 0 0,1 1-1 0 0,-1-1 1 0 0,1 0-1 0 0,-1 1 0 0 0,0-1 1 0 0,1 0-1 0 0,-1 1 1 0 0,0-1-1 0 0,0 1 0 0 0,1-1 1 0 0,-1 1-1 0 0,0-1 1 0 0,0 1-1 0 0,0-1 1 0 0,1 1-1 0 0,-1-1 0 0 0,0 1 1 0 0,0-1-1 0 0,0 1 1 0 0,0-1-1 0 0,0 1 0 0 0,0-1 1 0 0,0 1-1 0 0,0-1-1 0 0,-8 3-6 0 0,7-3 9 0 0,-8 6 15 0 0,5-2 48 0 0,2-2 70 0 0,2-1 157 0 0,-1 2 41 0 0,1 0-47 0 0,-1-1-43 0 0,-1 0-37 0 0,0 1-2 0 0,-1-1-40 0 0,0 0-7 0 0,-2 1 25 0 0,-2 1 39 0 0,3-1-38 0 0,1 0 296 0 0,3-3-6 0 0,-5 2-17 0 0,-15 8-60 0 0,15-7-21 0 0,5-3-6 0 0,0 0 3 0 0,0 0 23 0 0,0 0 11 0 0,0 0 1 0 0,6 0-64 0 0,-2 0-45 0 0,-3 1-45 0 0,-1-1-42 0 0,-2 0-41 0 0,0-1-40 0 0,0 0-38 0 0,0-1-37 0 0,-3-4 210 0 0,5 5-251 0 0,0 1 0 0 0,0 0 1 0 0,-1-1-1 0 0,1 1 0 0 0,0 0 1 0 0,0-1-1 0 0,-1 1 1 0 0,1 0-1 0 0,0-1 0 0 0,0 1 1 0 0,-1 0-1 0 0,1 0 0 0 0,0-1 1 0 0,-1 1-1 0 0,1 0 1 0 0,0 0-1 0 0,-1 0 0 0 0,1-1 1 0 0,0 1-1 0 0,-1 0 0 0 0,1 0 1 0 0,-1 0-1 0 0,1 0 1 0 0,0 0-1 0 0,-1 0 0 0 0,1 0 1 0 0,-1 0-1 0 0,1 0 0 0 0,0 0 1 0 0,-1 0-1 0 0,1 0-15 0 0,-5-3 353 0 0,-6-7-1 0 0,11 10-339 0 0,0 0 0 0 0,0-1-1 0 0,0 1 1 0 0,-1 0 0 0 0,1 0-1 0 0,0 0 1 0 0,0 0-1 0 0,-1-1 1 0 0,1 1 0 0 0,0 0-1 0 0,0 0 1 0 0,-1 0-1 0 0,1 0 1 0 0,0 0 0 0 0,-1 0-1 0 0,1 0 1 0 0,0-1 0 0 0,-1 1-1 0 0,1 0 1 0 0,0 0-1 0 0,-1 0 1 0 0,1 0 0 0 0,0 0-1 0 0,0 1 1 0 0,-1-1-1 0 0,1 0-12 0 0,-2 0 30 0 0,-13-2 131 0 0,9-2-70 0 0,4-3 34 0 0,2 7-122 0 0,0 0 0 0 0,0 0 0 0 0,0 0 0 0 0,0 0 0 0 0,0 0 0 0 0,0 0 0 0 0,0-1 0 0 0,0 1 0 0 0,0 0 0 0 0,0 0 0 0 0,0 0 0 0 0,0 0 0 0 0,0 0 0 0 0,0 0 0 0 0,0 0 0 0 0,0 0 0 0 0,0 0 0 0 0,0 0 0 0 0,0 0 0 0 0,0-1-1 0 0,0 1 1 0 0,0 0 0 0 0,0 0 0 0 0,0 0 0 0 0,0 0 0 0 0,-1 0 0 0 0,1 0 0 0 0,0 0 0 0 0,0 0 0 0 0,0 0 0 0 0,0 0 0 0 0,0 0 0 0 0,0 0 0 0 0,0 0 0 0 0,0 0 0 0 0,0 0 0 0 0,0-1 0 0 0,0 1 0 0 0,0 0 0 0 0,0 0 0 0 0,-1 0 0 0 0,1 0 0 0 0,0 0 0 0 0,0 0 0 0 0,0 0 0 0 0,0 0 0 0 0,0 0 0 0 0,0 0 0 0 0,0 0 0 0 0,0 0 0 0 0,0 0 0 0 0,0 0 0 0 0,0 0 0 0 0,-1 0-1 0 0,1 0 1 0 0,0 0 0 0 0,0 1-3 0 0,-6-1 101 0 0,-9 0-4 0 0,13 1-94 0 0,1-1 1 0 0,-1 0 0 0 0,1 0 0 0 0,-1-1 0 0 0,1 1-1 0 0,0 0 1 0 0,-1 0 0 0 0,1-1 0 0 0,-1 1 0 0 0,1-1-1 0 0,0 1 1 0 0,-1-1-4 0 0,-3-9 43 0 0,4 10-42 0 0,0-1-1 0 0,1 1 1 0 0,-1-1 0 0 0,0 1 0 0 0,0 0-1 0 0,0 0 1 0 0,1 0 0 0 0,-1-1 0 0 0,0 1-1 0 0,0 0 1 0 0,0 0 0 0 0,1 0 0 0 0,-1 0-1 0 0,-1 0 0 0 0,-5 0 0 0 0,5 0 0 0 0,0 0 0 0 0,0 0 0 0 0,0 0 0 0 0,0 0 0 0 0,0 0 0 0 0,0 0 0 0 0,0 1 0 0 0,0-1 0 0 0,0 1 0 0 0,-1 0 0 0 0,-12 9 0 0 0,0-7 0 0 0,13-4 0 0 0,1 1 0 0 0,0 0 0 0 0,0 1 0 0 0,-1-1 0 0 0,1 0 0 0 0,0 0 0 0 0,0 0 0 0 0,0 1 0 0 0,-1-1 0 0 0,1 1 0 0 0,0-1 0 0 0,0 1 0 0 0,0-1 0 0 0,0 1 0 0 0,0 0 0 0 0,0-1 0 0 0,0 1 0 0 0,0 0 0 0 0,0 0 0 0 0,0 0 0 0 0,0 0 0 0 0,1 0 0 0 0,-1 0 0 0 0,0 0 0 0 0,0 1 0 0 0,-1 2 0 0 0,1-3 0 0 0,1 0 0 0 0,0-1 0 0 0,0 1 0 0 0,-1-1 0 0 0,1 1 0 0 0,0 0 0 0 0,-1-1 0 0 0,1 1 0 0 0,0-1 0 0 0,-1 1 0 0 0,1-1 0 0 0,-1 1 0 0 0,1-1 0 0 0,-1 1 0 0 0,1-1 0 0 0,-1 0 0 0 0,0 1 0 0 0,1-1 0 0 0,-1 0 0 0 0,1 0 0 0 0,-1 1 0 0 0,0-1 0 0 0,-4 2 0 0 0,-10 11 0 0 0,0 2 0 0 0,3 0 0 0 0,-4 15-13 0 0,14-14-40 0 0,2-3 26 0 0,0 16-134 0 0,2-24 95 0 0,11 8-8 0 0,-6-7 37 0 0,-3-1 11 0 0,-2-1 2 0 0,0 1 2 0 0,-2-5 19 0 0,0 1 1 0 0,1 0-1 0 0,-1-1 1 0 0,0 1-1 0 0,0-1 1 0 0,1 1-1 0 0,-1 0 1 0 0,1-1-1 0 0,-1 1 1 0 0,0-1-1 0 0,1 1 1 0 0,-1-1-1 0 0,1 1 1 0 0,-1-1-1 0 0,1 0 1 0 0,0 1-1 0 0,-1-1 1 0 0,1 0-1 0 0,-1 1 1 0 0,1-1-1 0 0,0 0 1 0 0,0 0 2 0 0,3 3-7 0 0,14 10-50 0 0,8 14 39 0 0,-9-9-34 0 0,4 5 40 0 0,-16-17 12 0 0,0-1 0 0 0,0 0 0 0 0,0 0 0 0 0,0 0 0 0 0,1-1 0 0 0,5 3 0 0 0,-3-2 0 0 0,-7-4 0 0 0,1 0 0 0 0,-1 0 0 0 0,1-1 0 0 0,-1 1 0 0 0,1 1 0 0 0,-1-1 0 0 0,0 0 0 0 0,0 0 0 0 0,0 0 0 0 0,1 1 0 0 0,-1-1 0 0 0,0 1 0 0 0,-1-1 0 0 0,1 0 0 0 0,0 1 0 0 0,0 0 0 0 0,-1-1 0 0 0,1 1 0 0 0,-1-1 0 0 0,1 2 0 0 0,0 0 0 0 0,1 0 0 0 0,-1 0 0 0 0,1 0 0 0 0,0 0 0 0 0,0-1 0 0 0,0 1 0 0 0,0 0 0 0 0,0-1 0 0 0,1 0 0 0 0,-1 1 0 0 0,1-1 0 0 0,-1 0 0 0 0,1 0 0 0 0,0-1 0 0 0,0 1 0 0 0,0 0 0 0 0,2 0 0 0 0,1 2 1 0 0,0 0-1 0 0,1 0 0 0 0,-2 0 0 0 0,1 1 0 0 0,-1 0 1 0 0,3 3-1 0 0,22 18-14 0 0,-9-9-32 0 0,-9-4 32 0 0,-9-8 14 0 0,0-1 0 0 0,1-1 0 0 0,0 1 0 0 0,-1 0 0 0 0,2-1 0 0 0,-1 0 0 0 0,2 2 0 0 0,0-2 0 0 0,-3-1 0 0 0,-1 0 0 0 0,1 0 0 0 0,-1 0 0 0 0,1 0 0 0 0,-1 0 0 0 0,0 1 0 0 0,0-1 0 0 0,0 0 0 0 0,0 1 0 0 0,-1 0 0 0 0,2 1 0 0 0,9 9 0 0 0,-10-11 0 0 0,1 0 0 0 0,-1 0 0 0 0,0 0 0 0 0,0 0 0 0 0,0 1 0 0 0,0-1 0 0 0,0 1 0 0 0,0 0 0 0 0,0-1 0 0 0,-1 1 0 0 0,0 0 0 0 0,1 0 0 0 0,-1 0 0 0 0,0 0 0 0 0,0 0 0 0 0,-1 1 0 0 0,0 57-12 0 0,0-59 8 0 0,0-1 0 0 0,0 1-1 0 0,0-1 1 0 0,0 1-1 0 0,-1-1 1 0 0,1 1 0 0 0,-1-1-1 0 0,1 1 1 0 0,-1-1-1 0 0,0 1 1 0 0,0-1 0 0 0,1 1-1 0 0,-1-1 1 0 0,0 0 4 0 0,-4 7-15 0 0,0 2-34 0 0,4-8 35 0 0,0 1 0 0 0,0-1 0 0 0,0 0 0 0 0,0 0 0 0 0,0 0 0 0 0,-1 0 1 0 0,1 0-1 0 0,-1-1 0 0 0,0 1 14 0 0,-4 5-40 0 0,4-5 30 0 0,1 0 1 0 0,-1 0 0 0 0,0 0-1 0 0,1-1 1 0 0,-1 1-1 0 0,0 0 1 0 0,0-1-1 0 0,0 0 1 0 0,0 1-1 0 0,-1-1 1 0 0,1 0 0 0 0,0 0-1 0 0,-2 0 10 0 0,-17 3-14 0 0,13-3 11 0 0,0 1 0 0 0,1-1 0 0 0,-1 1-1 0 0,-6 3 4 0 0,5-1-55 0 0,2-4 52 0 0,1-1 1 0 0,-38 1-27 0 0,5 0-59 0 0,6 0-36 0 0,30 0 31 0 0,1 0-89 0 0,1 0 168 0 0,1 0 0 0 0,-1 0-1 0 0,0-1 1 0 0,1 1-1 0 0,-1 0 1 0 0,0 0-1 0 0,1 0 1 0 0,-1 0-1 0 0,1-1 1 0 0,-1 1 0 0 0,1 0-1 0 0,-1-1 1 0 0,0 1-1 0 0,1 0 1 0 0,-1-1-1 0 0,1 1 1 0 0,0-1-1 0 0,-1 1 1 0 0,1-1 0 0 0,-1 1-1 0 0,1-1 1 0 0,0 1-1 0 0,-1-1 15 0 0,-4-4-181 0 0,-2 3-35 0 0,4 1 50 0 0,1-1-134 0 0,-2-1 144 0 0,2-1 10 0 0,2 2-14 0 0,1 1-19 0 0,0 0 9 0 0,-1 0-56 0 0,1 0-66 0 0,-1-1-77 0 0,0 1 10 0 0,-1-1-62 0 0,0 1-54 0 0,0-1-46 0 0,-2-1-365 0 0,1-1-64 0 0,0-2-871 0 0,2-3-1023 0 0,0 9 2843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5:13.7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1 207 7744 0 0,'0'19'188'0'0,"0"5"1"0"0,0-24-180 0 0,0 1 0 0 0,0-1 0 0 0,0 1 0 0 0,0-1 0 0 0,0 1 0 0 0,0 0 0 0 0,0-1 0 0 0,0 1 1 0 0,0-1-1 0 0,0 1 0 0 0,0-1 0 0 0,0 1 0 0 0,0 0 0 0 0,1-1 0 0 0,-1 1 0 0 0,0-1 0 0 0,0 1 0 0 0,1-1 0 0 0,-1 1 0 0 0,0-1 0 0 0,0 1 0 0 0,1-1 0 0 0,-1 1 0 0 0,1-1 0 0 0,-1 0 0 0 0,0 1 0 0 0,1-1 0 0 0,-1 1 0 0 0,1-1-9 0 0,6 7 133 0 0,-2 16-97 0 0,1-10-36 0 0,-5-12 0 0 0,0 0 0 0 0,0 0 0 0 0,-1 1 0 0 0,1-1 0 0 0,-1 1 0 0 0,1-1 0 0 0,-1 1 0 0 0,1-1 0 0 0,-1 1 0 0 0,0-1 0 0 0,0 1 0 0 0,1-1 0 0 0,-1 1 0 0 0,0 11 37 0 0,1-1 60 0 0,-1-7-16 0 0,1 0-1 0 0,0 0 1 0 0,0 0 0 0 0,1-1 0 0 0,0 1-1 0 0,0 0-80 0 0,5 11 158 0 0,1 2 84 0 0,-7-16-206 0 0,0 1 0 0 0,0 0 0 0 0,-1 0 0 0 0,1 0 0 0 0,-1 0 0 0 0,1 0 0 0 0,-1 2-36 0 0,2 9 172 0 0,3-5-33 0 0,0 3 0 0 0,0 14 105 0 0,1-11-23 0 0,-5-12-163 0 0,0 0 0 0 0,1 0 0 0 0,-2 0 0 0 0,1 0 0 0 0,0 1 0 0 0,-1-1 0 0 0,1 0 0 0 0,-1 2-58 0 0,1 15 403 0 0,2-11-167 0 0,-1-2-73 0 0,2 0-41 0 0,-1-2-67 0 0,-1 7 171 0 0,-2-9-8 0 0,3-1-20 0 0,7 9-71 0 0,-8-9-30 0 0,-2-2-7 0 0,0 0 2 0 0,0 0 17 0 0,0 0 10 0 0,0 0 1 0 0,-2-2 13 0 0,-8-9 58 0 0,7 9 29 0 0,1-1 4 0 0,-4-5-77 0 0,0-3-56 0 0,0-5-38 0 0,-1-3-35 0 0,6 18-18 0 0,-4-17 49 0 0,-1 1-29 0 0,2 7-6 0 0,3 7-2 0 0,1-1 1 0 0,-1 1-1 0 0,0 0 1 0 0,1 0-1 0 0,0 0 1 0 0,0-1 0 0 0,0 1-1 0 0,0 0-12 0 0,-2-16 33 0 0,-2 3-23 0 0,2 10 3 0 0,0 0 1 0 0,1-1-1 0 0,0 1 1 0 0,0-1-1 0 0,0 1 1 0 0,1-1-14 0 0,-1-18 14 0 0,0 15-3 0 0,1 0 0 0 0,0-1 0 0 0,1 1 0 0 0,0 0 0 0 0,1-4-11 0 0,3-2 11 0 0,-3 10-11 0 0,-1-1 0 0 0,1 1 0 0 0,-1 0 0 0 0,0-1 0 0 0,0 1 0 0 0,-1-1 0 0 0,1-5 0 0 0,0 0 0 0 0,1 0 0 0 0,0 1 0 0 0,1-1 0 0 0,0-1 0 0 0,2-6 0 0 0,-2 13-5 0 0,-1 0 0 0 0,0-1 1 0 0,1 1-1 0 0,0 0 1 0 0,1 0-1 0 0,3-5 5 0 0,10-16-26 0 0,-15 21 25 0 0,1 1-1 0 0,0 0 1 0 0,0 0 0 0 0,1 0-1 0 0,-1 0 1 0 0,1 1 0 0 0,0-1-1 0 0,0 1 1 0 0,2-1 1 0 0,6-7-9 0 0,-11 11 6 0 0,0 0 1 0 0,0 0-1 0 0,0-1 0 0 0,0 1 1 0 0,1 0-1 0 0,-1 0 0 0 0,0 0 1 0 0,1 0-1 0 0,-1 1 0 0 0,1-1 1 0 0,-1 0-1 0 0,1 1 0 0 0,-1-1 1 0 0,1 1-1 0 0,-1-1 0 0 0,1 1 1 0 0,0 0-1 0 0,-1-1 0 0 0,1 1 1 0 0,0 0 2 0 0,0 0 0 0 0,-1 0 0 0 0,1 0 0 0 0,0-1 0 0 0,-1 1 0 0 0,1-1 0 0 0,0 1 0 0 0,-1-1 0 0 0,1 0 0 0 0,-1 1 0 0 0,2-2 0 0 0,8-2-11 0 0,-8 5 5 0 0,-1-1 0 0 0,1 1-1 0 0,-1 0 1 0 0,0-1 0 0 0,1 1 0 0 0,-1 1 0 0 0,0-1 0 0 0,2 1 6 0 0,19 14-4 0 0,-12-3 4 0 0,-7-8 0 0 0,0-1 0 0 0,1 1 0 0 0,-1-1 0 0 0,1 0 0 0 0,0-1 0 0 0,2 2 0 0 0,0-1 0 0 0,-4-3 0 0 0,0 0 0 0 0,0 1 0 0 0,0-1 0 0 0,0 1 0 0 0,0 0 0 0 0,-1 0 0 0 0,1 0 0 0 0,-1 1 0 0 0,1-1 0 0 0,-1 1 0 0 0,0-1 0 0 0,0 1 0 0 0,2 2 0 0 0,8 18-11 0 0,-9-3-72 0 0,-2-18 70 0 0,-1 1 0 0 0,0-1 0 0 0,1 0 0 0 0,-1 0-1 0 0,1 0 1 0 0,0 0 0 0 0,0 0 0 0 0,-1 0 0 0 0,1 0 0 0 0,2 1 13 0 0,-3-2-6 0 0,1 1 1 0 0,0-1 0 0 0,0 0 0 0 0,0 1-1 0 0,-1-1 1 0 0,1 0 0 0 0,-1 1-1 0 0,1-1 1 0 0,-1 1 0 0 0,1-1-1 0 0,-1 1 1 0 0,0-1 0 0 0,0 1 0 0 0,0-1-1 0 0,0 1 1 0 0,0-1 0 0 0,0 1-1 0 0,0-1 1 0 0,0 1 0 0 0,-1-1-1 0 0,1 1 1 0 0,-1-1 0 0 0,1 1 0 0 0,-1 0 5 0 0,-4 5-32 0 0,4-5 27 0 0,0-1 1 0 0,1 0-1 0 0,-1 1 0 0 0,0-1 1 0 0,0 1-1 0 0,1-1 1 0 0,-1 1-1 0 0,1-1 1 0 0,-1 1-1 0 0,1-1 0 0 0,0 1 1 0 0,0 0-1 0 0,-1-1 1 0 0,1 1 4 0 0,0-1-7 0 0,0 1 1 0 0,0-1 0 0 0,0 1 0 0 0,0-1 0 0 0,0 0 0 0 0,-1 1 0 0 0,1-1-1 0 0,-1 1 1 0 0,1-1 0 0 0,-1 0 0 0 0,0 1 6 0 0,-10 11-12 0 0,8-9 12 0 0,-1 0 0 0 0,0 0 0 0 0,0-1 0 0 0,0 1 0 0 0,0-1 0 0 0,0 0 0 0 0,-1 0 0 0 0,0-1 0 0 0,-1 1 0 0 0,5-2-1 0 0,-1 0 0 0 0,0 0-1 0 0,0 0 1 0 0,1 0-1 0 0,-1 0 1 0 0,0 0-1 0 0,1 0 1 0 0,-1 1 0 0 0,0 1 1 0 0,-22 13-76 0 0,16-11 17 0 0,0-1-38 0 0,2-2-6 0 0,2 0-12 0 0,-7-1-40 0 0,7-1 57 0 0,0 0-63 0 0,0 1-87 0 0,-1 0-110 0 0,2 0 90 0 0,0 1-46 0 0,-1-1-41 0 0,1 0-37 0 0,-3 2-487 0 0,-1-1-85 0 0,-1 0-659 0 0,-1-1-916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5:14.5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92 61 7568 0 0,'0'4'89'0'0,"0"-1"-57"0"0,0 9-103 0 0,0-6 72 0 0,0-3 40 0 0,0 0 42 0 0,0 0 67 0 0,0 0 73 0 0,0 0 89 0 0,0 0 100 0 0,0-5-311 0 0,0-1 67 0 0,0 0 73 0 0,0-6 384 0 0,0 6-435 0 0,0 1-73 0 0,0 1-33 0 0,0-1-41 0 0,0 2-48 0 0,2-5 435 0 0,10-3-90 0 0,-11 7-305 0 0,0 1 0 0 0,0 0 0 0 0,0-1 0 0 0,-1 1 0 0 0,1-1 0 0 0,0 0 0 0 0,0 1 0 0 0,0-1-1 0 0,0 1 1 0 0,-1-1 0 0 0,1 0 0 0 0,0 0 0 0 0,-1 1 0 0 0,1-1 0 0 0,0 0 0 0 0,-1 0 0 0 0,1 0-1 0 0,-1 0 1 0 0,1 0 0 0 0,-1 0 0 0 0,0 0 0 0 0,1 0 0 0 0,-1 0-35 0 0,0 1 5 0 0,0 0 1 0 0,0 0-1 0 0,0 0 1 0 0,0 0-1 0 0,0 0 0 0 0,0 0 1 0 0,0 0-1 0 0,0 0 1 0 0,0 0-1 0 0,0 0 0 0 0,0-1 1 0 0,0 1-1 0 0,0 0 1 0 0,0 0-1 0 0,0 0 0 0 0,0 0 1 0 0,0 0-1 0 0,0 0 1 0 0,0 0-1 0 0,0 0 0 0 0,0 0 1 0 0,0 0-1 0 0,0-1 1 0 0,0 1-1 0 0,0 0 0 0 0,0 0 1 0 0,0 0-1 0 0,0 0 1 0 0,0 0-1 0 0,0 0 0 0 0,0 0 1 0 0,0 0-1 0 0,0 0 1 0 0,0 0-1 0 0,0 0 0 0 0,1 0 1 0 0,-1 0-1 0 0,0 0 1 0 0,0 0-1 0 0,0 0 0 0 0,0 0 1 0 0,0 0-1 0 0,0 0 1 0 0,0 0-1 0 0,0 0 1 0 0,0 0-1 0 0,0 0 0 0 0,1 0 1 0 0,-1 0-1 0 0,0 0 1 0 0,0 0-1 0 0,0 0 0 0 0,0 0 1 0 0,0 0-1 0 0,0 0 1 0 0,0 0-1 0 0,0 0-5 0 0,8-3 253 0 0,0-7 1 0 0,-2 1-66 0 0,0 4-21 0 0,0 3 16 0 0,3 1 55 0 0,-9-2-14 0 0,1-6-76 0 0,-1 7-75 0 0,-1 0 46 0 0,5 3-1 0 0,3-1-79 0 0,0-1-8 0 0,18 4 42 0 0,-21-2-67 0 0,0 0 1 0 0,0 1 0 0 0,-1 0-1 0 0,1-1 1 0 0,0 1-1 0 0,-1 0 1 0 0,0 1-1 0 0,1-1 1 0 0,-1 1-1 0 0,0-1 1 0 0,0 1 0 0 0,0 1-7 0 0,28 56 64 0 0,-30-57-58 0 0,-1 0 1 0 0,1 0-1 0 0,0 1 1 0 0,-1-1-1 0 0,0 0 1 0 0,0 0 0 0 0,0 0-1 0 0,0 1 1 0 0,0 1-7 0 0,-1 9 13 0 0,2-4-13 0 0,-1-5 0 0 0,1-1 0 0 0,-1 1 0 0 0,0-1 0 0 0,0 1 0 0 0,0-1 0 0 0,-1 1 0 0 0,0 0 0 0 0,0-1 0 0 0,0 3 0 0 0,-1-4 0 0 0,0 1 0 0 0,0-1 0 0 0,1 1 0 0 0,0-1 0 0 0,-1 1 0 0 0,1 0 0 0 0,1 0 0 0 0,-1-1 0 0 0,0 1 0 0 0,1 3 0 0 0,0-4 0 0 0,0 0 0 0 0,0 0 0 0 0,-1 0 0 0 0,1 0 0 0 0,-1 0 0 0 0,0 0 0 0 0,0 0 0 0 0,0 0 0 0 0,0 0 0 0 0,-1 2 0 0 0,-3 5 0 0 0,0 6 0 0 0,-7 16 0 0 0,9-25 0 0 0,0 0 0 0 0,1 0 0 0 0,0 0 0 0 0,0 3 0 0 0,-4 10 0 0 0,-4 0 0 0 0,5 1 0 0 0,3-14 0 0 0,0 0 0 0 0,0 0 0 0 0,-1 0 0 0 0,-1 2 0 0 0,-8 15-6 0 0,-1-1 1 0 0,-7 8 5 0 0,5-4-26 0 0,12-21 22 0 0,0 1-1 0 0,0-1 0 0 0,-1 0 1 0 0,0 0-1 0 0,-1-1 1 0 0,-3 5 4 0 0,3-5 0 0 0,1 0 0 0 0,0 0 0 0 0,1 0 0 0 0,-1 0 0 0 0,1 1 0 0 0,0-1 0 0 0,-1 0 0 0 0,1 0 0 0 0,-1 0 0 0 0,0 0 0 0 0,-1 0 0 0 0,4-3 0 0 0,-1-1 0 0 0,0 1 0 0 0,1 0 0 0 0,0 0 0 0 0,-1 0 0 0 0,1 0 0 0 0,0 0 0 0 0,0 1 0 0 0,0-1 0 0 0,-3 8 0 0 0,-9 5 0 0 0,-2 0 0 0 0,2-2 16 0 0,11-11 64 0 0,2-2 14 0 0,0 0-2 0 0,0 0 11 0 0,2 0 8 0 0,2 1-73 0 0,-4-1-32 0 0,7-4 49 0 0,10-5 51 0 0,-15 8-101 0 0,0 1 0 0 0,-1-1 0 0 0,1 1 0 0 0,0-1 0 0 0,0 1 0 0 0,0 0 0 0 0,-1 0 0 0 0,1 0 0 0 0,0 0 0 0 0,0 0 0 0 0,1 0-5 0 0,-1 1 3 0 0,-1-1-1 0 0,1 0 1 0 0,0 0-1 0 0,0 0 1 0 0,0 0-1 0 0,0-1 1 0 0,-1 1-1 0 0,1 0 1 0 0,0-1-1 0 0,0 1 1 0 0,0-1-3 0 0,26-12 0 0 0,-20 12 0 0 0,-1 2 0 0 0,18-2 0 0 0,-19 0 0 0 0,0 1 0 0 0,0 0 0 0 0,0 0 0 0 0,0 0 0 0 0,0 1 0 0 0,0 0 0 0 0,0 0 0 0 0,2 1 0 0 0,-2 0 2 0 0,0 0 10 0 0,0 0-1 0 0,1 0 0 0 0,-1-1 1 0 0,1 0-1 0 0,-1 0 1 0 0,1 0-1 0 0,0-1-11 0 0,8 0 19 0 0,-11-1-15 0 0,1 1 0 0 0,-1-1-1 0 0,0 1 1 0 0,0 0 0 0 0,0 1 0 0 0,1-1 0 0 0,-1 1 0 0 0,0 0 0 0 0,3 1-4 0 0,1 2 6 0 0,-7-3-2 0 0,1 0-1 0 0,-1 0 0 0 0,0 0 1 0 0,1 0-1 0 0,-1-1 0 0 0,1 1 1 0 0,-1 0-1 0 0,1-1 0 0 0,-1 0 1 0 0,1 1-1 0 0,0-1 0 0 0,-1 0 1 0 0,1 0-1 0 0,0 0-3 0 0,7 0 13 0 0,12 0 49 0 0,-16 0-95 0 0,-2 0-85 0 0,0 0-88 0 0,-2 0 54 0 0,-1 0-37 0 0,1 0-40 0 0,0 0-39 0 0,-1 0-370 0 0,1 0 84 0 0,-1 0-53 0 0,0 0-717 0 0,0 0-565 0 0,0 0-1072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1:58.7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7224 0 0,'0'0'165'0'0,"2"2"22"0"0,8 8 7 0 0,-7-7-59 0 0,-2 1-70 0 0,-1 0-49 0 0,-1 0-39 0 0,1-1 36 0 0,-1 4-13 0 0,1-5 0 0 0,0 0 0 0 0,0 0 0 0 0,0 0 0 0 0,0 0 0 0 0,0 0 0 0 0,1 0 0 0 0,-1 0 0 0 0,1 0 0 0 0,-1 0 0 0 0,1 1 0 0 0,4 5 5 0 0,-2-4 38 0 0,-1 1 50 0 0,0 2 71 0 0,-1 2 87 0 0,-1-1-101 0 0,-1 1 112 0 0,1 3 112 0 0,0 18 598 0 0,0-20-676 0 0,2-1-58 0 0,-1-1-112 0 0,9 12 418 0 0,-5 5-6 0 0,5-5-24 0 0,-4 5-88 0 0,0-10-114 0 0,-2-6-106 0 0,1 3 40 0 0,-1-2-91 0 0,2 7 95 0 0,-4-10-124 0 0,-2 1 36 0 0,1-2-30 0 0,0-1-34 0 0,4 6 95 0 0,-1-4-44 0 0,-1-1 9 0 0,-2 0 29 0 0,-1 1 67 0 0,0-6-63 0 0,0 0-83 0 0,0 1-69 0 0,0 0-102 0 0,0 3-183 0 0,-1-2 207 0 0,1-2 60 0 0,0 1 39 0 0,0-1 49 0 0,0 0 55 0 0,0 1 21 0 0,0-1 48 0 0,1 0 53 0 0,-1 0 58 0 0,0 0 62 0 0,0 0 66 0 0,0 0 71 0 0,0 0 75 0 0,-1-1-689 0 0,-6 0 31 0 0,4 0-2 0 0,1 0-43 0 0,1 0-58 0 0,0 0-77 0 0,1 0 32 0 0,-2 0 97 0 0,-5-1 44 0 0,3-4 70 0 0,0-2 29 0 0,-6 2 6 0 0,6 1-45 0 0,2-1-1 0 0,-1 0 1 0 0,1 0 0 0 0,-1 0 0 0 0,1-1-13 0 0,-3-19 21 0 0,-1 12 7 0 0,5 12-24 0 0,1 0-1 0 0,-1-1 0 0 0,0 1 0 0 0,1 0 0 0 0,-1-1 0 0 0,0 1 0 0 0,1-1 1 0 0,0 1-1 0 0,-1-1 0 0 0,1 1 0 0 0,0-1 0 0 0,0 1 0 0 0,0-1-3 0 0,-1-14 62 0 0,0 11-48 0 0,1 0 1 0 0,0 0-1 0 0,0 0 0 0 0,0-1 1 0 0,1 1-1 0 0,0 0 0 0 0,0 0 0 0 0,0-1-14 0 0,7-12-7 0 0,-1 3-66 0 0,6-5 47 0 0,2 10-17 0 0,-5-1 34 0 0,-8 9 9 0 0,0-1 0 0 0,0 0-1 0 0,1 1 1 0 0,-1-1 0 0 0,1 1 0 0 0,0 0 0 0 0,-1 0 0 0 0,1 0 0 0 0,0 0 0 0 0,0 1-1 0 0,2-2 1 0 0,2 1-1 0 0,0 0 1 0 0,0-1-1 0 0,0 1 0 0 0,-1-2 0 0 0,1 1 0 0 0,-1-1 0 0 0,5-4 1 0 0,-4 4-6 0 0,26-16-45 0 0,-17 13 47 0 0,0-1-1 0 0,5 0 5 0 0,-18 7 0 0 0,0 0 0 0 0,0 0 0 0 0,1 1 0 0 0,-1-1 0 0 0,0 1 0 0 0,0 0 0 0 0,0 0 0 0 0,1 0 0 0 0,13-1 0 0 0,-3-5-7 0 0,-10 5-8 0 0,-1 0 0 0 0,0 0 0 0 0,0 0 0 0 0,0 0 0 0 0,0 0 1 0 0,1 1-1 0 0,-1-1 0 0 0,2 1 15 0 0,3 0-100 0 0,-1 0 42 0 0,15 0-7 0 0,-13 0 5 0 0,-4 0-9 0 0,1 0-36 0 0,-2 0-15 0 0,0 0-35 0 0,1 0-40 0 0,0 0-45 0 0,0 0-50 0 0,0 0-54 0 0,0 0-60 0 0,1 0-63 0 0,21 0-814 0 0</inkml:trace>
  <inkml:trace contextRef="#ctx0" brushRef="#br0" timeOffset="745.76">666 122 6392 0 0,'0'0'141'0'0,"0"0"23"0"0,0 0 12 0 0,0 0-51 0 0,0 0 3 0 0,0 0 61 0 0,0 0 176 0 0,0 2 324 0 0,0 7-134 0 0,0 16 844 0 0,0-16-942 0 0,0-1-121 0 0,0-1-57 0 0,0 1-71 0 0,0-1-85 0 0,1 4 122 0 0,5 1 6 0 0,0 0-23 0 0,-4-1-22 0 0,-1-1-4 0 0,5 2 23 0 0,0 0-5 0 0,-4-1-27 0 0,0 0-2 0 0,4 1 25 0 0,0 0-11 0 0,-5-2-35 0 0,1 1-6 0 0,4 1 23 0 0,0 0-6 0 0,-5-1-27 0 0,-1-8-92 0 0,0 0 0 0 0,0 1 0 0 0,1-1 0 0 0,-1 1 1 0 0,1-1-1 0 0,0 0 0 0 0,0 1 0 0 0,1 1-62 0 0,1 1 63 0 0,1-2-46 0 0,-2-1 104 0 0,-2-3-7 0 0,0 0-2 0 0,0 0-3 0 0,0 0-12 0 0,0 0-7 0 0,0 0-2 0 0,0 0-4 0 0,0 0-16 0 0,0 0-5 0 0,0 0 1 0 0,-3-12 9 0 0,-3-1-37 0 0,3 8-14 0 0,2 2-13 0 0,0 0-1 0 0,0 1 0 0 0,1-1 1 0 0,-1 0-1 0 0,1 0 0 0 0,0 1 1 0 0,0-1-1 0 0,0 0 1 0 0,0 0-1 0 0,1-2-8 0 0,-1-10 20 0 0,0 6-4 0 0,-1 5-10 0 0,1 1-1 0 0,0-1 0 0 0,0 1 1 0 0,0-1-1 0 0,0 1 0 0 0,1-1 1 0 0,0 1-1 0 0,-1-1 0 0 0,2 0-5 0 0,2-7 17 0 0,-3 8-13 0 0,1 1 0 0 0,-1-1 0 0 0,0 0 0 0 0,0 0 0 0 0,0-1 0 0 0,-1 1 0 0 0,1 0 0 0 0,-1 0 0 0 0,0-2-4 0 0,1 1 0 0 0,-1 0 0 0 0,1 0 0 0 0,0 0 0 0 0,0 1 0 0 0,0-1 0 0 0,0 0 0 0 0,1 1 0 0 0,-1-1 0 0 0,1 1 0 0 0,0-1 0 0 0,0 1 0 0 0,0 0 0 0 0,1 0 0 0 0,0-1 0 0 0,9-10 0 0 0,0 1 0 0 0,10-7 0 0 0,0 0 0 0 0,-19 17 1 0 0,1 0-1 0 0,0 0 0 0 0,0 0 0 0 0,-1 1 0 0 0,1 0 0 0 0,2-1 0 0 0,14-9-13 0 0,-17 10 5 0 0,1 0 0 0 0,-1 0 0 0 0,1 1 0 0 0,0-1 0 0 0,0 1 0 0 0,2-1 8 0 0,4 0-19 0 0,0 1 0 0 0,0 1 0 0 0,0-1 0 0 0,7 2 19 0 0,-1-1-13 0 0,-11 3-40 0 0,-1 1 44 0 0,-1 0-3 0 0,0-1 1 0 0,1 1-1 0 0,0-1 1 0 0,0 0-1 0 0,2 1 12 0 0,-2-2-6 0 0,-3-1 6 0 0,0-1 0 0 0,-1 0 0 0 0,1 0-1 0 0,-1 1 1 0 0,1-1 0 0 0,-1 0 0 0 0,1 1 0 0 0,0-1 0 0 0,-1 1-1 0 0,1-1 1 0 0,-1 0 0 0 0,0 1 0 0 0,1-1 0 0 0,-1 1-1 0 0,1-1 1 0 0,-1 1 0 0 0,0 0 0 0 0,1-1 0 0 0,-1 1-1 0 0,0-1 1 0 0,1 1 0 0 0,-1 0 0 0 0,2 4-1 0 0,2 2 1 0 0,7 18-10 0 0,2-1-30 0 0,-1-5 26 0 0,9 27 14 0 0,-19-42 0 0 0,0 0 0 0 0,-1 0 0 0 0,1 0 0 0 0,-1 0 0 0 0,1 0 0 0 0,-1 1 0 0 0,-1-1 0 0 0,1 0 0 0 0,-1 1 0 0 0,1-1 0 0 0,-1 1 0 0 0,0-1 0 0 0,-1 1 0 0 0,0 0 1 0 0,2-3-3 0 0,12 21 14 0 0,-12-20-4 0 0,0-1-1 0 0,-1 1 0 0 0,1-1 1 0 0,0 1-1 0 0,-1 0 1 0 0,0-1-1 0 0,0 1 0 0 0,1-1 1 0 0,-1 1-1 0 0,-1 1-7 0 0,0 9 58 0 0,0 2 103 0 0,-1-10-85 0 0,-8 5 18 0 0,7-7 8 0 0,3-3 2 0 0,0 0-5 0 0,0 0-23 0 0,0 0-9 0 0,0 0 3 0 0,-1-2 9 0 0,1-4-41 0 0,-1-1-11 0 0,-7-8 33 0 0,12 3-48 0 0,-3 11-12 0 0,0-1 0 0 0,0 1 0 0 0,-1-1 0 0 0,1 1 0 0 0,0-1 0 0 0,-1 0 0 0 0,0 1 0 0 0,1-1 0 0 0,-1 0 0 0 0,0 0 0 0 0,0-2 1 0 0,0 0-1 0 0,0 0 0 0 0,1 0 1 0 0,-1 1-1 0 0,1-1 0 0 0,-1 0 1 0 0,1 0-1 0 0,1 1 0 0 0,-1-1 1 0 0,0 1-1 0 0,1-1 0 0 0,1-1 0 0 0,10-15 34 0 0,-8 11-12 0 0,23-33-10 0 0,-27 38-12 0 0,1 1 0 0 0,-1 0 0 0 0,0 0 0 0 0,1 0 0 0 0,0 0 0 0 0,0 0 0 0 0,0 1 0 0 0,0-1 0 0 0,0 1 0 0 0,1-1 0 0 0,-1 1 0 0 0,1 0 0 0 0,-1-1 0 0 0,1 1 0 0 0,1 0 0 0 0,-1 0 0 0 0,1-1-1 0 0,-1 1 1 0 0,0-1 0 0 0,0 0-1 0 0,0 0 1 0 0,0-1 0 0 0,4-4-11 0 0,5 2-29 0 0,-6 4 27 0 0,9-4 0 0 0,28-13-81 0 0,-29 16 47 0 0,6 3 24 0 0,-11 1 13 0 0,-8-1 6 0 0,1 0-1 0 0,-1 0 1 0 0,1 0-1 0 0,0 0 1 0 0,-1 0 0 0 0,1 1-1 0 0,-1-1 1 0 0,1 1-1 0 0,0-1 1 0 0,-1 1 0 0 0,0 0-1 0 0,1-1 1 0 0,-1 1-1 0 0,1 0 1 0 0,0 1 4 0 0,5 2-1 0 0,10 4-33 0 0,24 14-3 0 0,-38-20 37 0 0,0 0 0 0 0,0 1 0 0 0,0-1 0 0 0,0 1 0 0 0,-1 0 0 0 0,1 0 0 0 0,-1 0-1 0 0,1 0 1 0 0,-1 0 0 0 0,2 3 0 0 0,0 4 0 0 0,-3-8 0 0 0,0 1 0 0 0,0-1 0 0 0,0 0 0 0 0,0 0 0 0 0,1 0 0 0 0,-1 0 0 0 0,1 0 0 0 0,-1 0 0 0 0,1 0 0 0 0,2 3 0 0 0,1 0 0 0 0,-2 1 0 0 0,1-1 0 0 0,-1 1 0 0 0,0 0 0 0 0,0 1 0 0 0,0-2 0 0 0,9 28 0 0 0,-9-23 0 0 0,0 7 0 0 0,-4-11 0 0 0,1-5 0 0 0,13 23 0 0 0,-11-20-26 0 0,-1 9 42 0 0,-1-4-74 0 0,0-4-73 0 0,0 0-109 0 0,0-1-64 0 0,0-2-115 0 0,0-1 161 0 0,0 0-41 0 0,0-1-36 0 0,0 0-34 0 0,0 1-238 0 0,0-1-56 0 0,0 0-782 0 0,0 0-616 0 0,0 0-1171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5:15.0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11744 0 0,'0'14'110'0'0,"0"1"75"0"0,0 0 77 0 0,0-1 78 0 0,0-12-154 0 0,0-2-89 0 0,0 0 60 0 0,0 0-51 0 0,0 0 108 0 0,0 0 195 0 0,0 0 21 0 0,0 0-41 0 0,0 0-286 0 0,0 0 5 0 0,0 0 25 0 0,0 0-18 0 0,0 0-34 0 0,0 0-86 0 0,0 0-35 0 0,0 0-99 0 0,0 0-122 0 0,0 0-285 0 0,0 0-494 0 0,0 0-42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5:15.3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0 9960 0 0,'0'0'222'0'0,"0"3"30"0"0,-2 7-27 0 0,-4 0-42 0 0,2-2-71 0 0,1 4 28 0 0,3-10-24 0 0,0-1 35 0 0,0-1 192 0 0,0 0 10 0 0,0 0-22 0 0,0 0-117 0 0,0 0-48 0 0,0 0-8 0 0,0 0-3 0 0,0 0 5 0 0,0 0 7 0 0,0 0 1 0 0,0 0-15 0 0,0 0-61 0 0,0 0-20 0 0,0 0 13 0 0,0 0-14 0 0,0 0-2 0 0,0 0-39 0 0,0 0-38 0 0,0 0-39 0 0,0 0-72 0 0,0 0-130 0 0,0 0-20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5:16.1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11488 0 0,'0'0'264'0'0,"0"0"34"0"0,0 0 20 0 0,0 0-41 0 0,0 0-210 0 0,0 0-49 0 0,0 0-80 0 0,0 0-101 0 0,0 0-14 0 0,0 2 1 0 0,0 5 84 0 0,0 0-26 0 0,0-2-34 0 0,0 1-63 0 0,0-1-23 0 0,0 0-61 0 0,0-1-69 0 0,0 0-77 0 0,0-2 187 0 0,0-1-37 0 0,0 2-386 0 0,0 1-262 0 0,0 1-609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5:16.5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11688 0 0,'0'0'264'0'0,"0"0"34"0"0,0 0 22 0 0,0 0-130 0 0,0 0-92 0 0,0 0 38 0 0,0 0 67 0 0,0 0 49 0 0,0 0 11 0 0,0 0-17 0 0,0 0-74 0 0,0 0-38 0 0,0 0-6 0 0,0 0-11 0 0,0 0-41 0 0,0 0-5 0 0,0 0-38 0 0,0 0-38 0 0,0 0-38 0 0,0 0-70 0 0,0 0-122 0 0,0 0 117 0 0,0 0-42 0 0,0 0-65 0 0,0 0-112 0 0,0 0-133 0 0,0 0-118 0 0,0 0 83 0 0,0 0-45 0 0,0 0-645 0 0,0 0-507 0 0,0 0-965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5:16.9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11200 0 0,'0'0'256'0'0,"0"0"34"0"0,0 0 20 0 0,0 0-40 0 0,0 0-140 0 0,0 0 59 0 0,0 0 47 0 0,0 0 11 0 0,0 0-2 0 0,0 0-10 0 0,0 0-3 0 0,0 0 0 0 0,0 0-28 0 0,0 0-191 0 0,0 0-101 0 0,0 0-89 0 0,0 0 44 0 0,0 0-36 0 0,0 0-37 0 0,0 0-35 0 0,0 0-338 0 0,0 0 75 0 0,0 0-49 0 0,0 0-660 0 0,0 0-525 0 0,0 0-998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5:12.5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 0 9440 0 0,'-12'16'232'0'0,"9"-4"0"0"0,3-10 25 0 0,0-1-109 0 0,2 1-77 0 0,8 8 26 0 0,-8-8-11 0 0,-1-1 95 0 0,-1-1 140 0 0,0 0 6 0 0,2 0-3 0 0,3 0-206 0 0,-2 1 134 0 0,-3 2 18 0 0,-2 0-121 0 0,-1 0-50 0 0,0 2-87 0 0,1 1 112 0 0,1-6-113 0 0,1 1 0 0 0,0-1 0 0 0,0 1 0 0 0,0-1 1 0 0,0 1-1 0 0,0-1 0 0 0,-1 0 0 0 0,1 1 0 0 0,0-1 0 0 0,0 1 1 0 0,-1-1-1 0 0,1 0 0 0 0,0 1 0 0 0,0-1 0 0 0,-1 0 1 0 0,1 1-1 0 0,0-1 0 0 0,-1 0 0 0 0,1 0 0 0 0,-1 1 0 0 0,1-1 1 0 0,0 0-1 0 0,-1 0 0 0 0,1 0 0 0 0,-1 0 0 0 0,1 1 1 0 0,-1-1-1 0 0,1 0 0 0 0,0 0 0 0 0,-1 0 0 0 0,1 0 1 0 0,-1 0-1 0 0,1 0 0 0 0,-1 0 0 0 0,1 0 0 0 0,-1 0-11 0 0,1 0 4 0 0,0 0 0 0 0,0 0 0 0 0,0 0 0 0 0,0 0 0 0 0,0 0 0 0 0,0 0 0 0 0,0 0 0 0 0,0 0 0 0 0,0 0 0 0 0,0 0-1 0 0,-1 0 1 0 0,1 0 0 0 0,0 0 0 0 0,0 0 0 0 0,0 0 0 0 0,0 0 0 0 0,0 0 0 0 0,0 0 0 0 0,0 0 0 0 0,0 0 0 0 0,0 0 0 0 0,0 0 0 0 0,-1 0 0 0 0,1 0 0 0 0,0 0-1 0 0,0 0 1 0 0,0 0 0 0 0,0 0 0 0 0,0 0 0 0 0,0 0 0 0 0,0 0 0 0 0,0 0 0 0 0,0 0 0 0 0,0 0 0 0 0,0 0 0 0 0,0 1 0 0 0,0-1 0 0 0,0 0 0 0 0,0 0-1 0 0,0 0 1 0 0,0 0 0 0 0,0 0 0 0 0,0 0 0 0 0,0 0 0 0 0,0 0 0 0 0,0 0 0 0 0,0 0 0 0 0,0 0 0 0 0,0 1 0 0 0,0-1 0 0 0,0 0 0 0 0,0 0 0 0 0,0 0-1 0 0,0 0 1 0 0,0 0 0 0 0,0 0 0 0 0,0 0-4 0 0,0 2 24 0 0,0 2 80 0 0,0 10 246 0 0,-1-10-270 0 0,-1 0-38 0 0,2-3-34 0 0,-1 0 2 0 0,1 0 0 0 0,-1-1 0 0 0,1 1 0 0 0,-1 0-1 0 0,1 0 1 0 0,-1 0 0 0 0,1-1 0 0 0,0 1 0 0 0,-1 0 0 0 0,1 0 0 0 0,0 0-1 0 0,0 0 1 0 0,0 0 0 0 0,0 0 0 0 0,0 0 0 0 0,0 0 0 0 0,0 0 0 0 0,0-1 0 0 0,0 1-1 0 0,0 0 1 0 0,0 0 0 0 0,0 0 0 0 0,1 0 0 0 0,-1 0 0 0 0,0 0 0 0 0,1 0-1 0 0,-1-1 1 0 0,1 1 0 0 0,-1 0 0 0 0,1 0 0 0 0,0 0-10 0 0,-1 0 8 0 0,1 0-3 0 0,-1-1 0 0 0,0 0 0 0 0,0 1 0 0 0,0-1 0 0 0,1 0 0 0 0,-1 1 0 0 0,0-1 0 0 0,0 1 0 0 0,0-1 0 0 0,0 0 1 0 0,0 1-1 0 0,0-1 0 0 0,0 1 0 0 0,0-1 0 0 0,0 0 0 0 0,0 1 0 0 0,0-1 0 0 0,0 1 0 0 0,0-1 0 0 0,0 1 0 0 0,0-1 1 0 0,0 0-1 0 0,0 1 0 0 0,0-1 0 0 0,-1 1 0 0 0,1-1 0 0 0,0 0 0 0 0,0 1 0 0 0,0-1 0 0 0,-1 0 0 0 0,1 1 0 0 0,0-1 1 0 0,-1 0-1 0 0,1 1 0 0 0,0-1 0 0 0,-1 0 0 0 0,1 0 0 0 0,0 1 0 0 0,-1-1 0 0 0,1 0-5 0 0,-1 0 5 0 0,0 1 0 0 0,1 0-1 0 0,-1-1 1 0 0,1 1 0 0 0,-1-1 0 0 0,0 1-1 0 0,1 0 1 0 0,-1-1 0 0 0,1 1-1 0 0,-1 0 1 0 0,1 0 0 0 0,0 0-1 0 0,-1-1 1 0 0,1 1 0 0 0,0 0 0 0 0,-1 0-1 0 0,1 0 1 0 0,0 0 0 0 0,0-1-1 0 0,0 1 1 0 0,0 0 0 0 0,0 0 0 0 0,0 0-5 0 0,-1 7 22 0 0,1-5-13 0 0,-1 0 0 0 0,1 0-1 0 0,0 0 1 0 0,0 0-1 0 0,0-1 1 0 0,1 1 0 0 0,-1 0-1 0 0,1 0 1 0 0,-1 0-1 0 0,1-1 1 0 0,0 2-9 0 0,1-1 1 0 0,0 1 0 0 0,0-1 0 0 0,-1 1 0 0 0,0-1 0 0 0,0 1 0 0 0,0 0 0 0 0,0-1 0 0 0,0 1 0 0 0,-1 0 1 0 0,1 3-2 0 0,-1-2 9 0 0,1 1 0 0 0,0 0 0 0 0,0-1 0 0 0,1 1 1 0 0,0-1-1 0 0,0 1 0 0 0,0-1 0 0 0,0 0 0 0 0,1 0 1 0 0,0 0-1 0 0,1 2-9 0 0,0-1 18 0 0,0 1 0 0 0,-1-1 0 0 0,0 1 0 0 0,0 0 1 0 0,0 2-19 0 0,2 51 117 0 0,5-27-96 0 0,-7-14 0 0 0,9 33 22 0 0,-12-50-40 0 0,1-1 0 0 0,-1 1 0 0 0,0 0 0 0 0,1 0 0 0 0,-1 0-1 0 0,0 0 1 0 0,0-1 0 0 0,0 1 0 0 0,-1 0 0 0 0,1 0 0 0 0,0 0 0 0 0,-1 0-1 0 0,1-1 1 0 0,-1 1 0 0 0,0 0 0 0 0,1 0 0 0 0,-1-1 0 0 0,0 1 0 0 0,0 0-3 0 0,-4 10 9 0 0,4-10-5 0 0,1 0-1 0 0,0 1 0 0 0,0-1 1 0 0,0 1-1 0 0,0-1 0 0 0,0 0 1 0 0,1 1-1 0 0,-1-1 0 0 0,1 0 1 0 0,-1 1-1 0 0,1-1 0 0 0,0 0 1 0 0,0 0-1 0 0,0 1 0 0 0,0-1 1 0 0,0 0-1 0 0,1 0 0 0 0,0 0-3 0 0,-1 1 6 0 0,1-1-1 0 0,-1 0 0 0 0,0 1 0 0 0,1-1 0 0 0,-1 1 1 0 0,-1-1-1 0 0,1 1 0 0 0,0 0 0 0 0,0-1 0 0 0,-1 1 1 0 0,1 1-6 0 0,-3 13 33 0 0,2-15-31 0 0,-1-1 1 0 0,1 1 0 0 0,0 0 0 0 0,0-1 0 0 0,0 1 0 0 0,0 0 0 0 0,0 0 0 0 0,0-1 0 0 0,1 1 0 0 0,-1 0 0 0 0,0-1 0 0 0,1 1 0 0 0,0 0 0 0 0,-1-1 0 0 0,1 1 0 0 0,0 0-3 0 0,19 43 144 0 0,-10-32-156 0 0,-7-11-58 0 0,-3-2-51 0 0,0 0 41 0 0,0 0-65 0 0,0 0-77 0 0,0 0 66 0 0,0 0-36 0 0,0 0-37 0 0,0 0-37 0 0,0 0-361 0 0,0 0 86 0 0,0 0-50 0 0,0 0-697 0 0,0 0-551 0 0,0 0-1046 0 0</inkml:trace>
  <inkml:trace contextRef="#ctx0" brushRef="#br0" timeOffset="377.57">0 287 10448 0 0,'13'17'250'0'0,"-11"-6"5"0"0,-2-8 33 0 0,0-3-32 0 0,0 0-108 0 0,0 0-49 0 0,0 0 102 0 0,10 0 171 0 0,1 1-72 0 0,0-1-54 0 0,0 1-52 0 0,4-2-12 0 0,5-3 27 0 0,6-6-95 0 0,9-4 5 0 0,-7 10-104 0 0,-7 2-10 0 0,10-6 45 0 0,-8 1-41 0 0,-7 2-9 0 0,-10 3 0 0 0,0 1 0 0 0,1-1 0 0 0,-1 1 0 0 0,1 0 0 0 0,-1 0 0 0 0,1 1 0 0 0,-3 0-58 0 0,6 0 51 0 0,-6 0-41 0 0,-1 0-77 0 0,-1 0 22 0 0,0 0-33 0 0,1 0-58 0 0,-1 0-53 0 0,1 0-57 0 0,0 0-65 0 0,0 0-69 0 0,0 0-77 0 0,1 0-82 0 0,0 0-88 0 0,10 0-983 0 0,12 0-942 0 0</inkml:trace>
  <inkml:trace contextRef="#ctx0" brushRef="#br0" timeOffset="645.89">590 439 5064 0 0,'4'8'42'0'0,"2"3"-23"0"0,-3-2 25 0 0,-2 0 50 0 0,0 1 79 0 0,-1-8-158 0 0,1 5 76 0 0,8 2-45 0 0,-1-1-42 0 0,-1-4 39 0 0,1-4 65 0 0,-7 0-101 0 0,-1 0 1 0 0,0-1 0 0 0,1 1-1 0 0,-1 0 1 0 0,0 0 0 0 0,1 0 0 0 0,-1 0-1 0 0,1 0 1 0 0,-1 0 0 0 0,0 0 0 0 0,1 0-1 0 0,-1 0 1 0 0,1 0 0 0 0,-1 1-1 0 0,0-1 1 0 0,1 0 0 0 0,-1 0 0 0 0,1 0-1 0 0,-1 0 1 0 0,0 0 0 0 0,1 1 0 0 0,-1-1-1 0 0,0 0 1 0 0,1 0 0 0 0,-1 1-1 0 0,0-1 1 0 0,0 0 0 0 0,1 1 0 0 0,-1-1-1 0 0,0 0 1 0 0,0 1 0 0 0,1-1 0 0 0,-1 0-1 0 0,0 1 1 0 0,0-1 0 0 0,0 0-1 0 0,0 1 1 0 0,0-1 0 0 0,1 0 0 0 0,-1 1-1 0 0,0-1 1 0 0,0 1 0 0 0,0-1 0 0 0,0 0-1 0 0,0 1 1 0 0,0-1 0 0 0,0 1-1 0 0,0-1 1 0 0,-1 1-8 0 0,1 1 279 0 0,0-2 25 0 0,15 0 393 0 0,-1 0-34 0 0,-1 0-45 0 0,1 0-61 0 0,-5 0-225 0 0,0 0-36 0 0,-1 0-40 0 0,1 0-45 0 0,2-1-20 0 0,1-6-31 0 0,-5 3-79 0 0,6-1 81 0 0,-11 1-103 0 0,3-2 44 0 0,8 2 2 0 0,-10 3-81 0 0,-1 1 1 0 0,0-1-1 0 0,0 0 1 0 0,0 0-1 0 0,1 1 1 0 0,-1-1-1 0 0,0-1 1 0 0,0 1-1 0 0,0 0 1 0 0,1-2-25 0 0,0 1 129 0 0,-2-1-47 0 0,0 0-30 0 0,-1-1-27 0 0,0-1 31 0 0,5-3 16 0 0,1-4 25 0 0,-5 7-22 0 0,0-3 41 0 0,-1-5-25 0 0,0 1-60 0 0,2 7 12 0 0,-1 5-42 0 0,8-11 8 0 0,-9 10-9 0 0,0 1 1 0 0,0 0-1 0 0,1-1 1 0 0,-1 1-1 0 0,0-1 1 0 0,0 1-1 0 0,1 0 1 0 0,-1-1-1 0 0,0 1 1 0 0,0-1 0 0 0,0 1-1 0 0,0-1 1 0 0,0 1-1 0 0,1-1 1 0 0,-1 1-1 0 0,0-1 1 0 0,0 1-1 0 0,0-1 1 0 0,-1 1-1 0 0,1-1 1 0 0,0 1-1 0 0,0-1 1 0 0,0 1-1 0 0,0-1 1 0 0,0 1-1 0 0,0 0 1 0 0,-1-1-1 0 0,1 1 1 0 0,0-1-1 0 0,0 1 0 0 0,-10-6 49 0 0,3 2-29 0 0,1-4 17 0 0,-2-7 37 0 0,-2 2 70 0 0,6 11-15 0 0,1 1-67 0 0,-5 2-11 0 0,8-1-31 0 0,-2 0 102 0 0,2 0-20 0 0,-3 1-22 0 0,1-1-35 0 0,-4-1-13 0 0,4 1-5 0 0,2 0-26 0 0,0 0 0 0 0,0 0 0 0 0,0 0 1 0 0,0 0-1 0 0,-1 0 0 0 0,1 0 1 0 0,0 0-1 0 0,0 0 0 0 0,0 0 0 0 0,0 0 1 0 0,0 0-1 0 0,0 0 0 0 0,0 0 1 0 0,0 0-1 0 0,0 0 0 0 0,0 0 0 0 0,0 0 1 0 0,-1 0-1 0 0,1 0 0 0 0,0 0 1 0 0,0 0-1 0 0,0 0 0 0 0,0 0 0 0 0,0 0 1 0 0,0 0-1 0 0,0 0 0 0 0,0 0 1 0 0,0 0-1 0 0,0 0 0 0 0,0 0 0 0 0,0 0 1 0 0,0 0-1 0 0,0 0 0 0 0,-1 0 1 0 0,1 0-1 0 0,0 1 0 0 0,0-1 0 0 0,0 0 1 0 0,0 0-1 0 0,0 0 0 0 0,0 0 1 0 0,0 0-1 0 0,0 0 0 0 0,0 0 1 0 0,0 0-1 0 0,0 0 0 0 0,0 0 0 0 0,0 1 1 0 0,0-1-1 0 0,0 0 0 0 0,0 0 1 0 0,0 0-1 0 0,0 0 0 0 0,0 0 0 0 0,0 0 1 0 0,0 0-1 0 0,0 0-1 0 0,-2 15 15 0 0,0-8-11 0 0,-2 0 17 0 0,-18 25 7 0 0,20-30-27 0 0,1 1 0 0 0,-1-1-1 0 0,0 1 1 0 0,1 0 0 0 0,0 0 0 0 0,0 0 0 0 0,0 0-1 0 0,0 0 1 0 0,0 0 0 0 0,0 0 0 0 0,1 0 0 0 0,-1 0 0 0 0,1 3-1 0 0,0-3 0 0 0,0 0 0 0 0,-1 0 0 0 0,1 0 0 0 0,-1 0 0 0 0,0 0 0 0 0,0 0 0 0 0,0 0 0 0 0,0 0 0 0 0,0 0 0 0 0,-1-1 0 0 0,1 1 0 0 0,-1 0 0 0 0,-1 1 0 0 0,-5 12 0 0 0,10-6 0 0 0,1 0 0 0 0,-2-8 0 0 0,-1 0 0 0 0,0 0 0 0 0,1 0 0 0 0,-1 1 1 0 0,0-1-1 0 0,-1 0 0 0 0,1 0 0 0 0,0 1 0 0 0,-1-1 1 0 0,1 0-1 0 0,-1 0 0 0 0,1 0 0 0 0,-1 0 0 0 0,0 0 1 0 0,0 0-1 0 0,0 1-2 0 0,0-1 1 0 0,0 1 0 0 0,0 0 0 0 0,0-1 0 0 0,1 1 0 0 0,-1 0 0 0 0,1-1-1 0 0,0 1 1 0 0,-1 0 0 0 0,1-1 0 0 0,1 1 0 0 0,-1 0 0 0 0,0 1 1 0 0,3 4-10 0 0,-1 1 0 0 0,1-1 0 0 0,1 0 0 0 0,-1 0 0 0 0,2 0 0 0 0,3 6 10 0 0,0 5-18 0 0,-7-16 15 0 0,0 0-1 0 0,0 0 0 0 0,0 0 1 0 0,1 0-1 0 0,-1-1 1 0 0,1 1-1 0 0,-1 0 0 0 0,1-1 1 0 0,0 1-1 0 0,0-1 1 0 0,0 1-1 0 0,0-1 1 0 0,3 2 3 0 0,8 5-18 0 0,0 0 0 0 0,0 1 0 0 0,6 7 18 0 0,-14-13-2 0 0,0-1 0 0 0,0 0 1 0 0,0 0-1 0 0,1 0 0 0 0,-1 0 0 0 0,1-1 0 0 0,-1 0 0 0 0,6 1 2 0 0,-6-1-6 0 0,10 3-35 0 0,6 1 27 0 0,-14-7-21 0 0,0-4-64 0 0,-6 4 89 0 0,0 1 1 0 0,-1 0-1 0 0,1-1 1 0 0,0 1-1 0 0,-1 0 0 0 0,1 0 1 0 0,0-1-1 0 0,0 1 1 0 0,0 0-1 0 0,-1 0 1 0 0,1 0-1 0 0,0 0 1 0 0,0 0-1 0 0,0 0 1 0 0,0 0 9 0 0,16-2-129 0 0,11-8-35 0 0,-20 8 47 0 0,17-5-74 0 0,-21 4 119 0 0,1 1-36 0 0,-1-2-67 0 0,1 0-73 0 0,-1-1-87 0 0,-1-1-103 0 0,-2 4 164 0 0,-1 1-39 0 0,1-2-414 0 0,-1-1-281 0 0,1-1-654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5:35.4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2286 690 10768 0 0,'0'0'207'0'0,"0"0"-102"0"0,0 1-70 0 0,0 2-39 0 0,0-2 76 0 0,0 0 23 0 0,0 0 54 0 0,0 0 69 0 0,0-1 78 0 0,3 9-286 0 0,-2-8-8 0 0,0 0 0 0 0,-1 0 0 0 0,0 0 0 0 0,1 0 0 0 0,-1 0 1 0 0,1 0-1 0 0,-1 0 0 0 0,0-1 0 0 0,0 1 0 0 0,0 0 0 0 0,1 0 0 0 0,-1 0 0 0 0,0 1-2 0 0,0 5 65 0 0,2 0 34 0 0,8 18 311 0 0,-5-15-262 0 0,0 0-64 0 0,-3-7-51 0 0,-1 1-1 0 0,1 0 1 0 0,-1 0 0 0 0,0-1 0 0 0,0 1 0 0 0,-1 1-33 0 0,7 21 172 0 0,7 13 58 0 0,-6-18-93 0 0,0 2 35 0 0,-6-16-83 0 0,0 1 1 0 0,0-1 0 0 0,-1 1 0 0 0,1 5-90 0 0,3 17 273 0 0,-3-13-122 0 0,0-5-14 0 0,1-3-13 0 0,-1-5-23 0 0,-1 2-39 0 0,-1 13 43 0 0,-1-10-10 0 0,1-1 78 0 0,0-5-45 0 0,0 0 33 0 0,0-6 526 0 0,0-2-117 0 0,0 0-109 0 0,0-2-96 0 0,0 0-86 0 0,0-1-75 0 0,0-1-65 0 0,0 0-53 0 0,0-10-32 0 0,0-23-110 0 0,0 29 129 0 0,1-6-73 0 0,1 0 0 0 0,0 0 0 0 0,3-6 0 0 0,1-5 0 0 0,-4 20 0 0 0,1 0 0 0 0,0 0 0 0 0,1 0 0 0 0,1-2 0 0 0,8-20 0 0 0,-2 15-2 0 0,-8 14-10 0 0,0 0 1 0 0,0 0-1 0 0,0 0 1 0 0,1 1-1 0 0,-1-1 0 0 0,3-1 12 0 0,4-8-10 0 0,10 4-44 0 0,-20 8 54 0 0,1 0 0 0 0,-1 0 0 0 0,0-1 0 0 0,1 1 0 0 0,-1 0 0 0 0,1 0 0 0 0,-1-1 0 0 0,0 1 0 0 0,1 0 0 0 0,-1 0 0 0 0,1 0 0 0 0,-1 0 0 0 0,1 0 0 0 0,-1-1 0 0 0,1 1 0 0 0,-1 0 0 0 0,1 0 0 0 0,-1 0 0 0 0,0 0 0 0 0,1 0 0 0 0,-1 1 0 0 0,1-1 0 0 0,-1 0 0 0 0,1 0 0 0 0,-1 0 0 0 0,1 0 0 0 0,-1 0 0 0 0,0 1 0 0 0,1-1 0 0 0,-1 0 0 0 0,1 0 0 0 0,-1 1 0 0 0,0-1 0 0 0,1 0 0 0 0,-1 0 0 0 0,11 5-16 0 0,-9-5 11 0 0,0 0 0 0 0,-1 1 1 0 0,1 0-1 0 0,0-1 0 0 0,-1 1 0 0 0,1 0 1 0 0,-1 0-1 0 0,1 0 0 0 0,-1 0 0 0 0,2 1 5 0 0,-2-1 0 0 0,0 0 0 0 0,-1-1 0 0 0,1 1 0 0 0,0 0 0 0 0,0-1 0 0 0,0 1 0 0 0,0-1 0 0 0,0 0 0 0 0,0 1 0 0 0,0-1 0 0 0,0 0 0 0 0,1 1 0 0 0,6 2 0 0 0,1 5 0 0 0,6 4 0 0 0,-11-9-11 0 0,0 0-1 0 0,0 0 0 0 0,0 0 1 0 0,0 1-1 0 0,-1 0 0 0 0,1-1 1 0 0,2 5 11 0 0,5 6-9 0 0,-3 0-16 0 0,0 0-1 0 0,0 0 1 0 0,-2 1 0 0 0,5 12 25 0 0,-6-15-17 0 0,-3-4 17 0 0,1 0 0 0 0,-1-1 0 0 0,-1 1 0 0 0,0 1 0 0 0,4 12 0 0 0,2 18 0 0 0,-5-34 0 0 0,-1-1 0 0 0,1 0 0 0 0,-1 0 0 0 0,0 0 0 0 0,0 0 0 0 0,-1 1 0 0 0,1 1 0 0 0,3 6 3 0 0,1-2 40 0 0,-5-10-38 0 0,0 0 0 0 0,0 0 0 0 0,1 1 1 0 0,-1-1-1 0 0,0 0 0 0 0,0 1 0 0 0,0-1 0 0 0,0 0 0 0 0,0 1 0 0 0,0-1 0 0 0,0 0 0 0 0,0 1 0 0 0,0-1 1 0 0,0 0-1 0 0,0 0 0 0 0,0 1 0 0 0,0-1 0 0 0,-1 0 0 0 0,1 1 0 0 0,0-1 0 0 0,0 0 0 0 0,0 0 0 0 0,0 1 0 0 0,0-1-5 0 0,-2 1 115 0 0,2-1-14 0 0,-1-3 57 0 0,-2-4-67 0 0,1 2-18 0 0,1-2 76 0 0,4 0-42 0 0,-2 6-97 0 0,-1 0 0 0 0,1 0 0 0 0,-1 1 0 0 0,0-1 0 0 0,0 0 0 0 0,1 0 0 0 0,-1 0-1 0 0,0 0 1 0 0,0 1 0 0 0,0-1 0 0 0,0 0 0 0 0,0 0 0 0 0,0 0 0 0 0,0 0 0 0 0,0 0-10 0 0,-5-21 239 0 0,5 19-213 0 0,0 0 1 0 0,0 0-1 0 0,0 0 1 0 0,1 0-1 0 0,-1 0 0 0 0,1 0 1 0 0,0 0-1 0 0,0 0 0 0 0,0 0 1 0 0,0 0-27 0 0,1-4 26 0 0,0 0 0 0 0,0 0 0 0 0,-1 0 0 0 0,0-7-26 0 0,0 6 14 0 0,0-1 0 0 0,1 1 0 0 0,1-6-14 0 0,2-1 0 0 0,1 1 0 0 0,0-1 0 0 0,1 2 0 0 0,0-1 0 0 0,1 1 0 0 0,7-8 0 0 0,-2 0 2 0 0,-1 2-10 0 0,-1 6-39 0 0,-3 6 10 0 0,-1 1 45 0 0,-4 4 19 0 0,0 0 0 0 0,-1 0-1 0 0,1 1 1 0 0,0-1 0 0 0,0 1 0 0 0,3-2-27 0 0,8 1 84 0 0,-4 2-81 0 0,0 2-52 0 0,-1 0-61 0 0,3 3-1 0 0,-1 1 34 0 0,3 4 10 0 0,-3 1 39 0 0,-7-5 21 0 0,0-1 1 0 0,-1 0-1 0 0,0 1 0 0 0,1 2 7 0 0,7 15-69 0 0,0 12 48 0 0,-7-11-23 0 0,3 60 23 0 0,-6-59-26 0 0,4 0 40 0 0,-4-24 7 0 0,-1 0 0 0 0,0 0 0 0 0,1 0 0 0 0,-1 0 0 0 0,0 1 0 0 0,0-1 0 0 0,0 0 0 0 0,0 0 0 0 0,0 0 0 0 0,0 0 0 0 0,0 1 0 0 0,-1 0 0 0 0,1-1 0 0 0,0 0 0 0 0,0 0 0 0 0,0 1 0 0 0,0-1 0 0 0,0 0 0 0 0,0 0 0 0 0,0 0 0 0 0,0 1 0 0 0,0-1 0 0 0,1 0 0 0 0,-1 0 0 0 0,1 1 0 0 0,3 13 0 0 0,-3-11 0 0 0,-1-1 0 0 0,1 1 0 0 0,1 0 0 0 0,-1-1 0 0 0,0 1 0 0 0,1-1 0 0 0,0 1 0 0 0,0-1 0 0 0,2 3 0 0 0,-3-4-58 0 0,-1 4 86 0 0,0-3-47 0 0,0 0-62 0 0,0 0-95 0 0,0-2-34 0 0,0 1-81 0 0,0-1-94 0 0,0-1-107 0 0,0 0-432 0 0</inkml:trace>
  <inkml:trace contextRef="#ctx0" brushRef="#br0" timeOffset="1183.65">3897 465 10680 0 0,'0'0'241'0'0,"0"0"38"0"0,0 0 11 0 0,0 0-28 0 0,0 1-173 0 0,1 4-74 0 0,12 11-15 0 0,-7-2 33 0 0,5 17 126 0 0,-4-14-103 0 0,1 5-48 0 0,3 14 2 0 0,-4-13 44 0 0,-2-1 34 0 0,2 9 20 0 0,-3-13-7 0 0,0 2 78 0 0,-1 8 193 0 0,-1 1 0 0 0,-1 1-372 0 0,0-7 182 0 0,2 8-1 0 0,0-1 4 0 0,-2-8 5 0 0,-2-3 102 0 0,-2 31 709 0 0,0-30-627 0 0,1-9-223 0 0,1-2-42 0 0,2 35 202 0 0,0-24-99 0 0,-1-10-50 0 0,0 2 49 0 0,0-9-217 0 0,0-1-103 0 0,0-1-101 0 0,0-1 52 0 0,0 1-42 0 0,0-1-45 0 0,0 0-42 0 0,0 0-40 0 0,0 0-35 0 0,0 0-238 0 0,0 0-59 0 0,0 0-46 0 0,0 0-32 0 0,0-2-1327 0 0,0-3-1176 0 0</inkml:trace>
  <inkml:trace contextRef="#ctx0" brushRef="#br0" timeOffset="1828.05">4189 900 11888 0 0,'4'-1'296'0'0,"0"1"-47"0"0,0-1-44 0 0,-1 0-40 0 0,4-2 64 0 0,-1 1-108 0 0,1-2-76 0 0,10 1-51 0 0,-10 2 77 0 0,0-1 46 0 0,6-3 225 0 0,-3 1-9 0 0,6 1 212 0 0,-8 2-245 0 0,0-1-67 0 0,0-1-54 0 0,0 0-40 0 0,13-5 122 0 0,3 2-16 0 0,-7 1-135 0 0,0 1-48 0 0,-7 2-52 0 0,1 0-1 0 0,0 1 1 0 0,-1 0 0 0 0,2 1-10 0 0,23 0-15 0 0,12 0 47 0 0,-16 0-43 0 0,-5 0-53 0 0,-1 0-78 0 0,-24 0 219 0 0,0 0 4 0 0,4 0-129 0 0,-1 0 68 0 0,-2-1 54 0 0,0 0 42 0 0,-1-4 501 0 0,-1 3-478 0 0,-1 1-48 0 0,2-1-68 0 0,0 0-86 0 0,4 0 74 0 0,-5-3 32 0 0,-3 3-33 0 0,3 2-10 0 0,0 0 0 0 0,-1-1 0 0 0,1 1 0 0 0,0 0 0 0 0,0 0 0 0 0,0 0 0 0 0,-1 0 0 0 0,1 0 0 0 0,0-1 0 0 0,0 1 0 0 0,0 0 0 0 0,0 0 0 0 0,0 0 0 0 0,-1-1 0 0 0,1 1 0 0 0,0 0 0 0 0,0 0 0 0 0,0 0 0 0 0,0-1 0 0 0,0 1 0 0 0,0 0 0 0 0,0 0 0 0 0,0-1 0 0 0,0 1 0 0 0,0 0 0 0 0,0 0 0 0 0,0-1 0 0 0,0 1 0 0 0,0 0 0 0 0,0 0 0 0 0,0 0 0 0 0,0-1 0 0 0,-1-6 11 0 0,-6-5 41 0 0,4 11-51 0 0,0-1-1 0 0,2 0 10 0 0,0 0 0 0 0,-1 1 0 0 0,1-1 0 0 0,-1 1 0 0 0,1-1 0 0 0,-1 1 0 0 0,0 0 0 0 0,0-1 0 0 0,1 1 0 0 0,-1 0 0 0 0,-1 0-10 0 0,-16-12 158 0 0,10 4 53 0 0,-2 2-35 0 0,-12-6 80 0 0,-2 4-113 0 0,1 1-98 0 0,5 2-72 0 0,18 6 27 0 0,-1 0 0 0 0,1 0 0 0 0,-1 0 0 0 0,1 0 0 0 0,-1 0 0 0 0,1 0 0 0 0,-1 0 0 0 0,0 0 0 0 0,1 0 0 0 0,-1 1 0 0 0,1-1 0 0 0,0 1 0 0 0,-1-1 0 0 0,0 1 0 0 0,-13 3 0 0 0,10-4 0 0 0,0 1 0 0 0,0-1 0 0 0,0 1 0 0 0,1 1 0 0 0,-1-1 0 0 0,0 1 0 0 0,0 0 0 0 0,-16 5 0 0 0,15-5 1 0 0,1 0-1 0 0,0 0 1 0 0,0 1-1 0 0,0 0 0 0 0,0 0 1 0 0,0 0-1 0 0,0 1 1 0 0,1-1-1 0 0,0 1 0 0 0,0 0 1 0 0,0 1-1 0 0,0-1 1 0 0,0 1-1 0 0,1-1 0 0 0,0 1 1 0 0,-2 4-1 0 0,0 0-4 0 0,1 0 1 0 0,0 0 0 0 0,0 0-1 0 0,-1 5 4 0 0,3-7-15 0 0,1 1 0 0 0,-1-1 0 0 0,1 1 0 0 0,0 0 0 0 0,1 3 15 0 0,2 14-46 0 0,3 1 37 0 0,-4-19 10 0 0,1-3-1 0 0,-1 0 0 0 0,0-1 0 0 0,1 1 0 0 0,-1-1 0 0 0,1 1 0 0 0,0-1 0 0 0,0 0 0 0 0,0 0 0 0 0,1 0 0 0 0,0 2 0 0 0,13 17 0 0 0,-13-15-9 0 0,1-1-1 0 0,0 0 1 0 0,0-1-1 0 0,0 1 1 0 0,1-1-1 0 0,1 2 10 0 0,21 16 2 0 0,11 1 74 0 0,2-8 111 0 0,-22-9-102 0 0,16 4 56 0 0,-28-10-115 0 0,1 1-1 0 0,-1-1 1 0 0,1-1-1 0 0,4 1-25 0 0,-5-1-215 0 0,0 0 94 0 0,0 0 80 0 0,-1 0 67 0 0,1 0 47 0 0,-1 0 35 0 0,20 0 518 0 0,-16 0-501 0 0,-4 0-111 0 0,-1-1-47 0 0,1 1-56 0 0,0 0-64 0 0,0 0-101 0 0,0-1-101 0 0,1 1-110 0 0,-1-1-123 0 0,-2 1 245 0 0,-1-1-35 0 0,1 1-37 0 0,0-1-36 0 0,-1 1-40 0 0,1 0-41 0 0,-1-1-41 0 0,1 1-43 0 0,5-1-1654 0 0,5 0-1286 0 0</inkml:trace>
  <inkml:trace contextRef="#ctx0" brushRef="#br0" timeOffset="11061.83">12379 487 7512 0 0,'0'-4'238'0'0,"0"-1"-53"0"0,0 1-46 0 0,0-1-38 0 0,0-5 27 0 0,0-7-49 0 0,-2 11 596 0 0,-5-5 394 0 0,3 5-551 0 0,1-1-44 0 0,-3 0 106 0 0,-15-12 921 0 0,13 13-1029 0 0,-1 2-67 0 0,5 3-255 0 0,0 1-43 0 0,-4-1 187 0 0,1-2-84 0 0,-6 0 63 0 0,3 3-89 0 0,2 1-32 0 0,-6 4 74 0 0,9-4-135 0 0,-3 0-5 0 0,0-1-7 0 0,4 2 31 0 0,-1 0-39 0 0,-5 3-24 0 0,-2 3-110 0 0,-3 4-128 0 0,13-10 188 0 0,1-1-1 0 0,0 1 0 0 0,-1 0 1 0 0,1 0-1 0 0,0-1 0 0 0,0 1 1 0 0,0 0-1 0 0,0 0 0 0 0,0 0 1 0 0,0 1-1 0 0,1-1 1 0 0,-1 0-1 0 0,1 0 0 0 0,-1 0 1 0 0,1 0-1 0 0,0 1 0 0 0,0-1 1 0 0,0 0-1 0 0,0 2 4 0 0,0-2 6 0 0,1 0 0 0 0,-1 0 0 0 0,1 0 0 0 0,0 0 0 0 0,-1-1 0 0 0,1 1 0 0 0,0 0 0 0 0,0 0 1 0 0,0 0-7 0 0,9 21 0 0 0,2-6 37 0 0,1 0-46 0 0,40 47-189 0 0,-39-48 170 0 0,-2-3 30 0 0,1 0 34 0 0,0 2-36 0 0,-11-13 0 0 0,0 0 0 0 0,0 0 0 0 0,0 0 0 0 0,0 0 0 0 0,0 0 0 0 0,3 2 0 0 0,3 3 0 0 0,1 3 27 0 0,-10-6-11 0 0,1-2-6 0 0,0 4 0 0 0,0 11 46 0 0,0-16-51 0 0,-1-1 0 0 0,1 1 1 0 0,0 0-1 0 0,0-1 0 0 0,0 1 0 0 0,0 0 1 0 0,-1-1-1 0 0,1 1 0 0 0,0-1 0 0 0,-1 1 0 0 0,1 0 1 0 0,0-1-1 0 0,-1 1 0 0 0,1-1 0 0 0,-1 1 1 0 0,1-1-1 0 0,-1 1 0 0 0,1-1 0 0 0,-1 1 1 0 0,0-1-6 0 0,-8 10 264 0 0,8-9-245 0 0,1 0 1 0 0,-1 0 0 0 0,0 0-1 0 0,1 0 1 0 0,-1 0-1 0 0,0 0 1 0 0,0 0 0 0 0,0 0-1 0 0,0-1 1 0 0,0 1 0 0 0,0 0-1 0 0,0-1 1 0 0,0 1 0 0 0,0-1-1 0 0,0 1-19 0 0,-10 2 169 0 0,-8 2 182 0 0,10-3-192 0 0,0 0-43 0 0,4-1-76 0 0,0 1-38 0 0,-17 1 130 0 0,-2-4-70 0 0,9 0-60 0 0,11 1 8 0 0,-1 0-1 0 0,1 0 0 0 0,0-1 1 0 0,-1 1-1 0 0,1-1 0 0 0,0 0 1 0 0,0 0-1 0 0,-1-1-9 0 0,-12-2 56 0 0,13 4-46 0 0,1 0 0 0 0,-1-1 1 0 0,1 0-1 0 0,-1 0 0 0 0,1 0 0 0 0,-2-1-10 0 0,1 0 79 0 0,2 1-61 0 0,0 0-59 0 0,0 0-34 0 0,1 1-50 0 0,0-1-24 0 0,-1 0-45 0 0,1 0-53 0 0,0 1-56 0 0,0-1 2 0 0,0 0-45 0 0,0 1-51 0 0,1-1-52 0 0,-1 0-56 0 0,0 1-59 0 0,1-1-62 0 0,-1 0-66 0 0,0-2-1456 0 0,1-1-1218 0 0</inkml:trace>
  <inkml:trace contextRef="#ctx0" brushRef="#br0" timeOffset="12930.04">13960 622 9272 0 0,'0'0'208'0'0,"1"-1"33"0"0,17-6 115 0 0,-7 4-238 0 0,-5 1-81 0 0,0-1 11 0 0,-1 1 80 0 0,-1 1 29 0 0,11-2 576 0 0,-6 2-248 0 0,-1 0-103 0 0,2-2-28 0 0,5-2 40 0 0,4-1 101 0 0,-2 1-181 0 0,0 0-107 0 0,9 1 48 0 0,-6 0-31 0 0,10-11 195 0 0,-20 10-265 0 0,-4 1-139 0 0,-1-1 35 0 0,2-4 77 0 0,0 0 42 0 0,4-6 194 0 0,-9 12-210 0 0,-1-1-38 0 0,-3-3 33 0 0,-5-8 67 0 0,6 12-86 0 0,-4-5 122 0 0,0 0-61 0 0,-5-4 27 0 0,8 9-181 0 0,0 1 0 0 0,0 0 1 0 0,-1 0-1 0 0,1 0 0 0 0,-1 0 0 0 0,0 1 0 0 0,1-1 1 0 0,-1 1-1 0 0,0 0 0 0 0,-2-1-36 0 0,-6-1 170 0 0,-2 2 70 0 0,4 1-145 0 0,-12 0 37 0 0,17 0-124 0 0,1 1 0 0 0,0-1-1 0 0,0 1 1 0 0,-1 0 0 0 0,1-1-1 0 0,0 2 1 0 0,0-1-1 0 0,-1 0-7 0 0,-8 5-2 0 0,9-5 8 0 0,0 0 0 0 0,0 0 0 0 0,1 0 0 0 0,-1 0 0 0 0,1 1 0 0 0,-1 0 0 0 0,1-1 0 0 0,-1 1 0 0 0,1 0 0 0 0,0 0 0 0 0,0 0-6 0 0,-3 6 0 0 0,4-7 0 0 0,1 0 0 0 0,-1 1 0 0 0,0-1 0 0 0,1 0 0 0 0,-1 0 0 0 0,0 0 0 0 0,0 0 0 0 0,0 0 0 0 0,0 0 0 0 0,0-1 0 0 0,0 1 0 0 0,-1 0 0 0 0,1 0 0 0 0,0 1 0 0 0,0-1 0 0 0,0 0 0 0 0,0 0 0 0 0,0 0 0 0 0,0 1 0 0 0,0-1 0 0 0,0 0 0 0 0,1 1 0 0 0,-1-1 0 0 0,1 1 0 0 0,-1-1 0 0 0,0 2 0 0 0,-3 6 0 0 0,3-7-8 0 0,0 0-1 0 0,0 0 0 0 0,0 0 1 0 0,0 1-1 0 0,0-1 0 0 0,1 0 1 0 0,-1 0-1 0 0,1 1 0 0 0,-1-1 9 0 0,1 35-44 0 0,1-21 14 0 0,-1-11 30 0 0,1 0 0 0 0,-1 0 0 0 0,1 0 0 0 0,1 0 0 0 0,-1-1 0 0 0,1 1 0 0 0,-1 0 0 0 0,2-1 0 0 0,-1 1 0 0 0,0-1 0 0 0,1 0 0 0 0,1 3 0 0 0,-1-2 0 0 0,-2-4 0 0 0,0 1 0 0 0,0-1 0 0 0,0 1 0 0 0,0-1 0 0 0,0 1 0 0 0,0-1 0 0 0,0 0 0 0 0,0 0 0 0 0,1 1 0 0 0,-1-1 0 0 0,0 0 0 0 0,10 8 0 0 0,-10-7 0 0 0,1-1 0 0 0,-1 1 0 0 0,1-1 0 0 0,-1 0 0 0 0,1 1 0 0 0,-1-1 0 0 0,1 0 0 0 0,0 0 0 0 0,0 0 0 0 0,1 0 0 0 0,8 5-20 0 0,1 1-45 0 0,2 3-72 0 0,2-3-69 0 0,-11-4 41 0 0,0-1-22 0 0,-2-1-11 0 0,1-1-40 0 0,1 1-85 0 0,9-1-337 0 0</inkml:trace>
  <inkml:trace contextRef="#ctx0" brushRef="#br0" timeOffset="14479.8">15788 173 13880 0 0,'0'0'314'0'0,"0"0"46"0"0,0 0-87 0 0,1 0-74 0 0,0 0-63 0 0,1-1-49 0 0,0 1-31 0 0,4 1-20 0 0,-4 0 9 0 0,0 2-30 0 0,-2-3-15 0 0,0 1 0 0 0,0-1 0 0 0,0 0 0 0 0,0 0 0 0 0,0 0 0 0 0,1 0 0 0 0,-1 1 0 0 0,0-1 0 0 0,0 0 0 0 0,0 0 0 0 0,0 0 0 0 0,1 0 0 0 0,-1 1 0 0 0,0-1 0 0 0,0 0-1 0 0,0 0 1 0 0,1 0 0 0 0,-1 0 0 0 0,0 0 0 0 0,0 0 0 0 0,1 0 0 0 0,-1 0 0 0 0,0 0 0 0 0,0 0 0 0 0,1 0 0 0 0,-1 0 0 0 0,0 0 0 0 0,0 0 0 0 0,0 0 0 0 0,1 0 0 0 0,-1 0 0 0 0,0 0 0 0 0,3 1 19 0 0,-1-1 34 0 0,1 3 124 0 0,-3-3-160 0 0,0 1-1 0 0,0-1 1 0 0,1 0 0 0 0,-1 0-1 0 0,0 1 1 0 0,0-1 0 0 0,1 0-1 0 0,-1 0 1 0 0,0 0 0 0 0,0 1-1 0 0,1-1 1 0 0,-1 0 0 0 0,0 0-1 0 0,0 0 1 0 0,1 0 0 0 0,-1 0-1 0 0,0 0 1 0 0,1 1 0 0 0,-1-1-1 0 0,0 0 1 0 0,1 0-1 0 0,-1 0 1 0 0,0 0 0 0 0,1 0-1 0 0,-1 0 1 0 0,0 0-17 0 0,4 0 183 0 0,2 2 349 0 0,-5-1-394 0 0,1 1-72 0 0,-1-2-75 0 0,-1 1-33 0 0,1 0 122 0 0,-1-1-15 0 0,2 1-11 0 0,5 12-186 0 0,-8 0-136 0 0,1-11 166 0 0,0 1-261 0 0,0 0 68 0 0,0 4-475 0 0,0-5 385 0 0,0-1-505 0 0</inkml:trace>
  <inkml:trace contextRef="#ctx0" brushRef="#br0" timeOffset="14738.18">15893 502 13936 0 0,'0'0'314'0'0,"0"0"46"0"0,0 0 23 0 0,0 1-160 0 0,0 0-107 0 0,0 1-33 0 0,0 2-48 0 0,0 0-10 0 0,0-2 21 0 0,0-1 47 0 0,0-1 109 0 0,0 0 184 0 0,0 0 19 0 0,0 0-171 0 0,0 0-110 0 0,0 0-43 0 0,0 0-13 0 0,0 0-74 0 0,0 0-107 0 0,0 0-102 0 0,0 0 55 0 0,0 0-43 0 0,0 0-45 0 0,0 0-43 0 0,0 0-38 0 0,0 0-36 0 0,0 0-241 0 0,0 0-58 0 0,0 0-46 0 0,0 0-33 0 0,0 0-1337 0 0,0 0-1189 0 0</inkml:trace>
  <inkml:trace contextRef="#ctx0" brushRef="#br0" timeOffset="13461.53">14731 233 9488 0 0,'-3'-4'268'0'0,"0"0"-96"0"0,0 1-86 0 0,1-1-39 0 0,-5-7 6 0 0,4 6 6 0 0,0-1 79 0 0,1 3-27 0 0,1 0 35 0 0,0 1-2 0 0,-2-6 388 0 0,0 0-55 0 0,-2-6 390 0 0,-1 6-227 0 0,2 3-236 0 0,-1-5 268 0 0,1 3-156 0 0,1 3-204 0 0,1 1-86 0 0,-2 1-40 0 0,3 2-153 0 0,1-1 0 0 0,-1 1 1 0 0,0-1-1 0 0,1 0 1 0 0,-1 1-1 0 0,1-1 0 0 0,-1 1 1 0 0,1-1-1 0 0,-1 0 1 0 0,1 1-1 0 0,0-1 0 0 0,-1 0 1 0 0,1 0-1 0 0,0 0-33 0 0,-4-6 244 0 0,0 4-167 0 0,-1 0 31 0 0,4 3-79 0 0,-1-1-1 0 0,1 0 1 0 0,-1 0-1 0 0,1 1 1 0 0,0-1-1 0 0,-1 1 1 0 0,1-1-1 0 0,-1 1 0 0 0,0 0 1 0 0,0-1-29 0 0,1 1 6 0 0,1 0 1 0 0,0 0-1 0 0,-1 0 0 0 0,1 0 1 0 0,0 0-1 0 0,-1 0 1 0 0,1 0-1 0 0,0 0 0 0 0,-1 0 1 0 0,1 0-1 0 0,0 0 1 0 0,-1 0-1 0 0,1 0 1 0 0,0-1-1 0 0,0 1 0 0 0,-1 0 1 0 0,1 0-1 0 0,0 0 1 0 0,0-1-1 0 0,-1 1 0 0 0,1 0 1 0 0,0 0-1 0 0,0-1 1 0 0,-1 1-1 0 0,1 0 0 0 0,0 0-6 0 0,0-1 6 0 0,0 1 0 0 0,0 0 0 0 0,-1-1 0 0 0,1 1 0 0 0,0 0 0 0 0,0 0 0 0 0,-1 0 0 0 0,1-1 0 0 0,0 1 0 0 0,0 0 0 0 0,-1 0 0 0 0,1 0 0 0 0,0-1 0 0 0,-1 1 0 0 0,1 0 0 0 0,0 0 0 0 0,0 0 0 0 0,-1 0 0 0 0,1 0 0 0 0,0 0 0 0 0,-1 0 0 0 0,1 0 0 0 0,0 0 0 0 0,-1 0 0 0 0,1 0 0 0 0,0 0-6 0 0,-10-1 94 0 0,-3 2 32 0 0,-9 8-63 0 0,12-4-16 0 0,3 3-41 0 0,1 4 46 0 0,2-11-14 0 0,2 1 11 0 0,-1 5 124 0 0,0-1-58 0 0,1 0-52 0 0,0 1-46 0 0,-1 1-47 0 0,2 0-44 0 0,-1 2-58 0 0,2 7-111 0 0,-2-1 213 0 0,2-13 31 0 0,-1 0-1 0 0,1 0 0 0 0,0 0 0 0 0,0 0 1 0 0,0 0-1 0 0,0-1 0 0 0,1 1 0 0 0,-1 2 0 0 0,1-2 0 0 0,0 0 0 0 0,-1 1 0 0 0,0-1 0 0 0,0 0 0 0 0,0 1 0 0 0,0 2 0 0 0,0-2 0 0 0,-1 0 0 0 0,1 0 0 0 0,1 0 0 0 0,-1 0 0 0 0,1 3 0 0 0,29 149 0 0 0,-24-132 0 0 0,-4-20 0 0 0,-1 1 0 0 0,0-1 0 0 0,1 1 0 0 0,-2-1 0 0 0,1 1 0 0 0,-1 0 0 0 0,1 1 0 0 0,-1 3 0 0 0,0 1 0 0 0,2-1 0 0 0,-1 0 0 0 0,2 5 0 0 0,-1 3-2 0 0,-2 9 56 0 0,-1-10-20 0 0,0-9 28 0 0,-2 1-14 0 0,0 8 52 0 0,3-1-73 0 0,-2-8 16 0 0,1-3 25 0 0,-1-2-71 0 0,2 0-37 0 0,-2 1-136 0 0,1-1-101 0 0,0 0-71 0 0,-1-1-727 0 0,1-1 695 0 0,1-1 238 0 0,-1 1 37 0 0,1 0 42 0 0,-1 0 48 0 0,0 0-1258 0 0</inkml:trace>
  <inkml:trace contextRef="#ctx0" brushRef="#br0" timeOffset="13759.42">14424 487 11600 0 0,'0'0'264'0'0,"0"0"34"0"0,2-1 21 0 0,1-1-113 0 0,2-1-88 0 0,3 0-55 0 0,7-2-51 0 0,-10 4 21 0 0,1 1 16 0 0,0 0 43 0 0,1-1 58 0 0,3-1 117 0 0,1 0-4 0 0,-4 1-125 0 0,-1 0-62 0 0,1 1-48 0 0,30-8-14 0 0,7 5 103 0 0,3-1-80 0 0,-33 3 24 0 0,0 0-72 0 0,1-2-79 0 0,-1 1-84 0 0,1-1-103 0 0,1 0-104 0 0,-1 2-110 0 0,1 0-116 0 0,6 1-71 0 0</inkml:trace>
  <inkml:trace contextRef="#ctx0" brushRef="#br0" timeOffset="14216.07">14941 353 7248 0 0,'0'0'209'0'0,"0"0"-52"0"0,0 0-78 0 0,0 1-56 0 0,0 3-53 0 0,0-2 48 0 0,0-1 6 0 0,0 0 0 0 0,0-1 0 0 0,0 1 0 0 0,0 0 0 0 0,0 0 0 0 0,0-1 0 0 0,0 1 0 0 0,0 0 0 0 0,0 0 0 0 0,1-1 0 0 0,-1 1 0 0 0,0 0 0 0 0,0-1 0 0 0,1 1 0 0 0,-1 0 0 0 0,1 0 0 0 0,-1-1 0 0 0,0 1 0 0 0,1-1 0 0 0,-1 1 0 0 0,1 0-24 0 0,1 1 225 0 0,-1 3 55 0 0,-1 1 160 0 0,0 1-37 0 0,0 0-71 0 0,0 0-59 0 0,0 0-51 0 0,0 6 106 0 0,3 19 256 0 0,-2-23-345 0 0,1 1 75 0 0,1 12 115 0 0,1 7 158 0 0,-2-8-177 0 0,-2-9-195 0 0,1 0-43 0 0,4 14 172 0 0,-4-16-188 0 0,-1 1 41 0 0,3 0-78 0 0,0-1-10 0 0,-3-4 49 0 0,0-6-146 0 0,0 0 0 0 0,-1 1 0 0 0,1-1 0 0 0,0 0 0 0 0,-1 1 0 0 0,1-1 0 0 0,0 0 1 0 0,0 1-1 0 0,-1-1 0 0 0,1 0 0 0 0,0 1 0 0 0,0-1 0 0 0,0 1 0 0 0,-1-1 0 0 0,1 0 1 0 0,0 1-1 0 0,0-1 0 0 0,0 1 0 0 0,0-1 0 0 0,0 0 0 0 0,0 1-12 0 0,4 6 130 0 0,-2-6 11 0 0,-2-1 56 0 0,0 0 25 0 0,0 0 2 0 0,0 0-4 0 0,0 0-16 0 0,0 0-5 0 0,0-7 8 0 0,0 0-48 0 0,0 1-42 0 0,0-1-35 0 0,0-3-18 0 0,0 1-42 0 0,0-22-53 0 0,0 18 67 0 0,0 11-21 0 0,0-1-1 0 0,1 0 1 0 0,-1 1-1 0 0,1-1 1 0 0,-1 1-1 0 0,1-1 0 0 0,0 0 1 0 0,0 1-1 0 0,1-1-14 0 0,4-17 68 0 0,-5 15-70 0 0,3-11 42 0 0,-3 11-13 0 0,0 0 0 0 0,1-1 0 0 0,0 1 1 0 0,0 0-1 0 0,0 0 0 0 0,1 0-27 0 0,4-7 49 0 0,-3 4-17 0 0,0 1 0 0 0,1 0 0 0 0,0 1 0 0 0,0-1 0 0 0,1 0-32 0 0,7-8 63 0 0,-8 10-33 0 0,-1 1-1 0 0,1-1 1 0 0,-1 1 0 0 0,3-2-30 0 0,-2 2 7 0 0,-1 1-7 0 0,-1 1 1 0 0,1-1-1 0 0,0 1 1 0 0,0-1-1 0 0,0 1 1 0 0,0 1-1 0 0,0-1 0 0 0,9-5 0 0 0,-13 6 0 0 0,1 0 0 0 0,0 1 0 0 0,0-1 0 0 0,0 0 0 0 0,0 1 0 0 0,0-1 0 0 0,0 1 0 0 0,1-1 0 0 0,-1 1 0 0 0,0 0 0 0 0,0 0 0 0 0,0-1 0 0 0,0 1 0 0 0,0 0 0 0 0,1 0 0 0 0,-1 0 0 0 0,17-4 9 0 0,-16 4 4 0 0,0-1 1 0 0,0 0-1 0 0,0 1 0 0 0,0 0 1 0 0,0-1-1 0 0,0 1 1 0 0,0 0-1 0 0,0 0 1 0 0,0 0-1 0 0,0 0 0 0 0,0 0 1 0 0,1 1-14 0 0,31 9 222 0 0,0 5-63 0 0,-2 3-74 0 0,-5 5-81 0 0,-13-11-4 0 0,-11-10-1 0 0,0 0-1 0 0,-1 0 0 0 0,1 1 0 0 0,-1-1 1 0 0,0 1-1 0 0,1-1 0 0 0,-1 1 0 0 0,0 0 0 0 0,0 0 2 0 0,6 14-60 0 0,4 5 33 0 0,-3 1 76 0 0,-3 1 72 0 0,-4 4 71 0 0,-2-22-141 0 0,0 6 81 0 0,0 2 50 0 0,0 0 52 0 0,0 0 52 0 0,-1-9-172 0 0,0-1-39 0 0,1-3-70 0 0,-1-1-1 0 0,1 0 1 0 0,0 0-1 0 0,0 1 0 0 0,0-1 1 0 0,0 0-1 0 0,-1 1 0 0 0,1-1 1 0 0,0 0-1 0 0,0 1 1 0 0,0-1-1 0 0,0 0 0 0 0,0 1 1 0 0,0-1-1 0 0,0 0 1 0 0,0 1-1 0 0,0-1 0 0 0,0 0 1 0 0,0 0-1 0 0,0 1 1 0 0,0-1-1 0 0,0 0 0 0 0,1 1 1 0 0,-1-1-1 0 0,0 0 1 0 0,0 1-1 0 0,0-1 0 0 0,0 0 1 0 0,1 0-1 0 0,-1 1 0 0 0,0-1 1 0 0,0 0-1 0 0,0 0 1 0 0,1 1-1 0 0,-1-1-4 0 0,1 1 89 0 0,-2 0-190 0 0,1 1 75 0 0,0-1 58 0 0,2 1 110 0 0,-1-1-129 0 0,0-1-38 0 0,-1 1-38 0 0,1-1-47 0 0,0 0-57 0 0,0 0 9 0 0,-1 0-36 0 0,1 0-40 0 0,-1 0-43 0 0,0 0-45 0 0,1 0-49 0 0,-1 0-52 0 0,0 0-55 0 0,0 0 43 0 0,0 0-62 0 0,0 0-56 0 0,0 0-49 0 0,0 0-175 0 0,0 0-48 0 0,0 0-212 0 0,0 0-570 0 0</inkml:trace>
  <inkml:trace contextRef="#ctx0" brushRef="#br0" timeOffset="11947.99">13218 0 11256 0 0,'0'0'256'0'0,"0"0"34"0"0,0 1-29 0 0,0-1-112 0 0,0 1-82 0 0,0 2-20 0 0,-1-1 16 0 0,-2 1 16 0 0,1 1-50 0 0,-1 5-30 0 0,1-5-5 0 0,0 0 44 0 0,0 0 37 0 0,3 8 170 0 0,5 7 82 0 0,0 1-44 0 0,0 1-38 0 0,0 0-33 0 0,6 24 153 0 0,10 22 67 0 0,-20-61-378 0 0,-1 0 1 0 0,1 0 0 0 0,-1 0 0 0 0,0 6-55 0 0,3 13 158 0 0,0-8-69 0 0,6 33 221 0 0,-3-6-52 0 0,1 1-70 0 0,-3-9-44 0 0,-2-18-73 0 0,0-1 0 0 0,-1 17-71 0 0,6 25 76 0 0,-1-4 6 0 0,-6-50-68 0 0,-1 0-1 0 0,0 0 0 0 0,-1 1 1 0 0,0 2-14 0 0,-1-6-35 0 0,1 0-90 0 0,0-1-93 0 0,1 0 58 0 0,-1-1-40 0 0,1 0-43 0 0,-1 1-40 0 0,1-1-37 0 0,0 0-34 0 0,0 0-232 0 0,0 0-54 0 0,0 0-758 0 0,0 0-593 0 0,0 0-1128 0 0</inkml:trace>
  <inkml:trace contextRef="#ctx0" brushRef="#br0" timeOffset="12365.75">13240 90 9992 0 0,'0'0'222'0'0,"0"0"30"0"0,0 0-15 0 0,0-1-111 0 0,0-1-73 0 0,0-1 2 0 0,0 1-4 0 0,0 2 38 0 0,0-1-88 0 0,0 1 0 0 0,0 0-1 0 0,0 0 1 0 0,0-1 0 0 0,0 1 0 0 0,0 0 0 0 0,0 0-1 0 0,0-1 1 0 0,0 1 0 0 0,0 0 0 0 0,0 0 0 0 0,0-1-1 0 0,0 1 1 0 0,0 0 0 0 0,1 0 0 0 0,-1-1 0 0 0,0 1-1 0 0,0 0 1 0 0,0 0 0 0 0,0 0 0 0 0,0-1-1 0 0,0 1 1 0 0,1 0 0 0 0,-1 0 0 0 0,0 0 0 0 0,0-1-1 0 0,0 1 1 0 0,1 0 0 0 0,-1 0 0 0 0,0 0 0 0 0,0 0-1 0 0,0 0 1 0 0,1 0 0 0 0,-1-1 0 0 0,0 1 0 0 0,0 0-1 0 0,1 0 1 0 0,-1 0 0 0 0,0 0 0 0 0,0 0 0 0 0,1 0-1 0 0,-1 0 1 0 0,0 0-1 0 0,1 0 15 0 0,6-6 433 0 0,2 2-109 0 0,1 1-87 0 0,1 2-67 0 0,3 0-24 0 0,22 2 146 0 0,-21-1-138 0 0,-1 0 68 0 0,-1 1-120 0 0,24 2 243 0 0,-26-2-281 0 0,-1 2-38 0 0,35 13 230 0 0,-15-3-125 0 0,-6-1-62 0 0,-3-1-49 0 0,8 7 34 0 0,-2 2-39 0 0,-12-7-27 0 0,0 0 0 0 0,0 2 0 0 0,-1-1 0 0 0,2 6-3 0 0,11 17 56 0 0,-21-28-42 0 0,-2 0 0 0 0,1 0 0 0 0,-1 0 0 0 0,-1 1 0 0 0,2 3-14 0 0,6 19 72 0 0,-6-14-47 0 0,-3 1 44 0 0,-2-15-40 0 0,0 0 0 0 0,0 1 0 0 0,-1-1 0 0 0,0 0 0 0 0,0 1 0 0 0,0-1 0 0 0,0 0 0 0 0,-1 0-29 0 0,-6 20 147 0 0,0-3-18 0 0,3-7-87 0 0,-1-1 2 0 0,5-10-30 0 0,0 0 1 0 0,0 1-1 0 0,-1-1 1 0 0,1 0-1 0 0,-1 0 1 0 0,0 0 0 0 0,-1 1-15 0 0,-15 20 60 0 0,4-6-54 0 0,0 0 0 0 0,-5 3-6 0 0,14-17 11 0 0,0 1 0 0 0,-1-1 0 0 0,1 0 0 0 0,-6 2-11 0 0,-9 7 30 0 0,14-9-11 0 0,0-1-1 0 0,1 0 0 0 0,-1 0 1 0 0,-1 0-1 0 0,-5 2-18 0 0,-14 5 47 0 0,23-8-33 0 0,-1-1 0 0 0,1 0 0 0 0,-1 0 0 0 0,1 0 0 0 0,-1 0 0 0 0,0-1 1 0 0,-2 1-15 0 0,-28-1 158 0 0,18 0-44 0 0,0-3-193 0 0,9 0 3 0 0,3 1-42 0 0,-1-1-78 0 0,2 2-38 0 0,-1-1-78 0 0,1 1-90 0 0,0-1-103 0 0,2 2 153 0 0,0 0-51 0 0,0-1-47 0 0,0 0-39 0 0,0 1-143 0 0,0-1-39 0 0,0 0-173 0 0,-1-1-465 0 0</inkml:trace>
  <inkml:trace contextRef="#ctx0" brushRef="#br0" timeOffset="8760.39">10401 135 11688 0 0,'0'0'264'0'0,"0"0"34"0"0,0 0 22 0 0,0 0-130 0 0,0 0-92 0 0,0 1-23 0 0,0 1-39 0 0,0 10-27 0 0,-2 3 73 0 0,1-15-75 0 0,1 1-1 0 0,0 0 0 0 0,0 0 0 0 0,0 0 0 0 0,-1 0 1 0 0,1 0-1 0 0,0 0 0 0 0,0 0 0 0 0,1 0 0 0 0,-1 0 1 0 0,0 0-1 0 0,0 0 0 0 0,0 0 0 0 0,1 0 0 0 0,-1 0 1 0 0,0 0-7 0 0,2 7 51 0 0,-1-1 0 0 0,0 0 1 0 0,-1 0-1 0 0,0 0 0 0 0,0 0 1 0 0,-1 7-52 0 0,0 11 148 0 0,1-16-64 0 0,1 1 0 0 0,1 0 0 0 0,0 0 0 0 0,0 1-84 0 0,4 20 176 0 0,0 12 97 0 0,-1-12-134 0 0,0 0-35 0 0,4 23 57 0 0,-4-17-24 0 0,0-5 198 0 0,1 18 257 0 0,-3-17-281 0 0,-2-19-227 0 0,0 0-34 0 0,-1 1-41 0 0,1-1-48 0 0,-1-10-138 0 0,0-1 55 0 0,0 0 49 0 0,0 0 43 0 0,0 1 43 0 0,0-1 44 0 0,0 1 56 0 0,0 2 112 0 0,1 1 53 0 0,-1-2-127 0 0,0-1-71 0 0,0 0-58 0 0,0 0-60 0 0,0-1-61 0 0,0 1-71 0 0,0 0-79 0 0,0 0-27 0 0,0-1-67 0 0,0 1-73 0 0,0 0-77 0 0,-1 0-85 0 0,1 0-88 0 0,0 1-95 0 0,0 0-99 0 0,0-5-1127 0 0,0 0-1130 0 0</inkml:trace>
  <inkml:trace contextRef="#ctx0" brushRef="#br0" timeOffset="9171.04">10183 240 6648 0 0,'0'0'149'0'0,"0"0"23"0"0,0 0 12 0 0,2 0-25 0 0,4-1-127 0 0,1-3 30 0 0,-1 2 105 0 0,-1 0 134 0 0,-1 1 259 0 0,0-1 25 0 0,0 0-300 0 0,1 0 237 0 0,0 1-38 0 0,1-1 70 0 0,2-1-114 0 0,-3-1-26 0 0,1 1-1 0 0,-1 1 1 0 0,1-1 0 0 0,5-1-414 0 0,4-1 682 0 0,-2 1-162 0 0,1-1-89 0 0,-12 4-352 0 0,22-9 633 0 0,0 1-47 0 0,-1 0-59 0 0,1 0-74 0 0,-1 1-87 0 0,1 0-101 0 0,0 1-113 0 0,-11 3-162 0 0,-1 1-34 0 0,21-5 170 0 0,0 0-76 0 0,16-3-46 0 0,1 2-92 0 0,-47 9-188 0 0,0-1 69 0 0,0 1 61 0 0,0 0 49 0 0,3-1 89 0 0,7 1 260 0 0,-9 0-295 0 0,0 1-79 0 0,-1-1-31 0 0,-1 0-44 0 0,1 1-50 0 0,-1-1-56 0 0,0 1-83 0 0,1-1-78 0 0,-1 1-85 0 0,1-1-91 0 0,-1 1-100 0 0,1 0-106 0 0,-1-1-114 0 0,1 1-120 0 0,2 0-1192 0 0,3-1-1244 0 0</inkml:trace>
  <inkml:trace contextRef="#ctx0" brushRef="#br0" timeOffset="9583.29">10783 263 6648 0 0,'7'9'127'0'0,"3"21"343"0"0,-8-22-398 0 0,0-2-45 0 0,0 1 1 0 0,0 0 48 0 0,1 9 176 0 0,2 6 189 0 0,-1-9-222 0 0,-1-6-40 0 0,-1-1 0 0 0,-1 1 0 0 0,1 0 1 0 0,-1 1-180 0 0,5 18 563 0 0,0-6-125 0 0,0 0-47 0 0,-1 5 29 0 0,2 11 151 0 0,-2-10-161 0 0,-3-12-219 0 0,-1 0 142 0 0,-1 0 1 0 0,-1 12-334 0 0,1-11 246 0 0,-1 0 64 0 0,0-9-197 0 0,0-3 38 0 0,-1 1 34 0 0,-1 4 346 0 0,3-7-356 0 0,0-1-42 0 0,-1 0 30 0 0,0 1-98 0 0,-2-1-43 0 0,2 0 59 0 0,0-1 45 0 0,1 1 73 0 0,-1 0 91 0 0,1-1 108 0 0,0-6 75 0 0,0 1-109 0 0,0-1-46 0 0,0 0-47 0 0,1 1-48 0 0,0-1-46 0 0,0 1-47 0 0,1 0-47 0 0,1 0-48 0 0,2-5 142 0 0,-1 0-40 0 0,2-12 41 0 0,-1 5-100 0 0,6-9-7 0 0,-5 16-40 0 0,9-23 2 0 0,-12 27-33 0 0,0-1 0 0 0,1 1 0 0 0,0 1 0 0 0,0-1 0 0 0,1 0 0 0 0,0 0 0 0 0,13-20 0 0 0,-2 5-18 0 0,13-6 45 0 0,4 5-23 0 0,-10 8-63 0 0,1-1-103 0 0,-22 15 142 0 0,0 0 0 0 0,-1 0-1 0 0,1 0 1 0 0,0 1-1 0 0,0-1 1 0 0,-1 0-1 0 0,1 1 1 0 0,2-1 20 0 0,0 0-68 0 0,-1 1-19 0 0,1 0-37 0 0,0 0-47 0 0,-1 0-54 0 0,2 1-138 0 0,1-1-110 0 0,1 0-340 0 0</inkml:trace>
  <inkml:trace contextRef="#ctx0" brushRef="#br0" timeOffset="10060.34">11292 555 6648 0 0,'0'0'149'0'0,"1"0"-4"0"0,-1 0-61 0 0,7 0 43 0 0,-5 0-98 0 0,1 0 0 0 0,-1 0 0 0 0,0 0 0 0 0,1-1 0 0 0,-1 1 0 0 0,1 0 0 0 0,-1-1 0 0 0,1 0-29 0 0,0-1 119 0 0,0 0 48 0 0,1-1 108 0 0,1-1 109 0 0,5-1 408 0 0,-1 1-57 0 0,1-1-52 0 0,0 0-50 0 0,2 0 73 0 0,1-1-62 0 0,-1 0-58 0 0,0 0-51 0 0,0 0-45 0 0,-1-1-41 0 0,12-7 352 0 0,-17 11-572 0 0,0 0-58 0 0,0 0-50 0 0,-1 1-41 0 0,4-2-14 0 0,-6 3-61 0 0,0-1 0 0 0,-1 1 0 0 0,1-1 1 0 0,-1 1-1 0 0,1-1 0 0 0,-1 0 1 0 0,2-2-6 0 0,6-2 0 0 0,-9 6 0 0 0,0-1 0 0 0,-1 1 0 0 0,1-1 0 0 0,0 1 0 0 0,0-1 0 0 0,0 1 0 0 0,0-1 0 0 0,-1 1 0 0 0,1-1 0 0 0,0 0 0 0 0,-1 0 0 0 0,1 1 0 0 0,0-2 0 0 0,-1 2 1 0 0,1-1 13 0 0,0-1 1 0 0,-1 1 0 0 0,1-1 0 0 0,0 1-1 0 0,-1-1 1 0 0,0 1 0 0 0,1-1 0 0 0,-1 0 0 0 0,0 0-15 0 0,-2-6 105 0 0,-7 1 94 0 0,-1 1-55 0 0,1 1-39 0 0,-1 3-59 0 0,-9-2 15 0 0,18 3-58 0 0,0 0 1 0 0,0 1 0 0 0,0 0 0 0 0,-1-1 0 0 0,1 1 0 0 0,0 0 0 0 0,0 0 0 0 0,-1-1 0 0 0,1 1 0 0 0,0 0 0 0 0,-1 0 0 0 0,1 1 0 0 0,0-1 0 0 0,0 0 0 0 0,-1 0-4 0 0,-23 8 202 0 0,8-4-82 0 0,7-1-78 0 0,5-1-39 0 0,-1 1 0 0 0,2-1 0 0 0,-1 1 0 0 0,0 0 1 0 0,0 1-1 0 0,1-1 0 0 0,0 1 0 0 0,-3 2-3 0 0,-8 7 43 0 0,9-8-36 0 0,0 0-1 0 0,0 0 1 0 0,1 1 0 0 0,0 0-1 0 0,0 0 1 0 0,1 1 0 0 0,-4 4-7 0 0,-1 6 14 0 0,1 0-1 0 0,-5 13-13 0 0,11-22 0 0 0,0 1 0 0 0,0 0 0 0 0,1 1 0 0 0,0-1 0 0 0,1 0 0 0 0,0 6 0 0 0,0-12 0 0 0,0 1 1 0 0,1-1-1 0 0,-1 1 1 0 0,1 0-1 0 0,0-1 0 0 0,-1 1 1 0 0,1 0-1 0 0,1-1 0 0 0,-1 0 1 0 0,1 1-1 0 0,-1-1 0 0 0,1 0 1 0 0,0 1-1 0 0,0-1 0 0 0,0 0 1 0 0,1-1-1 0 0,-1 1 0 0 0,3 2 0 0 0,-2-3 11 0 0,-1 0 0 0 0,1 0 0 0 0,-1 0 0 0 0,1 0 0 0 0,0-1 0 0 0,0 1 0 0 0,0-1 0 0 0,1 0-11 0 0,9 5 31 0 0,1-1-123 0 0,3-2-102 0 0,-15-3 218 0 0,0 0-40 0 0,-1 0-41 0 0,1 0-42 0 0,0 0-43 0 0,0 0-44 0 0,0 0-44 0 0,0 0-46 0 0,0 0-46 0 0,-1 0-47 0 0,1 0-48 0 0,0 0-48 0 0,0 0-50 0 0,0 0-51 0 0,0 0-51 0 0,0 0-52 0 0,4 0-1404 0 0,3 0-1178 0 0</inkml:trace>
  <inkml:trace contextRef="#ctx0" brushRef="#br0" timeOffset="10540.84">11704 615 11256 0 0,'0'0'256'0'0,"1"0"-57"0"0,-1 0-74 0 0,1 0-27 0 0,2 0-49 0 0,-1 0 9 0 0,0-1 67 0 0,-1 1 98 0 0,8-5-216 0 0,0 1 45 0 0,1 0 49 0 0,0-1 53 0 0,0 0 77 0 0,1 0 73 0 0,0 0 78 0 0,-1 0 86 0 0,13-10-388 0 0,-13 8-81 0 0,2-1 55 0 0,-6 5 15 0 0,9-12 114 0 0,-10 10-44 0 0,1-2 98 0 0,-3 3-142 0 0,3-6 195 0 0,1 1 16 0 0,-3 5-182 0 0,-3 2-9 0 0,-1 0-37 0 0,0 0-22 0 0,0-1-14 0 0,-1-2 39 0 0,2 3-16 0 0,0 0 34 0 0,4-4-1 0 0,-6 2-15 0 0,0 3-71 0 0,0 0-1 0 0,1 0 0 0 0,-1 0 0 0 0,1 0 1 0 0,-1 0-1 0 0,1 0 0 0 0,0 0 0 0 0,-1 0 1 0 0,1 0-1 0 0,0 0 0 0 0,0 0 0 0 0,0 0 1 0 0,0-1-1 0 0,0 1 0 0 0,0 0-11 0 0,-2-3-108 0 0,-1 2 36 0 0,-7-1 15 0 0,-1 3 91 0 0,7 0 57 0 0,-1 0-51 0 0,-3 0 0 0 0,6 0-38 0 0,1 1-1 0 0,-1-1 0 0 0,1 0 0 0 0,-1 1 0 0 0,1-1 0 0 0,-1 1 0 0 0,1-1 0 0 0,0 1 0 0 0,-1 0 0 0 0,1 0 0 0 0,0-1 1 0 0,0 1-3 0 0,-42 14 139 0 0,40-12-126 0 0,-32 19 124 0 0,13-8-10 0 0,17-10-89 0 0,0-1-1 0 0,0 1 1 0 0,1 0-1 0 0,-1 0 0 0 0,1 1 1 0 0,0-1-1 0 0,0 1 0 0 0,1 0 1 0 0,-1 0-1 0 0,1 1-36 0 0,-6 11 165 0 0,1-1 0 0 0,-5 15-165 0 0,12-27 20 0 0,-1 0-1 0 0,1 0 1 0 0,0 0 0 0 0,1 0-1 0 0,-1 0 1 0 0,1 0 0 0 0,-1 2-20 0 0,2 4 74 0 0,0-1 0 0 0,0 0 0 0 0,0 0 0 0 0,3 8-74 0 0,3-4 80 0 0,6-2-33 0 0,18 6-25 0 0,-23-13-27 0 0,-3-2 5 0 0,1 1 0 0 0,-1-2 0 0 0,1 1 0 0 0,-1-1 0 0 0,1 0 0 0 0,1 0 0 0 0,7 2 0 0 0,-2-2-32 0 0,19-2 48 0 0,-21 0-55 0 0,0 0-50 0 0,0-1-82 0 0,0 1-96 0 0,0 0-120 0 0,-6 1 143 0 0,1 0-37 0 0,-5 0 281 0 0,2 0-271 0 0,0 0-40 0 0,-1 0-37 0 0,1 0-34 0 0,1-1-245 0 0,-1 1-56 0 0,4-1-802 0 0,2-1-628 0 0,5-2-1196 0 0</inkml:trace>
  <inkml:trace contextRef="#ctx0" brushRef="#br0" timeOffset="4599.6">6962 323 11808 0 0,'0'0'266'0'0,"0"0"44"0"0,0 0 11 0 0,0 0-135 0 0,0 0-89 0 0,0 0-23 0 0,0 2-39 0 0,0 11-26 0 0,2 18 213 0 0,8 16-8 0 0,-1-6-46 0 0,-8-35-132 0 0,12 90 433 0 0,-11-55-192 0 0,6 49 453 0 0,-5-38-376 0 0,1-1 39 0 0,-3-34-293 0 0,2 5-14 0 0,1 16 43 0 0,-4-11-104 0 0,0 12 87 0 0,0-39-110 0 0,0 0-1 0 0,0 1 1 0 0,0-1 0 0 0,0 1-1 0 0,0-1 1 0 0,0 0 0 0 0,0 1-1 0 0,0-1 1 0 0,-1 0 0 0 0,1 1 0 0 0,0-1-1 0 0,0 0 1 0 0,0 1 0 0 0,0-1-1 0 0,0 0 1 0 0,-1 1 0 0 0,1-1 0 0 0,0 0-1 0 0,0 1 1 0 0,0-1 0 0 0,-1 0-1 0 0,1 1 1 0 0,0-1 0 0 0,0 0 0 0 0,-1 0-1 0 0,1 0 1 0 0,0 1-2 0 0,-1-1 1 0 0,1 0 0 0 0,0 0 0 0 0,0 0 0 0 0,-1 1 0 0 0,1-1 0 0 0,0 0 0 0 0,0 0 0 0 0,-1 0 0 0 0,1 1 1 0 0,0-1-1 0 0,0 0 0 0 0,0 0 0 0 0,0 1 0 0 0,0-1 0 0 0,-1 0 0 0 0,1 1 0 0 0,0-1 0 0 0,0 0 0 0 0,0 0 0 0 0,0 1 0 0 0,0-1 0 0 0,0 0 0 0 0,0 1 0 0 0,0-1 0 0 0,0 0 0 0 0,0 1 1 0 0,0-1-2 0 0,-3 10 3 0 0,0-3-76 0 0,-1-3-76 0 0,0-3-111 0 0,3-1-88 0 0,1 0-223 0 0,0 0 82 0 0,0 0 71 0 0,0 0 57 0 0,0-1-225 0 0,0-1-230 0 0,0 1 437 0 0,-1-1-72 0 0,1 1-98 0 0,-2-2-1307 0 0,-2-2-1049 0 0</inkml:trace>
  <inkml:trace contextRef="#ctx0" brushRef="#br0" timeOffset="5078.37">6984 398 8776 0 0,'0'-1'218'0'0,"0"1"-91"0"0,0-1-67 0 0,0-3-10 0 0,1 2 7 0 0,3-2 10 0 0,0 1-37 0 0,3-5-23 0 0,-5 4 15 0 0,1 1 40 0 0,3-3 161 0 0,2 0 166 0 0,6-2 285 0 0,-4 2-265 0 0,-6 3-252 0 0,1 0-45 0 0,1-1 62 0 0,0-1 64 0 0,16-8 725 0 0,-11 8-588 0 0,-6 3-220 0 0,1 0-35 0 0,-1 0-41 0 0,1 0-50 0 0,-3 2-17 0 0,2-2 25 0 0,0 1-1 0 0,1 0 1 0 0,-1 0-1 0 0,0 0 1 0 0,1 1 0 0 0,-1 0-1 0 0,3 0-36 0 0,13 5 47 0 0,-3 1-47 0 0,-15-6 0 0 0,1 1 0 0 0,0 0 0 0 0,-1 1 0 0 0,1-1 0 0 0,-1 1 0 0 0,1-1 0 0 0,-1 1 0 0 0,0 0 0 0 0,0 0 0 0 0,2 2 0 0 0,-1 0-4 0 0,-1 0 1 0 0,0 0 0 0 0,0 0 0 0 0,0 0 0 0 0,-1 1 0 0 0,1 0 3 0 0,11 29-55 0 0,-10-26 34 0 0,3 19-38 0 0,-6-19 26 0 0,0 0 0 0 0,0 0 0 0 0,-1 1-1 0 0,0 0 34 0 0,-6 32-116 0 0,1-15 87 0 0,3-21 34 0 0,1-1 1 0 0,-1 1 0 0 0,0-1-1 0 0,0 0 1 0 0,0 0 0 0 0,-1 2-6 0 0,-18 20 83 0 0,8-15-19 0 0,0-1 0 0 0,-1 0 1 0 0,-1 0-65 0 0,-14 10 52 0 0,27-19-51 0 0,0 1 0 0 0,0-1 0 0 0,-1 0-1 0 0,1 0 1 0 0,0 0 0 0 0,0 0 0 0 0,-1-1-1 0 0,1 1 1 0 0,-1-1 0 0 0,1 1 0 0 0,-2-1-1 0 0,1 0-13 0 0,0 1 1 0 0,0-1-1 0 0,0 1 1 0 0,0 0-1 0 0,0 0 1 0 0,-3 1 12 0 0,-39 15-15 0 0,32-13 14 0 0,0 2 118 0 0,8-2-39 0 0,1-1 28 0 0,2 1 54 0 0,2-1 67 0 0,1 0 83 0 0,19 11-296 0 0,-3-4 23 0 0,2 1 43 0 0,-1 1 60 0 0,-1 1 133 0 0,1-2-74 0 0,10 5-5 0 0,1 0-81 0 0,30 16 70 0 0,-41-20-78 0 0,0 1 47 0 0,-9-6-15 0 0,1-1-37 0 0,24 16 131 0 0,-19-13-89 0 0,0-1 87 0 0,-8-4-70 0 0,1 0 36 0 0,-7-4-131 0 0,0 1-42 0 0,0 0 10 0 0,0 0 16 0 0,1 1 40 0 0,1 1 54 0 0,1 1 66 0 0,-2-3-178 0 0,-2-1-76 0 0,0 0-36 0 0,0 0-131 0 0,0 0 96 0 0,0 0-65 0 0,0 0-84 0 0,0 0 81 0 0,0 0-39 0 0,0 0-45 0 0,0 0-40 0 0,0 0-37 0 0,0 0-35 0 0,0 0-246 0 0,0 0-55 0 0,0 0-804 0 0,0 0-632 0 0,0 0-1200 0 0</inkml:trace>
  <inkml:trace contextRef="#ctx0" brushRef="#br0" timeOffset="5646.72">7681 615 7744 0 0,'0'0'174'0'0,"0"0"29"0"0,-1 0 12 0 0,-9 1-110 0 0,6 2-34 0 0,-4 0-31 0 0,6-3-15 0 0,-1 0 46 0 0,-2 1 179 0 0,2-1-30 0 0,-5 2 478 0 0,5-1-425 0 0,0 0-76 0 0,0 1-65 0 0,-7 1 473 0 0,4-1-281 0 0,-1 1-63 0 0,-14 13 416 0 0,15-11-529 0 0,-3 4 18 0 0,5-5-136 0 0,0 0-46 0 0,3-2 26 0 0,-1 0 0 0 0,1 0 0 0 0,-1 0 0 0 0,1 0 1 0 0,0 0-1 0 0,0 0 0 0 0,0 1 0 0 0,1-1 0 0 0,-1 2-10 0 0,-6 25 39 0 0,4-14-38 0 0,2-10-2 0 0,0-1 1 0 0,1 1 0 0 0,0 0 0 0 0,0-1-1 0 0,0 1 1 0 0,1 0 0 0 0,-1-1-1 0 0,1 1 1 0 0,0 0 0 0 0,1-1 0 0 0,15 45 45 0 0,-16-45-34 0 0,2 3-8 0 0,0 0 0 0 0,1 0 0 0 0,-1-1 0 0 0,2 1 0 0 0,-1-1 0 0 0,1 0 0 0 0,0 0 0 0 0,5 5-3 0 0,4 1 28 0 0,13 3 101 0 0,-12-9-11 0 0,1-2 47 0 0,-8-2-64 0 0,13 2 194 0 0,2-5 106 0 0,-4-4-65 0 0,-1 0 107 0 0,1-3 111 0 0,0-3 113 0 0,-5 1-107 0 0,-1-2-52 0 0,-3-2-61 0 0,-2-4-70 0 0,-3 7-185 0 0,0 0-39 0 0,-2 3-78 0 0,-4-5-35 0 0,-3-5 3 0 0,2 7-41 0 0,-1-1 0 0 0,0 1 0 0 0,-1 0 0 0 0,0 0 0 0 0,-3-4-2 0 0,-7-11 1 0 0,0 0-14 0 0,2 10-55 0 0,10 14 54 0 0,-7-7-50 0 0,-1 0-1 0 0,1 1 1 0 0,-2 0 64 0 0,-12-4-169 0 0,11 8 41 0 0,-1 3-40 0 0,12 1 199 0 0,0 0-42 0 0,1 0-43 0 0,-1 0-43 0 0,0 0-44 0 0,0 0-46 0 0,0 0-46 0 0,0 0-47 0 0,0 0-48 0 0,0 0-48 0 0,0 0-50 0 0,0 0-51 0 0,0 0-50 0 0,0 0-53 0 0,0 0-53 0 0,0 0-54 0 0,-2 0-1438 0 0,-1 0-1207 0 0</inkml:trace>
  <inkml:trace contextRef="#ctx0" brushRef="#br0" timeOffset="6127.24">8160 690 6776 0 0,'0'0'198'0'0,"-1"-2"-11"0"0,-3-1-132 0 0,0 0-56 0 0,1 3-34 0 0,3 1 68 0 0,-1-1 47 0 0,0-1 62 0 0,-1 0 79 0 0,1 0-180 0 0,0 0 80 0 0,0-1 175 0 0,0 0 90 0 0,-2-2 462 0 0,2 3-611 0 0,0 0-51 0 0,0 0-83 0 0,0 0-57 0 0,0 1-68 0 0,-1-1-76 0 0,-4-2 242 0 0,-1 1 67 0 0,1 1 30 0 0,-12 4 521 0 0,10 0-460 0 0,3-1-9 0 0,1-2-135 0 0,0 0-33 0 0,-4 0 135 0 0,-5 6 183 0 0,0 0-79 0 0,2 2-72 0 0,0 1-63 0 0,1 0-58 0 0,2 2-48 0 0,0 0-41 0 0,1 1-34 0 0,-2 9-21 0 0,5-12-31 0 0,1 1-1 0 0,1-1 1 0 0,0 1 0 0 0,-1 4 4 0 0,2 3 27 0 0,0-1 37 0 0,1-10-63 0 0,0-1-1 0 0,0 1 1 0 0,1 0 0 0 0,-1 0 0 0 0,2-1-1 0 0,-1 1 1 0 0,0 0 0 0 0,1-1 0 0 0,0 0 0 0 0,0 1-1 0 0,1-1 1 0 0,-1 0 0 0 0,1 0 0 0 0,1 0-1 0 0,-3-2 4 0 0,1-1 1 0 0,0 0-1 0 0,0 0 1 0 0,0 0-1 0 0,0 0 1 0 0,1 0-1 0 0,-1-1 0 0 0,0 1 1 0 0,1-1-1 0 0,-1 1 1 0 0,1-1-1 0 0,2 1-4 0 0,33 9 124 0 0,-25-8-69 0 0,-8-2 3 0 0,1-1 0 0 0,-1 1 0 0 0,0-1 1 0 0,1 0-1 0 0,-1-1 0 0 0,0 1 0 0 0,1-1 1 0 0,1 0-59 0 0,18-5 310 0 0,-3-1 91 0 0,3-4 47 0 0,-1-2 78 0 0,-3-5 70 0 0,1-1 63 0 0,-19 14-571 0 0,0 1 1 0 0,0-1-1 0 0,0 1 0 0 0,-1-1 1 0 0,0 0-1 0 0,0 0 0 0 0,1-2-88 0 0,3-11 214 0 0,-5 16-202 0 0,0-1 0 0 0,-1 0 1 0 0,1 0-1 0 0,-1 0 0 0 0,0 0 0 0 0,0 0 0 0 0,0 0-12 0 0,-4-22 20 0 0,2 19-24 0 0,0 0 0 0 0,0 1 1 0 0,-1-1-1 0 0,0 1 0 0 0,0 0 1 0 0,-3-5 3 0 0,-5-2-61 0 0,-2 1-44 0 0,-1-2-35 0 0,10 10 98 0 0,0 0 0 0 0,0 0 0 0 0,0 0 0 0 0,0 1 0 0 0,0 0 0 0 0,-2-1 42 0 0,-16-9-196 0 0,17 8 146 0 0,-3-1 0 0 0,2 1-26 0 0,1 2-47 0 0,-1 2-79 0 0,4 0 112 0 0,0 0 43 0 0,-2-1 20 0 0,2 0-14 0 0,2 1-16 0 0,-1-1-34 0 0,0 0-56 0 0,0 1-59 0 0,0-1-69 0 0,0 0-81 0 0,0 0 93 0 0,1 1-40 0 0,-1 0-404 0 0,0-1 100 0 0,0 1-53 0 0,-2 0-773 0 0,0 0-608 0 0,-1 0-1154 0 0</inkml:trace>
  <inkml:trace contextRef="#ctx0" brushRef="#br0" timeOffset="6522.58">8520 338 9560 0 0,'-2'0'92'0'0,"0"0"40"0"0,-1-2 328 0 0,2 1-290 0 0,-1-2-70 0 0,-2 0-62 0 0,4-1-24 0 0,1 4-34 0 0,0 1 41 0 0,1 3 123 0 0,0 1 151 0 0,2 5 235 0 0,-2-5-265 0 0,-1-2-98 0 0,1 2 252 0 0,-1 1-94 0 0,-1 1-74 0 0,-1 0-52 0 0,1 14 311 0 0,4-3-133 0 0,-1 1-38 0 0,2 17 241 0 0,-2-12-256 0 0,1 1-39 0 0,6 24 195 0 0,-5-26-141 0 0,1 18-339 0 0,0 2 189 0 0,0-17-126 0 0,-4-14-21 0 0,0-1 1 0 0,0 0-1 0 0,-1 1-42 0 0,5 26 80 0 0,-2-9 64 0 0,0 1 0 0 0,-2-17-50 0 0,-2 6-16 0 0,-1-5-12 0 0,1-13-54 0 0,1 3 7 0 0,-8 5 28 0 0,6-8-13 0 0,1-1-104 0 0,0-2-218 0 0,0 1 110 0 0,0 0 29 0 0,-1 0-49 0 0,1 1-61 0 0,-1-1-70 0 0,1 0-55 0 0,-1 1-61 0 0,1 0-53 0 0,-1 0-48 0 0,0 0-161 0 0,1 0-47 0 0,-1 0-196 0 0,-1 0-524 0 0</inkml:trace>
  <inkml:trace contextRef="#ctx0" brushRef="#br0" timeOffset="6800.89">8370 607 9376 0 0,'0'0'273'0'0,"0"0"-5"0"0,0 0-200 0 0,1-1-40 0 0,4-2 4 0 0,9-2-68 0 0,-9 4 82 0 0,-1 0 21 0 0,-1 0 39 0 0,1 1 45 0 0,-1-1 54 0 0,29-7 1220 0 0,-15 4-755 0 0,-8 2-395 0 0,-1-1-55 0 0,31-5 889 0 0,-22 5-659 0 0,-2 1-106 0 0,-1 0-42 0 0,0-1-53 0 0,0-1-64 0 0,19-5 302 0 0,-18 6-313 0 0,-4 2-107 0 0,0-1-70 0 0,-2 0-68 0 0,0 1-76 0 0,0-1-86 0 0,0 1-98 0 0,-7 0 90 0 0,0 1-41 0 0,0 0-36 0 0,0 0-34 0 0,1-1-230 0 0,0 1-56 0 0,3 0-757 0 0,1 0-601 0 0,2 0-1140 0 0</inkml:trace>
  <inkml:trace contextRef="#ctx0" brushRef="#br0" timeOffset="7391.65">8880 667 7976 0 0,'0'0'174'0'0,"0"0"29"0"0,0 0 14 0 0,0 1-67 0 0,1-1-82 0 0,3 4-64 0 0,-2-2 72 0 0,-1-1 39 0 0,-1-1 74 0 0,12 3 494 0 0,-4 0-300 0 0,2-2-43 0 0,-2 0-229 0 0,10 2 220 0 0,-9-1-194 0 0,-2 0-20 0 0,0-1 39 0 0,30-1 752 0 0,-28-1-696 0 0,0 1-74 0 0,17-4 254 0 0,-12 1-235 0 0,-1 2-42 0 0,17-3 147 0 0,-24 2-211 0 0,1 0-1 0 0,-2 0 1 0 0,1 0-1 0 0,0-1 0 0 0,0 0 1 0 0,1-1-51 0 0,15-6 170 0 0,-20 10-146 0 0,0-1-1 0 0,0 0 0 0 0,1 0 0 0 0,-1 0 0 0 0,0 0 1 0 0,0 0-1 0 0,0 0 0 0 0,0 0 0 0 0,0-1 1 0 0,1-1-24 0 0,3-2 54 0 0,9-12 196 0 0,-15 16-237 0 0,1 1-1 0 0,-1-1 1 0 0,1 0 0 0 0,-1 0 0 0 0,0 0 0 0 0,1 0 0 0 0,-1 0 0 0 0,0 0-1 0 0,0 0 1 0 0,0 0 0 0 0,0 0 0 0 0,0 0 0 0 0,0 0 0 0 0,0 0 0 0 0,0 0 0 0 0,0 0-1 0 0,0 0 1 0 0,0 0 0 0 0,-1 0 0 0 0,1 0 0 0 0,0 0 0 0 0,-1 0 0 0 0,1 0-13 0 0,-1 1 7 0 0,-8-16 208 0 0,-3 9 4 0 0,1-2-16 0 0,9 8-177 0 0,1 0 1 0 0,-1-1-1 0 0,0 1 0 0 0,0 0 1 0 0,1 0-1 0 0,-1 0 0 0 0,0 0 1 0 0,0 0-1 0 0,0 1 1 0 0,-1-1-27 0 0,-5-1 23 0 0,-12-4 35 0 0,12 3-69 0 0,-1 3 48 0 0,-2 1 49 0 0,-5 3 85 0 0,2-1-26 0 0,5-2-86 0 0,5 0-51 0 0,-1 0 1 0 0,1 0-1 0 0,-1 0 1 0 0,1 0 0 0 0,0 0-1 0 0,-1 1 1 0 0,1 0 0 0 0,0 0-1 0 0,0 0 1 0 0,0 1-1 0 0,1-1 1 0 0,-1 1 0 0 0,1 0-1 0 0,-1 0 1 0 0,-1 2-9 0 0,-20 15 30 0 0,22-18-19 0 0,0 1-1 0 0,1-1 0 0 0,-1 1 0 0 0,1-1 0 0 0,-1 1 0 0 0,1 0 0 0 0,0 0 0 0 0,0 1 1 0 0,0-1-1 0 0,0 2-10 0 0,-8 13 33 0 0,8-15-25 0 0,0 1-1 0 0,0-1 0 0 0,0 1 1 0 0,1 0-1 0 0,-1 0 1 0 0,1 1-8 0 0,-1 2 2 0 0,1 0 1 0 0,0 0 0 0 0,0 1-1 0 0,1-1 1 0 0,0 5-3 0 0,0-4 0 0 0,1 1-1 0 0,0-1 0 0 0,0 0 1 0 0,1 0-1 0 0,0 0 1 0 0,0 0-1 0 0,1 0 0 0 0,2 3 1 0 0,-3-6 1 0 0,1-1-1 0 0,0 0 1 0 0,1 0-1 0 0,-1 0 1 0 0,1 0-1 0 0,2 1 0 0 0,0 1 8 0 0,-2-2 5 0 0,0-1-1 0 0,0-1 1 0 0,0 1-1 0 0,0 0 1 0 0,1-1-1 0 0,-1 0 1 0 0,1 0-1 0 0,4 1-12 0 0,22 6 17 0 0,-23-7-49 0 0,0-1 33 0 0,20 1 99 0 0,-16-2-89 0 0,3-1-89 0 0,-3 0-100 0 0,-6 0 40 0 0,0 0-40 0 0,-1 1-42 0 0,1-1-47 0 0,0-1-50 0 0,0 1-56 0 0,-4 1 4 0 0,0-1-57 0 0,0 1-50 0 0,-1-1-44 0 0,1 1-154 0 0,0-1-42 0 0,0 0-186 0 0,1-1-497 0 0</inkml:trace>
  <inkml:trace contextRef="#ctx0" brushRef="#br0" timeOffset="7740.87">9629 637 7920 0 0,'0'0'174'0'0,"0"0"-35"0"0,1 0-52 0 0,0 1-18 0 0,2-2-35 0 0,-2 1 5 0 0,1 0 46 0 0,-1-1 66 0 0,4-4-65 0 0,-3-1 494 0 0,-3-2-117 0 0,0 5-281 0 0,-1-1-34 0 0,-1 2-38 0 0,0 1-39 0 0,3 1-59 0 0,0 0 0 0 0,-1 0 0 0 0,1 0-1 0 0,0 0 1 0 0,0 0 0 0 0,-1 0 0 0 0,1 0 0 0 0,0 0-1 0 0,0 0 1 0 0,-1 0 0 0 0,1 0 0 0 0,0-1-1 0 0,0 1 1 0 0,-1 0 0 0 0,1 0 0 0 0,0 0 0 0 0,0 0-1 0 0,-1-1 1 0 0,1 1 0 0 0,0 0 0 0 0,0 0 0 0 0,0 0-1 0 0,0-1 1 0 0,-1 1-12 0 0,1 0 14 0 0,0-1-1 0 0,0 1 1 0 0,0 0-1 0 0,-1-1 1 0 0,1 1-1 0 0,0 0 0 0 0,0 0 1 0 0,-1-1-1 0 0,1 1 1 0 0,0 0-1 0 0,-1 0 1 0 0,1 0-1 0 0,0 0 1 0 0,-1-1-1 0 0,1 1 1 0 0,0 0-1 0 0,-1 0 1 0 0,1 0-1 0 0,0 0 1 0 0,-1 0-1 0 0,1 0 1 0 0,0 0-1 0 0,-1 0 1 0 0,1 0-1 0 0,-1 0-13 0 0,-4 0 245 0 0,-2 0 16 0 0,1 0-54 0 0,-15 4 365 0 0,16-2-407 0 0,-2 0 19 0 0,0-2-69 0 0,-2 1 10 0 0,-3 2 60 0 0,1 2 1 0 0,0 0-1 0 0,-7 4-185 0 0,3-1 121 0 0,1-2-58 0 0,12-6-55 0 0,-1 1 4 0 0,1 0 1 0 0,-1 0-1 0 0,1 0 0 0 0,-1 1 1 0 0,1-1-1 0 0,-1 1 0 0 0,1-1 1 0 0,0 1-1 0 0,0 0 1 0 0,-1 0-13 0 0,-13 20 80 0 0,6-10-22 0 0,-6 18-3 0 0,11-20-8 0 0,-4 14-24 0 0,3-2 30 0 0,4-18-51 0 0,1 1 0 0 0,0-1 0 0 0,0 1 0 0 0,0-1 0 0 0,0 1 0 0 0,1-1 0 0 0,0 1 1 0 0,0 3-3 0 0,0-3-12 0 0,1 0 0 0 0,0 0 1 0 0,0 0-1 0 0,0 0 0 0 0,0 1 12 0 0,2 9-11 0 0,-3-14 11 0 0,0 0 0 0 0,0 0 0 0 0,1 0 0 0 0,-1 0 0 0 0,0 0 0 0 0,0 0 0 0 0,0 0 0 0 0,1 0 0 0 0,-1 0 0 0 0,1 0 0 0 0,-1-1 0 0 0,1 1 0 0 0,-1 0 0 0 0,1 0 0 0 0,-1 0 0 0 0,1 0 0 0 0,0-1 0 0 0,-1 1 0 0 0,1 0 0 0 0,0 0 1 0 0,0-1-1 0 0,-1 1 0 0 0,1-1 0 0 0,0 1 0 0 0,2 1-8 0 0,0 1 1 0 0,0-1-1 0 0,1 0 1 0 0,-1 0 0 0 0,0 0-1 0 0,1-1 1 0 0,-1 1-1 0 0,1-1 1 0 0,-1 0 0 0 0,2 0 7 0 0,4 1 2 0 0,-6-1-2 0 0,1-1-1 0 0,0 0 1 0 0,0-1 0 0 0,0 1 0 0 0,-1-1 0 0 0,1 1 0 0 0,0-1 0 0 0,-1 0 0 0 0,1 0 0 0 0,0-1 0 0 0,-1 1 0 0 0,13-4-39 0 0,-8 3-65 0 0,-5 2 60 0 0,-1-1 0 0 0,0 0 0 0 0,0 1 0 0 0,1-1 0 0 0,-1 0 0 0 0,0 0 0 0 0,0 0 0 0 0,0 0 44 0 0,11-5-297 0 0,-4 2 84 0 0,-4-6-29 0 0,6 5 2 0 0,-2-7 0 0 0</inkml:trace>
  <inkml:trace contextRef="#ctx0" brushRef="#br0" timeOffset="8110.45">9681 345 7016 0 0,'-6'-16'243'0'0,"1"-1"-89"0"0,2 0-89 0 0,2 1-87 0 0,1 7 168 0 0,-2 1 49 0 0,0 0 51 0 0,-1 1 52 0 0,0 0 37 0 0,1 0 50 0 0,0-1 53 0 0,1 1 53 0 0,1 4-311 0 0,0 2-33 0 0,0-3 63 0 0,-1 1-66 0 0,-1-1-27 0 0,1 2-28 0 0,0 0 6 0 0,0 0 19 0 0,1 0 40 0 0,-1 0 11 0 0,1 0 39 0 0,0 0 44 0 0,0-1 49 0 0,0 1-242 0 0,-1 0 90 0 0,0 0 31 0 0,0 1 35 0 0,-4-1 582 0 0,3 2-481 0 0,-1 2-62 0 0,0 0-105 0 0,-2 4-15 0 0,2 0-45 0 0,1 8-11 0 0,6 17-27 0 0,-3-28-28 0 0,2 11-6 0 0,1 1 35 0 0,4 14 71 0 0,-1 19 249 0 0,-1 2-368 0 0,-1-8 441 0 0,5 20-441 0 0,-7-51 73 0 0,-1 1 0 0 0,-1-1-1 0 0,0 1 1 0 0,0-1 0 0 0,-2 1 0 0 0,1 4-73 0 0,-5 20 266 0 0,1-1 21 0 0,2-19-120 0 0,0 1 40 0 0,2 10 169 0 0,0-8-78 0 0,-2-5-28 0 0,2-14-259 0 0,-11 52 901 0 0,9-35-537 0 0,1 2 83 0 0,1-17-349 0 0,0-2-259 0 0,0 0 35 0 0,0 0-23 0 0,-1 0 108 0 0,1 0 87 0 0,-1 1 96 0 0,0 0 471 0 0,0 0-413 0 0,1-1-143 0 0,-1 1-47 0 0,1-1-59 0 0,-1 0-67 0 0,1 1-78 0 0,0-1-88 0 0,-1 0-99 0 0,1 1-109 0 0,0-1 94 0 0,0 0-56 0 0,0 0-58 0 0,0 0-63 0 0,0 0-65 0 0,0 0-68 0 0,-1 0-72 0 0,1 0-73 0 0,0-2-1535 0 0,0-2-1351 0 0</inkml:trace>
  <inkml:trace contextRef="#ctx0" brushRef="#br0" timeOffset="2577.83">5553 735 9872 0 0,'0'0'13'0'0,"-1"0"0"0"0,1 0 1 0 0,0 0-1 0 0,-1 0 0 0 0,1 0 0 0 0,0 0 1 0 0,-1 0-1 0 0,1-1 0 0 0,0 1 1 0 0,-1 0-1 0 0,1 0 0 0 0,0 0 1 0 0,0 0-1 0 0,-1 0 0 0 0,1 0 0 0 0,0-1 1 0 0,-1 1-1 0 0,1 0 0 0 0,0 0 1 0 0,0 0-1 0 0,-1-1 0 0 0,1 1 1 0 0,0 0-1 0 0,0 0 0 0 0,0-1 0 0 0,-1 1-13 0 0,1 0 16 0 0,0-1-1 0 0,0 1 1 0 0,0 0-1 0 0,0 0 1 0 0,-1-1-1 0 0,1 1 0 0 0,0 0 1 0 0,0 0-1 0 0,-1 0 1 0 0,1-1-1 0 0,0 1 0 0 0,0 0 1 0 0,-1 0-1 0 0,1 0 1 0 0,0 0-1 0 0,-1-1 1 0 0,1 1-1 0 0,0 0 0 0 0,-1 0 1 0 0,1 0-1 0 0,0 0 1 0 0,-1 0-1 0 0,1 0 0 0 0,0 0 1 0 0,-1 0-1 0 0,1 0-15 0 0,-14-3 208 0 0,7 0-150 0 0,-2 2-38 0 0,3 1 24 0 0,0-1 79 0 0,0 1 50 0 0,0 0 40 0 0,-14 1 589 0 0,12 1-498 0 0,0 0-79 0 0,5-1-158 0 0,0 1-37 0 0,-12 5 54 0 0,13-7-78 0 0,1 1 1 0 0,-1-1-1 0 0,1 1 0 0 0,-1-1 0 0 0,1 1 1 0 0,-1 0-1 0 0,1 0 0 0 0,0 0 0 0 0,-1 0 1 0 0,1 0-7 0 0,0 0-1 0 0,0 0 1 0 0,0-1 0 0 0,0 1 0 0 0,0-1 0 0 0,0 1-1 0 0,0-1 1 0 0,0 1 0 0 0,0-1 0 0 0,0 1 0 0 0,0-1-1 0 0,0 0 1 0 0,0 1 0 0 0,-1-1 0 0 0,2 0 1 0 0,-1 0-1 0 0,0 0 1 0 0,0 1 0 0 0,0-1-1 0 0,0 0 1 0 0,0 0 0 0 0,0 1 0 0 0,1-1-1 0 0,-1 1 1 0 0,0-1 0 0 0,0 1-1 0 0,0-1 1 0 0,1 1 0 0 0,-1-1-1 0 0,0 1 1 0 0,1 0 0 0 0,-1-1 0 0 0,0 1-1 0 0,1 0 0 0 0,-25 30 116 0 0,18-22-54 0 0,0 0 0 0 0,0 0-1 0 0,1 0 1 0 0,-2 6-62 0 0,2-5 1 0 0,2 0 0 0 0,-1 1-1 0 0,2 0 1 0 0,-1 0 0 0 0,1 0 0 0 0,1 0 0 0 0,0 0-1 0 0,1 1 1 0 0,0-1 0 0 0,0 1 0 0 0,1-1 0 0 0,1 1 0 0 0,1 7-1 0 0,0-6 0 0 0,2-1 0 0 0,-1 1 0 0 0,1-1 0 0 0,1 1 0 0 0,-2-8 0 0 0,-1 0 0 0 0,1 0 0 0 0,0 0 0 0 0,0 0 0 0 0,1-1 0 0 0,-1 1 0 0 0,1-1 0 0 0,0 0 0 0 0,0 0 0 0 0,4 2 0 0 0,8 6 37 0 0,-11-9-12 0 0,-1-1 0 0 0,1 1 0 0 0,-1-1 0 0 0,1 0 1 0 0,0 0-1 0 0,0-1 0 0 0,0 0 0 0 0,2 1-25 0 0,27 3 272 0 0,-9-3-55 0 0,5-3 146 0 0,-15-2-127 0 0,-2-1 47 0 0,-3 0-73 0 0,6-3 113 0 0,0 0-67 0 0,-2-1-55 0 0,-1-4-42 0 0,16-20 205 0 0,-22 23-225 0 0,0 0 1 0 0,-1-1-1 0 0,0 0 1 0 0,-1 0-1 0 0,0 0 1 0 0,0-1-1 0 0,0-2-139 0 0,4-21 285 0 0,-6 14-221 0 0,-1 0-47 0 0,-2-14-63 0 0,-1 22 7 0 0,-1 0 0 0 0,1 0 1 0 0,-2 0-1 0 0,0 0 1 0 0,-3-7 38 0 0,-3-3-3 0 0,-3 2 63 0 0,-3 3 132 0 0,4 9-149 0 0,1 2-110 0 0,6 2-12 0 0,-1 0-38 0 0,2 1-48 0 0,0 1 92 0 0,-5 0-41 0 0,6 2 50 0 0,-1-1-33 0 0,1 1-26 0 0,-1 0-44 0 0,1 0-51 0 0,-1 0-59 0 0,1 1 15 0 0,0-1-45 0 0,0 0-49 0 0,0 0-51 0 0,-6 0-393 0 0</inkml:trace>
  <inkml:trace contextRef="#ctx0" brushRef="#br0" timeOffset="3206.09">6287 510 12696 0 0,'-2'0'9'0'0,"0"0"35"0"0,-3-1 125 0 0,0 0 70 0 0,-6-3 389 0 0,8 2-473 0 0,0 0-41 0 0,0 0-52 0 0,0-1-102 0 0,-3-2 65 0 0,-2 3-53 0 0,3 0 28 0 0,0 0 43 0 0,1 0 22 0 0,1-1 39 0 0,0 0-2 0 0,-3 0 93 0 0,-2-1 46 0 0,3 0-112 0 0,-3-2 130 0 0,-1 1-36 0 0,6 5-173 0 0,1-1-1 0 0,0 0 1 0 0,0-1 0 0 0,0 1 0 0 0,0 0 0 0 0,0-1 0 0 0,0 1 0 0 0,-1-2-50 0 0,-1-1-24 0 0,-14-11-159 0 0,11 13 156 0 0,0 1 49 0 0,-9-3 173 0 0,0 0-35 0 0,6 4-83 0 0,-7-1 10 0 0,7 4 29 0 0,-14 3 78 0 0,9-4-108 0 0,3 3-36 0 0,-3 2 11 0 0,13-7-56 0 0,1 1-1 0 0,-1-1 0 0 0,1 1 1 0 0,-1 0-1 0 0,1-1 1 0 0,-1 1-1 0 0,1 0 1 0 0,0 0-1 0 0,-1 0 0 0 0,1 0-4 0 0,-7 7 41 0 0,7-8-38 0 0,-1 1 1 0 0,1 0 0 0 0,0 0-1 0 0,0 0 1 0 0,0 0 0 0 0,0 0-1 0 0,0 0 1 0 0,1 1 0 0 0,-1-1-1 0 0,0 0 1 0 0,0 0-1 0 0,1 1 1 0 0,-1-1 0 0 0,1 0-1 0 0,-1 1 1 0 0,1-1 0 0 0,0 0-1 0 0,-1 1 1 0 0,1-1 0 0 0,0 1-1 0 0,0-1 1 0 0,0 1-1 0 0,0 0-3 0 0,0 4 0 0 0,1-1 0 0 0,0 1 0 0 0,0-1 0 0 0,0 1 0 0 0,1-1 0 0 0,-1 0 0 0 0,1 1 0 0 0,2 2 0 0 0,7 22 0 0 0,-10-26 0 0 0,1 0 0 0 0,-1-1 0 0 0,1 1 0 0 0,0-1 0 0 0,0 1 0 0 0,0-1 0 0 0,2 2 0 0 0,6 10 0 0 0,15 36 0 0 0,-23-47 0 0 0,-1-1 0 0 0,1 0 0 0 0,0 1 0 0 0,0-1 0 0 0,0 0 0 0 0,2 1 0 0 0,-2-1 0 0 0,1 0 0 0 0,-1 0 0 0 0,0 0 0 0 0,0 0 0 0 0,-1 1 0 0 0,2 1 0 0 0,4 12 22 0 0,2 5 11 0 0,-1 0 0 0 0,0 1 0 0 0,0 11-33 0 0,-6-24 23 0 0,0 0 0 0 0,-2 1 0 0 0,1 4-23 0 0,-1-14-2 0 0,0 22 9 0 0,-1-15 11 0 0,1-1 0 0 0,-1 1 0 0 0,0-1 0 0 0,-1 1-1 0 0,-2 6-17 0 0,-3 5 53 0 0,0 0-34 0 0,-2 0-38 0 0,-3 5-43 0 0,11-22 82 0 0,1-1-117 0 0,-1 0-141 0 0,1 0-2 0 0,-1-1-32 0 0,0 0-299 0 0,1 0 230 0 0,-1-1 117 0 0,1 0 82 0 0,-1 1 108 0 0,1-1 35 0 0,-1 1 37 0 0,1-1 42 0 0,-1 0-694 0 0</inkml:trace>
  <inkml:trace contextRef="#ctx0" brushRef="#br0" timeOffset="3462.83">5868 787 11144 0 0,'0'0'248'0'0,"0"0"34"0"0,0 0-26 0 0,0 0-109 0 0,1 0-81 0 0,3 0-18 0 0,-2-1 14 0 0,7-3-52 0 0,0 0 36 0 0,2 1 45 0 0,0-1 51 0 0,0 2 61 0 0,0 0 67 0 0,0 0 77 0 0,-1 2 83 0 0,-4-1-188 0 0,1 0-34 0 0,6-1 123 0 0,-3 0-128 0 0,6 0 51 0 0,1 1 66 0 0,1-1-48 0 0,0-1-46 0 0,1 0-43 0 0,1-1-18 0 0,0 1-49 0 0,-2 0-10 0 0,0 1-49 0 0,6-2-41 0 0,0 1-1 0 0,12 1-15 0 0,-17 1 25 0 0,-2 0-115 0 0,5-2-131 0 0,10 1-249 0 0,-2 2 16 0 0</inkml:trace>
  <inkml:trace contextRef="#ctx0" brushRef="#br0" timeOffset="422.22">3283 705 10016 0 0,'0'0'230'0'0,"0"0"30"0"0,0 0 18 0 0,0 0-156 0 0,-1 2-34 0 0,2 0-36 0 0,0 1-34 0 0,2 3 7 0 0,-1-1 47 0 0,2 4 184 0 0,-2-3 96 0 0,1 7 564 0 0,-3-9-685 0 0,0 0-56 0 0,0 0-80 0 0,0 4 225 0 0,2-1-69 0 0,1 1-54 0 0,0-1-40 0 0,2 10 138 0 0,-2 13 195 0 0,3-7-205 0 0,-1 1-53 0 0,-1 1-49 0 0,1-1-45 0 0,-1 1-41 0 0,0 0-37 0 0,3 25-34 0 0,-5-29 122 0 0,-1 1 1 0 0,-1 10-149 0 0,-1-13 137 0 0,2-1-1 0 0,0 1 0 0 0,2 12-136 0 0,-1-15 102 0 0,-2 9 138 0 0,0-5-39 0 0,1-8-94 0 0,1-3-50 0 0,1 0-40 0 0,-2 0 82 0 0,-2-7-115 0 0,0-1-75 0 0,0 0-16 0 0,0-1-48 0 0,0-1-54 0 0,0 1-61 0 0,1-1-70 0 0,-1-1-76 0 0,1 0-83 0 0,0 0-90 0 0,0-10-645 0 0</inkml:trace>
  <inkml:trace contextRef="#ctx0" brushRef="#br0" timeOffset="803.95">3365 705 9960 0 0,'0'0'222'0'0,"0"0"-9"0"0,1 0-89 0 0,0 0-59 0 0,2-1-4 0 0,-2 0 0 0 0,1-3 124 0 0,-1 2-31 0 0,0 2-153 0 0,-1 0 1 0 0,1 0-1 0 0,0 0 1 0 0,0 0-1 0 0,0 0 0 0 0,0 0 1 0 0,-1 0-1 0 0,1 1 1 0 0,0-1-1 0 0,0 0 0 0 0,-1 0 1 0 0,1 1-1 0 0,0-1 1 0 0,0 0-1 0 0,-1 1 0 0 0,1-1 1 0 0,0 1-2 0 0,-1-1 1 0 0,0 0 0 0 0,0 0 0 0 0,1 0 0 0 0,-1 0 0 0 0,0 0 0 0 0,0 1 0 0 0,0-1 0 0 0,0 0 1 0 0,0 0-1 0 0,1 0 0 0 0,-1 0 0 0 0,0 0 0 0 0,0 0 0 0 0,0 0 0 0 0,0 0 0 0 0,1 0 0 0 0,-1 0 0 0 0,0 0 0 0 0,0 0 0 0 0,0 0 1 0 0,0 0-1 0 0,1 0 0 0 0,-1-1 0 0 0,0 1 0 0 0,0 0 0 0 0,0 0 0 0 0,0 0 0 0 0,0 0 0 0 0,0 0 0 0 0,1 0 0 0 0,-1 0 0 0 0,0 0 1 0 0,0 0-1 0 0,0-1 0 0 0,0 1 0 0 0,0 0 0 0 0,0 0 0 0 0,0 0 0 0 0,0 0 0 0 0,1 0 0 0 0,-1-1 0 0 0,0 1 0 0 0,0 0 0 0 0,0 0 1 0 0,0 0-1 0 0,0 0 0 0 0,0-1-1 0 0,3 2 84 0 0,3 3-40 0 0,8 3 3 0 0,-10-6-35 0 0,-1 1-1 0 0,1-1 1 0 0,-1 1-1 0 0,1 0 1 0 0,-1 0-1 0 0,0 0 1 0 0,4 3-12 0 0,2 2 23 0 0,7 2 72 0 0,-12-8-70 0 0,-1 1-1 0 0,1 0 0 0 0,-1 0 0 0 0,1 0 0 0 0,-1 1 0 0 0,0-1 1 0 0,0 1-25 0 0,13 12 136 0 0,-6-6-22 0 0,0 1 0 0 0,-1 0 0 0 0,0 0 1 0 0,-1 0-1 0 0,0 1 0 0 0,4 9-114 0 0,-3-6 91 0 0,-7-11-65 0 0,0 0-1 0 0,0 0 0 0 0,0 0 0 0 0,-1 0 0 0 0,1 0 1 0 0,0 2-26 0 0,4 13 101 0 0,-5-15-84 0 0,1 0 1 0 0,-1 0-1 0 0,0 1 1 0 0,0-1-1 0 0,0 0 1 0 0,0 1-1 0 0,-1-1 1 0 0,0 1-1 0 0,1-1 0 0 0,-1 0 1 0 0,0 2-18 0 0,-3 2 14 0 0,-1 8 36 0 0,0-1 15 0 0,-13 7 121 0 0,8-11-98 0 0,8-7-76 0 0,-1-1 1 0 0,0 0-1 0 0,0 0 0 0 0,0 0 1 0 0,0 0-1 0 0,0 0 1 0 0,-1 0-1 0 0,1 0 1 0 0,0-1-13 0 0,-4 2 16 0 0,-1 0 1 0 0,1 0 0 0 0,0-1-1 0 0,-1 0 1 0 0,0 0-17 0 0,-23 9 101 0 0,9-4-46 0 0,6-5-50 0 0,3 0-45 0 0,1 1-62 0 0,8-2 58 0 0,0 0-1 0 0,0-1 1 0 0,0 1-1 0 0,0-1 0 0 0,0 0 1 0 0,-3 0 44 0 0,-7 1-218 0 0,4 3-25 0 0,1-3-19 0 0</inkml:trace>
  <inkml:trace contextRef="#ctx0" brushRef="#br0" timeOffset="-2097.84">1087 607 8088 0 0,'0'0'182'0'0,"0"0"29"0"0,0 0 12 0 0,0 0 11 0 0,0 0-88 0 0,0 0-40 0 0,0 1 12 0 0,-1 0-91 0 0,-2 1-61 0 0,2-1 59 0 0,1 0 42 0 0,-1 0 63 0 0,0 0 77 0 0,1-1 93 0 0,0 1 111 0 0,0 0-382 0 0,1 16 874 0 0,1-12-656 0 0,1 0-69 0 0,-1-4 77 0 0,-1 1-73 0 0,0 1-15 0 0,0 0-81 0 0,1 2-2 0 0,0-2 13 0 0,17 24 331 0 0,3 0-37 0 0,25 24 1286 0 0,20 15-1677 0 0,-39-40 440 0 0,-1 1 49 0 0,-18-17-347 0 0,4 6 13 0 0,10 10 101 0 0,-5-7-55 0 0,-1 2-48 0 0,30 43 160 0 0,-37-52-246 0 0,1 6-65 0 0,-10-16 5 0 0,0 0 0 0 0,0 0-1 0 0,0 0 1 0 0,1 0-1 0 0,-1 0 1 0 0,0-1-1 0 0,1 1 1 0 0,1 1-7 0 0,-2-2 0 0 0,0 0 1 0 0,0 0 0 0 0,0 0 0 0 0,0 0-1 0 0,-1 0 1 0 0,1 0 0 0 0,0 0 0 0 0,0 0-1 0 0,-1 1 1 0 0,1-1 0 0 0,-1 0 0 0 0,1 1-1 0 0,-1-1 1 0 0,0 0 0 0 0,1 1-1 0 0,-1-1 0 0 0,0 2 30 0 0,2 3-46 0 0,0-3 79 0 0,2 1 91 0 0,2 2 107 0 0,-5-5-310 0 0,-1-1-26 0 0,0 0 22 0 0,0 0-12 0 0,0 0-40 0 0,0 0-106 0 0,0 0-195 0 0,0 0 225 0 0,0 0-33 0 0,0 0-70 0 0,0 0 95 0 0,0 0-36 0 0,0 0-39 0 0,0 0-38 0 0,0 0-401 0 0,0 0 102 0 0,0 0-51 0 0,0 0-762 0 0,0 0-593 0 0,0 0-1132 0 0</inkml:trace>
  <inkml:trace contextRef="#ctx0" brushRef="#br0" timeOffset="-1728.18">1357 585 6536 0 0,'0'0'141'0'0,"0"0"23"0"0,0 0-14 0 0,0 0-65 0 0,0 1-46 0 0,-1 5 22 0 0,0-4-51 0 0,0-1-8 0 0,1 1 0 0 0,-1-1 0 0 0,0 1-1 0 0,1-1 1 0 0,-1 1 0 0 0,1 0 0 0 0,-1-1 0 0 0,1 1-1 0 0,0 0 1 0 0,0-1 0 0 0,0 1 0 0 0,0 0-2 0 0,-1 4 35 0 0,-2-1 94 0 0,0 0 108 0 0,2 3 91 0 0,0-2-136 0 0,-1 4 165 0 0,-2 2 31 0 0,4-4-182 0 0,-3 20 416 0 0,-3 1-100 0 0,-3 0-93 0 0,-1 0-83 0 0,1-3-100 0 0,1-1-55 0 0,-22 55 307 0 0,27-72-368 0 0,0 0 0 0 0,0 0-1 0 0,-4 5-129 0 0,-7 18 365 0 0,3 5 42 0 0,-8 20 190 0 0,4-20-147 0 0,7-14-127 0 0,1 1-22 0 0,3-13-239 0 0,2 3-33 0 0,1-11-25 0 0,1 0 1 0 0,0 1 0 0 0,-1-1-1 0 0,1 0 1 0 0,-1 1-1 0 0,0-1 1 0 0,0 0 0 0 0,0 0-1 0 0,0 0 1 0 0,0 1 0 0 0,-1 0-5 0 0,1-2-20 0 0,0-1-23 0 0,0 0-28 0 0,1 0-40 0 0,-1 0-21 0 0,0 0-41 0 0,1 0-48 0 0,0 0-52 0 0,-1 0-58 0 0,1 0-53 0 0,0 0-48 0 0,0 0-40 0 0,-1 0-142 0 0,1 0-40 0 0,0 0-170 0 0,0 0-457 0 0</inkml:trace>
  <inkml:trace contextRef="#ctx0" brushRef="#br0" timeOffset="-956.66">1859 720 9152 0 0,'0'0'208'0'0,"-1"-2"33"0"0,0 2-215 0 0,1-1 0 0 0,-1 1 0 0 0,1-1 0 0 0,-1 1 0 0 0,1-1 0 0 0,-1 0 0 0 0,1 0 0 0 0,0 1 0 0 0,-1-1 0 0 0,1 0 0 0 0,0 1 0 0 0,-1-1 0 0 0,1 0 0 0 0,0 0 0 0 0,0 0 0 0 0,0 1 0 0 0,0-1 0 0 0,0 0-26 0 0,-1-3-34 0 0,-1-1 44 0 0,-2 1 48 0 0,0 0 53 0 0,0-1 56 0 0,-1 2 62 0 0,0-1 67 0 0,0 1 70 0 0,-10-12 624 0 0,6 12-683 0 0,0 1-55 0 0,-20 1 395 0 0,18 1-373 0 0,6 1-150 0 0,1 0-56 0 0,-8 4 21 0 0,8-3-20 0 0,2-1-62 0 0,0 1 1 0 0,-1 0 0 0 0,1 0-1 0 0,0-1 1 0 0,0 1 0 0 0,0 0 0 0 0,0 1-1 0 0,1-1 1 0 0,-1 0 0 0 0,-1 3-8 0 0,-14 27 71 0 0,12-22-63 0 0,-2 3-10 0 0,1 0 1 0 0,0 0 0 0 0,0 1-1 0 0,2 0 1 0 0,0 0 0 0 0,0 0-1 0 0,1 0 1 0 0,1 1 0 0 0,-1 11 1 0 0,3-15-10 0 0,0-3 2 0 0,0 1 1 0 0,0 0 0 0 0,1-1 0 0 0,0 1 0 0 0,0-1 0 0 0,1 1 0 0 0,1 1 7 0 0,21 50 0 0 0,-24-58 0 0 0,1 0 0 0 0,0-1 0 0 0,1 1 0 0 0,-1 0 0 0 0,0-1 0 0 0,0 1 0 0 0,1-1 0 0 0,-1 1 0 0 0,1-1 0 0 0,-1 0 0 0 0,1 1 0 0 0,3 2 0 0 0,-1-1 0 0 0,0 0 0 0 0,1 0 0 0 0,-1-1 0 0 0,1 1 0 0 0,0-1 0 0 0,0 0 0 0 0,0 0 0 0 0,2 0 0 0 0,-6-2 0 0 0,1 1 8 0 0,1 0 0 0 0,0-1 1 0 0,0 1-1 0 0,0-1 1 0 0,0 1-1 0 0,0-1 0 0 0,1 0-8 0 0,19-5 144 0 0,-14 2-59 0 0,-1-1 1 0 0,1 0 0 0 0,-1-1 0 0 0,0 0-86 0 0,4-3 71 0 0,0 2-33 0 0,-7 3-9 0 0,-1 0 1 0 0,0 0-1 0 0,0 0 0 0 0,0-1 0 0 0,0 1 0 0 0,1-3-29 0 0,1 0 31 0 0,0-2-5 0 0,0 1 0 0 0,-1-1 0 0 0,0 0 0 0 0,-1 0 0 0 0,3-8-26 0 0,-1 4 10 0 0,-5 9-11 0 0,0 0 1 0 0,0 0 0 0 0,0 0-1 0 0,0 0 1 0 0,0 0 0 0 0,-1-1 0 0 0,0 1-1 0 0,0 0 1 0 0,0-3 0 0 0,3-19 13 0 0,0 11 27 0 0,-3 10-33 0 0,1 0 0 0 0,-1-1 0 0 0,0 1 0 0 0,0 0 0 0 0,-1-3-7 0 0,0-2 51 0 0,-1 0 43 0 0,0-4 117 0 0,1-1-67 0 0,1 0-61 0 0,1 1-54 0 0,0-7-81 0 0,-2 18 173 0 0,-2 0-76 0 0,0-1-18 0 0,4 0 29 0 0,3-2 76 0 0,-3 5-80 0 0,-1 1-51 0 0,0-1-1 0 0,0 0 0 0 0,0 0 1 0 0,0 1-1 0 0,0-1 1 0 0,0 0-1 0 0,0 0 0 0 0,0 1 1 0 0,0-1-1 0 0,0 0 1 0 0,0 0-1 0 0,1 0 0 0 0,-1 1 1 0 0,0-1-1 0 0,0 0 1 0 0,0 0-1 0 0,0 0 0 0 0,0 1 1 0 0,1-1-1 0 0,-1 0 1 0 0,0 0-1 0 0,0 0 0 0 0,0 0 1 0 0,0 1-1 0 0,1-1 1 0 0,-1 0-1 0 0,0 0 0 0 0,0 0 1 0 0,0 0-1 0 0,1 0 1 0 0,-1 0-1 0 0,0 0 0 0 0,0 0 1 0 0,1 0-1 0 0,-1 0 1 0 0,0 0-1 0 0,0 0 0 0 0,1 0 1 0 0,-1 0-1 0 0,0 0 1 0 0,0 0-1 0 0,0 0 0 0 0,1 0 1 0 0,4 4 122 0 0,3 9-76 0 0,-5-6 6 0 0,17 27 95 0 0,7 22 117 0 0,-7-12-46 0 0,-18-41-194 0 0,-1 0-1 0 0,1 1 0 0 0,-1 0 0 0 0,0-1 0 0 0,-1 1 0 0 0,1 1-24 0 0,0-1 20 0 0,-1-1 0 0 0,1 1 0 0 0,0-1 0 0 0,0 1 0 0 0,0-1-1 0 0,1 2-19 0 0,1 1 38 0 0,-1-1-1 0 0,0 1 1 0 0,0 0-1 0 0,0 0 1 0 0,-1 0-1 0 0,0 3-37 0 0,1 22 249 0 0,2-4 1 0 0,-1-12-114 0 0,-2-6-76 0 0,0-2 15 0 0,2 2-13 0 0,0 6 15 0 0,-3-12-70 0 0,0 0-1 0 0,0 5-46 0 0,0-7-147 0 0,0-1-95 0 0,0 0-400 0 0,0 0-42 0 0</inkml:trace>
  <inkml:trace contextRef="#ctx0" brushRef="#br0" timeOffset="-3116.27">578 105 8720 0 0,'0'0'197'0'0,"0"0"24"0"0,0 0 19 0 0,-1 2-29 0 0,-3 1-137 0 0,3-1-11 0 0,-1-1 149 0 0,0 1 49 0 0,1-1 40 0 0,-1 1 34 0 0,0-1 141 0 0,-3 3 953 0 0,3-2-841 0 0,-1-1-109 0 0,1-1-65 0 0,0 1-80 0 0,-1-1-111 0 0,2 1-160 0 0,-1-1-35 0 0,1 0-39 0 0,-1 0-42 0 0,0 0 194 0 0,1 0-37 0 0,-3 3 100 0 0,1-1-43 0 0,1-1 11 0 0,0 0 33 0 0,-1-1 72 0 0,-18 4 54 0 0,-2 4-114 0 0,-5 1-59 0 0,-25 3 35 0 0,-1-3 98 0 0,1 0 72 0 0,3 1 61 0 0,31-5-306 0 0,1 0 29 0 0,5-2-8 0 0,-2-2 22 0 0,-3-1 54 0 0,5 0-150 0 0,11 0-6 0 0,2 0 6 0 0,0 0-1 0 0,0 1-57 0 0,0 8 52 0 0,0-8-59 0 0,1 0 0 0 0,-1 0 0 0 0,0 0 0 0 0,0-1 0 0 0,0 1 0 0 0,0 0 0 0 0,1 0 0 0 0,-1-1-1 0 0,0 1 1 0 0,0 0 0 0 0,1-1 0 0 0,-1 1 0 0 0,1 0 0 0 0,-1-1 0 0 0,1 1 0 0 0,-1 0 0 0 0,1-1-1 0 0,0 1 1 0 0,1 19-14 0 0,4-11-78 0 0,-6 5 47 0 0,0-13 44 0 0,8 27 1 0 0,-1 17 0 0 0,-6-40 0 0 0,-1 0 0 0 0,1 0 0 0 0,0 0 0 0 0,0 0 0 0 0,1-1 0 0 0,1 4 0 0 0,2 9 0 0 0,2 10 40 0 0,4 12-16 0 0,1 0-24 0 0,-3 12-2 0 0,7 25 58 0 0,-4-15-56 0 0,-10-28-51 0 0,-1 1 48 0 0,2-18 3 0 0,-1 0 0 0 0,-1 12 0 0 0,7 60 0 0 0,-5-53 14 0 0,1 0 36 0 0,-4-21-50 0 0,0-1 0 0 0,1 0 0 0 0,1 1 0 0 0,1 6 0 0 0,-2-16 0 0 0,0 0 0 0 0,-1 1 0 0 0,0-1 0 0 0,0 0 0 0 0,0 5 0 0 0,-1-5 0 0 0,1 1 0 0 0,0-1 0 0 0,0 0 0 0 0,1 0 0 0 0,0 5 0 0 0,1 3 0 0 0,0 0 0 0 0,-1 0 0 0 0,0 0 0 0 0,-1 6 0 0 0,0-17 0 0 0,0 0 0 0 0,0 0 0 0 0,0-1 0 0 0,0 1 0 0 0,1 0 0 0 0,-1 0 0 0 0,0 0 0 0 0,0 0 0 0 0,1-1 0 0 0,-1 1 0 0 0,0 0 0 0 0,1 0 0 0 0,-1-1-1 0 0,1 1 1 0 0,-1 0 1 0 0,1 0 0 0 0,-1 0 0 0 0,1-1 0 0 0,-1 1 0 0 0,0 0-1 0 0,1 0 1 0 0,-1 0 0 0 0,0-1 0 0 0,0 1 0 0 0,0 0 0 0 0,1 0-1 0 0,-1 0 1 0 0,0 0 0 0 0,0 0-1 0 0,0 28 53 0 0,0-26-7 0 0,0 0-52 0 0,1 4-63 0 0,-2-3 81 0 0,0-2 60 0 0,0 0 70 0 0,-2-1 91 0 0,0-1 108 0 0,3-1-272 0 0,0-4-1 0 0,0 1-22 0 0,1-3 56 0 0,-1 6-98 0 0,0 1-1 0 0,0-1 1 0 0,0 1 0 0 0,1 0-1 0 0,-1-1 1 0 0,0 1 0 0 0,1 0-1 0 0,-1-1 1 0 0,0 1 0 0 0,1 0-1 0 0,-1-1 1 0 0,0 1 0 0 0,1 0-1 0 0,-1-1 1 0 0,1 1 0 0 0,-1 0-1 0 0,0 0 1 0 0,1 0 0 0 0,0-1-4 0 0,10-5 38 0 0,-10 2-22 0 0,2 2 0 0 0,6-3-14 0 0,0 0-1 0 0,1 1 1 0 0,-1 0-1 0 0,1 1 1 0 0,0 0-1 0 0,0 0 1 0 0,0 1-1 0 0,10 0-1 0 0,-10 1 0 0 0,1 0 0 0 0,-1-1 0 0 0,0 0 0 0 0,0-1 0 0 0,2 0 0 0 0,24-7 0 0 0,-13 5 0 0 0,-11 2 0 0 0,1 0 0 0 0,0 1 0 0 0,0 0 0 0 0,3 1 0 0 0,41-6 0 0 0,-11-1 0 0 0,5 1 0 0 0,-49 7 0 0 0,-1 0 0 0 0,0 0 0 0 0,1 0 0 0 0,-1-1 0 0 0,0 1 0 0 0,1 0 0 0 0,-1 0 0 0 0,0-1 0 0 0,0 1 0 0 0,1-1 0 0 0,-1 1 0 0 0,0-1 0 0 0,0 0 0 0 0,0 1 0 0 0,0-1 0 0 0,0 1 0 0 0,0 0 0 0 0,0-1 0 0 0,1 1 0 0 0,-1 0 0 0 0,0 0 0 0 0,0-1 0 0 0,0 1 0 0 0,0 0 0 0 0,1 0 0 0 0,12-3-33 0 0,-7 0-50 0 0,-3 2-20 0 0,1 1-59 0 0,-3 0 55 0 0,2 0-33 0 0,-2 0 67 0 0,-1 0-40 0 0,0 0-1 0 0,0 0-34 0 0,0 0-40 0 0,0 0-44 0 0,0 0-86 0 0,0 0-70 0 0,0 0-77 0 0,0 0-85 0 0,0 0-92 0 0,0 0-101 0 0,0 0-107 0 0,0 0-116 0 0,0 0-1377 0 0,-1 0-1327 0 0</inkml:trace>
  <inkml:trace contextRef="#ctx0" brushRef="#br0" timeOffset="-2628.49">271 840 7696 0 0,'0'0'225'0'0,"0"0"-61"0"0,0 0-23 0 0,0 0 96 0 0,0 0-51 0 0,0 0-44 0 0,1 0-37 0 0,0 0 29 0 0,2-1 2 0 0,-2 0-12 0 0,-1 1-121 0 0,2-2 345 0 0,3-1 586 0 0,-3 2-679 0 0,-1 1-157 0 0,0 0-35 0 0,1 0-40 0 0,0 0-47 0 0,9-2 791 0 0,-2-1-287 0 0,-3 0-114 0 0,1 0-44 0 0,-1 0-15 0 0,0 1-91 0 0,1 0 119 0 0,0 0-80 0 0,-1 1-68 0 0,11 0 233 0 0,-7 1-212 0 0,1-2-23 0 0,1 0-54 0 0,5-2-27 0 0,2 5-105 0 0,18 5-54 0 0,-20-5 7 0 0,1-1-65 0 0,1 0-94 0 0,-8 0 29 0 0,1 0-49 0 0,9-2-309 0 0,1-4-28 0 0</inkml:trace>
  <inkml:trace contextRef="#ctx0" brushRef="#br0" timeOffset="17222.22">1 1799 8576 0 0,'4'-1'43'0'0,"1"1"36"0"0,7-1 181 0 0,4 4 214 0 0,-3 1-437 0 0,8-3-32 0 0,-5 0 9 0 0,-6 0 23 0 0,31 6 25 0 0,-5-5 256 0 0,31-3-318 0 0,-15 0 84 0 0,-35 1-47 0 0,-1 0-16 0 0,1 0 0 0 0,5-2-21 0 0,26-4 113 0 0,-38 6-42 0 0,2 0 47 0 0,56-7 640 0 0,-11 3-308 0 0,-34 1-284 0 0,0 1-12 0 0,-1 2-38 0 0,21 1 27 0 0,-9 1-92 0 0,-20-2-39 0 0,0-1 0 0 0,11-1-12 0 0,40-4 130 0 0,44 4 213 0 0,-62 3-221 0 0,-8-1-61 0 0,-1 1-53 0 0,2-3 581 0 0,21-4-589 0 0,-10 1 271 0 0,0 3-51 0 0,19 2 38 0 0,1 0-74 0 0,1 0-81 0 0,1 0-88 0 0,83-8-15 0 0,-90 7-11 0 0,0-3 64 0 0,13-2 76 0 0,41-5 142 0 0,21-3 68 0 0,-109 11-328 0 0,27-2 50 0 0,1 1 45 0 0,59 0 215 0 0,-92 3-236 0 0,0-1-56 0 0,28-3-90 0 0,-9 1-184 0 0,15 1 245 0 0,67-5-16 0 0,45 1 16 0 0,-46-1 0 0 0,-55 7 6 0 0,36-4 113 0 0,-40 4-55 0 0,0 0 75 0 0,67-6 147 0 0,-2 0-37 0 0,-66 3-169 0 0,2 0-26 0 0,56 2 20 0 0,-70-2-74 0 0,-12 2 0 0 0,30 3 0 0 0,-27 0 0 0 0,23-3 0 0 0,63-5 13 0 0,2 7-13 0 0,-70 0 54 0 0,80-7 39 0 0,-27 3-157 0 0,4 0 48 0 0,80-3 16 0 0,-56-1 0 0 0,2 1-4 0 0,-56 1 18 0 0,-29 4 30 0 0,-26 1-32 0 0,13-3-12 0 0,3-2-2 0 0,18 2 2 0 0,13 1 0 0 0,12-5 0 0 0,-14 1 0 0 0,12 3 0 0 0,-48 2 0 0 0,31-5 0 0 0,2 0 0 0 0,-14 3 0 0 0,131-14 0 0 0,-89 7 0 0 0,4 5 0 0 0,-11 0 11 0 0,-31 0 36 0 0,-1 0-37 0 0,68-5-14 0 0,-34 2 20 0 0,9-2 32 0 0,107 2-48 0 0,-1 2 0 0 0,108 0 0 0 0,-183 3 34 0 0,-56 1 1 0 0,-29 2-40 0 0,-16 1 5 0 0,257-6 0 0 0,-180 4 0 0 0,-8 1 0 0 0,182-5 0 0 0,-125-1 0 0 0,565 7 29 0 0,0 0-66 0 0,-632 3 52 0 0,4 1 45 0 0,2-4 168 0 0,1 0-51 0 0,-1 0-44 0 0,1 0-37 0 0,148 0 25 0 0,127 0-52 0 0,-298 4-18 0 0,-5 0-49 0 0,180 2-2 0 0,-151-3 0 0 0,7-4 0 0 0,-12 0 0 0 0,81-1-99 0 0,-144 0 135 0 0,0 0 59 0 0,27 0 66 0 0,34 3-47 0 0,-56-3-81 0 0,11-1-6 0 0,1-1 50 0 0,36-1 87 0 0,20 0 2 0 0,-1 0-60 0 0,168-10 81 0 0,-200 10-100 0 0,22-1 218 0 0,3-4-305 0 0,-18 2 315 0 0,-9 1-9 0 0,53-4 172 0 0,4-1-22 0 0,23-3 26 0 0,-99 9-317 0 0,30 1-16 0 0,6 0-16 0 0,-46 2-43 0 0,61 2 185 0 0,-76 2-227 0 0,1 2-41 0 0,80 4-191 0 0,-75-5 182 0 0,-23-2 26 0 0,0 1-1 0 0,-1 1 0 0 0,12 2-23 0 0,-7 0 39 0 0,1-2-89 0 0,7 2-120 0 0,-2 1-90 0 0,-14-2 97 0 0,6 1-19 0 0,-11-3 80 0 0,1 1-50 0 0,-1-1-69 0 0,1 0-91 0 0,0 0-113 0 0,-4 0 163 0 0,0 0-36 0 0,0-1-40 0 0,1 1-42 0 0,16 6-831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6:48.4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2057 273 6448 0 0,'0'0'190'0'0,"0"0"-44"0"0,0 0 8 0 0,0 0 71 0 0,0 0 205 0 0,0 0 379 0 0,0 0 30 0 0,0 0-23 0 0,0 0-128 0 0,0 0-59 0 0,0 0-11 0 0,0 0-41 0 0,0 0-394 0 0,0 0 50 0 0,0 3 115 0 0,3 8-39 0 0,7 3 38 0 0,-8-12-34 0 0,-2 1-78 0 0,0 1-64 0 0,0 0-47 0 0,0-1-41 0 0,1 8 89 0 0,1-8-51 0 0,4 1 52 0 0,-6-4-162 0 0,1 1-1 0 0,-1-1 0 0 0,1 0 1 0 0,-1 0-1 0 0,0 1 0 0 0,1-1 1 0 0,-1 0-1 0 0,0 1 0 0 0,1-1 1 0 0,-1 0-1 0 0,0 1 0 0 0,1-1 0 0 0,-1 0 1 0 0,0 1-1 0 0,0-1 0 0 0,1 1 1 0 0,-1-1-1 0 0,0 1 0 0 0,0-1 1 0 0,0 1-1 0 0,0-1 0 0 0,1 0 1 0 0,-1 1-1 0 0,0-1 0 0 0,0 1 1 0 0,0-1-1 0 0,0 1 0 0 0,0-1 1 0 0,0 1-1 0 0,0-1 0 0 0,-1 1 1 0 0,1 0-11 0 0,0 5 102 0 0,0-5-71 0 0,0 1 0 0 0,-1 0 0 0 0,1-1 0 0 0,0 1 0 0 0,1-1 0 0 0,-1 1-1 0 0,0-1 1 0 0,0 1 0 0 0,1 0 0 0 0,-1-1 0 0 0,1 1 0 0 0,0 0-31 0 0,2 1 79 0 0,4 2 47 0 0,-6 9-5 0 0,-1 1 8 0 0,4-4 6 0 0,0-3-42 0 0,2 2 47 0 0,-4 2 53 0 0,1 1 8 0 0,2-3-39 0 0,0-2-47 0 0,1 4 79 0 0,-1-3-91 0 0,-1 0-37 0 0,0 2 7 0 0,-4 5-7 0 0,1 0-8 0 0,14 19 142 0 0,-10-25-157 0 0,1 8 30 0 0,-4-1 19 0 0,-1-8-58 0 0,0 0 0 0 0,0-1 0 0 0,1 0 0 0 0,0 1-1 0 0,1-1 1 0 0,2 5-34 0 0,-2-4 32 0 0,0 0 0 0 0,-1 0 0 0 0,1 0 0 0 0,-2 0 0 0 0,1 0 0 0 0,-1 7-32 0 0,1 0 100 0 0,4 7 137 0 0,0-2 0 0 0,-5-8-110 0 0,3 4 107 0 0,8 0-26 0 0,0-2-49 0 0,-9-1-8 0 0,-1 0-5 0 0,-2-13-136 0 0,1 0 0 0 0,-1 0 0 0 0,1 0 0 0 0,0 0 0 0 0,-1 0 0 0 0,1 0 0 0 0,0 0 0 0 0,0 0 0 0 0,-1-1-1 0 0,1 1 1 0 0,0 0 0 0 0,0 0 0 0 0,0-1 0 0 0,0 1 0 0 0,1 0-10 0 0,5 2 70 0 0,-1 1 11 0 0,-5 0-2 0 0,0 5 55 0 0,1 1-113 0 0,8-7-10 0 0,-7-3 0 0 0,-3 0-71 0 0,0 0-42 0 0,0 0-152 0 0,0 0 114 0 0,0 0 51 0 0,0 0-36 0 0,0 0-13 0 0,0 0-37 0 0,0 0-42 0 0,0 0-47 0 0,0 0-51 0 0,0 0-48 0 0,0 0-43 0 0,0 0-40 0 0,0 0-289 0 0,0 0-66 0 0,0 0-52 0 0,0 0-37 0 0,0 0-337 0 0,0 0-32 0 0,0 0-2639 0 0</inkml:trace>
  <inkml:trace contextRef="#ctx0" brushRef="#br0" timeOffset="2387.45">4400 545 6072 0 0,'0'0'133'0'0,"0"0"23"0"0,0 0 12 0 0,0 0-48 0 0,0 0 8 0 0,0 0 62 0 0,0 0 177 0 0,0 0 327 0 0,0 0 30 0 0,0 0-19 0 0,0 0-94 0 0,0 0-41 0 0,0 0-8 0 0,0 0-22 0 0,0 0-84 0 0,0 3-38 0 0,0-1-321 0 0,1 8 185 0 0,-1-9-233 0 0,0 1 0 0 0,0 0 0 0 0,0-1 0 0 0,1 1 0 0 0,-1-1 0 0 0,1 1 0 0 0,-1 0 0 0 0,1-1 0 0 0,-1 1 0 0 0,1-1 0 0 0,0 1-49 0 0,4 5 224 0 0,2 0 68 0 0,0 3-92 0 0,-2 7 43 0 0,-2-4-85 0 0,7 8 185 0 0,-5 4 10 0 0,5-5 6 0 0,-5 5-13 0 0,5-5-56 0 0,-4 8-31 0 0,4 2-3 0 0,-5-2-16 0 0,0-13-114 0 0,-4-12-102 0 0,1 0 1 0 0,-1 0-1 0 0,0 0 0 0 0,-1 1 0 0 0,1-1 0 0 0,0 0 0 0 0,-1 1 0 0 0,0 0-24 0 0,0-2 14 0 0,0 0-1 0 0,0-1 1 0 0,0 1-1 0 0,1-1 0 0 0,-1 1 1 0 0,0 0-1 0 0,1-1 1 0 0,-1 1-1 0 0,1-1 1 0 0,0 1-1 0 0,-1-1 1 0 0,1 1-1 0 0,0-1 1 0 0,0 1-14 0 0,5 10 72 0 0,-5 1-29 0 0,0 0-21 0 0,12 19 64 0 0,-11-20 1 0 0,-2-9 14 0 0,0-3 24 0 0,0 0-10 0 0,0 0-10 0 0,0 0 3 0 0,0 0 18 0 0,1-8 49 0 0,-1-1-60 0 0,1-4-24 0 0,-1 9-80 0 0,0 0 1 0 0,0 0-1 0 0,0 0 0 0 0,-1-1 0 0 0,0 1 1 0 0,0 1-1 0 0,0-2-11 0 0,-3-5 8 0 0,2 7-8 0 0,1 0 1 0 0,0 0-1 0 0,0 0 0 0 0,0 0 0 0 0,0 0 1 0 0,1 0-1 0 0,-1 0 0 0 0,1 0 0 0 0,-1 0 0 0 0,1-3 0 0 0,0-5 0 0 0,0 3 0 0 0,0 0 0 0 0,0 0 0 0 0,1 1 0 0 0,1-9 0 0 0,3 2 0 0 0,-4 11 0 0 0,1 0 0 0 0,-1 0 0 0 0,0 0 0 0 0,-1 0 0 0 0,1 0 0 0 0,0 0 0 0 0,-1 0 0 0 0,0 0 0 0 0,0-4 0 0 0,1 3 0 0 0,-1-1 0 0 0,0 1 0 0 0,1-1 0 0 0,0 1 0 0 0,0-1 0 0 0,0 1 0 0 0,0 0 0 0 0,1 0 0 0 0,0-1 0 0 0,0 1 0 0 0,2-3 0 0 0,13-28 1 0 0,-4 10-14 0 0,-1 4-35 0 0,-11 18 42 0 0,1-1 0 0 0,0 1 1 0 0,0 0-1 0 0,0 0 0 0 0,0 0 0 0 0,0 0 0 0 0,1 0 0 0 0,-1 0 1 0 0,1 1-1 0 0,0-1 0 0 0,0 1 0 0 0,0 0 0 0 0,0-1 6 0 0,58-27 0 0 0,-57 29 1 0 0,1 0 0 0 0,-1 0 0 0 0,1 0 0 0 0,0 1 0 0 0,-1 0 0 0 0,1 0 0 0 0,-1 0 0 0 0,1 1 0 0 0,0-1 0 0 0,-1 1 0 0 0,4 1-1 0 0,-2 1 22 0 0,1 0 1 0 0,0 0-1 0 0,5 4-22 0 0,4 2 40 0 0,-7-4-30 0 0,-6-5-10 0 0,-1 1 0 0 0,0 1 0 0 0,0-1 0 0 0,0 0 0 0 0,0 0 0 0 0,0 1 0 0 0,0-1 0 0 0,0 1 0 0 0,0 0 0 0 0,2 2 0 0 0,1 0 0 0 0,0 0 0 0 0,0 0 0 0 0,1-1 0 0 0,-1 1 0 0 0,1-1 0 0 0,-1 0 0 0 0,0 1 0 0 0,0 0 0 0 0,4 4 0 0 0,9 8 0 0 0,-12-11 0 0 0,0 1 0 0 0,0-1 0 0 0,-1 1 0 0 0,0 0 0 0 0,0 1 0 0 0,2 3 0 0 0,-2-1 0 0 0,-4-6 0 0 0,0-1 0 0 0,0 0 0 0 0,0 0 0 0 0,0 0 0 0 0,0 0 0 0 0,1 0 0 0 0,-1 0 0 0 0,1 0 0 0 0,0 0 0 0 0,2 2 0 0 0,-1 0 0 0 0,0 1 0 0 0,1 0 0 0 0,-2 0 0 0 0,1 0 0 0 0,0 0 0 0 0,-1 0 0 0 0,2 5 0 0 0,1 15 0 0 0,1-13-7 0 0,-2-3-39 0 0,-2 3-65 0 0,-2-6 128 0 0,0 1-95 0 0,-1-1-47 0 0,1 1-54 0 0,0 0-51 0 0,0-1-48 0 0,1 0-47 0 0,-1 0-43 0 0,1-1-41 0 0,1-1-39 0 0,8 9-582 0 0,-8-11-8 0 0</inkml:trace>
  <inkml:trace contextRef="#ctx0" brushRef="#br0" timeOffset="6686.66">11249 515 7920 0 0,'0'0'174'0'0,"0"0"29"0"0,0 0 13 0 0,0 0-70 0 0,-2 0-12 0 0,0 0-106 0 0,0 0 64 0 0,1-1 55 0 0,-1 1 47 0 0,-1-1 287 0 0,-3-2 828 0 0,4 1-954 0 0,0 1-65 0 0,1 0-85 0 0,0 0-145 0 0,0 1-33 0 0,0-1-36 0 0,1 0-39 0 0,-1 1-43 0 0,1-1-45 0 0,-2 0 386 0 0,0 0-67 0 0,0 0-57 0 0,0 1-44 0 0,0 0-28 0 0,-2 0 5 0 0,3 1 1 0 0,0-1 5 0 0,-13 0 485 0 0,0 0-78 0 0,0 0-70 0 0,1 0-64 0 0,0 0-58 0 0,0 0-51 0 0,0 0-44 0 0,0 0-39 0 0,-3 0-14 0 0,14 0-117 0 0,1 0 0 0 0,-1 0-1 0 0,0 1 1 0 0,0-1 0 0 0,1 0-1 0 0,-1 1 1 0 0,1-1 0 0 0,-1 1-1 0 0,0 0 1 0 0,1 0 0 0 0,-1-1 0 0 0,1 1-1 0 0,-1 0-14 0 0,1 0 12 0 0,-1 0 1 0 0,1 0-1 0 0,-1 0 0 0 0,1 0 0 0 0,-1-1 0 0 0,1 1 0 0 0,-1-1 1 0 0,0 1-1 0 0,1-1 0 0 0,-1 1 0 0 0,0-1 0 0 0,1 0 1 0 0,-1 0-13 0 0,-16 2 34 0 0,-10 9 38 0 0,3-6-4 0 0,20 1-55 0 0,3-2-12 0 0,-26 11 9 0 0,13-10 33 0 0,0 7-32 0 0,2 4-11 0 0,10-4-12 0 0,3-2-45 0 0,0-9 57 0 0,0 1 0 0 0,0-1 0 0 0,0 0-1 0 0,-1 0 1 0 0,2 1 0 0 0,-1-1 0 0 0,0 0-1 0 0,0 1 1 0 0,0-1 0 0 0,1 0 0 0 0,-1 0-1 0 0,0 1 1 0 0,1-1 0 0 0,-1 0 0 0 0,1 0 0 0 0,9 4-11 0 0,-4 6-29 0 0,-5-10 39 0 0,-1 0 1 0 0,0 0-1 0 0,1 0 0 0 0,-1 0 0 0 0,1 0 0 0 0,0 0 0 0 0,-1 0 0 0 0,1 0 1 0 0,0 0-1 0 0,-1-1 0 0 0,1 1 0 0 0,0 0 0 0 0,0 0 0 0 0,0-1 0 0 0,-1 1 1 0 0,2 0 0 0 0,20 7 0 0 0,-1 1 0 0 0,-7 4 0 0 0,-12-11 0 0 0,-1-1 0 0 0,1 1 0 0 0,0 0 0 0 0,-1-1 0 0 0,1 0 0 0 0,0 1 0 0 0,0-1 0 0 0,0 0 0 0 0,0 0 0 0 0,1 0 0 0 0,17 4 0 0 0,-13-3 0 0 0,0 0 0 0 0,0 0 0 0 0,0 1 0 0 0,3 1 0 0 0,15 10 5 0 0,16 12-5 0 0,-34-21 7 0 0,-3-3 2 0 0,-1 0 0 0 0,1 0 1 0 0,0 0-1 0 0,0 0 0 0 0,0-1 1 0 0,4 1-10 0 0,11 5 25 0 0,-6 3 23 0 0,4 7 59 0 0,-10-12-59 0 0,-1 0 0 0 0,-1 1 0 0 0,1-1 1 0 0,-1 1-1 0 0,0 1 0 0 0,2 3-48 0 0,-2 0 49 0 0,5 7-13 0 0,-7-10 35 0 0,-3 2-62 0 0,-1-7 7 0 0,1 0 2 0 0,1 1 5 0 0,-1-1 1 0 0,0 0-1 0 0,0 0 0 0 0,0 0 0 0 0,-1 1 0 0 0,1-1 0 0 0,0 0 1 0 0,-1 0-1 0 0,1 0 0 0 0,-1 0 0 0 0,0 0 0 0 0,0 0 1 0 0,0 0-1 0 0,0 0 0 0 0,0 0 0 0 0,0 0 0 0 0,0 0 0 0 0,-1 0 1 0 0,1-1-1 0 0,-1 1 0 0 0,1-1 0 0 0,-1 1-23 0 0,-13 23 177 0 0,5-19-107 0 0,-11 3-52 0 0,-4-4-6 0 0,10 1 23 0 0,12-5-32 0 0,0 0 0 0 0,0 0 1 0 0,0 0-1 0 0,0 0 0 0 0,-1 0 0 0 0,1-1 0 0 0,0 1 0 0 0,-2-1-3 0 0,-99 0 6 0 0,62 0-54 0 0,18 0-18 0 0,0 0-37 0 0,-1 0-48 0 0,-1 0-53 0 0,16-2 71 0 0,-2-4-12 0 0,0 0-41 0 0,1 5-19 0 0,7 1 63 0 0,-7 0 15 0 0,8 0 37 0 0,0 0-73 0 0,1 0-13 0 0,0 0-60 0 0,1 0-71 0 0,-1 0-80 0 0,2 0 30 0 0,-1 0-53 0 0,1 0-47 0 0,-1 0-41 0 0,1 0-146 0 0,0 0-41 0 0,0 0-176 0 0,0 0-475 0 0</inkml:trace>
  <inkml:trace contextRef="#ctx0" brushRef="#br0" timeOffset="4534.32">8331 288 11200 0 0,'0'0'256'0'0,"0"0"34"0"0,0 0 20 0 0,0 0-40 0 0,0 0-203 0 0,-2-2-39 0 0,-4-5-7 0 0,2 4 21 0 0,2 1 42 0 0,1 1 100 0 0,1 1 170 0 0,0 0 20 0 0,0 0-24 0 0,1 2-149 0 0,-1 0-89 0 0,0 1-57 0 0,0 2-38 0 0,-1-2 46 0 0,1 27 329 0 0,0 1 34 0 0,0-30-404 0 0,0 1 0 0 0,1-1 1 0 0,-1 1-1 0 0,0-1 0 0 0,0 1 1 0 0,1-1-1 0 0,-1 1 0 0 0,1-1 1 0 0,0 0-1 0 0,-1 1 0 0 0,1-1 0 0 0,0 0 1 0 0,0 1-23 0 0,5 10 143 0 0,-5-6-87 0 0,0-1 0 0 0,0 1 1 0 0,-1 0-1 0 0,0-1 0 0 0,0 1 0 0 0,-1 4-56 0 0,1-5 56 0 0,0 1-1 0 0,0-1 1 0 0,0 1-1 0 0,0-1 1 0 0,1 0 0 0 0,1 5-56 0 0,3 5 151 0 0,-3-12-119 0 0,-1 0 0 0 0,0 0 0 0 0,0 0 0 0 0,0 1 0 0 0,-1-1 0 0 0,1 0 0 0 0,-1 1 0 0 0,0-1 0 0 0,0 1-32 0 0,0 21 179 0 0,-1-15-86 0 0,1 0-1 0 0,0 1 0 0 0,1-1 0 0 0,0 0 0 0 0,1 5-92 0 0,-1-12 21 0 0,6 26 128 0 0,-6-21-93 0 0,1 1-1 0 0,-1-1 0 0 0,0 8-55 0 0,-1 44 314 0 0,1-43-210 0 0,5 0-29 0 0,-1-3-24 0 0,-3-3 2 0 0,-1-1-1 0 0,-1 1 1 0 0,1-1-1 0 0,-2 7-52 0 0,1-3-2 0 0,0 62 13 0 0,0-74 4 0 0,0-2-67 0 0,0 0-35 0 0,0 0-130 0 0,0 0 97 0 0,0 0-65 0 0,0 0-87 0 0,0 0 84 0 0,0 0-41 0 0,0 0-43 0 0,0 0-43 0 0,0 0-38 0 0,0 0-34 0 0,0 0-250 0 0,0 0-58 0 0,0 0-817 0 0,0 0-644 0 0,0 0-1224 0 0</inkml:trace>
  <inkml:trace contextRef="#ctx0" brushRef="#br0" timeOffset="4775.42">7969 349 10032 0 0,'0'0'297'0'0,"0"0"-9"0"0,0-1-226 0 0,2-1-24 0 0,10-10 134 0 0,-3 2 74 0 0,9-7 673 0 0,-10 14-504 0 0,-3 2-255 0 0,1 1-45 0 0,4-1 195 0 0,2-5 23 0 0,1 0 6 0 0,0 4-33 0 0,4 0-40 0 0,0-3-34 0 0,2 0-37 0 0,1 2-74 0 0,-5 3-38 0 0,-8 1-31 0 0,0-1-1 0 0,1 0 0 0 0,-1-1 1 0 0,1 0-1 0 0,0 0-51 0 0,8-4 89 0 0,-10 3-43 0 0,0 0 0 0 0,1 1 1 0 0,-1 0-1 0 0,0 0 0 0 0,1 0 0 0 0,2 1-46 0 0,8 0 75 0 0,-7 1-9 0 0,1-1-1 0 0,-1 0 0 0 0,0-1 1 0 0,8-2-66 0 0,0-1 25 0 0,-9 2-24 0 0,0 0 0 0 0,0 0 0 0 0,1 1 0 0 0,-1 0 1 0 0,3 1-2 0 0,-2-1 1 0 0,-1 0 1 0 0,1 0-1 0 0,9-3-1 0 0,8-2-60 0 0,-13 4-23 0 0,0 2-50 0 0,-4-1-13 0 0,13-3-48 0 0,-17 3 86 0 0,1-1-62 0 0,-2 1-31 0 0,0-1-70 0 0,1 1-81 0 0,-1 0-93 0 0,1 0-106 0 0,0 0-119 0 0,-3 1 287 0 0,0 0-34 0 0,0 0-36 0 0,0 0-37 0 0,9 0-1321 0 0,6 0-1023 0 0</inkml:trace>
  <inkml:trace contextRef="#ctx0" brushRef="#br0" timeOffset="5248.56">8800 439 8144 0 0,'0'12'142'0'0,"0"21"403"0"0,0-25-429 0 0,0 0-71 0 0,0-6-47 0 0,0-1 1 0 0,0 1-1 0 0,1 0 1 0 0,-1-1-1 0 0,1 1 1 0 0,-1 0-1 0 0,1-1 1 0 0,-1 1-1 0 0,1-1 1 0 0,0 1-1 0 0,0 0 1 0 0,0-1-1 0 0,0 1 2 0 0,4 7 20 0 0,-3 4 58 0 0,-2-11-34 0 0,0-1 0 0 0,0 1 0 0 0,1-1 0 0 0,-1 1-1 0 0,0-1 1 0 0,1 1 0 0 0,-1-1 0 0 0,1 1 0 0 0,0-1-1 0 0,-1 0 1 0 0,1 1 0 0 0,0-1 0 0 0,0 0-44 0 0,5 12 338 0 0,-5 3-16 0 0,-1-3-39 0 0,1-6-95 0 0,2 0 47 0 0,1 3 3 0 0,0 0-49 0 0,1 3-8 0 0,1 6 36 0 0,0 2 40 0 0,-3-8-20 0 0,-2 3 8 0 0,0 3 11 0 0,1-11-158 0 0,1 1 42 0 0,8 23 447 0 0,-6-20-362 0 0,-2-6-122 0 0,1 0-34 0 0,1 1 46 0 0,-4-5-89 0 0,0-1 1 0 0,0 0 0 0 0,0 1 0 0 0,0-1-1 0 0,0 0 1 0 0,-1 1 0 0 0,1-1-1 0 0,0 1 1 0 0,-1-1 0 0 0,1 1 0 0 0,-1-1-1 0 0,0 1 1 0 0,1-1 0 0 0,-1 1 0 0 0,0-1-1 0 0,0 2-26 0 0,2 7 167 0 0,4 2 33 0 0,-2-4-77 0 0,1 2 80 0 0,6 8 178 0 0,-9-16-77 0 0,-2-2-3 0 0,0 0-11 0 0,0 0-2 0 0,0 0 0 0 0,0 0-4 0 0,0 0-17 0 0,0 0-10 0 0,0 0-1 0 0,0 0-5 0 0,0 0-24 0 0,0-9 44 0 0,0 0-78 0 0,0-4-11 0 0,0-8 38 0 0,0 13-100 0 0,0 6-101 0 0,0 1-1 0 0,0-1 0 0 0,0 0 0 0 0,-1 1 0 0 0,1 0 0 0 0,-1-1 0 0 0,1 1 0 0 0,-1-1 0 0 0,1 1 1 0 0,-1-1-1 0 0,0 1 0 0 0,1 0 0 0 0,-1-1-18 0 0,-5-10 87 0 0,2-15-57 0 0,4 20-43 0 0,0 1-1 0 0,0-1 1 0 0,1 0-1 0 0,0 1 1 0 0,1-5 13 0 0,3-1-13 0 0,-4 11 13 0 0,0-1 0 0 0,0 1 0 0 0,0 0 0 0 0,-1-1 0 0 0,1 1 0 0 0,-1-1 0 0 0,1 1 0 0 0,-1-1 0 0 0,1 0 0 0 0,-1 1 0 0 0,0-1-1 0 0,0 0 1 0 0,0 1 0 0 0,0-1 0 0 0,0-1 0 0 0,0 1 0 0 0,0-1 0 0 0,1 1 0 0 0,-1-1 0 0 0,1 1 0 0 0,-1-1 0 0 0,1 1 0 0 0,0-1 0 0 0,0 1 0 0 0,0 0 0 0 0,1-1 0 0 0,1-2 0 0 0,0 0 0 0 0,1 0 0 0 0,0 1 0 0 0,0 0 0 0 0,0-1 0 0 0,13-13 0 0 0,-9 10 0 0 0,-1 0 0 0 0,1 0 0 0 0,1 1 0 0 0,5-4 0 0 0,-3 4 0 0 0,-5 3-13 0 0,0 1 0 0 0,0-1-1 0 0,-1-1 1 0 0,4-3 13 0 0,-7 7-1 0 0,0-1 0 0 0,-1 1-1 0 0,1 0 1 0 0,0-1 0 0 0,0 1 0 0 0,0 0 0 0 0,0 0 0 0 0,0 0-1 0 0,0 0 1 0 0,0 1 0 0 0,1-1 0 0 0,-1 1 0 0 0,0-1-1 0 0,1 1 2 0 0,9-3-38 0 0,4-4-165 0 0,-1-1-47 0 0,0 0-74 0 0,5 0-69 0 0,-15 6 216 0 0,6-1-30 0 0,-5 1 90 0 0,0 1-79 0 0,0-1-106 0 0,-1 1-57 0 0,1 0-121 0 0,-3 1 189 0 0,0 0-39 0 0,0 0-40 0 0,1 0-44 0 0,-3 0 13 0 0,1 0-53 0 0,-1 0-46 0 0,1 0-41 0 0,-1 0-153 0 0,1 0-41 0 0,0 0-186 0 0,2 0-503 0 0</inkml:trace>
  <inkml:trace contextRef="#ctx0" brushRef="#br0" timeOffset="5675.11">9420 681 7568 0 0,'0'0'166'0'0,"2"0"29"0"0,6 0-53 0 0,0 0-49 0 0,4 0 65 0 0,-2 0-110 0 0,14 0-64 0 0,-15 0 75 0 0,0 0 103 0 0,-5 0-29 0 0,1 0 40 0 0,6-2 238 0 0,-2-2-65 0 0,3-2 33 0 0,10 3 106 0 0,-11 3-202 0 0,-1 0 76 0 0,1-1 23 0 0,1-5 49 0 0,0 0-10 0 0,-1 4-58 0 0,0 0-33 0 0,-2-2-77 0 0,3-3 13 0 0,11 5 136 0 0,-13-1-34 0 0,10-7-135 0 0,-15 8-115 0 0,-1 1-40 0 0,-1 0-26 0 0,-1 1-24 0 0,1 0-11 0 0,0-1 25 0 0,10-9 103 0 0,-8 6-70 0 0,0 4-58 0 0,0-1-6 0 0,-2-9 63 0 0,-3 10-73 0 0,0 0 0 0 0,0 0 0 0 0,0 0 0 0 0,0 0 0 0 0,-1 0 0 0 0,1 0 0 0 0,0-1 0 0 0,0 1 0 0 0,0 0 0 0 0,0 0 1 0 0,0 0-1 0 0,0 0 0 0 0,0 0 0 0 0,0 0 0 0 0,0 0 0 0 0,0 0 0 0 0,1 0 0 0 0,-1 0 0 0 0,0 0 0 0 0,0-1 0 0 0,0 1 0 0 0,0 0 0 0 0,0 0 0 0 0,0 0 0 0 0,0 0 0 0 0,0 0 0 0 0,0 0 0 0 0,0 0 0 0 0,0 0 0 0 0,0 0 0 0 0,0 0 0 0 0,0 0 0 0 0,0 0 0 0 0,0 0 0 0 0,0 0 0 0 0,0 0 0 0 0,1-1 0 0 0,-1 1 0 0 0,0 0 0 0 0,0 0 0 0 0,0 0 0 0 0,0 0 0 0 0,0 0 0 0 0,0 0 1 0 0,0 0-1 0 0,0 0 0 0 0,0 0 0 0 0,0 0 0 0 0,0 0 0 0 0,1 0 0 0 0,-1 0 0 0 0,0 0 0 0 0,0 0 0 0 0,0 0 0 0 0,0 0 0 0 0,0 0 0 0 0,0 1-1 0 0,10-5 11 0 0,-10 4-11 0 0,1 0 0 0 0,-1 0 0 0 0,0 0 0 0 0,0 0 0 0 0,0-1 0 0 0,0 1 0 0 0,1 0 0 0 0,-1 0 0 0 0,0 0 0 0 0,0-1 0 0 0,0 1 0 0 0,0 0 0 0 0,0 0 0 0 0,0 0 0 0 0,1-1 0 0 0,-1 1 0 0 0,0 0 0 0 0,0 0 0 0 0,0-1 0 0 0,0 1 0 0 0,0 0 0 0 0,0 0 0 0 0,0 0 0 0 0,0-1 0 0 0,0 1 0 0 0,0 0 0 0 0,0 0 0 0 0,0-1 0 0 0,0 1 0 0 0,0 0 0 0 0,0 0 0 0 0,-1-1 0 0 0,1 1 0 0 0,0 0 0 0 0,0 0 0 0 0,0 0 0 0 0,0-1 0 0 0,0 1 0 0 0,0 0 0 0 0,-1 0 0 0 0,1 0 0 0 0,0 0 0 0 0,0-1 0 0 0,0 1 0 0 0,0 0 0 0 0,-1 0 0 0 0,-9-5 25 0 0,5-5 102 0 0,-5 5 25 0 0,6-1-53 0 0,4 5-93 0 0,-1 1 0 0 0,1-1 0 0 0,0 1 0 0 0,0-1 0 0 0,-1 1 0 0 0,1 0 0 0 0,0-1 0 0 0,-1 1 0 0 0,1 0 0 0 0,0-1 0 0 0,-1 1 0 0 0,1 0 0 0 0,0-1 0 0 0,-1 1 0 0 0,1 0 0 0 0,-1 0 0 0 0,1 0 0 0 0,-1-1 0 0 0,1 1 0 0 0,0 0 0 0 0,-1 0 0 0 0,1 0 0 0 0,-1 0 0 0 0,1 0 0 0 0,-1 0 0 0 0,1 0 0 0 0,-1 0 0 0 0,1 0 0 0 0,-1 0 0 0 0,1 0 0 0 0,-1 0 1 0 0,0 0-7 0 0,0 0 9 0 0,-1 0 1 0 0,0 0-1 0 0,1-1 1 0 0,-1 1 0 0 0,0 0-1 0 0,1-1 1 0 0,-1 1-1 0 0,0-1 1 0 0,1 0 0 0 0,-1 0-1 0 0,1 1 1 0 0,-1-1-1 0 0,1 0-9 0 0,-1 0 8 0 0,1 0-1 0 0,-1 0 0 0 0,1 0 1 0 0,-1 0-1 0 0,1 1 0 0 0,-1-1 1 0 0,0 1-1 0 0,1-1 0 0 0,-1 1 1 0 0,0 0-1 0 0,1-1 0 0 0,-1 1 1 0 0,0 0-8 0 0,-17 0 57 0 0,-20 0-38 0 0,37 0-14 0 0,-1 0 1 0 0,1 0-1 0 0,0 1 1 0 0,0-1-1 0 0,-1 0 1 0 0,1 1-1 0 0,0 0 1 0 0,0 0-1 0 0,0-1 1 0 0,-1 1-1 0 0,1 0 1 0 0,-1 2-6 0 0,-17 6 47 0 0,9-6-35 0 0,3-1 3 0 0,0 1 1 0 0,1-1-1 0 0,-1 2 0 0 0,1-1 1 0 0,0 1-1 0 0,-1 0 1 0 0,2 0-1 0 0,-1 1 0 0 0,-4 4-15 0 0,-7 7 34 0 0,-9 10 28 0 0,11-5 42 0 0,12-17-74 0 0,1 2 0 0 0,-1-1 0 0 0,1 0 0 0 0,0 1 0 0 0,1-1-1 0 0,-1 1 1 0 0,1 0 0 0 0,0 0 0 0 0,1 0 0 0 0,-1 0-1 0 0,1 3-29 0 0,-1 8 142 0 0,-2-5-50 0 0,0 7 30 0 0,4-13-77 0 0,1-1 0 0 0,0 0 0 0 0,1 1 0 0 0,-1-1 0 0 0,1 0 0 0 0,0 1 0 0 0,0-1 0 0 0,1 0 0 0 0,1 2-45 0 0,14 21 153 0 0,1-5-87 0 0,-12-16-33 0 0,-5-5-29 0 0,-1 0 0 0 0,2 0 0 0 0,-1 0 0 0 0,0 0 0 0 0,0 0 0 0 0,0 0 0 0 0,1 0 0 0 0,-1-1 0 0 0,1 1-1 0 0,1 0-3 0 0,24 3 0 0 0,-13-1 1 0 0,-8-2 8 0 0,-1 0 0 0 0,0-1-1 0 0,1 0 1 0 0,-1 0 0 0 0,1 0 0 0 0,-1-1-9 0 0,115 0 42 0 0,-96-3-116 0 0,7-9-92 0 0,2-1-26 0 0,-25 11 150 0 0,-1 1-42 0 0,3-2-90 0 0,0 1-69 0 0,-2-2-67 0 0,1-1-63 0 0,10-8-791 0 0,-16 12 920 0 0,0 1 1 0 0,0-1-1 0 0,0 1 1 0 0,0 0 0 0 0,4 0 243 0 0</inkml:trace>
  <inkml:trace contextRef="#ctx0" brushRef="#br0" timeOffset="6126.92">10131 742 6776 0 0,'0'0'198'0'0,"2"0"-11"0"0,6 0-28 0 0,-1 0 57 0 0,1 0 87 0 0,-2 0 47 0 0,16-2 1470 0 0,-19 2-1534 0 0,0-1-34 0 0,-1 0-42 0 0,0 0-50 0 0,1-1-59 0 0,-1 0-67 0 0,0 0-76 0 0,1 0-83 0 0,-2 1 347 0 0,1-1-59 0 0,0 2-51 0 0,0-1-39 0 0,0 1-24 0 0,3 1 3 0 0,-4 0 1 0 0,-1-1 3 0 0,2 0 300 0 0,1 0-17 0 0,11-5 41 0 0,-3-3-102 0 0,-8 6-51 0 0,0 0-104 0 0,1 2-64 0 0,1 1-36 0 0,-2 0 47 0 0,1-1 43 0 0,-1-1 0 0 0,1 1 0 0 0,0 0 0 0 0,0-1 0 0 0,4-1-113 0 0,-3 0 112 0 0,1-1-42 0 0,-2-1-73 0 0,-1 2 96 0 0,0 0-33 0 0,3 2-5 0 0,0-1-15 0 0,7-9 45 0 0,-7 6 4 0 0,3 5-66 0 0,-7-1-4 0 0,-1 0-16 0 0,0 0 1 0 0,-1 0 0 0 0,1 0-1 0 0,0 0 1 0 0,-1 0 0 0 0,1 0-1 0 0,0 0 1 0 0,-1 0 0 0 0,1 0-1 0 0,-1-1 1 0 0,1 1 0 0 0,0 0 0 0 0,-1 0-1 0 0,1-1 1 0 0,-1 1 0 0 0,1 0-1 0 0,-1-1 1 0 0,1 1 0 0 0,-1-1-1 0 0,1 1 1 0 0,-1-1 0 0 0,1 1-1 0 0,-1-1 1 0 0,1 1 0 0 0,-1-1 0 0 0,0 1-4 0 0,1-1 3 0 0,-1 1 1 0 0,1-1 0 0 0,-1 1-1 0 0,0-1 1 0 0,1 1 0 0 0,-1-1-1 0 0,1 1 1 0 0,-1-1 0 0 0,1 1-1 0 0,-1-1 1 0 0,1 1 0 0 0,-1 0 0 0 0,1-1-1 0 0,0 1 1 0 0,-1 0 0 0 0,1 0-1 0 0,0 0 1 0 0,-1-1 0 0 0,1 1-1 0 0,-1 0 1 0 0,1 0 0 0 0,0 0-1 0 0,-1 0 1 0 0,1 0 0 0 0,0 0 0 0 0,0 0-4 0 0,-1 0 4 0 0,1 0 0 0 0,0 0 0 0 0,-1 0 0 0 0,1 0 0 0 0,0 0 0 0 0,0 0 0 0 0,-1 0 0 0 0,1-1 0 0 0,0 1 0 0 0,-1 0 0 0 0,1 0 0 0 0,0-1 0 0 0,-1 1 0 0 0,1 0 1 0 0,-1-1-1 0 0,1 1 0 0 0,0-1 0 0 0,-1 1 0 0 0,1-1 0 0 0,-1 1 0 0 0,1-1 0 0 0,-1 1 0 0 0,0-1 0 0 0,1 1 0 0 0,-1-1-4 0 0,1 0 4 0 0,-1 1 0 0 0,0-1-1 0 0,1 1 1 0 0,-1 0 0 0 0,0-1 0 0 0,1 1 0 0 0,-1-1-1 0 0,0 1 1 0 0,1 0 0 0 0,-1-1 0 0 0,1 1-1 0 0,-1 0 1 0 0,1-1 0 0 0,-1 1 0 0 0,1 0-1 0 0,-1 0 1 0 0,1 0 0 0 0,-1-1 0 0 0,1 1-1 0 0,0 0 1 0 0,-1 0 0 0 0,1 0 0 0 0,-1 0 0 0 0,1 0-4 0 0,4-2 64 0 0,7-6-8 0 0,-11 7-52 0 0,0 1-1 0 0,0-1 1 0 0,0 1 0 0 0,0 0-1 0 0,0-1 1 0 0,-1 0 0 0 0,1 1 0 0 0,0-1-1 0 0,0 1 1 0 0,0-1 0 0 0,-1 0-1 0 0,1 0 1 0 0,0 1 0 0 0,-1-1-1 0 0,1 0 1 0 0,-1 0 0 0 0,1 0-1 0 0,-1 0 1 0 0,1 0 0 0 0,-1 0-1 0 0,0 0 1 0 0,1 0 0 0 0,-1 0-4 0 0,0-1 67 0 0,3-1-1 0 0,7-7-39 0 0,-6 3 64 0 0,-6 1-51 0 0,-9 0-24 0 0,10 5-3 0 0,-4-12 54 0 0,-6 1 15 0 0,8 9 0 0 0,0 2-37 0 0,-6 2-10 0 0,7-1-7 0 0,-14 0 83 0 0,-21 0 221 0 0,14 0-200 0 0,22 0-121 0 0,-1 0 0 0 0,0 1 0 0 0,1-1-1 0 0,-1 0 1 0 0,1 1 0 0 0,-1-1 0 0 0,1 1-1 0 0,-1-1 1 0 0,1 1 0 0 0,-1 0-1 0 0,1-1 1 0 0,-1 1 0 0 0,1 0 0 0 0,0 0-11 0 0,-7 4 49 0 0,-25 10 159 0 0,11-10-104 0 0,11 5 0 0 0,0-6-45 0 0,8-4-47 0 0,1 1 0 0 0,0-1 1 0 0,0 1-1 0 0,-1 0 0 0 0,1 0 0 0 0,0 0 1 0 0,0 0-1 0 0,0 0 0 0 0,0 0 0 0 0,0 0 1 0 0,0 1-1 0 0,-1 1-12 0 0,-8 7 63 0 0,6-5-26 0 0,0 0-1 0 0,0 1 0 0 0,0-1 0 0 0,0 2-36 0 0,-7 18 130 0 0,1-6-39 0 0,0-1 31 0 0,10-16-101 0 0,0 0 1 0 0,1 0 0 0 0,-1 0 0 0 0,0 0-1 0 0,1 0 1 0 0,-1 0 0 0 0,1 0 0 0 0,0 0-1 0 0,0 1-21 0 0,0 16 146 0 0,0 21 88 0 0,0-24-102 0 0,2-3-43 0 0,3-3-59 0 0,0-2-29 0 0,-3-4-1 0 0,-1-3 0 0 0,-1 0 0 0 0,0-1 0 0 0,0 1 0 0 0,1-1 0 0 0,-1 1 0 0 0,0 0 0 0 0,1-1 0 0 0,-1 1 0 0 0,1-1 0 0 0,-1 1 0 0 0,0-1 0 0 0,1 1 0 0 0,-1-1 0 0 0,1 0 0 0 0,0 1 0 0 0,-1-1 0 0 0,1 0 0 0 0,-1 1 0 0 0,1-1 0 0 0,-1 0 0 0 0,1 1 0 0 0,0-1 0 0 0,4 2 0 0 0,10 11 0 0 0,-14-12 0 0 0,1 0 0 0 0,-1 1 0 0 0,0-1 0 0 0,0 0 0 0 0,1 0 0 0 0,-1 0 0 0 0,0 0 0 0 0,1 0 0 0 0,-1 0 0 0 0,1-1 0 0 0,-1 1 0 0 0,1 0 0 0 0,0-1 0 0 0,-1 1 0 0 0,1-1 0 0 0,0 0 0 0 0,-1 1 0 0 0,1-1 0 0 0,0 0 0 0 0,0 0 0 0 0,1 0 0 0 0,-1 0 0 0 0,0 0 0 0 0,1 1 0 0 0,-1-1 0 0 0,0 1 0 0 0,0-1 0 0 0,1 1 0 0 0,-1 0 0 0 0,0 0 0 0 0,0 0 0 0 0,1 0 0 0 0,-1 0 0 0 0,0 1 0 0 0,1-1 0 0 0,-1 0 0 0 0,1-1 0 0 0,-1 1 0 0 0,1 0 0 0 0,-1-1 0 0 0,1 1 0 0 0,0-1 0 0 0,-1 0 0 0 0,1 0 0 0 0,0 0 0 0 0,12 0-1 0 0,-5 1-3 0 0,1-1 0 0 0,-1 0 0 0 0,1-1 0 0 0,5-1 4 0 0,1-3-58 0 0,1-2-38 0 0,10-2-109 0 0,-22 7 132 0 0,1 1 0 0 0,-1-1-1 0 0,1 1 1 0 0,0 0 0 0 0,3 1 73 0 0,-5 0-143 0 0,0-1 40 0 0,9-1-124 0 0,-9 0 102 0 0,1 0-75 0 0,0-1-110 0 0,-1 2-15 0 0,0-1-99 0 0,1-1-115 0 0,-3 2 222 0 0,0 0-34 0 0,-1 0-37 0 0,1 0-50 0 0,-1 0-46 0 0,1 0-40 0 0,1 0-148 0 0,-1-1-40 0 0,1 0-180 0 0,3-1-487 0 0</inkml:trace>
  <inkml:trace contextRef="#ctx0" brushRef="#br0" timeOffset="3031.25">5701 712 6768 0 0,'0'0'149'0'0,"-3"0"23"0"0,3 0-166 0 0,-1 0-1 0 0,1 0 0 0 0,0 0 1 0 0,-1 0-1 0 0,1 0 1 0 0,-1 0-1 0 0,1 0 0 0 0,0 0 1 0 0,-1 0-1 0 0,1 0 1 0 0,-1 0-1 0 0,1-1 0 0 0,0 1 1 0 0,-1 0-1 0 0,1 0 1 0 0,0 0-1 0 0,-1 0 0 0 0,1-1 1 0 0,-1 1-1 0 0,1 0 1 0 0,0 0-1 0 0,0-1 0 0 0,-1 1 1 0 0,1 0-1 0 0,0 0 1 0 0,-1-1-1 0 0,1 1 0 0 0,0 0 1 0 0,0-1-1 0 0,0 1 1 0 0,-1 0-1 0 0,1-1 0 0 0,0 1 1 0 0,0 0-1 0 0,0-1 1 0 0,0 1-1 0 0,0-1 0 0 0,0 1 1 0 0,0 0-1 0 0,0-1 1 0 0,-1 1-1 0 0,2-1 0 0 0,-1 1 1 0 0,0 0-1 0 0,0-1 1 0 0,0 1-1 0 0,0-1 0 0 0,0 1 1 0 0,0-1-6 0 0,0-7 78 0 0,-4 1-46 0 0,0 5-51 0 0,1 1 24 0 0,0-4 32 0 0,-2-5 36 0 0,0 4 91 0 0,-1 1 82 0 0,-1 2 76 0 0,0 2 70 0 0,2-1 268 0 0,1-2-542 0 0,-1 1 67 0 0,0 1 102 0 0,-5-1 225 0 0,-1 2 18 0 0,4 1-210 0 0,0 0-95 0 0,0 0-54 0 0,5 0-137 0 0,-16 0 260 0 0,-25 0 232 0 0,42 0-495 0 0,-1 0-1 0 0,0 0 1 0 0,1 1 0 0 0,-1-1-1 0 0,1 0 1 0 0,-1 1-1 0 0,1-1 1 0 0,-1 1-1 0 0,1-1 1 0 0,-1 1 0 0 0,1 0-1 0 0,-1 0 1 0 0,1 0-1 0 0,0 0-30 0 0,-7 4 147 0 0,-2-1 69 0 0,1 1-36 0 0,-2 1-5 0 0,4-4-133 0 0,1 1-32 0 0,1 7-10 0 0,-23 7 22 0 0,21-10 25 0 0,4-4-14 0 0,0 0-1 0 0,0 0 0 0 0,0 1 1 0 0,0-1-1 0 0,0 1 1 0 0,1 0-33 0 0,-3 6 86 0 0,4-8-68 0 0,0 0 0 0 0,0 0 0 0 0,0 0 0 0 0,0 0 0 0 0,-1 0 0 0 0,1 0 0 0 0,-1 0 0 0 0,1 0 0 0 0,-1 0-18 0 0,-2 3 32 0 0,0 0 1 0 0,0 1-1 0 0,0-1 1 0 0,1 1-1 0 0,0 0 1 0 0,0 1-33 0 0,0-2 21 0 0,0 9 26 0 0,2-1-32 0 0,0 3-13 0 0,-5-3 1 0 0,5-12 2 0 0,0 0-1 0 0,1 1 0 0 0,-1-1 1 0 0,0 0-1 0 0,1 1 0 0 0,-1-1 1 0 0,1 1-1 0 0,0-1 0 0 0,-1 1 1 0 0,1-1-1 0 0,0 1 0 0 0,0-1 1 0 0,0 1-5 0 0,-1 13 29 0 0,0-11-18 0 0,1 1 0 0 0,0-1 1 0 0,0 0-1 0 0,0 0 0 0 0,0 0 0 0 0,1 1 0 0 0,-1-1 0 0 0,1 0 0 0 0,1 3-11 0 0,2 1 12 0 0,9 15 36 0 0,0-6 33 0 0,-2-7-51 0 0,-5-6 73 0 0,3-5-76 0 0,-7 1-7 0 0,9 0 31 0 0,-8 1-35 0 0,1-1 0 0 0,-1 0-1 0 0,0 0 1 0 0,0 0 0 0 0,0 0 0 0 0,0-1 0 0 0,0 1 0 0 0,0-1 0 0 0,0 0 0 0 0,1 0-16 0 0,3-3 37 0 0,-6 3-29 0 0,1 0 0 0 0,-1 0 1 0 0,0 0-1 0 0,1 0 0 0 0,-1 1 0 0 0,1-1 0 0 0,-1 0 0 0 0,1 1 1 0 0,0 0-1 0 0,-1-1 0 0 0,1 1 0 0 0,-1 0 0 0 0,1 0 0 0 0,0 0 1 0 0,0 0-9 0 0,1 0 9 0 0,-1 0 1 0 0,1-1 0 0 0,-1 1 0 0 0,1 0 0 0 0,0-1 0 0 0,-1 0 0 0 0,0 1-1 0 0,1-1 1 0 0,-1 0 0 0 0,1 0 0 0 0,0-1-10 0 0,2-1 29 0 0,-1 0 1 0 0,1-1-1 0 0,-1 0 1 0 0,1 0 0 0 0,-1-1-30 0 0,0 2 23 0 0,-1 0 0 0 0,1 0 1 0 0,0 0-1 0 0,0 1 1 0 0,4-3-24 0 0,-5 4 13 0 0,0-1 0 0 0,1 0 1 0 0,-1 0-1 0 0,0 0 0 0 0,-1 0 1 0 0,1-1-1 0 0,0 1 0 0 0,-1-1 1 0 0,1 0-1 0 0,-1 0 1 0 0,1 0-14 0 0,3-8 38 0 0,-2 5-4 0 0,0 0 1 0 0,0 0-1 0 0,0 1 1 0 0,4-4-35 0 0,5-7 67 0 0,-3 1-47 0 0,-7 10-20 0 0,0 0 0 0 0,1 0 0 0 0,0 0 0 0 0,0 0 1 0 0,0 0-1 0 0,-2 4 0 0 0,-1 0 0 0 0,0 0 0 0 0,0 0 0 0 0,0 0 0 0 0,0 0 0 0 0,0-1 0 0 0,0 1 0 0 0,0 0 0 0 0,0-1 0 0 0,0 1 0 0 0,-1 0 0 0 0,1-1 0 0 0,-1 1 0 0 0,1-1 0 0 0,-1 1 0 0 0,1-1 0 0 0,-1 1 0 0 0,0-1 0 0 0,0 1 0 0 0,1-1 0 0 0,-1 1 0 0 0,0-1 0 0 0,-1 0 0 0 0,2-4 0 0 0,0 0 0 0 0,0 1 0 0 0,1-1 0 0 0,0 0 0 0 0,0 0 0 0 0,0 1 0 0 0,1-1 0 0 0,-1 1 0 0 0,4-4 0 0 0,0-4 0 0 0,-3-2 0 0 0,-3 3 12 0 0,0 12-12 0 0,0 0 1 0 0,0-1 0 0 0,0 1 0 0 0,-1 0 0 0 0,1 0 0 0 0,0 0-1 0 0,0 0 1 0 0,0 0 0 0 0,0 0 0 0 0,0 0 0 0 0,0 0 0 0 0,0 0-1 0 0,0 0 1 0 0,0-1 0 0 0,0 1 0 0 0,0 0 0 0 0,0 0 0 0 0,1 0 0 0 0,-1 0-1 0 0,0 0 1 0 0,0 0 0 0 0,0 0 0 0 0,0 0 0 0 0,0 0 0 0 0,0 0-1 0 0,0 0 1 0 0,0 0 0 0 0,0-1 0 0 0,0 1 0 0 0,0 0 0 0 0,0 0-1 0 0,0 0 1 0 0,0 0 0 0 0,0 0 0 0 0,0 0 0 0 0,0 0 0 0 0,1 0-1 0 0,-1 0 1 0 0,0 0 0 0 0,0 0 0 0 0,0 0 0 0 0,0 0 0 0 0,0 0 0 0 0,0 0-1 0 0,0 0 1 0 0,0 0 0 0 0,0 0 0 0 0,0 0 0 0 0,0 0 0 0 0,1 0-1 0 0,-1 0 1 0 0,0 0 0 0 0,0 0 0 0 0,0 0 0 0 0,0 0 0 0 0,0 0-1 0 0,0 0 1 0 0,10 0 23 0 0,-10 0-24 0 0,0 0 1 0 0,0 0 0 0 0,1 0 0 0 0,-1 0 0 0 0,0 0 0 0 0,0 0-1 0 0,0 0 1 0 0,0 0 0 0 0,0 0 0 0 0,0 0 0 0 0,0 0 0 0 0,0 0-1 0 0,0 0 1 0 0,0 0 0 0 0,0 0 0 0 0,1 0 0 0 0,-1 0 0 0 0,0 0 0 0 0,0 0-1 0 0,0 0 1 0 0,0 0 0 0 0,0 0 0 0 0,0 0 0 0 0,0 0 0 0 0,0 0-1 0 0,0 0 1 0 0,0 0 0 0 0,0 0 0 0 0,0 0 0 0 0,1 1 0 0 0,-1-1-1 0 0,0 0 1 0 0,0 0 0 0 0,0 0 0 0 0,0 0 0 0 0,0 0 0 0 0,0 0-1 0 0,0 0 1 0 0,0 0 0 0 0,0 0 0 0 0,0 0 0 0 0,0 0 0 0 0,0 0 0 0 0,0 1-1 0 0,0-1 1 0 0,0 0 0 0 0,0 0 0 0 0,0 0 0 0 0,0 0 0 0 0,0 0-1 0 0,0 0 1 0 0,0 0 0 0 0,0 0 0 0 0,0 0 0 0 0,0 0 0 0 0,0 1-1 0 0,0-1 1 0 0,0 1 4 0 0,0 1 1 0 0,1 0-1 0 0,-1-1 1 0 0,1 1 0 0 0,-1-1-1 0 0,1 1 1 0 0,-1-1 0 0 0,1 1-1 0 0,0-1 1 0 0,0 1 0 0 0,0-1-1 0 0,0 1 1 0 0,0-1 0 0 0,0 0-1 0 0,0 0 1 0 0,1 0 0 0 0,-1 1-6 0 0,12 15 75 0 0,-1 6-8 0 0,-8-16-55 0 0,-4-6-6 0 0,1 0 0 0 0,-1 1-1 0 0,0-1 1 0 0,1 0 0 0 0,-1 1-1 0 0,0-1 1 0 0,0 0 0 0 0,0 1 0 0 0,0-1-1 0 0,0 1-5 0 0,3 15 30 0 0,7 2 11 0 0,-8-16-35 0 0,0 0 1 0 0,0-1 0 0 0,0 1-1 0 0,0 0 1 0 0,-1 0-1 0 0,0 0 1 0 0,0 0-1 0 0,1 0 1 0 0,-2 0 0 0 0,1 1-1 0 0,0-1 1 0 0,-1 0-7 0 0,1 1 1 0 0,0 0 0 0 0,0 0 0 0 0,0 0 0 0 0,1 0 0 0 0,-1 0 0 0 0,1-1 0 0 0,0 1 0 0 0,0-1 0 0 0,0 1 0 0 0,1-1 0 0 0,0 1-1 0 0,4 7 10 0 0,1 1 37 0 0,3-1-38 0 0,0 1-12 0 0,-8-7 3 0 0,-3-4 0 0 0,0-1 0 0 0,0 1 0 0 0,1-1 0 0 0,-1 1 0 0 0,0 0 0 0 0,1-1 0 0 0,-1 1 0 0 0,0-1 0 0 0,1 1 0 0 0,-1-1 0 0 0,1 1 0 0 0,-1-1 0 0 0,1 1 0 0 0,-1-1 0 0 0,1 0 0 0 0,-1 1 0 0 0,1-1 0 0 0,-1 0 0 0 0,1 1 0 0 0,0-1 0 0 0,-1 0 0 0 0,1 0 0 0 0,4 3 0 0 0,10 9 0 0 0,-4 0-33 0 0,-9-11 14 0 0,0 1-65 0 0,-2-1-93 0 0,0-1-141 0 0,0 0 171 0 0,0 0-41 0 0,0 0-72 0 0,0 0 84 0 0,0 0-35 0 0,0 0-39 0 0,0 0-36 0 0,0 0-383 0 0,1 0 95 0 0,-1 0-50 0 0,2 0-731 0 0,2 0-574 0 0,4 0-1090 0 0</inkml:trace>
  <inkml:trace contextRef="#ctx0" brushRef="#br0" timeOffset="3400.91">6064 575 9584 0 0,'0'0'216'0'0,"0"0"32"0"0,0 3 12 0 0,-1 0-110 0 0,1-2-108 0 0,3 3 20 0 0,7 16-40 0 0,-4-8 8 0 0,-2-2 50 0 0,-2-4 8 0 0,0 0 0 0 0,-1 0 0 0 0,0 0 1 0 0,0 0-1 0 0,0 0 0 0 0,-1 0 1 0 0,0 5-89 0 0,2 1 277 0 0,2-4-50 0 0,2 5 5 0 0,-1 12 60 0 0,2-12-121 0 0,-3-4-16 0 0,-2 2 35 0 0,-2-4-73 0 0,0-5-80 0 0,-1 0 0 0 0,1 0 0 0 0,0 0 0 0 0,0 0 0 0 0,1 0 0 0 0,-1 0 0 0 0,0 0-1 0 0,1 0 1 0 0,-1 0 0 0 0,1 1-37 0 0,14 26 420 0 0,1 3 48 0 0,-6-20-258 0 0,-8-9-2 0 0,1-1-2 0 0,7 8-4 0 0,-8-7-2 0 0,-2-3 0 0 0,0 0 2 0 0,0 0 12 0 0,0 0 2 0 0,0 0 0 0 0,0 0 18 0 0,0 0 79 0 0,0 0 37 0 0,0-3 8 0 0,0-2-198 0 0,0-1-42 0 0,0-7 19 0 0,0 0-96 0 0,0-19-65 0 0,0 23 47 0 0,0-1 40 0 0,1 9-58 0 0,-1-1 0 0 0,0 0-1 0 0,0 1 1 0 0,0-1 0 0 0,1 1 0 0 0,-1-1 0 0 0,1 1 0 0 0,-1-1 0 0 0,1 1-1 0 0,0-1 1 0 0,0 1 0 0 0,-1-1 0 0 0,1 1 0 0 0,0 0-5 0 0,4-7 14 0 0,3-9 51 0 0,14-23-51 0 0,-4 19 2 0 0,-3 11 40 0 0,-5 5-11 0 0,-8 4-36 0 0,0 0 0 0 0,1 0 1 0 0,-1 0-1 0 0,0 0 1 0 0,0 0-1 0 0,0-1 1 0 0,0 1-1 0 0,-1-1 0 0 0,1 0-9 0 0,0 1 10 0 0,0-1 0 0 0,-1 1 0 0 0,1-1 0 0 0,0 1 0 0 0,0 0 0 0 0,0 0 0 0 0,0 0 0 0 0,0 0 1 0 0,0 0-1 0 0,1 1 0 0 0,-1-1 0 0 0,0 0 0 0 0,0 1 0 0 0,1 0-10 0 0,9-3 70 0 0,8-8 87 0 0,5 6 3 0 0,-12-1-63 0 0,-12 6-87 0 0,0-1 0 0 0,1 0 0 0 0,-1 0 0 0 0,1 1 0 0 0,-1-1 0 0 0,1 0 0 0 0,-1 1 0 0 0,1 0 0 0 0,-1-1 0 0 0,1 1 1 0 0,0 0-1 0 0,-1 0 0 0 0,1 0 0 0 0,0 0-10 0 0,6-1 25 0 0,-1 0 0 0 0,1 0 0 0 0,0-1 0 0 0,-1 0 0 0 0,8-3-25 0 0,-13 4 5 0 0,15-2 43 0 0,2 3-33 0 0,-9 1-14 0 0,-1-1-1 0 0,-7 0 0 0 0,0 0 0 0 0,0 0 0 0 0,0 0 0 0 0,0 0 0 0 0,0 0 0 0 0,0 0 0 0 0,0 0 0 0 0,-1-1 0 0 0,1 1 0 0 0,0-1 0 0 0,0 0 0 0 0,19-8-84 0 0,-9 7-73 0 0,-7 1 47 0 0,2 1-32 0 0,0 0-40 0 0,2 0-43 0 0,-4 0 21 0 0,0 0-108 0 0,0 0-96 0 0,-1 0-85 0 0,1 0-194 0 0,0 0-85 0 0,1 0-241 0 0,2 0-608 0 0,0 0-562 0 0,1 0-1231 0 0</inkml:trace>
  <inkml:trace contextRef="#ctx0" brushRef="#br0" timeOffset="3675.4">6835 606 12584 0 0,'0'0'281'0'0,"0"0"40"0"0,0 0 23 0 0,0 0-141 0 0,0 0-96 0 0,0 0-31 0 0,2 0-44 0 0,3 0-25 0 0,6 0 0 0 0,-5 3 53 0 0,-2 1 72 0 0,0 4 110 0 0,3-1-7 0 0,1-3 41 0 0,-2-1-51 0 0,-1 0 35 0 0,-2 3 23 0 0,1 0-79 0 0,-1 1-66 0 0,4 2 6 0 0,-4-5-75 0 0,0-1 0 0 0,0 1 0 0 0,-1 0 0 0 0,1-1 1 0 0,-1 1-1 0 0,1 2-69 0 0,8 14 217 0 0,16 23 21 0 0,-19-27-144 0 0,1-2 1 0 0,1 1-1 0 0,0-1 1 0 0,1-1-1 0 0,5 6-94 0 0,-9-12 47 0 0,-4-4-37 0 0,0 0 1 0 0,0 0 0 0 0,0 0 0 0 0,1 0-1 0 0,-1 0 1 0 0,1-1-11 0 0,6 3 41 0 0,-7-4-36 0 0,-1 0 0 0 0,0 0 0 0 0,0 0 0 0 0,0 0 1 0 0,0 1-1 0 0,0-1 0 0 0,0 1 0 0 0,0-1 0 0 0,0 1-5 0 0,25 16 66 0 0,-22-12-66 0 0,-5-6 0 0 0,0 1 0 0 0,0-1-1 0 0,0 1 1 0 0,1-1-1 0 0,-1 0 1 0 0,0 1-1 0 0,1-1 1 0 0,-1 0-1 0 0,0 1 1 0 0,1-1-1 0 0,-1 0 1 0 0,0 1 0 0 0,1-1-1 0 0,-1 0 1 0 0,1 0-1 0 0,-1 1 1 0 0,0-1-1 0 0,1 0 1 0 0,-1 0-1 0 0,1 0 1 0 0,-1 0-1 0 0,1 0 1 0 0,-1 1-1 0 0,1-1 1 0 0,-1 0 0 0 0,1 0-1 0 0,-1 0 1 0 0,1 0-1 0 0,-1 0 1 0 0,1-1-1 0 0,-1 1 1 0 0,1 0 0 0 0,6 0-37 0 0,-1 0-44 0 0,-4 0-57 0 0,-2 0-42 0 0,0 0-226 0 0,0 0 306 0 0,0 0 2 0 0,0 0-18 0 0,0 0-43 0 0,0 0-15 0 0,0 0-43 0 0,0 0-50 0 0,0 0-56 0 0,0 0-60 0 0,0 0-57 0 0,0 0-49 0 0,0 0-44 0 0,0 0-155 0 0,0 0-44 0 0,0 0-187 0 0,0 0-506 0 0</inkml:trace>
  <inkml:trace contextRef="#ctx0" brushRef="#br0" timeOffset="4027.25">7379 530 9856 0 0,'0'0'289'0'0,"0"0"-8"0"0,0 3-123 0 0,0 0-90 0 0,-1 0 52 0 0,-6 10 650 0 0,5-10-627 0 0,0-1-115 0 0,1-1-37 0 0,0 0 199 0 0,0 1-45 0 0,0 1 35 0 0,1 1-99 0 0,0 1-60 0 0,1-4 7 0 0,-1 0 36 0 0,-2 10 134 0 0,-4 1 24 0 0,0 0-10 0 0,5-1-32 0 0,1-4-84 0 0,0-5-70 0 0,0 0 1 0 0,0 0-1 0 0,0 0 0 0 0,0 0 0 0 0,0 0 1 0 0,0 0-1 0 0,-1 0 0 0 0,1 0 0 0 0,-1 0 1 0 0,0 1-27 0 0,-4 5 75 0 0,-1 4 59 0 0,5 1-2 0 0,1 20 201 0 0,0 52 550 0 0,-3-57-635 0 0,-2-1-46 0 0,2-17-103 0 0,1 0 0 0 0,1 0 0 0 0,-1 9-99 0 0,3 1 140 0 0,-1 4-27 0 0,-3 7-26 0 0,-3-9-33 0 0,5-16-37 0 0,-1 0 0 0 0,1 0 0 0 0,0 0 0 0 0,0 0 0 0 0,0 0 0 0 0,1 2-17 0 0,1 8 30 0 0,-1 18 54 0 0,-3-11 20 0 0,-2-8-26 0 0,3-8-38 0 0,1-1 0 0 0,-1 0 0 0 0,1 1 0 0 0,0-1 0 0 0,0 1-1 0 0,1-1-39 0 0,0 9 78 0 0,1-8-31 0 0,-1 1 0 0 0,0-1 0 0 0,-1 0 0 0 0,0 1-1 0 0,0 1-46 0 0,-4 6 77 0 0,3-8-39 0 0,0-1 0 0 0,1 0 0 0 0,0 1 0 0 0,0-1 0 0 0,0 1-1 0 0,1-1-37 0 0,0 43 283 0 0,0 23 258 0 0,0-64-475 0 0,-1-1-1 0 0,0 0 0 0 0,-1 1 1 0 0,1-1-1 0 0,-2 1-65 0 0,1 0 55 0 0,1-1-1 0 0,-1 0 1 0 0,1 1 0 0 0,0-1-1 0 0,1 2-54 0 0,0 1 53 0 0,0 36 286 0 0,0-36-303 0 0,0-1-34 0 0,0-7 3 0 0,0 0 0 0 0,-1 0 0 0 0,1-1 0 0 0,0 1 0 0 0,-1 0 0 0 0,1-1 1 0 0,-1 1-1 0 0,1-1 0 0 0,-1 1 0 0 0,0 0 0 0 0,0-1 0 0 0,0 1 0 0 0,0-1-5 0 0,-5 11 52 0 0,5-1 38 0 0,1-2-32 0 0,0 14 207 0 0,0-17-224 0 0,0-1-52 0 0,0-3-73 0 0,0-2-5 0 0,0 0-17 0 0,0 0-98 0 0,0 0-41 0 0,0 0 116 0 0,0 0 47 0 0,0 0-33 0 0,0 0-13 0 0,0 0-34 0 0,0 0-38 0 0,0 0-44 0 0,0 0-47 0 0,0 0-44 0 0,0 0-41 0 0,0 0-36 0 0,0 0-267 0 0,0 0-62 0 0,0 0-47 0 0,0 0-35 0 0,0 0-1475 0 0,0 0-1305 0 0</inkml:trace>
  <inkml:trace contextRef="#ctx0" brushRef="#br0" timeOffset="566.89">3130 167 9960 0 0,'0'0'222'0'0,"0"0"30"0"0,0 0 20 0 0,0 0-24 0 0,0 1-184 0 0,0 1-37 0 0,0 2-30 0 0,-2 0 35 0 0,-3 0 119 0 0,1 0 30 0 0,0 5 143 0 0,2-4 50 0 0,-8 5-20 0 0,7-7-129 0 0,2 1-102 0 0,1-1-66 0 0,1 2-37 0 0,-1-2 47 0 0,0 3 27 0 0,1-5-66 0 0,-1 1 0 0 0,0 0 1 0 0,0-1-1 0 0,0 1 0 0 0,0-1 0 0 0,0 1 0 0 0,-1 0 0 0 0,1-1 1 0 0,0 1-1 0 0,-1-1 0 0 0,1 1 0 0 0,-1 0-28 0 0,-3 2 105 0 0,3-4-90 0 0,0 1-1 0 0,1-1 0 0 0,-1 1 0 0 0,0-1 0 0 0,1 1 0 0 0,-1 0 0 0 0,0-1 0 0 0,1 1 0 0 0,-1 0 0 0 0,1-1 0 0 0,-1 1 0 0 0,1 0 0 0 0,0 0 0 0 0,-1-1 0 0 0,1 1 0 0 0,0 0 0 0 0,-1 0 0 0 0,1 0 1 0 0,0 0-1 0 0,0-1 0 0 0,0 1 0 0 0,0 0 0 0 0,0 0 0 0 0,0 0 0 0 0,0 0 0 0 0,0 0 0 0 0,0 0 0 0 0,0-1 0 0 0,0 1 0 0 0,0 0 0 0 0,1 0 0 0 0,-1 0 0 0 0,0 0 0 0 0,1-1 0 0 0,-1 1 1 0 0,1 0-1 0 0,0 0-14 0 0,3 7 100 0 0,2 2 44 0 0,-4 2 45 0 0,-2 12 179 0 0,-1 1 9 0 0,1-8-155 0 0,1-4-75 0 0,2-1-46 0 0,2 3 29 0 0,1 2 48 0 0,-5-1 40 0 0,1-1-70 0 0,5 8 119 0 0,-2-3-47 0 0,-4-7-102 0 0,1 1 68 0 0,3-5-46 0 0,1 3-11 0 0,-1 13 72 0 0,0-10-65 0 0,-3-12-108 0 0,-1 0 0 0 0,0 0 1 0 0,0 0-1 0 0,0 1 1 0 0,-1-1-1 0 0,1 0 0 0 0,-1 1 1 0 0,1-1-1 0 0,-1 1-28 0 0,0 3 50 0 0,1 1-1 0 0,0-1 1 0 0,1 1 0 0 0,0-1-1 0 0,0 0 1 0 0,0 1-50 0 0,5 16 111 0 0,-1-9-46 0 0,-5-13-52 0 0,0 1 0 0 0,0 0 0 0 0,0 0 0 0 0,0 0 0 0 0,0 0 0 0 0,-1 0 0 0 0,0 0 0 0 0,1 0 0 0 0,-1 1-13 0 0,0-2 4 0 0,0 1-1 0 0,0-1 1 0 0,0 0 0 0 0,1 0 0 0 0,-1 1-1 0 0,1-1 1 0 0,-1 0 0 0 0,1 0 0 0 0,0 1 0 0 0,0-1-1 0 0,0 0 1 0 0,0 0-4 0 0,0 1 4 0 0,1-1 0 0 0,-1 0 0 0 0,0 1 0 0 0,-1-1 0 0 0,1 1 0 0 0,0-1 0 0 0,-1 1 0 0 0,1 0 0 0 0,-1-1 0 0 0,0 1 0 0 0,0 0 0 0 0,0 0-4 0 0,1 3 8 0 0,0 0 1 0 0,0 0-1 0 0,1 0 1 0 0,-1-1-1 0 0,1 1 0 0 0,1 0 1 0 0,-1-1-1 0 0,1 1 1 0 0,2 2-9 0 0,2 5 37 0 0,-7-11-35 0 0,1 0-1 0 0,-1 0 0 0 0,1 0 0 0 0,-1 0 1 0 0,0 0-1 0 0,0 0 0 0 0,0 0 0 0 0,0 0 0 0 0,0 0 1 0 0,0 0-2 0 0,0 0 0 0 0,-1-1 1 0 0,1 0 0 0 0,0 0-1 0 0,0 1 1 0 0,0-1 0 0 0,0 0-1 0 0,0 0 1 0 0,0 0 0 0 0,1 1-1 0 0,-1-1 1 0 0,0 0-1 0 0,1 0 1 0 0,-1 0 0 0 0,1 1-1 0 0,-1-1 1 0 0,1 0-1 0 0,5 3 29 0 0,-6-4-29 0 0,1 0 1 0 0,-1 1 0 0 0,1-1 0 0 0,-1 0 0 0 0,1 0-1 0 0,-1 1 1 0 0,0-1 0 0 0,1 0 0 0 0,-1 1-1 0 0,0-1 1 0 0,1 0 0 0 0,-1 1 0 0 0,0-1-1 0 0,0 1 1 0 0,1-1 0 0 0,-1 1 0 0 0,0-1 0 0 0,0 0-1 0 0,0 1 1 0 0,0-1 0 0 0,1 1 0 0 0,-1-1-1 0 0,0 1 1 0 0,0-1 0 0 0,0 1 0 0 0,0-1 0 0 0,0 1-1 0 0,0-1 1 0 0,0 1 0 0 0,0-1 0 0 0,0 1-1 0 0,-1-1 0 0 0,1 1 0 0 0,0 0 0 0 0,0 0 0 0 0,0 0 0 0 0,0 0 0 0 0,0-1 0 0 0,0 1 0 0 0,1 0 0 0 0,-1 0 0 0 0,0 0 0 0 0,0-1 0 0 0,0 1 0 0 0,1 0 0 0 0,-1 0 0 0 0,1 0 0 0 0,9 4 0 0 0,-10-5-168 0 0,1 1 74 0 0,-1-1 62 0 0,0 1 50 0 0,1-1 63 0 0,-1 2 287 0 0,0-1-250 0 0,0 0-84 0 0,0-1-101 0 0,0 1-16 0 0,0-1-38 0 0,0 1-43 0 0,0-1-47 0 0,0 1-51 0 0,0 0-55 0 0,0-1-59 0 0,0 1-63 0 0,0-1 81 0 0,0 1-36 0 0,0-1-38 0 0,0 1-39 0 0,0-1-310 0 0</inkml:trace>
  <inkml:trace contextRef="#ctx0" brushRef="#br0" timeOffset="1187.57">3040 288 9152 0 0,'0'0'208'0'0,"0"0"33"0"0,0 0 14 0 0,0-2-42 0 0,1-5-169 0 0,4 3-37 0 0,1 0-15 0 0,1-7-11 0 0,-2 1 40 0 0,1 5 57 0 0,10-2 368 0 0,6-3 305 0 0,0 0-31 0 0,-6 2-324 0 0,1-2-101 0 0,8 5-9 0 0,-4-5-14 0 0,4 5-41 0 0,-5-5-20 0 0,5 5-3 0 0,-10-1-68 0 0,-12 5-110 0 0,0 0-1 0 0,0 0 1 0 0,0 0 0 0 0,1 0 0 0 0,-1 0-1 0 0,0 1 1 0 0,1-1 0 0 0,-1 1 0 0 0,1 0-30 0 0,21-1 164 0 0,15 1 98 0 0,-14 4-122 0 0,4 5-99 0 0,15 9-48 0 0,-14-6 7 0 0,-27-11 0 0 0,0 0 0 0 0,1 0 0 0 0,-1 1 0 0 0,0-1 0 0 0,0 1 0 0 0,0 0 0 0 0,0 0 0 0 0,-1 0 0 0 0,1 1 0 0 0,-1 0 0 0 0,1-1 0 0 0,-1 1 0 0 0,0 0 0 0 0,0 1 0 0 0,1 0 0 0 0,5 17 20 0 0,0 1 13 0 0,-5-14-24 0 0,-3-7-5 0 0,0 0-1 0 0,0 1 1 0 0,0-1 0 0 0,0 0-1 0 0,-1 1 1 0 0,1-1 0 0 0,-1 1-1 0 0,1 0 1 0 0,-1-1 0 0 0,1 1-1 0 0,-1-1 1 0 0,0 1 0 0 0,0 0-1 0 0,0-1 1 0 0,0 2-4 0 0,1 7 4 0 0,0-6 6 0 0,-1 1 0 0 0,0-1 1 0 0,0 1-1 0 0,0 0 0 0 0,0-1 0 0 0,-1 1 0 0 0,0-1 1 0 0,1 1-1 0 0,-2 2-10 0 0,-8 10 53 0 0,5 9-13 0 0,-6-6 90 0 0,8-8-62 0 0,3-10-53 0 0,0 1 0 0 0,-1-1 0 0 0,1 0 0 0 0,-1 0-1 0 0,0 0 1 0 0,0 0 0 0 0,0 0 0 0 0,0 0 0 0 0,0 0-1 0 0,0 0 1 0 0,-1 0 0 0 0,1 0 0 0 0,0 0 0 0 0,-1 0-15 0 0,-9 8 90 0 0,0 2-53 0 0,0-2-56 0 0,8-8-7 0 0,-1 1 0 0 0,0-1 1 0 0,0 0-1 0 0,1 0 0 0 0,-1 0 0 0 0,-4 0 26 0 0,-15 12-65 0 0,3-2 49 0 0,-18 7 17 0 0,-15 7 62 0 0,23-21-63 0 0,17 5 10 0 0,11-7 22 0 0,2-6-64 0 0,0 3 31 0 0,0-1 0 0 0,0 1 0 0 0,0-1-1 0 0,0 1 1 0 0,0 0 0 0 0,0-1 0 0 0,0 1 0 0 0,0-1-1 0 0,0 1 1 0 0,0 0 0 0 0,0-1 0 0 0,0 1 0 0 0,0-1-1 0 0,1 1 1 0 0,-1 0 0 0 0,0-1 0 0 0,0 1 0 0 0,0-1-1 0 0,1 1 1 0 0,-1 0 0 0 0,0-1 0 0 0,0 1-1 0 0,1 0 1 0 0,-1 0 0 0 0,0-1 0 0 0,1 1 0 0 0,-1 0-1 0 0,0 0 1 0 0,1-1 0 0 0,-1 1 0 0 0,0 0 0 0 0,1 0-1 0 0,-1 0 1 0 0,1 0 0 0 0,-1-1 0 0 0,0 1 0 0 0,1 0-1 0 0,-1 0 1 0 0,1 0 0 0 0,-1 0 0 0 0,1 0 0 0 0,-1 0-1 0 0,0 0 1 0 0,1 0 0 0 0,-1 0 0 0 0,1 0 0 0 0,-1 1 1 0 0,2-1-1 0 0,0 0 0 0 0,-1 0 1 0 0,1-1-1 0 0,0 1 0 0 0,0 0 1 0 0,-1-1-1 0 0,1 1 0 0 0,0-1 1 0 0,0 0 0 0 0,6-4 23 0 0,-7 4-16 0 0,1 0-1 0 0,-1 1 1 0 0,0-1-1 0 0,1 0 0 0 0,-1 0 1 0 0,1 1-1 0 0,-1-1 1 0 0,1 1-1 0 0,-1-1 0 0 0,1 1 1 0 0,-1 0-1 0 0,1 0 0 0 0,0-1 1 0 0,-1 1-7 0 0,29 0 114 0 0,17-1 100 0 0,-18 5-113 0 0,-13 0-64 0 0,-10-2-23 0 0,0 0 0 0 0,1 0 1 0 0,-1-1-1 0 0,1 0 0 0 0,-1-1 1 0 0,1 1-15 0 0,29 2 40 0 0,-1 6 58 0 0,-16-4-35 0 0,-16-4-52 0 0,0 0 0 0 0,0 1 0 0 0,0-1 0 0 0,0 0-1 0 0,0 1 1 0 0,0 0 0 0 0,0 0-11 0 0,0 1 20 0 0,1-1 1 0 0,0 0-1 0 0,-1 0 0 0 0,1 0 0 0 0,2 0-20 0 0,14 3 59 0 0,-16-4-53 0 0,1 0 1 0 0,-1 0-1 0 0,1 1 1 0 0,-1-1-1 0 0,0 1 1 0 0,0 0-1 0 0,2 1-6 0 0,8 7 46 0 0,15 8 4 0 0,-14-8 65 0 0,-13-8-110 0 0,0 0 0 0 0,0 0 1 0 0,0 1-1 0 0,0-1 0 0 0,-1 0 0 0 0,1 1 1 0 0,-1-1-1 0 0,0 1 0 0 0,0-1 0 0 0,1 2-5 0 0,2 7 68 0 0,1-4-32 0 0,-4-5-26 0 0,0-1 0 0 0,0 0 0 0 0,0 1 0 0 0,-1-1 0 0 0,1 1-1 0 0,0-1 1 0 0,-1 1 0 0 0,1-1 0 0 0,-1 1 0 0 0,0-1 0 0 0,1 1 0 0 0,-1-1 0 0 0,0 1 0 0 0,0 0-10 0 0,0 4 47 0 0,0-4-33 0 0,1-1 1 0 0,-1 1 0 0 0,0-1-1 0 0,0 1 1 0 0,0 0 0 0 0,-1-1-1 0 0,1 1 1 0 0,0-1 0 0 0,0 1-1 0 0,-1-1 1 0 0,1 1-1 0 0,-2 1-14 0 0,-8 2 110 0 0,-3 18 50 0 0,11-19-134 0 0,-2 7 36 0 0,4-10-56 0 0,-1 0-1 0 0,1 0 1 0 0,-1 0-1 0 0,1 0 1 0 0,-1 0-1 0 0,1 0 1 0 0,-1 0 0 0 0,1 0-1 0 0,-1 0 1 0 0,0 0-1 0 0,1 0 1 0 0,-1 0-1 0 0,0-1 1 0 0,0 1-1 0 0,0 0 1 0 0,0-1-1 0 0,0 1 1 0 0,0 0-6 0 0,-36 19 84 0 0,16-7-60 0 0,-5 0 37 0 0,-12-1-43 0 0,11-4 29 0 0,7 2-35 0 0,-8-5-12 0 0,14-2 0 0 0,5 0 0 0 0,1-1 0 0 0,-1 0 0 0 0,0-1 0 0 0,0 0 0 0 0,0-1 0 0 0,-2 0 0 0 0,-28 0-3 0 0,-23 0-79 0 0,61 0 71 0 0,-1 0 0 0 0,0 0 1 0 0,1 0-1 0 0,-1 0 0 0 0,0 0 0 0 0,1-1 0 0 0,-1 1 1 0 0,1-1-1 0 0,-1 1 0 0 0,1-1 0 0 0,-1 0 0 0 0,1 1 0 0 0,-1-1 1 0 0,1 0-1 0 0,-1-1 11 0 0,-6-2-49 0 0,-14-6-107 0 0,9 4 33 0 0,3 2-24 0 0,7 2 70 0 0,1 0 39 0 0,-3-6 9 0 0,4 5-28 0 0,-1 0-51 0 0,1 0-78 0 0,-1 1-101 0 0,1 0 99 0 0,0 1-33 0 0,0 0-112 0 0,0 1-61 0 0,0-1-54 0 0,-1 1-48 0 0,1-1-40 0 0,0 1-33 0 0,-2-2-645 0 0,1-2-846 0 0,2-4-1168 0 0</inkml:trace>
  <inkml:trace contextRef="#ctx0" brushRef="#br0" timeOffset="1482.43">3977 606 9136 0 0,'0'0'266'0'0,"0"0"1"0"0,3 2-124 0 0,-1 1-95 0 0,1 0 57 0 0,9 9 399 0 0,-7-8-331 0 0,-3-2-115 0 0,-1-1-46 0 0,-1 0 26 0 0,6 5 228 0 0,-2-2-110 0 0,0 1-69 0 0,-1 6 22 0 0,-3-5-13 0 0,2 5 40 0 0,4 1 16 0 0,0 0 18 0 0,-4-1-3 0 0,-1-1 7 0 0,5 2 22 0 0,0 0 2 0 0,-4-1-22 0 0,-2-10-149 0 0,0 1-1 0 0,0-1 1 0 0,0 1-1 0 0,1-1 1 0 0,-1 1 0 0 0,0-1-1 0 0,1 1 1 0 0,-1-1-1 0 0,1 1 1 0 0,0-1-1 0 0,-1 0 1 0 0,1 1 0 0 0,0-1-27 0 0,5 12 173 0 0,-5 3-11 0 0,0-3-21 0 0,2 0 61 0 0,2-5-119 0 0,1 4 12 0 0,-4 1 62 0 0,-2 0-84 0 0,0-12-72 0 0,0-1 0 0 0,0 1 0 0 0,0 0 0 0 0,0 0 0 0 0,0 0 0 0 0,0 0 0 0 0,0-1 0 0 0,0 1 0 0 0,0 0 0 0 0,1 0 0 0 0,-1 0 0 0 0,0-1 1 0 0,1 1-1 0 0,-1 0-1 0 0,4 1-30 0 0,-1-1-76 0 0,-1-1-81 0 0,-1 0 51 0 0,0 0-35 0 0,-1 0-36 0 0,1 0-35 0 0,-1 0-334 0 0,1 0 74 0 0,-1 0-47 0 0,0 0-655 0 0,0 0-521 0 0,0 0-992 0 0</inkml:trace>
  <inkml:trace contextRef="#ctx0" brushRef="#br0" timeOffset="2019.46">4022 515 11552 0 0,'0'0'334'0'0,"0"-3"5"0"0,0-7-182 0 0,0 8 41 0 0,0 2 39 0 0,0 0 10 0 0</inkml:trace>
  <inkml:trace contextRef="#ctx0" brushRef="#br0" timeOffset="-2680">31 137 8352 0 0,'0'0'190'0'0,"0"0"28"0"0,0 0 7 0 0,0 0-78 0 0,0 0-21 0 0,0 0 37 0 0,0 0 129 0 0,0 0 243 0 0,0 0 10 0 0,0 0-17 0 0,0 0-93 0 0,0 0-41 0 0,0 0-8 0 0,0 0-10 0 0,0 0-35 0 0,0 2-18 0 0,0 24 311 0 0,0-24-340 0 0,0 1-8 0 0,0 22 262 0 0,0-25-544 0 0,0 0 0 0 0,0 0-1 0 0,0 0 1 0 0,0 0 0 0 0,0 0 0 0 0,0 0-1 0 0,0 1 1 0 0,0-1 0 0 0,0 0-1 0 0,0 0 1 0 0,0 0 0 0 0,0 0 0 0 0,0 0-1 0 0,0 0 1 0 0,0 0 0 0 0,0 0-1 0 0,0 0 1 0 0,0 0 0 0 0,0 0 0 0 0,0 1-1 0 0,0-1 1 0 0,0 0 0 0 0,0 0-1 0 0,0 0 1 0 0,0 0 0 0 0,0 0 0 0 0,0 0-1 0 0,0 0 1 0 0,0 0 0 0 0,0 0 0 0 0,0 0-1 0 0,-1 0 1 0 0,1 0 0 0 0,0 0-1 0 0,0 0 1 0 0,0 0 0 0 0,0 1 0 0 0,0-1-1 0 0,0 0 1 0 0,0 0 0 0 0,0 0-1 0 0,0 0 1 0 0,0 0 0 0 0,0 0 0 0 0,-1 0-1 0 0,1 0 1 0 0,0 0 0 0 0,0 0-1 0 0,0 0 1 0 0,0 0 0 0 0,0 0 0 0 0,0 0-1 0 0,0 0 1 0 0,0 0 0 0 0,0 0-1 0 0,0 0 1 0 0,-1-1-4 0 0,-5 3 117 0 0,1 3 9 0 0,4 5 29 0 0,1-2 13 0 0,0-2-12 0 0,2-4 4 0 0,6 8-63 0 0,-5 3 99 0 0,-1 2 82 0 0,-2 4 63 0 0,0-15-267 0 0,0-3-57 0 0,0 1-1 0 0,1-1 0 0 0,-1 1 1 0 0,0-1-1 0 0,1 1 1 0 0,-1-1-1 0 0,1 1 0 0 0,0-1 1 0 0,-1 1-1 0 0,1-1 1 0 0,0 0-1 0 0,0 1-16 0 0,0-1 17 0 0,0 1-1 0 0,0-1 1 0 0,0 1 0 0 0,0 0 0 0 0,-1 0-1 0 0,1-1 1 0 0,0 1 0 0 0,-1 0-1 0 0,0 0 1 0 0,1 0 0 0 0,-1 0-1 0 0,0 1-16 0 0,0 3 59 0 0,0-4-42 0 0,0 0 1 0 0,-1 1-1 0 0,2-1 0 0 0,-1 0 0 0 0,0 0 0 0 0,0 0 1 0 0,1 0-1 0 0,-1 0 0 0 0,1 0 0 0 0,0 1-17 0 0,0 0 20 0 0,1 0-1 0 0,0 1 1 0 0,-1-1 0 0 0,0 0 0 0 0,1 1-1 0 0,-2 0 1 0 0,1-1 0 0 0,0 1-1 0 0,0 3-19 0 0,-1 18 107 0 0,0-17-80 0 0,-1-5-22 0 0,1 0 1 0 0,0 0-1 0 0,0-1 0 0 0,0 1 0 0 0,0 0 0 0 0,0 0 0 0 0,1 0 1 0 0,-1 0-1 0 0,1-1 0 0 0,0 1 0 0 0,0 1-5 0 0,5 8 46 0 0,-5-9-41 0 0,0 0 0 0 0,0 0 1 0 0,0 0-1 0 0,-1 0 0 0 0,1 0 1 0 0,-1-1-1 0 0,1 4-5 0 0,-1 19 81 0 0,0-16-53 0 0,-1-6-17 0 0,1 1-1 0 0,0-1 1 0 0,0 1-1 0 0,0-1 1 0 0,1 1-1 0 0,-1-1 1 0 0,1 1-1 0 0,-1-1 1 0 0,2 2-11 0 0,0 2-3 0 0,5 16 73 0 0,-4-9 14 0 0,-3 2 38 0 0,0 40 103 0 0,2-40-132 0 0,4 1-17 0 0,-1-2-21 0 0,-3-5 12 0 0,-1 1 0 0 0,-1-1-1 0 0,1 1 1 0 0,-2 5-67 0 0,1-1 52 0 0,0 33 137 0 0,0-5-97 0 0,1-30-42 0 0,6 0-18 0 0,-6-12-26 0 0,-1 0 0 0 0,1 1 0 0 0,0-1 0 0 0,0 0 0 0 0,-1 1 0 0 0,1-1 0 0 0,-1 1 0 0 0,1-1 0 0 0,-1 1 0 0 0,0 0 0 0 0,0-1 0 0 0,1 1 0 0 0,-1 0-6 0 0,0 4 13 0 0,0 0-1 0 0,0 13 75 0 0,0-7-19 0 0,0 3-29 0 0,0-12 14 0 0,0-3 11 0 0,0 0-24 0 0,0 0-66 0 0,0 0-64 0 0,0 0-39 0 0,0 0-128 0 0,0 0-217 0 0,0 0 265 0 0,0 0-38 0 0,0 0-80 0 0,0 0 110 0 0,0 0-43 0 0,0 0-44 0 0,0 0-44 0 0,0 0-39 0 0,0 0-36 0 0,0 0-270 0 0,0 0-58 0 0,0 0-47 0 0,0 0-33 0 0,0 0-1485 0 0,0 0-1308 0 0</inkml:trace>
  <inkml:trace contextRef="#ctx0" brushRef="#br0" timeOffset="-2219.33">1 288 8352 0 0,'0'0'190'0'0,"0"0"28"0"0,0 0 7 0 0,2 0-33 0 0,11-2-153 0 0,-4-5-15 0 0,-3 1 62 0 0,-6 6-80 0 0,8-6 213 0 0,0 2 117 0 0,-1 0 34 0 0,-2 0 71 0 0,0-6 358 0 0,7 5-27 0 0,-2 0-396 0 0,0-2-95 0 0,0 1-53 0 0,3-1 72 0 0,-3 4-28 0 0,-3 1-69 0 0,0-1-30 0 0,2 1 1 0 0,-1 0-22 0 0,0-1-17 0 0,-1 1 20 0 0,3-1 57 0 0,43-13 455 0 0,-28 11-412 0 0,3 0-57 0 0,-15 4-147 0 0,-1 0-42 0 0,-5 1 12 0 0,1-1 0 0 0,-1 0 0 0 0,0 0 0 0 0,0 0 0 0 0,5-2-21 0 0,-5 1 6 0 0,0 0 1 0 0,0 0-1 0 0,1 1 1 0 0,-1 1 0 0 0,4-1-7 0 0,6 2 0 0 0,-8-1 0 0 0,-1 0 0 0 0,1 0 0 0 0,0 0 0 0 0,-1-1 0 0 0,6-1 0 0 0,-1-2-2 0 0,-4 2-2 0 0,0-1 1 0 0,0 2 0 0 0,0-1 0 0 0,0 2-1 0 0,0-1 1 0 0,2 1 3 0 0,23 0-154 0 0,-21 0 57 0 0,0 0-54 0 0,-2 0-31 0 0,0 0-61 0 0,0 0-73 0 0,-1 0-83 0 0,-5 0 121 0 0,-3 0 144 0 0,0 0-34 0 0,0 0-5 0 0,-1 0-35 0 0,1 0-40 0 0,-1 0-45 0 0,1 0-48 0 0,-1 0-45 0 0,1 0-41 0 0,-1 0-34 0 0,1 0-132 0 0,0 0-34 0 0,3 0-1376 0 0</inkml:trace>
  <inkml:trace contextRef="#ctx0" brushRef="#br0" timeOffset="-1840.16">137 681 7136 0 0,'0'0'165'0'0,"0"0"22"0"0,0 0 6 0 0,0 0-55 0 0,0 0 13 0 0,0 0 77 0 0,0 0 216 0 0,0 0 396 0 0,0 0 31 0 0,0 0-20 0 0,2 0-117 0 0,8 0-50 0 0,-9 0-672 0 0,-1 0 0 0 0,0 0 0 0 0,0 0 0 0 0,0 0-1 0 0,0 0 1 0 0,0 0 0 0 0,0 0 0 0 0,0 0 0 0 0,0 0-1 0 0,0 0 1 0 0,0 0 0 0 0,0 0 0 0 0,1 0 0 0 0,-1 0-1 0 0,0 0 1 0 0,0 0 0 0 0,0 0 0 0 0,0 0 0 0 0,0 0 0 0 0,0 0-1 0 0,0 0 1 0 0,0 0 0 0 0,0 0 0 0 0,0 0 0 0 0,0 0-1 0 0,0 0 1 0 0,1 0 0 0 0,-1 0 0 0 0,0 0 0 0 0,0 0-1 0 0,0 0 1 0 0,0 0 0 0 0,0 0 0 0 0,0 0 0 0 0,0 0 0 0 0,0-1-1 0 0,0 1 1 0 0,0 0 0 0 0,0 0 0 0 0,0 0 0 0 0,0 0-1 0 0,0 0 1 0 0,0 0 0 0 0,0 0 0 0 0,0 0 0 0 0,0 0-1 0 0,0 0 1 0 0,0 0 0 0 0,0-1 0 0 0,0 1 0 0 0,0 0 0 0 0,0 0-1 0 0,0 0 1 0 0,0 0 0 0 0,0 0 0 0 0,0 0 0 0 0,0 0-12 0 0,2-8 443 0 0,3 4-40 0 0,11 3 324 0 0,-11 1-550 0 0,0-2 345 0 0,3-5-210 0 0,6 3 51 0 0,4 2 4 0 0,-3 2-50 0 0,-7 0-151 0 0,-3 0-123 0 0,-2 1-36 0 0,0-1 0 0 0,0 0 0 0 0,0 1 0 0 0,0-1 0 0 0,0-1 0 0 0,-1 1 0 0 0,1 0 0 0 0,0-1 0 0 0,0 0 0 0 0,0 1 0 0 0,0-1-7 0 0,2-2 18 0 0,12-5 26 0 0,9 6-40 0 0,-16 2-70 0 0,1 0 50 0 0,24 0 118 0 0,-20 0-86 0 0,1 0-83 0 0,-8 0-13 0 0,0 0-39 0 0,4 0-129 0 0,0 0-108 0 0,-6 0 132 0 0,0 0-34 0 0,0 0-35 0 0,0 0-37 0 0,-4 0-47 0 0,1 0-55 0 0,0 0-51 0 0,-1 0-44 0 0,2 0-154 0 0,-1 0-43 0 0,1 0-187 0 0,3 0-502 0 0</inkml:trace>
  <inkml:trace contextRef="#ctx0" brushRef="#br0" timeOffset="-973.3">817 712 5584 0 0,'0'0'165'0'0,"0"0"-36"0"0,0 0 14 0 0,0 0 73 0 0,0 0 203 0 0,0 0 370 0 0,0 0 38 0 0,0 0-22 0 0,0 0-110 0 0,0 0-45 0 0,0 0-8 0 0,0 0-271 0 0,0 0-161 0 0,0 0-50 0 0,0 0 13 0 0,0 0 46 0 0,0 0-24 0 0,0 2 7 0 0,0 9 26 0 0,0 23 569 0 0,0-18-493 0 0,0-2-109 0 0,0-1-105 0 0,2-2 32 0 0,4 1 7 0 0,-5-11-112 0 0,0 1 0 0 0,0-1 0 0 0,-1 1 0 0 0,1-1 0 0 0,0 1 0 0 0,-1 0 0 0 0,1-1 0 0 0,-1 1 0 0 0,1 0 0 0 0,-1-1 0 0 0,0 1 0 0 0,0 0 0 0 0,0 0-17 0 0,1 23 189 0 0,0-20-157 0 0,0 0 1 0 0,0 0-1 0 0,0-1 1 0 0,1 1 0 0 0,-1 0-1 0 0,1 0-32 0 0,6 11 120 0 0,-3-8-72 0 0,-4-7-39 0 0,0 0 1 0 0,-1 1-1 0 0,1-1 1 0 0,0 1-1 0 0,0-1 1 0 0,-1 1-1 0 0,1-1 1 0 0,-1 1-1 0 0,1-1 1 0 0,-1 1-1 0 0,0-1 1 0 0,0 1-1 0 0,1 0 1 0 0,-1-1-1 0 0,0 2-9 0 0,-1 0 6 0 0,1 0-1 0 0,1 0 0 0 0,-1 0 0 0 0,0 0 1 0 0,1 0-1 0 0,0 0 0 0 0,0 2-5 0 0,0-3 7 0 0,0 0 0 0 0,0 0-1 0 0,0-1 1 0 0,0 1 0 0 0,1 0 0 0 0,-1 0-1 0 0,0-1 1 0 0,2 2-7 0 0,9 10 43 0 0,23 22 210 0 0,-22-25-190 0 0,-1-4 0 0 0,-2-1-40 0 0,-2-1-21 0 0,9 0 2 0 0,11-5-72 0 0,-12 0 62 0 0,14 1 186 0 0,-15-2-112 0 0,-6-3-57 0 0,5-3-47 0 0,0 0-7 0 0,-5 4 45 0 0,3-1-2 0 0,-7-5 10 0 0,6 3 30 0 0,-10 7-39 0 0,0 0 1 0 0,0-1-1 0 0,0 1 1 0 0,0-1-1 0 0,0 1 1 0 0,0-1-1 0 0,0 0 1 0 0,-1 1-1 0 0,1-1 1 0 0,0 0-1 0 0,0 1 1 0 0,0-1 0 0 0,-1 0-1 0 0,1 0 1 0 0,0 0-1 0 0,-1 0-1 0 0,5-29 54 0 0,21-16-54 0 0,-21 16 0 0 0,-1 22 0 0 0,-3 7 0 0 0,0 0 0 0 0,0-1 0 0 0,0 1 0 0 0,0 0 0 0 0,-1-1 0 0 0,1 1 0 0 0,-1-1 0 0 0,1 1 0 0 0,-1-1 0 0 0,1 0 0 0 0,-1 1 0 0 0,0-1 0 0 0,0 1 0 0 0,0-1 0 0 0,0 0 0 0 0,0 0 0 0 0,1 1 0 0 0,-1-1 0 0 0,0 0 0 0 0,1 1 0 0 0,-1-1 0 0 0,1 0 0 0 0,0 1 0 0 0,-1-1 0 0 0,1 1 0 0 0,0-1 0 0 0,0 1 0 0 0,0-1 0 0 0,0 1 0 0 0,0-1 0 0 0,0 1 0 0 0,-1-1 0 0 0,1 1 0 0 0,0-1 0 0 0,-1 0 0 0 0,1 1 0 0 0,-1-1 0 0 0,1 0 0 0 0,-1 1 0 0 0,0-1 0 0 0,0 0 0 0 0,0 0 0 0 0,0-28 0 0 0,3 15 0 0 0,7 0 0 0 0,-7 0 0 0 0,-3 0 0 0 0,2 0 0 0 0,-2 14 0 0 0,1 0 0 0 0,-1 0 0 0 0,1 1 0 0 0,-1-1 0 0 0,1 0 0 0 0,-1 1 0 0 0,1-1 0 0 0,-1 0 0 0 0,1 1 0 0 0,-1-1 0 0 0,1 1 0 0 0,0-1 0 0 0,-1 1 0 0 0,1-1 0 0 0,0 1 0 0 0,0 0 0 0 0,4 10 0 0 0,5 5 0 0 0,-7 0 0 0 0,-3-8 0 0 0,-1-5 0 0 0,1 0 0 0 0,0 0 0 0 0,0 0 0 0 0,0 0 0 0 0,1 0 0 0 0,-1 0 0 0 0,0 0 0 0 0,1 0 0 0 0,-1 0 0 0 0,1 1 0 0 0,4 5 0 0 0,-4-7 0 0 0,0 0 0 0 0,0 1 0 0 0,-1-1 0 0 0,1 1 0 0 0,0-1 0 0 0,-1 1 0 0 0,1-1 0 0 0,-1 1 0 0 0,1-1 0 0 0,-1 1 0 0 0,0-1 0 0 0,1 1 0 0 0,-1 0 0 0 0,0-1 0 0 0,0 6-1 0 0,-1-5 7 0 0,1 0-1 0 0,0 0 0 0 0,0 0 1 0 0,0 0-1 0 0,1 1 0 0 0,-1-1 1 0 0,0 0-1 0 0,1 0 1 0 0,-1 0-1 0 0,1 1-5 0 0,1 0 8 0 0,0 1-1 0 0,0 0 1 0 0,-1 0 0 0 0,1 0-1 0 0,-1 0 1 0 0,0 0 0 0 0,0 1-8 0 0,0 23 82 0 0,-1-21-73 0 0,0-5 0 0 0,-1 0 0 0 0,1 0 0 0 0,0 0 1 0 0,1 0-1 0 0,-1 0 0 0 0,0 0 0 0 0,0 0 1 0 0,1 0-1 0 0,0 0 0 0 0,0 1-9 0 0,11 20 97 0 0,1 0-44 0 0,-13-21-46 0 0,1 0 1 0 0,-1 0 0 0 0,1 0 0 0 0,-1 0-1 0 0,0 0 1 0 0,0 0 0 0 0,0 0 0 0 0,0 0 0 0 0,0 0-1 0 0,0 0-7 0 0,0-1 5 0 0,-1 1 0 0 0,1-1-1 0 0,0 0 1 0 0,0 0 0 0 0,0 0 0 0 0,0 1-1 0 0,0-1 1 0 0,0 0 0 0 0,1 0 0 0 0,-1 1-1 0 0,0-1 1 0 0,1 0 0 0 0,-1 0-1 0 0,1 0 1 0 0,-1 0 0 0 0,1 0-5 0 0,9 5 28 0 0,-6 0 10 0 0,-3-6-37 0 0,-1 1 0 0 0,0-1 0 0 0,0 1 1 0 0,0-1-1 0 0,1 0 0 0 0,-1 1 1 0 0,0-1-1 0 0,0 0 0 0 0,1 0 0 0 0,-1 1 1 0 0,0-1-1 0 0,0 0 0 0 0,1 1 0 0 0,-1-1 1 0 0,0 0-1 0 0,1 0 0 0 0,-1 0 1 0 0,1 1-1 0 0,-1-1 0 0 0,0 0 0 0 0,1 0 1 0 0,-1 0-1 0 0,0 0 0 0 0,1 0 1 0 0,-1 0-1 0 0,1 0 0 0 0,-1 0 0 0 0,1 0 1 0 0,-1 0-1 0 0,0 0 0 0 0,1 0-1 0 0,-1 0 1 0 0,0 0 0 0 0,0 0-1 0 0,0 0 1 0 0,0 0 0 0 0,0 0 0 0 0,0 0-1 0 0,1 0 1 0 0,-1 0 0 0 0,0 0 0 0 0,0 0-1 0 0,0 0 1 0 0,0 0 0 0 0,0 0 0 0 0,0 0-1 0 0,0 0 1 0 0,0 0 0 0 0,0 0 0 0 0,0 0-1 0 0,1 0 1 0 0,-1 0 0 0 0,0 0 0 0 0,0 0-1 0 0,0 0 1 0 0,0 0 0 0 0,0 0 0 0 0,0 0-1 0 0,0 0 1 0 0,0 0 0 0 0,0 0 0 0 0,0 1-1 0 0,0-1 1 0 0,0 0 0 0 0,0 0 0 0 0,0 0-1 0 0,0 0 1 0 0,1 0 0 0 0,-1 0 0 0 0,0 0-1 0 0,0 0 1 0 0,0 0 0 0 0,0 0 0 0 0,0 0-1 0 0,0 0 1 0 0,0 1 0 0 0,0-1 0 0 0,0 0-1 0 0,0 0 1 0 0,0 0 0 0 0,0 0 0 0 0,0 0-1 0 0,0 0 1 0 0,0 0 0 0 0,0 0 0 0 0,0 0-1 0 0,0 0 1 0 0,0 0 0 0 0,-1 1-1 0 0,1-1 5 0 0,0 9 5 0 0,3-3 39 0 0,4 0-50 0 0,-1-2-37 0 0,-5-4-93 0 0,0 0 83 0 0,0 1 69 0 0,1-1 90 0 0,0-1-16 0 0,0 2-112 0 0,0-1-83 0 0,-1 0-103 0 0,0 1-63 0 0,1 0-103 0 0,-1 0-117 0 0,0-1 194 0 0,-1 1-33 0 0,1 0-208 0 0,1 1-101 0 0,0-1-105 0 0,0 1-73 0 0,0 1-231 0 0,2 0-600 0 0</inkml:trace>
  <inkml:trace contextRef="#ctx0" brushRef="#br0" timeOffset="-467.92">1603 318 9152 0 0,'0'0'208'0'0,"0"0"33"0"0,0 0 14 0 0,0 0 35 0 0,0 0 148 0 0,0 0 66 0 0,0 0 9 0 0,0 0-22 0 0,0 0-117 0 0,0 0-48 0 0,0 0-8 0 0,0 0 6 0 0,0 0 43 0 0,0 3 17 0 0,0-3-361 0 0,0 1 0 0 0,0 0 0 0 0,0-1 0 0 0,0 1 0 0 0,0-1 0 0 0,0 1-1 0 0,0-1 1 0 0,0 1 0 0 0,-1-1 0 0 0,1 1 0 0 0,0-1 0 0 0,0 1 0 0 0,-1-1 0 0 0,1 1 0 0 0,0-1 0 0 0,-1 1 0 0 0,1-1 0 0 0,0 1 0 0 0,-1-1 0 0 0,1 0 0 0 0,-1 1 0 0 0,1-1 0 0 0,-1 0-1 0 0,0 1-22 0 0,-4 4 290 0 0,2 6-39 0 0,3-9-197 0 0,-1 3 68 0 0,1 2 53 0 0,0 1 85 0 0,4 2 183 0 0,2-1-350 0 0,-1 6 96 0 0,-4 3-3 0 0,-1-5-97 0 0,0-10-77 0 0,0-1-4 0 0,1 0-1 0 0,-1-1 0 0 0,0 1 0 0 0,0-1 1 0 0,1 1-1 0 0,-1-1 0 0 0,1 1 0 0 0,-1-1 1 0 0,1 1-1 0 0,0-1 0 0 0,-1 1 0 0 0,1-1 0 0 0,0 0 1 0 0,0 1-8 0 0,4 6 30 0 0,11 34 299 0 0,-7-18-80 0 0,1 0 77 0 0,-2-6-236 0 0,9 22 4 0 0,-1 6 46 0 0,-13-30-50 0 0,-3-3-37 0 0,2 6 8 0 0,3 0 4 0 0,7 12 117 0 0,-4-8-53 0 0,-1-1 33 0 0,1 1-46 0 0,-5-10-53 0 0,-3 3-13 0 0,2 0-9 0 0,4-4-1 0 0,-5-10-34 0 0,0-1-1 0 0,-1 0 1 0 0,1 1-1 0 0,0-1 1 0 0,-1 1-1 0 0,1-1 1 0 0,-1 1 0 0 0,1 0-1 0 0,-1-1 1 0 0,0 1-1 0 0,0-1 1 0 0,1 1-1 0 0,-1 0 1 0 0,0 0-6 0 0,-1 0 3 0 0,1 1 0 0 0,0-1 0 0 0,1 1 1 0 0,-1 0-1 0 0,0-1 0 0 0,1 1 0 0 0,-1-1 0 0 0,1 2-3 0 0,9 14 48 0 0,5 13 36 0 0,-14-30-77 0 0,-1 1 1 0 0,1-1-1 0 0,-1 1 1 0 0,1 0-1 0 0,-1-1 0 0 0,0 1 1 0 0,0 0-1 0 0,0-1 1 0 0,0 2-8 0 0,1 5 28 0 0,0-3-38 0 0,9 7 21 0 0,-7-6 32 0 0,-3 4-59 0 0,0-8-123 0 0,0-2-50 0 0,0 0-17 0 0,0 0 66 0 0,0 0 0 0 0,0 0-60 0 0,0 0-184 0 0,0 0-337 0 0,0 0-22 0 0</inkml:trace>
  <inkml:trace contextRef="#ctx0" brushRef="#br0" timeOffset="47092.33">12368 31 6272 0 0,'0'0'141'0'0,"0"0"23"0"0,0 0 11 0 0,3-2-29 0 0,3-5-102 0 0,-2 4 18 0 0,-2 1 61 0 0,-2 1 143 0 0,0 1 239 0 0,2 0-200 0 0,-1 0-90 0 0,0 0-75 0 0,-1 0-62 0 0,1 0-51 0 0,0 0-34 0 0,1 0-110 0 0,-2 0 100 0 0,1 0 70 0 0,0 0 107 0 0,-1 0-25 0 0,1 0 42 0 0,0 0 47 0 0,-1 0 51 0 0,1 0 57 0 0,0 0 61 0 0,-1 0 67 0 0,1 0 70 0 0,-1-2-161 0 0,0-9-7 0 0,0 9-14 0 0,0 2-52 0 0,0 0-28 0 0,0 0-4 0 0,0 0-12 0 0,0 0-52 0 0,-2 0-152 0 0,-1 0 41 0 0,-15 0 558 0 0,15 1-554 0 0,-1 0-46 0 0,-1 2-12 0 0,2-1-6 0 0,0-1 0 0 0,0 0 0 0 0,0 1 0 0 0,0-1 0 0 0,0 0 0 0 0,0-1 0 0 0,0 1 0 0 0,0 0 0 0 0,0-1 0 0 0,0 0 0 0 0,-1 0 1 0 0,-2 0-30 0 0,-5-1 50 0 0,-23 1 117 0 0,19 4-130 0 0,-5 2 8 0 0,-29 11 64 0 0,31-14-31 0 0,1-2 38 0 0,13-1-81 0 0,0 0 0 0 0,-1 1 1 0 0,1-1-1 0 0,-1 1 0 0 0,1 0 0 0 0,0 0 0 0 0,-1 0 0 0 0,1 0 0 0 0,0 1 0 0 0,0 0 0 0 0,0 0 1 0 0,-2 1-36 0 0,-8 5 132 0 0,1-3-66 0 0,-1-3-44 0 0,-9-1-34 0 0,8-1 20 0 0,14 0-8 0 0,-1 0 0 0 0,1 0 0 0 0,-1 0 0 0 0,0 0 0 0 0,1 1 0 0 0,-1-1 0 0 0,1 1 1 0 0,-1-1-1 0 0,1 1 0 0 0,-1 0 0 0 0,1 0 0 0 0,0-1 0 0 0,-1 1 0 0 0,1 0 0 0 0,-7 4 12 0 0,-4-2 55 0 0,7-1-1 0 0,-6 8-40 0 0,9-7 35 0 0,2-3 20 0 0,0 0 8 0 0,0 0-14 0 0,0 0-10 0 0,0 0 5 0 0,0 2 20 0 0,0 1-53 0 0,0-2-47 0 0,0 2 46 0 0,0 4 65 0 0,0 4 93 0 0,2-6-109 0 0,8 9 2 0 0,-7-2 23 0 0,0-7 20 0 0,6 9 30 0 0,-5 4-71 0 0,-5 25-43 0 0,0-7-42 0 0,5-16 31 0 0,2-8-35 0 0,-5-11 0 0 0,-1 1 0 0 0,1-1 0 0 0,0 0 0 0 0,0 1 0 0 0,-1-1 0 0 0,1 1 0 0 0,-1 0 0 0 0,0-1 0 0 0,1 1 0 0 0,-1-1 0 0 0,0 1 0 0 0,0 0 0 0 0,0-1 0 0 0,0 1 0 0 0,0 131 22 0 0,0 6 111 0 0,3-114-90 0 0,0-16-37 0 0,-3-9-4 0 0,1 1 0 0 0,-1 0 0 0 0,0 0 0 0 0,0 0 0 0 0,1 0 0 0 0,-1 0 0 0 0,0-1 1 0 0,0 1-1 0 0,0 0 0 0 0,0 0 0 0 0,0 0 0 0 0,0 0 0 0 0,0 0 0 0 0,0 0 0 0 0,0 0 1 0 0,0 0-1 0 0,0-1 0 0 0,-1 1 0 0 0,1 0 0 0 0,0 0 0 0 0,-1 0 0 0 0,1 0 0 0 0,-1-1 0 0 0,1 1 1 0 0,-1 0-1 0 0,1 0 0 0 0,-1 0-2 0 0,1-1 1 0 0,-1 4 0 0 0,0 0 0 0 0,0 0 0 0 0,0 0 0 0 0,1 1 0 0 0,-1-1 1 0 0,1 0-1 0 0,0 0 0 0 0,1 0 0 0 0,-1 4-1 0 0,1 8 0 0 0,-1-15 5 0 0,0 1 0 0 0,0-1 0 0 0,1 1 0 0 0,-1-1 0 0 0,0 1-1 0 0,1-1 1 0 0,-1 0 0 0 0,1 1 0 0 0,-1-1 0 0 0,1 1 0 0 0,0-1-1 0 0,-1 0 1 0 0,1 0 0 0 0,0 1 0 0 0,0-1 0 0 0,1 1-5 0 0,1 1-3 0 0,1 3 67 0 0,-4-1-34 0 0,1-1-7 0 0,9-1 41 0 0,-10-3-62 0 0,0 0-1 0 0,0 0 0 0 0,0 0 0 0 0,0 0 0 0 0,0 0 0 0 0,1 0 0 0 0,-1 0 0 0 0,0 0 1 0 0,0 0-1 0 0,0 0 0 0 0,0 0 0 0 0,0 0 0 0 0,0 0 0 0 0,0 0 0 0 0,0 0 0 0 0,0 0 1 0 0,0 0-1 0 0,0 0 0 0 0,1 0 0 0 0,-1 0 0 0 0,0 0 0 0 0,0 0 0 0 0,0 0 0 0 0,0 0 1 0 0,0 0-1 0 0,0 0 0 0 0,0 0 0 0 0,0 0 0 0 0,0 0 0 0 0,0 0 0 0 0,0 0 0 0 0,0 1 0 0 0,0-1 1 0 0,0 0-1 0 0,1 0 0 0 0,-1 0 0 0 0,0 0 0 0 0,0 0 0 0 0,0 0 0 0 0,0 0 0 0 0,0 0 1 0 0,0 0-1 0 0,0 0 0 0 0,0 0 0 0 0,0 0 0 0 0,0 1 0 0 0,0-1 0 0 0,0 0 0 0 0,0 0 1 0 0,0 0-1 0 0,0 0 0 0 0,0 0 0 0 0,0 0 0 0 0,0 0 0 0 0,0 0 0 0 0,0 0 0 0 0,0 0-1 0 0,0 5 37 0 0,1 0 32 0 0,0-4-44 0 0,-1 0 0 0 0,1 0-1 0 0,-1 0 1 0 0,1 0 0 0 0,-1 0 0 0 0,1 0-1 0 0,0 0 1 0 0,0 0 0 0 0,-1 0 0 0 0,1 0-1 0 0,0-1 1 0 0,0 1 0 0 0,1 0-25 0 0,5 3 112 0 0,4-3-60 0 0,-11 2 20 0 0,0-3-70 0 0,0 1 0 0 0,0-1 1 0 0,0 1-1 0 0,0-1 0 0 0,0 1 0 0 0,0-1 0 0 0,0 1 0 0 0,0-1 0 0 0,0 0 0 0 0,0 1 0 0 0,0-1 0 0 0,0 1 0 0 0,1-1 0 0 0,-1 1 0 0 0,0-1 0 0 0,0 0 0 0 0,1 1 0 0 0,-1-1 0 0 0,0 1 0 0 0,0-1 0 0 0,1 0 0 0 0,-1 1 0 0 0,1-1 0 0 0,-1 0 0 0 0,0 1 0 0 0,1-1 0 0 0,-1 0 0 0 0,1 0 0 0 0,-1 0 0 0 0,0 1 0 0 0,1-1 0 0 0,-1 0 0 0 0,1 0 0 0 0,-1 0 1 0 0,1 0-1 0 0,-1 0 0 0 0,1 0 0 0 0,-1 0 0 0 0,1 0 0 0 0,-1 0 0 0 0,1 0 0 0 0,-1 0-2 0 0,5 3 53 0 0,5 7-26 0 0,-9-10-25 0 0,-1 0 0 0 0,0 1 0 0 0,0-1 0 0 0,1 0 0 0 0,-1 0 0 0 0,0 0 0 0 0,0 1 0 0 0,1-1 0 0 0,-1 0 0 0 0,0 0 0 0 0,0 0 0 0 0,1 0 0 0 0,-1 0 0 0 0,0 0 1 0 0,1 1-1 0 0,-1-1 0 0 0,0 0 0 0 0,1 0 0 0 0,-1 0 0 0 0,0 0 0 0 0,0 0 0 0 0,1 0 0 0 0,-1 0 0 0 0,0 0 0 0 0,1 0 0 0 0,-1-1-2 0 0,4 2 2 0 0,0-1-1 0 0,0 1 1 0 0,0 0-1 0 0,0 0 0 0 0,0 0 1 0 0,0 1-1 0 0,-1-1 1 0 0,1 1-1 0 0,1 1-1 0 0,12 1-2 0 0,11-5 51 0 0,-12 1-32 0 0,-16 0-15 0 0,1 0-1 0 0,0 0 0 0 0,-1 0 0 0 0,1 0 0 0 0,-1 0 0 0 0,1 0 0 0 0,0 0 0 0 0,-1-1 0 0 0,1 1 0 0 0,-1 0 0 0 0,1 0 0 0 0,0 0 1 0 0,-1-1-1 0 0,1 1 0 0 0,-1 0 0 0 0,1 0 0 0 0,-1-1 0 0 0,1 1 0 0 0,-1-1 0 0 0,1 1 0 0 0,-1 0 0 0 0,1-1 0 0 0,-1 1 0 0 0,0-1 1 0 0,1 1-1 0 0,-1-1 0 0 0,0 1-1 0 0,1-1 1 0 0,-1 0 0 0 0,1 1 1 0 0,-1-1-1 0 0,1 1 0 0 0,-1-1 0 0 0,1 0 1 0 0,-1 1-1 0 0,1 0 0 0 0,0-1 1 0 0,-1 1-1 0 0,1-1 0 0 0,-1 1 0 0 0,1 0 1 0 0,0-1-1 0 0,0 1 0 0 0,-1 0 1 0 0,1 0-1 0 0,0-1 0 0 0,-1 1 0 0 0,1 0 1 0 0,0 0-1 0 0,0 0 0 0 0,-1 0 1 0 0,1 0-1 0 0,0 0 0 0 0,0 0 0 0 0,0 0-1 0 0,9 1 1 0 0,19 0 5 0 0,-10-5 41 0 0,-12-1-38 0 0,-5 4-9 0 0,-1 0 0 0 0,0 1 0 0 0,1-1 0 0 0,-1 0 0 0 0,1 0 1 0 0,-1 1-1 0 0,1-1 0 0 0,-1 1 0 0 0,1-1 0 0 0,-1 1 0 0 0,1 0 0 0 0,-1 0 0 0 0,1-1 0 0 0,0 1 0 0 0,9 1 0 0 0,-8-1 0 0 0,0 1 0 0 0,0-1 0 0 0,0 0 0 0 0,0 0 0 0 0,1-1 0 0 0,-1 1 0 0 0,0-1 0 0 0,0 1 0 0 0,0-1 0 0 0,0 0 0 0 0,5-4 0 0 0,-7 4 0 0 0,0 0 0 0 0,1 0 0 0 0,-1 1 0 0 0,1-1 0 0 0,-1 0 0 0 0,1 1 0 0 0,-1-1 0 0 0,1 1 0 0 0,-1-1 0 0 0,1 1 0 0 0,-1 0 0 0 0,1-1 0 0 0,0 1 0 0 0,-1 0 0 0 0,12-2-41 0 0,-3-3-106 0 0,0-1-93 0 0,3 4-84 0 0,-7 2 178 0 0,0 0-76 0 0,1 0-67 0 0,-1 0-61 0 0,2 0-139 0 0,-1 0-62 0 0,1 0-176 0 0,2 0-446 0 0,-9 0 592 0 0,0 0-112 0 0,-1 0 113 0 0,0 0-43 0 0,0 0-712 0 0,0 0-549 0 0,0 0-1048 0 0</inkml:trace>
  <inkml:trace contextRef="#ctx0" brushRef="#br0" timeOffset="47422.21">11990 515 6704 0 0,'0'0'149'0'0,"0"0"23"0"0,0 0 12 0 0,3-3-25 0 0,-2 2-98 0 0,1-1-86 0 0,0 0-19 0 0,-1 1 72 0 0,0 0 38 0 0,0 0 27 0 0,1 0 41 0 0,-1-1 47 0 0,0 1 53 0 0,-1 0 127 0 0,-1 0-79 0 0,1 0-67 0 0,0 0-59 0 0,1-1-36 0 0,-1 1-46 0 0,2-3 30 0 0,-2 3-35 0 0,1 0 3 0 0,-1 1 35 0 0,1 0-54 0 0,-1-1 0 0 0,1 1 1 0 0,0 0-1 0 0,-1-1 1 0 0,1 1-1 0 0,0 0 0 0 0,0 0 1 0 0,0 0-1 0 0,-1-1 0 0 0,1 1 1 0 0,0 0-1 0 0,0 0 0 0 0,0 0 1 0 0,0 0-1 0 0,0 1-53 0 0,14-4 677 0 0,-8-1-364 0 0,3-2 137 0 0,-4 4-187 0 0,3 2 34 0 0,-6 0-199 0 0,0-1 0 0 0,0 1 0 0 0,0 0 0 0 0,0-1 0 0 0,0 0 0 0 0,0 1 0 0 0,2-2-98 0 0,12-6 559 0 0,-10 6-275 0 0,0 0-63 0 0,2 2-19 0 0,3 1 35 0 0,-4-1-26 0 0,2 0 72 0 0,-2-1-88 0 0,0-2-49 0 0,1-1-27 0 0,1 0 0 0 0,0 2 14 0 0,-2 2-38 0 0,12 8 67 0 0,-12-4-78 0 0,0-2 20 0 0,0-1-34 0 0,1 0-19 0 0,2-2-18 0 0,-2 0-14 0 0,14 1-6 0 0,11 0 49 0 0,-15 3-73 0 0,-7 3-43 0 0,-10-5 44 0 0,-1 0 0 0 0,0 0 1 0 0,1-1-1 0 0,-1 1 0 0 0,0-1 1 0 0,1 1-1 0 0,-1-1 0 0 0,1 1 1 0 0,-1-1-1 0 0,1 0 0 0 0,-1 0 1 0 0,1 1-1 0 0,-1-1 10 0 0,5 0-40 0 0,0 1-93 0 0,-1 0-59 0 0,7 4-333 0 0,-6-2 268 0 0,-3-2 170 0 0,-1 0 69 0 0,-1-1 26 0 0,4 3-645 0 0</inkml:trace>
  <inkml:trace contextRef="#ctx0" brushRef="#br0" timeOffset="47746.49">12595 424 8640 0 0,'0'0'197'0'0,"0"0"24"0"0,2 0 17 0 0,11 0-38 0 0,3 0 16 0 0,-2 2-51 0 0,-7 1-15 0 0,-4 1 39 0 0,0 0 20 0 0,2 1 86 0 0,-1-1-134 0 0,7 8 110 0 0,2-3-86 0 0,-3-4-55 0 0,-9-5-118 0 0,0 0 0 0 0,0 0 1 0 0,0 1-1 0 0,0-1 0 0 0,0 1 0 0 0,0-1 1 0 0,0 1-1 0 0,0 0 0 0 0,0-1 0 0 0,0 1 1 0 0,0 0-1 0 0,0 0 0 0 0,0-1 1 0 0,-1 1-1 0 0,1 0 0 0 0,0 0 0 0 0,-1 0 1 0 0,1 1-13 0 0,6 8 131 0 0,3 0-8 0 0,1 2 0 0 0,-1 14 92 0 0,13-6 1 0 0,-15-10-90 0 0,0 0 1 0 0,-1 0 0 0 0,6 11-127 0 0,-1-2 98 0 0,-3-5-19 0 0,12 20 84 0 0,-17-27-129 0 0,0-1 0 0 0,0 0 1 0 0,1 0-1 0 0,-1 0 1 0 0,2-1-1 0 0,1 3-34 0 0,19 21 154 0 0,-8-4-33 0 0,-2-4 128 0 0,17 17-249 0 0,-9-13 134 0 0,-6 2 42 0 0,-8-20-106 0 0,3 0-52 0 0,-8-5-18 0 0,10 0 10 0 0,-3-2 21 0 0,-10 0-44 0 0,-2 0-28 0 0,0 0-25 0 0,1 0-41 0 0,-1 0-20 0 0,0 0-40 0 0,0 0-46 0 0,0 0-52 0 0,0 0-54 0 0,0 0-52 0 0,0 0-45 0 0,0 0-41 0 0,0 0-135 0 0,0 0-39 0 0,0 0-165 0 0,0 0-440 0 0</inkml:trace>
  <inkml:trace contextRef="#ctx0" brushRef="#br0" timeOffset="48003.34">13049 424 8288 0 0,'0'0'190'0'0,"0"0"28"0"0,0 0 7 0 0,0 0 42 0 0,0 0 150 0 0,0 0 60 0 0,0 0 17 0 0,-1 1-207 0 0,-1 1-124 0 0,-1 1-76 0 0,-12 12 329 0 0,10-10-331 0 0,3-1-67 0 0,-3 6 85 0 0,0 1-22 0 0,-3-1-45 0 0,-15 11 17 0 0,-5 6 54 0 0,4 3 63 0 0,10-11 38 0 0,-13 14-208 0 0,10-15 66 0 0,-1 2 29 0 0,1 5 3 0 0,4-4-9 0 0,-33 49 109 0 0,31-52-147 0 0,3-3-38 0 0,7-5-13 0 0,4-8 0 0 0,0 1 0 0 0,0-1 0 0 0,0 0 0 0 0,0 0 0 0 0,-1 0 0 0 0,1 0 0 0 0,-1 0 0 0 0,1 0 0 0 0,-1-1 0 0 0,-6 7-2 0 0,0 0-33 0 0,1 0-34 0 0,2 2-36 0 0,3 2-36 0 0,2-7 40 0 0,-1-3 28 0 0,1-1-33 0 0,0 1-14 0 0,-1-1-33 0 0,1 0-40 0 0,-1-1-43 0 0,0 1-46 0 0,0 0-44 0 0,0-1-39 0 0,0 0-33 0 0,0 1-119 0 0,-1-1-32 0 0,-3 0-1216 0 0</inkml:trace>
  <inkml:trace contextRef="#ctx0" brushRef="#br0" timeOffset="48617.35">13684 575 6880 0 0,'0'0'157'0'0,"0"0"23"0"0,0 0 11 0 0,-3 0-31 0 0,0 1-135 0 0,1-1-24 0 0,0 0-1 0 0,0 0 1 0 0,1 0 0 0 0,-1 0-1 0 0,0 0 1 0 0,0 0-1 0 0,1-1 1 0 0,-1 1 0 0 0,0-1-1 0 0,1 1 1 0 0,-2-1-1 0 0,0-2 46 0 0,2 0 76 0 0,0 0 25 0 0,-2 1 113 0 0,-9 0 167 0 0,10 2-347 0 0,0 0 39 0 0,-1 0 120 0 0,-6 0 410 0 0,3 0-326 0 0,3-1-193 0 0,1 0-109 0 0,1 1-35 0 0,-7-5 232 0 0,-1 0 85 0 0,-4 2 75 0 0,5 3 12 0 0,1 0-92 0 0,1 0-78 0 0,0 0-63 0 0,-4 0 15 0 0,-4 0-4 0 0,9 0-61 0 0,-5 3 209 0 0,-2 1-199 0 0,-15 8 102 0 0,17-6-106 0 0,1 2 35 0 0,5-4-131 0 0,0-1-16 0 0,1 1 0 0 0,-1-1 0 0 0,1 1 0 0 0,0 0 1 0 0,-1 2-2 0 0,-15 38 0 0 0,-7 30 0 0 0,25-73 0 0 0,1 0 0 0 0,0 0 0 0 0,-1 0 0 0 0,1 0 0 0 0,0 0 0 0 0,0 0 0 0 0,0 0 0 0 0,0 0 0 0 0,0 0 0 0 0,0 0 0 0 0,0 0 0 0 0,0 0 0 0 0,1 0 0 0 0,-1 0 0 0 0,0 0 0 0 0,0 0 0 0 0,1 0 0 0 0,-1 0 0 0 0,1 0 0 0 0,-1-1 0 0 0,1 1 0 0 0,-1 0 0 0 0,1 0 0 0 0,3 9 0 0 0,-9 5 0 0 0,9-4 7 0 0,-3-9 2 0 0,0-1 0 0 0,0 1-1 0 0,-1-1 1 0 0,1 1 0 0 0,0 0 0 0 0,-1-1 0 0 0,0 1 0 0 0,1 0 0 0 0,-1-1 0 0 0,0 2-9 0 0,0-1 13 0 0,1 0 0 0 0,-1 0 0 0 0,0 0 0 0 0,1 0 0 0 0,-1-1 1 0 0,1 1-1 0 0,0 0 0 0 0,0 0 0 0 0,-1-1 0 0 0,1 1 0 0 0,0 0 1 0 0,1-1-1 0 0,-1 1 0 0 0,0-1 0 0 0,0 1 0 0 0,1-1-13 0 0,7 9 52 0 0,-4-6-65 0 0,-1 1-104 0 0,-4 0 58 0 0,0-5 58 0 0,0 0 0 0 0,0 0 0 0 0,0 1 0 0 0,0-1 0 0 0,0 0 0 0 0,0 0 0 0 0,0 0 0 0 0,0 0 0 0 0,0 1 0 0 0,0-1 0 0 0,0 0 0 0 0,0 0 0 0 0,0 0 0 0 0,0 1 0 0 0,0-1 0 0 0,0 0 0 0 0,0 0 0 0 0,0 0 0 0 0,0 0 0 0 0,1 0 0 0 0,-1 1 0 0 0,0-1 0 0 0,0 0-1 0 0,0 0 1 0 0,0 0 0 0 0,0 0 0 0 0,0 0 0 0 0,1 0 0 0 0,-1 1 0 0 0,0-1 0 0 0,0 0 0 0 0,0 0 0 0 0,0 0 0 0 0,0 0 0 0 0,1 0 0 0 0,-1 0 0 0 0,0 0 0 0 0,0 0 0 0 0,1 0 1 0 0,19 5-81 0 0,-10 5 85 0 0,11-6 84 0 0,-19-4-76 0 0,0 0-1 0 0,0 0 1 0 0,0 0 0 0 0,0-1 0 0 0,-1 1 0 0 0,1-1 0 0 0,0 1-1 0 0,0-1 1 0 0,0 0-12 0 0,6-3 44 0 0,-7 3-34 0 0,0 0 0 0 0,1 0 0 0 0,-1 0 0 0 0,1 0 0 0 0,-1 1 1 0 0,1-1-1 0 0,-1 1 0 0 0,1-1 0 0 0,-1 1 0 0 0,1-1 0 0 0,-1 1 0 0 0,1 0 0 0 0,-1 0 1 0 0,1 0-11 0 0,0 0 10 0 0,0 0 0 0 0,-1-1 1 0 0,1 1-1 0 0,-1 0 1 0 0,1-1-1 0 0,-1 1 0 0 0,1-1 1 0 0,-1 1-1 0 0,1-1 1 0 0,-1 0-1 0 0,1 1 1 0 0,-1-1-1 0 0,0 0 0 0 0,1 0-10 0 0,6-4 47 0 0,-2 2-4 0 0,-3 2-34 0 0,0 0 0 0 0,-1-1-1 0 0,1 1 1 0 0,-1 0 0 0 0,1-1 0 0 0,-1 0 0 0 0,1 1 0 0 0,-1-1 0 0 0,0 0-1 0 0,0 0 1 0 0,0 0 0 0 0,0-1 0 0 0,0 1 0 0 0,-1 0 0 0 0,1-2-9 0 0,7-14 46 0 0,4-7 88 0 0,-4 8-58 0 0,-9 15-66 0 0,1 0 0 0 0,0-1-1 0 0,-1 1 1 0 0,1 0 0 0 0,-1 0 0 0 0,1-1 0 0 0,-1 1 0 0 0,0 0 0 0 0,0-1 0 0 0,0-1-10 0 0,1-12 43 0 0,5 4-4 0 0,-6 11-36 0 0,1-1 0 0 0,0 1 0 0 0,0-1 0 0 0,-1 1 0 0 0,1-1 0 0 0,0 1 0 0 0,-1-1 0 0 0,0 1 0 0 0,1-1 0 0 0,-1 0 0 0 0,0 1 0 0 0,0-1 0 0 0,0 1 1 0 0,0-1-4 0 0,0-8 29 0 0,0-11 35 0 0,0 5 10 0 0,0 2 24 0 0,0-1 45 0 0,3 3-59 0 0,7-1-16 0 0,-5 26-4 0 0,0-6-58 0 0,-4-5-2 0 0,-1-1-1 0 0,1 0 0 0 0,0 1 1 0 0,0-1-1 0 0,-1 1 0 0 0,1-1 1 0 0,0 1-1 0 0,-1-1 0 0 0,1 1 1 0 0,-1-1-1 0 0,0 1 0 0 0,0-1 1 0 0,0 1-1 0 0,1 0-3 0 0,-2 5 9 0 0,1-4-7 0 0,0-1-1 0 0,0 1 1 0 0,0 0 0 0 0,0 0-1 0 0,1-1 1 0 0,-1 1 0 0 0,1 0 0 0 0,0 1-2 0 0,9 21 48 0 0,-9-18-40 0 0,0 1 2 0 0,2-3 37 0 0,1 0-24 0 0,3 10-49 0 0,-5-8 53 0 0,-2 0 57 0 0,0 2 83 0 0,2-7-119 0 0,0 0-113 0 0,-1-1 47 0 0,4 5 100 0 0,-3-2-75 0 0,-2-2-36 0 0,1 0-37 0 0,0 0-54 0 0,-1 1-63 0 0,1 0-73 0 0,-1 0-83 0 0,0-3 243 0 0,0 0 5 0 0,0 0-16 0 0,0 1-38 0 0,1-1-11 0 0,-1 0-38 0 0,1 1-44 0 0,-1-1-48 0 0,2 2-224 0 0,-1-1-99 0 0,1 1-81 0 0,0 0-65 0 0,0 0-173 0 0,2 2-528 0 0</inkml:trace>
  <inkml:trace contextRef="#ctx0" brushRef="#br0" timeOffset="49303.56">14092 560 7248 0 0,'0'0'209'0'0,"0"0"-84"0"0,0 0 35 0 0,0 0 6 0 0,0 0 126 0 0,0 0 237 0 0,0 0 14 0 0,2 3-39 0 0,2 1-352 0 0,2 2 32 0 0,-3-3-2 0 0,-2-1-62 0 0,0 1-39 0 0,-2-1-38 0 0,1 1-15 0 0,1-1 36 0 0,6 2 94 0 0,-3 0-31 0 0,-2 6-40 0 0,-2-4-41 0 0,0-5-34 0 0,-1 1 1 0 0,1 0 0 0 0,0-1-1 0 0,0 1 1 0 0,0-1 0 0 0,0 1-1 0 0,1-1 1 0 0,-1 1 0 0 0,0 0-1 0 0,1-1 1 0 0,-1 1 0 0 0,1 0-13 0 0,6 3 70 0 0,-3-2 48 0 0,-2 7 51 0 0,-2 3 75 0 0,-1 2 48 0 0,0 20 419 0 0,2-21-437 0 0,0 1-28 0 0,2-4-90 0 0,3 2 65 0 0,-2-4-68 0 0,-2 2-38 0 0,0 4-20 0 0,4 0-30 0 0,0 0-9 0 0,-5 1 25 0 0,-1-10-49 0 0,0-5-27 0 0,0 1-1 0 0,0-1 0 0 0,0 1 1 0 0,0 0-1 0 0,0-1 0 0 0,0 1 1 0 0,0-1-1 0 0,0 1 0 0 0,1 0 1 0 0,-1-1-1 0 0,1 1 0 0 0,0 0-4 0 0,5 3 42 0 0,-5-5-41 0 0,-1 0 1 0 0,0 0-1 0 0,1 1 0 0 0,-1-1 1 0 0,1 0-1 0 0,-1 0 0 0 0,0 0 1 0 0,1 1-1 0 0,-1-1 1 0 0,0 0-1 0 0,0 1 0 0 0,1-1 1 0 0,-1 0-1 0 0,0 1 0 0 0,0-1 1 0 0,1 0-1 0 0,-1 1 0 0 0,0-1 1 0 0,0 0-1 0 0,0 1 1 0 0,0-1-1 0 0,0 1 0 0 0,0-1 1 0 0,1 0-1 0 0,-1 1 0 0 0,0-1 1 0 0,0 1-1 0 0,0-1 0 0 0,0 0 1 0 0,0 1-1 0 0,-1-1-1 0 0,4 5 43 0 0,7 6-16 0 0,-7-9 47 0 0,-3-2-4 0 0,0 0 11 0 0,0 0 67 0 0,0 0 5 0 0,-3-15 129 0 0,5 1-93 0 0,2-1-55 0 0,7-6-44 0 0,2-7 14 0 0,-12 24-96 0 0,0-1-1 0 0,0 1 1 0 0,-1 0 0 0 0,0-1-1 0 0,0 1 1 0 0,0-2-8 0 0,0-5 45 0 0,0 8-49 0 0,1-1 1 0 0,0 1-1 0 0,0 0 1 0 0,0 0-1 0 0,0 0 1 0 0,0 0-1 0 0,1 0 1 0 0,-1 0-1 0 0,1 0 1 0 0,0 0-1 0 0,0 1 1 0 0,0-1 3 0 0,9-16-24 0 0,-11 16 13 0 0,7-14-53 0 0,3 4 53 0 0,8-14 11 0 0,10 11 0 0 0,-14 14 0 0 0,-13 2 0 0 0,0 0 0 0 0,0 0 0 0 0,0 0 0 0 0,-1 0 0 0 0,1 0 0 0 0,0 0 0 0 0,0 0 0 0 0,0 0 0 0 0,0 0 0 0 0,-1-1 0 0 0,1 1 0 0 0,0 0 0 0 0,0-1 0 0 0,-1 1 0 0 0,1-1 0 0 0,4-9 0 0 0,-4 10 0 0 0,-1 0 1 0 0,1 0-1 0 0,-1-1 1 0 0,0 1-1 0 0,1 0 1 0 0,-1 0-1 0 0,1 0 1 0 0,-1 0-1 0 0,1 0 1 0 0,-1-1-1 0 0,1 1 1 0 0,-1 0-1 0 0,1 0 1 0 0,-1 0-1 0 0,1 0 1 0 0,-1 0-1 0 0,1 1 1 0 0,-1-1-1 0 0,1 0 1 0 0,-1 0-1 0 0,1 0 1 0 0,-1 0-1 0 0,0 1 1 0 0,1-1-1 0 0,-1 0 1 0 0,1 0-1 0 0,16 9 54 0 0,-9-5-39 0 0,-8-4-20 0 0,5 2 8 0 0,-4-1-3 0 0,0 0 0 0 0,0 0 0 0 0,1-1 0 0 0,-1 1 0 0 0,0 0 0 0 0,0 0 0 0 0,-1 0 0 0 0,1 0 0 0 0,0 0 0 0 0,0 0 0 0 0,0 0 0 0 0,0 1 0 0 0,3 8 0 0 0,-3-8 0 0 0,0 0 0 0 0,0 1 0 0 0,0-1 0 0 0,1 0 0 0 0,-1 0 0 0 0,0 0 0 0 0,1 0 0 0 0,0-1 0 0 0,-1 1 0 0 0,12 13 0 0 0,-8-4 0 0 0,5 6 12 0 0,-7-11 43 0 0,-3 3-44 0 0,0-9-5 0 0,0 3 58 0 0,2-1 12 0 0,8 11-60 0 0,-7-1 4 0 0,-3-9 74 0 0,0-3-2 0 0,0 0-10 0 0,0 0 2 0 0,0 0 17 0 0,0 0 9 0 0,0 0 2 0 0,0 0-8 0 0,1-11-27 0 0,6 0-40 0 0,-3 3-5 0 0,9-21 67 0 0,5-11 44 0 0,-1 18-93 0 0,-9 15-41 0 0,-5 4-9 0 0,0 0 0 0 0,0 0 1 0 0,0 0-1 0 0,0-1 0 0 0,-1 1 0 0 0,1-1 0 0 0,1-6 9 0 0,5-5 109 0 0,-8 14-105 0 0,0 1 0 0 0,0-1 0 0 0,0 1 0 0 0,0-1 0 0 0,0 0 0 0 0,1 1 0 0 0,-1 0 0 0 0,0-1 0 0 0,0 1 0 0 0,0 0 0 0 0,0 0 0 0 0,0 0 0 0 0,1-1 0 0 0,-1 1 0 0 0,0 0 0 0 0,1 1-13 0 0,-2-1 9 0 0,1 0-1 0 0,0 0 1 0 0,-1 0 0 0 0,1 0-1 0 0,0 0 1 0 0,-1-1-1 0 0,1 1 1 0 0,0 0 0 0 0,-1 0-1 0 0,1 0 1 0 0,-1 0 0 0 0,1-1-1 0 0,0 1 1 0 0,-1 0-1 0 0,1-1 1 0 0,-1 1 0 0 0,1 0-1 0 0,-1-1 1 0 0,1 1 0 0 0,-1-1-1 0 0,1 1 1 0 0,-1-1-1 0 0,1 1 1 0 0,-1-1 0 0 0,0 1-1 0 0,1-1-8 0 0,4-4 72 0 0,5 2-63 0 0,5 3-9 0 0,0 3 14 0 0,15 22 116 0 0,-20-20-86 0 0,-7-4-36 0 0,-1 0 0 0 0,0 0 0 0 0,0 0 1 0 0,0 0-1 0 0,0 0 0 0 0,0 1 0 0 0,0-1 1 0 0,0 1-1 0 0,0 0-8 0 0,5 4 8 0 0,-5-4-2 0 0,0 0-1 0 0,0 0 1 0 0,0 0-1 0 0,0 0 1 0 0,0 1 0 0 0,0-1-1 0 0,-1 1 1 0 0,1-1-1 0 0,-1 1 1 0 0,1 1-6 0 0,3 18 21 0 0,8-12 22 0 0,-10-6-42 0 0,0-1 0 0 0,0 1-1 0 0,0 0 1 0 0,0 0 0 0 0,-1 0 0 0 0,1 0 0 0 0,-1 0 0 0 0,0 1 0 0 0,0-1 0 0 0,-1 1 0 0 0,1-1-1 0 0,-1 3 0 0 0,-1-6 0 0 0,0 1 0 0 0,1 0 0 0 0,-1-1 0 0 0,0 1 0 0 0,1-1 0 0 0,-1 1 0 0 0,1-1 0 0 0,-1 1 0 0 0,1-1 0 0 0,-1 1 0 0 0,1-1 0 0 0,0 0 0 0 0,0 1 0 0 0,0-1 0 0 0,4 7 0 0 0,10 22 0 0 0,-10-17-18 0 0,5-8-82 0 0,5 20-206 0 0,-12-23 194 0 0,-3-1-10 0 0,0 0-145 0 0,0 1 57 0 0,0-1 48 0 0,0 0 41 0 0,0 1-37 0 0,0 2-17 0 0,0-3 26 0 0,0 2-574 0 0</inkml:trace>
  <inkml:trace contextRef="#ctx0" brushRef="#br0" timeOffset="49869.3">14984 575 7688 0 0,'0'0'166'0'0,"0"0"29"0"0,2 0 14 0 0,11 3-25 0 0,-8-1-179 0 0,4 3 61 0 0,-1 0 68 0 0,-2 2 61 0 0,-4 2 51 0 0,-2-9-233 0 0,0 1 0 0 0,0-1 0 0 0,0 1 0 0 0,0-1 0 0 0,0 0 1 0 0,0 1-1 0 0,0-1 0 0 0,0 1 0 0 0,0-1 0 0 0,0 1 0 0 0,0-1 0 0 0,0 1 1 0 0,0-1-1 0 0,0 1 0 0 0,0-1 0 0 0,1 1 0 0 0,-1-1 0 0 0,0 0 0 0 0,0 1 0 0 0,1-1 1 0 0,-1 1-1 0 0,0-1 0 0 0,1 0 0 0 0,-1 1 0 0 0,0-1 0 0 0,1 0 0 0 0,-1 1 1 0 0,0-1-1 0 0,1 0 0 0 0,-1 0 0 0 0,1 1 0 0 0,-1-1-13 0 0,7 4 200 0 0,-2 11 92 0 0,-1-5-174 0 0,3 8 84 0 0,-6-10-93 0 0,-1 2 38 0 0,0 1-18 0 0,0 1 37 0 0,0 46 615 0 0,3-36-545 0 0,9 23 244 0 0,1 1-72 0 0,-11-33-265 0 0,0 0 0 0 0,-1 1 0 0 0,-1-1 0 0 0,0 1 0 0 0,-1 5-143 0 0,0 16 245 0 0,1-30-192 0 0,1 1 1 0 0,-1 0 0 0 0,2-1-1 0 0,-1 1 1 0 0,1-1 0 0 0,0 1-54 0 0,3 14 170 0 0,-3-6-97 0 0,-2 11 88 0 0,1-22-136 0 0,-1 1 0 0 0,1 0 1 0 0,-1-1-1 0 0,1 1 0 0 0,1-1 0 0 0,-1 1 0 0 0,0-1 1 0 0,1 0-1 0 0,1 4-25 0 0,-1-3 2 0 0,-1 1 1 0 0,-1-1-1 0 0,1 1 0 0 0,0-1 1 0 0,-1 1-1 0 0,0 0 0 0 0,0-1 1 0 0,-1 1-1 0 0,0 2-2 0 0,1 3 2 0 0,0-1 6 0 0,-1 9 125 0 0,-1-12-114 0 0,-8 6 59 0 0,8-9 56 0 0,2-3-4 0 0,0 0-8 0 0,0 0-2 0 0,0 0 0 0 0,-3-3 0 0 0,-3-5-66 0 0,5 6-26 0 0,0 0-1 0 0,0-1 0 0 0,0 1 0 0 0,1 0 0 0 0,-1-1 0 0 0,1 1 0 0 0,-1-1 0 0 0,1 1 0 0 0,0-2-27 0 0,0-8 20 0 0,0-53 95 0 0,0-4-92 0 0,0 60-23 0 0,1-1 0 0 0,0 1 0 0 0,1 0 0 0 0,1-5 0 0 0,2-10 0 0 0,0-19 0 0 0,5 8 0 0 0,-6 16 0 0 0,-3 8 0 0 0,1 1 0 0 0,0 0 0 0 0,1 0 0 0 0,3-6 0 0 0,-5 13-1 0 0,6-14-2 0 0,0 0 0 0 0,1 1-1 0 0,1 0 1 0 0,4-6 3 0 0,2-4-47 0 0,-12 20 38 0 0,0 0 0 0 0,0 0 0 0 0,0 1 0 0 0,1-1 0 0 0,0 1 0 0 0,0 0 0 0 0,0 0 0 0 0,0 1 0 0 0,1-1 0 0 0,0 1 0 0 0,1-1 9 0 0,5-2 0 0 0,-5 4 0 0 0,0-1 0 0 0,0 0 0 0 0,-1 0 0 0 0,4-4 0 0 0,-8 6-1 0 0,0 1 0 0 0,0 0 1 0 0,1 0-1 0 0,-1 0 1 0 0,0 0-1 0 0,0 0 0 0 0,1 0 1 0 0,-1 0-1 0 0,1 0 1 0 0,-1 0-1 0 0,1 1 0 0 0,-1-1 1 0 0,1 1-1 0 0,-1-1 1 0 0,1 1-1 0 0,-1-1 0 0 0,1 1 1 0 0,0 0-1 0 0,-1 0 1 0 0,1 0 0 0 0,2-1-8 0 0,-1 1-1 0 0,1-1 1 0 0,-1 1 0 0 0,0-1 0 0 0,1 0 0 0 0,-1-1 0 0 0,0 1 0 0 0,1-1 8 0 0,-2 1-3 0 0,0 0 0 0 0,0 0 0 0 0,0 0 0 0 0,0 0 0 0 0,0 1 0 0 0,0-1 0 0 0,0 1 0 0 0,0-1 0 0 0,0 1 0 0 0,1 0 0 0 0,-1 0 0 0 0,0 0 1 0 0,0 0-1 0 0,0 0 0 0 0,0 0 0 0 0,1 0 0 0 0,-1 1 0 0 0,0-1 0 0 0,0 1 0 0 0,1 0 3 0 0,2 1 0 0 0,-2 1-2 0 0,19 20 14 0 0,-21-22-8 0 0,12 12 37 0 0,-4 0-48 0 0,-7-11 0 0 0,-1 1-1 0 0,0 0 1 0 0,0-1-1 0 0,-1 1 1 0 0,1 0-1 0 0,0-1 1 0 0,-1 1 0 0 0,0 0-1 0 0,0 0 1 0 0,1 0-1 0 0,-2 0 8 0 0,1 13-67 0 0,0-1 49 0 0,0 6 61 0 0,0 3 57 0 0,0-23-95 0 0,0 1 0 0 0,0-1 0 0 0,0 1 0 0 0,0-1 0 0 0,-1 1 0 0 0,1-1 0 0 0,-1 1 0 0 0,1-1 0 0 0,-1 1 0 0 0,1-1 0 0 0,-1 1-5 0 0,-2 1 2 0 0,1 0 0 0 0,-1 0 0 0 0,1 0 0 0 0,-1 0 0 0 0,-3 2-2 0 0,3-2 0 0 0,1-1 0 0 0,-1 0-1 0 0,1 1 1 0 0,-1 0 0 0 0,1-1 0 0 0,0 1 0 0 0,0 1 0 0 0,-3 5-2 0 0,5-7 2 0 0,-1 1-1 0 0,0-1 0 0 0,0 0 1 0 0,0 0-1 0 0,0 0 0 0 0,0 0 1 0 0,-1-1-1 0 0,1 1 0 0 0,0 0 1 0 0,-1 0-1 0 0,0-1 0 0 0,1 1 1 0 0,-1-1-1 0 0,0 1 0 0 0,0-1 1 0 0,1 0-1 0 0,-1 0 0 0 0,0 0 1 0 0,0 0-1 0 0,-1 0 1 0 0,-9 2-29 0 0,10-2 24 0 0,-1-1 1 0 0,1 0 0 0 0,0 1 0 0 0,0 0-1 0 0,0 0 1 0 0,0-1 0 0 0,0 1-1 0 0,0 0 1 0 0,0 1 0 0 0,0-1-1 0 0,0 0 1 0 0,0 1 0 0 0,0-1 0 0 0,0 1 4 0 0,1-1-5 0 0,0 0-2 0 0,0 1 0 0 0,0-1 0 0 0,0 0 0 0 0,0 0 0 0 0,0 0 0 0 0,-1 0 0 0 0,1-1 0 0 0,0 1 0 0 0,-1 0 0 0 0,1 0 0 0 0,0-1 0 0 0,-1 1 0 0 0,1-1 0 0 0,-1 1 0 0 0,1-1 0 0 0,-1 1 0 0 0,1-1 0 0 0,-1 0 0 0 0,0 0 0 0 0,1 0 0 0 0,-1 0 0 0 0,1 0 7 0 0,-2 0-11 0 0,0 0 0 0 0,0 0 0 0 0,0 1 0 0 0,0-1 0 0 0,0 1 0 0 0,0 0 0 0 0,-2 1 11 0 0,-12 6-83 0 0,14-7-4 0 0,-1 0 38 0 0,-1 0 28 0 0,-7 0 57 0 0,8-2-63 0 0,1 1-46 0 0,-1 0-49 0 0,0-1-66 0 0,-1 1-78 0 0,1 0-92 0 0,3 0 129 0 0,0 0-36 0 0,-1 0-359 0 0,0 0 86 0 0,0 0-48 0 0,-3 0-690 0 0,-1 0-544 0 0,-3 0-1032 0 0</inkml:trace>
  <inkml:trace contextRef="#ctx0" brushRef="#br0" timeOffset="50256">15921 379 11056 0 0,'0'0'248'0'0,"0"0"34"0"0,0 0 22 0 0,0 0-29 0 0,0 0-110 0 0,0 0-44 0 0,0 0 126 0 0,3 0 227 0 0,-2 0-408 0 0,0 0 0 0 0,0 0 0 0 0,0 0 0 0 0,1 1 1 0 0,-1-1-1 0 0,0 0 0 0 0,0 1 0 0 0,0-1 1 0 0,0 1-1 0 0,0-1 0 0 0,0 1 0 0 0,0-1 0 0 0,1 2-66 0 0,4 3 330 0 0,-4-1-185 0 0,0 0-37 0 0,-1 0-45 0 0,-1 1-55 0 0,3 0 218 0 0,6 8-5 0 0,-8-9-164 0 0,0-1-1 0 0,-1 1 0 0 0,1-1 1 0 0,-1 1-1 0 0,0 0 0 0 0,1-1 1 0 0,-2 1-57 0 0,2-2 19 0 0,-1 0 1 0 0,0-1 0 0 0,0 1 0 0 0,0-1-1 0 0,1 1 1 0 0,-1-1 0 0 0,1 0 0 0 0,-1 1-1 0 0,1-1 1 0 0,0 1 0 0 0,-1-1 0 0 0,1 0 0 0 0,0 1-20 0 0,5 10 95 0 0,-3 8-64 0 0,-3 17-32 0 0,0-23 3 0 0,-1-12 3 0 0,1 1 0 0 0,1-1 0 0 0,-1 1 0 0 0,0-1 0 0 0,1 1 0 0 0,-1-1 0 0 0,1 1 0 0 0,-1-1 0 0 0,1 1 1 0 0,0-1-1 0 0,0 0 0 0 0,1 2-5 0 0,3 8 65 0 0,-2 8 55 0 0,-4-6-57 0 0,2 29 148 0 0,1-29-147 0 0,4-2 5 0 0,-5-11-58 0 0,0 1 0 0 0,0-1 0 0 0,-1 1 0 0 0,1-1 0 0 0,0 1 0 0 0,-1-1 0 0 0,1 1 0 0 0,-1-1 0 0 0,0 1 0 0 0,1-1 0 0 0,-1 1 0 0 0,0 0 0 0 0,0-1 0 0 0,0 1-11 0 0,-1 6 41 0 0,1-5-29 0 0,-1 0 0 0 0,1 0 1 0 0,0 0-1 0 0,0 0 0 0 0,0 0 1 0 0,1-1-1 0 0,-1 1 0 0 0,1 0 1 0 0,-1 0-1 0 0,1 0 0 0 0,0 0-12 0 0,6 11 46 0 0,-6-11-40 0 0,0 1 0 0 0,0-1 0 0 0,0 1 0 0 0,0-1 0 0 0,-1 1 0 0 0,1-1 0 0 0,-1 4-6 0 0,0 8 56 0 0,0-4-37 0 0,0 2 7 0 0,0 21-43 0 0,0-32-67 0 0,0-1-101 0 0,0-1-176 0 0,0 0 269 0 0,0 0 0 0 0,0 0-18 0 0,0 0-43 0 0,0 0-14 0 0,0 0-43 0 0,0 0-48 0 0,0 0-55 0 0,0 0-59 0 0,0 0-54 0 0,0 0-49 0 0,0 0-43 0 0,0 0-151 0 0,0 0-42 0 0,0 0-182 0 0,0 0-493 0 0</inkml:trace>
  <inkml:trace contextRef="#ctx0" brushRef="#br0" timeOffset="50870.66">16284 666 5936 0 0,'0'0'169'0'0,"2"0"2"0"0,4 0-134 0 0,7 0-41 0 0,-3 0 43 0 0,4 0 47 0 0,-7 0 155 0 0,3 1 204 0 0,4-4 320 0 0,-7-2-356 0 0,3-1 178 0 0,3 4 70 0 0,-7 2-424 0 0,0 0 37 0 0,-3 0 103 0 0,2-2-21 0 0,5-3-204 0 0,3 1 42 0 0,2 1 40 0 0,2 2 36 0 0,-4-1-77 0 0,-4-3-42 0 0,-7 4-128 0 0,-1 0 0 0 0,1 0 1 0 0,0 0-1 0 0,-1 0 0 0 0,1 1 0 0 0,0-1 1 0 0,0 0-1 0 0,-1 1 0 0 0,1 0 0 0 0,0-1 1 0 0,0 1-1 0 0,0 0 0 0 0,1 0-19 0 0,6 0 39 0 0,11 1 36 0 0,-6-5 9 0 0,-6 0-37 0 0,1-2 34 0 0,4 4 49 0 0,-11 2-111 0 0,0-1 0 0 0,-1 1 0 0 0,1 0 0 0 0,-1 0 0 0 0,1-1 0 0 0,-1 1 0 0 0,1-1 0 0 0,-1 1 0 0 0,1-1-1 0 0,-1 0 1 0 0,1 1 0 0 0,-1-1 0 0 0,0 0 0 0 0,1 0-19 0 0,6-4 85 0 0,52-25 771 0 0,-47 25-634 0 0,-8-5-39 0 0,1 5-69 0 0,8 0 15 0 0,-12 4-100 0 0,1 0 0 0 0,-1 0 1 0 0,0 0-1 0 0,0 0 0 0 0,1 0 0 0 0,-1 0 0 0 0,0-1 0 0 0,0 1-29 0 0,3-6 89 0 0,-5 7-84 0 0,0-1-1 0 0,0 1 1 0 0,0 0-1 0 0,0-1 1 0 0,1 1-1 0 0,-1 0 1 0 0,0-1 0 0 0,0 1-1 0 0,1 0 1 0 0,-1-1-1 0 0,0 1 1 0 0,1 0-1 0 0,-1 0 1 0 0,0-1 0 0 0,1 1-1 0 0,-1 0 1 0 0,0 0-1 0 0,1 0 1 0 0,-1-1-1 0 0,1 1 1 0 0,-1 0-1 0 0,0 0 1 0 0,1 0 0 0 0,-1 0-1 0 0,0 0 1 0 0,1 0-1 0 0,-1 0 1 0 0,1 0-1 0 0,-1 0 1 0 0,1 0 0 0 0,-1 0-5 0 0,0 0 1 0 0,0 0 1 0 0,0 0 0 0 0,0 0 0 0 0,1 0 0 0 0,-1 0-1 0 0,0 0 1 0 0,0 0 0 0 0,0 0 0 0 0,0 0 0 0 0,0 0 0 0 0,0 0-1 0 0,0 0 1 0 0,0 0 0 0 0,0 0 0 0 0,0 0 0 0 0,0 0 0 0 0,1 0-1 0 0,-1 0 1 0 0,0 0 0 0 0,0 0 0 0 0,0 0 0 0 0,0 0-1 0 0,0 0 1 0 0,0 0 0 0 0,0 0 0 0 0,0 0 0 0 0,0 0 0 0 0,0 0-1 0 0,0 0 1 0 0,0 0 0 0 0,0-1 0 0 0,1 1 0 0 0,-1 0 0 0 0,0 0-1 0 0,0 0 1 0 0,0 0 0 0 0,0 0 0 0 0,0 0 0 0 0,0 0 0 0 0,0 0-1 0 0,0 0 1 0 0,0 0 0 0 0,0 0 0 0 0,0 0 0 0 0,0-1-1 0 0,0 1 1 0 0,0 0 0 0 0,0 0 0 0 0,0 0 0 0 0,0 0 0 0 0,0 0-1 0 0,0 0 1 0 0,0 0 0 0 0,0 0 0 0 0,0 0 0 0 0,0 0 0 0 0,0-1-2 0 0,0-3 33 0 0,0-3 77 0 0,-2-2 107 0 0,-3 3-61 0 0,-1 5-152 0 0,1-2 92 0 0,3 2-82 0 0,1-1 1 0 0,-1 1 0 0 0,0 0 0 0 0,0 0 0 0 0,0 0 0 0 0,0 0 0 0 0,0 0-1 0 0,0 0 1 0 0,0 1 0 0 0,-1-1 0 0 0,1 1 0 0 0,0-1 0 0 0,0 1 0 0 0,-1 0-15 0 0,-36-1 253 0 0,21 2-156 0 0,16-1-89 0 0,1-1 0 0 0,-1 1 0 0 0,1 0 0 0 0,-1 0 1 0 0,0-1-1 0 0,1 1 0 0 0,-1-1 0 0 0,1 1 0 0 0,0-1 0 0 0,-1 1 0 0 0,1-1 0 0 0,-1 0 0 0 0,0 0-8 0 0,1-1 10 0 0,-1 1-1 0 0,0 1 1 0 0,1-1-1 0 0,-1 0 0 0 0,0 0 1 0 0,1 1-1 0 0,-1-1 1 0 0,0 1-1 0 0,0-1 1 0 0,0 1-1 0 0,0 0 1 0 0,1 0-1 0 0,-3-1-9 0 0,-6 1 45 0 0,-15-1 106 0 0,23 1-122 0 0,-1 0 0 0 0,1 0 0 0 0,-1 0 1 0 0,1 1-1 0 0,0-1 0 0 0,-1 1 0 0 0,1 0 0 0 0,-2 0-29 0 0,-4 4 77 0 0,-3 1 31 0 0,5-5-34 0 0,-2 0 35 0 0,7-1-95 0 0,-1 0 0 0 0,0 0-1 0 0,0 1 1 0 0,1-1-1 0 0,-1 1 1 0 0,0 0 0 0 0,1-1-1 0 0,-1 1 1 0 0,1 0-1 0 0,-1 0 1 0 0,1 0 0 0 0,-1 0-1 0 0,1 0 1 0 0,0 0-1 0 0,-1 1-13 0 0,-3 2 94 0 0,0-4-58 0 0,0 1-10 0 0,0 9 46 0 0,-9-1-7 0 0,3-3-44 0 0,-11 17 141 0 0,13-15-98 0 0,6-2 44 0 0,4 3-79 0 0,-1-7-6 0 0,-2 9 34 0 0,-4-7-42 0 0,1 1-48 0 0,3 6-56 0 0,2 4-24 0 0,0 0 44 0 0,0 0 40 0 0,0 0 34 0 0,0-14-3 0 0,0-1 0 0 0,0 1-1 0 0,0 0 1 0 0,0-1 0 0 0,0 1-1 0 0,0 0 1 0 0,0-1-1 0 0,0 1 1 0 0,0 0 0 0 0,1-1-1 0 0,-1 1 1 0 0,0-1 0 0 0,0 1-1 0 0,1 0 1 0 0,-1-1-1 0 0,0 1 1 0 0,1-1 0 0 0,-1 1-1 0 0,1-1 1 0 0,-1 1 0 0 0,1-1-1 0 0,-1 1 1 0 0,1-1-1 0 0,-1 0 1 0 0,1 1 0 0 0,-1-1-2 0 0,1 0 4 0 0,-1 1 0 0 0,1-1-1 0 0,0 1 1 0 0,-1-1 0 0 0,1 1 0 0 0,-1-1 0 0 0,0 0 0 0 0,1 1 0 0 0,-1 0 0 0 0,1-1 0 0 0,-1 1 0 0 0,0-1 0 0 0,1 1-1 0 0,-1-1 1 0 0,0 1 0 0 0,0 0 0 0 0,1-1 0 0 0,-1 1 0 0 0,0 0 0 0 0,0-1 0 0 0,0 1 0 0 0,0-1 0 0 0,0 1 0 0 0,0 0 0 0 0,0-1-1 0 0,0 1-3 0 0,0 1 7 0 0,0-1 0 0 0,0 1 0 0 0,1 0 0 0 0,-1-1 0 0 0,0 1 0 0 0,1-1 0 0 0,-1 1 0 0 0,1-1 0 0 0,0 1 0 0 0,-1-1 0 0 0,1 1 0 0 0,0-1 0 0 0,0 0 0 0 0,0 1-7 0 0,4 6 30 0 0,1 4 19 0 0,-1-1-34 0 0,-1-4-15 0 0,-2 8 0 0 0,-2-15 0 0 0,0 1 0 0 0,0 0 0 0 0,0 0 0 0 0,0 0 0 0 0,0 0 0 0 0,0-1 0 0 0,0 1 0 0 0,0 0 0 0 0,1 0 0 0 0,-1 0 0 0 0,0-1 0 0 0,0 1 0 0 0,1 0 0 0 0,-1 0 0 0 0,1-1 0 0 0,26 16 11 0 0,-17-12 19 0 0,-7-3-26 0 0,-1 0 0 0 0,0 0-1 0 0,0 0 1 0 0,0 1 0 0 0,0-1 0 0 0,0 0 0 0 0,0 1-1 0 0,0-1 1 0 0,0 1-4 0 0,3 2 27 0 0,0 1 0 0 0,1-2 0 0 0,-1 1 0 0 0,1-1 0 0 0,0 0 0 0 0,1 0-27 0 0,-2 0 19 0 0,-4-3-12 0 0,1 1 0 0 0,-1-1-1 0 0,0 1 1 0 0,0-1-1 0 0,1 0 1 0 0,-1 0 0 0 0,0 1-1 0 0,1-1 1 0 0,-1 0-1 0 0,1 0-6 0 0,16 2 52 0 0,-11 0-52 0 0,-1 1 13 0 0,0-1-1 0 0,0-1 0 0 0,0 1 0 0 0,0-1 0 0 0,0 0 0 0 0,0-1 0 0 0,5 1-12 0 0,45-1 64 0 0,-55 0-60 0 0,1 0-1 0 0,0 0 1 0 0,-1-1 0 0 0,1 1-1 0 0,-1 0 1 0 0,1-1 0 0 0,0 1-1 0 0,-1-1 1 0 0,1 1 0 0 0,-1-1-1 0 0,1 1 1 0 0,-1-1 0 0 0,0 0-1 0 0,1 0-3 0 0,10-5 13 0 0,13 1 30 0 0,-13-1-37 0 0,-3 1-32 0 0,5 3-37 0 0,-11 2 53 0 0,0 0-1 0 0,-1 0 1 0 0,1 0 0 0 0,0 0-1 0 0,-1-1 1 0 0,1 1 0 0 0,0-1 0 0 0,-1 0-1 0 0,1 0 1 0 0,1 0 10 0 0,8-9-93 0 0,-5 5-54 0 0,9-5-118 0 0,-10 7 95 0 0,0 0-90 0 0,-4 1 85 0 0,1 0-34 0 0,0-1-38 0 0,0 1-44 0 0,-1 0-62 0 0,-1 0-61 0 0,1 0-54 0 0,0 0-48 0 0,0 1-41 0 0,0-1-34 0 0,2-2-664 0 0,2-2-872 0 0,3-3-1202 0 0</inkml:trace>
  <inkml:trace contextRef="#ctx0" brushRef="#br0" timeOffset="51219.15">17373 334 8464 0 0,'0'0'190'0'0,"0"0"28"0"0,0 0 10 0 0,0 0-68 0 0,0 0-6 0 0,0 0 61 0 0,0 0 185 0 0,0 0 341 0 0,0 0 26 0 0,0 0-27 0 0,0 0-145 0 0,0 0-69 0 0,0 0-12 0 0,0 0-218 0 0,0 0-128 0 0,0 0-42 0 0,0 0 9 0 0,0 0 33 0 0,0 0-21 0 0,2 0-27 0 0,2 0-134 0 0,-2 0-96 0 0,0 0-89 0 0,-1 0 52 0 0,0 0-37 0 0,0 0-39 0 0,-1 0-37 0 0,1 0-359 0 0,-1 0 81 0 0,1 0-51 0 0,-1 0-695 0 0,0 0-546 0 0,0 0-1037 0 0</inkml:trace>
  <inkml:trace contextRef="#ctx0" brushRef="#br0" timeOffset="51445.21">17463 651 11600 0 0,'0'0'264'0'0,"0"0"34"0"0,0 0 21 0 0,0 0-133 0 0,0 0-89 0 0,0 0-28 0 0,0 3-41 0 0,0 3 2 0 0,0-2 45 0 0,0-2 79 0 0,0-2 182 0 0,0 0 314 0 0,3 0 29 0 0,3 1-342 0 0,-1 1-85 0 0,3 3 6 0 0,-2 0-94 0 0,-3-3 110 0 0,-3-2-18 0 0,0 0-35 0 0,0 0-113 0 0,0 0-30 0 0,0 0-40 0 0,-2 0-163 0 0,0 0 63 0 0,1 0 59 0 0,-2 0 135 0 0,2 0-154 0 0,0 0-74 0 0,0 0-72 0 0,0 0-98 0 0,-1 0-114 0 0,1 0 141 0 0,0 0-35 0 0,1 0-94 0 0,0 0-58 0 0,0 0-50 0 0,0 0-44 0 0,0 0-155 0 0,0 0-43 0 0,0 0-187 0 0,0 0-499 0 0</inkml:trace>
  <inkml:trace contextRef="#ctx0" brushRef="#br0" timeOffset="53943.71">61 1891 6016 0 0,'0'0'133'0'0,"0"0"23"0"0,0 0 11 0 0,0 0 41 0 0,0 0-76 0 0,3 0 110 0 0,0 0-126 0 0,0 1 47 0 0,7 3 504 0 0,-7-1-423 0 0,0-1-89 0 0,-1-1-129 0 0,-1 0-42 0 0,1 1 203 0 0,-1-1-43 0 0,2 0 38 0 0,1-1-94 0 0,1-1-51 0 0,-3 1-2 0 0,-1 0 35 0 0,9 0 303 0 0,0 0-44 0 0,1 0-41 0 0,0 0-37 0 0,5 0 65 0 0,0 0-61 0 0,0 0-48 0 0,-1 0-34 0 0,-13 0-160 0 0,-1 0-1 0 0,1 0 1 0 0,0-1 0 0 0,-1 1 0 0 0,0 0 0 0 0,1-1 0 0 0,-1 1-1 0 0,1-1 1 0 0,-1 1 0 0 0,1-1 0 0 0,-1 0 0 0 0,0 0 0 0 0,1 0-13 0 0,10-5 62 0 0,10 3 4 0 0,49 3 314 0 0,-48 1-279 0 0,17-1 19 0 0,41 0 0 0 0,-63 1-64 0 0,-3 5-16 0 0,0 0-1 0 0,3-4 18 0 0,18-2 54 0 0,55 0 290 0 0,-63 0-325 0 0,-2 0-59 0 0,-9-2 24 0 0,0-3 55 0 0,-12 3-56 0 0,1 0 1 0 0,-1 1-1 0 0,1 0 1 0 0,-1 0-1 0 0,1 0 1 0 0,0 1-41 0 0,152 0 228 0 0,-1 0-95 0 0,317 0 41 0 0,-459 1-174 0 0,-1 0 0 0 0,15 4 0 0 0,-15-2 0 0 0,1-1 0 0 0,14 1 0 0 0,82-3 0 0 0,-99 1 0 0 0,0 0 0 0 0,1 1 0 0 0,-1 0 0 0 0,8 4 0 0 0,-16-5 0 0 0,0-1 0 0 0,1 1 0 0 0,-1-1 0 0 0,1 0 0 0 0,0 0 0 0 0,-1 0 0 0 0,1-1 0 0 0,0 0 0 0 0,-1 0 0 0 0,1 0 0 0 0,-1 0 0 0 0,2-1 0 0 0,11-3 0 0 0,-3 3 16 0 0,1 1 0 0 0,0 0 0 0 0,-1 1 0 0 0,8 1-16 0 0,4 0 13 0 0,19-1 48 0 0,20 0-55 0 0,6 0 8 0 0,-26 0 65 0 0,-9 0 3 0 0,39 0 51 0 0,-48-1-123 0 0,-6 1-9 0 0,-1 0-1 0 0,1 1 1 0 0,6 1-1 0 0,-4 4 0 0 0,-17-4 0 0 0,0-1 0 0 0,0 1 0 0 0,0-1 0 0 0,0-1 0 0 0,4 1 0 0 0,262-1 0 0 0,-263 0 0 0 0,0 1 0 0 0,0 0 0 0 0,0 1 0 0 0,-1-1 0 0 0,1 2 0 0 0,0-1 0 0 0,0 0 0 0 0,-1-1 0 0 0,1 0 0 0 0,0 0 0 0 0,0-1 0 0 0,130 0 0 0 0,-125 1 0 0 0,0 1 0 0 0,0 0 0 0 0,2 1 0 0 0,-5-1 0 0 0,-1 1 0 0 0,1-2 0 0 0,-1 0 0 0 0,1 0 0 0 0,0-1 0 0 0,0 0 0 0 0,-1-1 0 0 0,10-1 0 0 0,-16 1 0 0 0,8-2 0 0 0,0 0 0 0 0,1 1 0 0 0,-1 0 0 0 0,9 0 0 0 0,331 2 0 0 0,-340 1 0 0 0,-1 0 0 0 0,0 1 0 0 0,3 1 0 0 0,-6-1 0 0 0,0 0 0 0 0,0-1 0 0 0,0 0 0 0 0,0-1 0 0 0,0 1 0 0 0,0-1 0 0 0,4-1 0 0 0,10-5 0 0 0,-16 4 1 0 0,0 1 1 0 0,0 0 0 0 0,0 0 0 0 0,0 0-1 0 0,1 0 1 0 0,0 1-2 0 0,20 1 31 0 0,-7-1-23 0 0,1 0-1 0 0,0-1 1 0 0,6-1-8 0 0,-5-4 0 0 0,-16 4 0 0 0,0 1 0 0 0,0-1 0 0 0,0 1 0 0 0,0 1 0 0 0,0-1 0 0 0,1 1 0 0 0,79 0 0 0 0,-77 0 0 0 0,0-1 0 0 0,0 0 0 0 0,0 0 0 0 0,-1-1 0 0 0,4-1 0 0 0,-4 1 0 0 0,1 0 0 0 0,0 1 0 0 0,0 0 0 0 0,-1 0 0 0 0,4 1 0 0 0,199 0 0 0 0,-194-1 0 0 0,0-1 0 0 0,12-2 0 0 0,-11 0 0 0 0,1 2 0 0 0,15 0 0 0 0,0 3 0 0 0,-25 0 0 0 0,1-1 0 0 0,0 0 0 0 0,-1 0 0 0 0,1-1 0 0 0,0 0 0 0 0,4-2 0 0 0,-11 2 0 0 0,9-2 0 0 0,1 0 0 0 0,-1 1 0 0 0,0 0 0 0 0,9 1 0 0 0,87 1 96 0 0,-2 0-58 0 0,-1 0-49 0 0,-1 0-40 0 0,-98 0 51 0 0,1-1 0 0 0,-1 0 0 0 0,0 0 0 0 0,0 0 0 0 0,0 0 0 0 0,1-1 0 0 0,15-4 0 0 0,-2 4 0 0 0,1 1 0 0 0,0 0 0 0 0,6 2 0 0 0,0 0 0 0 0,83-1 10 0 0,-52 0 39 0 0,0 0-44 0 0,7 0-10 0 0,-19 0-44 0 0,166 0 39 0 0,-197-1 10 0 0,-1-1 0 0 0,15-3 0 0 0,-15 2 0 0 0,1 1 0 0 0,14-1 0 0 0,82 3 0 0 0,164 0 55 0 0,366 0-35 0 0,-413 0 49 0 0,-219 0-42 0 0,0-1 0 0 0,0 0 0 0 0,0 0 0 0 0,7-3-27 0 0,12-1 44 0 0,11 2 48 0 0,-1 1 1 0 0,23 3-93 0 0,-2 0 39 0 0,39-1 84 0 0,-35 0-92 0 0,-6 2 4 0 0,-25-1-7 0 0,-1-1-1 0 0,0-2 1 0 0,5-1-28 0 0,-11-1 0 0 0,-6 0 0 0 0,1 2 0 0 0,19-1 0 0 0,115 3 0 0 0,7 0 0 0 0,96 0 0 0 0,-234-1 0 0 0,1-1 0 0 0,14-3 0 0 0,-22 2 0 0 0,0 1 0 0 0,0 1 0 0 0,0 0 0 0 0,0 1 0 0 0,0 1 0 0 0,5 1 0 0 0,3 2 0 0 0,-14-2 0 0 0,0 0 0 0 0,-1 0 0 0 0,1-2 0 0 0,0 1 0 0 0,0-1 0 0 0,0 0 0 0 0,2-1 0 0 0,6-2 0 0 0,13-2 0 0 0,-1 2 0 0 0,7 1 0 0 0,120 2 0 0 0,553 0 64 0 0,-690-1-64 0 0,0-1 0 0 0,9-2 0 0 0,-6 0 0 0 0,1 2 0 0 0,11 0 0 0 0,719 2 0 0 0,-716 2 5 0 0,25 4-5 0 0,-27-2 48 0 0,21-1-48 0 0,301-3 118 0 0,-6 0-97 0 0,-318-1-22 0 0,33-5 1 0 0,-34 2 11 0 0,35 0-11 0 0,265 4 171 0 0,-295-2-158 0 0,23-3-13 0 0,-19 0-17 0 0,28 2 17 0 0,-2 3-59 0 0,0 0 44 0 0,144 0 96 0 0,-162-2 32 0 0,11-4-113 0 0,-12 2 111 0 0,13 1-111 0 0,105 3 38 0 0,299 0-59 0 0,-263 0 52 0 0,-157 2-31 0 0,12 3 0 0 0,-13 0 0 0 0,13-2 0 0 0,144-3 0 0 0,-171-1 0 0 0,3 1 0 0 0,0 1 0 0 0,3 1 0 0 0,-5 2 0 0 0,2 1 0 0 0,-1-2 0 0 0,1-2 0 0 0,73-1-38 0 0,-1 0 37 0 0,105 0 88 0 0,-21 0 60 0 0,257 0 257 0 0,-406-2-369 0 0,21-4-35 0 0,-21 2 30 0 0,24 1-30 0 0,20 3-4 0 0,115 0 71 0 0,-168-1-66 0 0,31-6-1 0 0,-19 2 22 0 0,1 3 46 0 0,-1 2 75 0 0,43 0 265 0 0,-52-3-258 0 0,-4-1-23 0 0,13-2 11 0 0,2 4-73 0 0,324 2 221 0 0,-289 0-261 0 0,0 0-34 0 0,-53 0-117 0 0,1 0 92 0 0,-4 0 60 0 0,-1 0 38 0 0,57 0 251 0 0,-46 0-208 0 0,1 0-67 0 0,0 0-105 0 0,-4 0-112 0 0,-17 0 37 0 0,1 0-38 0 0,0 0-41 0 0,0 0-44 0 0,0 0-49 0 0,0 0-51 0 0,-16 0-44 0 0,0 0-65 0 0,0 0-56 0 0,0 0-51 0 0,0 0-171 0 0,0 0-49 0 0,0 0-208 0 0,0 0-557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7:46.9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227 92 7072 0 0,'0'0'202'0'0,"0"-2"1"0"0,0 0-317 0 0,0 0 121 0 0,0-1 102 0 0,0-1 83 0 0,0 0 152 0 0,0-10 838 0 0,0 8-746 0 0,0 4-285 0 0,0 1-36 0 0,0-1-42 0 0,0 1-49 0 0,0-1 560 0 0,0-1-28 0 0,0 0-406 0 0,-1 0 50 0 0,-3-7 563 0 0,1 7-498 0 0,2 1-169 0 0,0 0-35 0 0,0 1-42 0 0,-1 0-49 0 0,1-1 256 0 0,-1 1-61 0 0,0 1-50 0 0,0-1-41 0 0,0 1-25 0 0,-3 1 5 0 0,5-1 0 0 0,-1 0 5 0 0,1 0-53 0 0,0 1 1 0 0,0-1-1 0 0,0 0 1 0 0,0 0-1 0 0,0 0 1 0 0,0 0 0 0 0,0 0-1 0 0,0 0 1 0 0,0 0-1 0 0,-1 0 1 0 0,1 0-1 0 0,0 0 1 0 0,0 0 0 0 0,0 0-1 0 0,0 0 1 0 0,0 0-1 0 0,0 0 1 0 0,0 0-1 0 0,0 0 1 0 0,0 0 0 0 0,0-1-1 0 0,0 1 1 0 0,-1 0-1 0 0,1 0 1 0 0,0 0-1 0 0,0 0 1 0 0,0 0 0 0 0,0 0-1 0 0,0 0 1 0 0,0 0-1 0 0,0 0 1 0 0,0 0 0 0 0,0 0-1 0 0,0 0 1 0 0,0 0-1 0 0,0 0 1 0 0,0 0-1 0 0,0-1 1 0 0,0 1 0 0 0,0 0-1 0 0,0 0 1 0 0,0 0-1 0 0,0 0 1 0 0,0 0-1 0 0,0 0 1 0 0,0 0 0 0 0,0 0-1 0 0,0 0 1 0 0,0 0-1 0 0,0 0 1 0 0,0-1-1 0 0,0 1 1 0 0,0 0 0 0 0,0 0-1 0 0,0 0 1 0 0,0 0-1 0 0,0 0-6 0 0,-3-8 199 0 0,3 8-171 0 0,-1-1-1 0 0,0 1 1 0 0,1-1-1 0 0,-1 1 0 0 0,0-1 1 0 0,0 1-1 0 0,1 0 1 0 0,-1-1-1 0 0,0 1 1 0 0,0 0-1 0 0,0-1 0 0 0,1 1 1 0 0,-1 0-1 0 0,0 0-27 0 0,-30 0 667 0 0,15 0-411 0 0,3 3-167 0 0,4 2-60 0 0,7-4-29 0 0,1 0 0 0 0,-1 0 1 0 0,1-1-1 0 0,-1 1 0 0 0,1 0 0 0 0,-1-1 0 0 0,0 1 0 0 0,1-1 0 0 0,-1 1 0 0 0,0-1 0 0 0,1 0 0 0 0,-1 0 1 0 0,0 0-1 0 0,1 0 0 0 0,-1 0 0 0 0,1 0 0 0 0,0 0 0 0 0,0 1 0 0 0,0-1 0 0 0,-1 0 0 0 0,1 0 0 0 0,0 1 0 0 0,0-1 0 0 0,0 1 0 0 0,-1-1 0 0 0,1 1 0 0 0,0-1 0 0 0,0 1 0 0 0,0 0 0 0 0,0-1 0 0 0,0 1 0 0 0,0 0 0 0 0,0 0 0 0 0,0 0 0 0 0,1 0 0 0 0,-1 0 0 0 0,0 0 0 0 0,0 0 0 0 0,0 1 0 0 0,-1 2 0 0 0,2-3 0 0 0,0 0 0 0 0,-1-1 0 0 0,1 1 0 0 0,0-1 0 0 0,-1 1 0 0 0,1 0 0 0 0,0-1 0 0 0,-1 1 0 0 0,1-1 0 0 0,-1 1 0 0 0,1-1 0 0 0,-1 1 0 0 0,1-1 0 0 0,-1 0 0 0 0,1 1 0 0 0,-1-1 0 0 0,1 0 0 0 0,-1 1 0 0 0,1-1 0 0 0,-1 0 0 0 0,0 1 0 0 0,0-1 0 0 0,-3 2 0 0 0,-1 0 0 0 0,2 3 0 0 0,-7 16 0 0 0,-3-6 0 0 0,1 0 0 0 0,11-14 0 0 0,1-1 0 0 0,0 1 0 0 0,0 0 0 0 0,-1-1 0 0 0,1 1 0 0 0,0 0 0 0 0,0-1 0 0 0,0 1 0 0 0,0 0 0 0 0,0 0 0 0 0,0-1 0 0 0,0 1 0 0 0,0 0 0 0 0,0-1 0 0 0,0 1 0 0 0,0 0 0 0 0,1-1 0 0 0,-1 1 0 0 0,0 0 0 0 0,0-1 0 0 0,1 1 0 0 0,12 23-38 0 0,-13-23 24 0 0,-1 5-1 0 0,1-6 13 0 0,0 1 0 0 0,0 0 0 0 0,1 0 0 0 0,-1-1 0 0 0,0 1 1 0 0,0 0-1 0 0,0 0 0 0 0,0-1 0 0 0,1 1 0 0 0,-1 0 0 0 0,0-1 0 0 0,1 1 0 0 0,-1 0 1 0 0,1-1-1 0 0,-1 1 0 0 0,1 0 0 0 0,-1-1 0 0 0,1 1 0 0 0,-1-1 0 0 0,1 1 0 0 0,-1-1 1 0 0,1 1-1 0 0,0-1 0 0 0,-1 0 0 0 0,1 1 0 0 0,0-1 0 0 0,-1 0 0 0 0,1 1 0 0 0,0-1 2 0 0,1 1-1 0 0,-1-1-1 0 0,0 1 1 0 0,0-1-1 0 0,0 1 1 0 0,0 0-1 0 0,0-1 1 0 0,0 1-1 0 0,0 0 1 0 0,0 0-1 0 0,-1 0 1 0 0,1 0-1 0 0,0 0 1 0 0,0 0-1 0 0,-1 0 1 0 0,1 0 1 0 0,2 4-2 0 0,-1 0-5 0 0,0-1 0 0 0,1 1 0 0 0,-1-1 0 0 0,1 0 1 0 0,1 2 6 0 0,-3-5-2 0 0,1 0 1 0 0,-1 0-1 0 0,0 0 1 0 0,0 0-1 0 0,1 0 1 0 0,-1 0-1 0 0,0 0 1 0 0,1-1-1 0 0,-1 1 1 0 0,1 0-1 0 0,-1-1 1 0 0,1 1-1 0 0,-1-1 1 0 0,1 0-1 0 0,-1 1 1 0 0,1-1-1 0 0,0 0 1 0 0,-1 0 0 0 0,1 0 1 0 0,0 0 0 0 0,0 0 0 0 0,0 1 0 0 0,0-1 0 0 0,0 0 0 0 0,-1 1 0 0 0,1-1 0 0 0,0 1 0 0 0,0 0 0 0 0,0 0 0 0 0,-1 0 0 0 0,1 0 0 0 0,0 0 0 0 0,-1 0 0 0 0,1 0 0 0 0,-1 0 0 0 0,1 1 0 0 0,-1-1 0 0 0,0 0 0 0 0,1 1 0 0 0,7 6 0 0 0,-5-5 0 0 0,1 0 0 0 0,0-1 0 0 0,-1 0 0 0 0,1 0 0 0 0,0 0 0 0 0,0 0 0 0 0,3-1 0 0 0,9 5 0 0 0,-7 4 0 0 0,13-5 0 0 0,-18-3 0 0 0,0 0 0 0 0,0 0 0 0 0,0 1 0 0 0,0 0 0 0 0,0 0 0 0 0,0 0 0 0 0,-1 0 0 0 0,4 4 0 0 0,-6-5 0 0 0,0-1 0 0 0,0 1 0 0 0,0-1 0 0 0,0 0 0 0 0,0 1 0 0 0,0-1 0 0 0,0 0 0 0 0,0 0 0 0 0,1 0 0 0 0,7 3 0 0 0,5 9 0 0 0,12 5 0 0 0,-26-18 0 0 0,-1 1 0 0 0,1 0 0 0 0,-1 0 0 0 0,0-1 0 0 0,0 1 0 0 0,1 0 0 0 0,-1 0 0 0 0,0 0 0 0 0,0-1 0 0 0,0 1 0 0 0,0 0 0 0 0,0 0 0 0 0,0 0 0 0 0,0 0 0 0 0,1 29 20 0 0,-1-9 80 0 0,-4-14-82 0 0,-6-2 25 0 0,6 2-32 0 0,1-3-14 0 0,-10-2 66 0 0,12-2-62 0 0,-1 0 1 0 0,0 1-1 0 0,0-1 1 0 0,1 1-1 0 0,-1-1 1 0 0,0 1-1 0 0,1 0 1 0 0,-1 0-1 0 0,1-1 1 0 0,-1 1-1 0 0,1 0 1 0 0,-1 0-1 0 0,1 0 1 0 0,0 1-1 0 0,-1 0-1 0 0,-4 1 52 0 0,-3-4-54 0 0,6 1 6 0 0,-7 0-3 0 0,2 0-36 0 0,-6 0-39 0 0,12 0 13 0 0,-2 0 23 0 0,2 0-26 0 0,0 0-85 0 0,1 0 34 0 0,-1 0-33 0 0,2 0 1 0 0,0 0-35 0 0,0 0-62 0 0,0 0-115 0 0,0 0 128 0 0,0 0-32 0 0,0 0-353 0 0,0 0 90 0 0,0-1-46 0 0,0 0-668 0 0,0-4-523 0 0,0-3-995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7:47.3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31 318 11376 0 0,'0'0'256'0'0,"0"0"34"0"0,0 0 21 0 0,0 0-35 0 0,0 0-208 0 0,3 2-40 0 0,7 8 15 0 0,0 0 196 0 0,-1-1-87 0 0,-8-8-127 0 0,0 0 0 0 0,1 1 0 0 0,-1-1 0 0 0,0 1 0 0 0,0 0 0 0 0,1-1 0 0 0,-1 1 0 0 0,-1 0 0 0 0,1 0 0 0 0,0 1-25 0 0,0 5 139 0 0,-1-6-26 0 0,0 1-32 0 0,0 2-216 0 0,0 0 61 0 0,0-1 50 0 0,0 1 44 0 0,0 4 111 0 0,0 13 329 0 0,0-16-370 0 0,0 1-64 0 0,0-2-52 0 0,0-1-35 0 0,0 1-42 0 0,0 0-45 0 0,0 0-68 0 0,0 0-65 0 0,0 1-70 0 0,0 0-76 0 0,0 0-84 0 0,0 1-88 0 0,0 0-95 0 0,0 0-101 0 0,0-5-862 0 0,0-2-942 0 0</inkml:trace>
  <inkml:trace contextRef="#ctx0" brushRef="#br0" timeOffset="1">31 0 11312 0 0,'-13'13'256'0'0,"11"-11"34"0"0,2-2 21 0 0,-3 0-35 0 0,-7 0-133 0 0,8 0 107 0 0,2 0 64 0 0,0 0-229 0 0,0 0-118 0 0,0 0-94 0 0,0 0 19 0 0,0 0-35 0 0,0 0-37 0 0,0 0-36 0 0,0 0-311 0 0,0 0 62 0 0,0 0-49 0 0,0 0-618 0 0,0 0-496 0 0,0 0-936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7:21:57.4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182 16 5672 0 0,'0'-13'165'0'0,"0"11"-42"0"0,0 1-2 0 0,0 1 49 0 0,0 0 149 0 0,0 0 272 0 0,0 0 17 0 0,0 0-7 0 0,0 0-55 0 0,0 0-30 0 0,0 3-4 0 0,1 0-345 0 0,0 1 67 0 0,1 0 108 0 0,1 3 231 0 0,1 1 64 0 0,-1-2-323 0 0,-2-1-165 0 0,-1-2-124 0 0,1 0-37 0 0,-2 2 176 0 0,1 0 58 0 0,0 10 437 0 0,0-8-407 0 0,1 1-48 0 0,0-4-145 0 0,0 0-35 0 0,7 18 244 0 0,3 9 103 0 0,-5-11-207 0 0,4 24 206 0 0,9 30 282 0 0,-15-60-399 0 0,2-1 0 0 0,3 8-253 0 0,21 37 511 0 0,-21-43-332 0 0,-3 3 10 0 0,1 0-11 0 0,2-4-20 0 0,-8-12-139 0 0,1 1 13 0 0,-1 0-1 0 0,1-1 0 0 0,0 1 1 0 0,-1 0-1 0 0,0 0 1 0 0,1 2-32 0 0,0 5 93 0 0,-1 2 38 0 0,-1-10-118 0 0,-1 0 0 0 0,1 1-1 0 0,1-1 1 0 0,-1 0 0 0 0,0 1-1 0 0,0-1 1 0 0,1 0 0 0 0,0 0-1 0 0,-1 1 1 0 0,1-1-1 0 0,0 0 1 0 0,0 0 0 0 0,0 0-1 0 0,0 0 1 0 0,0 0 0 0 0,1 0-1 0 0,-1 0 1 0 0,1-1-1 0 0,0 2-12 0 0,-1-2 10 0 0,1 1-1 0 0,0 0 1 0 0,-1 0-1 0 0,0-1 0 0 0,1 1 1 0 0,-1 0-1 0 0,0 0 0 0 0,0 1 1 0 0,0-1-1 0 0,-1 0 1 0 0,1 0-1 0 0,0 0 0 0 0,-1 1 1 0 0,1-1-1 0 0,-1 0 0 0 0,0 0 1 0 0,0 1-1 0 0,0-1 1 0 0,0 0-1 0 0,0 1 0 0 0,0-1 1 0 0,-1 1-10 0 0,1 11 49 0 0,0-14-49 0 0,0 2 8 0 0,0 1 0 0 0,0 0-1 0 0,0 0 1 0 0,0-1 0 0 0,1 1-1 0 0,-1 0 1 0 0,1 0-8 0 0,6 3 14 0 0,-3-4-2 0 0,2 8 48 0 0,1 4-34 0 0,-5-10-21 0 0,1 8 34 0 0,-3 10-23 0 0,-1-11-4 0 0,1 4 54 0 0,0-6-30 0 0,0-5-48 0 0,0-2-69 0 0,0-2-55 0 0,0 0-211 0 0,0 0 178 0 0,0 0-47 0 0,0 0-79 0 0,0 0 97 0 0,0 0-40 0 0,0 0-42 0 0,0 0-42 0 0,0 0-36 0 0,0 0-34 0 0,0 0-251 0 0,0 0-57 0 0,0 0-818 0 0,0 0-643 0 0,0 0-1224 0 0</inkml:trace>
  <inkml:trace contextRef="#ctx0" brushRef="#br0" timeOffset="278.27">1 378 6832 0 0,'0'0'200'0'0,"0"0"-53"0"0,0 0-12 0 0,0 0 44 0 0,0 0 145 0 0,0 0 268 0 0,2 0 16 0 0,1 0-421 0 0,1 1 44 0 0,11-1 675 0 0,-7 0-554 0 0,-5-1-191 0 0,1 1-34 0 0,-1-1-41 0 0,0 0-49 0 0,5-4 192 0 0,-7 4-186 0 0,1 0 1 0 0,-1 0-1 0 0,0 1 0 0 0,1-1 1 0 0,-1 0-1 0 0,1 1 0 0 0,-1-1 1 0 0,1 1-1 0 0,-1-1 0 0 0,1 1 1 0 0,0 0-1 0 0,-1-1 0 0 0,1 1 1 0 0,0 0-44 0 0,12-1 344 0 0,0-1-86 0 0,2-2-37 0 0,6-5-7 0 0,0 1-40 0 0,-7 5-28 0 0,8-2 96 0 0,-1 1-20 0 0,8-5 49 0 0,-10 2-63 0 0,-1 1-54 0 0,3 2-25 0 0,10-1 2 0 0,4 0 6 0 0,-11-1 0 0 0,8-4-4 0 0,7 5-106 0 0,-30 3-66 0 0,2-2 79 0 0,2 1-15 0 0,-9 2-58 0 0,0 0-36 0 0,0 0-21 0 0,-1 1-35 0 0,1 0-41 0 0,1-1-44 0 0,-2 1-10 0 0,0 0-36 0 0,4 0-354 0 0,-2 0 79 0 0,0 0-51 0 0,6-2-692 0 0,2-2-553 0 0,5-5-1046 0 0</inkml:trace>
  <inkml:trace contextRef="#ctx0" brushRef="#br0" timeOffset="844.66">742 545 5792 0 0,'0'0'166'0'0,"2"0"-6"0"0,10 0-163 0 0,-3 0 37 0 0,2-1 129 0 0,-6-1 100 0 0,-2-2 68 0 0,3-2 77 0 0,3 3 179 0 0,5 2-112 0 0,1 2-111 0 0,-3-1-111 0 0,-9 1-153 0 0,1-2 158 0 0,0 1-43 0 0,-1 0-37 0 0,0-1-34 0 0,0 0-9 0 0,0 0-35 0 0,-1 0-14 0 0,2-1-1 0 0,2-2 36 0 0,-1 2 22 0 0,9-1 29 0 0,2 2 64 0 0,6 0 103 0 0,13 2 216 0 0,-3 0-23 0 0,-19 0-305 0 0,3 0-64 0 0,-14-1-137 0 0,0 0 0 0 0,0 0 0 0 0,1 0 0 0 0,-1 0 1 0 0,0 0-1 0 0,0 0 0 0 0,0 0 0 0 0,1-1 0 0 0,-1 1 0 0 0,0-1 0 0 0,0 0 1 0 0,1 0-27 0 0,2-9 120 0 0,7 5-96 0 0,12-9-22 0 0,-23 14 0 0 0,2 1 7 0 0,2-3 55 0 0,5-8 3 0 0,-7 5-3 0 0,-5-18 55 0 0,2 22-117 0 0,0 1-1 0 0,0 0 1 0 0,0 0 0 0 0,0 0-1 0 0,0-1 1 0 0,0 1 0 0 0,0 0-1 0 0,0 0 1 0 0,0 0 0 0 0,0 0-1 0 0,-1-1 1 0 0,1 1 0 0 0,0 0-1 0 0,0 0 1 0 0,0 0 0 0 0,0 0-1 0 0,0 0 1 0 0,0-1 0 0 0,-1 1-1 0 0,1 0 1 0 0,0 0 0 0 0,0 0-1 0 0,0 0 1 0 0,-1 0 0 0 0,1 0-1 0 0,0 0 1 0 0,0 0-1 0 0,0 0 1 0 0,0 0 0 0 0,-1 0-1 0 0,1 0 1 0 0,0 0-2 0 0,-7-4 61 0 0,3-2 5 0 0,4 6-62 0 0,0-1 0 0 0,-1 1 0 0 0,1-1 0 0 0,0 1 0 0 0,0 0-1 0 0,-1-1 1 0 0,1 1 0 0 0,0-1 0 0 0,-1 1 0 0 0,1 0 0 0 0,-1 0-1 0 0,1-1 1 0 0,0 1 0 0 0,-1 0 0 0 0,1-1 0 0 0,-1 1 0 0 0,1 0 0 0 0,0 0-1 0 0,-1 0 1 0 0,1 0 0 0 0,-1-1 0 0 0,1 1 0 0 0,-1 0 0 0 0,1 0-1 0 0,-1 0 1 0 0,1 0 0 0 0,-1 0 0 0 0,1 0 0 0 0,-1 0 0 0 0,1 0-1 0 0,-1 0 1 0 0,1 1-4 0 0,-1-1 1 0 0,0 0 0 0 0,1 0 0 0 0,-1 0-1 0 0,0 0 1 0 0,1 0 0 0 0,-1 0 0 0 0,0-1-1 0 0,1 1 1 0 0,-1 0 0 0 0,0 0 0 0 0,1 0-1 0 0,-1-1 1 0 0,1 1 0 0 0,-1 0 0 0 0,0-1-1 0 0,1 1 1 0 0,-1 0 0 0 0,1-1 0 0 0,-1 1 0 0 0,1-1-1 0 0,-1 1 1 0 0,1-1 0 0 0,0 1 0 0 0,-1-1-1 0 0,1 1 1 0 0,-1-1-1 0 0,1 1-1 0 0,0-1 1 0 0,-1 1-1 0 0,1-1 1 0 0,0 0-1 0 0,-1 1 0 0 0,1 0 1 0 0,-1-1-1 0 0,1 1 1 0 0,-1-1-1 0 0,1 1 0 0 0,-1 0 1 0 0,0-1-1 0 0,1 1 1 0 0,-1 0-1 0 0,1-1 0 0 0,-1 1 1 0 0,0 0-1 0 0,1 0 1 0 0,-1 0-1 0 0,0 0 0 0 0,1 0 1 0 0,-1-1-1 0 0,0 1 0 0 0,1 0 1 0 0,-1 1-1 0 0,0-1 1 0 0,0 0-3 0 0,0 0-1 0 0,0 0 0 0 0,0 0 1 0 0,0 0-1 0 0,0-1 1 0 0,0 1-1 0 0,0 0 0 0 0,0 0 1 0 0,-1-1-1 0 0,1 1 0 0 0,0 0 1 0 0,0-1-1 0 0,0 1 1 0 0,1-1-1 0 0,-1 1 0 0 0,0-1 1 0 0,-1 0 3 0 0,-9-5-6 0 0,6 5 6 0 0,0 0 0 0 0,1 0 0 0 0,-1 1 1 0 0,1-1-1 0 0,-3 1 0 0 0,-4 0-7 0 0,8 0-10 0 0,-1-1 0 0 0,1 1 0 0 0,0 0 0 0 0,0 0 0 0 0,0 1 0 0 0,0-1 0 0 0,0 0 0 0 0,0 1 0 0 0,0 0 1 0 0,-1 0 16 0 0,-23 14-91 0 0,22-5 48 0 0,3-8 38 0 0,0-1-1 0 0,0 0 1 0 0,-1 1-1 0 0,1-1 1 0 0,0 0 0 0 0,0 0-1 0 0,-1-1 1 0 0,1 1 5 0 0,-1 0-4 0 0,1 0 0 0 0,0 0 0 0 0,-1 0 0 0 0,1 0 0 0 0,0 0 0 0 0,0 0 0 0 0,0 1 1 0 0,-1-1 3 0 0,-12 27 0 0 0,-15 33 0 0 0,29-59 5 0 0,0 1 1 0 0,1 0 0 0 0,-1 0-1 0 0,1-1 1 0 0,-1 1 0 0 0,1 0-1 0 0,0 0 1 0 0,0 0 0 0 0,0 0-1 0 0,0-1 1 0 0,1 2-6 0 0,0 4 34 0 0,-3 7 39 0 0,-3 1-8 0 0,1-1-3 0 0,5-14-54 0 0,-1 1 0 0 0,0-1 1 0 0,0 0-1 0 0,1 1 1 0 0,-1-1-1 0 0,0 0 1 0 0,1 1-1 0 0,0-1 1 0 0,-1 0-1 0 0,1 1-8 0 0,0-1 10 0 0,0 1 0 0 0,-1-1 0 0 0,1 1-1 0 0,0-1 1 0 0,-1 1 0 0 0,0-1 0 0 0,1 1 0 0 0,-1-1-1 0 0,0 1 1 0 0,1 1-10 0 0,-1-2 8 0 0,0 1 0 0 0,0-1 0 0 0,0 1 0 0 0,0-1 0 0 0,1 1 0 0 0,-1 0 0 0 0,1-1-1 0 0,-1 1 1 0 0,1-1 0 0 0,0 0 0 0 0,0 1 0 0 0,-1-1 0 0 0,1 1 0 0 0,0-1-8 0 0,4 7 35 0 0,0 2 10 0 0,-4-8-41 0 0,0 0 0 0 0,0 0 1 0 0,0 0-1 0 0,0 0 1 0 0,0 0-1 0 0,1 0 1 0 0,-1 0-1 0 0,1 0 1 0 0,0 0-5 0 0,15 26 80 0 0,-4-23-16 0 0,7 7 6 0 0,3 1-9 0 0,-1-5 22 0 0,-18-6-75 0 0,0 0-1 0 0,0-1 1 0 0,0 0-1 0 0,-1 0 1 0 0,1 0-1 0 0,0 0 1 0 0,0-1 0 0 0,3 1-8 0 0,15-1 66 0 0,2 0-36 0 0,-3-3 32 0 0,-9-2-42 0 0,0 0-42 0 0,6 2-42 0 0,-15 3 38 0 0,-1 0-19 0 0,0 0-25 0 0,0 0-40 0 0,0 0-18 0 0,0-1-41 0 0,0 1-47 0 0,0-1-51 0 0,1 0-56 0 0,-1 0-52 0 0,1 0-47 0 0,-1 0-39 0 0,2-1-139 0 0,-1 1-39 0 0,2-1-167 0 0,1-2-445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7:47.9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259 46 8088 0 0,'0'0'182'0'0,"0"0"29"0"0,0 0 12 0 0,0-3-37 0 0,-2-6-145 0 0,2 9-42 0 0,-1 0 1 0 0,1-1-1 0 0,-1 1 0 0 0,1 0 1 0 0,-1 0-1 0 0,1-1 0 0 0,-1 1 1 0 0,1 0-1 0 0,-1 0 1 0 0,0 0-1 0 0,1 0 0 0 0,-1 0 1 0 0,1 0-1 0 0,-1 0 0 0 0,1 0 1 0 0,-1 0-1 0 0,0 0 1 0 0,-7-1 24 0 0,-2-2 66 0 0,6 1 20 0 0,0-1 81 0 0,0-1 63 0 0,1 1 46 0 0,-8-6 642 0 0,6 6-575 0 0,-2 0-44 0 0,4 3-207 0 0,-1-1-40 0 0,-8 1 262 0 0,0 0-67 0 0,-25 0 367 0 0,27 2-528 0 0,-2 4-16 0 0,4-1-44 0 0,-5 0 48 0 0,9 1-40 0 0,4-5-57 0 0,0-1 1 0 0,0 1 0 0 0,-1-1-1 0 0,1 0 1 0 0,0 1 0 0 0,0-1-1 0 0,-1 0 1 0 0,1 1 0 0 0,0-1-1 0 0,-1 0 1 0 0,1 1-1 0 0,-1-1 1 0 0,1 0 0 0 0,0 1-1 0 0,-1-1 1 0 0,1 0 0 0 0,-1 0-1 0 0,1 0 1 0 0,-1 1 0 0 0,1-1-1 0 0,-1 0 1 0 0,1 0 0 0 0,0 0-1 0 0,-1 0 1 0 0,1 0-1 0 0,-1 0 1 0 0,1 0 0 0 0,-1 0-1 0 0,1 0 1 0 0,-1 0 0 0 0,1 0-1 0 0,-1 0-1 0 0,-13 2 54 0 0,13-1-52 0 0,0-1 0 0 0,0 1 0 0 0,0-1 1 0 0,0 1-1 0 0,0-1 0 0 0,0 1 0 0 0,0 0 0 0 0,0 0 1 0 0,0-1-1 0 0,1 1 0 0 0,-1 0 0 0 0,0 0 1 0 0,1 0-1 0 0,-1 0 0 0 0,0 1-2 0 0,-4 10 53 0 0,-5-7-39 0 0,5 5-14 0 0,-5-5 0 0 0,9-1 0 0 0,0 0-1 0 0,0 0 1 0 0,0 0 0 0 0,1 0 0 0 0,-1 0 0 0 0,1-1 0 0 0,0 1 0 0 0,0 0 0 0 0,1 0 0 0 0,0 2 0 0 0,-1 7-11 0 0,3 3-37 0 0,0-10 41 0 0,-2-2 1 0 0,1-1 0 0 0,-1 0 1 0 0,1 1-1 0 0,0-1 0 0 0,0 0 0 0 0,0 0 0 0 0,1 0 0 0 0,-1 0 0 0 0,1 0 0 0 0,2 1 6 0 0,40 17-21 0 0,-43-20 17 0 0,0 0-1 0 0,0 1 1 0 0,0-1-1 0 0,-1 1 1 0 0,1 0-1 0 0,0 0 1 0 0,-1-1 0 0 0,0 1-1 0 0,1 0 1 0 0,-1 0-1 0 0,0 1 5 0 0,1-1 0 0 0,-1 0-1 0 0,0 0 0 0 0,1 0 1 0 0,-1 0-1 0 0,1-1 0 0 0,-1 1 1 0 0,3 1 0 0 0,13 4 0 0 0,-15-6 0 0 0,0-1 0 0 0,1 1 0 0 0,-1 0 0 0 0,0 0 0 0 0,0 0 0 0 0,0 0 0 0 0,0 0 0 0 0,0 0 0 0 0,-1 0 0 0 0,1 0 0 0 0,0 1 0 0 0,0-1 0 0 0,2 4 0 0 0,1-1 0 0 0,0 0 0 0 0,0-1 0 0 0,0 1 0 0 0,1-1 0 0 0,-1 0 0 0 0,0 1 0 0 0,1-1 0 0 0,-1 1 0 0 0,-1 0 0 0 0,1 1 0 0 0,1 0 0 0 0,-4-2 0 0 0,1 0 0 0 0,-1-1 0 0 0,1 1 0 0 0,0-1 0 0 0,0 0 0 0 0,0 0 0 0 0,0 0 0 0 0,0 0 0 0 0,1 0 0 0 0,-1-1 0 0 0,1 1 0 0 0,2 0 0 0 0,-4-2 0 0 0,0 1 1 0 0,-1-1 0 0 0,1 1 0 0 0,0 0 0 0 0,-1 0 0 0 0,1 0-1 0 0,0 0 1 0 0,-1 0 0 0 0,1 0 0 0 0,-1 0 0 0 0,0 0-1 0 0,1 1 1 0 0,-1-1 0 0 0,0 0 0 0 0,0 1 0 0 0,0-1 0 0 0,0 1-1 0 0,0 0 1 0 0,0-1 0 0 0,0 1 0 0 0,0 1-1 0 0,3 4 9 0 0,3 0 53 0 0,16 16 255 0 0,-17-17-212 0 0,-3-3 66 0 0,-3-1 12 0 0,0 11 128 0 0,1-1-10 0 0,-2-3-41 0 0,-3-2-55 0 0,-5-5-73 0 0,9-2-130 0 0,0 0 1 0 0,0 0-1 0 0,0 0 1 0 0,0 0-1 0 0,0 0 1 0 0,0 0-1 0 0,0 0 1 0 0,0 0-1 0 0,0 0 1 0 0,0 0-1 0 0,-1 0 1 0 0,1 0-1 0 0,0 0 1 0 0,0 0-1 0 0,0 0 1 0 0,0 0-1 0 0,0 0 0 0 0,0 0 1 0 0,0 0-1 0 0,0 0 1 0 0,0 0-1 0 0,0 0 1 0 0,0 0-1 0 0,-1 0 1 0 0,1 0-1 0 0,0 0 1 0 0,0 0-1 0 0,0 0 1 0 0,0 0-1 0 0,0 0 1 0 0,0 0-1 0 0,0 1 1 0 0,0-1-1 0 0,0 0 1 0 0,0 0-1 0 0,0 0 1 0 0,0 0-1 0 0,0 0 1 0 0,0 0-1 0 0,0 0 1 0 0,0 0-1 0 0,0 0 0 0 0,0 0 1 0 0,0 0-1 0 0,0 1 1 0 0,0-1-1 0 0,0 0 1 0 0,0 0-1 0 0,0 0 1 0 0,0 0-1 0 0,0 0 1 0 0,0 0-1 0 0,0 0 1 0 0,0 0-1 0 0,0 0 1 0 0,0 0-1 0 0,0 1-2 0 0,0 0 11 0 0,-1 0 0 0 0,1-1 0 0 0,0 1-1 0 0,-1 0 1 0 0,1 0 0 0 0,-1 0 0 0 0,1 0-1 0 0,-1 0 1 0 0,1 0 0 0 0,-1 0 0 0 0,0-1 0 0 0,0 1-1 0 0,1 0 1 0 0,-1-1 0 0 0,0 1 0 0 0,0 0 0 0 0,0-1-1 0 0,1 1 1 0 0,-1-1 0 0 0,0 1 0 0 0,0-1-1 0 0,0 0 1 0 0,0 1-11 0 0,-11 7 90 0 0,6-5 4 0 0,-3-3-77 0 0,7-1-3 0 0,-9 1 16 0 0,-15 0 86 0 0,15 3-95 0 0,3 0-13 0 0,7-2-6 0 0,-1 0 0 0 0,1 0 0 0 0,-1 0 0 0 0,1 0 1 0 0,-1-1-1 0 0,0 1 0 0 0,1 0 0 0 0,-1-1 0 0 0,0 1 0 0 0,0-1 1 0 0,1 0-1 0 0,-1 0 0 0 0,0 0 0 0 0,0 0 0 0 0,0 0 0 0 0,1 0 1 0 0,-1 0-1 0 0,0 0 0 0 0,-1-1-2 0 0,-5-4-24 0 0,-2 0-47 0 0,-2 2-41 0 0,8 3-144 0 0,1 0 106 0 0,0 1 89 0 0,0-1 71 0 0,-1 0 62 0 0,-5 1 262 0 0,5-2-231 0 0,1 1-82 0 0,0-1-100 0 0,1 0-85 0 0,0 0-108 0 0,1 0 90 0 0,0 0-34 0 0,1 1-36 0 0,-1-1-38 0 0,0-1-41 0 0,1 1-42 0 0,-1 0-45 0 0,1 0-47 0 0,0-1-50 0 0,-1 0-51 0 0,1 1-53 0 0,0-1-57 0 0,0-2-1122 0 0,0-5-1017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7:49.7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11 106 6296 0 0,'0'0'184'0'0,"-3"0"-6"0"0,-4 0-140 0 0,11 0-15 0 0,-1 0 60 0 0,-1 0 91 0 0,-1 0 199 0 0,4 3 336 0 0,-1-1-583 0 0,2 0 48 0 0,0 0 41 0 0,1 0 37 0 0,8 1 344 0 0,2-2 89 0 0,2-1-117 0 0,35 0 1261 0 0,-32 0-1105 0 0,-12 0-442 0 0,0 0-34 0 0,0 0-41 0 0,-1 0-47 0 0,-4-2-67 0 0,20-24 114 0 0,-22 24-110 0 0,-3-1-24 0 0,0-22 77 0 0,0 23-78 0 0,2-1-12 0 0,-1 3-60 0 0,0-1 1 0 0,-1 0 0 0 0,1 1 0 0 0,-1-1 0 0 0,1 0-1 0 0,0 0 1 0 0,-1 1 0 0 0,1-1 0 0 0,-1 0 0 0 0,0 0-1 0 0,1 0 1 0 0,-1 0 0 0 0,0 0 0 0 0,1 0 0 0 0,-1 1-1 0 0,-8-16 41 0 0,6 12 2 0 0,2 3-27 0 0,-1 0 0 0 0,1 1 0 0 0,0-1 0 0 0,0 1 0 0 0,-1-1 0 0 0,1 0 1 0 0,0 1-1 0 0,-1-1 0 0 0,1 1 0 0 0,-1-1 0 0 0,1 1 0 0 0,-1-1 0 0 0,1 1 0 0 0,-1 0 0 0 0,1-1 0 0 0,-1 1 0 0 0,1-1 0 0 0,-1 1 0 0 0,0 0 0 0 0,1 0 0 0 0,-1-1 0 0 0,0 1-16 0 0,-3-2 67 0 0,-4-3 55 0 0,7 4-96 0 0,-1 0 0 0 0,1 0 0 0 0,-1 1 0 0 0,1-1-1 0 0,0 0 1 0 0,-1 1 0 0 0,1-1 0 0 0,-1 1 0 0 0,0-1 0 0 0,1 1 0 0 0,-1 0 0 0 0,1-1 0 0 0,-1 1 0 0 0,0 0-26 0 0,-10 0 119 0 0,9 0-45 0 0,1 3-8 0 0,-13 7-12 0 0,-13 5-44 0 0,28-15-10 0 0,-5 2 0 0 0,4-2 0 0 0,1 1 0 0 0,-1-1 0 0 0,1 0 0 0 0,-1 0 0 0 0,0 1 0 0 0,1-1 0 0 0,-1 0 0 0 0,1 1 0 0 0,-1-1 0 0 0,1 1 0 0 0,-1-1 0 0 0,1 1 0 0 0,-1-1 0 0 0,1 1 0 0 0,0-1 0 0 0,-1 1 0 0 0,1-1 0 0 0,0 1 0 0 0,-1 0 0 0 0,1-1 0 0 0,0 1 0 0 0,-1 0 0 0 0,-1 4 0 0 0,-10 10 0 0 0,10-14 0 0 0,1 0 0 0 0,0 1 0 0 0,0-1 0 0 0,0 0 0 0 0,-1 0 0 0 0,1 1 0 0 0,1-1 0 0 0,-1 1 0 0 0,0-1 0 0 0,0 1 0 0 0,0-1 0 0 0,1 1 0 0 0,-1-1 0 0 0,1 1 0 0 0,-1 0 0 0 0,1-1 0 0 0,0 1 0 0 0,0 0 0 0 0,-1 0 0 0 0,2 9-6 0 0,-1-8-8 0 0,1 0-1 0 0,-1 0 0 0 0,0 0 1 0 0,0 1-1 0 0,-1-1 0 0 0,1 0 1 0 0,-1 0-1 0 0,1 0 0 0 0,-1 0 1 0 0,0 0 14 0 0,-2 3-24 0 0,2-5 16 0 0,0 1 1 0 0,1-1-1 0 0,-1 0 1 0 0,0 0-1 0 0,1 0 1 0 0,-1 1-1 0 0,1-1 1 0 0,0 0-1 0 0,-1 0 1 0 0,1 1-1 0 0,0-1 1 0 0,0 0-1 0 0,0 1 1 0 0,0-1-1 0 0,0 0 1 0 0,0 2 7 0 0,0-2-2 0 0,1 1 1 0 0,0-1-1 0 0,0 1 0 0 0,0-1 1 0 0,0 1-1 0 0,0-1 0 0 0,0 1 1 0 0,0-1-1 0 0,0 0 1 0 0,1 2 1 0 0,0-2 0 0 0,-1 0 0 0 0,0 1 1 0 0,1-1-1 0 0,-1 1 0 0 0,0-1 1 0 0,0 1-1 0 0,0-1 0 0 0,0 1 1 0 0,0 0-1 0 0,-1 0 0 0 0,1-1 1 0 0,-1 1-1 0 0,1 0 0 0 0,-1 0 0 0 0,2 19 49 0 0,-2-19-49 0 0,0 1 1 0 0,1-1-1 0 0,-1 0 1 0 0,1 0-1 0 0,0 1 1 0 0,0-1-1 0 0,0 0 1 0 0,0 0-1 0 0,0 0 1 0 0,0 0-1 0 0,0 0 1 0 0,1 0-1 0 0,-1-1 1 0 0,1 1-1 0 0,0 0 1 0 0,-1-1-1 0 0,1 1 1 0 0,0-1-1 0 0,0 1 1 0 0,0-1-1 0 0,0 0 1 0 0,1 1-1 0 0,9 3 0 0 0,-7 5 14 0 0,23 5 124 0 0,-5-4-86 0 0,-9-5-35 0 0,-11-6-18 0 0,-1 1-1 0 0,1-1 1 0 0,0 0-1 0 0,-1 1 1 0 0,1-1-1 0 0,-1 0 1 0 0,2-1 1 0 0,15 1 5 0 0,-8 0 53 0 0,1 0-54 0 0,2 1-61 0 0,1-1-64 0 0,0 0-66 0 0,0-1-66 0 0,-1-1-66 0 0,-1-1-67 0 0,-2-1-69 0 0,-2-2-68 0 0,-9 5 464 0 0,1 0 0 0 0,-1 1 0 0 0,1-1 0 0 0,-1 0 0 0 0,1 1 0 0 0,-1-1 0 0 0,0 0 0 0 0,1 0 0 0 0,-1 1 0 0 0,0-1 0 0 0,0 0 0 0 0,1 0 0 0 0,-1 1 0 0 0,0-1 0 0 0,0 0 0 0 0,0 0 0 0 0,0 0 0 0 0,0 1 0 0 0,0-2 59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7:50.2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92 9760 0 0,'-2'2'63'0'0,"-3"3"-7"0"0,2-3 14 0 0,1 1 68 0 0,-1 0 104 0 0,3-3-75 0 0,-1 0-56 0 0,0 0-33 0 0,-2 0-33 0 0,0 0-21 0 0,1 0 21 0 0,1 0 30 0 0,0 1 52 0 0,0-1 28 0 0,1 0 54 0 0,0 1 63 0 0,0-1 72 0 0,1 1-256 0 0,6 7 476 0 0,-6-7-524 0 0,-1-1 1 0 0,1 1 0 0 0,-1 0-1 0 0,0-1 1 0 0,1 1-1 0 0,-1 0 1 0 0,0-1 0 0 0,1 1-1 0 0,-1 0 1 0 0,0 0 0 0 0,0 0-1 0 0,0-1 1 0 0,0 1-1 0 0,0 0 1 0 0,0 0 0 0 0,0-1-1 0 0,0 1 1 0 0,0 0-1 0 0,0 0 1 0 0,0-1 0 0 0,0 1-1 0 0,-1 0 1 0 0,1 0 0 0 0,0 0-41 0 0,-5 6 207 0 0,-2 7 28 0 0,7-13-221 0 0,-1 0-1 0 0,1 0 1 0 0,0 0 0 0 0,0 1 0 0 0,-1-1-1 0 0,1 0 1 0 0,0 1 0 0 0,0-1-1 0 0,0 0 1 0 0,0 0 0 0 0,0 1-1 0 0,1-1 1 0 0,-1 0 0 0 0,0 0-1 0 0,0 0 1 0 0,1 1 0 0 0,-1-1 0 0 0,1 0-1 0 0,-1 0-13 0 0,8 12 119 0 0,4 8 53 0 0,-9-9-85 0 0,-7-3-18 0 0,-1 3 19 0 0,7-1 5 0 0,10 15 158 0 0,-11-25-223 0 0,0 1 1 0 0,0 0-1 0 0,0-1 0 0 0,0 1 1 0 0,0 0-1 0 0,0 0 0 0 0,-1 0 1 0 0,1 0-1 0 0,-1 0-28 0 0,-1 12 196 0 0,-1 1-36 0 0,6 4 32 0 0,-2-16-168 0 0,-1 0 0 0 0,0 0 1 0 0,-1 0-1 0 0,1 0 0 0 0,0 0 0 0 0,-1 0 0 0 0,0 0 0 0 0,0 2-24 0 0,1 1 7 0 0,-1-1 0 0 0,1 1 1 0 0,1-1-1 0 0,-1 1 0 0 0,1 1-7 0 0,0-3 5 0 0,-1 0 1 0 0,0 1-1 0 0,0-1 0 0 0,0 0 0 0 0,0 1 0 0 0,-1-1 0 0 0,0 1 1 0 0,0-1-1 0 0,0 1 0 0 0,0-1 0 0 0,-1 2-5 0 0,-4 9 31 0 0,4-12-24 0 0,0 0 1 0 0,0 0-1 0 0,0 0 0 0 0,0 0 1 0 0,0 1-1 0 0,1-1 1 0 0,0 0-1 0 0,-1 0 0 0 0,1 1 1 0 0,1-1-1 0 0,-1 0 0 0 0,0 0 1 0 0,1 1-8 0 0,4 11 11 0 0,1 1 14 0 0,-5 1 29 0 0,-1-1-41 0 0,1 22-9 0 0,-1-35-4 0 0,0-1 0 0 0,1 1 0 0 0,-1-1 0 0 0,1 1 0 0 0,0-1 0 0 0,0 0 0 0 0,0 1 0 0 0,0-1 0 0 0,0 0 0 0 0,0 0 0 0 0,1 0 0 0 0,-1 0 0 0 0,1 0-1 0 0,0 0 2 0 0,-1-1-2 0 0,0 1 1 0 0,1-1-1 0 0,-1 1 1 0 0,0-1 0 0 0,0 1-1 0 0,0-1 1 0 0,0 1 0 0 0,0 0-1 0 0,0-1 1 0 0,-1 1 0 0 0,1 0-1 0 0,0 0 1 0 0,-1 0 0 0 0,0 0 0 0 0,2 18-49 0 0,-3-19 49 0 0,1-1 0 0 0,0 1 0 0 0,0-1 0 0 0,0 1 0 0 0,0-1 0 0 0,0 1 0 0 0,0-1 0 0 0,0 1 0 0 0,0-1 0 0 0,0 1 0 0 0,0-1 0 0 0,0 1 0 0 0,0-1 0 0 0,1 1 0 0 0,-1-1 0 0 0,0 1 0 0 0,0-1 0 0 0,0 1 0 0 0,1-1 0 0 0,-1 0 0 0 0,0 1 0 0 0,0-1 0 0 0,1 1 0 0 0,-1-1 0 0 0,0 0 0 0 0,1 1 0 0 0,-1-1 0 0 0,1 0 0 0 0,-1 1 0 0 0,0-1 0 0 0,1 0 0 0 0,-1 0 0 0 0,1 1 0 0 0,-1-1 0 0 0,1 0 0 0 0,-1 0 0 0 0,1 0 0 0 0,-1 0 0 0 0,1 1 0 0 0,-1-1 0 0 0,0 0 0 0 0,1 0 0 0 0,-1 0 0 0 0,1 0 0 0 0,-1 0 0 0 0,1 0 0 0 0,1 0 21 0 0,-4 2 1 0 0,-8 8 4 0 0,8-7 60 0 0,2-3 38 0 0,0-3 10 0 0,-1 1-104 0 0,1 1 0 0 0,0-1 0 0 0,-1 0 0 0 0,1 1 1 0 0,-1-1-1 0 0,0 0 0 0 0,1 1 0 0 0,-1-1 0 0 0,-1-1-30 0 0,-5-11 174 0 0,6 3-115 0 0,-1-4 41 0 0,-5-2-21 0 0,3 6-27 0 0,-9-33 239 0 0,11 30-189 0 0,1 0 1 0 0,0 1 0 0 0,0-12-103 0 0,1 8 21 0 0,-1 7-20 0 0,1-1 1 0 0,0 1-1 0 0,1 0 0 0 0,2-8-1 0 0,3-19 0 0 0,5-22 19 0 0,0 24 33 0 0,-8 25-36 0 0,0 0 1 0 0,0-1-1 0 0,-1 1 0 0 0,0-2-16 0 0,5-20 30 0 0,3 9 20 0 0,10-12-33 0 0,-3 5-11 0 0,-6 1 41 0 0,-9 22-46 0 0,1-1 0 0 0,1 0 0 0 0,-1 1 1 0 0,1 0-1 0 0,0 0 0 0 0,1 0 0 0 0,0 0 0 0 0,0 1 0 0 0,2-3-1 0 0,-5 8 1 0 0,-1-1-1 0 0,1 0 0 0 0,-1 0 0 0 0,0 0 0 0 0,0 0 1 0 0,0 0-1 0 0,0-1 0 0 0,0 1 0 0 0,10-17-5 0 0,3 8-45 0 0,-12 10 45 0 0,1-1 3 0 0,1 1 0 0 0,-1-1 0 0 0,0 1 0 0 0,1 0 0 0 0,-1 0 0 0 0,1 0 0 0 0,-1 0 0 0 0,1 0 0 0 0,1 1 2 0 0,0 2-48 0 0,20 13 24 0 0,-19-4-20 0 0,-6-10 42 0 0,1 0 1 0 0,-1 0-1 0 0,1 0 0 0 0,-1 0 0 0 0,1 0 0 0 0,-1 0 0 0 0,1 0 1 0 0,0 0-1 0 0,-1 0 0 0 0,1-1 0 0 0,0 1 0 0 0,0 0 1 0 0,-1 0-1 0 0,1-1 0 0 0,0 1 0 0 0,0 0 2 0 0,4 1-16 0 0,-4-2 14 0 0,-1 0-1 0 0,1 1 0 0 0,0-1 1 0 0,-1 0-1 0 0,1 1 0 0 0,-1-1 1 0 0,1 0-1 0 0,-1 1 0 0 0,1-1 1 0 0,-1 1-1 0 0,1-1 0 0 0,-1 0 1 0 0,1 1-1 0 0,-1-1 0 0 0,1 1 1 0 0,-1 0-1 0 0,0-1 0 0 0,1 1 1 0 0,-1-1-1 0 0,0 1 0 0 0,0 0 1 0 0,1 0 2 0 0,1 3-6 0 0,5 8-35 0 0,-5-9 31 0 0,0 0-1 0 0,0 0 1 0 0,0 0-1 0 0,-1 0 0 0 0,1 0 1 0 0,-1 1-1 0 0,0-1 1 0 0,0 0-1 0 0,0 1 0 0 0,0 0 11 0 0,-5 17-27 0 0,0-3-32 0 0,2 1-39 0 0,2-16 84 0 0,0 0-1 0 0,0 0 0 0 0,-1-1 1 0 0,1 1-1 0 0,-1 0 1 0 0,1 0-1 0 0,-1-1 0 0 0,0 1 1 0 0,0 0-1 0 0,0-1 0 0 0,0 2 15 0 0,-9 8-47 0 0,-3 2 39 0 0,12-13 8 0 0,-16 26 0 0 0,-11-12 11 0 0,13-10 32 0 0,0 8-33 0 0,13-11-10 0 0,1-1 0 0 0,-1 1 0 0 0,0 0 0 0 0,0-1 0 0 0,0 0 0 0 0,0 0 0 0 0,0 1 0 0 0,-2 0 0 0 0,-5-1-25 0 0,7-1-112 0 0,1 0 5 0 0,-1-1 34 0 0,-4 1-139 0 0,4 1 97 0 0,0-1-80 0 0,2 0 70 0 0,0 0-33 0 0,-1 0-80 0 0,1 0-40 0 0,-1 0-37 0 0,1 0-34 0 0,0 0-240 0 0,0 0-56 0 0,-1 0-787 0 0,1 0-619 0 0,0 0-1176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7:51.2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11672 0 0,'0'0'341'0'0,"0"0"-121"0"0,0 0-100 0 0,0 0 97 0 0,0 0-50 0 0,0 0 176 0 0,0 0 315 0 0,0 0 29 0 0,0 0-283 0 0,0 0-169 0 0,0 0-48 0 0,0 0 31 0 0,0 0 87 0 0,2 0-17 0 0,-1 0-456 0 0,-1 0 57 0 0,1 0 50 0 0,-1 0 43 0 0,0 0 71 0 0,1 0 76 0 0,0 0 469 0 0,0 0-503 0 0,-1 0-33 0 0,1 0-45 0 0,-1 0-57 0 0,1 0-66 0 0,-1 0-79 0 0,1 0-55 0 0,0 0-78 0 0,0 0-86 0 0,0 0-94 0 0,0 0-102 0 0,0 0-108 0 0,0 0-117 0 0,0 0-124 0 0,3 0-1022 0 0,5 0-1123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7:51.6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10752 0 0,'0'0'314'0'0,"0"0"-6"0"0,0 0-190 0 0,0 0 16 0 0,0 0 108 0 0,0 0 267 0 0,0 0 479 0 0,0 0 48 0 0,0 0-424 0 0,0 0-247 0 0,0 0-59 0 0,0 0 75 0 0,0 0 176 0 0,0 0-21 0 0,1 0-230 0 0,1 0-139 0 0,3 0-26 0 0,-2 0 148 0 0,-4 0-174 0 0,-1 0-57 0 0,-2 0-67 0 0,0 0-47 0 0,4 0-43 0 0,0 0 64 0 0,0 0-24 0 0,0 0-30 0 0,0 0-49 0 0,0 0-23 0 0,0 0-50 0 0,0 0-57 0 0,0 0-63 0 0,0 0-69 0 0,0 0-63 0 0,0 0-58 0 0,0 0-49 0 0,0 0-169 0 0,0 0-50 0 0,0 0-204 0 0,0 0-550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7:48.6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304 212 9904 0 0,'0'0'222'0'0,"-2"0"30"0"0,0 1-175 0 0,-2-1-10 0 0,0-5 51 0 0,2 0-14 0 0,-1-1 40 0 0,1 5-137 0 0,1-1 0 0 0,0 0 0 0 0,-1 1 1 0 0,1-1-1 0 0,-1 1 0 0 0,1 0 0 0 0,-1 0 0 0 0,0-1 1 0 0,0 1-1 0 0,0 0 0 0 0,0 0-7 0 0,-7-3 82 0 0,1 0 73 0 0,2 1 87 0 0,-20-11 734 0 0,15 9-584 0 0,-1-1-9 0 0,0 0-82 0 0,-18 1 433 0 0,22 1-564 0 0,-1-2 14 0 0,-4 4-60 0 0,0 2-62 0 0,-15 0 62 0 0,-7 0-100 0 0,24 3-16 0 0,2 10 68 0 0,2-2 0 0 0,3-5 38 0 0,3 0-74 0 0,1 0-18 0 0,-14 16-5 0 0,14-20-19 0 0,1 19 3 0 0,-1 4-87 0 0,0-22 86 0 0,2 2-53 0 0,3 0 38 0 0,6 6-8 0 0,0 0 0 0 0,1 0 0 0 0,0-1-1 0 0,1-1 1 0 0,12 7 23 0 0,-9-6-3 0 0,0 0-1 0 0,0 0 1 0 0,4 6 3 0 0,-5-5-4 0 0,0 0 0 0 0,1-1 1 0 0,6 3 3 0 0,-5-5-9 0 0,-3-1 2 0 0,0 0-1 0 0,-1 0 1 0 0,1 2-1 0 0,-1-1 1 0 0,-1 2 0 0 0,12 10 7 0 0,-17-13 0 0 0,-4-4 0 0 0,0 0 0 0 0,0 0 0 0 0,0 0 0 0 0,0 0 0 0 0,0 1 0 0 0,-1 0 0 0 0,3 8 0 0 0,-1-10 0 0 0,-1-1 0 0 0,6 14 0 0 0,-8-12 0 0 0,-1-3 2 0 0,1 1-1 0 0,-1-1 1 0 0,1 1 0 0 0,-1-1-1 0 0,1 1 1 0 0,-1 0 0 0 0,0-1-1 0 0,1 1 1 0 0,-1 0 0 0 0,0-1-1 0 0,0 1 1 0 0,0 0 0 0 0,1-1-1 0 0,-1 1 1 0 0,0 0 0 0 0,0 0-1 0 0,0-1 1 0 0,0 1 0 0 0,0 0-1 0 0,0 0 1 0 0,0-1 0 0 0,0 1-1 0 0,-1 0 1 0 0,1-1 0 0 0,0 1-1 0 0,0 0 1 0 0,-1-1 0 0 0,1 1-1 0 0,0 0 1 0 0,-1-1 0 0 0,1 1-1 0 0,0 0 1 0 0,-1-1 0 0 0,1 1 0 0 0,-1-1-1 0 0,1 1 1 0 0,-1-1 0 0 0,1 1-2 0 0,-4 4 79 0 0,3 2-48 0 0,0-2-5 0 0,-3 4 10 0 0,3-8-25 0 0,0 0 0 0 0,0 1 0 0 0,0-1 0 0 0,0 1 0 0 0,1-1 0 0 0,-1 1 0 0 0,1-1 0 0 0,-1 1 0 0 0,1-1 0 0 0,-1 1 0 0 0,1 1-11 0 0,-3 2 140 0 0,-10 5 31 0 0,-1-7-15 0 0,1-1-33 0 0,3 3-79 0 0,9-4-45 0 0,-1 0 0 0 0,1 0 0 0 0,-1 0-1 0 0,1 0 1 0 0,-1-1 0 0 0,0 1 0 0 0,1-1 0 0 0,-1 1-1 0 0,0-1 1 0 0,1 0 0 0 0,-1 1 0 0 0,0-1 0 0 0,0 0 1 0 0,-17 0-77 0 0,5 2 37 0 0,2 2 44 0 0,-3 3 50 0 0,12-7-32 0 0,0 1 1 0 0,1 0-1 0 0,-1 0 1 0 0,0-1-1 0 0,0 1 1 0 0,0-1-1 0 0,0 0 0 0 0,1 0 1 0 0,-2 0-23 0 0,-15-1 93 0 0,9 0-61 0 0,4 1-26 0 0,-7 0-21 0 0,2-2-41 0 0,9 1 33 0 0,0 0 0 0 0,0-1 1 0 0,-1 1-1 0 0,1 0 0 0 0,0-1 0 0 0,0 0 1 0 0,0 1-1 0 0,1-1 0 0 0,-2-1 23 0 0,-1-1-10 0 0,1 1-4 0 0,-1 0 0 0 0,1-1-1 0 0,-1 0 1 0 0,1 0 0 0 0,-1-1 14 0 0,-4-13-37 0 0,4 12-3 0 0,1-1-39 0 0,3 7 53 0 0,0-1 0 0 0,-1 0 0 0 0,1 0 0 0 0,0 0 0 0 0,0 0 0 0 0,0 0 0 0 0,0 0 0 0 0,0 0 0 0 0,0 0 1 0 0,0 0-1 0 0,0 0 0 0 0,0 1 0 0 0,0-1 0 0 0,0 0 0 0 0,1 0 0 0 0,-1 0 0 0 0,0 0 0 0 0,1 0 0 0 0,-1 0 0 0 0,1 1 0 0 0,-1-1 0 0 0,1 0 0 0 0,-1 0 0 0 0,1 1 0 0 0,-1-1 1 0 0,1 0-1 0 0,0 1 26 0 0,3-7-231 0 0,-1-8-311 0 0</inkml:trace>
  <inkml:trace contextRef="#ctx0" brushRef="#br0" timeOffset="283.1">788 1 12528 0 0,'0'0'281'0'0,"0"0"40"0"0,0 0 22 0 0,0 0-143 0 0,0 0-96 0 0,0 0-39 0 0,0 0-11 0 0,3 2 18 0 0,-2 0-60 0 0,1 0 0 0 0,-1 0 0 0 0,0 0 0 0 0,0 0 0 0 0,0 0 0 0 0,0 0 0 0 0,0 1 0 0 0,0-1 0 0 0,0 0 0 0 0,-1 0 0 0 0,1 1 0 0 0,-1-1 0 0 0,0 0 0 0 0,1 1 0 0 0,-1-1 0 0 0,0 0 0 0 0,0 1 0 0 0,-1 0-12 0 0,1-1 8 0 0,0 0 0 0 0,1-1 0 0 0,-1 1 1 0 0,0 0-1 0 0,1-1 0 0 0,-1 1 1 0 0,1 0-1 0 0,-1-1 0 0 0,1 1 1 0 0,0-1-1 0 0,0 1 0 0 0,0-1 1 0 0,0 1-9 0 0,0-1 8 0 0,0 1 0 0 0,0-1 0 0 0,-1 1 1 0 0,1-1-1 0 0,0 1 0 0 0,-1 0 1 0 0,1-1-1 0 0,-1 1 0 0 0,1-1 1 0 0,-1 1-1 0 0,0 0 0 0 0,0 0 1 0 0,0 0-9 0 0,0 17 75 0 0,0 4-14 0 0,0-20-51 0 0,0 1 0 0 0,1-1 0 0 0,-1 0 0 0 0,1 0 0 0 0,-1 0 1 0 0,1 0-1 0 0,0 0 0 0 0,0 0 0 0 0,0 0 0 0 0,2 2-10 0 0,1 5 27 0 0,0 2 15 0 0,-1-5-18 0 0,-1 0-1 0 0,1 1 1 0 0,-2-1 0 0 0,1 1-1 0 0,-1-1 1 0 0,0 1 0 0 0,0 6-24 0 0,-1-3 22 0 0,2 0 0 0 0,-1 1 0 0 0,2-1 1 0 0,-1 0-1 0 0,5 10-22 0 0,5 25 33 0 0,-10-33-33 0 0,-1 1 0 0 0,-1-1 0 0 0,0 4 0 0 0,0-3 0 0 0,0-12 2 0 0,0 1 1 0 0,0-1 0 0 0,0 1-1 0 0,0-1 1 0 0,1 1 0 0 0,-1-1-1 0 0,1 1 1 0 0,0-1 0 0 0,0 1-1 0 0,-1-1 1 0 0,2 0 0 0 0,-1 2-3 0 0,1-2 2 0 0,-1 0 1 0 0,0 0 0 0 0,0 1-1 0 0,-1-1 1 0 0,1 1 0 0 0,0-1-1 0 0,-1 0 1 0 0,1 1 0 0 0,-1-1-1 0 0,0 1 1 0 0,0-1 0 0 0,0 2-3 0 0,1 5 5 0 0,-1-7-1 0 0,0 1 0 0 0,0 0 1 0 0,1 0-1 0 0,-2 0 1 0 0,1 0-1 0 0,0 0 0 0 0,0-1 1 0 0,-1 1-1 0 0,0 0 0 0 0,1 0 1 0 0,-2 0-5 0 0,1 0 4 0 0,1-3-4 0 0,-1 1 1 0 0,1-1-1 0 0,-1 1 0 0 0,1 0 1 0 0,-1-1-1 0 0,1 1 1 0 0,0-1-1 0 0,-1 1 1 0 0,1 0-1 0 0,0 0 1 0 0,0-1-1 0 0,-1 1 1 0 0,1 0-1 0 0,0-1 1 0 0,0 1-1 0 0,0 0 0 0 0,0 0 1 0 0,0-1-1 0 0,0 1 1 0 0,0 0-1 0 0,0-1 1 0 0,0 1-1 0 0,1 0 1 0 0,-1 0-1 0 0,0-1 1 0 0,0 1-1 0 0,0 0 1 0 0,1-1-1 0 0,-1 1 1 0 0,0 0-1 0 0,1-1 0 0 0,-1 1 1 0 0,1-1-1 0 0,-1 1 1 0 0,1-1-1 0 0,-1 1 1 0 0,1-1-1 0 0,-1 1 0 0 0,4 5 103 0 0,-5 3-9 0 0,1-9-76 0 0,0 3 150 0 0,0-1 7 0 0,0-1-268 0 0,0-1 61 0 0,0 1 56 0 0,0 0 90 0 0,0 0 67 0 0,0 1-123 0 0,0-1-92 0 0,0 0-109 0 0,0 0-81 0 0,0 0-115 0 0,0 0 122 0 0,0-1-36 0 0,0 1-38 0 0,0 0-39 0 0,0-1-16 0 0,0 0-53 0 0,0 0-45 0 0,0 0-41 0 0,0 0-142 0 0,0 0-40 0 0,0 0-172 0 0,0 0-463 0 0</inkml:trace>
  <inkml:trace contextRef="#ctx0" brushRef="#br0" timeOffset="531.29">592 333 9968 0 0,'12'-12'292'0'0,"-9"9"0"0"0,-3 3-230 0 0,2 0-23 0 0,1 0-38 0 0,0 0-1 0 0,-1-1 1 0 0,1 1 0 0 0,0-1-1 0 0,-1 0 1 0 0,1 0-1 0 0,-1 0 1 0 0,1 0 0 0 0,1-2-1 0 0,9-4 100 0 0,-5 3 37 0 0,1-1 78 0 0,0 1 95 0 0,0 1 111 0 0,1-2-158 0 0,0 1-21 0 0,-3 2-28 0 0,1 0 22 0 0,2 2 71 0 0,0 1-112 0 0,9-1 113 0 0,-10-1-170 0 0,1-2 35 0 0,0 1-78 0 0,17-5 164 0 0,7 4 58 0 0,-11 0-176 0 0,-1-2-53 0 0,-15 3-60 0 0,1 0 0 0 0,-1 1 0 0 0,0 0 0 0 0,1 0 0 0 0,0 1-28 0 0,16-3 65 0 0,-1-2-42 0 0,-16 3-23 0 0,0 0 1 0 0,0 1-1 0 0,0 0 1 0 0,6 0-1 0 0,-13 1 0 0 0,5 0-11 0 0,-2-1-25 0 0,-1 1-29 0 0,0 0-41 0 0,0 0-22 0 0,-1-1-43 0 0,1 1-47 0 0,-1-1-55 0 0,1 0-59 0 0,-1 0-54 0 0,1 0-49 0 0,-1 0-41 0 0,1-1-144 0 0,0 1-41 0 0,0-1-173 0 0,1-2-462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7:45.1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1 107 10104 0 0,'13'12'230'0'0,"-11"-9"30"0"0,-2-3 19 0 0,0 0-118 0 0,-2 0-83 0 0,-9 0 26 0 0,9 0-14 0 0,2 0 102 0 0,0 0 158 0 0,0 0 2 0 0,0 0-43 0 0,0 0-237 0 0,0 0-7 0 0,2 2 10 0 0,3 4-69 0 0,1 3 78 0 0,9 19 334 0 0,-15-28-415 0 0,5 30 471 0 0,1-17-365 0 0,9 16 81 0 0,-14-25-173 0 0,0-1 1 0 0,0 1-1 0 0,0-1 1 0 0,0 1-1 0 0,0 0 1 0 0,-1-1 0 0 0,0 3-18 0 0,1 22 174 0 0,-1-23-146 0 0,1 0 1 0 0,0 0 0 0 0,0 1-1 0 0,0-1 1 0 0,1-1 0 0 0,0 1-1 0 0,-1 0 1 0 0,2 0 0 0 0,0 0-29 0 0,13 36 178 0 0,-8-10-115 0 0,-1-1-38 0 0,9 32 7 0 0,-5-42 11 0 0,-6 6-32 0 0,0-12-11 0 0,-4-10 0 0 0,1-1 0 0 0,-1 0 0 0 0,0 0 0 0 0,-1 0 0 0 0,1 1 0 0 0,0-1 0 0 0,-1 0 0 0 0,0 2 0 0 0,0-3 0 0 0,0 0 0 0 0,1 0 0 0 0,-1 0 0 0 0,1-1 0 0 0,-1 1 0 0 0,1 0 0 0 0,0 0 0 0 0,-1 0 0 0 0,1-1 0 0 0,0 1 0 0 0,0 0 0 0 0,1 0 0 0 0,-2-1 0 0 0,1-1 0 0 0,-1 1 0 0 0,1 0 0 0 0,-1 0 0 0 0,1 0 0 0 0,-1 0 0 0 0,1-1 0 0 0,-1 1 0 0 0,0 0 0 0 0,1 0 0 0 0,-1 0 0 0 0,0 0 0 0 0,0 0 0 0 0,0 0 0 0 0,0 0 0 0 0,1 0 0 0 0,-2 0 0 0 0,1 0 0 0 0,0 0 0 0 0,0 0 0 0 0,0 0 0 0 0,0 0 0 0 0,0 0 0 0 0,-1 0 0 0 0,1 0 0 0 0,0-1 0 0 0,-1 1 0 0 0,0 0 0 0 0,1-1 0 0 0,-1 1 0 0 0,1 0 0 0 0,-1 0 0 0 0,1 0 1 0 0,0-1-1 0 0,-1 1 0 0 0,1 0 0 0 0,0 0 0 0 0,0 0 0 0 0,-1 0 0 0 0,1 0 0 0 0,0 0 1 0 0,0 0-1 0 0,0-1 0 0 0,0 1 0 0 0,0 0 0 0 0,0 0 0 0 0,1 0 0 0 0,-1 0 1 0 0,0 0-1 0 0,0 0 0 0 0,1 0 0 0 0,-1-1 0 0 0,0 1 0 0 0,1 0 0 0 0,2 8 7 0 0,-1 16 36 0 0,-2-20-51 0 0,0 20 163 0 0,0-22-86 0 0,0-3 16 0 0,0 0-13 0 0,0-3-8 0 0,0 2-62 0 0,0 1 0 0 0,0-1 0 0 0,0 1 0 0 0,0-1 0 0 0,0 1 0 0 0,0-1 0 0 0,0 1 0 0 0,-1-1 0 0 0,1 1 0 0 0,0-1 0 0 0,0 0 0 0 0,0 1 0 0 0,-1 0 0 0 0,1-1 0 0 0,0 1 0 0 0,-1-1 0 0 0,1 1 0 0 0,-1-1 0 0 0,1 1 0 0 0,0 0 0 0 0,-1-1 0 0 0,1 1 0 0 0,-1 0 0 0 0,0-1-2 0 0,-5-6 1 0 0,4-2-67 0 0,2-40-562 0 0,0 32 375 0 0,0 1-42 0 0,0 3 10 0 0,0-1-44 0 0,0 1-49 0 0,0-1-57 0 0,0-1-99 0 0</inkml:trace>
  <inkml:trace contextRef="#ctx0" brushRef="#br0" timeOffset="556.24">46 243 7800 0 0,'0'0'174'0'0,"-2"0"29"0"0,-2 0-127 0 0,4 0-70 0 0,0 0 0 0 0,-1 0 0 0 0,1 0 1 0 0,0 0-1 0 0,0 0 0 0 0,0 0 1 0 0,-1 0-1 0 0,1 0 0 0 0,0 0 0 0 0,0 0 1 0 0,0 0-1 0 0,-1 0 0 0 0,1 0 0 0 0,0 0 1 0 0,0 0-1 0 0,0 0 0 0 0,-1 0 0 0 0,1 0 1 0 0,0 0-1 0 0,0 0 0 0 0,0 0 1 0 0,-1 0-1 0 0,1 0 0 0 0,0-1 0 0 0,0 1 1 0 0,0 0-1 0 0,0 0 0 0 0,-1 0 0 0 0,1 0 1 0 0,0 0-1 0 0,0-1 0 0 0,0 1 1 0 0,0 0-1 0 0,0 0 0 0 0,0 0 0 0 0,0-1 1 0 0,-1 1-1 0 0,1 0-6 0 0,-1-9 89 0 0,0-10-53 0 0,1 13-9 0 0,0 1 51 0 0,0-1 43 0 0,0 1 33 0 0,0-3 87 0 0,0-12 525 0 0,0 10-466 0 0,0 1-83 0 0,0 0-71 0 0,1 3 87 0 0,1 0-36 0 0,2 0 5 0 0,4-2 57 0 0,5-9 208 0 0,-8 8-196 0 0,0 2-98 0 0,-1 4-75 0 0,7-2 55 0 0,-1 2-17 0 0,-4 1-30 0 0,1-1 35 0 0,26-25 463 0 0,-30 26-561 0 0,0 0-1 0 0,0 0 1 0 0,0 0 0 0 0,0 1-1 0 0,1-1 1 0 0,-1 1-1 0 0,2 0-42 0 0,2-1 104 0 0,1 2 36 0 0,8-2 81 0 0,-9 0-118 0 0,0-1-33 0 0,9-4 47 0 0,1 6 6 0 0,-6 2-81 0 0,0 1-1 0 0,0 0 0 0 0,-1 1 1 0 0,1 0-1 0 0,1 2-41 0 0,-7-4 11 0 0,-1 1-10 0 0,0 0 0 0 0,-1 1 0 0 0,1-1 0 0 0,-1 1 1 0 0,1 0-1 0 0,-1 0 0 0 0,0 0 0 0 0,0 0 0 0 0,0 0 1 0 0,0 1-2 0 0,8 8 10 0 0,-6-6-2 0 0,-2-4-4 0 0,0 1 0 0 0,-1-1-1 0 0,1 1 1 0 0,-1 0 0 0 0,0 0 0 0 0,0 0 0 0 0,0 0-1 0 0,0 1 1 0 0,0-1 0 0 0,-1 0 0 0 0,1 1 0 0 0,0 2-4 0 0,1 4-2 0 0,9 23 14 0 0,-10-30-5 0 0,-1 1-1 0 0,1-1 0 0 0,-1 1 1 0 0,1-1-1 0 0,-1 1 1 0 0,0 0-1 0 0,0-1 0 0 0,-1 1 1 0 0,1 0-1 0 0,-1 3-6 0 0,2 8 39 0 0,5 4-25 0 0,-5-16-13 0 0,-1 0 0 0 0,0 0 0 0 0,0 1-1 0 0,0-1 1 0 0,0 0 0 0 0,-1 0 0 0 0,1 1-1 0 0,-1-3 5 0 0,0 1-1 0 0,0-1 0 0 0,0 1 1 0 0,-1-1-1 0 0,1 1 0 0 0,0-1 1 0 0,-1 1-1 0 0,1-1 0 0 0,-1 1 1 0 0,1-1-1 0 0,-1 1-4 0 0,-9 15 11 0 0,5 9-1 0 0,2-19 8 0 0,0-1 0 0 0,0 1 0 0 0,-5 5-18 0 0,0 4 10 0 0,5-12 3 0 0,3-3-11 0 0,0 0 0 0 0,0-1 0 0 0,-1 1 0 0 0,1-1 1 0 0,0 1-1 0 0,-1-1 0 0 0,1 1 0 0 0,0 0 0 0 0,-1-1 0 0 0,1 1 0 0 0,-1-1 0 0 0,1 1 1 0 0,-1-1-1 0 0,1 0 0 0 0,-1 1 0 0 0,1-1 0 0 0,-1 0 0 0 0,0 1 0 0 0,1-1 0 0 0,-1 0 1 0 0,1 1-1 0 0,-1-1-2 0 0,-4 2 4 0 0,4-1-1 0 0,0-1 0 0 0,0 1-1 0 0,0 0 1 0 0,1-1 0 0 0,-1 1-1 0 0,0 0 1 0 0,0 0 0 0 0,1 0-1 0 0,-1 0 1 0 0,0-1 0 0 0,1 1-1 0 0,-1 0 1 0 0,1 0-1 0 0,-1 0 1 0 0,1 0 0 0 0,0 1-3 0 0,-7 8 21 0 0,-5-5 22 0 0,11-4-42 0 0,-1 0 0 0 0,1-1 0 0 0,0 1-1 0 0,0 0 1 0 0,0 0 0 0 0,0 0 0 0 0,0 0 0 0 0,1 0 0 0 0,-1 0 0 0 0,0 0 0 0 0,0 0 0 0 0,0 1-1 0 0,-4 11 10 0 0,4-13-7 0 0,1 0 0 0 0,-1 1 0 0 0,0-1 0 0 0,0 0 0 0 0,1 1 0 0 0,-1-1 1 0 0,0 0-1 0 0,0 0 0 0 0,0 0 0 0 0,0 0 0 0 0,1 0 0 0 0,-1 0 0 0 0,0 0 0 0 0,-1 0-3 0 0,-25 0 21 0 0,27 0-20 0 0,0 0 0 0 0,0 0-1 0 0,-1 0 1 0 0,1 0 0 0 0,0 0 0 0 0,0 0-1 0 0,0 0 1 0 0,0 0 0 0 0,0 0 0 0 0,0 0-1 0 0,0 0 1 0 0,0 0 0 0 0,0 0 0 0 0,0 0-1 0 0,-1 0 1 0 0,1 0 0 0 0,0 0 0 0 0,0 0-1 0 0,0 0 1 0 0,0 0 0 0 0,0 0 0 0 0,0 0-1 0 0,0 0 1 0 0,0 0 0 0 0,0 0 0 0 0,0 0-1 0 0,0 0 1 0 0,0 0 0 0 0,0 0 0 0 0,-1 0-1 0 0,1 0 1 0 0,0 0 0 0 0,0 0 0 0 0,0-1-1 0 0,0 1 1 0 0,0 0 0 0 0,0 0 0 0 0,0 0-1 0 0,0 0 1 0 0,0 0 0 0 0,0 0 0 0 0,0 0-1 0 0,0 0 1 0 0,0 0 0 0 0,0 0 0 0 0,0 0-1 0 0,0-1 1 0 0,0 1 0 0 0,0 0 0 0 0,0 0-1 0 0,0 0 1 0 0,0 0 0 0 0,0 0 0 0 0,0 0-1 0 0,0 0 1 0 0,0 0 0 0 0,0 0-1 0 0,0-3 1 0 0,0 1 0 0 0,0 0 0 0 0,0 0 0 0 0,0 0 0 0 0,1 0 0 0 0,-1 0 0 0 0,1 0 0 0 0,-1-1 0 0 0,1 1 1 0 0,0 0-1 0 0,0 0-1 0 0,-1 2-1 0 0,0-1 0 0 0,1 1 0 0 0,-1-1 0 0 0,1 1 0 0 0,-1-1 0 0 0,1 1 0 0 0,0-1 0 0 0,-1 1 0 0 0,1-1 0 0 0,-1 1 0 0 0,1 0 0 0 0,0-1 0 0 0,-1 1 0 0 0,1 0 0 0 0,0 0 0 0 0,0-1 1 0 0,0 1-2 0 0,-1 0 0 0 0,1 0 0 0 0,0-1 0 0 0,0 1 0 0 0,-1 0 0 0 0,1-1 0 0 0,0 1 0 0 0,0-1 0 0 0,-1 1 0 0 0,1-1 0 0 0,0 1 0 0 0,-1-1 0 0 0,1 0 0 0 0,-1 1-1 0 0,1-1 1 0 0,-1 0 0 0 0,1 1 0 0 0,-1-1 0 0 0,1 0 2 0 0,1-4-7 0 0,-2 4 7 0 0,1 1 0 0 0,-1-1-1 0 0,0 1 1 0 0,0-1-1 0 0,1 0 1 0 0,-1 1-1 0 0,1-1 1 0 0,-1 1-1 0 0,0-1 1 0 0,1 1 0 0 0,-1-1-1 0 0,1 1 1 0 0,-1-1-1 0 0,1 1 1 0 0,-1 0-1 0 0,1-1 1 0 0,-1 1-1 0 0,1 0 1 0 0,0-1-1 0 0,-1 1 1 0 0,1 0 0 0 0,0-1 0 0 0,4-1-9 0 0,2-3-20 0 0,-5 4 25 0 0,-1 1 0 0 0,0-1 0 0 0,1 0 0 0 0,-1 0 0 0 0,1 1 0 0 0,-1-1 0 0 0,1 0 0 0 0,-1 1 1 0 0,1 0-1 0 0,-1-1 0 0 0,1 1 0 0 0,-1 0 0 0 0,1 0 0 0 0,0 0 4 0 0,89 0-125 0 0,-88 0 125 0 0,0 0 0 0 0,0 0 0 0 0,0 1 0 0 0,0 0 0 0 0,0-1 0 0 0,0 1 0 0 0,0 0 0 0 0,0 1 0 0 0,2 0 0 0 0,5 2 0 0 0,7 1 0 0 0,-13-4 0 0 0,0 1 0 0 0,0-1 0 0 0,-1 0 0 0 0,1 1 0 0 0,-1 0 0 0 0,4 2 0 0 0,13 7-3 0 0,-16-9 5 0 0,0 1 1 0 0,0-1-1 0 0,0 1 0 0 0,0-1 0 0 0,-1 1 0 0 0,2 1-2 0 0,6 7 35 0 0,12 12-14 0 0,-22-22-23 0 0,0 0 1 0 0,0 1 0 0 0,0-1 0 0 0,0 1 0 0 0,0-1-1 0 0,0 1 1 0 0,0-1 0 0 0,-1 1 0 0 0,1 0 0 0 0,0-1-1 0 0,-1 1 1 0 0,0 0 0 0 0,1 0 0 0 0,-1 0 1 0 0,2 3-59 0 0,-1-4 55 0 0,0-1 4 0 0,0 1-1 0 0,0 0 1 0 0,0-1 0 0 0,-1 1-1 0 0,1 0 1 0 0,0 0-1 0 0,-1 0 1 0 0,1-1 0 0 0,-1 1-1 0 0,1 0 1 0 0,-1 0 0 0 0,1 0-1 0 0,-1 0 1 0 0,1 0-1 0 0,-1 0 1 0 0,0 0 0 0 0,0 0-1 0 0,0 0 1 0 0,1 0 0 0 0,-1 0-1 0 0,0 0 1 0 0,0 0-1 0 0,0 0 1 0 0,0 0 0 0 0,-1 0-1 0 0,1 0 1 0 0,0 0 0 0 0,0 1 0 0 0,-5 5 0 0 0,4-5 5 0 0,0-1 0 0 0,0 0-1 0 0,0 1 1 0 0,1-1-1 0 0,-1 1 1 0 0,0-1 0 0 0,1 1-1 0 0,-1-1 1 0 0,1 1-1 0 0,0-1 1 0 0,-1 1 0 0 0,1 0-1 0 0,0-1 1 0 0,0 1-5 0 0,0-1 12 0 0,0 1 1 0 0,0-1-1 0 0,0 1 1 0 0,0-1-1 0 0,-1 0 1 0 0,1 1-1 0 0,0-1 1 0 0,-1 0-1 0 0,1 1 1 0 0,-1-1-1 0 0,0 0 1 0 0,1 0-1 0 0,-1 1 0 0 0,0-1 1 0 0,0 0-1 0 0,0 1-12 0 0,-6 5 32 0 0,7-7-32 0 0,-3 3 14 0 0,1 0 1 0 0,-1 1 0 0 0,1-1 0 0 0,0 0 0 0 0,-1 4-15 0 0,1-3 4 0 0,0 0 0 0 0,0 0 0 0 0,-1-1 0 0 0,1 0-1 0 0,-3 3-3 0 0,4-4 5 0 0,-1-1 0 0 0,1 0-1 0 0,-1 0 1 0 0,1 0 0 0 0,-1 0-1 0 0,1 0 1 0 0,-1 0-1 0 0,0 0 1 0 0,1-1 0 0 0,-1 1-5 0 0,-10 2 10 0 0,9-2-6 0 0,1-1 0 0 0,0 0 0 0 0,0 1 0 0 0,0 0 0 0 0,-1 0 0 0 0,1-1 0 0 0,0 1-1 0 0,0 0 1 0 0,0 1 0 0 0,0-1 0 0 0,1 0 0 0 0,-1 1 0 0 0,0-1 0 0 0,0 1-4 0 0,-1 1 6 0 0,1-1 1 0 0,-1 1-1 0 0,0 0 1 0 0,-1-1-1 0 0,1 0 1 0 0,0 0-1 0 0,-1 0 1 0 0,1 0-1 0 0,-1 0 1 0 0,1-1-1 0 0,-1 0 1 0 0,0 0-1 0 0,-1 1-6 0 0,-10 3 17 0 0,-10 6 23 0 0,22-8-38 0 0,-1-1 1 0 0,0 0-1 0 0,0 0 1 0 0,0-1 0 0 0,0 1-1 0 0,-1-1 1 0 0,1 0-1 0 0,0 0 1 0 0,-1 0 0 0 0,1-1-3 0 0,-12 0 40 0 0,1 0-18 0 0,-17 0-48 0 0,30 0 10 0 0,0 0 0 0 0,1 0 1 0 0,-1 0-1 0 0,1-1 0 0 0,-1 1 1 0 0,0 0-1 0 0,1-1 0 0 0,-1 0 1 0 0,1 1-1 0 0,0-1 1 0 0,-1 0-1 0 0,1 0 0 0 0,-1 1 1 0 0,1-1-1 0 0,0 0 0 0 0,0 0 1 0 0,0-1-1 0 0,-1 1 16 0 0,1-1-432 0 0,0 1 47 0 0,0 0 41 0 0,0-1 36 0 0,1 0-323 0 0,0-2-178 0 0,0 2 404 0 0,-1 0-50 0 0,1 1 108 0 0,0 0-46 0 0,-4-5-1508 0 0,-5-3-1079 0 0</inkml:trace>
  <inkml:trace contextRef="#ctx0" brushRef="#br0" timeOffset="1185.26">1014 333 7688 0 0,'0'0'166'0'0,"0"0"29"0"0,0 0 14 0 0,-1 0-64 0 0,-1 0-11 0 0,-2 0 51 0 0,-1 0 32 0 0,-11 0 525 0 0,14 0-102 0 0,-1 0-23 0 0,-12 0-31 0 0,-10 0 186 0 0,22 0-372 0 0,1 0-102 0 0,-8 3-88 0 0,0 2-48 0 0,2 0-40 0 0,3-3-56 0 0,-1 2 79 0 0,2 3-62 0 0,1-2-71 0 0,3-4-10 0 0,-1 0 1 0 0,0 0-1 0 0,1 0 0 0 0,-1 0 0 0 0,0 0 1 0 0,0 0-1 0 0,0 0 0 0 0,0 0 0 0 0,0 0 0 0 0,0-1 1 0 0,0 1-1 0 0,-1 0-2 0 0,1-1 2 0 0,0 1 0 0 0,0-1 0 0 0,0 0 1 0 0,1 1-1 0 0,-1-1 0 0 0,0 1 0 0 0,0-1 0 0 0,1 1 0 0 0,-1-1 0 0 0,0 1 1 0 0,1 0-1 0 0,-1-1 0 0 0,0 1 0 0 0,1 0 0 0 0,-1 0 0 0 0,1-1 1 0 0,-1 1-1 0 0,1 0 0 0 0,0 0 0 0 0,-1 0 0 0 0,1-1 0 0 0,0 1 0 0 0,-1 0 1 0 0,1 0-1 0 0,0 0 0 0 0,0 0 0 0 0,0 0-2 0 0,-3 10 9 0 0,-10 15-9 0 0,11-24 0 0 0,0 1 0 0 0,1 0 0 0 0,-1 0 0 0 0,1-1 0 0 0,0 1 0 0 0,0 0 0 0 0,-1 0 0 0 0,2 0 0 0 0,-1 1 0 0 0,0-1 0 0 0,1 2 0 0 0,0 89 0 0 0,-1-92 0 0 0,1 1 0 0 0,0 0 0 0 0,1-1 0 0 0,-1 1 0 0 0,0 0 0 0 0,1 0 0 0 0,0 0 0 0 0,5 3 0 0 0,-2-4 0 0 0,1 10 0 0 0,8 4 0 0 0,-8-12 0 0 0,0 0 0 0 0,1 0 0 0 0,-1-1 0 0 0,1 1 0 0 0,0-1 0 0 0,1 0 0 0 0,-2-1 0 0 0,-4-1 0 0 0,0-1 0 0 0,0 1 0 0 0,0-1 0 0 0,0 1 0 0 0,0-1 0 0 0,0 0 0 0 0,0 1 0 0 0,0-1 0 0 0,0 0 0 0 0,0 0 0 0 0,0 0 0 0 0,0 0 0 0 0,0 0 0 0 0,0 0 0 0 0,0 0 0 0 0,1 0 0 0 0,25-1 0 0 0,-11 2 6 0 0,-12-1-1 0 0,0 1 0 0 0,0-1 0 0 0,1 0 1 0 0,-1 0-1 0 0,0-1 0 0 0,0 1 0 0 0,0-1 1 0 0,0 0-1 0 0,4-1-5 0 0,-3 0 7 0 0,-2 1-5 0 0,-1-1 1 0 0,1 1-1 0 0,-1 0 0 0 0,1-1 1 0 0,-1 0-1 0 0,3-1-2 0 0,-5 2 5 0 0,1 0 0 0 0,-1 1-1 0 0,1-1 1 0 0,-1 0 0 0 0,1 1 0 0 0,-1-1 0 0 0,0 0-1 0 0,1 1 1 0 0,-1-1 0 0 0,0 0 0 0 0,1 0 0 0 0,-1 1-1 0 0,0-1 1 0 0,0 0 0 0 0,0 0 0 0 0,0 0 0 0 0,0 1-5 0 0,0-1 3 0 0,0 1 0 0 0,0-1 0 0 0,0 1 0 0 0,0-1 0 0 0,0 1 0 0 0,0-1 0 0 0,0 1 0 0 0,0-1 0 0 0,0 1 0 0 0,0-1 0 0 0,0 1 0 0 0,0-1 0 0 0,0 1 0 0 0,0-1 0 0 0,1 1 1 0 0,-1 0-1 0 0,0-1 0 0 0,0 1 0 0 0,0-1 0 0 0,1 1 0 0 0,-1 0 0 0 0,0-1 0 0 0,1 1 0 0 0,-1-1 0 0 0,0 1 0 0 0,1 0 0 0 0,-1 0 0 0 0,0-1 0 0 0,1 1 0 0 0,-1 0 0 0 0,1 0 0 0 0,0-1-3 0 0,5-3 43 0 0,-1-4 1 0 0,3-8-19 0 0,-6 12-17 0 0,-1 2-1 0 0,-1 0 1 0 0,1-1-1 0 0,-1 1 1 0 0,1 0-1 0 0,-1 0 0 0 0,0-1 1 0 0,0 1-1 0 0,0 0 1 0 0,0-1-1 0 0,0 1 1 0 0,0-1-1 0 0,-1 1-7 0 0,1 0 9 0 0,0-1 1 0 0,-1 1-1 0 0,1 0 0 0 0,0-1 0 0 0,0 1 0 0 0,1 0 1 0 0,-1-1-1 0 0,0 1 0 0 0,1 0 0 0 0,-1-1 1 0 0,1 1-1 0 0,0 0-9 0 0,9-11 27 0 0,-10 13-26 0 0,0 0 0 0 0,0 0 0 0 0,0 0 1 0 0,1 0-1 0 0,-1 0 0 0 0,0 0 1 0 0,0 0-1 0 0,0 0 0 0 0,0 0 1 0 0,0-1-1 0 0,0 1 0 0 0,0 0 1 0 0,0 0-1 0 0,0 0 0 0 0,0 0 1 0 0,1 0-1 0 0,-1 0 0 0 0,0 0 0 0 0,0 0 1 0 0,0 0-1 0 0,0-1 0 0 0,0 1 1 0 0,0 0-1 0 0,0 0 0 0 0,0 0 1 0 0,0 0-1 0 0,0 0 0 0 0,0 0 1 0 0,0 0-1 0 0,0-1 0 0 0,0 1 0 0 0,0 0 1 0 0,0 0-1 0 0,0 0 0 0 0,0 0 1 0 0,0 0-1 0 0,0 0 0 0 0,0 0 1 0 0,0-1-1 0 0,0 1 0 0 0,0 0 1 0 0,-1 0-1 0 0,1 0 0 0 0,0 0 0 0 0,0 0 1 0 0,0 0-1 0 0,0 0 0 0 0,0 0 1 0 0,0 0-1 0 0,0-1 0 0 0,0 1 1 0 0,0 0-1 0 0,0 0 0 0 0,-1 0 1 0 0,1 0-1 0 0,0 0 0 0 0,0 0-1 0 0,-8-14 73 0 0,4-3 61 0 0,3-23 187 0 0,1 25-213 0 0,0 13-18 0 0,0 2-2 0 0,0-3-15 0 0,0-4-70 0 0,3 19-51 0 0,10 16 25 0 0,-10-21 11 0 0,-1-4 9 0 0,-1 0-1 0 0,1 0 0 0 0,-1 0 0 0 0,0 0 0 0 0,0 0 1 0 0,0 0-1 0 0,0 0 0 0 0,0 0 0 0 0,-1 0 0 0 0,0 1 1 0 0,1 0 3 0 0,-1-2 0 0 0,0 0 0 0 0,0-1 0 0 0,0 1 0 0 0,1-1 0 0 0,-1 1 0 0 0,0 0 0 0 0,1-1 0 0 0,0 1 0 0 0,-1-1 0 0 0,1 0 0 0 0,0 1 0 0 0,0-1 0 0 0,-1 1 0 0 0,2-1 0 0 0,2 7 0 0 0,26 52 0 0 0,-29-59 0 0 0,0 0 0 0 0,-1 0 0 0 0,0 0 0 0 0,1 0 0 0 0,-1 0 0 0 0,0 0 0 0 0,1 0 0 0 0,-1 0 0 0 0,0 0 0 0 0,0 0 0 0 0,0 0 0 0 0,0 0 0 0 0,0 1 0 0 0,0-1 0 0 0,0 0 0 0 0,0 2 0 0 0,0 0 0 0 0,0 0 0 0 0,0 0 0 0 0,0 0 0 0 0,1 0 0 0 0,-1 0 0 0 0,1-1 0 0 0,0 1 0 0 0,0 0 0 0 0,0 0 0 0 0,0-1 0 0 0,0 1 0 0 0,1-1 0 0 0,1 3 0 0 0,7 18-3 0 0,-8-21 6 0 0,1 0 7 0 0,-1 1-646 0 0,0 0 99 0 0,-2-1-18 0 0,0 1-194 0 0,-1-1 217 0 0,2-1 137 0 0,-1 0 28 0 0,1 0-43 0 0,3 0-1452 0 0,4 0-1065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7:53.7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62 31 6832 0 0,'0'0'200'0'0,"0"0"-50"0"0,0 0-3 0 0,0 0 55 0 0,0 0 175 0 0,0 0 319 0 0,0 0 28 0 0,0 0-32 0 0,0 0-150 0 0,0 0-59 0 0,0 3-16 0 0,0-2-349 0 0,0 1-36 0 0,0 0-3 0 0,3 3 25 0 0,-2-5-36 0 0,1 1 44 0 0,-1 0 36 0 0,2-1 56 0 0,-1 0 68 0 0,1 0 77 0 0,-3 3-95 0 0,0 7-4 0 0,0-8-2 0 0,0-2-28 0 0,0 3-112 0 0,-3 10-42 0 0,1-10-56 0 0,0 0 0 0 0,-1 0-1 0 0,0 0 1 0 0,1 0 0 0 0,-1 0-1 0 0,0-1 1 0 0,0 1 0 0 0,-4 1-10 0 0,-5-1 10 0 0,7-3 33 0 0,-5 0-20 0 0,1-1 25 0 0,2-1-20 0 0,7 1-25 0 0,0 1-1 0 0,0-1 1 0 0,-1 1 0 0 0,1-1-1 0 0,0 1 1 0 0,0-1 0 0 0,-1 1 0 0 0,1-1-1 0 0,0 1 1 0 0,0-1 0 0 0,0 1 0 0 0,0-1-1 0 0,0 1 1 0 0,0-1 0 0 0,0 1-1 0 0,0-1 1 0 0,0 1 0 0 0,0-1-3 0 0,0-1 71 0 0,0-1 1 0 0,0-3-24 0 0,0-20 218 0 0,0 18-188 0 0,3 3 50 0 0,7-5 1 0 0,-6 4 29 0 0,-4 1-90 0 0,1 1-15 0 0,9-1 91 0 0,-6-2-52 0 0,-4 7-88 0 0,0-1 1 0 0,1 1 0 0 0,-1 0 0 0 0,0-1 0 0 0,0 1 0 0 0,1-1-1 0 0,-1 1 1 0 0,0 0 0 0 0,1-1 0 0 0,-1 1 0 0 0,0 0 0 0 0,1-1-1 0 0,-1 1 1 0 0,1 0 0 0 0,-1 0 0 0 0,1-1 0 0 0,-1 1 0 0 0,0 0-1 0 0,1 0 1 0 0,-1 0 0 0 0,1 0 0 0 0,-1 0 0 0 0,1 0 0 0 0,-1-1-1 0 0,1 1 1 0 0,-1 0 0 0 0,1 0 0 0 0,-1 0 0 0 0,1 1 0 0 0,-1-1-1 0 0,1 0 1 0 0,-1 0-5 0 0,13 0 98 0 0,-10 0-2 0 0,-1 0-16 0 0,1 0-67 0 0,1 0-7 0 0,4 0 77 0 0,5 2-15 0 0,-12-1-67 0 0,0 0 0 0 0,0 0 1 0 0,0-1-1 0 0,0 1 0 0 0,0 0 0 0 0,0 0 0 0 0,0 0 0 0 0,0 0 0 0 0,0 0 0 0 0,0 0 0 0 0,-1 0 1 0 0,1 1-2 0 0,2 2 0 0 0,-3 1 0 0 0,0 16 0 0 0,1-8-1 0 0,-1-9 1 0 0,1 0 0 0 0,-1 0 0 0 0,0 0 0 0 0,0 0 0 0 0,0 0 0 0 0,-1 0 0 0 0,1 0 0 0 0,-1 0 0 0 0,0-1 0 0 0,-1 3 1 0 0,-8-1-1 0 0,10-4 0 0 0,0 0 0 0 0,-1-1 0 0 0,1 1 0 0 0,0 0 0 0 0,-1 0 0 0 0,1 0 0 0 0,0-1 0 0 0,0 1 0 0 0,0 0 0 0 0,0 0 0 0 0,0 0 0 0 0,0-1 0 0 0,0 1 0 0 0,0 1 0 0 0,-3 13 0 0 0,3-14 0 0 0,-1 0 0 0 0,0 0 0 0 0,0 0 0 0 0,1 0 0 0 0,-1 0 0 0 0,0 0 0 0 0,0 0 0 0 0,0 0 0 0 0,0 0 0 0 0,0 0 0 0 0,0-1 0 0 0,-1 2 0 0 0,-5 0 0 0 0,7-1 0 0 0,-1-1 1 0 0,1 0-1 0 0,0 0 0 0 0,-1 0 0 0 0,1 0 1 0 0,-1 0-1 0 0,1 1 0 0 0,0-1 0 0 0,-1 0 1 0 0,1 0-1 0 0,-1 1 0 0 0,1-1 1 0 0,0 0-1 0 0,-1 0 0 0 0,1 1 0 0 0,0-1 1 0 0,-1 0-1 0 0,1 1 0 0 0,0-1 1 0 0,0 1-1 0 0,0-1 0 0 0,-1 0 0 0 0,1 1 1 0 0,0-1-1 0 0,0 1 0 0 0,0-1 1 0 0,0 1-1 0 0,0-1 0 0 0,-1 0 0 0 0,1 1 1 0 0,0-1-1 0 0,0 1 0 0 0,0-1 1 0 0,0 1-1 0 0,0-1 0 0 0,1 1 0 0 0,-1-1 1 0 0,0 0 0 0 0,0 0-1 0 0,0 0 1 0 0,0 0 0 0 0,0 0 0 0 0,0 0-1 0 0,0 0 1 0 0,0 0 0 0 0,0 0 0 0 0,0 1-1 0 0,0-1 1 0 0,0 0 0 0 0,0 0 0 0 0,0 0-1 0 0,0 0 1 0 0,0 0 0 0 0,0 0 0 0 0,0 0-1 0 0,0 0 1 0 0,0 0 0 0 0,0 0 0 0 0,0 0-1 0 0,0 1 1 0 0,-1-1 0 0 0,1 0 0 0 0,0 0-1 0 0,0 0 1 0 0,0 0 0 0 0,0 0 0 0 0,0 0-1 0 0,0 0 1 0 0,0 0 0 0 0,0 0 0 0 0,0 0-1 0 0,0 0 1 0 0,0 0 0 0 0,0 0 0 0 0,0 0-1 0 0,0 0 1 0 0,-1 0 0 0 0,1 0 0 0 0,0 0-1 0 0,0 0 1 0 0,0 0 0 0 0,0 0 0 0 0,0 0-1 0 0,0 0 1 0 0,0 0 0 0 0,0 0 0 0 0,0 0-1 0 0,0 0 1 0 0,-1 0 0 0 0,1 0 0 0 0,0 0-1 0 0,0 0 1 0 0,0 0 0 0 0,0 0-1 0 0,-13 0 11 0 0,1 0-1 0 0,12 0-9 0 0,0 0 0 0 0,0 0-1 0 0,0 0 1 0 0,-1 0 0 0 0,1 0 0 0 0,0 0-1 0 0,0 0 1 0 0,0 0 0 0 0,0 0 0 0 0,0 0-1 0 0,0 0 1 0 0,0 0 0 0 0,0 0 0 0 0,0 0-1 0 0,0 0 1 0 0,-1 0 0 0 0,1 0 0 0 0,0 0-1 0 0,0 0 1 0 0,0 0 0 0 0,0 0 0 0 0,0 0-1 0 0,0 0 1 0 0,0 0 0 0 0,0 0 0 0 0,0 0-1 0 0,0 0 1 0 0,0 0 0 0 0,0 0 0 0 0,0 0-1 0 0,-1 0 1 0 0,1 0 0 0 0,0 0 0 0 0,0 0-1 0 0,0-1 1 0 0,0 1 0 0 0,0 0 0 0 0,0 0-1 0 0,0 0 1 0 0,0 0 0 0 0,0 0 0 0 0,0 0-1 0 0,0 0 1 0 0,0 0 0 0 0,0 0 0 0 0,0 0-1 0 0,0 0 1 0 0,0-1 0 0 0,0 1 0 0 0,0 0-1 0 0,0 0 1 0 0,0 0 0 0 0,0 0 0 0 0,0 0-1 0 0,0 0 1 0 0,0 0 0 0 0,0 0-1 0 0,0-1 0 0 0,0 1 1 0 0,0-1-1 0 0,0 1 0 0 0,0 0 1 0 0,0-1-1 0 0,0 1 0 0 0,0-1 1 0 0,0 1-1 0 0,0 0 0 0 0,0-1 1 0 0,0 1-1 0 0,0 0 0 0 0,0-1 1 0 0,-1 1-1 0 0,1-1 0 0 0,0 1 1 0 0,0 0-1 0 0,0-1 0 0 0,-1 1 1 0 0,1 0-1 0 0,0-1 0 0 0,0 1 1 0 0,-1 0-1 0 0,1 0 1 0 0,0-1-1 0 0,-1 1 0 0 0,1 0 1 0 0,0 0-1 0 0,-1 0 0 0 0,1-1 1 0 0,-1 1-1 0 0,-5-4-1 0 0,5 3 1 0 0,1 0 0 0 0,0 0 0 0 0,-1 1 0 0 0,1-1 0 0 0,0 0 0 0 0,0 0 0 0 0,-1 0 0 0 0,1 1 0 0 0,0-1 0 0 0,0 0 0 0 0,0 0 0 0 0,0 0 0 0 0,0 1 0 0 0,0-2 0 0 0,0-13 11 0 0,3-3 32 0 0,7-7-33 0 0,-7 12-10 0 0,0 5 0 0 0,15-10 0 0 0,-9 9 0 0 0,6-3 0 0 0,-9 9 1 0 0,-6 3-1 0 0,1-1 1 0 0,-1 1-1 0 0,1 0 0 0 0,-1 0 0 0 0,1 0 1 0 0,-1 0-1 0 0,0 0 0 0 0,1-1 0 0 0,-1 1 1 0 0,1 0-1 0 0,-1 0 0 0 0,0-1 1 0 0,1 1-1 0 0,-1 0 0 0 0,0-1 0 0 0,1 1 1 0 0,-1 0-1 0 0,0-1 0 0 0,0 1 1 0 0,1-1-1 0 0,-1 1 0 0 0,0 0 0 0 0,0-1 1 0 0,0 1-1 0 0,1-1 0 0 0,-1 1 1 0 0,0 0-1 0 0,0-1 0 0 0,0 1 0 0 0,0-1 1 0 0,0 1-1 0 0,0-1 0 0 0,0 1 1 0 0,0-1-1 0 0,0 1 0 0 0,0-1 0 0 0,0 0 21 0 0,2 2 1 0 0,11 10-12 0 0,-12-11-10 0 0,0 1 0 0 0,1-1 0 0 0,-1 1 0 0 0,0-1 0 0 0,0 1 0 0 0,0 0 0 0 0,0 0 0 0 0,0 0 0 0 0,0 0 0 0 0,0 0 0 0 0,0 0 0 0 0,0 0 0 0 0,-1 0 0 0 0,1 0 0 0 0,0 1 0 0 0,-1-2 0 0 0,1 1 0 0 0,-1 0 0 0 0,0 0 0 0 0,0 0 0 0 0,0 0 0 0 0,0 0 0 0 0,0-1 0 0 0,0 1 0 0 0,0 0 0 0 0,0 0 0 0 0,0 0 0 0 0,-1 0 0 0 0,1 0 0 0 0,-1 5 0 0 0,1 0 0 0 0,0-4 0 0 0,-1 0 0 0 0,1-1 0 0 0,0 1 0 0 0,0-1 0 0 0,0 1 0 0 0,1 0 0 0 0,-1-1 0 0 0,0 1 0 0 0,0-1 0 0 0,1 1 0 0 0,-1-1 0 0 0,2 2 0 0 0,5 0 0 0 0,-7-3 0 0 0,0-1 0 0 0,0 1 0 0 0,0 0 0 0 0,0 0 0 0 0,0 0 0 0 0,1 0 0 0 0,-1 0 0 0 0,0 0 0 0 0,0 0 0 0 0,0 0 0 0 0,0 0 0 0 0,0 0 0 0 0,1 0 0 0 0,-1 1 0 0 0,0-1 0 0 0,0 0 0 0 0,0 0 0 0 0,0 0 0 0 0,0 0 0 0 0,0 0 0 0 0,1 0 0 0 0,-1 0 0 0 0,0 0 0 0 0,0 0 0 0 0,0 0 0 0 0,0 0 0 0 0,0 1 0 0 0,0-1 0 0 0,0 0 0 0 0,0 0 0 0 0,0 0 0 0 0,1 0 0 0 0,-1 0 0 0 0,0 0 0 0 0,0 1 0 0 0,0-1 0 0 0,0 0 0 0 0,0 0 0 0 0,0 0 0 0 0,0 0 0 0 0,0 0 0 0 0,0 0 0 0 0,0 1 0 0 0,0-1 0 0 0,0 0 0 0 0,0 0 0 0 0,0 0 0 0 0,0 0 0 0 0,0 0 0 0 0,0 1 0 0 0,-11 25 0 0 0,8-11 0 0 0,3-14 0 0 0,0-1 0 0 0,0 1 0 0 0,0 0 0 0 0,0 0 0 0 0,0 0 0 0 0,0 0 0 0 0,0-1 0 0 0,0 1 0 0 0,-1 0 0 0 0,1 0 0 0 0,0 0 0 0 0,0-1 0 0 0,-1 1 0 0 0,1 0 0 0 0,-11 4 11 0 0,6 6 32 0 0,-5-6-33 0 0,8 5 1 0 0,2-10-10 0 0,0 0 0 0 0,0 0-1 0 0,0 0 1 0 0,0 0 0 0 0,0 0 0 0 0,0 0-1 0 0,0 0 1 0 0,0 0 0 0 0,0 0 0 0 0,0 1-1 0 0,0-1 1 0 0,0 0 0 0 0,0 0 0 0 0,0 0-1 0 0,0 0 1 0 0,0 0 0 0 0,0 0 0 0 0,0 0-1 0 0,0 0 1 0 0,0 0 0 0 0,0 0 0 0 0,0 0-1 0 0,0 1 1 0 0,0-1 0 0 0,0 0 0 0 0,0 0-1 0 0,0 0 1 0 0,0 0 0 0 0,-1 0 0 0 0,1 0-1 0 0,0 0 1 0 0,0 0 0 0 0,0 0 0 0 0,0 0-1 0 0,0 0 1 0 0,0 0 0 0 0,0 0 0 0 0,0 0-1 0 0,0 0 1 0 0,0 0 0 0 0,0 0 0 0 0,0 0-1 0 0,-1 0 1 0 0,1 0 0 0 0,0 0 0 0 0,0 0-1 0 0,0 0 1 0 0,0 0 0 0 0,0 0 0 0 0,0 0-1 0 0,0 0 1 0 0,0 0 0 0 0,0 0 0 0 0,0 0-1 0 0,-1 0 1 0 0,1 0 0 0 0,0 0-1 0 0,-12 0 10 0 0,11 0-9 0 0,0 0 0 0 0,0 0 0 0 0,0 0 0 0 0,1 0-1 0 0,-1 0 1 0 0,0 0 0 0 0,0 0 0 0 0,0 0-1 0 0,1 0 1 0 0,-1-1 0 0 0,0 1 0 0 0,0 0-1 0 0,0-1 1 0 0,0 1-1 0 0,-14-26 64 0 0,11 20-13 0 0,5-3-52 0 0,-1 7 4 0 0,0-19-3 0 0,1 15 0 0 0,1 3 0 0 0,11-15 0 0 0,-1-7 0 0 0,-12 24 0 0 0,0 0 0 0 0,1 0 0 0 0,-1 0 0 0 0,0 0 0 0 0,0 0 0 0 0,1 1 0 0 0,-1-1 0 0 0,0 0 0 0 0,1 0 0 0 0,-1 0 0 0 0,1 1 0 0 0,-1-1 0 0 0,1 0 0 0 0,0 0 0 0 0,-1 1 0 0 0,1-1 0 0 0,0 0 0 0 0,-1 1 0 0 0,1-1 0 0 0,5-3 0 0 0,-1-6 0 0 0,5 5 0 0 0,-5-6 0 0 0,-4 11 0 0 0,0 0 0 0 0,0-1 0 0 0,-1 1 0 0 0,1 0 0 0 0,0-1 0 0 0,0 1 0 0 0,0 0 0 0 0,-1 0 0 0 0,1 0 0 0 0,0 0 0 0 0,0 0 0 0 0,0 0 0 0 0,-1 0 0 0 0,2 0 0 0 0,13 0 0 0 0,0 2 0 0 0,0 9 0 0 0,-13-11 0 0 0,-1 1 0 0 0,0-1 0 0 0,0 1 0 0 0,0-1 0 0 0,0 1 0 0 0,0 0 0 0 0,1 0 0 0 0,-2 0 0 0 0,1 0 0 0 0,0 0 0 0 0,0 0 0 0 0,0 0 0 0 0,0 0 0 0 0,0 0 0 0 0,0 1 0 0 0,-1-2 0 0 0,0 1 0 0 0,0 0 0 0 0,0 0 0 0 0,0 0 0 0 0,1 0 0 0 0,-1 0 0 0 0,0-1 0 0 0,-1 1 0 0 0,1 0 0 0 0,0 0 0 0 0,0 0 0 0 0,0 0 0 0 0,-1 0 0 0 0,1 5 0 0 0,0 55 0 0 0,-3-46 12 0 0,-10 0 36 0 0,-19 18 90 0 0,22-23-117 0 0,9-10-19 0 0,1 0-1 0 0,0 1 1 0 0,0-1-1 0 0,-1 0 1 0 0,1 1-1 0 0,0-1 1 0 0,0 0-1 0 0,-1 0 1 0 0,1 0-1 0 0,0 1 1 0 0,-1-1-1 0 0,1 0 1 0 0,0 0-1 0 0,-1 0 1 0 0,1 0-1 0 0,0 1 1 0 0,-1-1-1 0 0,1 0 1 0 0,0 0 0 0 0,-1 0-1 0 0,1 0 1 0 0,-1 0-1 0 0,1 0 1 0 0,0 0-1 0 0,-1 0 1 0 0,1 0-1 0 0,0 0 1 0 0,-1 0-1 0 0,1 0 1 0 0,-1-1-1 0 0,1 1 1 0 0,0 0-1 0 0,-1 0 1 0 0,1 0-1 0 0,0 0 1 0 0,-1 0-1 0 0,1-1 1 0 0,0 1-2 0 0,-7-10-9 0 0,6 8 13 0 0,-3 1-2 0 0,-1 1-14 0 0,-1-4-51 0 0,6 4 63 0 0,-2-2-28 0 0,1 0-24 0 0,-1 1-29 0 0,1-1-47 0 0,0 1-23 0 0,0-1-46 0 0,0 1-55 0 0,0-1-60 0 0,1 1-66 0 0,-1-1-59 0 0,1 1-55 0 0,-1-1-47 0 0,1 0-161 0 0,0 0-46 0 0,0 0-194 0 0,0-1-521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7:57.6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1 152 7112 0 0,'0'0'157'0'0,"0"0"23"0"0,0 0 13 0 0,2 0-22 0 0,6 0-138 0 0,12 0 34 0 0,-15 1 52 0 0,0 0 44 0 0,9 5 464 0 0,-7-2-288 0 0,-3-2-150 0 0,0-1-69 0 0,0-1-44 0 0,1-2 336 0 0,-3 0-406 0 0,1 0 40 0 0,2-1 145 0 0,1 1 86 0 0,10-1 471 0 0,-11 2-555 0 0,1 1-44 0 0,-6 0-132 0 0,1 1 1 0 0,-1-1 0 0 0,1 0 0 0 0,-1 0-1 0 0,1 0 1 0 0,-1 0 0 0 0,1 0 0 0 0,-1 0-1 0 0,1 0 1 0 0,-1 0 0 0 0,1 0 0 0 0,-1 0-1 0 0,1 0 1 0 0,-1-1 0 0 0,1 1-1 0 0,-1 0 1 0 0,1 0 0 0 0,-1 0 0 0 0,0-1-1 0 0,1 1 1 0 0,-1 0 0 0 0,1 0 0 0 0,-1-1-1 0 0,0 1 1 0 0,1 0 0 0 0,-1-1 0 0 0,1 1-1 0 0,-1-1 1 0 0,0 1 0 0 0,0 0 0 0 0,1-1-1 0 0,-1 1 1 0 0,0-1 0 0 0,0 1 0 0 0,0-1-1 0 0,1 1 1 0 0,-1-1 0 0 0,0 1-1 0 0,0-1 1 0 0,0 1 0 0 0,0-1 0 0 0,0 1-1 0 0,0-1 1 0 0,0 1 0 0 0,0-1 0 0 0,0 1-18 0 0,0 0 6 0 0,0 0 1 0 0,0 0 0 0 0,0-1-1 0 0,0 1 1 0 0,0 0 0 0 0,0 0 0 0 0,0 0-1 0 0,0 0 1 0 0,0 0 0 0 0,0 0-1 0 0,0 0 1 0 0,0 0 0 0 0,0 0 0 0 0,0 0-1 0 0,0-1 1 0 0,0 1 0 0 0,0 0-1 0 0,0 0 1 0 0,0 0 0 0 0,0 0 0 0 0,0 0-1 0 0,0 0 1 0 0,0 0 0 0 0,0 0-1 0 0,0 0 1 0 0,0 0 0 0 0,0 0 0 0 0,0 0-1 0 0,0 0 1 0 0,0-1 0 0 0,0 1-1 0 0,1 0 1 0 0,-1 0 0 0 0,0 0 0 0 0,0 0-1 0 0,0 0 1 0 0,0 0 0 0 0,0 0-1 0 0,0 0 1 0 0,0 0 0 0 0,0 0 0 0 0,0 0-1 0 0,0 0 1 0 0,0 0 0 0 0,0 0-1 0 0,1 0 1 0 0,-1 0 0 0 0,0 0 0 0 0,0 0-1 0 0,0 0 1 0 0,0 0 0 0 0,0 0-1 0 0,0 0 1 0 0,0 0 0 0 0,0 0 0 0 0,0 0-1 0 0,0 0-6 0 0,1 0 12 0 0,-1 0-1 0 0,1 0 0 0 0,-1 0 0 0 0,1 0 1 0 0,-1 0-1 0 0,0 0 0 0 0,1 0 1 0 0,-1 0-1 0 0,1 0 0 0 0,-1 0 1 0 0,0 0-1 0 0,1 0 0 0 0,-1 0 1 0 0,0-1-1 0 0,1 1 0 0 0,-1 0 0 0 0,0 0 1 0 0,1 0-1 0 0,-1-1 0 0 0,0 1 1 0 0,1 0-1 0 0,-1-1 0 0 0,0 1 1 0 0,1 0-1 0 0,-1 0 0 0 0,0-1 0 0 0,0 1 1 0 0,0-1-1 0 0,1 1 0 0 0,-1 0 1 0 0,0-1-12 0 0,5-5 161 0 0,1 2-13 0 0,-1 0-8 0 0,-4 0-20 0 0,-1-5 63 0 0,0-1-54 0 0,0 10-127 0 0,0 0 0 0 0,0 0 1 0 0,0 0-1 0 0,0 0 0 0 0,0 0 0 0 0,0 0 0 0 0,0 0 0 0 0,0 0 0 0 0,0 0 1 0 0,0 0-1 0 0,0-1 0 0 0,0 1 0 0 0,0 0 0 0 0,0 0 0 0 0,0 0 0 0 0,0 0 0 0 0,0 0 1 0 0,0 0-1 0 0,0 0 0 0 0,0 0 0 0 0,0 0 0 0 0,0 0 0 0 0,0 0 0 0 0,0-1 0 0 0,0 1 1 0 0,0 0-1 0 0,0 0 0 0 0,1 0 0 0 0,-1 0 0 0 0,0 0 0 0 0,0 0 0 0 0,0 0 0 0 0,0 0 1 0 0,0 0-1 0 0,0 0 0 0 0,0 0 0 0 0,0 0 0 0 0,0 0 0 0 0,0 0 0 0 0,0 0 1 0 0,0 0-1 0 0,0 0 0 0 0,1 0 0 0 0,-1 0 0 0 0,0 0 0 0 0,0 0 0 0 0,0 0 0 0 0,0 0 1 0 0,0 0-1 0 0,0 0 0 0 0,0 0 0 0 0,0 0 0 0 0,0 0 0 0 0,0 0 0 0 0,1 0 0 0 0,-1 0 1 0 0,0 0-3 0 0,10-3 100 0 0,-10 3-99 0 0,1-1 0 0 0,-1 0 1 0 0,0 0-1 0 0,1 1 1 0 0,-1-1-1 0 0,0 0 1 0 0,0 0-1 0 0,0 0 0 0 0,0 1 1 0 0,1-1-1 0 0,-1 0 1 0 0,0 0-1 0 0,0 0 1 0 0,-1 0-2 0 0,1-14 0 0 0,-1-11 0 0 0,1 26 0 0 0,0 0 0 0 0,0-1 0 0 0,0 1 0 0 0,0 0 0 0 0,0 0 0 0 0,0 0 0 0 0,0 0 0 0 0,0-1 0 0 0,0 1 0 0 0,-1 0 0 0 0,1 0 0 0 0,0 0 0 0 0,0 0 0 0 0,0 0 0 0 0,0-1 0 0 0,0 1 0 0 0,0 0 0 0 0,0 0 0 0 0,-1 0 0 0 0,1 0 0 0 0,0 0 0 0 0,0 0 0 0 0,0-1 0 0 0,0 1 0 0 0,0 0 0 0 0,-1 0 0 0 0,1 0 0 0 0,0 0 0 0 0,0 0 0 0 0,0 0 0 0 0,-1 0 0 0 0,1 0 0 0 0,0 0 0 0 0,0 0 0 0 0,0 0 0 0 0,0 0 0 0 0,-7-3 0 0 0,2-7 0 0 0,-8 5 12 0 0,-4-4 68 0 0,7 5-56 0 0,1 3-5 0 0,5 2 25 0 0,-4-1 47 0 0,5 0-45 0 0,1 0-28 0 0,0 0 1 0 0,1 0-1 0 0,-1 0 1 0 0,0 0-1 0 0,0 0 1 0 0,1 0-1 0 0,-1 0 1 0 0,0 1-1 0 0,1-1 1 0 0,-1 1 0 0 0,-1 0-19 0 0,-1 5 65 0 0,4-6-63 0 0,-1 1-1 0 0,1-1 1 0 0,0 1 0 0 0,0-1 0 0 0,-1 0-1 0 0,1 1 1 0 0,0-1 0 0 0,-1 1-1 0 0,1-1 1 0 0,0 0 0 0 0,-1 0-1 0 0,1 1 1 0 0,0-1 0 0 0,-1 0 0 0 0,1 0-1 0 0,-1 1 1 0 0,1-1 0 0 0,-1 0-1 0 0,1 0 1 0 0,-1 0 0 0 0,1 0 0 0 0,0 1-1 0 0,-1-1 1 0 0,1 0 0 0 0,-1 0-1 0 0,1 0 1 0 0,-1 0 0 0 0,1 0-1 0 0,-1 0 1 0 0,1 0 0 0 0,-1-1 0 0 0,0 1-2 0 0,1 0-1 0 0,-1 0 1 0 0,1 0 0 0 0,-1 0 0 0 0,1 0 0 0 0,-1 0 0 0 0,1 0 0 0 0,-1 0 0 0 0,1 0 0 0 0,-1 0-1 0 0,1 0 1 0 0,0 0 0 0 0,-1 0 0 0 0,1 0 0 0 0,-1 0 0 0 0,1 0 0 0 0,-1 1 0 0 0,1-1 0 0 0,-1 0-1 0 0,1 0 1 0 0,-1 1 0 0 0,1-1 0 0 0,0 0 0 0 0,-1 0 0 0 0,1 1 0 0 0,0-1 0 0 0,-1 0-1 0 0,1 1 1 0 0,0-1 0 0 0,-1 1 0 0 0,1-1 0 0 0,0 0 0 0 0,0 1 0 0 0,-1-1 0 0 0,1 1 0 0 0,0-1-1 0 0,0 1 1 0 0,0-1 0 0 0,0 1 0 0 0,-1-1 0 0 0,1 1 0 0 0,0-1 0 0 0,0 1 0 0 0,0-1 0 0 0,0 1-1 0 0,0-1 1 0 0,0 1 0 0 0,1-1 0 0 0,-1 1 0 0 0,-3 18 38 0 0,-8 0 81 0 0,5-10-30 0 0,1 1 33 0 0,1 0 41 0 0,2 0 48 0 0,2 0-88 0 0,0 0-44 0 0,0 11-32 0 0,0-1-101 0 0,0 27-189 0 0,0-33 206 0 0,0 0 50 0 0,0-11-13 0 0,0 0 0 0 0,1 1 0 0 0,-1-1 0 0 0,1 0 0 0 0,0 0 0 0 0,0 0 0 0 0,0 0 0 0 0,0 0 0 0 0,1 2 0 0 0,3 5 0 0 0,-4-6 2 0 0,1 1 0 0 0,0-1 0 0 0,0 0 0 0 0,0 0 0 0 0,1 0 1 0 0,0 0-3 0 0,3 4 28 0 0,1 0 0 0 0,1 0 0 0 0,3 2-28 0 0,5 5 36 0 0,-14-13-35 0 0,0-1 0 0 0,0 1-1 0 0,1 0 1 0 0,-1-1 0 0 0,1 0 0 0 0,-1 0 0 0 0,1 0 0 0 0,0 0 0 0 0,-1 0 0 0 0,1 0 0 0 0,0 0-1 0 0,0-1 1 0 0,-1 0 0 0 0,2 1-1 0 0,42-1-5 0 0,-28-1-7 0 0,-16 1 5 0 0,-1 0 1 0 0,1 0 0 0 0,-1 0 0 0 0,1 0 0 0 0,0-1 0 0 0,-1 1 0 0 0,1 0 0 0 0,-1-1 0 0 0,1 1 0 0 0,-1-1-1 0 0,1 0 1 0 0,-1 0 0 0 0,1 1 0 0 0,-1-1 0 0 0,1-1 6 0 0,6-2-66 0 0,2-1-177 0 0,2-1-159 0 0,-4-1 163 0 0,7-8-263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8:57:58.0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211 106 10480 0 0,'0'0'233'0'0,"0"0"39"0"0,0 0 16 0 0,-2 0-32 0 0,-6 0-246 0 0,1 0 47 0 0,-4 0 169 0 0,5 0-21 0 0,-6 0 450 0 0,8 0-405 0 0,0 0-78 0 0,0 0-68 0 0,-1-2 430 0 0,0-3-429 0 0,0 2 47 0 0,-1 1 41 0 0,0 0 34 0 0,-6 1 189 0 0,-10 1 273 0 0,18 0-573 0 0,2 0-97 0 0,-2 0 95 0 0,-10 0 274 0 0,11 1-309 0 0,0 0-53 0 0,-2 10 66 0 0,-5-6-10 0 0,5 7-16 0 0,-7 15-52 0 0,11-20-15 0 0,-1 2 2 0 0,-4 4-1 0 0,5-12 0 0 0,0 0 0 0 0,1 1 0 0 0,-1-1 0 0 0,0 0 0 0 0,1 1 0 0 0,-1-1 0 0 0,1 1 0 0 0,-1-1 0 0 0,1 1 0 0 0,0-1 0 0 0,0 1 0 0 0,0-1 0 0 0,0 1-1 0 0,0 9 1 0 0,0-8 0 0 0,1 0 0 0 0,-1 0 0 0 0,0 0 0 0 0,0 0 0 0 0,0 0 0 0 0,-1 1 0 0 0,1-1 0 0 0,-1 0 0 0 0,0 0 0 0 0,0 0 1 0 0,-4 4-1 0 0,5-7 0 0 0,-1 1 0 0 0,0 0 0 0 0,1 0 0 0 0,-1 0 0 0 0,1 0 0 0 0,-1 0 0 0 0,1 0 0 0 0,-1-1 0 0 0,1 1 0 0 0,-1 0 0 0 0,1 0 0 0 0,0 0 0 0 0,0 1 0 0 0,-1-1 0 0 0,1 0 0 0 0,0 0 0 0 0,0 0 0 0 0,0 0 0 0 0,0 0 0 0 0,0 0 0 0 0,1 0 0 0 0,-1 0 0 0 0,0 0 0 0 0,0 0 0 0 0,1 1 0 0 0,3 8-1 0 0,-2-7 1 0 0,-1 0 0 0 0,0 0 0 0 0,0 0 0 0 0,0 0 0 0 0,0 0 0 0 0,-1 0 0 0 0,1 0 0 0 0,-1 0 0 0 0,1 3 1 0 0,-1-5-1 0 0,0 1 0 0 0,0-1 0 0 0,0 1-1 0 0,0 0 1 0 0,1-1 0 0 0,-1 1 0 0 0,1-1 0 0 0,-1 1 0 0 0,1-1 0 0 0,0 1 0 0 0,0-1 0 0 0,-1 0 0 0 0,1 1 0 0 0,0-1 0 0 0,4 7 0 0 0,-3-3 0 0 0,-1-5 0 0 0,-1 1 0 0 0,0 0 0 0 0,0-1 0 0 0,1 1 0 0 0,-1-1 0 0 0,0 1 0 0 0,1-1 0 0 0,-1 1 0 0 0,1-1 0 0 0,-1 1 0 0 0,0-1 0 0 0,1 1 0 0 0,-1-1 0 0 0,1 1 0 0 0,0-1 0 0 0,-1 1 0 0 0,1-1 0 0 0,-1 0 0 0 0,1 0 0 0 0,-1 1 0 0 0,1-1 0 0 0,0 0 0 0 0,4 3 0 0 0,-4-2 0 0 0,1 0 0 0 0,-1 0 0 0 0,1 1 0 0 0,-1-1 0 0 0,1 0 0 0 0,-1 1 0 0 0,0 0 0 0 0,0-1 0 0 0,0 1 0 0 0,0 0 0 0 0,0-1 0 0 0,0 1 0 0 0,0 1 1 0 0,12 17-2 0 0,-9-16 1 0 0,0-1 0 0 0,0 0 0 0 0,1 0 0 0 0,-1 0 0 0 0,1-1 0 0 0,-1 0 0 0 0,1 0 0 0 0,1 1 0 0 0,14 5 0 0 0,-12-3 0 0 0,-7-4-2 0 0,0 0 0 0 0,1 0 0 0 0,-1 0 0 0 0,1-1 0 0 0,-1 1 0 0 0,1 0 0 0 0,-1-1 0 0 0,1 1 0 0 0,-1-1 0 0 0,1 0 0 0 0,1 1 2 0 0,2 1-108 0 0,5 5 38 0 0,5-1-92 0 0,-7-5 34 0 0,1-1-38 0 0,-1-1-43 0 0,0-2-48 0 0,-7 3 84 0 0,0 0 56 0 0,0-1 50 0 0,-1 1 42 0 0,1-1 81 0 0,2-1 267 0 0,-2 2-298 0 0,-1-1-88 0 0,1 0-95 0 0,0 0-118 0 0,0 1 87 0 0,-1-1-38 0 0,1 0-51 0 0,0 1-47 0 0,-1-1-50 0 0,1 0-53 0 0,0 0-55 0 0,0 0-60 0 0,0 0-61 0 0,0 0-66 0 0,3-3-1143 0 0,4-4-1022 0 0</inkml:trace>
  <inkml:trace contextRef="#ctx0" brushRef="#br0" timeOffset="470.07">438 106 7792 0 0,'0'0'230'0'0,"0"0"-68"0"0,0 0-25 0 0,0 0 36 0 0,0 0 131 0 0,0 0 244 0 0,0 0 18 0 0,0 0-21 0 0,0 3-94 0 0,0 6-129 0 0,0 16 554 0 0,0-17-629 0 0,0-2-83 0 0,0-3-134 0 0,0-2-41 0 0,0 8 363 0 0,0-2-70 0 0,1-1-64 0 0,0 0-55 0 0,0 1-27 0 0,1-2-52 0 0,-1 2-32 0 0,3 1-20 0 0,-2 0 17 0 0,2 6 12 0 0,-4 1-12 0 0,2 2-7 0 0,4-2 15 0 0,3 5 80 0 0,-5-10-79 0 0,2 8 42 0 0,-4-3 28 0 0,1 5 19 0 0,-1-17-132 0 0,-1 1 0 0 0,1-1 0 0 0,-1 0 0 0 0,1-1 0 0 0,0 1 0 0 0,1 1-15 0 0,9 14 97 0 0,-8-7-34 0 0,-3-10-57 0 0,-1 0-1 0 0,0 0 1 0 0,1 0-1 0 0,-1 0 1 0 0,1 0 0 0 0,-1 0-1 0 0,1 0 1 0 0,0 0-1 0 0,-1 0 1 0 0,1 0-1 0 0,0 0 1 0 0,-1 0-1 0 0,1-1 1 0 0,0 1-1 0 0,0 0 1 0 0,0 0-1 0 0,0-1 1 0 0,1 1-6 0 0,8 4 19 0 0,-9-5-16 0 0,0 0 1 0 0,0 1-1 0 0,0-1 1 0 0,0 0-1 0 0,0 1 1 0 0,0-1-1 0 0,0 1 1 0 0,0 0-1 0 0,0-1 0 0 0,0 1 1 0 0,0 0-1 0 0,0 0 1 0 0,0-1-1 0 0,-1 1 1 0 0,1 0-1 0 0,0 0 1 0 0,-1 0-1 0 0,1 1-3 0 0,3 5 1 0 0,2-1 50 0 0,2-4-19 0 0,1-2-67 0 0,0 0-28 0 0,1 0-28 0 0,-8-1 51 0 0,-2-1 41 0 0,0-1 30 0 0,0-2 87 0 0,1-7 245 0 0,0 9-295 0 0,0 1-50 0 0,5-2 125 0 0,2 0-70 0 0,3-3-63 0 0,-7 2-90 0 0,-4 0 43 0 0,1 0 8 0 0,9 0-66 0 0,5-23-250 0 0,-10-2-33 0 0,8 14 219 0 0,-1 1 7 0 0,-9 1 17 0 0,-3 5 72 0 0,1-14-48 0 0,-1 21 107 0 0,0 0 0 0 0,1 0 0 0 0,-1 0-1 0 0,1 0 1 0 0,0 0 0 0 0,-1 0 0 0 0,1 1 0 0 0,0-1 0 0 0,0 0 0 0 0,0 0 0 0 0,1 0 0 0 0,-1 1 0 0 0,0-1 0 0 0,1 1 0 0 0,-1-1 4 0 0,0 1-3 0 0,1 0 1 0 0,-1 0-1 0 0,0 0 0 0 0,0-1 1 0 0,0 1-1 0 0,0 0 0 0 0,0-1 1 0 0,0 1-1 0 0,0 0 0 0 0,-1-1 1 0 0,1 1-1 0 0,0-1 0 0 0,-1 1 1 0 0,1-1-1 0 0,-1 0 0 0 0,1 1 1 0 0,-1-1-1 0 0,0 0 0 0 0,0 1 1 0 0,0-1 2 0 0,3-13 0 0 0,-3 14 0 0 0,1-1 0 0 0,0 1 0 0 0,0 0 0 0 0,-1 0 0 0 0,1 0 0 0 0,0 0 0 0 0,0 0 0 0 0,0 1 0 0 0,0-1 0 0 0,0 0 0 0 0,0 0 0 0 0,1 0 0 0 0,13-4 0 0 0,1-2 10 0 0,-15 7-7 0 0,0 0 0 0 0,1 1 0 0 0,-1 0 1 0 0,0-1-1 0 0,1 1 0 0 0,-1 0 0 0 0,0 0 0 0 0,0 0 0 0 0,1 0 0 0 0,-1 0 0 0 0,0 0 0 0 0,0 0 0 0 0,1 1-3 0 0,10 8 14 0 0,-8-7-13 0 0,-3-3 1 0 0,0 0 0 0 0,-1 0 0 0 0,1 0 0 0 0,0 1 0 0 0,-1-1 0 0 0,1 0 0 0 0,-1 1 0 0 0,1-1 0 0 0,-1 1 0 0 0,1-1 0 0 0,-1 1-1 0 0,1-1 1 0 0,-1 1 0 0 0,1-1 0 0 0,-1 1 0 0 0,0-1 0 0 0,1 1 0 0 0,-1-1 0 0 0,0 1 0 0 0,1 0 0 0 0,-1-1 0 0 0,0 1-2 0 0,2 4 9 0 0,15 14 38 0 0,-14-17-40 0 0,-1 0 0 0 0,0 0 1 0 0,0 0-1 0 0,0 0 1 0 0,0 0-1 0 0,-1 0 0 0 0,1 0 1 0 0,-1 1-1 0 0,1-1 1 0 0,-1 1-1 0 0,0-1 1 0 0,1 1-1 0 0,-1-1 0 0 0,-1 1 1 0 0,1 0-1 0 0,0 1-7 0 0,-1-2 4 0 0,0 0 0 0 0,1-1 0 0 0,-1 1-1 0 0,0-1 1 0 0,1 1 0 0 0,-1-1 0 0 0,1 1-1 0 0,-1-1 1 0 0,1 1 0 0 0,0-1 0 0 0,-1 1 0 0 0,1-1-1 0 0,0 0 1 0 0,0 1-4 0 0,4 6 1 0 0,15 37-1 0 0,-7-30-16 0 0,-1-2-75 0 0,-9-11-60 0 0,-3-2 64 0 0,0 0-55 0 0,0 0-68 0 0,0 0-116 0 0,0 0 112 0 0,0 0-33 0 0,0 0-334 0 0,0 0 79 0 0,0 0-45 0 0,0 0-643 0 0,0 0-508 0 0,0 0-964 0 0</inkml:trace>
  <inkml:trace contextRef="#ctx0" brushRef="#br0" timeOffset="872.99">1058 91 7312 0 0,'0'0'165'0'0,"0"0"22"0"0,2 0 9 0 0,8 2-20 0 0,-9-1-174 0 0,-1 0 1 0 0,1 0-1 0 0,-1-1 1 0 0,0 1 0 0 0,0 0-1 0 0,1 0 1 0 0,-1 0-1 0 0,0-1 1 0 0,0 1-1 0 0,0 0 1 0 0,0 0 0 0 0,0 0-1 0 0,0-1 1 0 0,0 2-3 0 0,0 1-14 0 0,0 5-1 0 0,0 1 35 0 0,1 5 99 0 0,0-12-88 0 0,-1 0-1 0 0,0 0 0 0 0,1 0 0 0 0,-1-1 1 0 0,1 1-1 0 0,0 0 0 0 0,0-1 0 0 0,0 1 1 0 0,-1-1-1 0 0,1 1 0 0 0,0-1 0 0 0,1 1 1 0 0,-1 0-31 0 0,2 1 187 0 0,-2-1-67 0 0,0 1-44 0 0,-1 1-38 0 0,0-1-9 0 0,1 0 30 0 0,3 4 59 0 0,2 3 44 0 0,-4 3 41 0 0,-2-6-92 0 0,0-5-72 0 0,0 0 0 0 0,-1 0 0 0 0,2 0 0 0 0,-1 0 0 0 0,0 0 0 0 0,0 0 0 0 0,1 0 0 0 0,-1 0 0 0 0,1 0 0 0 0,0 1-39 0 0,3 5 159 0 0,2 1 92 0 0,-4 4 79 0 0,-1-3-94 0 0,1-2-70 0 0,1 1-25 0 0,2 1 27 0 0,-3-6-78 0 0,-1-1 143 0 0,1 1-46 0 0,-2-1-39 0 0,1 0-32 0 0,-1 4 63 0 0,-1 1-13 0 0,1-6-78 0 0,-1 0 41 0 0,1 1 264 0 0,3-1-94 0 0,7 9-41 0 0,-8-9-8 0 0,-2-2-8 0 0,0 0-22 0 0,0 0-10 0 0,0 0-2 0 0,0 0 8 0 0,0 0 32 0 0,0 0 9 0 0,0 0 6 0 0,0 0-6 0 0,3 0-29 0 0,-3 0-218 0 0,1 0 1 0 0,-1 0 0 0 0,1 0-1 0 0,-1 0 1 0 0,1 0-1 0 0,-1-1 1 0 0,1 1-1 0 0,-1 0 1 0 0,0 0 0 0 0,1 0-1 0 0,-1-1 1 0 0,1 1-1 0 0,-1 0 1 0 0,0 0-1 0 0,1-1 1 0 0,-1 1-1 0 0,0 0 1 0 0,1-1 0 0 0,-1 1-1 0 0,0 0 1 0 0,0-1-1 0 0,1 1 1 0 0,-1-1-1 0 0,0 1 1 0 0,0-1 0 0 0,0 1-11 0 0,5-18 306 0 0,-5-10 58 0 0,-1 9-149 0 0,1 0-13 0 0,0-23 186 0 0,0 33-347 0 0,0 0-38 0 0,0 7-3 0 0,0 0 0 0 0,0 1 0 0 0,0-1 0 0 0,1 0 0 0 0,-1 1 0 0 0,1-1 0 0 0,-1 1 0 0 0,1-1 0 0 0,0 0 0 0 0,0 1 0 0 0,-1-1 0 0 0,1 1 0 0 0,0 0 0 0 0,0-1 0 0 0,1 1 0 0 0,-1 0 0 0 0,0 0 0 0 0,0-1 0 0 0,1 1 0 0 0,10-14 0 0 0,-7 5 0 0 0,-4 7 0 0 0,0 1 0 0 0,0 0 0 0 0,0 0 0 0 0,0 0 0 0 0,1 0 0 0 0,-1 0 0 0 0,1 0 0 0 0,-1 0 0 0 0,1 0 0 0 0,0 0 1 0 0,1-1 0 0 0,-1 0-1 0 0,0 0 1 0 0,0 0 0 0 0,-1 0-1 0 0,1-1 0 0 0,0 0 10 0 0,0 1-1 0 0,0-1 0 0 0,0 1 1 0 0,0 0-1 0 0,1 0 0 0 0,0-1-9 0 0,3-2 9 0 0,15-12 0 0 0,0 9 45 0 0,8-3-42 0 0,23-12-12 0 0,-45 20 0 0 0,24-1 0 0 0,-28 3-35 0 0,1-1 49 0 0,3-1-2 0 0,-5 3-52 0 0,1 0-38 0 0,0 0-23 0 0,0 1-41 0 0,0-1-46 0 0,1 1-51 0 0,-2 0 127 0 0,0 0 6 0 0,-1 0-20 0 0,0 0-43 0 0,1 0-15 0 0,-1 0-44 0 0,0 0-51 0 0,-1 0-58 0 0,1 0-62 0 0,0 0-58 0 0,-1 0-50 0 0,0 0-46 0 0,1 0-160 0 0,-1 0-44 0 0,0 0-195 0 0,0 0-523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6DB1-03DA-416C-A712-D390740F159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28E-5DE9-4DC0-9445-E378CBF2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8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6DB1-03DA-416C-A712-D390740F159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28E-5DE9-4DC0-9445-E378CBF2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6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6DB1-03DA-416C-A712-D390740F159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28E-5DE9-4DC0-9445-E378CBF2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8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6DB1-03DA-416C-A712-D390740F159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28E-5DE9-4DC0-9445-E378CBF2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6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6DB1-03DA-416C-A712-D390740F159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28E-5DE9-4DC0-9445-E378CBF2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3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6DB1-03DA-416C-A712-D390740F159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28E-5DE9-4DC0-9445-E378CBF2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6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6DB1-03DA-416C-A712-D390740F159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28E-5DE9-4DC0-9445-E378CBF2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6DB1-03DA-416C-A712-D390740F159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28E-5DE9-4DC0-9445-E378CBF2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9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6DB1-03DA-416C-A712-D390740F159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28E-5DE9-4DC0-9445-E378CBF2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6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6DB1-03DA-416C-A712-D390740F159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28E-5DE9-4DC0-9445-E378CBF2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6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C6DB1-03DA-416C-A712-D390740F159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D628E-5DE9-4DC0-9445-E378CBF2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2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C6DB1-03DA-416C-A712-D390740F159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D628E-5DE9-4DC0-9445-E378CBF22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86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68.png"/><Relationship Id="rId18" Type="http://schemas.openxmlformats.org/officeDocument/2006/relationships/customXml" Target="../ink/ink993.xml"/><Relationship Id="rId26" Type="http://schemas.openxmlformats.org/officeDocument/2006/relationships/customXml" Target="../ink/ink997.xml"/><Relationship Id="rId39" Type="http://schemas.openxmlformats.org/officeDocument/2006/relationships/image" Target="../media/image1281.png"/><Relationship Id="rId21" Type="http://schemas.openxmlformats.org/officeDocument/2006/relationships/image" Target="../media/image1272.png"/><Relationship Id="rId34" Type="http://schemas.openxmlformats.org/officeDocument/2006/relationships/customXml" Target="../ink/ink1001.xml"/><Relationship Id="rId42" Type="http://schemas.openxmlformats.org/officeDocument/2006/relationships/customXml" Target="../ink/ink1005.xml"/><Relationship Id="rId47" Type="http://schemas.openxmlformats.org/officeDocument/2006/relationships/image" Target="../media/image5110.png"/><Relationship Id="rId50" Type="http://schemas.openxmlformats.org/officeDocument/2006/relationships/customXml" Target="../ink/ink1009.xml"/><Relationship Id="rId55" Type="http://schemas.openxmlformats.org/officeDocument/2006/relationships/image" Target="../media/image1287.png"/><Relationship Id="rId63" Type="http://schemas.openxmlformats.org/officeDocument/2006/relationships/image" Target="../media/image1290.png"/><Relationship Id="rId68" Type="http://schemas.openxmlformats.org/officeDocument/2006/relationships/image" Target="../media/image1292.png"/><Relationship Id="rId7" Type="http://schemas.openxmlformats.org/officeDocument/2006/relationships/image" Target="../media/image1265.png"/><Relationship Id="rId2" Type="http://schemas.openxmlformats.org/officeDocument/2006/relationships/customXml" Target="../ink/ink987.xml"/><Relationship Id="rId16" Type="http://schemas.openxmlformats.org/officeDocument/2006/relationships/customXml" Target="../ink/ink992.xml"/><Relationship Id="rId29" Type="http://schemas.openxmlformats.org/officeDocument/2006/relationships/image" Target="../media/image1276.png"/><Relationship Id="rId11" Type="http://schemas.openxmlformats.org/officeDocument/2006/relationships/image" Target="../media/image1267.png"/><Relationship Id="rId24" Type="http://schemas.openxmlformats.org/officeDocument/2006/relationships/customXml" Target="../ink/ink996.xml"/><Relationship Id="rId32" Type="http://schemas.openxmlformats.org/officeDocument/2006/relationships/customXml" Target="../ink/ink1000.xml"/><Relationship Id="rId37" Type="http://schemas.openxmlformats.org/officeDocument/2006/relationships/image" Target="../media/image1280.png"/><Relationship Id="rId40" Type="http://schemas.openxmlformats.org/officeDocument/2006/relationships/customXml" Target="../ink/ink1004.xml"/><Relationship Id="rId45" Type="http://schemas.openxmlformats.org/officeDocument/2006/relationships/image" Target="../media/image1190.png"/><Relationship Id="rId53" Type="http://schemas.openxmlformats.org/officeDocument/2006/relationships/image" Target="../media/image1286.png"/><Relationship Id="rId58" Type="http://schemas.openxmlformats.org/officeDocument/2006/relationships/customXml" Target="../ink/ink1013.xml"/><Relationship Id="rId66" Type="http://schemas.openxmlformats.org/officeDocument/2006/relationships/customXml" Target="../ink/ink1017.xml"/><Relationship Id="rId61" Type="http://schemas.openxmlformats.org/officeDocument/2006/relationships/image" Target="../media/image601.png"/><Relationship Id="rId19" Type="http://schemas.openxmlformats.org/officeDocument/2006/relationships/image" Target="../media/image1271.png"/><Relationship Id="rId14" Type="http://schemas.openxmlformats.org/officeDocument/2006/relationships/customXml" Target="../ink/ink991.xml"/><Relationship Id="rId22" Type="http://schemas.openxmlformats.org/officeDocument/2006/relationships/customXml" Target="../ink/ink995.xml"/><Relationship Id="rId27" Type="http://schemas.openxmlformats.org/officeDocument/2006/relationships/image" Target="../media/image1275.png"/><Relationship Id="rId30" Type="http://schemas.openxmlformats.org/officeDocument/2006/relationships/customXml" Target="../ink/ink999.xml"/><Relationship Id="rId35" Type="http://schemas.openxmlformats.org/officeDocument/2006/relationships/image" Target="../media/image1279.png"/><Relationship Id="rId43" Type="http://schemas.openxmlformats.org/officeDocument/2006/relationships/image" Target="../media/image1283.png"/><Relationship Id="rId48" Type="http://schemas.openxmlformats.org/officeDocument/2006/relationships/customXml" Target="../ink/ink1008.xml"/><Relationship Id="rId56" Type="http://schemas.openxmlformats.org/officeDocument/2006/relationships/customXml" Target="../ink/ink1012.xml"/><Relationship Id="rId64" Type="http://schemas.openxmlformats.org/officeDocument/2006/relationships/customXml" Target="../ink/ink1016.xml"/><Relationship Id="rId8" Type="http://schemas.openxmlformats.org/officeDocument/2006/relationships/customXml" Target="../ink/ink988.xml"/><Relationship Id="rId51" Type="http://schemas.openxmlformats.org/officeDocument/2006/relationships/image" Target="../media/image1285.png"/><Relationship Id="rId12" Type="http://schemas.openxmlformats.org/officeDocument/2006/relationships/customXml" Target="../ink/ink990.xml"/><Relationship Id="rId17" Type="http://schemas.openxmlformats.org/officeDocument/2006/relationships/image" Target="../media/image1270.png"/><Relationship Id="rId25" Type="http://schemas.openxmlformats.org/officeDocument/2006/relationships/image" Target="../media/image1274.png"/><Relationship Id="rId33" Type="http://schemas.openxmlformats.org/officeDocument/2006/relationships/image" Target="../media/image1278.png"/><Relationship Id="rId38" Type="http://schemas.openxmlformats.org/officeDocument/2006/relationships/customXml" Target="../ink/ink1003.xml"/><Relationship Id="rId46" Type="http://schemas.openxmlformats.org/officeDocument/2006/relationships/customXml" Target="../ink/ink1007.xml"/><Relationship Id="rId59" Type="http://schemas.openxmlformats.org/officeDocument/2006/relationships/image" Target="../media/image1289.png"/><Relationship Id="rId67" Type="http://schemas.openxmlformats.org/officeDocument/2006/relationships/customXml" Target="../ink/ink1018.xml"/><Relationship Id="rId20" Type="http://schemas.openxmlformats.org/officeDocument/2006/relationships/customXml" Target="../ink/ink994.xml"/><Relationship Id="rId41" Type="http://schemas.openxmlformats.org/officeDocument/2006/relationships/image" Target="../media/image1282.png"/><Relationship Id="rId54" Type="http://schemas.openxmlformats.org/officeDocument/2006/relationships/customXml" Target="../ink/ink1011.xml"/><Relationship Id="rId62" Type="http://schemas.openxmlformats.org/officeDocument/2006/relationships/customXml" Target="../ink/ink1015.xml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269.png"/><Relationship Id="rId23" Type="http://schemas.openxmlformats.org/officeDocument/2006/relationships/image" Target="../media/image1273.png"/><Relationship Id="rId28" Type="http://schemas.openxmlformats.org/officeDocument/2006/relationships/customXml" Target="../ink/ink998.xml"/><Relationship Id="rId36" Type="http://schemas.openxmlformats.org/officeDocument/2006/relationships/customXml" Target="../ink/ink1002.xml"/><Relationship Id="rId49" Type="http://schemas.openxmlformats.org/officeDocument/2006/relationships/image" Target="../media/image1284.png"/><Relationship Id="rId57" Type="http://schemas.openxmlformats.org/officeDocument/2006/relationships/image" Target="../media/image1288.png"/><Relationship Id="rId10" Type="http://schemas.openxmlformats.org/officeDocument/2006/relationships/customXml" Target="../ink/ink989.xml"/><Relationship Id="rId31" Type="http://schemas.openxmlformats.org/officeDocument/2006/relationships/image" Target="../media/image1277.png"/><Relationship Id="rId44" Type="http://schemas.openxmlformats.org/officeDocument/2006/relationships/customXml" Target="../ink/ink1006.xml"/><Relationship Id="rId52" Type="http://schemas.openxmlformats.org/officeDocument/2006/relationships/customXml" Target="../ink/ink1010.xml"/><Relationship Id="rId60" Type="http://schemas.openxmlformats.org/officeDocument/2006/relationships/customXml" Target="../ink/ink1014.xml"/><Relationship Id="rId65" Type="http://schemas.openxmlformats.org/officeDocument/2006/relationships/image" Target="../media/image1291.png"/><Relationship Id="rId9" Type="http://schemas.openxmlformats.org/officeDocument/2006/relationships/image" Target="../media/image126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510.png"/><Relationship Id="rId21" Type="http://schemas.openxmlformats.org/officeDocument/2006/relationships/image" Target="../media/image2710.png"/><Relationship Id="rId42" Type="http://schemas.openxmlformats.org/officeDocument/2006/relationships/customXml" Target="../ink/ink19.xml"/><Relationship Id="rId63" Type="http://schemas.openxmlformats.org/officeDocument/2006/relationships/image" Target="../media/image4810.png"/><Relationship Id="rId84" Type="http://schemas.openxmlformats.org/officeDocument/2006/relationships/customXml" Target="../ink/ink40.xml"/><Relationship Id="rId16" Type="http://schemas.openxmlformats.org/officeDocument/2006/relationships/customXml" Target="../ink/ink6.xml"/><Relationship Id="rId107" Type="http://schemas.openxmlformats.org/officeDocument/2006/relationships/image" Target="../media/image7010.png"/><Relationship Id="rId11" Type="http://schemas.openxmlformats.org/officeDocument/2006/relationships/image" Target="../media/image2210.png"/><Relationship Id="rId32" Type="http://schemas.openxmlformats.org/officeDocument/2006/relationships/customXml" Target="../ink/ink14.xml"/><Relationship Id="rId37" Type="http://schemas.openxmlformats.org/officeDocument/2006/relationships/image" Target="../media/image3510.png"/><Relationship Id="rId53" Type="http://schemas.openxmlformats.org/officeDocument/2006/relationships/image" Target="../media/image4310.png"/><Relationship Id="rId58" Type="http://schemas.openxmlformats.org/officeDocument/2006/relationships/customXml" Target="../ink/ink27.xml"/><Relationship Id="rId74" Type="http://schemas.openxmlformats.org/officeDocument/2006/relationships/customXml" Target="../ink/ink35.xml"/><Relationship Id="rId79" Type="http://schemas.openxmlformats.org/officeDocument/2006/relationships/image" Target="../media/image5610.png"/><Relationship Id="rId102" Type="http://schemas.openxmlformats.org/officeDocument/2006/relationships/customXml" Target="../ink/ink49.xml"/><Relationship Id="rId123" Type="http://schemas.openxmlformats.org/officeDocument/2006/relationships/image" Target="../media/image7810.png"/><Relationship Id="rId128" Type="http://schemas.openxmlformats.org/officeDocument/2006/relationships/customXml" Target="../ink/ink62.xml"/><Relationship Id="rId90" Type="http://schemas.openxmlformats.org/officeDocument/2006/relationships/customXml" Target="../ink/ink43.xml"/><Relationship Id="rId95" Type="http://schemas.openxmlformats.org/officeDocument/2006/relationships/image" Target="../media/image6410.png"/><Relationship Id="rId22" Type="http://schemas.openxmlformats.org/officeDocument/2006/relationships/customXml" Target="../ink/ink9.xml"/><Relationship Id="rId27" Type="http://schemas.openxmlformats.org/officeDocument/2006/relationships/image" Target="../media/image3010.png"/><Relationship Id="rId43" Type="http://schemas.openxmlformats.org/officeDocument/2006/relationships/image" Target="../media/image3811.png"/><Relationship Id="rId48" Type="http://schemas.openxmlformats.org/officeDocument/2006/relationships/customXml" Target="../ink/ink22.xml"/><Relationship Id="rId64" Type="http://schemas.openxmlformats.org/officeDocument/2006/relationships/customXml" Target="../ink/ink30.xml"/><Relationship Id="rId69" Type="http://schemas.openxmlformats.org/officeDocument/2006/relationships/image" Target="../media/image5110.png"/><Relationship Id="rId113" Type="http://schemas.openxmlformats.org/officeDocument/2006/relationships/image" Target="../media/image7310.png"/><Relationship Id="rId118" Type="http://schemas.openxmlformats.org/officeDocument/2006/relationships/customXml" Target="../ink/ink57.xml"/><Relationship Id="rId134" Type="http://schemas.openxmlformats.org/officeDocument/2006/relationships/customXml" Target="../ink/ink65.xml"/><Relationship Id="rId80" Type="http://schemas.openxmlformats.org/officeDocument/2006/relationships/customXml" Target="../ink/ink38.xml"/><Relationship Id="rId85" Type="http://schemas.openxmlformats.org/officeDocument/2006/relationships/image" Target="../media/image5910.png"/><Relationship Id="rId12" Type="http://schemas.openxmlformats.org/officeDocument/2006/relationships/customXml" Target="../ink/ink4.xml"/><Relationship Id="rId17" Type="http://schemas.openxmlformats.org/officeDocument/2006/relationships/image" Target="../media/image2510.png"/><Relationship Id="rId33" Type="http://schemas.openxmlformats.org/officeDocument/2006/relationships/image" Target="../media/image3310.png"/><Relationship Id="rId38" Type="http://schemas.openxmlformats.org/officeDocument/2006/relationships/customXml" Target="../ink/ink17.xml"/><Relationship Id="rId59" Type="http://schemas.openxmlformats.org/officeDocument/2006/relationships/image" Target="../media/image4610.png"/><Relationship Id="rId103" Type="http://schemas.openxmlformats.org/officeDocument/2006/relationships/image" Target="../media/image6810.png"/><Relationship Id="rId108" Type="http://schemas.openxmlformats.org/officeDocument/2006/relationships/customXml" Target="../ink/ink52.xml"/><Relationship Id="rId124" Type="http://schemas.openxmlformats.org/officeDocument/2006/relationships/customXml" Target="../ink/ink60.xml"/><Relationship Id="rId129" Type="http://schemas.openxmlformats.org/officeDocument/2006/relationships/image" Target="../media/image8110.png"/><Relationship Id="rId54" Type="http://schemas.openxmlformats.org/officeDocument/2006/relationships/customXml" Target="../ink/ink25.xml"/><Relationship Id="rId70" Type="http://schemas.openxmlformats.org/officeDocument/2006/relationships/customXml" Target="../ink/ink33.xml"/><Relationship Id="rId75" Type="http://schemas.openxmlformats.org/officeDocument/2006/relationships/image" Target="../media/image5411.png"/><Relationship Id="rId91" Type="http://schemas.openxmlformats.org/officeDocument/2006/relationships/image" Target="../media/image6210.png"/><Relationship Id="rId96" Type="http://schemas.openxmlformats.org/officeDocument/2006/relationships/customXml" Target="../ink/ink46.xml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2810.png"/><Relationship Id="rId28" Type="http://schemas.openxmlformats.org/officeDocument/2006/relationships/customXml" Target="../ink/ink12.xml"/><Relationship Id="rId49" Type="http://schemas.openxmlformats.org/officeDocument/2006/relationships/image" Target="../media/image4110.png"/><Relationship Id="rId114" Type="http://schemas.openxmlformats.org/officeDocument/2006/relationships/customXml" Target="../ink/ink55.xml"/><Relationship Id="rId119" Type="http://schemas.openxmlformats.org/officeDocument/2006/relationships/image" Target="../media/image7610.png"/><Relationship Id="rId44" Type="http://schemas.openxmlformats.org/officeDocument/2006/relationships/customXml" Target="../ink/ink20.xml"/><Relationship Id="rId60" Type="http://schemas.openxmlformats.org/officeDocument/2006/relationships/customXml" Target="../ink/ink28.xml"/><Relationship Id="rId65" Type="http://schemas.openxmlformats.org/officeDocument/2006/relationships/image" Target="../media/image4910.png"/><Relationship Id="rId81" Type="http://schemas.openxmlformats.org/officeDocument/2006/relationships/image" Target="../media/image5710.png"/><Relationship Id="rId86" Type="http://schemas.openxmlformats.org/officeDocument/2006/relationships/customXml" Target="../ink/ink41.xml"/><Relationship Id="rId130" Type="http://schemas.openxmlformats.org/officeDocument/2006/relationships/customXml" Target="../ink/ink63.xml"/><Relationship Id="rId135" Type="http://schemas.openxmlformats.org/officeDocument/2006/relationships/image" Target="../media/image2.png"/><Relationship Id="rId13" Type="http://schemas.openxmlformats.org/officeDocument/2006/relationships/image" Target="../media/image2310.png"/><Relationship Id="rId18" Type="http://schemas.openxmlformats.org/officeDocument/2006/relationships/customXml" Target="../ink/ink7.xml"/><Relationship Id="rId39" Type="http://schemas.openxmlformats.org/officeDocument/2006/relationships/image" Target="../media/image3610.png"/><Relationship Id="rId109" Type="http://schemas.openxmlformats.org/officeDocument/2006/relationships/image" Target="../media/image7110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4410.png"/><Relationship Id="rId76" Type="http://schemas.openxmlformats.org/officeDocument/2006/relationships/customXml" Target="../ink/ink36.xml"/><Relationship Id="rId97" Type="http://schemas.openxmlformats.org/officeDocument/2006/relationships/image" Target="../media/image6510.png"/><Relationship Id="rId104" Type="http://schemas.openxmlformats.org/officeDocument/2006/relationships/customXml" Target="../ink/ink50.xml"/><Relationship Id="rId120" Type="http://schemas.openxmlformats.org/officeDocument/2006/relationships/customXml" Target="../ink/ink58.xml"/><Relationship Id="rId125" Type="http://schemas.openxmlformats.org/officeDocument/2006/relationships/image" Target="../media/image7910.png"/><Relationship Id="rId7" Type="http://schemas.openxmlformats.org/officeDocument/2006/relationships/image" Target="../media/image340.png"/><Relationship Id="rId71" Type="http://schemas.openxmlformats.org/officeDocument/2006/relationships/image" Target="../media/image5210.png"/><Relationship Id="rId92" Type="http://schemas.openxmlformats.org/officeDocument/2006/relationships/customXml" Target="../ink/ink44.xml"/><Relationship Id="rId2" Type="http://schemas.openxmlformats.org/officeDocument/2006/relationships/customXml" Target="../ink/ink1.xml"/><Relationship Id="rId29" Type="http://schemas.openxmlformats.org/officeDocument/2006/relationships/image" Target="../media/image3110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3910.png"/><Relationship Id="rId66" Type="http://schemas.openxmlformats.org/officeDocument/2006/relationships/customXml" Target="../ink/ink31.xml"/><Relationship Id="rId87" Type="http://schemas.openxmlformats.org/officeDocument/2006/relationships/image" Target="../media/image6010.png"/><Relationship Id="rId110" Type="http://schemas.openxmlformats.org/officeDocument/2006/relationships/customXml" Target="../ink/ink53.xml"/><Relationship Id="rId115" Type="http://schemas.openxmlformats.org/officeDocument/2006/relationships/image" Target="../media/image7410.png"/><Relationship Id="rId131" Type="http://schemas.openxmlformats.org/officeDocument/2006/relationships/image" Target="../media/image8210.png"/><Relationship Id="rId136" Type="http://schemas.openxmlformats.org/officeDocument/2006/relationships/customXml" Target="../ink/ink66.xml"/><Relationship Id="rId61" Type="http://schemas.openxmlformats.org/officeDocument/2006/relationships/image" Target="../media/image4710.png"/><Relationship Id="rId82" Type="http://schemas.openxmlformats.org/officeDocument/2006/relationships/customXml" Target="../ink/ink39.xml"/><Relationship Id="rId19" Type="http://schemas.openxmlformats.org/officeDocument/2006/relationships/image" Target="../media/image2610.png"/><Relationship Id="rId14" Type="http://schemas.openxmlformats.org/officeDocument/2006/relationships/customXml" Target="../ink/ink5.xml"/><Relationship Id="rId30" Type="http://schemas.openxmlformats.org/officeDocument/2006/relationships/customXml" Target="../ink/ink13.xml"/><Relationship Id="rId35" Type="http://schemas.openxmlformats.org/officeDocument/2006/relationships/image" Target="../media/image3410.png"/><Relationship Id="rId56" Type="http://schemas.openxmlformats.org/officeDocument/2006/relationships/customXml" Target="../ink/ink26.xml"/><Relationship Id="rId77" Type="http://schemas.openxmlformats.org/officeDocument/2006/relationships/image" Target="../media/image5510.png"/><Relationship Id="rId100" Type="http://schemas.openxmlformats.org/officeDocument/2006/relationships/customXml" Target="../ink/ink48.xml"/><Relationship Id="rId105" Type="http://schemas.openxmlformats.org/officeDocument/2006/relationships/image" Target="../media/image6910.png"/><Relationship Id="rId126" Type="http://schemas.openxmlformats.org/officeDocument/2006/relationships/customXml" Target="../ink/ink61.xml"/><Relationship Id="rId8" Type="http://schemas.openxmlformats.org/officeDocument/2006/relationships/customXml" Target="../ink/ink2.xml"/><Relationship Id="rId51" Type="http://schemas.openxmlformats.org/officeDocument/2006/relationships/image" Target="../media/image4210.png"/><Relationship Id="rId72" Type="http://schemas.openxmlformats.org/officeDocument/2006/relationships/customXml" Target="../ink/ink34.xml"/><Relationship Id="rId93" Type="http://schemas.openxmlformats.org/officeDocument/2006/relationships/image" Target="../media/image6310.png"/><Relationship Id="rId98" Type="http://schemas.openxmlformats.org/officeDocument/2006/relationships/customXml" Target="../ink/ink47.xml"/><Relationship Id="rId121" Type="http://schemas.openxmlformats.org/officeDocument/2006/relationships/image" Target="../media/image7710.png"/><Relationship Id="rId25" Type="http://schemas.openxmlformats.org/officeDocument/2006/relationships/image" Target="../media/image2910.png"/><Relationship Id="rId46" Type="http://schemas.openxmlformats.org/officeDocument/2006/relationships/customXml" Target="../ink/ink21.xml"/><Relationship Id="rId67" Type="http://schemas.openxmlformats.org/officeDocument/2006/relationships/image" Target="../media/image5010.png"/><Relationship Id="rId116" Type="http://schemas.openxmlformats.org/officeDocument/2006/relationships/customXml" Target="../ink/ink56.xml"/><Relationship Id="rId137" Type="http://schemas.openxmlformats.org/officeDocument/2006/relationships/image" Target="../media/image3.png"/><Relationship Id="rId20" Type="http://schemas.openxmlformats.org/officeDocument/2006/relationships/customXml" Target="../ink/ink8.xml"/><Relationship Id="rId41" Type="http://schemas.openxmlformats.org/officeDocument/2006/relationships/image" Target="../media/image3710.png"/><Relationship Id="rId62" Type="http://schemas.openxmlformats.org/officeDocument/2006/relationships/customXml" Target="../ink/ink29.xml"/><Relationship Id="rId83" Type="http://schemas.openxmlformats.org/officeDocument/2006/relationships/image" Target="../media/image5810.png"/><Relationship Id="rId88" Type="http://schemas.openxmlformats.org/officeDocument/2006/relationships/customXml" Target="../ink/ink42.xml"/><Relationship Id="rId111" Type="http://schemas.openxmlformats.org/officeDocument/2006/relationships/image" Target="../media/image7210.png"/><Relationship Id="rId132" Type="http://schemas.openxmlformats.org/officeDocument/2006/relationships/customXml" Target="../ink/ink64.xml"/><Relationship Id="rId15" Type="http://schemas.openxmlformats.org/officeDocument/2006/relationships/image" Target="../media/image2410.png"/><Relationship Id="rId36" Type="http://schemas.openxmlformats.org/officeDocument/2006/relationships/customXml" Target="../ink/ink16.xml"/><Relationship Id="rId57" Type="http://schemas.openxmlformats.org/officeDocument/2006/relationships/image" Target="../media/image4510.png"/><Relationship Id="rId106" Type="http://schemas.openxmlformats.org/officeDocument/2006/relationships/customXml" Target="../ink/ink51.xml"/><Relationship Id="rId127" Type="http://schemas.openxmlformats.org/officeDocument/2006/relationships/image" Target="../media/image8010.png"/><Relationship Id="rId10" Type="http://schemas.openxmlformats.org/officeDocument/2006/relationships/customXml" Target="../ink/ink3.xml"/><Relationship Id="rId31" Type="http://schemas.openxmlformats.org/officeDocument/2006/relationships/image" Target="../media/image3210.png"/><Relationship Id="rId52" Type="http://schemas.openxmlformats.org/officeDocument/2006/relationships/customXml" Target="../ink/ink24.xml"/><Relationship Id="rId73" Type="http://schemas.openxmlformats.org/officeDocument/2006/relationships/image" Target="../media/image5310.png"/><Relationship Id="rId78" Type="http://schemas.openxmlformats.org/officeDocument/2006/relationships/customXml" Target="../ink/ink37.xml"/><Relationship Id="rId94" Type="http://schemas.openxmlformats.org/officeDocument/2006/relationships/customXml" Target="../ink/ink45.xml"/><Relationship Id="rId99" Type="http://schemas.openxmlformats.org/officeDocument/2006/relationships/image" Target="../media/image6610.png"/><Relationship Id="rId101" Type="http://schemas.openxmlformats.org/officeDocument/2006/relationships/image" Target="../media/image6710.png"/><Relationship Id="rId122" Type="http://schemas.openxmlformats.org/officeDocument/2006/relationships/customXml" Target="../ink/ink59.xml"/><Relationship Id="rId9" Type="http://schemas.openxmlformats.org/officeDocument/2006/relationships/image" Target="../media/image2110.png"/><Relationship Id="rId26" Type="http://schemas.openxmlformats.org/officeDocument/2006/relationships/customXml" Target="../ink/ink11.xml"/><Relationship Id="rId47" Type="http://schemas.openxmlformats.org/officeDocument/2006/relationships/image" Target="../media/image4010.png"/><Relationship Id="rId68" Type="http://schemas.openxmlformats.org/officeDocument/2006/relationships/customXml" Target="../ink/ink32.xml"/><Relationship Id="rId89" Type="http://schemas.openxmlformats.org/officeDocument/2006/relationships/image" Target="../media/image6110.png"/><Relationship Id="rId112" Type="http://schemas.openxmlformats.org/officeDocument/2006/relationships/customXml" Target="../ink/ink54.xml"/><Relationship Id="rId133" Type="http://schemas.openxmlformats.org/officeDocument/2006/relationships/image" Target="../media/image8310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4.xml"/><Relationship Id="rId299" Type="http://schemas.openxmlformats.org/officeDocument/2006/relationships/customXml" Target="../ink/ink205.xml"/><Relationship Id="rId63" Type="http://schemas.openxmlformats.org/officeDocument/2006/relationships/image" Target="../media/image1000.png"/><Relationship Id="rId159" Type="http://schemas.openxmlformats.org/officeDocument/2006/relationships/customXml" Target="../ink/ink135.xml"/><Relationship Id="rId324" Type="http://schemas.openxmlformats.org/officeDocument/2006/relationships/image" Target="../media/image2300.png"/><Relationship Id="rId366" Type="http://schemas.openxmlformats.org/officeDocument/2006/relationships/image" Target="../media/image2511.png"/><Relationship Id="rId170" Type="http://schemas.openxmlformats.org/officeDocument/2006/relationships/image" Target="../media/image1530.png"/><Relationship Id="rId226" Type="http://schemas.openxmlformats.org/officeDocument/2006/relationships/image" Target="../media/image1810.png"/><Relationship Id="rId268" Type="http://schemas.openxmlformats.org/officeDocument/2006/relationships/image" Target="../media/image2020.png"/><Relationship Id="rId32" Type="http://schemas.openxmlformats.org/officeDocument/2006/relationships/customXml" Target="../ink/ink70.xml"/><Relationship Id="rId74" Type="http://schemas.openxmlformats.org/officeDocument/2006/relationships/customXml" Target="../ink/ink92.xml"/><Relationship Id="rId128" Type="http://schemas.openxmlformats.org/officeDocument/2006/relationships/image" Target="../media/image1320.png"/><Relationship Id="rId335" Type="http://schemas.openxmlformats.org/officeDocument/2006/relationships/customXml" Target="../ink/ink223.xml"/><Relationship Id="rId377" Type="http://schemas.openxmlformats.org/officeDocument/2006/relationships/customXml" Target="../ink/ink244.xml"/><Relationship Id="rId181" Type="http://schemas.openxmlformats.org/officeDocument/2006/relationships/customXml" Target="../ink/ink146.xml"/><Relationship Id="rId237" Type="http://schemas.openxmlformats.org/officeDocument/2006/relationships/customXml" Target="../ink/ink174.xml"/><Relationship Id="rId279" Type="http://schemas.openxmlformats.org/officeDocument/2006/relationships/customXml" Target="../ink/ink195.xml"/><Relationship Id="rId43" Type="http://schemas.openxmlformats.org/officeDocument/2006/relationships/image" Target="../media/image9010.png"/><Relationship Id="rId139" Type="http://schemas.openxmlformats.org/officeDocument/2006/relationships/customXml" Target="../ink/ink125.xml"/><Relationship Id="rId290" Type="http://schemas.openxmlformats.org/officeDocument/2006/relationships/image" Target="../media/image2130.png"/><Relationship Id="rId304" Type="http://schemas.openxmlformats.org/officeDocument/2006/relationships/image" Target="../media/image2200.png"/><Relationship Id="rId346" Type="http://schemas.openxmlformats.org/officeDocument/2006/relationships/image" Target="../media/image2411.png"/><Relationship Id="rId85" Type="http://schemas.openxmlformats.org/officeDocument/2006/relationships/image" Target="../media/image1110.png"/><Relationship Id="rId150" Type="http://schemas.openxmlformats.org/officeDocument/2006/relationships/image" Target="../media/image1430.png"/><Relationship Id="rId192" Type="http://schemas.openxmlformats.org/officeDocument/2006/relationships/image" Target="../media/image1640.png"/><Relationship Id="rId206" Type="http://schemas.openxmlformats.org/officeDocument/2006/relationships/image" Target="../media/image1710.png"/><Relationship Id="rId248" Type="http://schemas.openxmlformats.org/officeDocument/2006/relationships/image" Target="../media/image1920.png"/><Relationship Id="rId108" Type="http://schemas.openxmlformats.org/officeDocument/2006/relationships/image" Target="../media/image1220.png"/><Relationship Id="rId315" Type="http://schemas.openxmlformats.org/officeDocument/2006/relationships/customXml" Target="../ink/ink213.xml"/><Relationship Id="rId357" Type="http://schemas.openxmlformats.org/officeDocument/2006/relationships/customXml" Target="../ink/ink234.xml"/><Relationship Id="rId54" Type="http://schemas.openxmlformats.org/officeDocument/2006/relationships/customXml" Target="../ink/ink82.xml"/><Relationship Id="rId96" Type="http://schemas.openxmlformats.org/officeDocument/2006/relationships/customXml" Target="../ink/ink103.xml"/><Relationship Id="rId161" Type="http://schemas.openxmlformats.org/officeDocument/2006/relationships/customXml" Target="../ink/ink136.xml"/><Relationship Id="rId217" Type="http://schemas.openxmlformats.org/officeDocument/2006/relationships/customXml" Target="../ink/ink164.xml"/><Relationship Id="rId259" Type="http://schemas.openxmlformats.org/officeDocument/2006/relationships/customXml" Target="../ink/ink185.xml"/><Relationship Id="rId119" Type="http://schemas.openxmlformats.org/officeDocument/2006/relationships/customXml" Target="../ink/ink115.xml"/><Relationship Id="rId270" Type="http://schemas.openxmlformats.org/officeDocument/2006/relationships/image" Target="../media/image2030.png"/><Relationship Id="rId326" Type="http://schemas.openxmlformats.org/officeDocument/2006/relationships/image" Target="../media/image2311.png"/><Relationship Id="rId65" Type="http://schemas.openxmlformats.org/officeDocument/2006/relationships/image" Target="../media/image1010.png"/><Relationship Id="rId130" Type="http://schemas.openxmlformats.org/officeDocument/2006/relationships/image" Target="../media/image1330.png"/><Relationship Id="rId368" Type="http://schemas.openxmlformats.org/officeDocument/2006/relationships/image" Target="../media/image2520.png"/><Relationship Id="rId172" Type="http://schemas.openxmlformats.org/officeDocument/2006/relationships/image" Target="../media/image1540.png"/><Relationship Id="rId228" Type="http://schemas.openxmlformats.org/officeDocument/2006/relationships/image" Target="../media/image1820.png"/><Relationship Id="rId281" Type="http://schemas.openxmlformats.org/officeDocument/2006/relationships/customXml" Target="../ink/ink196.xml"/><Relationship Id="rId337" Type="http://schemas.openxmlformats.org/officeDocument/2006/relationships/customXml" Target="../ink/ink224.xml"/><Relationship Id="rId34" Type="http://schemas.openxmlformats.org/officeDocument/2006/relationships/customXml" Target="../ink/ink71.xml"/><Relationship Id="rId76" Type="http://schemas.openxmlformats.org/officeDocument/2006/relationships/customXml" Target="../ink/ink93.xml"/><Relationship Id="rId141" Type="http://schemas.openxmlformats.org/officeDocument/2006/relationships/customXml" Target="../ink/ink126.xml"/><Relationship Id="rId183" Type="http://schemas.openxmlformats.org/officeDocument/2006/relationships/customXml" Target="../ink/ink147.xml"/><Relationship Id="rId239" Type="http://schemas.openxmlformats.org/officeDocument/2006/relationships/customXml" Target="../ink/ink175.xml"/><Relationship Id="rId250" Type="http://schemas.openxmlformats.org/officeDocument/2006/relationships/image" Target="../media/image1930.png"/><Relationship Id="rId292" Type="http://schemas.openxmlformats.org/officeDocument/2006/relationships/image" Target="../media/image2140.png"/><Relationship Id="rId306" Type="http://schemas.openxmlformats.org/officeDocument/2006/relationships/image" Target="../media/image2211.png"/><Relationship Id="rId45" Type="http://schemas.openxmlformats.org/officeDocument/2006/relationships/image" Target="../media/image9110.png"/><Relationship Id="rId87" Type="http://schemas.openxmlformats.org/officeDocument/2006/relationships/image" Target="../media/image1120.png"/><Relationship Id="rId110" Type="http://schemas.openxmlformats.org/officeDocument/2006/relationships/image" Target="../media/image1230.png"/><Relationship Id="rId348" Type="http://schemas.openxmlformats.org/officeDocument/2006/relationships/image" Target="../media/image2420.png"/><Relationship Id="rId152" Type="http://schemas.openxmlformats.org/officeDocument/2006/relationships/image" Target="../media/image1440.png"/><Relationship Id="rId194" Type="http://schemas.openxmlformats.org/officeDocument/2006/relationships/image" Target="../media/image1650.png"/><Relationship Id="rId208" Type="http://schemas.openxmlformats.org/officeDocument/2006/relationships/image" Target="../media/image1720.png"/><Relationship Id="rId261" Type="http://schemas.openxmlformats.org/officeDocument/2006/relationships/customXml" Target="../ink/ink186.xml"/><Relationship Id="rId56" Type="http://schemas.openxmlformats.org/officeDocument/2006/relationships/customXml" Target="../ink/ink83.xml"/><Relationship Id="rId317" Type="http://schemas.openxmlformats.org/officeDocument/2006/relationships/customXml" Target="../ink/ink214.xml"/><Relationship Id="rId359" Type="http://schemas.openxmlformats.org/officeDocument/2006/relationships/customXml" Target="../ink/ink235.xml"/><Relationship Id="rId98" Type="http://schemas.openxmlformats.org/officeDocument/2006/relationships/customXml" Target="../ink/ink104.xml"/><Relationship Id="rId121" Type="http://schemas.openxmlformats.org/officeDocument/2006/relationships/customXml" Target="../ink/ink116.xml"/><Relationship Id="rId163" Type="http://schemas.openxmlformats.org/officeDocument/2006/relationships/customXml" Target="../ink/ink137.xml"/><Relationship Id="rId219" Type="http://schemas.openxmlformats.org/officeDocument/2006/relationships/customXml" Target="../ink/ink165.xml"/><Relationship Id="rId370" Type="http://schemas.openxmlformats.org/officeDocument/2006/relationships/image" Target="../media/image2530.png"/><Relationship Id="rId230" Type="http://schemas.openxmlformats.org/officeDocument/2006/relationships/image" Target="../media/image1830.png"/><Relationship Id="rId251" Type="http://schemas.openxmlformats.org/officeDocument/2006/relationships/customXml" Target="../ink/ink181.xml"/><Relationship Id="rId46" Type="http://schemas.openxmlformats.org/officeDocument/2006/relationships/customXml" Target="../ink/ink78.xml"/><Relationship Id="rId67" Type="http://schemas.openxmlformats.org/officeDocument/2006/relationships/image" Target="../media/image1020.png"/><Relationship Id="rId272" Type="http://schemas.openxmlformats.org/officeDocument/2006/relationships/image" Target="../media/image2040.png"/><Relationship Id="rId293" Type="http://schemas.openxmlformats.org/officeDocument/2006/relationships/customXml" Target="../ink/ink202.xml"/><Relationship Id="rId307" Type="http://schemas.openxmlformats.org/officeDocument/2006/relationships/customXml" Target="../ink/ink209.xml"/><Relationship Id="rId328" Type="http://schemas.openxmlformats.org/officeDocument/2006/relationships/image" Target="../media/image2320.png"/><Relationship Id="rId349" Type="http://schemas.openxmlformats.org/officeDocument/2006/relationships/customXml" Target="../ink/ink230.xml"/><Relationship Id="rId88" Type="http://schemas.openxmlformats.org/officeDocument/2006/relationships/customXml" Target="../ink/ink99.xml"/><Relationship Id="rId111" Type="http://schemas.openxmlformats.org/officeDocument/2006/relationships/customXml" Target="../ink/ink111.xml"/><Relationship Id="rId132" Type="http://schemas.openxmlformats.org/officeDocument/2006/relationships/image" Target="../media/image1340.png"/><Relationship Id="rId153" Type="http://schemas.openxmlformats.org/officeDocument/2006/relationships/customXml" Target="../ink/ink132.xml"/><Relationship Id="rId174" Type="http://schemas.openxmlformats.org/officeDocument/2006/relationships/image" Target="../media/image1550.png"/><Relationship Id="rId195" Type="http://schemas.openxmlformats.org/officeDocument/2006/relationships/customXml" Target="../ink/ink153.xml"/><Relationship Id="rId209" Type="http://schemas.openxmlformats.org/officeDocument/2006/relationships/customXml" Target="../ink/ink160.xml"/><Relationship Id="rId360" Type="http://schemas.openxmlformats.org/officeDocument/2006/relationships/image" Target="../media/image2480.png"/><Relationship Id="rId220" Type="http://schemas.openxmlformats.org/officeDocument/2006/relationships/image" Target="../media/image1780.png"/><Relationship Id="rId241" Type="http://schemas.openxmlformats.org/officeDocument/2006/relationships/customXml" Target="../ink/ink176.xml"/><Relationship Id="rId36" Type="http://schemas.openxmlformats.org/officeDocument/2006/relationships/customXml" Target="../ink/ink72.xml"/><Relationship Id="rId57" Type="http://schemas.openxmlformats.org/officeDocument/2006/relationships/image" Target="../media/image976.png"/><Relationship Id="rId262" Type="http://schemas.openxmlformats.org/officeDocument/2006/relationships/image" Target="../media/image1990.png"/><Relationship Id="rId283" Type="http://schemas.openxmlformats.org/officeDocument/2006/relationships/customXml" Target="../ink/ink197.xml"/><Relationship Id="rId318" Type="http://schemas.openxmlformats.org/officeDocument/2006/relationships/image" Target="../media/image2270.png"/><Relationship Id="rId339" Type="http://schemas.openxmlformats.org/officeDocument/2006/relationships/customXml" Target="../ink/ink225.xml"/><Relationship Id="rId78" Type="http://schemas.openxmlformats.org/officeDocument/2006/relationships/customXml" Target="../ink/ink94.xml"/><Relationship Id="rId99" Type="http://schemas.openxmlformats.org/officeDocument/2006/relationships/image" Target="../media/image1180.png"/><Relationship Id="rId101" Type="http://schemas.openxmlformats.org/officeDocument/2006/relationships/image" Target="../media/image1190.png"/><Relationship Id="rId122" Type="http://schemas.openxmlformats.org/officeDocument/2006/relationships/image" Target="../media/image1293.png"/><Relationship Id="rId143" Type="http://schemas.openxmlformats.org/officeDocument/2006/relationships/customXml" Target="../ink/ink127.xml"/><Relationship Id="rId164" Type="http://schemas.openxmlformats.org/officeDocument/2006/relationships/image" Target="../media/image1500.png"/><Relationship Id="rId185" Type="http://schemas.openxmlformats.org/officeDocument/2006/relationships/customXml" Target="../ink/ink148.xml"/><Relationship Id="rId350" Type="http://schemas.openxmlformats.org/officeDocument/2006/relationships/image" Target="../media/image2430.png"/><Relationship Id="rId371" Type="http://schemas.openxmlformats.org/officeDocument/2006/relationships/customXml" Target="../ink/ink241.xml"/><Relationship Id="rId210" Type="http://schemas.openxmlformats.org/officeDocument/2006/relationships/image" Target="../media/image1730.png"/><Relationship Id="rId231" Type="http://schemas.openxmlformats.org/officeDocument/2006/relationships/customXml" Target="../ink/ink171.xml"/><Relationship Id="rId252" Type="http://schemas.openxmlformats.org/officeDocument/2006/relationships/image" Target="../media/image1940.png"/><Relationship Id="rId273" Type="http://schemas.openxmlformats.org/officeDocument/2006/relationships/customXml" Target="../ink/ink192.xml"/><Relationship Id="rId294" Type="http://schemas.openxmlformats.org/officeDocument/2006/relationships/image" Target="../media/image2150.png"/><Relationship Id="rId308" Type="http://schemas.openxmlformats.org/officeDocument/2006/relationships/image" Target="../media/image2220.png"/><Relationship Id="rId329" Type="http://schemas.openxmlformats.org/officeDocument/2006/relationships/customXml" Target="../ink/ink220.xml"/><Relationship Id="rId47" Type="http://schemas.openxmlformats.org/officeDocument/2006/relationships/image" Target="../media/image9210.png"/><Relationship Id="rId68" Type="http://schemas.openxmlformats.org/officeDocument/2006/relationships/customXml" Target="../ink/ink89.xml"/><Relationship Id="rId89" Type="http://schemas.openxmlformats.org/officeDocument/2006/relationships/image" Target="../media/image1130.png"/><Relationship Id="rId112" Type="http://schemas.openxmlformats.org/officeDocument/2006/relationships/image" Target="../media/image1240.png"/><Relationship Id="rId133" Type="http://schemas.openxmlformats.org/officeDocument/2006/relationships/customXml" Target="../ink/ink122.xml"/><Relationship Id="rId154" Type="http://schemas.openxmlformats.org/officeDocument/2006/relationships/image" Target="../media/image1450.png"/><Relationship Id="rId175" Type="http://schemas.openxmlformats.org/officeDocument/2006/relationships/customXml" Target="../ink/ink143.xml"/><Relationship Id="rId340" Type="http://schemas.openxmlformats.org/officeDocument/2006/relationships/image" Target="../media/image2380.png"/><Relationship Id="rId361" Type="http://schemas.openxmlformats.org/officeDocument/2006/relationships/customXml" Target="../ink/ink236.xml"/><Relationship Id="rId196" Type="http://schemas.openxmlformats.org/officeDocument/2006/relationships/image" Target="../media/image1660.png"/><Relationship Id="rId200" Type="http://schemas.openxmlformats.org/officeDocument/2006/relationships/image" Target="../media/image1680.png"/><Relationship Id="rId221" Type="http://schemas.openxmlformats.org/officeDocument/2006/relationships/customXml" Target="../ink/ink166.xml"/><Relationship Id="rId242" Type="http://schemas.openxmlformats.org/officeDocument/2006/relationships/image" Target="../media/image1890.png"/><Relationship Id="rId263" Type="http://schemas.openxmlformats.org/officeDocument/2006/relationships/customXml" Target="../ink/ink187.xml"/><Relationship Id="rId284" Type="http://schemas.openxmlformats.org/officeDocument/2006/relationships/image" Target="../media/image2100.png"/><Relationship Id="rId319" Type="http://schemas.openxmlformats.org/officeDocument/2006/relationships/customXml" Target="../ink/ink215.xml"/><Relationship Id="rId37" Type="http://schemas.openxmlformats.org/officeDocument/2006/relationships/customXml" Target="../ink/ink73.xml"/><Relationship Id="rId58" Type="http://schemas.openxmlformats.org/officeDocument/2006/relationships/customXml" Target="../ink/ink84.xml"/><Relationship Id="rId79" Type="http://schemas.openxmlformats.org/officeDocument/2006/relationships/image" Target="../media/image1080.png"/><Relationship Id="rId102" Type="http://schemas.openxmlformats.org/officeDocument/2006/relationships/customXml" Target="../ink/ink106.xml"/><Relationship Id="rId123" Type="http://schemas.openxmlformats.org/officeDocument/2006/relationships/customXml" Target="../ink/ink117.xml"/><Relationship Id="rId144" Type="http://schemas.openxmlformats.org/officeDocument/2006/relationships/image" Target="../media/image1400.png"/><Relationship Id="rId330" Type="http://schemas.openxmlformats.org/officeDocument/2006/relationships/image" Target="../media/image2330.png"/><Relationship Id="rId90" Type="http://schemas.openxmlformats.org/officeDocument/2006/relationships/customXml" Target="../ink/ink100.xml"/><Relationship Id="rId165" Type="http://schemas.openxmlformats.org/officeDocument/2006/relationships/customXml" Target="../ink/ink138.xml"/><Relationship Id="rId186" Type="http://schemas.openxmlformats.org/officeDocument/2006/relationships/image" Target="../media/image1610.png"/><Relationship Id="rId351" Type="http://schemas.openxmlformats.org/officeDocument/2006/relationships/customXml" Target="../ink/ink231.xml"/><Relationship Id="rId372" Type="http://schemas.openxmlformats.org/officeDocument/2006/relationships/image" Target="../media/image2540.png"/><Relationship Id="rId211" Type="http://schemas.openxmlformats.org/officeDocument/2006/relationships/customXml" Target="../ink/ink161.xml"/><Relationship Id="rId232" Type="http://schemas.openxmlformats.org/officeDocument/2006/relationships/image" Target="../media/image1840.png"/><Relationship Id="rId253" Type="http://schemas.openxmlformats.org/officeDocument/2006/relationships/customXml" Target="../ink/ink182.xml"/><Relationship Id="rId274" Type="http://schemas.openxmlformats.org/officeDocument/2006/relationships/image" Target="../media/image2050.png"/><Relationship Id="rId295" Type="http://schemas.openxmlformats.org/officeDocument/2006/relationships/customXml" Target="../ink/ink203.xml"/><Relationship Id="rId309" Type="http://schemas.openxmlformats.org/officeDocument/2006/relationships/customXml" Target="../ink/ink210.xml"/><Relationship Id="rId27" Type="http://schemas.openxmlformats.org/officeDocument/2006/relationships/image" Target="../media/image8510.png"/><Relationship Id="rId48" Type="http://schemas.openxmlformats.org/officeDocument/2006/relationships/customXml" Target="../ink/ink79.xml"/><Relationship Id="rId69" Type="http://schemas.openxmlformats.org/officeDocument/2006/relationships/image" Target="../media/image1030.png"/><Relationship Id="rId113" Type="http://schemas.openxmlformats.org/officeDocument/2006/relationships/customXml" Target="../ink/ink112.xml"/><Relationship Id="rId134" Type="http://schemas.openxmlformats.org/officeDocument/2006/relationships/image" Target="../media/image1350.png"/><Relationship Id="rId320" Type="http://schemas.openxmlformats.org/officeDocument/2006/relationships/image" Target="../media/image2280.png"/><Relationship Id="rId80" Type="http://schemas.openxmlformats.org/officeDocument/2006/relationships/customXml" Target="../ink/ink95.xml"/><Relationship Id="rId155" Type="http://schemas.openxmlformats.org/officeDocument/2006/relationships/customXml" Target="../ink/ink133.xml"/><Relationship Id="rId176" Type="http://schemas.openxmlformats.org/officeDocument/2006/relationships/image" Target="../media/image1560.png"/><Relationship Id="rId197" Type="http://schemas.openxmlformats.org/officeDocument/2006/relationships/customXml" Target="../ink/ink154.xml"/><Relationship Id="rId341" Type="http://schemas.openxmlformats.org/officeDocument/2006/relationships/customXml" Target="../ink/ink226.xml"/><Relationship Id="rId362" Type="http://schemas.openxmlformats.org/officeDocument/2006/relationships/image" Target="../media/image2490.png"/><Relationship Id="rId201" Type="http://schemas.openxmlformats.org/officeDocument/2006/relationships/customXml" Target="../ink/ink156.xml"/><Relationship Id="rId222" Type="http://schemas.openxmlformats.org/officeDocument/2006/relationships/image" Target="../media/image1790.png"/><Relationship Id="rId243" Type="http://schemas.openxmlformats.org/officeDocument/2006/relationships/customXml" Target="../ink/ink177.xml"/><Relationship Id="rId264" Type="http://schemas.openxmlformats.org/officeDocument/2006/relationships/image" Target="../media/image2000.png"/><Relationship Id="rId285" Type="http://schemas.openxmlformats.org/officeDocument/2006/relationships/customXml" Target="../ink/ink198.xml"/><Relationship Id="rId38" Type="http://schemas.openxmlformats.org/officeDocument/2006/relationships/customXml" Target="../ink/ink74.xml"/><Relationship Id="rId59" Type="http://schemas.openxmlformats.org/officeDocument/2006/relationships/image" Target="../media/image980.png"/><Relationship Id="rId103" Type="http://schemas.openxmlformats.org/officeDocument/2006/relationships/customXml" Target="../ink/ink107.xml"/><Relationship Id="rId124" Type="http://schemas.openxmlformats.org/officeDocument/2006/relationships/image" Target="../media/image1300.png"/><Relationship Id="rId310" Type="http://schemas.openxmlformats.org/officeDocument/2006/relationships/image" Target="../media/image2230.png"/><Relationship Id="rId70" Type="http://schemas.openxmlformats.org/officeDocument/2006/relationships/customXml" Target="../ink/ink90.xml"/><Relationship Id="rId91" Type="http://schemas.openxmlformats.org/officeDocument/2006/relationships/image" Target="../media/image1140.png"/><Relationship Id="rId145" Type="http://schemas.openxmlformats.org/officeDocument/2006/relationships/customXml" Target="../ink/ink128.xml"/><Relationship Id="rId166" Type="http://schemas.openxmlformats.org/officeDocument/2006/relationships/image" Target="../media/image1510.png"/><Relationship Id="rId187" Type="http://schemas.openxmlformats.org/officeDocument/2006/relationships/customXml" Target="../ink/ink149.xml"/><Relationship Id="rId331" Type="http://schemas.openxmlformats.org/officeDocument/2006/relationships/customXml" Target="../ink/ink221.xml"/><Relationship Id="rId352" Type="http://schemas.openxmlformats.org/officeDocument/2006/relationships/image" Target="../media/image2440.png"/><Relationship Id="rId373" Type="http://schemas.openxmlformats.org/officeDocument/2006/relationships/customXml" Target="../ink/ink242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740.png"/><Relationship Id="rId233" Type="http://schemas.openxmlformats.org/officeDocument/2006/relationships/customXml" Target="../ink/ink172.xml"/><Relationship Id="rId254" Type="http://schemas.openxmlformats.org/officeDocument/2006/relationships/image" Target="../media/image1950.png"/><Relationship Id="rId28" Type="http://schemas.openxmlformats.org/officeDocument/2006/relationships/customXml" Target="../ink/ink68.xml"/><Relationship Id="rId49" Type="http://schemas.openxmlformats.org/officeDocument/2006/relationships/image" Target="../media/image9310.png"/><Relationship Id="rId114" Type="http://schemas.openxmlformats.org/officeDocument/2006/relationships/image" Target="../media/image1250.png"/><Relationship Id="rId275" Type="http://schemas.openxmlformats.org/officeDocument/2006/relationships/customXml" Target="../ink/ink193.xml"/><Relationship Id="rId296" Type="http://schemas.openxmlformats.org/officeDocument/2006/relationships/image" Target="../media/image2160.png"/><Relationship Id="rId300" Type="http://schemas.openxmlformats.org/officeDocument/2006/relationships/image" Target="../media/image2180.png"/><Relationship Id="rId60" Type="http://schemas.openxmlformats.org/officeDocument/2006/relationships/customXml" Target="../ink/ink85.xml"/><Relationship Id="rId81" Type="http://schemas.openxmlformats.org/officeDocument/2006/relationships/image" Target="../media/image1090.png"/><Relationship Id="rId135" Type="http://schemas.openxmlformats.org/officeDocument/2006/relationships/customXml" Target="../ink/ink123.xml"/><Relationship Id="rId156" Type="http://schemas.openxmlformats.org/officeDocument/2006/relationships/image" Target="../media/image1460.png"/><Relationship Id="rId177" Type="http://schemas.openxmlformats.org/officeDocument/2006/relationships/customXml" Target="../ink/ink144.xml"/><Relationship Id="rId198" Type="http://schemas.openxmlformats.org/officeDocument/2006/relationships/image" Target="../media/image1670.png"/><Relationship Id="rId321" Type="http://schemas.openxmlformats.org/officeDocument/2006/relationships/customXml" Target="../ink/ink216.xml"/><Relationship Id="rId342" Type="http://schemas.openxmlformats.org/officeDocument/2006/relationships/image" Target="../media/image2390.png"/><Relationship Id="rId363" Type="http://schemas.openxmlformats.org/officeDocument/2006/relationships/customXml" Target="../ink/ink237.xml"/><Relationship Id="rId202" Type="http://schemas.openxmlformats.org/officeDocument/2006/relationships/image" Target="../media/image1690.png"/><Relationship Id="rId223" Type="http://schemas.openxmlformats.org/officeDocument/2006/relationships/customXml" Target="../ink/ink167.xml"/><Relationship Id="rId244" Type="http://schemas.openxmlformats.org/officeDocument/2006/relationships/image" Target="../media/image1900.png"/><Relationship Id="rId39" Type="http://schemas.openxmlformats.org/officeDocument/2006/relationships/image" Target="../media/image8410.png"/><Relationship Id="rId265" Type="http://schemas.openxmlformats.org/officeDocument/2006/relationships/customXml" Target="../ink/ink188.xml"/><Relationship Id="rId286" Type="http://schemas.openxmlformats.org/officeDocument/2006/relationships/image" Target="../media/image2111.png"/><Relationship Id="rId50" Type="http://schemas.openxmlformats.org/officeDocument/2006/relationships/customXml" Target="../ink/ink80.xml"/><Relationship Id="rId104" Type="http://schemas.openxmlformats.org/officeDocument/2006/relationships/image" Target="../media/image1200.png"/><Relationship Id="rId125" Type="http://schemas.openxmlformats.org/officeDocument/2006/relationships/customXml" Target="../ink/ink118.xml"/><Relationship Id="rId146" Type="http://schemas.openxmlformats.org/officeDocument/2006/relationships/image" Target="../media/image1410.png"/><Relationship Id="rId167" Type="http://schemas.openxmlformats.org/officeDocument/2006/relationships/customXml" Target="../ink/ink139.xml"/><Relationship Id="rId188" Type="http://schemas.openxmlformats.org/officeDocument/2006/relationships/image" Target="../media/image1620.png"/><Relationship Id="rId311" Type="http://schemas.openxmlformats.org/officeDocument/2006/relationships/customXml" Target="../ink/ink211.xml"/><Relationship Id="rId332" Type="http://schemas.openxmlformats.org/officeDocument/2006/relationships/image" Target="../media/image2340.png"/><Relationship Id="rId353" Type="http://schemas.openxmlformats.org/officeDocument/2006/relationships/customXml" Target="../ink/ink232.xml"/><Relationship Id="rId374" Type="http://schemas.openxmlformats.org/officeDocument/2006/relationships/image" Target="../media/image2550.png"/><Relationship Id="rId71" Type="http://schemas.openxmlformats.org/officeDocument/2006/relationships/image" Target="../media/image1040.png"/><Relationship Id="rId92" Type="http://schemas.openxmlformats.org/officeDocument/2006/relationships/customXml" Target="../ink/ink101.xml"/><Relationship Id="rId213" Type="http://schemas.openxmlformats.org/officeDocument/2006/relationships/customXml" Target="../ink/ink162.xml"/><Relationship Id="rId234" Type="http://schemas.openxmlformats.org/officeDocument/2006/relationships/image" Target="../media/image1850.png"/><Relationship Id="rId2" Type="http://schemas.openxmlformats.org/officeDocument/2006/relationships/customXml" Target="../ink/ink67.xml"/><Relationship Id="rId29" Type="http://schemas.openxmlformats.org/officeDocument/2006/relationships/image" Target="../media/image3810.png"/><Relationship Id="rId255" Type="http://schemas.openxmlformats.org/officeDocument/2006/relationships/customXml" Target="../ink/ink183.xml"/><Relationship Id="rId276" Type="http://schemas.openxmlformats.org/officeDocument/2006/relationships/image" Target="../media/image2060.png"/><Relationship Id="rId297" Type="http://schemas.openxmlformats.org/officeDocument/2006/relationships/customXml" Target="../ink/ink204.xml"/><Relationship Id="rId40" Type="http://schemas.openxmlformats.org/officeDocument/2006/relationships/customXml" Target="../ink/ink75.xml"/><Relationship Id="rId115" Type="http://schemas.openxmlformats.org/officeDocument/2006/relationships/customXml" Target="../ink/ink113.xml"/><Relationship Id="rId136" Type="http://schemas.openxmlformats.org/officeDocument/2006/relationships/image" Target="../media/image1360.png"/><Relationship Id="rId157" Type="http://schemas.openxmlformats.org/officeDocument/2006/relationships/customXml" Target="../ink/ink134.xml"/><Relationship Id="rId178" Type="http://schemas.openxmlformats.org/officeDocument/2006/relationships/image" Target="../media/image1570.png"/><Relationship Id="rId301" Type="http://schemas.openxmlformats.org/officeDocument/2006/relationships/customXml" Target="../ink/ink206.xml"/><Relationship Id="rId322" Type="http://schemas.openxmlformats.org/officeDocument/2006/relationships/image" Target="../media/image2290.png"/><Relationship Id="rId343" Type="http://schemas.openxmlformats.org/officeDocument/2006/relationships/customXml" Target="../ink/ink227.xml"/><Relationship Id="rId364" Type="http://schemas.openxmlformats.org/officeDocument/2006/relationships/image" Target="../media/image2500.png"/><Relationship Id="rId61" Type="http://schemas.openxmlformats.org/officeDocument/2006/relationships/image" Target="../media/image990.png"/><Relationship Id="rId82" Type="http://schemas.openxmlformats.org/officeDocument/2006/relationships/customXml" Target="../ink/ink96.xml"/><Relationship Id="rId199" Type="http://schemas.openxmlformats.org/officeDocument/2006/relationships/customXml" Target="../ink/ink155.xml"/><Relationship Id="rId203" Type="http://schemas.openxmlformats.org/officeDocument/2006/relationships/customXml" Target="../ink/ink157.xml"/><Relationship Id="rId224" Type="http://schemas.openxmlformats.org/officeDocument/2006/relationships/image" Target="../media/image1800.png"/><Relationship Id="rId245" Type="http://schemas.openxmlformats.org/officeDocument/2006/relationships/customXml" Target="../ink/ink178.xml"/><Relationship Id="rId266" Type="http://schemas.openxmlformats.org/officeDocument/2006/relationships/image" Target="../media/image2010.png"/><Relationship Id="rId287" Type="http://schemas.openxmlformats.org/officeDocument/2006/relationships/customXml" Target="../ink/ink199.xml"/><Relationship Id="rId30" Type="http://schemas.openxmlformats.org/officeDocument/2006/relationships/customXml" Target="../ink/ink69.xml"/><Relationship Id="rId105" Type="http://schemas.openxmlformats.org/officeDocument/2006/relationships/customXml" Target="../ink/ink108.xml"/><Relationship Id="rId126" Type="http://schemas.openxmlformats.org/officeDocument/2006/relationships/image" Target="../media/image1310.png"/><Relationship Id="rId147" Type="http://schemas.openxmlformats.org/officeDocument/2006/relationships/customXml" Target="../ink/ink129.xml"/><Relationship Id="rId168" Type="http://schemas.openxmlformats.org/officeDocument/2006/relationships/image" Target="../media/image1520.png"/><Relationship Id="rId312" Type="http://schemas.openxmlformats.org/officeDocument/2006/relationships/image" Target="../media/image2240.png"/><Relationship Id="rId333" Type="http://schemas.openxmlformats.org/officeDocument/2006/relationships/customXml" Target="../ink/ink222.xml"/><Relationship Id="rId354" Type="http://schemas.openxmlformats.org/officeDocument/2006/relationships/image" Target="../media/image2450.png"/><Relationship Id="rId51" Type="http://schemas.openxmlformats.org/officeDocument/2006/relationships/image" Target="../media/image9410.png"/><Relationship Id="rId72" Type="http://schemas.openxmlformats.org/officeDocument/2006/relationships/customXml" Target="../ink/ink91.xml"/><Relationship Id="rId93" Type="http://schemas.openxmlformats.org/officeDocument/2006/relationships/image" Target="../media/image1150.png"/><Relationship Id="rId189" Type="http://schemas.openxmlformats.org/officeDocument/2006/relationships/customXml" Target="../ink/ink150.xml"/><Relationship Id="rId375" Type="http://schemas.openxmlformats.org/officeDocument/2006/relationships/customXml" Target="../ink/ink243.xml"/><Relationship Id="rId214" Type="http://schemas.openxmlformats.org/officeDocument/2006/relationships/image" Target="../media/image1750.png"/><Relationship Id="rId235" Type="http://schemas.openxmlformats.org/officeDocument/2006/relationships/customXml" Target="../ink/ink173.xml"/><Relationship Id="rId256" Type="http://schemas.openxmlformats.org/officeDocument/2006/relationships/image" Target="../media/image1960.png"/><Relationship Id="rId277" Type="http://schemas.openxmlformats.org/officeDocument/2006/relationships/customXml" Target="../ink/ink194.xml"/><Relationship Id="rId298" Type="http://schemas.openxmlformats.org/officeDocument/2006/relationships/image" Target="../media/image2170.png"/><Relationship Id="rId116" Type="http://schemas.openxmlformats.org/officeDocument/2006/relationships/image" Target="../media/image1260.png"/><Relationship Id="rId137" Type="http://schemas.openxmlformats.org/officeDocument/2006/relationships/customXml" Target="../ink/ink124.xml"/><Relationship Id="rId158" Type="http://schemas.openxmlformats.org/officeDocument/2006/relationships/image" Target="../media/image1470.png"/><Relationship Id="rId302" Type="http://schemas.openxmlformats.org/officeDocument/2006/relationships/image" Target="../media/image2190.png"/><Relationship Id="rId323" Type="http://schemas.openxmlformats.org/officeDocument/2006/relationships/customXml" Target="../ink/ink217.xml"/><Relationship Id="rId344" Type="http://schemas.openxmlformats.org/officeDocument/2006/relationships/image" Target="../media/image2400.png"/><Relationship Id="rId41" Type="http://schemas.openxmlformats.org/officeDocument/2006/relationships/image" Target="../media/image8910.png"/><Relationship Id="rId62" Type="http://schemas.openxmlformats.org/officeDocument/2006/relationships/customXml" Target="../ink/ink86.xml"/><Relationship Id="rId83" Type="http://schemas.openxmlformats.org/officeDocument/2006/relationships/image" Target="../media/image1100.png"/><Relationship Id="rId179" Type="http://schemas.openxmlformats.org/officeDocument/2006/relationships/customXml" Target="../ink/ink145.xml"/><Relationship Id="rId365" Type="http://schemas.openxmlformats.org/officeDocument/2006/relationships/customXml" Target="../ink/ink238.xml"/><Relationship Id="rId190" Type="http://schemas.openxmlformats.org/officeDocument/2006/relationships/image" Target="../media/image1630.png"/><Relationship Id="rId204" Type="http://schemas.openxmlformats.org/officeDocument/2006/relationships/image" Target="../media/image1700.png"/><Relationship Id="rId225" Type="http://schemas.openxmlformats.org/officeDocument/2006/relationships/customXml" Target="../ink/ink168.xml"/><Relationship Id="rId246" Type="http://schemas.openxmlformats.org/officeDocument/2006/relationships/image" Target="../media/image1910.png"/><Relationship Id="rId267" Type="http://schemas.openxmlformats.org/officeDocument/2006/relationships/customXml" Target="../ink/ink189.xml"/><Relationship Id="rId288" Type="http://schemas.openxmlformats.org/officeDocument/2006/relationships/image" Target="../media/image2120.png"/><Relationship Id="rId106" Type="http://schemas.openxmlformats.org/officeDocument/2006/relationships/image" Target="../media/image1210.png"/><Relationship Id="rId127" Type="http://schemas.openxmlformats.org/officeDocument/2006/relationships/customXml" Target="../ink/ink119.xml"/><Relationship Id="rId313" Type="http://schemas.openxmlformats.org/officeDocument/2006/relationships/customXml" Target="../ink/ink212.xml"/><Relationship Id="rId31" Type="http://schemas.openxmlformats.org/officeDocument/2006/relationships/image" Target="../media/image8610.png"/><Relationship Id="rId52" Type="http://schemas.openxmlformats.org/officeDocument/2006/relationships/customXml" Target="../ink/ink81.xml"/><Relationship Id="rId73" Type="http://schemas.openxmlformats.org/officeDocument/2006/relationships/image" Target="../media/image1050.png"/><Relationship Id="rId94" Type="http://schemas.openxmlformats.org/officeDocument/2006/relationships/customXml" Target="../ink/ink102.xml"/><Relationship Id="rId148" Type="http://schemas.openxmlformats.org/officeDocument/2006/relationships/image" Target="../media/image1420.png"/><Relationship Id="rId169" Type="http://schemas.openxmlformats.org/officeDocument/2006/relationships/customXml" Target="../ink/ink140.xml"/><Relationship Id="rId334" Type="http://schemas.openxmlformats.org/officeDocument/2006/relationships/image" Target="../media/image2350.png"/><Relationship Id="rId355" Type="http://schemas.openxmlformats.org/officeDocument/2006/relationships/customXml" Target="../ink/ink233.xml"/><Relationship Id="rId376" Type="http://schemas.openxmlformats.org/officeDocument/2006/relationships/image" Target="../media/image2560.png"/><Relationship Id="rId180" Type="http://schemas.openxmlformats.org/officeDocument/2006/relationships/image" Target="../media/image1580.png"/><Relationship Id="rId215" Type="http://schemas.openxmlformats.org/officeDocument/2006/relationships/customXml" Target="../ink/ink163.xml"/><Relationship Id="rId236" Type="http://schemas.openxmlformats.org/officeDocument/2006/relationships/image" Target="../media/image1860.png"/><Relationship Id="rId257" Type="http://schemas.openxmlformats.org/officeDocument/2006/relationships/customXml" Target="../ink/ink184.xml"/><Relationship Id="rId278" Type="http://schemas.openxmlformats.org/officeDocument/2006/relationships/image" Target="../media/image2070.png"/><Relationship Id="rId303" Type="http://schemas.openxmlformats.org/officeDocument/2006/relationships/customXml" Target="../ink/ink207.xml"/><Relationship Id="rId42" Type="http://schemas.openxmlformats.org/officeDocument/2006/relationships/customXml" Target="../ink/ink76.xml"/><Relationship Id="rId84" Type="http://schemas.openxmlformats.org/officeDocument/2006/relationships/customXml" Target="../ink/ink97.xml"/><Relationship Id="rId138" Type="http://schemas.openxmlformats.org/officeDocument/2006/relationships/image" Target="../media/image1370.png"/><Relationship Id="rId345" Type="http://schemas.openxmlformats.org/officeDocument/2006/relationships/customXml" Target="../ink/ink228.xml"/><Relationship Id="rId191" Type="http://schemas.openxmlformats.org/officeDocument/2006/relationships/customXml" Target="../ink/ink151.xml"/><Relationship Id="rId205" Type="http://schemas.openxmlformats.org/officeDocument/2006/relationships/customXml" Target="../ink/ink158.xml"/><Relationship Id="rId247" Type="http://schemas.openxmlformats.org/officeDocument/2006/relationships/customXml" Target="../ink/ink179.xml"/><Relationship Id="rId107" Type="http://schemas.openxmlformats.org/officeDocument/2006/relationships/customXml" Target="../ink/ink109.xml"/><Relationship Id="rId289" Type="http://schemas.openxmlformats.org/officeDocument/2006/relationships/customXml" Target="../ink/ink200.xml"/><Relationship Id="rId53" Type="http://schemas.openxmlformats.org/officeDocument/2006/relationships/image" Target="../media/image9510.png"/><Relationship Id="rId149" Type="http://schemas.openxmlformats.org/officeDocument/2006/relationships/customXml" Target="../ink/ink130.xml"/><Relationship Id="rId314" Type="http://schemas.openxmlformats.org/officeDocument/2006/relationships/image" Target="../media/image2250.png"/><Relationship Id="rId356" Type="http://schemas.openxmlformats.org/officeDocument/2006/relationships/image" Target="../media/image2460.png"/><Relationship Id="rId95" Type="http://schemas.openxmlformats.org/officeDocument/2006/relationships/image" Target="../media/image1160.png"/><Relationship Id="rId160" Type="http://schemas.openxmlformats.org/officeDocument/2006/relationships/image" Target="../media/image1480.png"/><Relationship Id="rId216" Type="http://schemas.openxmlformats.org/officeDocument/2006/relationships/image" Target="../media/image1760.png"/><Relationship Id="rId258" Type="http://schemas.openxmlformats.org/officeDocument/2006/relationships/image" Target="../media/image1970.png"/><Relationship Id="rId64" Type="http://schemas.openxmlformats.org/officeDocument/2006/relationships/customXml" Target="../ink/ink87.xml"/><Relationship Id="rId118" Type="http://schemas.openxmlformats.org/officeDocument/2006/relationships/image" Target="../media/image12710.png"/><Relationship Id="rId325" Type="http://schemas.openxmlformats.org/officeDocument/2006/relationships/customXml" Target="../ink/ink218.xml"/><Relationship Id="rId367" Type="http://schemas.openxmlformats.org/officeDocument/2006/relationships/customXml" Target="../ink/ink239.xml"/><Relationship Id="rId171" Type="http://schemas.openxmlformats.org/officeDocument/2006/relationships/customXml" Target="../ink/ink141.xml"/><Relationship Id="rId227" Type="http://schemas.openxmlformats.org/officeDocument/2006/relationships/customXml" Target="../ink/ink169.xml"/><Relationship Id="rId269" Type="http://schemas.openxmlformats.org/officeDocument/2006/relationships/customXml" Target="../ink/ink190.xml"/><Relationship Id="rId33" Type="http://schemas.openxmlformats.org/officeDocument/2006/relationships/image" Target="../media/image8710.png"/><Relationship Id="rId129" Type="http://schemas.openxmlformats.org/officeDocument/2006/relationships/customXml" Target="../ink/ink120.xml"/><Relationship Id="rId280" Type="http://schemas.openxmlformats.org/officeDocument/2006/relationships/image" Target="../media/image2080.png"/><Relationship Id="rId336" Type="http://schemas.openxmlformats.org/officeDocument/2006/relationships/image" Target="../media/image2360.png"/><Relationship Id="rId75" Type="http://schemas.openxmlformats.org/officeDocument/2006/relationships/image" Target="../media/image1060.png"/><Relationship Id="rId140" Type="http://schemas.openxmlformats.org/officeDocument/2006/relationships/image" Target="../media/image1380.png"/><Relationship Id="rId182" Type="http://schemas.openxmlformats.org/officeDocument/2006/relationships/image" Target="../media/image1590.png"/><Relationship Id="rId378" Type="http://schemas.openxmlformats.org/officeDocument/2006/relationships/image" Target="../media/image2570.png"/><Relationship Id="rId238" Type="http://schemas.openxmlformats.org/officeDocument/2006/relationships/image" Target="../media/image1870.png"/><Relationship Id="rId291" Type="http://schemas.openxmlformats.org/officeDocument/2006/relationships/customXml" Target="../ink/ink201.xml"/><Relationship Id="rId305" Type="http://schemas.openxmlformats.org/officeDocument/2006/relationships/customXml" Target="../ink/ink208.xml"/><Relationship Id="rId347" Type="http://schemas.openxmlformats.org/officeDocument/2006/relationships/customXml" Target="../ink/ink229.xml"/><Relationship Id="rId44" Type="http://schemas.openxmlformats.org/officeDocument/2006/relationships/customXml" Target="../ink/ink77.xml"/><Relationship Id="rId86" Type="http://schemas.openxmlformats.org/officeDocument/2006/relationships/customXml" Target="../ink/ink98.xml"/><Relationship Id="rId151" Type="http://schemas.openxmlformats.org/officeDocument/2006/relationships/customXml" Target="../ink/ink131.xml"/><Relationship Id="rId193" Type="http://schemas.openxmlformats.org/officeDocument/2006/relationships/customXml" Target="../ink/ink152.xml"/><Relationship Id="rId207" Type="http://schemas.openxmlformats.org/officeDocument/2006/relationships/customXml" Target="../ink/ink159.xml"/><Relationship Id="rId249" Type="http://schemas.openxmlformats.org/officeDocument/2006/relationships/customXml" Target="../ink/ink180.xml"/><Relationship Id="rId109" Type="http://schemas.openxmlformats.org/officeDocument/2006/relationships/customXml" Target="../ink/ink110.xml"/><Relationship Id="rId260" Type="http://schemas.openxmlformats.org/officeDocument/2006/relationships/image" Target="../media/image1980.png"/><Relationship Id="rId316" Type="http://schemas.openxmlformats.org/officeDocument/2006/relationships/image" Target="../media/image2260.png"/><Relationship Id="rId55" Type="http://schemas.openxmlformats.org/officeDocument/2006/relationships/image" Target="../media/image9610.png"/><Relationship Id="rId97" Type="http://schemas.openxmlformats.org/officeDocument/2006/relationships/image" Target="../media/image1170.png"/><Relationship Id="rId120" Type="http://schemas.openxmlformats.org/officeDocument/2006/relationships/image" Target="../media/image12810.png"/><Relationship Id="rId358" Type="http://schemas.openxmlformats.org/officeDocument/2006/relationships/image" Target="../media/image2470.png"/><Relationship Id="rId162" Type="http://schemas.openxmlformats.org/officeDocument/2006/relationships/image" Target="../media/image1490.png"/><Relationship Id="rId218" Type="http://schemas.openxmlformats.org/officeDocument/2006/relationships/image" Target="../media/image1770.png"/><Relationship Id="rId271" Type="http://schemas.openxmlformats.org/officeDocument/2006/relationships/customXml" Target="../ink/ink191.xml"/><Relationship Id="rId66" Type="http://schemas.openxmlformats.org/officeDocument/2006/relationships/customXml" Target="../ink/ink88.xml"/><Relationship Id="rId131" Type="http://schemas.openxmlformats.org/officeDocument/2006/relationships/customXml" Target="../ink/ink121.xml"/><Relationship Id="rId327" Type="http://schemas.openxmlformats.org/officeDocument/2006/relationships/customXml" Target="../ink/ink219.xml"/><Relationship Id="rId369" Type="http://schemas.openxmlformats.org/officeDocument/2006/relationships/customXml" Target="../ink/ink240.xml"/><Relationship Id="rId173" Type="http://schemas.openxmlformats.org/officeDocument/2006/relationships/customXml" Target="../ink/ink142.xml"/><Relationship Id="rId229" Type="http://schemas.openxmlformats.org/officeDocument/2006/relationships/customXml" Target="../ink/ink170.xml"/><Relationship Id="rId240" Type="http://schemas.openxmlformats.org/officeDocument/2006/relationships/image" Target="../media/image1880.png"/><Relationship Id="rId35" Type="http://schemas.openxmlformats.org/officeDocument/2006/relationships/image" Target="../media/image8810.png"/><Relationship Id="rId77" Type="http://schemas.openxmlformats.org/officeDocument/2006/relationships/image" Target="../media/image1070.png"/><Relationship Id="rId100" Type="http://schemas.openxmlformats.org/officeDocument/2006/relationships/customXml" Target="../ink/ink105.xml"/><Relationship Id="rId282" Type="http://schemas.openxmlformats.org/officeDocument/2006/relationships/image" Target="../media/image2090.png"/><Relationship Id="rId338" Type="http://schemas.openxmlformats.org/officeDocument/2006/relationships/image" Target="../media/image2370.png"/><Relationship Id="rId142" Type="http://schemas.openxmlformats.org/officeDocument/2006/relationships/image" Target="../media/image1390.png"/><Relationship Id="rId184" Type="http://schemas.openxmlformats.org/officeDocument/2006/relationships/image" Target="../media/image1600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99.xml"/><Relationship Id="rId299" Type="http://schemas.openxmlformats.org/officeDocument/2006/relationships/image" Target="../media/image404.png"/><Relationship Id="rId21" Type="http://schemas.openxmlformats.org/officeDocument/2006/relationships/customXml" Target="../ink/ink252.xml"/><Relationship Id="rId63" Type="http://schemas.openxmlformats.org/officeDocument/2006/relationships/customXml" Target="../ink/ink272.xml"/><Relationship Id="rId159" Type="http://schemas.openxmlformats.org/officeDocument/2006/relationships/customXml" Target="../ink/ink320.xml"/><Relationship Id="rId324" Type="http://schemas.openxmlformats.org/officeDocument/2006/relationships/customXml" Target="../ink/ink403.xml"/><Relationship Id="rId170" Type="http://schemas.openxmlformats.org/officeDocument/2006/relationships/image" Target="../media/image341.png"/><Relationship Id="rId226" Type="http://schemas.openxmlformats.org/officeDocument/2006/relationships/customXml" Target="../ink/ink354.xml"/><Relationship Id="rId268" Type="http://schemas.openxmlformats.org/officeDocument/2006/relationships/customXml" Target="../ink/ink375.xml"/><Relationship Id="rId32" Type="http://schemas.openxmlformats.org/officeDocument/2006/relationships/image" Target="../media/image2700.png"/><Relationship Id="rId74" Type="http://schemas.openxmlformats.org/officeDocument/2006/relationships/image" Target="../media/image2930.png"/><Relationship Id="rId128" Type="http://schemas.openxmlformats.org/officeDocument/2006/relationships/image" Target="../media/image3200.png"/><Relationship Id="rId181" Type="http://schemas.openxmlformats.org/officeDocument/2006/relationships/customXml" Target="../ink/ink331.xml"/><Relationship Id="rId237" Type="http://schemas.openxmlformats.org/officeDocument/2006/relationships/image" Target="../media/image374.png"/><Relationship Id="rId279" Type="http://schemas.openxmlformats.org/officeDocument/2006/relationships/image" Target="../media/image394.png"/><Relationship Id="rId43" Type="http://schemas.openxmlformats.org/officeDocument/2006/relationships/customXml" Target="../ink/ink263.xml"/><Relationship Id="rId139" Type="http://schemas.openxmlformats.org/officeDocument/2006/relationships/customXml" Target="../ink/ink310.xml"/><Relationship Id="rId290" Type="http://schemas.openxmlformats.org/officeDocument/2006/relationships/customXml" Target="../ink/ink386.xml"/><Relationship Id="rId304" Type="http://schemas.openxmlformats.org/officeDocument/2006/relationships/customXml" Target="../ink/ink393.xml"/><Relationship Id="rId85" Type="http://schemas.openxmlformats.org/officeDocument/2006/relationships/customXml" Target="../ink/ink283.xml"/><Relationship Id="rId150" Type="http://schemas.openxmlformats.org/officeDocument/2006/relationships/image" Target="../media/image3311.png"/><Relationship Id="rId192" Type="http://schemas.openxmlformats.org/officeDocument/2006/relationships/image" Target="../media/image352.png"/><Relationship Id="rId206" Type="http://schemas.openxmlformats.org/officeDocument/2006/relationships/image" Target="../media/image359.png"/><Relationship Id="rId248" Type="http://schemas.openxmlformats.org/officeDocument/2006/relationships/customXml" Target="../ink/ink365.xml"/><Relationship Id="rId12" Type="http://schemas.openxmlformats.org/officeDocument/2006/relationships/image" Target="../media/image2600.png"/><Relationship Id="rId108" Type="http://schemas.openxmlformats.org/officeDocument/2006/relationships/image" Target="../media/image3100.png"/><Relationship Id="rId315" Type="http://schemas.openxmlformats.org/officeDocument/2006/relationships/image" Target="../media/image412.png"/><Relationship Id="rId54" Type="http://schemas.openxmlformats.org/officeDocument/2006/relationships/image" Target="../media/image2811.png"/><Relationship Id="rId96" Type="http://schemas.openxmlformats.org/officeDocument/2006/relationships/image" Target="../media/image3040.png"/><Relationship Id="rId161" Type="http://schemas.openxmlformats.org/officeDocument/2006/relationships/customXml" Target="../ink/ink321.xml"/><Relationship Id="rId217" Type="http://schemas.openxmlformats.org/officeDocument/2006/relationships/customXml" Target="../ink/ink349.xml"/><Relationship Id="rId259" Type="http://schemas.openxmlformats.org/officeDocument/2006/relationships/image" Target="../media/image385.png"/><Relationship Id="rId23" Type="http://schemas.openxmlformats.org/officeDocument/2006/relationships/customXml" Target="../ink/ink253.xml"/><Relationship Id="rId119" Type="http://schemas.openxmlformats.org/officeDocument/2006/relationships/customXml" Target="../ink/ink300.xml"/><Relationship Id="rId270" Type="http://schemas.openxmlformats.org/officeDocument/2006/relationships/customXml" Target="../ink/ink376.xml"/><Relationship Id="rId326" Type="http://schemas.openxmlformats.org/officeDocument/2006/relationships/customXml" Target="../ink/ink404.xml"/><Relationship Id="rId65" Type="http://schemas.openxmlformats.org/officeDocument/2006/relationships/customXml" Target="../ink/ink273.xml"/><Relationship Id="rId130" Type="http://schemas.openxmlformats.org/officeDocument/2006/relationships/image" Target="../media/image3211.png"/><Relationship Id="rId172" Type="http://schemas.openxmlformats.org/officeDocument/2006/relationships/image" Target="../media/image342.png"/><Relationship Id="rId228" Type="http://schemas.openxmlformats.org/officeDocument/2006/relationships/customXml" Target="../ink/ink355.xml"/><Relationship Id="rId281" Type="http://schemas.openxmlformats.org/officeDocument/2006/relationships/image" Target="../media/image395.png"/><Relationship Id="rId34" Type="http://schemas.openxmlformats.org/officeDocument/2006/relationships/image" Target="../media/image2711.png"/><Relationship Id="rId76" Type="http://schemas.openxmlformats.org/officeDocument/2006/relationships/image" Target="../media/image2940.png"/><Relationship Id="rId141" Type="http://schemas.openxmlformats.org/officeDocument/2006/relationships/customXml" Target="../ink/ink311.xml"/><Relationship Id="rId162" Type="http://schemas.openxmlformats.org/officeDocument/2006/relationships/image" Target="../media/image3370.png"/><Relationship Id="rId183" Type="http://schemas.openxmlformats.org/officeDocument/2006/relationships/customXml" Target="../ink/ink332.xml"/><Relationship Id="rId218" Type="http://schemas.openxmlformats.org/officeDocument/2006/relationships/customXml" Target="../ink/ink350.xml"/><Relationship Id="rId239" Type="http://schemas.openxmlformats.org/officeDocument/2006/relationships/image" Target="../media/image375.png"/><Relationship Id="rId250" Type="http://schemas.openxmlformats.org/officeDocument/2006/relationships/customXml" Target="../ink/ink366.xml"/><Relationship Id="rId271" Type="http://schemas.openxmlformats.org/officeDocument/2006/relationships/image" Target="../media/image391.png"/><Relationship Id="rId292" Type="http://schemas.openxmlformats.org/officeDocument/2006/relationships/customXml" Target="../ink/ink387.xml"/><Relationship Id="rId306" Type="http://schemas.openxmlformats.org/officeDocument/2006/relationships/customXml" Target="../ink/ink394.xml"/><Relationship Id="rId24" Type="http://schemas.openxmlformats.org/officeDocument/2006/relationships/image" Target="../media/image2660.png"/><Relationship Id="rId45" Type="http://schemas.openxmlformats.org/officeDocument/2006/relationships/customXml" Target="../ink/ink264.xml"/><Relationship Id="rId66" Type="http://schemas.openxmlformats.org/officeDocument/2006/relationships/image" Target="../media/image2890.png"/><Relationship Id="rId87" Type="http://schemas.openxmlformats.org/officeDocument/2006/relationships/customXml" Target="../ink/ink284.xml"/><Relationship Id="rId110" Type="http://schemas.openxmlformats.org/officeDocument/2006/relationships/image" Target="../media/image3111.png"/><Relationship Id="rId131" Type="http://schemas.openxmlformats.org/officeDocument/2006/relationships/customXml" Target="../ink/ink306.xml"/><Relationship Id="rId327" Type="http://schemas.openxmlformats.org/officeDocument/2006/relationships/image" Target="../media/image2820.png"/><Relationship Id="rId152" Type="http://schemas.openxmlformats.org/officeDocument/2006/relationships/image" Target="../media/image3320.png"/><Relationship Id="rId173" Type="http://schemas.openxmlformats.org/officeDocument/2006/relationships/customXml" Target="../ink/ink327.xml"/><Relationship Id="rId194" Type="http://schemas.openxmlformats.org/officeDocument/2006/relationships/image" Target="../media/image353.png"/><Relationship Id="rId208" Type="http://schemas.openxmlformats.org/officeDocument/2006/relationships/image" Target="../media/image360.png"/><Relationship Id="rId229" Type="http://schemas.openxmlformats.org/officeDocument/2006/relationships/image" Target="../media/image370.png"/><Relationship Id="rId240" Type="http://schemas.openxmlformats.org/officeDocument/2006/relationships/customXml" Target="../ink/ink361.xml"/><Relationship Id="rId261" Type="http://schemas.openxmlformats.org/officeDocument/2006/relationships/image" Target="../media/image386.png"/><Relationship Id="rId14" Type="http://schemas.openxmlformats.org/officeDocument/2006/relationships/image" Target="../media/image2611.png"/><Relationship Id="rId35" Type="http://schemas.openxmlformats.org/officeDocument/2006/relationships/customXml" Target="../ink/ink259.xml"/><Relationship Id="rId77" Type="http://schemas.openxmlformats.org/officeDocument/2006/relationships/customXml" Target="../ink/ink279.xml"/><Relationship Id="rId100" Type="http://schemas.openxmlformats.org/officeDocument/2006/relationships/image" Target="../media/image3060.png"/><Relationship Id="rId282" Type="http://schemas.openxmlformats.org/officeDocument/2006/relationships/customXml" Target="../ink/ink382.xml"/><Relationship Id="rId317" Type="http://schemas.openxmlformats.org/officeDocument/2006/relationships/image" Target="../media/image413.png"/><Relationship Id="rId8" Type="http://schemas.openxmlformats.org/officeDocument/2006/relationships/image" Target="../media/image2580.png"/><Relationship Id="rId98" Type="http://schemas.openxmlformats.org/officeDocument/2006/relationships/image" Target="../media/image3050.png"/><Relationship Id="rId121" Type="http://schemas.openxmlformats.org/officeDocument/2006/relationships/customXml" Target="../ink/ink301.xml"/><Relationship Id="rId142" Type="http://schemas.openxmlformats.org/officeDocument/2006/relationships/image" Target="../media/image3270.png"/><Relationship Id="rId163" Type="http://schemas.openxmlformats.org/officeDocument/2006/relationships/customXml" Target="../ink/ink322.xml"/><Relationship Id="rId184" Type="http://schemas.openxmlformats.org/officeDocument/2006/relationships/image" Target="../media/image348.png"/><Relationship Id="rId219" Type="http://schemas.openxmlformats.org/officeDocument/2006/relationships/image" Target="../media/image365.png"/><Relationship Id="rId230" Type="http://schemas.openxmlformats.org/officeDocument/2006/relationships/customXml" Target="../ink/ink356.xml"/><Relationship Id="rId251" Type="http://schemas.openxmlformats.org/officeDocument/2006/relationships/image" Target="../media/image381.png"/><Relationship Id="rId25" Type="http://schemas.openxmlformats.org/officeDocument/2006/relationships/customXml" Target="../ink/ink254.xml"/><Relationship Id="rId46" Type="http://schemas.openxmlformats.org/officeDocument/2006/relationships/image" Target="../media/image2770.png"/><Relationship Id="rId67" Type="http://schemas.openxmlformats.org/officeDocument/2006/relationships/customXml" Target="../ink/ink274.xml"/><Relationship Id="rId272" Type="http://schemas.openxmlformats.org/officeDocument/2006/relationships/customXml" Target="../ink/ink377.xml"/><Relationship Id="rId293" Type="http://schemas.openxmlformats.org/officeDocument/2006/relationships/image" Target="../media/image401.png"/><Relationship Id="rId307" Type="http://schemas.openxmlformats.org/officeDocument/2006/relationships/image" Target="../media/image408.png"/><Relationship Id="rId328" Type="http://schemas.openxmlformats.org/officeDocument/2006/relationships/customXml" Target="../ink/ink405.xml"/><Relationship Id="rId88" Type="http://schemas.openxmlformats.org/officeDocument/2006/relationships/image" Target="../media/image3000.png"/><Relationship Id="rId111" Type="http://schemas.openxmlformats.org/officeDocument/2006/relationships/customXml" Target="../ink/ink296.xml"/><Relationship Id="rId132" Type="http://schemas.openxmlformats.org/officeDocument/2006/relationships/image" Target="../media/image3220.png"/><Relationship Id="rId153" Type="http://schemas.openxmlformats.org/officeDocument/2006/relationships/customXml" Target="../ink/ink317.xml"/><Relationship Id="rId174" Type="http://schemas.openxmlformats.org/officeDocument/2006/relationships/image" Target="../media/image343.png"/><Relationship Id="rId195" Type="http://schemas.openxmlformats.org/officeDocument/2006/relationships/customXml" Target="../ink/ink338.xml"/><Relationship Id="rId209" Type="http://schemas.openxmlformats.org/officeDocument/2006/relationships/customXml" Target="../ink/ink345.xml"/><Relationship Id="rId220" Type="http://schemas.openxmlformats.org/officeDocument/2006/relationships/customXml" Target="../ink/ink351.xml"/><Relationship Id="rId241" Type="http://schemas.openxmlformats.org/officeDocument/2006/relationships/image" Target="../media/image376.png"/><Relationship Id="rId15" Type="http://schemas.openxmlformats.org/officeDocument/2006/relationships/customXml" Target="../ink/ink249.xml"/><Relationship Id="rId36" Type="http://schemas.openxmlformats.org/officeDocument/2006/relationships/image" Target="../media/image2720.png"/><Relationship Id="rId262" Type="http://schemas.openxmlformats.org/officeDocument/2006/relationships/customXml" Target="../ink/ink372.xml"/><Relationship Id="rId283" Type="http://schemas.openxmlformats.org/officeDocument/2006/relationships/image" Target="../media/image396.png"/><Relationship Id="rId318" Type="http://schemas.openxmlformats.org/officeDocument/2006/relationships/customXml" Target="../ink/ink400.xml"/><Relationship Id="rId78" Type="http://schemas.openxmlformats.org/officeDocument/2006/relationships/image" Target="../media/image2950.png"/><Relationship Id="rId99" Type="http://schemas.openxmlformats.org/officeDocument/2006/relationships/customXml" Target="../ink/ink290.xml"/><Relationship Id="rId101" Type="http://schemas.openxmlformats.org/officeDocument/2006/relationships/customXml" Target="../ink/ink291.xml"/><Relationship Id="rId122" Type="http://schemas.openxmlformats.org/officeDocument/2006/relationships/image" Target="../media/image3170.png"/><Relationship Id="rId143" Type="http://schemas.openxmlformats.org/officeDocument/2006/relationships/customXml" Target="../ink/ink312.xml"/><Relationship Id="rId164" Type="http://schemas.openxmlformats.org/officeDocument/2006/relationships/image" Target="../media/image3380.png"/><Relationship Id="rId185" Type="http://schemas.openxmlformats.org/officeDocument/2006/relationships/customXml" Target="../ink/ink333.xml"/><Relationship Id="rId9" Type="http://schemas.openxmlformats.org/officeDocument/2006/relationships/customXml" Target="../ink/ink246.xml"/><Relationship Id="rId210" Type="http://schemas.openxmlformats.org/officeDocument/2006/relationships/image" Target="../media/image361.png"/><Relationship Id="rId26" Type="http://schemas.openxmlformats.org/officeDocument/2006/relationships/image" Target="../media/image2670.png"/><Relationship Id="rId231" Type="http://schemas.openxmlformats.org/officeDocument/2006/relationships/image" Target="../media/image371.png"/><Relationship Id="rId252" Type="http://schemas.openxmlformats.org/officeDocument/2006/relationships/customXml" Target="../ink/ink367.xml"/><Relationship Id="rId273" Type="http://schemas.openxmlformats.org/officeDocument/2006/relationships/image" Target="../media/image392.png"/><Relationship Id="rId294" Type="http://schemas.openxmlformats.org/officeDocument/2006/relationships/customXml" Target="../ink/ink388.xml"/><Relationship Id="rId308" Type="http://schemas.openxmlformats.org/officeDocument/2006/relationships/customXml" Target="../ink/ink395.xml"/><Relationship Id="rId329" Type="http://schemas.openxmlformats.org/officeDocument/2006/relationships/image" Target="../media/image2830.png"/><Relationship Id="rId47" Type="http://schemas.openxmlformats.org/officeDocument/2006/relationships/customXml" Target="../ink/ink265.xml"/><Relationship Id="rId68" Type="http://schemas.openxmlformats.org/officeDocument/2006/relationships/image" Target="../media/image2900.png"/><Relationship Id="rId89" Type="http://schemas.openxmlformats.org/officeDocument/2006/relationships/customXml" Target="../ink/ink285.xml"/><Relationship Id="rId112" Type="http://schemas.openxmlformats.org/officeDocument/2006/relationships/image" Target="../media/image3120.png"/><Relationship Id="rId133" Type="http://schemas.openxmlformats.org/officeDocument/2006/relationships/customXml" Target="../ink/ink307.xml"/><Relationship Id="rId154" Type="http://schemas.openxmlformats.org/officeDocument/2006/relationships/image" Target="../media/image3330.png"/><Relationship Id="rId175" Type="http://schemas.openxmlformats.org/officeDocument/2006/relationships/customXml" Target="../ink/ink328.xml"/><Relationship Id="rId196" Type="http://schemas.openxmlformats.org/officeDocument/2006/relationships/image" Target="../media/image354.png"/><Relationship Id="rId200" Type="http://schemas.openxmlformats.org/officeDocument/2006/relationships/image" Target="../media/image356.png"/><Relationship Id="rId16" Type="http://schemas.openxmlformats.org/officeDocument/2006/relationships/image" Target="../media/image2620.png"/><Relationship Id="rId221" Type="http://schemas.openxmlformats.org/officeDocument/2006/relationships/image" Target="../media/image366.png"/><Relationship Id="rId242" Type="http://schemas.openxmlformats.org/officeDocument/2006/relationships/customXml" Target="../ink/ink362.xml"/><Relationship Id="rId263" Type="http://schemas.openxmlformats.org/officeDocument/2006/relationships/image" Target="../media/image387.png"/><Relationship Id="rId284" Type="http://schemas.openxmlformats.org/officeDocument/2006/relationships/customXml" Target="../ink/ink383.xml"/><Relationship Id="rId319" Type="http://schemas.openxmlformats.org/officeDocument/2006/relationships/image" Target="../media/image414.png"/><Relationship Id="rId37" Type="http://schemas.openxmlformats.org/officeDocument/2006/relationships/customXml" Target="../ink/ink260.xml"/><Relationship Id="rId58" Type="http://schemas.openxmlformats.org/officeDocument/2006/relationships/image" Target="../media/image2850.png"/><Relationship Id="rId79" Type="http://schemas.openxmlformats.org/officeDocument/2006/relationships/customXml" Target="../ink/ink280.xml"/><Relationship Id="rId102" Type="http://schemas.openxmlformats.org/officeDocument/2006/relationships/image" Target="../media/image3070.png"/><Relationship Id="rId123" Type="http://schemas.openxmlformats.org/officeDocument/2006/relationships/customXml" Target="../ink/ink302.xml"/><Relationship Id="rId144" Type="http://schemas.openxmlformats.org/officeDocument/2006/relationships/image" Target="../media/image3280.png"/><Relationship Id="rId330" Type="http://schemas.openxmlformats.org/officeDocument/2006/relationships/customXml" Target="../ink/ink406.xml"/><Relationship Id="rId90" Type="http://schemas.openxmlformats.org/officeDocument/2006/relationships/image" Target="../media/image3011.png"/><Relationship Id="rId165" Type="http://schemas.openxmlformats.org/officeDocument/2006/relationships/customXml" Target="../ink/ink323.xml"/><Relationship Id="rId186" Type="http://schemas.openxmlformats.org/officeDocument/2006/relationships/image" Target="../media/image349.png"/><Relationship Id="rId211" Type="http://schemas.openxmlformats.org/officeDocument/2006/relationships/customXml" Target="../ink/ink346.xml"/><Relationship Id="rId232" Type="http://schemas.openxmlformats.org/officeDocument/2006/relationships/customXml" Target="../ink/ink357.xml"/><Relationship Id="rId253" Type="http://schemas.openxmlformats.org/officeDocument/2006/relationships/image" Target="../media/image382.png"/><Relationship Id="rId274" Type="http://schemas.openxmlformats.org/officeDocument/2006/relationships/customXml" Target="../ink/ink378.xml"/><Relationship Id="rId295" Type="http://schemas.openxmlformats.org/officeDocument/2006/relationships/image" Target="../media/image402.png"/><Relationship Id="rId309" Type="http://schemas.openxmlformats.org/officeDocument/2006/relationships/image" Target="../media/image409.png"/><Relationship Id="rId27" Type="http://schemas.openxmlformats.org/officeDocument/2006/relationships/customXml" Target="../ink/ink255.xml"/><Relationship Id="rId48" Type="http://schemas.openxmlformats.org/officeDocument/2006/relationships/image" Target="../media/image2780.png"/><Relationship Id="rId69" Type="http://schemas.openxmlformats.org/officeDocument/2006/relationships/customXml" Target="../ink/ink275.xml"/><Relationship Id="rId113" Type="http://schemas.openxmlformats.org/officeDocument/2006/relationships/customXml" Target="../ink/ink297.xml"/><Relationship Id="rId134" Type="http://schemas.openxmlformats.org/officeDocument/2006/relationships/image" Target="../media/image3230.png"/><Relationship Id="rId320" Type="http://schemas.openxmlformats.org/officeDocument/2006/relationships/customXml" Target="../ink/ink401.xml"/><Relationship Id="rId80" Type="http://schemas.openxmlformats.org/officeDocument/2006/relationships/image" Target="../media/image2960.png"/><Relationship Id="rId155" Type="http://schemas.openxmlformats.org/officeDocument/2006/relationships/customXml" Target="../ink/ink318.xml"/><Relationship Id="rId176" Type="http://schemas.openxmlformats.org/officeDocument/2006/relationships/image" Target="../media/image344.png"/><Relationship Id="rId197" Type="http://schemas.openxmlformats.org/officeDocument/2006/relationships/customXml" Target="../ink/ink339.xml"/><Relationship Id="rId201" Type="http://schemas.openxmlformats.org/officeDocument/2006/relationships/customXml" Target="../ink/ink341.xml"/><Relationship Id="rId222" Type="http://schemas.openxmlformats.org/officeDocument/2006/relationships/customXml" Target="../ink/ink352.xml"/><Relationship Id="rId243" Type="http://schemas.openxmlformats.org/officeDocument/2006/relationships/image" Target="../media/image377.png"/><Relationship Id="rId264" Type="http://schemas.openxmlformats.org/officeDocument/2006/relationships/customXml" Target="../ink/ink373.xml"/><Relationship Id="rId285" Type="http://schemas.openxmlformats.org/officeDocument/2006/relationships/image" Target="../media/image397.png"/><Relationship Id="rId17" Type="http://schemas.openxmlformats.org/officeDocument/2006/relationships/customXml" Target="../ink/ink250.xml"/><Relationship Id="rId38" Type="http://schemas.openxmlformats.org/officeDocument/2006/relationships/image" Target="../media/image2730.png"/><Relationship Id="rId59" Type="http://schemas.openxmlformats.org/officeDocument/2006/relationships/customXml" Target="../ink/ink270.xml"/><Relationship Id="rId103" Type="http://schemas.openxmlformats.org/officeDocument/2006/relationships/customXml" Target="../ink/ink292.xml"/><Relationship Id="rId124" Type="http://schemas.openxmlformats.org/officeDocument/2006/relationships/image" Target="../media/image3180.png"/><Relationship Id="rId310" Type="http://schemas.openxmlformats.org/officeDocument/2006/relationships/customXml" Target="../ink/ink396.xml"/><Relationship Id="rId70" Type="http://schemas.openxmlformats.org/officeDocument/2006/relationships/image" Target="../media/image2911.png"/><Relationship Id="rId91" Type="http://schemas.openxmlformats.org/officeDocument/2006/relationships/customXml" Target="../ink/ink286.xml"/><Relationship Id="rId145" Type="http://schemas.openxmlformats.org/officeDocument/2006/relationships/customXml" Target="../ink/ink313.xml"/><Relationship Id="rId166" Type="http://schemas.openxmlformats.org/officeDocument/2006/relationships/image" Target="../media/image3390.png"/><Relationship Id="rId187" Type="http://schemas.openxmlformats.org/officeDocument/2006/relationships/customXml" Target="../ink/ink334.xml"/><Relationship Id="rId331" Type="http://schemas.openxmlformats.org/officeDocument/2006/relationships/image" Target="../media/image2840.png"/><Relationship Id="rId1" Type="http://schemas.openxmlformats.org/officeDocument/2006/relationships/tags" Target="../tags/tag1.xml"/><Relationship Id="rId212" Type="http://schemas.openxmlformats.org/officeDocument/2006/relationships/image" Target="../media/image362.png"/><Relationship Id="rId233" Type="http://schemas.openxmlformats.org/officeDocument/2006/relationships/image" Target="../media/image372.png"/><Relationship Id="rId254" Type="http://schemas.openxmlformats.org/officeDocument/2006/relationships/customXml" Target="../ink/ink368.xml"/><Relationship Id="rId28" Type="http://schemas.openxmlformats.org/officeDocument/2006/relationships/image" Target="../media/image2680.png"/><Relationship Id="rId49" Type="http://schemas.openxmlformats.org/officeDocument/2006/relationships/customXml" Target="../ink/ink266.xml"/><Relationship Id="rId114" Type="http://schemas.openxmlformats.org/officeDocument/2006/relationships/image" Target="../media/image3130.png"/><Relationship Id="rId275" Type="http://schemas.openxmlformats.org/officeDocument/2006/relationships/image" Target="../media/image393.png"/><Relationship Id="rId296" Type="http://schemas.openxmlformats.org/officeDocument/2006/relationships/customXml" Target="../ink/ink389.xml"/><Relationship Id="rId300" Type="http://schemas.openxmlformats.org/officeDocument/2006/relationships/customXml" Target="../ink/ink391.xml"/><Relationship Id="rId60" Type="http://schemas.openxmlformats.org/officeDocument/2006/relationships/image" Target="../media/image2860.png"/><Relationship Id="rId81" Type="http://schemas.openxmlformats.org/officeDocument/2006/relationships/customXml" Target="../ink/ink281.xml"/><Relationship Id="rId135" Type="http://schemas.openxmlformats.org/officeDocument/2006/relationships/customXml" Target="../ink/ink308.xml"/><Relationship Id="rId156" Type="http://schemas.openxmlformats.org/officeDocument/2006/relationships/image" Target="../media/image3340.png"/><Relationship Id="rId177" Type="http://schemas.openxmlformats.org/officeDocument/2006/relationships/customXml" Target="../ink/ink329.xml"/><Relationship Id="rId198" Type="http://schemas.openxmlformats.org/officeDocument/2006/relationships/image" Target="../media/image355.png"/><Relationship Id="rId321" Type="http://schemas.openxmlformats.org/officeDocument/2006/relationships/image" Target="../media/image415.png"/><Relationship Id="rId202" Type="http://schemas.openxmlformats.org/officeDocument/2006/relationships/image" Target="../media/image357.png"/><Relationship Id="rId223" Type="http://schemas.openxmlformats.org/officeDocument/2006/relationships/image" Target="../media/image367.png"/><Relationship Id="rId244" Type="http://schemas.openxmlformats.org/officeDocument/2006/relationships/customXml" Target="../ink/ink363.xml"/><Relationship Id="rId18" Type="http://schemas.openxmlformats.org/officeDocument/2006/relationships/image" Target="../media/image2630.png"/><Relationship Id="rId39" Type="http://schemas.openxmlformats.org/officeDocument/2006/relationships/customXml" Target="../ink/ink261.xml"/><Relationship Id="rId265" Type="http://schemas.openxmlformats.org/officeDocument/2006/relationships/image" Target="../media/image388.png"/><Relationship Id="rId286" Type="http://schemas.openxmlformats.org/officeDocument/2006/relationships/customXml" Target="../ink/ink384.xml"/><Relationship Id="rId50" Type="http://schemas.openxmlformats.org/officeDocument/2006/relationships/image" Target="../media/image2790.png"/><Relationship Id="rId104" Type="http://schemas.openxmlformats.org/officeDocument/2006/relationships/image" Target="../media/image3080.png"/><Relationship Id="rId125" Type="http://schemas.openxmlformats.org/officeDocument/2006/relationships/customXml" Target="../ink/ink303.xml"/><Relationship Id="rId146" Type="http://schemas.openxmlformats.org/officeDocument/2006/relationships/image" Target="../media/image3290.png"/><Relationship Id="rId167" Type="http://schemas.openxmlformats.org/officeDocument/2006/relationships/customXml" Target="../ink/ink324.xml"/><Relationship Id="rId188" Type="http://schemas.openxmlformats.org/officeDocument/2006/relationships/image" Target="../media/image350.png"/><Relationship Id="rId311" Type="http://schemas.openxmlformats.org/officeDocument/2006/relationships/image" Target="../media/image410.png"/><Relationship Id="rId71" Type="http://schemas.openxmlformats.org/officeDocument/2006/relationships/customXml" Target="../ink/ink276.xml"/><Relationship Id="rId92" Type="http://schemas.openxmlformats.org/officeDocument/2006/relationships/image" Target="../media/image3020.png"/><Relationship Id="rId213" Type="http://schemas.openxmlformats.org/officeDocument/2006/relationships/customXml" Target="../ink/ink347.xml"/><Relationship Id="rId234" Type="http://schemas.openxmlformats.org/officeDocument/2006/relationships/customXml" Target="../ink/ink358.xml"/><Relationship Id="rId2" Type="http://schemas.openxmlformats.org/officeDocument/2006/relationships/slideLayout" Target="../slideLayouts/slideLayout7.xml"/><Relationship Id="rId29" Type="http://schemas.openxmlformats.org/officeDocument/2006/relationships/customXml" Target="../ink/ink256.xml"/><Relationship Id="rId255" Type="http://schemas.openxmlformats.org/officeDocument/2006/relationships/image" Target="../media/image383.png"/><Relationship Id="rId276" Type="http://schemas.openxmlformats.org/officeDocument/2006/relationships/customXml" Target="../ink/ink379.xml"/><Relationship Id="rId297" Type="http://schemas.openxmlformats.org/officeDocument/2006/relationships/image" Target="../media/image403.png"/><Relationship Id="rId40" Type="http://schemas.openxmlformats.org/officeDocument/2006/relationships/image" Target="../media/image2740.png"/><Relationship Id="rId115" Type="http://schemas.openxmlformats.org/officeDocument/2006/relationships/customXml" Target="../ink/ink298.xml"/><Relationship Id="rId136" Type="http://schemas.openxmlformats.org/officeDocument/2006/relationships/image" Target="../media/image3240.png"/><Relationship Id="rId157" Type="http://schemas.openxmlformats.org/officeDocument/2006/relationships/customXml" Target="../ink/ink319.xml"/><Relationship Id="rId178" Type="http://schemas.openxmlformats.org/officeDocument/2006/relationships/image" Target="../media/image345.png"/><Relationship Id="rId301" Type="http://schemas.openxmlformats.org/officeDocument/2006/relationships/image" Target="../media/image405.png"/><Relationship Id="rId322" Type="http://schemas.openxmlformats.org/officeDocument/2006/relationships/customXml" Target="../ink/ink402.xml"/><Relationship Id="rId61" Type="http://schemas.openxmlformats.org/officeDocument/2006/relationships/customXml" Target="../ink/ink271.xml"/><Relationship Id="rId82" Type="http://schemas.openxmlformats.org/officeDocument/2006/relationships/image" Target="../media/image2970.png"/><Relationship Id="rId199" Type="http://schemas.openxmlformats.org/officeDocument/2006/relationships/customXml" Target="../ink/ink340.xml"/><Relationship Id="rId203" Type="http://schemas.openxmlformats.org/officeDocument/2006/relationships/customXml" Target="../ink/ink342.xml"/><Relationship Id="rId19" Type="http://schemas.openxmlformats.org/officeDocument/2006/relationships/customXml" Target="../ink/ink251.xml"/><Relationship Id="rId224" Type="http://schemas.openxmlformats.org/officeDocument/2006/relationships/customXml" Target="../ink/ink353.xml"/><Relationship Id="rId245" Type="http://schemas.openxmlformats.org/officeDocument/2006/relationships/image" Target="../media/image378.png"/><Relationship Id="rId266" Type="http://schemas.openxmlformats.org/officeDocument/2006/relationships/customXml" Target="../ink/ink374.xml"/><Relationship Id="rId287" Type="http://schemas.openxmlformats.org/officeDocument/2006/relationships/image" Target="../media/image398.png"/><Relationship Id="rId30" Type="http://schemas.openxmlformats.org/officeDocument/2006/relationships/image" Target="../media/image2690.png"/><Relationship Id="rId105" Type="http://schemas.openxmlformats.org/officeDocument/2006/relationships/customXml" Target="../ink/ink293.xml"/><Relationship Id="rId126" Type="http://schemas.openxmlformats.org/officeDocument/2006/relationships/image" Target="../media/image3190.png"/><Relationship Id="rId147" Type="http://schemas.openxmlformats.org/officeDocument/2006/relationships/customXml" Target="../ink/ink314.xml"/><Relationship Id="rId168" Type="http://schemas.openxmlformats.org/officeDocument/2006/relationships/image" Target="../media/image3400.png"/><Relationship Id="rId312" Type="http://schemas.openxmlformats.org/officeDocument/2006/relationships/customXml" Target="../ink/ink397.xml"/><Relationship Id="rId51" Type="http://schemas.openxmlformats.org/officeDocument/2006/relationships/customXml" Target="../ink/ink267.xml"/><Relationship Id="rId72" Type="http://schemas.openxmlformats.org/officeDocument/2006/relationships/image" Target="../media/image2920.png"/><Relationship Id="rId93" Type="http://schemas.openxmlformats.org/officeDocument/2006/relationships/customXml" Target="../ink/ink287.xml"/><Relationship Id="rId189" Type="http://schemas.openxmlformats.org/officeDocument/2006/relationships/customXml" Target="../ink/ink335.xml"/><Relationship Id="rId3" Type="http://schemas.openxmlformats.org/officeDocument/2006/relationships/customXml" Target="../ink/ink245.xml"/><Relationship Id="rId214" Type="http://schemas.openxmlformats.org/officeDocument/2006/relationships/image" Target="../media/image363.png"/><Relationship Id="rId235" Type="http://schemas.openxmlformats.org/officeDocument/2006/relationships/image" Target="../media/image373.png"/><Relationship Id="rId256" Type="http://schemas.openxmlformats.org/officeDocument/2006/relationships/customXml" Target="../ink/ink369.xml"/><Relationship Id="rId277" Type="http://schemas.openxmlformats.org/officeDocument/2006/relationships/image" Target="../media/image7910.png"/><Relationship Id="rId298" Type="http://schemas.openxmlformats.org/officeDocument/2006/relationships/customXml" Target="../ink/ink390.xml"/><Relationship Id="rId116" Type="http://schemas.openxmlformats.org/officeDocument/2006/relationships/image" Target="../media/image3140.png"/><Relationship Id="rId137" Type="http://schemas.openxmlformats.org/officeDocument/2006/relationships/customXml" Target="../ink/ink309.xml"/><Relationship Id="rId158" Type="http://schemas.openxmlformats.org/officeDocument/2006/relationships/image" Target="../media/image3350.png"/><Relationship Id="rId302" Type="http://schemas.openxmlformats.org/officeDocument/2006/relationships/customXml" Target="../ink/ink392.xml"/><Relationship Id="rId323" Type="http://schemas.openxmlformats.org/officeDocument/2006/relationships/image" Target="../media/image416.png"/><Relationship Id="rId20" Type="http://schemas.openxmlformats.org/officeDocument/2006/relationships/image" Target="../media/image2640.png"/><Relationship Id="rId41" Type="http://schemas.openxmlformats.org/officeDocument/2006/relationships/customXml" Target="../ink/ink262.xml"/><Relationship Id="rId62" Type="http://schemas.openxmlformats.org/officeDocument/2006/relationships/image" Target="../media/image2870.png"/><Relationship Id="rId83" Type="http://schemas.openxmlformats.org/officeDocument/2006/relationships/customXml" Target="../ink/ink282.xml"/><Relationship Id="rId179" Type="http://schemas.openxmlformats.org/officeDocument/2006/relationships/customXml" Target="../ink/ink330.xml"/><Relationship Id="rId190" Type="http://schemas.openxmlformats.org/officeDocument/2006/relationships/image" Target="../media/image351.png"/><Relationship Id="rId204" Type="http://schemas.openxmlformats.org/officeDocument/2006/relationships/image" Target="../media/image358.png"/><Relationship Id="rId225" Type="http://schemas.openxmlformats.org/officeDocument/2006/relationships/image" Target="../media/image368.png"/><Relationship Id="rId246" Type="http://schemas.openxmlformats.org/officeDocument/2006/relationships/customXml" Target="../ink/ink364.xml"/><Relationship Id="rId267" Type="http://schemas.openxmlformats.org/officeDocument/2006/relationships/image" Target="../media/image389.png"/><Relationship Id="rId288" Type="http://schemas.openxmlformats.org/officeDocument/2006/relationships/customXml" Target="../ink/ink385.xml"/><Relationship Id="rId106" Type="http://schemas.openxmlformats.org/officeDocument/2006/relationships/image" Target="../media/image3090.png"/><Relationship Id="rId127" Type="http://schemas.openxmlformats.org/officeDocument/2006/relationships/customXml" Target="../ink/ink304.xml"/><Relationship Id="rId313" Type="http://schemas.openxmlformats.org/officeDocument/2006/relationships/image" Target="../media/image411.png"/><Relationship Id="rId10" Type="http://schemas.openxmlformats.org/officeDocument/2006/relationships/image" Target="../media/image2590.png"/><Relationship Id="rId31" Type="http://schemas.openxmlformats.org/officeDocument/2006/relationships/customXml" Target="../ink/ink257.xml"/><Relationship Id="rId52" Type="http://schemas.openxmlformats.org/officeDocument/2006/relationships/image" Target="../media/image2800.png"/><Relationship Id="rId73" Type="http://schemas.openxmlformats.org/officeDocument/2006/relationships/customXml" Target="../ink/ink277.xml"/><Relationship Id="rId94" Type="http://schemas.openxmlformats.org/officeDocument/2006/relationships/image" Target="../media/image3030.png"/><Relationship Id="rId148" Type="http://schemas.openxmlformats.org/officeDocument/2006/relationships/image" Target="../media/image3300.png"/><Relationship Id="rId169" Type="http://schemas.openxmlformats.org/officeDocument/2006/relationships/customXml" Target="../ink/ink325.xml"/><Relationship Id="rId180" Type="http://schemas.openxmlformats.org/officeDocument/2006/relationships/image" Target="../media/image346.png"/><Relationship Id="rId215" Type="http://schemas.openxmlformats.org/officeDocument/2006/relationships/customXml" Target="../ink/ink348.xml"/><Relationship Id="rId236" Type="http://schemas.openxmlformats.org/officeDocument/2006/relationships/customXml" Target="../ink/ink359.xml"/><Relationship Id="rId257" Type="http://schemas.openxmlformats.org/officeDocument/2006/relationships/image" Target="../media/image384.png"/><Relationship Id="rId278" Type="http://schemas.openxmlformats.org/officeDocument/2006/relationships/customXml" Target="../ink/ink380.xml"/><Relationship Id="rId303" Type="http://schemas.openxmlformats.org/officeDocument/2006/relationships/image" Target="../media/image406.png"/><Relationship Id="rId42" Type="http://schemas.openxmlformats.org/officeDocument/2006/relationships/image" Target="../media/image2750.png"/><Relationship Id="rId84" Type="http://schemas.openxmlformats.org/officeDocument/2006/relationships/image" Target="../media/image2980.png"/><Relationship Id="rId138" Type="http://schemas.openxmlformats.org/officeDocument/2006/relationships/image" Target="../media/image3250.png"/><Relationship Id="rId191" Type="http://schemas.openxmlformats.org/officeDocument/2006/relationships/customXml" Target="../ink/ink336.xml"/><Relationship Id="rId205" Type="http://schemas.openxmlformats.org/officeDocument/2006/relationships/customXml" Target="../ink/ink343.xml"/><Relationship Id="rId247" Type="http://schemas.openxmlformats.org/officeDocument/2006/relationships/image" Target="../media/image379.png"/><Relationship Id="rId107" Type="http://schemas.openxmlformats.org/officeDocument/2006/relationships/customXml" Target="../ink/ink294.xml"/><Relationship Id="rId289" Type="http://schemas.openxmlformats.org/officeDocument/2006/relationships/image" Target="../media/image399.png"/><Relationship Id="rId11" Type="http://schemas.openxmlformats.org/officeDocument/2006/relationships/customXml" Target="../ink/ink247.xml"/><Relationship Id="rId53" Type="http://schemas.openxmlformats.org/officeDocument/2006/relationships/customXml" Target="../ink/ink268.xml"/><Relationship Id="rId149" Type="http://schemas.openxmlformats.org/officeDocument/2006/relationships/customXml" Target="../ink/ink315.xml"/><Relationship Id="rId314" Type="http://schemas.openxmlformats.org/officeDocument/2006/relationships/customXml" Target="../ink/ink398.xml"/><Relationship Id="rId95" Type="http://schemas.openxmlformats.org/officeDocument/2006/relationships/customXml" Target="../ink/ink288.xml"/><Relationship Id="rId160" Type="http://schemas.openxmlformats.org/officeDocument/2006/relationships/image" Target="../media/image3360.png"/><Relationship Id="rId216" Type="http://schemas.openxmlformats.org/officeDocument/2006/relationships/image" Target="../media/image364.png"/><Relationship Id="rId258" Type="http://schemas.openxmlformats.org/officeDocument/2006/relationships/customXml" Target="../ink/ink370.xml"/><Relationship Id="rId22" Type="http://schemas.openxmlformats.org/officeDocument/2006/relationships/image" Target="../media/image2650.png"/><Relationship Id="rId64" Type="http://schemas.openxmlformats.org/officeDocument/2006/relationships/image" Target="../media/image2880.png"/><Relationship Id="rId118" Type="http://schemas.openxmlformats.org/officeDocument/2006/relationships/image" Target="../media/image3150.png"/><Relationship Id="rId325" Type="http://schemas.openxmlformats.org/officeDocument/2006/relationships/image" Target="../media/image417.png"/><Relationship Id="rId171" Type="http://schemas.openxmlformats.org/officeDocument/2006/relationships/customXml" Target="../ink/ink326.xml"/><Relationship Id="rId227" Type="http://schemas.openxmlformats.org/officeDocument/2006/relationships/image" Target="../media/image369.png"/><Relationship Id="rId269" Type="http://schemas.openxmlformats.org/officeDocument/2006/relationships/image" Target="../media/image390.png"/><Relationship Id="rId33" Type="http://schemas.openxmlformats.org/officeDocument/2006/relationships/customXml" Target="../ink/ink258.xml"/><Relationship Id="rId129" Type="http://schemas.openxmlformats.org/officeDocument/2006/relationships/customXml" Target="../ink/ink305.xml"/><Relationship Id="rId280" Type="http://schemas.openxmlformats.org/officeDocument/2006/relationships/customXml" Target="../ink/ink381.xml"/><Relationship Id="rId75" Type="http://schemas.openxmlformats.org/officeDocument/2006/relationships/customXml" Target="../ink/ink278.xml"/><Relationship Id="rId140" Type="http://schemas.openxmlformats.org/officeDocument/2006/relationships/image" Target="../media/image3260.png"/><Relationship Id="rId182" Type="http://schemas.openxmlformats.org/officeDocument/2006/relationships/image" Target="../media/image347.png"/><Relationship Id="rId238" Type="http://schemas.openxmlformats.org/officeDocument/2006/relationships/customXml" Target="../ink/ink360.xml"/><Relationship Id="rId291" Type="http://schemas.openxmlformats.org/officeDocument/2006/relationships/image" Target="../media/image400.png"/><Relationship Id="rId305" Type="http://schemas.openxmlformats.org/officeDocument/2006/relationships/image" Target="../media/image407.png"/><Relationship Id="rId44" Type="http://schemas.openxmlformats.org/officeDocument/2006/relationships/image" Target="../media/image2760.png"/><Relationship Id="rId86" Type="http://schemas.openxmlformats.org/officeDocument/2006/relationships/image" Target="../media/image2990.png"/><Relationship Id="rId151" Type="http://schemas.openxmlformats.org/officeDocument/2006/relationships/customXml" Target="../ink/ink316.xml"/><Relationship Id="rId193" Type="http://schemas.openxmlformats.org/officeDocument/2006/relationships/customXml" Target="../ink/ink337.xml"/><Relationship Id="rId207" Type="http://schemas.openxmlformats.org/officeDocument/2006/relationships/customXml" Target="../ink/ink344.xml"/><Relationship Id="rId249" Type="http://schemas.openxmlformats.org/officeDocument/2006/relationships/image" Target="../media/image380.png"/><Relationship Id="rId13" Type="http://schemas.openxmlformats.org/officeDocument/2006/relationships/customXml" Target="../ink/ink248.xml"/><Relationship Id="rId109" Type="http://schemas.openxmlformats.org/officeDocument/2006/relationships/customXml" Target="../ink/ink295.xml"/><Relationship Id="rId260" Type="http://schemas.openxmlformats.org/officeDocument/2006/relationships/customXml" Target="../ink/ink371.xml"/><Relationship Id="rId316" Type="http://schemas.openxmlformats.org/officeDocument/2006/relationships/customXml" Target="../ink/ink399.xml"/><Relationship Id="rId55" Type="http://schemas.openxmlformats.org/officeDocument/2006/relationships/customXml" Target="../ink/ink269.xml"/><Relationship Id="rId97" Type="http://schemas.openxmlformats.org/officeDocument/2006/relationships/customXml" Target="../ink/ink289.xml"/><Relationship Id="rId120" Type="http://schemas.openxmlformats.org/officeDocument/2006/relationships/image" Target="../media/image316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17.xml"/><Relationship Id="rId21" Type="http://schemas.openxmlformats.org/officeDocument/2006/relationships/image" Target="../media/image425.png"/><Relationship Id="rId42" Type="http://schemas.openxmlformats.org/officeDocument/2006/relationships/customXml" Target="../ink/ink425.xml"/><Relationship Id="rId47" Type="http://schemas.openxmlformats.org/officeDocument/2006/relationships/image" Target="../media/image437.png"/><Relationship Id="rId63" Type="http://schemas.openxmlformats.org/officeDocument/2006/relationships/image" Target="../media/image445.png"/><Relationship Id="rId68" Type="http://schemas.openxmlformats.org/officeDocument/2006/relationships/customXml" Target="../ink/ink438.xml"/><Relationship Id="rId84" Type="http://schemas.openxmlformats.org/officeDocument/2006/relationships/customXml" Target="../ink/ink446.xml"/><Relationship Id="rId89" Type="http://schemas.openxmlformats.org/officeDocument/2006/relationships/customXml" Target="../ink/ink449.xml"/><Relationship Id="rId16" Type="http://schemas.openxmlformats.org/officeDocument/2006/relationships/customXml" Target="../ink/ink412.xml"/><Relationship Id="rId11" Type="http://schemas.openxmlformats.org/officeDocument/2006/relationships/image" Target="../media/image420.png"/><Relationship Id="rId32" Type="http://schemas.openxmlformats.org/officeDocument/2006/relationships/customXml" Target="../ink/ink420.xml"/><Relationship Id="rId37" Type="http://schemas.openxmlformats.org/officeDocument/2006/relationships/image" Target="../media/image432.png"/><Relationship Id="rId53" Type="http://schemas.openxmlformats.org/officeDocument/2006/relationships/image" Target="../media/image440.png"/><Relationship Id="rId58" Type="http://schemas.openxmlformats.org/officeDocument/2006/relationships/customXml" Target="../ink/ink433.xml"/><Relationship Id="rId74" Type="http://schemas.openxmlformats.org/officeDocument/2006/relationships/customXml" Target="../ink/ink441.xml"/><Relationship Id="rId79" Type="http://schemas.openxmlformats.org/officeDocument/2006/relationships/image" Target="../media/image453.png"/><Relationship Id="rId102" Type="http://schemas.openxmlformats.org/officeDocument/2006/relationships/customXml" Target="../ink/ink456.xml"/><Relationship Id="rId90" Type="http://schemas.openxmlformats.org/officeDocument/2006/relationships/customXml" Target="../ink/ink450.xml"/><Relationship Id="rId95" Type="http://schemas.openxmlformats.org/officeDocument/2006/relationships/image" Target="../media/image459.png"/><Relationship Id="rId22" Type="http://schemas.openxmlformats.org/officeDocument/2006/relationships/customXml" Target="../ink/ink415.xml"/><Relationship Id="rId27" Type="http://schemas.openxmlformats.org/officeDocument/2006/relationships/image" Target="../media/image428.png"/><Relationship Id="rId43" Type="http://schemas.openxmlformats.org/officeDocument/2006/relationships/image" Target="../media/image435.png"/><Relationship Id="rId48" Type="http://schemas.openxmlformats.org/officeDocument/2006/relationships/customXml" Target="../ink/ink428.xml"/><Relationship Id="rId64" Type="http://schemas.openxmlformats.org/officeDocument/2006/relationships/customXml" Target="../ink/ink436.xml"/><Relationship Id="rId69" Type="http://schemas.openxmlformats.org/officeDocument/2006/relationships/image" Target="../media/image448.png"/><Relationship Id="rId80" Type="http://schemas.openxmlformats.org/officeDocument/2006/relationships/customXml" Target="../ink/ink444.xml"/><Relationship Id="rId85" Type="http://schemas.openxmlformats.org/officeDocument/2006/relationships/customXml" Target="../ink/ink447.xml"/><Relationship Id="rId12" Type="http://schemas.openxmlformats.org/officeDocument/2006/relationships/customXml" Target="../ink/ink410.xml"/><Relationship Id="rId17" Type="http://schemas.openxmlformats.org/officeDocument/2006/relationships/image" Target="../media/image423.png"/><Relationship Id="rId25" Type="http://schemas.openxmlformats.org/officeDocument/2006/relationships/image" Target="../media/image427.png"/><Relationship Id="rId33" Type="http://schemas.openxmlformats.org/officeDocument/2006/relationships/image" Target="../media/image430.png"/><Relationship Id="rId38" Type="http://schemas.openxmlformats.org/officeDocument/2006/relationships/customXml" Target="../ink/ink423.xml"/><Relationship Id="rId46" Type="http://schemas.openxmlformats.org/officeDocument/2006/relationships/customXml" Target="../ink/ink427.xml"/><Relationship Id="rId59" Type="http://schemas.openxmlformats.org/officeDocument/2006/relationships/image" Target="../media/image443.png"/><Relationship Id="rId67" Type="http://schemas.openxmlformats.org/officeDocument/2006/relationships/image" Target="../media/image447.png"/><Relationship Id="rId103" Type="http://schemas.openxmlformats.org/officeDocument/2006/relationships/image" Target="../media/image2760.png"/><Relationship Id="rId20" Type="http://schemas.openxmlformats.org/officeDocument/2006/relationships/customXml" Target="../ink/ink414.xml"/><Relationship Id="rId41" Type="http://schemas.openxmlformats.org/officeDocument/2006/relationships/image" Target="../media/image434.png"/><Relationship Id="rId54" Type="http://schemas.openxmlformats.org/officeDocument/2006/relationships/customXml" Target="../ink/ink431.xml"/><Relationship Id="rId62" Type="http://schemas.openxmlformats.org/officeDocument/2006/relationships/customXml" Target="../ink/ink435.xml"/><Relationship Id="rId70" Type="http://schemas.openxmlformats.org/officeDocument/2006/relationships/customXml" Target="../ink/ink439.xml"/><Relationship Id="rId75" Type="http://schemas.openxmlformats.org/officeDocument/2006/relationships/image" Target="../media/image451.png"/><Relationship Id="rId83" Type="http://schemas.openxmlformats.org/officeDocument/2006/relationships/image" Target="../media/image455.png"/><Relationship Id="rId88" Type="http://schemas.openxmlformats.org/officeDocument/2006/relationships/image" Target="../media/image456.png"/><Relationship Id="rId91" Type="http://schemas.openxmlformats.org/officeDocument/2006/relationships/image" Target="../media/image457.png"/><Relationship Id="rId96" Type="http://schemas.openxmlformats.org/officeDocument/2006/relationships/customXml" Target="../ink/ink453.xml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422.png"/><Relationship Id="rId23" Type="http://schemas.openxmlformats.org/officeDocument/2006/relationships/image" Target="../media/image426.png"/><Relationship Id="rId28" Type="http://schemas.openxmlformats.org/officeDocument/2006/relationships/customXml" Target="../ink/ink418.xml"/><Relationship Id="rId36" Type="http://schemas.openxmlformats.org/officeDocument/2006/relationships/customXml" Target="../ink/ink422.xml"/><Relationship Id="rId49" Type="http://schemas.openxmlformats.org/officeDocument/2006/relationships/image" Target="../media/image438.png"/><Relationship Id="rId57" Type="http://schemas.openxmlformats.org/officeDocument/2006/relationships/image" Target="../media/image442.png"/><Relationship Id="rId10" Type="http://schemas.openxmlformats.org/officeDocument/2006/relationships/customXml" Target="../ink/ink409.xml"/><Relationship Id="rId31" Type="http://schemas.openxmlformats.org/officeDocument/2006/relationships/image" Target="../media/image2590.png"/><Relationship Id="rId44" Type="http://schemas.openxmlformats.org/officeDocument/2006/relationships/customXml" Target="../ink/ink426.xml"/><Relationship Id="rId52" Type="http://schemas.openxmlformats.org/officeDocument/2006/relationships/customXml" Target="../ink/ink430.xml"/><Relationship Id="rId60" Type="http://schemas.openxmlformats.org/officeDocument/2006/relationships/customXml" Target="../ink/ink434.xml"/><Relationship Id="rId65" Type="http://schemas.openxmlformats.org/officeDocument/2006/relationships/image" Target="../media/image446.png"/><Relationship Id="rId73" Type="http://schemas.openxmlformats.org/officeDocument/2006/relationships/image" Target="../media/image450.png"/><Relationship Id="rId78" Type="http://schemas.openxmlformats.org/officeDocument/2006/relationships/customXml" Target="../ink/ink443.xml"/><Relationship Id="rId81" Type="http://schemas.openxmlformats.org/officeDocument/2006/relationships/image" Target="../media/image454.png"/><Relationship Id="rId86" Type="http://schemas.openxmlformats.org/officeDocument/2006/relationships/image" Target="../media/image2110.png"/><Relationship Id="rId94" Type="http://schemas.openxmlformats.org/officeDocument/2006/relationships/customXml" Target="../ink/ink452.xml"/><Relationship Id="rId99" Type="http://schemas.openxmlformats.org/officeDocument/2006/relationships/image" Target="../media/image461.png"/><Relationship Id="rId101" Type="http://schemas.openxmlformats.org/officeDocument/2006/relationships/image" Target="../media/image462.png"/><Relationship Id="rId9" Type="http://schemas.openxmlformats.org/officeDocument/2006/relationships/image" Target="../media/image419.png"/><Relationship Id="rId13" Type="http://schemas.openxmlformats.org/officeDocument/2006/relationships/image" Target="../media/image421.png"/><Relationship Id="rId18" Type="http://schemas.openxmlformats.org/officeDocument/2006/relationships/customXml" Target="../ink/ink413.xml"/><Relationship Id="rId39" Type="http://schemas.openxmlformats.org/officeDocument/2006/relationships/image" Target="../media/image433.png"/><Relationship Id="rId34" Type="http://schemas.openxmlformats.org/officeDocument/2006/relationships/customXml" Target="../ink/ink421.xml"/><Relationship Id="rId50" Type="http://schemas.openxmlformats.org/officeDocument/2006/relationships/customXml" Target="../ink/ink429.xml"/><Relationship Id="rId55" Type="http://schemas.openxmlformats.org/officeDocument/2006/relationships/image" Target="../media/image441.png"/><Relationship Id="rId76" Type="http://schemas.openxmlformats.org/officeDocument/2006/relationships/customXml" Target="../ink/ink442.xml"/><Relationship Id="rId97" Type="http://schemas.openxmlformats.org/officeDocument/2006/relationships/image" Target="../media/image460.png"/><Relationship Id="rId104" Type="http://schemas.openxmlformats.org/officeDocument/2006/relationships/customXml" Target="../ink/ink457.xml"/><Relationship Id="rId7" Type="http://schemas.openxmlformats.org/officeDocument/2006/relationships/image" Target="../media/image4180.png"/><Relationship Id="rId71" Type="http://schemas.openxmlformats.org/officeDocument/2006/relationships/image" Target="../media/image449.png"/><Relationship Id="rId92" Type="http://schemas.openxmlformats.org/officeDocument/2006/relationships/customXml" Target="../ink/ink451.xml"/><Relationship Id="rId2" Type="http://schemas.openxmlformats.org/officeDocument/2006/relationships/customXml" Target="../ink/ink407.xml"/><Relationship Id="rId29" Type="http://schemas.openxmlformats.org/officeDocument/2006/relationships/image" Target="../media/image429.png"/><Relationship Id="rId24" Type="http://schemas.openxmlformats.org/officeDocument/2006/relationships/customXml" Target="../ink/ink416.xml"/><Relationship Id="rId40" Type="http://schemas.openxmlformats.org/officeDocument/2006/relationships/customXml" Target="../ink/ink424.xml"/><Relationship Id="rId45" Type="http://schemas.openxmlformats.org/officeDocument/2006/relationships/image" Target="../media/image436.png"/><Relationship Id="rId66" Type="http://schemas.openxmlformats.org/officeDocument/2006/relationships/customXml" Target="../ink/ink437.xml"/><Relationship Id="rId87" Type="http://schemas.openxmlformats.org/officeDocument/2006/relationships/customXml" Target="../ink/ink448.xml"/><Relationship Id="rId61" Type="http://schemas.openxmlformats.org/officeDocument/2006/relationships/image" Target="../media/image444.png"/><Relationship Id="rId82" Type="http://schemas.openxmlformats.org/officeDocument/2006/relationships/customXml" Target="../ink/ink445.xml"/><Relationship Id="rId19" Type="http://schemas.openxmlformats.org/officeDocument/2006/relationships/image" Target="../media/image424.png"/><Relationship Id="rId14" Type="http://schemas.openxmlformats.org/officeDocument/2006/relationships/customXml" Target="../ink/ink411.xml"/><Relationship Id="rId30" Type="http://schemas.openxmlformats.org/officeDocument/2006/relationships/customXml" Target="../ink/ink419.xml"/><Relationship Id="rId35" Type="http://schemas.openxmlformats.org/officeDocument/2006/relationships/image" Target="../media/image431.png"/><Relationship Id="rId56" Type="http://schemas.openxmlformats.org/officeDocument/2006/relationships/customXml" Target="../ink/ink432.xml"/><Relationship Id="rId77" Type="http://schemas.openxmlformats.org/officeDocument/2006/relationships/image" Target="../media/image452.png"/><Relationship Id="rId100" Type="http://schemas.openxmlformats.org/officeDocument/2006/relationships/customXml" Target="../ink/ink455.xml"/><Relationship Id="rId105" Type="http://schemas.openxmlformats.org/officeDocument/2006/relationships/image" Target="../media/image463.png"/><Relationship Id="rId8" Type="http://schemas.openxmlformats.org/officeDocument/2006/relationships/customXml" Target="../ink/ink408.xml"/><Relationship Id="rId51" Type="http://schemas.openxmlformats.org/officeDocument/2006/relationships/image" Target="../media/image439.png"/><Relationship Id="rId72" Type="http://schemas.openxmlformats.org/officeDocument/2006/relationships/customXml" Target="../ink/ink440.xml"/><Relationship Id="rId93" Type="http://schemas.openxmlformats.org/officeDocument/2006/relationships/image" Target="../media/image458.png"/><Relationship Id="rId98" Type="http://schemas.openxmlformats.org/officeDocument/2006/relationships/customXml" Target="../ink/ink454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14.xml"/><Relationship Id="rId21" Type="http://schemas.openxmlformats.org/officeDocument/2006/relationships/image" Target="../media/image470.png"/><Relationship Id="rId42" Type="http://schemas.openxmlformats.org/officeDocument/2006/relationships/customXml" Target="../ink/ink476.xml"/><Relationship Id="rId63" Type="http://schemas.openxmlformats.org/officeDocument/2006/relationships/image" Target="../media/image490.png"/><Relationship Id="rId84" Type="http://schemas.openxmlformats.org/officeDocument/2006/relationships/customXml" Target="../ink/ink497.xml"/><Relationship Id="rId138" Type="http://schemas.openxmlformats.org/officeDocument/2006/relationships/image" Target="../media/image526.png"/><Relationship Id="rId159" Type="http://schemas.openxmlformats.org/officeDocument/2006/relationships/customXml" Target="../ink/ink535.xml"/><Relationship Id="rId107" Type="http://schemas.openxmlformats.org/officeDocument/2006/relationships/customXml" Target="../ink/ink509.xml"/><Relationship Id="rId11" Type="http://schemas.openxmlformats.org/officeDocument/2006/relationships/image" Target="../media/image466.png"/><Relationship Id="rId32" Type="http://schemas.openxmlformats.org/officeDocument/2006/relationships/customXml" Target="../ink/ink471.xml"/><Relationship Id="rId53" Type="http://schemas.openxmlformats.org/officeDocument/2006/relationships/image" Target="../media/image485.png"/><Relationship Id="rId74" Type="http://schemas.openxmlformats.org/officeDocument/2006/relationships/customXml" Target="../ink/ink492.xml"/><Relationship Id="rId128" Type="http://schemas.openxmlformats.org/officeDocument/2006/relationships/image" Target="../media/image521.png"/><Relationship Id="rId149" Type="http://schemas.openxmlformats.org/officeDocument/2006/relationships/customXml" Target="../ink/ink530.xml"/><Relationship Id="rId95" Type="http://schemas.openxmlformats.org/officeDocument/2006/relationships/image" Target="../media/image506.png"/><Relationship Id="rId160" Type="http://schemas.openxmlformats.org/officeDocument/2006/relationships/image" Target="../media/image537.png"/><Relationship Id="rId22" Type="http://schemas.openxmlformats.org/officeDocument/2006/relationships/customXml" Target="../ink/ink466.xml"/><Relationship Id="rId43" Type="http://schemas.openxmlformats.org/officeDocument/2006/relationships/image" Target="../media/image2340.png"/><Relationship Id="rId64" Type="http://schemas.openxmlformats.org/officeDocument/2006/relationships/customXml" Target="../ink/ink487.xml"/><Relationship Id="rId118" Type="http://schemas.openxmlformats.org/officeDocument/2006/relationships/image" Target="../media/image516.png"/><Relationship Id="rId139" Type="http://schemas.openxmlformats.org/officeDocument/2006/relationships/customXml" Target="../ink/ink525.xml"/><Relationship Id="rId85" Type="http://schemas.openxmlformats.org/officeDocument/2006/relationships/image" Target="../media/image501.png"/><Relationship Id="rId150" Type="http://schemas.openxmlformats.org/officeDocument/2006/relationships/image" Target="../media/image532.png"/><Relationship Id="rId12" Type="http://schemas.openxmlformats.org/officeDocument/2006/relationships/customXml" Target="../ink/ink461.xml"/><Relationship Id="rId17" Type="http://schemas.openxmlformats.org/officeDocument/2006/relationships/image" Target="../media/image469.png"/><Relationship Id="rId33" Type="http://schemas.openxmlformats.org/officeDocument/2006/relationships/image" Target="../media/image476.png"/><Relationship Id="rId38" Type="http://schemas.openxmlformats.org/officeDocument/2006/relationships/customXml" Target="../ink/ink474.xml"/><Relationship Id="rId59" Type="http://schemas.openxmlformats.org/officeDocument/2006/relationships/image" Target="../media/image488.png"/><Relationship Id="rId103" Type="http://schemas.openxmlformats.org/officeDocument/2006/relationships/customXml" Target="../ink/ink507.xml"/><Relationship Id="rId108" Type="http://schemas.openxmlformats.org/officeDocument/2006/relationships/image" Target="../media/image511.png"/><Relationship Id="rId124" Type="http://schemas.openxmlformats.org/officeDocument/2006/relationships/image" Target="../media/image519.png"/><Relationship Id="rId129" Type="http://schemas.openxmlformats.org/officeDocument/2006/relationships/customXml" Target="../ink/ink520.xml"/><Relationship Id="rId54" Type="http://schemas.openxmlformats.org/officeDocument/2006/relationships/customXml" Target="../ink/ink482.xml"/><Relationship Id="rId70" Type="http://schemas.openxmlformats.org/officeDocument/2006/relationships/customXml" Target="../ink/ink490.xml"/><Relationship Id="rId75" Type="http://schemas.openxmlformats.org/officeDocument/2006/relationships/image" Target="../media/image496.png"/><Relationship Id="rId91" Type="http://schemas.openxmlformats.org/officeDocument/2006/relationships/image" Target="../media/image504.png"/><Relationship Id="rId96" Type="http://schemas.openxmlformats.org/officeDocument/2006/relationships/customXml" Target="../ink/ink503.xml"/><Relationship Id="rId140" Type="http://schemas.openxmlformats.org/officeDocument/2006/relationships/image" Target="../media/image527.png"/><Relationship Id="rId145" Type="http://schemas.openxmlformats.org/officeDocument/2006/relationships/customXml" Target="../ink/ink528.xml"/><Relationship Id="rId161" Type="http://schemas.openxmlformats.org/officeDocument/2006/relationships/customXml" Target="../ink/ink536.xml"/><Relationship Id="rId166" Type="http://schemas.openxmlformats.org/officeDocument/2006/relationships/image" Target="../media/image540.png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471.png"/><Relationship Id="rId28" Type="http://schemas.openxmlformats.org/officeDocument/2006/relationships/customXml" Target="../ink/ink469.xml"/><Relationship Id="rId49" Type="http://schemas.openxmlformats.org/officeDocument/2006/relationships/image" Target="../media/image483.png"/><Relationship Id="rId114" Type="http://schemas.openxmlformats.org/officeDocument/2006/relationships/image" Target="../media/image514.png"/><Relationship Id="rId119" Type="http://schemas.openxmlformats.org/officeDocument/2006/relationships/customXml" Target="../ink/ink515.xml"/><Relationship Id="rId44" Type="http://schemas.openxmlformats.org/officeDocument/2006/relationships/customXml" Target="../ink/ink477.xml"/><Relationship Id="rId60" Type="http://schemas.openxmlformats.org/officeDocument/2006/relationships/customXml" Target="../ink/ink485.xml"/><Relationship Id="rId65" Type="http://schemas.openxmlformats.org/officeDocument/2006/relationships/image" Target="../media/image491.png"/><Relationship Id="rId81" Type="http://schemas.openxmlformats.org/officeDocument/2006/relationships/image" Target="../media/image499.png"/><Relationship Id="rId86" Type="http://schemas.openxmlformats.org/officeDocument/2006/relationships/customXml" Target="../ink/ink498.xml"/><Relationship Id="rId130" Type="http://schemas.openxmlformats.org/officeDocument/2006/relationships/image" Target="../media/image522.png"/><Relationship Id="rId135" Type="http://schemas.openxmlformats.org/officeDocument/2006/relationships/customXml" Target="../ink/ink523.xml"/><Relationship Id="rId151" Type="http://schemas.openxmlformats.org/officeDocument/2006/relationships/customXml" Target="../ink/ink531.xml"/><Relationship Id="rId156" Type="http://schemas.openxmlformats.org/officeDocument/2006/relationships/image" Target="../media/image535.png"/><Relationship Id="rId13" Type="http://schemas.openxmlformats.org/officeDocument/2006/relationships/image" Target="../media/image467.png"/><Relationship Id="rId18" Type="http://schemas.openxmlformats.org/officeDocument/2006/relationships/customXml" Target="../ink/ink464.xml"/><Relationship Id="rId39" Type="http://schemas.openxmlformats.org/officeDocument/2006/relationships/image" Target="../media/image479.png"/><Relationship Id="rId109" Type="http://schemas.openxmlformats.org/officeDocument/2006/relationships/customXml" Target="../ink/ink510.xml"/><Relationship Id="rId34" Type="http://schemas.openxmlformats.org/officeDocument/2006/relationships/customXml" Target="../ink/ink472.xml"/><Relationship Id="rId50" Type="http://schemas.openxmlformats.org/officeDocument/2006/relationships/customXml" Target="../ink/ink480.xml"/><Relationship Id="rId55" Type="http://schemas.openxmlformats.org/officeDocument/2006/relationships/image" Target="../media/image486.png"/><Relationship Id="rId76" Type="http://schemas.openxmlformats.org/officeDocument/2006/relationships/customXml" Target="../ink/ink493.xml"/><Relationship Id="rId97" Type="http://schemas.openxmlformats.org/officeDocument/2006/relationships/image" Target="../media/image507.png"/><Relationship Id="rId104" Type="http://schemas.openxmlformats.org/officeDocument/2006/relationships/image" Target="../media/image509.png"/><Relationship Id="rId120" Type="http://schemas.openxmlformats.org/officeDocument/2006/relationships/image" Target="../media/image517.png"/><Relationship Id="rId125" Type="http://schemas.openxmlformats.org/officeDocument/2006/relationships/customXml" Target="../ink/ink518.xml"/><Relationship Id="rId141" Type="http://schemas.openxmlformats.org/officeDocument/2006/relationships/customXml" Target="../ink/ink526.xml"/><Relationship Id="rId146" Type="http://schemas.openxmlformats.org/officeDocument/2006/relationships/image" Target="../media/image530.png"/><Relationship Id="rId7" Type="http://schemas.openxmlformats.org/officeDocument/2006/relationships/image" Target="../media/image4640.png"/><Relationship Id="rId71" Type="http://schemas.openxmlformats.org/officeDocument/2006/relationships/image" Target="../media/image494.png"/><Relationship Id="rId92" Type="http://schemas.openxmlformats.org/officeDocument/2006/relationships/customXml" Target="../ink/ink501.xml"/><Relationship Id="rId162" Type="http://schemas.openxmlformats.org/officeDocument/2006/relationships/image" Target="../media/image538.png"/><Relationship Id="rId2" Type="http://schemas.openxmlformats.org/officeDocument/2006/relationships/customXml" Target="../ink/ink458.xml"/><Relationship Id="rId29" Type="http://schemas.openxmlformats.org/officeDocument/2006/relationships/image" Target="../media/image474.png"/><Relationship Id="rId24" Type="http://schemas.openxmlformats.org/officeDocument/2006/relationships/customXml" Target="../ink/ink467.xml"/><Relationship Id="rId40" Type="http://schemas.openxmlformats.org/officeDocument/2006/relationships/customXml" Target="../ink/ink475.xml"/><Relationship Id="rId45" Type="http://schemas.openxmlformats.org/officeDocument/2006/relationships/image" Target="../media/image481.png"/><Relationship Id="rId66" Type="http://schemas.openxmlformats.org/officeDocument/2006/relationships/customXml" Target="../ink/ink488.xml"/><Relationship Id="rId87" Type="http://schemas.openxmlformats.org/officeDocument/2006/relationships/image" Target="../media/image502.png"/><Relationship Id="rId110" Type="http://schemas.openxmlformats.org/officeDocument/2006/relationships/image" Target="../media/image512.png"/><Relationship Id="rId115" Type="http://schemas.openxmlformats.org/officeDocument/2006/relationships/customXml" Target="../ink/ink513.xml"/><Relationship Id="rId131" Type="http://schemas.openxmlformats.org/officeDocument/2006/relationships/customXml" Target="../ink/ink521.xml"/><Relationship Id="rId136" Type="http://schemas.openxmlformats.org/officeDocument/2006/relationships/image" Target="../media/image525.png"/><Relationship Id="rId157" Type="http://schemas.openxmlformats.org/officeDocument/2006/relationships/customXml" Target="../ink/ink534.xml"/><Relationship Id="rId61" Type="http://schemas.openxmlformats.org/officeDocument/2006/relationships/image" Target="../media/image489.png"/><Relationship Id="rId82" Type="http://schemas.openxmlformats.org/officeDocument/2006/relationships/customXml" Target="../ink/ink496.xml"/><Relationship Id="rId152" Type="http://schemas.openxmlformats.org/officeDocument/2006/relationships/image" Target="../media/image533.png"/><Relationship Id="rId19" Type="http://schemas.openxmlformats.org/officeDocument/2006/relationships/image" Target="../media/image1190.png"/><Relationship Id="rId14" Type="http://schemas.openxmlformats.org/officeDocument/2006/relationships/customXml" Target="../ink/ink462.xml"/><Relationship Id="rId30" Type="http://schemas.openxmlformats.org/officeDocument/2006/relationships/customXml" Target="../ink/ink470.xml"/><Relationship Id="rId35" Type="http://schemas.openxmlformats.org/officeDocument/2006/relationships/image" Target="../media/image477.png"/><Relationship Id="rId56" Type="http://schemas.openxmlformats.org/officeDocument/2006/relationships/customXml" Target="../ink/ink483.xml"/><Relationship Id="rId77" Type="http://schemas.openxmlformats.org/officeDocument/2006/relationships/image" Target="../media/image497.png"/><Relationship Id="rId100" Type="http://schemas.openxmlformats.org/officeDocument/2006/relationships/image" Target="../media/image5110.png"/><Relationship Id="rId105" Type="http://schemas.openxmlformats.org/officeDocument/2006/relationships/customXml" Target="../ink/ink508.xml"/><Relationship Id="rId126" Type="http://schemas.openxmlformats.org/officeDocument/2006/relationships/image" Target="../media/image520.png"/><Relationship Id="rId147" Type="http://schemas.openxmlformats.org/officeDocument/2006/relationships/customXml" Target="../ink/ink529.xml"/><Relationship Id="rId8" Type="http://schemas.openxmlformats.org/officeDocument/2006/relationships/customXml" Target="../ink/ink459.xml"/><Relationship Id="rId51" Type="http://schemas.openxmlformats.org/officeDocument/2006/relationships/image" Target="../media/image484.png"/><Relationship Id="rId72" Type="http://schemas.openxmlformats.org/officeDocument/2006/relationships/customXml" Target="../ink/ink491.xml"/><Relationship Id="rId93" Type="http://schemas.openxmlformats.org/officeDocument/2006/relationships/image" Target="../media/image505.png"/><Relationship Id="rId98" Type="http://schemas.openxmlformats.org/officeDocument/2006/relationships/customXml" Target="../ink/ink504.xml"/><Relationship Id="rId121" Type="http://schemas.openxmlformats.org/officeDocument/2006/relationships/customXml" Target="../ink/ink516.xml"/><Relationship Id="rId142" Type="http://schemas.openxmlformats.org/officeDocument/2006/relationships/image" Target="../media/image528.png"/><Relationship Id="rId163" Type="http://schemas.openxmlformats.org/officeDocument/2006/relationships/customXml" Target="../ink/ink537.xml"/><Relationship Id="rId25" Type="http://schemas.openxmlformats.org/officeDocument/2006/relationships/image" Target="../media/image472.png"/><Relationship Id="rId46" Type="http://schemas.openxmlformats.org/officeDocument/2006/relationships/customXml" Target="../ink/ink478.xml"/><Relationship Id="rId67" Type="http://schemas.openxmlformats.org/officeDocument/2006/relationships/image" Target="../media/image492.png"/><Relationship Id="rId116" Type="http://schemas.openxmlformats.org/officeDocument/2006/relationships/image" Target="../media/image515.png"/><Relationship Id="rId137" Type="http://schemas.openxmlformats.org/officeDocument/2006/relationships/customXml" Target="../ink/ink524.xml"/><Relationship Id="rId158" Type="http://schemas.openxmlformats.org/officeDocument/2006/relationships/image" Target="../media/image536.png"/><Relationship Id="rId20" Type="http://schemas.openxmlformats.org/officeDocument/2006/relationships/customXml" Target="../ink/ink465.xml"/><Relationship Id="rId41" Type="http://schemas.openxmlformats.org/officeDocument/2006/relationships/image" Target="../media/image480.png"/><Relationship Id="rId62" Type="http://schemas.openxmlformats.org/officeDocument/2006/relationships/customXml" Target="../ink/ink486.xml"/><Relationship Id="rId83" Type="http://schemas.openxmlformats.org/officeDocument/2006/relationships/image" Target="../media/image500.png"/><Relationship Id="rId88" Type="http://schemas.openxmlformats.org/officeDocument/2006/relationships/customXml" Target="../ink/ink499.xml"/><Relationship Id="rId111" Type="http://schemas.openxmlformats.org/officeDocument/2006/relationships/customXml" Target="../ink/ink511.xml"/><Relationship Id="rId132" Type="http://schemas.openxmlformats.org/officeDocument/2006/relationships/image" Target="../media/image523.png"/><Relationship Id="rId153" Type="http://schemas.openxmlformats.org/officeDocument/2006/relationships/customXml" Target="../ink/ink532.xml"/><Relationship Id="rId15" Type="http://schemas.openxmlformats.org/officeDocument/2006/relationships/image" Target="../media/image468.png"/><Relationship Id="rId36" Type="http://schemas.openxmlformats.org/officeDocument/2006/relationships/customXml" Target="../ink/ink473.xml"/><Relationship Id="rId57" Type="http://schemas.openxmlformats.org/officeDocument/2006/relationships/image" Target="../media/image487.png"/><Relationship Id="rId106" Type="http://schemas.openxmlformats.org/officeDocument/2006/relationships/image" Target="../media/image510.png"/><Relationship Id="rId127" Type="http://schemas.openxmlformats.org/officeDocument/2006/relationships/customXml" Target="../ink/ink519.xml"/><Relationship Id="rId10" Type="http://schemas.openxmlformats.org/officeDocument/2006/relationships/customXml" Target="../ink/ink460.xml"/><Relationship Id="rId31" Type="http://schemas.openxmlformats.org/officeDocument/2006/relationships/image" Target="../media/image475.png"/><Relationship Id="rId52" Type="http://schemas.openxmlformats.org/officeDocument/2006/relationships/customXml" Target="../ink/ink481.xml"/><Relationship Id="rId73" Type="http://schemas.openxmlformats.org/officeDocument/2006/relationships/image" Target="../media/image495.png"/><Relationship Id="rId78" Type="http://schemas.openxmlformats.org/officeDocument/2006/relationships/customXml" Target="../ink/ink494.xml"/><Relationship Id="rId94" Type="http://schemas.openxmlformats.org/officeDocument/2006/relationships/customXml" Target="../ink/ink502.xml"/><Relationship Id="rId99" Type="http://schemas.openxmlformats.org/officeDocument/2006/relationships/customXml" Target="../ink/ink505.xml"/><Relationship Id="rId101" Type="http://schemas.openxmlformats.org/officeDocument/2006/relationships/customXml" Target="../ink/ink506.xml"/><Relationship Id="rId122" Type="http://schemas.openxmlformats.org/officeDocument/2006/relationships/image" Target="../media/image518.png"/><Relationship Id="rId143" Type="http://schemas.openxmlformats.org/officeDocument/2006/relationships/customXml" Target="../ink/ink527.xml"/><Relationship Id="rId148" Type="http://schemas.openxmlformats.org/officeDocument/2006/relationships/image" Target="../media/image531.png"/><Relationship Id="rId164" Type="http://schemas.openxmlformats.org/officeDocument/2006/relationships/image" Target="../media/image539.png"/><Relationship Id="rId9" Type="http://schemas.openxmlformats.org/officeDocument/2006/relationships/image" Target="../media/image465.png"/><Relationship Id="rId26" Type="http://schemas.openxmlformats.org/officeDocument/2006/relationships/customXml" Target="../ink/ink468.xml"/><Relationship Id="rId47" Type="http://schemas.openxmlformats.org/officeDocument/2006/relationships/image" Target="../media/image482.png"/><Relationship Id="rId68" Type="http://schemas.openxmlformats.org/officeDocument/2006/relationships/customXml" Target="../ink/ink489.xml"/><Relationship Id="rId89" Type="http://schemas.openxmlformats.org/officeDocument/2006/relationships/image" Target="../media/image503.png"/><Relationship Id="rId112" Type="http://schemas.openxmlformats.org/officeDocument/2006/relationships/image" Target="../media/image513.png"/><Relationship Id="rId133" Type="http://schemas.openxmlformats.org/officeDocument/2006/relationships/customXml" Target="../ink/ink522.xml"/><Relationship Id="rId154" Type="http://schemas.openxmlformats.org/officeDocument/2006/relationships/image" Target="../media/image534.png"/><Relationship Id="rId16" Type="http://schemas.openxmlformats.org/officeDocument/2006/relationships/customXml" Target="../ink/ink463.xml"/><Relationship Id="rId37" Type="http://schemas.openxmlformats.org/officeDocument/2006/relationships/image" Target="../media/image478.png"/><Relationship Id="rId58" Type="http://schemas.openxmlformats.org/officeDocument/2006/relationships/customXml" Target="../ink/ink484.xml"/><Relationship Id="rId79" Type="http://schemas.openxmlformats.org/officeDocument/2006/relationships/image" Target="../media/image498.png"/><Relationship Id="rId102" Type="http://schemas.openxmlformats.org/officeDocument/2006/relationships/image" Target="../media/image508.png"/><Relationship Id="rId123" Type="http://schemas.openxmlformats.org/officeDocument/2006/relationships/customXml" Target="../ink/ink517.xml"/><Relationship Id="rId144" Type="http://schemas.openxmlformats.org/officeDocument/2006/relationships/image" Target="../media/image529.png"/><Relationship Id="rId90" Type="http://schemas.openxmlformats.org/officeDocument/2006/relationships/customXml" Target="../ink/ink500.xml"/><Relationship Id="rId165" Type="http://schemas.openxmlformats.org/officeDocument/2006/relationships/customXml" Target="../ink/ink538.xml"/><Relationship Id="rId27" Type="http://schemas.openxmlformats.org/officeDocument/2006/relationships/image" Target="../media/image473.png"/><Relationship Id="rId48" Type="http://schemas.openxmlformats.org/officeDocument/2006/relationships/customXml" Target="../ink/ink479.xml"/><Relationship Id="rId69" Type="http://schemas.openxmlformats.org/officeDocument/2006/relationships/image" Target="../media/image493.png"/><Relationship Id="rId113" Type="http://schemas.openxmlformats.org/officeDocument/2006/relationships/customXml" Target="../ink/ink512.xml"/><Relationship Id="rId134" Type="http://schemas.openxmlformats.org/officeDocument/2006/relationships/image" Target="../media/image524.png"/><Relationship Id="rId80" Type="http://schemas.openxmlformats.org/officeDocument/2006/relationships/customXml" Target="../ink/ink495.xml"/><Relationship Id="rId155" Type="http://schemas.openxmlformats.org/officeDocument/2006/relationships/customXml" Target="../ink/ink533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5.xml"/><Relationship Id="rId21" Type="http://schemas.openxmlformats.org/officeDocument/2006/relationships/image" Target="../media/image548.png"/><Relationship Id="rId63" Type="http://schemas.openxmlformats.org/officeDocument/2006/relationships/image" Target="../media/image569.png"/><Relationship Id="rId159" Type="http://schemas.openxmlformats.org/officeDocument/2006/relationships/customXml" Target="../ink/ink616.xml"/><Relationship Id="rId170" Type="http://schemas.openxmlformats.org/officeDocument/2006/relationships/image" Target="../media/image621.png"/><Relationship Id="rId191" Type="http://schemas.openxmlformats.org/officeDocument/2006/relationships/customXml" Target="../ink/ink632.xml"/><Relationship Id="rId205" Type="http://schemas.openxmlformats.org/officeDocument/2006/relationships/customXml" Target="../ink/ink639.xml"/><Relationship Id="rId226" Type="http://schemas.openxmlformats.org/officeDocument/2006/relationships/image" Target="../media/image649.png"/><Relationship Id="rId247" Type="http://schemas.openxmlformats.org/officeDocument/2006/relationships/customXml" Target="../ink/ink660.xml"/><Relationship Id="rId107" Type="http://schemas.openxmlformats.org/officeDocument/2006/relationships/image" Target="../media/image590.png"/><Relationship Id="rId11" Type="http://schemas.openxmlformats.org/officeDocument/2006/relationships/image" Target="../media/image543.png"/><Relationship Id="rId32" Type="http://schemas.openxmlformats.org/officeDocument/2006/relationships/customXml" Target="../ink/ink552.xml"/><Relationship Id="rId53" Type="http://schemas.openxmlformats.org/officeDocument/2006/relationships/image" Target="../media/image564.png"/><Relationship Id="rId74" Type="http://schemas.openxmlformats.org/officeDocument/2006/relationships/customXml" Target="../ink/ink573.xml"/><Relationship Id="rId128" Type="http://schemas.openxmlformats.org/officeDocument/2006/relationships/image" Target="../media/image600.png"/><Relationship Id="rId149" Type="http://schemas.openxmlformats.org/officeDocument/2006/relationships/customXml" Target="../ink/ink611.xml"/><Relationship Id="rId95" Type="http://schemas.openxmlformats.org/officeDocument/2006/relationships/image" Target="../media/image585.png"/><Relationship Id="rId160" Type="http://schemas.openxmlformats.org/officeDocument/2006/relationships/image" Target="../media/image616.png"/><Relationship Id="rId181" Type="http://schemas.openxmlformats.org/officeDocument/2006/relationships/customXml" Target="../ink/ink627.xml"/><Relationship Id="rId216" Type="http://schemas.openxmlformats.org/officeDocument/2006/relationships/image" Target="../media/image644.png"/><Relationship Id="rId237" Type="http://schemas.openxmlformats.org/officeDocument/2006/relationships/customXml" Target="../ink/ink655.xml"/><Relationship Id="rId258" Type="http://schemas.openxmlformats.org/officeDocument/2006/relationships/image" Target="../media/image664.png"/><Relationship Id="rId22" Type="http://schemas.openxmlformats.org/officeDocument/2006/relationships/customXml" Target="../ink/ink547.xml"/><Relationship Id="rId43" Type="http://schemas.openxmlformats.org/officeDocument/2006/relationships/image" Target="../media/image559.png"/><Relationship Id="rId64" Type="http://schemas.openxmlformats.org/officeDocument/2006/relationships/customXml" Target="../ink/ink568.xml"/><Relationship Id="rId118" Type="http://schemas.openxmlformats.org/officeDocument/2006/relationships/image" Target="../media/image595.png"/><Relationship Id="rId139" Type="http://schemas.openxmlformats.org/officeDocument/2006/relationships/customXml" Target="../ink/ink606.xml"/><Relationship Id="rId85" Type="http://schemas.openxmlformats.org/officeDocument/2006/relationships/image" Target="../media/image580.png"/><Relationship Id="rId150" Type="http://schemas.openxmlformats.org/officeDocument/2006/relationships/image" Target="../media/image611.png"/><Relationship Id="rId171" Type="http://schemas.openxmlformats.org/officeDocument/2006/relationships/customXml" Target="../ink/ink622.xml"/><Relationship Id="rId192" Type="http://schemas.openxmlformats.org/officeDocument/2006/relationships/image" Target="../media/image632.png"/><Relationship Id="rId206" Type="http://schemas.openxmlformats.org/officeDocument/2006/relationships/image" Target="../media/image639.png"/><Relationship Id="rId227" Type="http://schemas.openxmlformats.org/officeDocument/2006/relationships/customXml" Target="../ink/ink650.xml"/><Relationship Id="rId248" Type="http://schemas.openxmlformats.org/officeDocument/2006/relationships/image" Target="../media/image660.png"/><Relationship Id="rId12" Type="http://schemas.openxmlformats.org/officeDocument/2006/relationships/customXml" Target="../ink/ink542.xml"/><Relationship Id="rId33" Type="http://schemas.openxmlformats.org/officeDocument/2006/relationships/image" Target="../media/image554.png"/><Relationship Id="rId108" Type="http://schemas.openxmlformats.org/officeDocument/2006/relationships/customXml" Target="../ink/ink590.xml"/><Relationship Id="rId129" Type="http://schemas.openxmlformats.org/officeDocument/2006/relationships/customXml" Target="../ink/ink601.xml"/><Relationship Id="rId54" Type="http://schemas.openxmlformats.org/officeDocument/2006/relationships/customXml" Target="../ink/ink563.xml"/><Relationship Id="rId75" Type="http://schemas.openxmlformats.org/officeDocument/2006/relationships/image" Target="../media/image575.png"/><Relationship Id="rId96" Type="http://schemas.openxmlformats.org/officeDocument/2006/relationships/customXml" Target="../ink/ink584.xml"/><Relationship Id="rId140" Type="http://schemas.openxmlformats.org/officeDocument/2006/relationships/image" Target="../media/image606.png"/><Relationship Id="rId161" Type="http://schemas.openxmlformats.org/officeDocument/2006/relationships/customXml" Target="../ink/ink617.xml"/><Relationship Id="rId182" Type="http://schemas.openxmlformats.org/officeDocument/2006/relationships/image" Target="../media/image627.png"/><Relationship Id="rId217" Type="http://schemas.openxmlformats.org/officeDocument/2006/relationships/customXml" Target="../ink/ink645.xml"/><Relationship Id="rId238" Type="http://schemas.openxmlformats.org/officeDocument/2006/relationships/image" Target="../media/image655.png"/><Relationship Id="rId259" Type="http://schemas.openxmlformats.org/officeDocument/2006/relationships/customXml" Target="../ink/ink666.xml"/><Relationship Id="rId23" Type="http://schemas.openxmlformats.org/officeDocument/2006/relationships/image" Target="../media/image549.png"/><Relationship Id="rId119" Type="http://schemas.openxmlformats.org/officeDocument/2006/relationships/customXml" Target="../ink/ink596.xml"/><Relationship Id="rId44" Type="http://schemas.openxmlformats.org/officeDocument/2006/relationships/customXml" Target="../ink/ink558.xml"/><Relationship Id="rId65" Type="http://schemas.openxmlformats.org/officeDocument/2006/relationships/image" Target="../media/image570.png"/><Relationship Id="rId86" Type="http://schemas.openxmlformats.org/officeDocument/2006/relationships/customXml" Target="../ink/ink579.xml"/><Relationship Id="rId130" Type="http://schemas.openxmlformats.org/officeDocument/2006/relationships/image" Target="../media/image601.png"/><Relationship Id="rId151" Type="http://schemas.openxmlformats.org/officeDocument/2006/relationships/customXml" Target="../ink/ink612.xml"/><Relationship Id="rId172" Type="http://schemas.openxmlformats.org/officeDocument/2006/relationships/image" Target="../media/image622.png"/><Relationship Id="rId193" Type="http://schemas.openxmlformats.org/officeDocument/2006/relationships/customXml" Target="../ink/ink633.xml"/><Relationship Id="rId207" Type="http://schemas.openxmlformats.org/officeDocument/2006/relationships/customXml" Target="../ink/ink640.xml"/><Relationship Id="rId228" Type="http://schemas.openxmlformats.org/officeDocument/2006/relationships/image" Target="../media/image650.png"/><Relationship Id="rId249" Type="http://schemas.openxmlformats.org/officeDocument/2006/relationships/customXml" Target="../ink/ink661.xml"/><Relationship Id="rId13" Type="http://schemas.openxmlformats.org/officeDocument/2006/relationships/image" Target="../media/image544.png"/><Relationship Id="rId109" Type="http://schemas.openxmlformats.org/officeDocument/2006/relationships/customXml" Target="../ink/ink591.xml"/><Relationship Id="rId260" Type="http://schemas.openxmlformats.org/officeDocument/2006/relationships/image" Target="../media/image665.png"/><Relationship Id="rId34" Type="http://schemas.openxmlformats.org/officeDocument/2006/relationships/customXml" Target="../ink/ink553.xml"/><Relationship Id="rId55" Type="http://schemas.openxmlformats.org/officeDocument/2006/relationships/image" Target="../media/image565.png"/><Relationship Id="rId76" Type="http://schemas.openxmlformats.org/officeDocument/2006/relationships/customXml" Target="../ink/ink574.xml"/><Relationship Id="rId97" Type="http://schemas.openxmlformats.org/officeDocument/2006/relationships/image" Target="../media/image586.png"/><Relationship Id="rId120" Type="http://schemas.openxmlformats.org/officeDocument/2006/relationships/image" Target="../media/image596.png"/><Relationship Id="rId141" Type="http://schemas.openxmlformats.org/officeDocument/2006/relationships/customXml" Target="../ink/ink607.xml"/><Relationship Id="rId7" Type="http://schemas.openxmlformats.org/officeDocument/2006/relationships/image" Target="../media/image5410.png"/><Relationship Id="rId162" Type="http://schemas.openxmlformats.org/officeDocument/2006/relationships/image" Target="../media/image617.png"/><Relationship Id="rId183" Type="http://schemas.openxmlformats.org/officeDocument/2006/relationships/customXml" Target="../ink/ink628.xml"/><Relationship Id="rId218" Type="http://schemas.openxmlformats.org/officeDocument/2006/relationships/image" Target="../media/image645.png"/><Relationship Id="rId239" Type="http://schemas.openxmlformats.org/officeDocument/2006/relationships/customXml" Target="../ink/ink656.xml"/><Relationship Id="rId250" Type="http://schemas.openxmlformats.org/officeDocument/2006/relationships/image" Target="../media/image661.png"/><Relationship Id="rId24" Type="http://schemas.openxmlformats.org/officeDocument/2006/relationships/customXml" Target="../ink/ink548.xml"/><Relationship Id="rId45" Type="http://schemas.openxmlformats.org/officeDocument/2006/relationships/image" Target="../media/image560.png"/><Relationship Id="rId66" Type="http://schemas.openxmlformats.org/officeDocument/2006/relationships/customXml" Target="../ink/ink569.xml"/><Relationship Id="rId87" Type="http://schemas.openxmlformats.org/officeDocument/2006/relationships/image" Target="../media/image581.png"/><Relationship Id="rId110" Type="http://schemas.openxmlformats.org/officeDocument/2006/relationships/image" Target="../media/image591.png"/><Relationship Id="rId131" Type="http://schemas.openxmlformats.org/officeDocument/2006/relationships/customXml" Target="../ink/ink602.xml"/><Relationship Id="rId152" Type="http://schemas.openxmlformats.org/officeDocument/2006/relationships/image" Target="../media/image612.png"/><Relationship Id="rId173" Type="http://schemas.openxmlformats.org/officeDocument/2006/relationships/customXml" Target="../ink/ink623.xml"/><Relationship Id="rId194" Type="http://schemas.openxmlformats.org/officeDocument/2006/relationships/image" Target="../media/image633.png"/><Relationship Id="rId208" Type="http://schemas.openxmlformats.org/officeDocument/2006/relationships/image" Target="../media/image640.png"/><Relationship Id="rId229" Type="http://schemas.openxmlformats.org/officeDocument/2006/relationships/customXml" Target="../ink/ink651.xml"/><Relationship Id="rId240" Type="http://schemas.openxmlformats.org/officeDocument/2006/relationships/image" Target="../media/image656.png"/><Relationship Id="rId261" Type="http://schemas.openxmlformats.org/officeDocument/2006/relationships/customXml" Target="../ink/ink667.xml"/><Relationship Id="rId14" Type="http://schemas.openxmlformats.org/officeDocument/2006/relationships/customXml" Target="../ink/ink543.xml"/><Relationship Id="rId35" Type="http://schemas.openxmlformats.org/officeDocument/2006/relationships/image" Target="../media/image555.png"/><Relationship Id="rId56" Type="http://schemas.openxmlformats.org/officeDocument/2006/relationships/customXml" Target="../ink/ink564.xml"/><Relationship Id="rId77" Type="http://schemas.openxmlformats.org/officeDocument/2006/relationships/image" Target="../media/image576.png"/><Relationship Id="rId100" Type="http://schemas.openxmlformats.org/officeDocument/2006/relationships/customXml" Target="../ink/ink586.xml"/><Relationship Id="rId8" Type="http://schemas.openxmlformats.org/officeDocument/2006/relationships/customXml" Target="../ink/ink540.xml"/><Relationship Id="rId98" Type="http://schemas.openxmlformats.org/officeDocument/2006/relationships/customXml" Target="../ink/ink585.xml"/><Relationship Id="rId121" Type="http://schemas.openxmlformats.org/officeDocument/2006/relationships/customXml" Target="../ink/ink597.xml"/><Relationship Id="rId142" Type="http://schemas.openxmlformats.org/officeDocument/2006/relationships/image" Target="../media/image607.png"/><Relationship Id="rId163" Type="http://schemas.openxmlformats.org/officeDocument/2006/relationships/customXml" Target="../ink/ink618.xml"/><Relationship Id="rId184" Type="http://schemas.openxmlformats.org/officeDocument/2006/relationships/image" Target="../media/image628.png"/><Relationship Id="rId219" Type="http://schemas.openxmlformats.org/officeDocument/2006/relationships/customXml" Target="../ink/ink646.xml"/><Relationship Id="rId230" Type="http://schemas.openxmlformats.org/officeDocument/2006/relationships/image" Target="../media/image651.png"/><Relationship Id="rId251" Type="http://schemas.openxmlformats.org/officeDocument/2006/relationships/customXml" Target="../ink/ink662.xml"/><Relationship Id="rId25" Type="http://schemas.openxmlformats.org/officeDocument/2006/relationships/image" Target="../media/image550.png"/><Relationship Id="rId46" Type="http://schemas.openxmlformats.org/officeDocument/2006/relationships/customXml" Target="../ink/ink559.xml"/><Relationship Id="rId67" Type="http://schemas.openxmlformats.org/officeDocument/2006/relationships/image" Target="../media/image571.png"/><Relationship Id="rId88" Type="http://schemas.openxmlformats.org/officeDocument/2006/relationships/customXml" Target="../ink/ink580.xml"/><Relationship Id="rId111" Type="http://schemas.openxmlformats.org/officeDocument/2006/relationships/customXml" Target="../ink/ink592.xml"/><Relationship Id="rId132" Type="http://schemas.openxmlformats.org/officeDocument/2006/relationships/image" Target="../media/image602.png"/><Relationship Id="rId153" Type="http://schemas.openxmlformats.org/officeDocument/2006/relationships/customXml" Target="../ink/ink613.xml"/><Relationship Id="rId174" Type="http://schemas.openxmlformats.org/officeDocument/2006/relationships/image" Target="../media/image623.png"/><Relationship Id="rId195" Type="http://schemas.openxmlformats.org/officeDocument/2006/relationships/customXml" Target="../ink/ink634.xml"/><Relationship Id="rId209" Type="http://schemas.openxmlformats.org/officeDocument/2006/relationships/customXml" Target="../ink/ink641.xml"/><Relationship Id="rId220" Type="http://schemas.openxmlformats.org/officeDocument/2006/relationships/image" Target="../media/image646.png"/><Relationship Id="rId241" Type="http://schemas.openxmlformats.org/officeDocument/2006/relationships/customXml" Target="../ink/ink657.xml"/><Relationship Id="rId15" Type="http://schemas.openxmlformats.org/officeDocument/2006/relationships/image" Target="../media/image545.png"/><Relationship Id="rId36" Type="http://schemas.openxmlformats.org/officeDocument/2006/relationships/customXml" Target="../ink/ink554.xml"/><Relationship Id="rId57" Type="http://schemas.openxmlformats.org/officeDocument/2006/relationships/image" Target="../media/image566.png"/><Relationship Id="rId262" Type="http://schemas.openxmlformats.org/officeDocument/2006/relationships/image" Target="../media/image666.png"/><Relationship Id="rId78" Type="http://schemas.openxmlformats.org/officeDocument/2006/relationships/customXml" Target="../ink/ink575.xml"/><Relationship Id="rId99" Type="http://schemas.openxmlformats.org/officeDocument/2006/relationships/image" Target="../media/image1190.png"/><Relationship Id="rId101" Type="http://schemas.openxmlformats.org/officeDocument/2006/relationships/image" Target="../media/image587.png"/><Relationship Id="rId122" Type="http://schemas.openxmlformats.org/officeDocument/2006/relationships/image" Target="../media/image597.png"/><Relationship Id="rId143" Type="http://schemas.openxmlformats.org/officeDocument/2006/relationships/customXml" Target="../ink/ink608.xml"/><Relationship Id="rId164" Type="http://schemas.openxmlformats.org/officeDocument/2006/relationships/image" Target="../media/image618.png"/><Relationship Id="rId185" Type="http://schemas.openxmlformats.org/officeDocument/2006/relationships/customXml" Target="../ink/ink629.xml"/><Relationship Id="rId9" Type="http://schemas.openxmlformats.org/officeDocument/2006/relationships/image" Target="../media/image542.png"/><Relationship Id="rId210" Type="http://schemas.openxmlformats.org/officeDocument/2006/relationships/image" Target="../media/image641.png"/><Relationship Id="rId26" Type="http://schemas.openxmlformats.org/officeDocument/2006/relationships/customXml" Target="../ink/ink549.xml"/><Relationship Id="rId231" Type="http://schemas.openxmlformats.org/officeDocument/2006/relationships/customXml" Target="../ink/ink652.xml"/><Relationship Id="rId252" Type="http://schemas.openxmlformats.org/officeDocument/2006/relationships/image" Target="../media/image662.png"/><Relationship Id="rId47" Type="http://schemas.openxmlformats.org/officeDocument/2006/relationships/image" Target="../media/image561.png"/><Relationship Id="rId68" Type="http://schemas.openxmlformats.org/officeDocument/2006/relationships/customXml" Target="../ink/ink570.xml"/><Relationship Id="rId89" Type="http://schemas.openxmlformats.org/officeDocument/2006/relationships/image" Target="../media/image582.png"/><Relationship Id="rId112" Type="http://schemas.openxmlformats.org/officeDocument/2006/relationships/image" Target="../media/image592.png"/><Relationship Id="rId133" Type="http://schemas.openxmlformats.org/officeDocument/2006/relationships/customXml" Target="../ink/ink603.xml"/><Relationship Id="rId154" Type="http://schemas.openxmlformats.org/officeDocument/2006/relationships/image" Target="../media/image613.png"/><Relationship Id="rId175" Type="http://schemas.openxmlformats.org/officeDocument/2006/relationships/customXml" Target="../ink/ink624.xml"/><Relationship Id="rId196" Type="http://schemas.openxmlformats.org/officeDocument/2006/relationships/image" Target="../media/image634.png"/><Relationship Id="rId200" Type="http://schemas.openxmlformats.org/officeDocument/2006/relationships/image" Target="../media/image636.png"/><Relationship Id="rId16" Type="http://schemas.openxmlformats.org/officeDocument/2006/relationships/customXml" Target="../ink/ink544.xml"/><Relationship Id="rId221" Type="http://schemas.openxmlformats.org/officeDocument/2006/relationships/customXml" Target="../ink/ink647.xml"/><Relationship Id="rId242" Type="http://schemas.openxmlformats.org/officeDocument/2006/relationships/image" Target="../media/image657.png"/><Relationship Id="rId263" Type="http://schemas.openxmlformats.org/officeDocument/2006/relationships/customXml" Target="../ink/ink668.xml"/><Relationship Id="rId37" Type="http://schemas.openxmlformats.org/officeDocument/2006/relationships/image" Target="../media/image556.png"/><Relationship Id="rId58" Type="http://schemas.openxmlformats.org/officeDocument/2006/relationships/customXml" Target="../ink/ink565.xml"/><Relationship Id="rId79" Type="http://schemas.openxmlformats.org/officeDocument/2006/relationships/image" Target="../media/image577.png"/><Relationship Id="rId102" Type="http://schemas.openxmlformats.org/officeDocument/2006/relationships/customXml" Target="../ink/ink587.xml"/><Relationship Id="rId123" Type="http://schemas.openxmlformats.org/officeDocument/2006/relationships/customXml" Target="../ink/ink598.xml"/><Relationship Id="rId144" Type="http://schemas.openxmlformats.org/officeDocument/2006/relationships/image" Target="../media/image608.png"/><Relationship Id="rId90" Type="http://schemas.openxmlformats.org/officeDocument/2006/relationships/customXml" Target="../ink/ink581.xml"/><Relationship Id="rId165" Type="http://schemas.openxmlformats.org/officeDocument/2006/relationships/customXml" Target="../ink/ink619.xml"/><Relationship Id="rId186" Type="http://schemas.openxmlformats.org/officeDocument/2006/relationships/image" Target="../media/image629.png"/><Relationship Id="rId211" Type="http://schemas.openxmlformats.org/officeDocument/2006/relationships/customXml" Target="../ink/ink642.xml"/><Relationship Id="rId232" Type="http://schemas.openxmlformats.org/officeDocument/2006/relationships/image" Target="../media/image652.png"/><Relationship Id="rId253" Type="http://schemas.openxmlformats.org/officeDocument/2006/relationships/customXml" Target="../ink/ink663.xml"/><Relationship Id="rId27" Type="http://schemas.openxmlformats.org/officeDocument/2006/relationships/image" Target="../media/image551.png"/><Relationship Id="rId48" Type="http://schemas.openxmlformats.org/officeDocument/2006/relationships/customXml" Target="../ink/ink560.xml"/><Relationship Id="rId69" Type="http://schemas.openxmlformats.org/officeDocument/2006/relationships/image" Target="../media/image572.png"/><Relationship Id="rId113" Type="http://schemas.openxmlformats.org/officeDocument/2006/relationships/customXml" Target="../ink/ink593.xml"/><Relationship Id="rId134" Type="http://schemas.openxmlformats.org/officeDocument/2006/relationships/image" Target="../media/image603.png"/><Relationship Id="rId80" Type="http://schemas.openxmlformats.org/officeDocument/2006/relationships/customXml" Target="../ink/ink576.xml"/><Relationship Id="rId155" Type="http://schemas.openxmlformats.org/officeDocument/2006/relationships/customXml" Target="../ink/ink614.xml"/><Relationship Id="rId176" Type="http://schemas.openxmlformats.org/officeDocument/2006/relationships/image" Target="../media/image624.png"/><Relationship Id="rId197" Type="http://schemas.openxmlformats.org/officeDocument/2006/relationships/customXml" Target="../ink/ink635.xml"/><Relationship Id="rId201" Type="http://schemas.openxmlformats.org/officeDocument/2006/relationships/customXml" Target="../ink/ink637.xml"/><Relationship Id="rId222" Type="http://schemas.openxmlformats.org/officeDocument/2006/relationships/image" Target="../media/image647.png"/><Relationship Id="rId243" Type="http://schemas.openxmlformats.org/officeDocument/2006/relationships/customXml" Target="../ink/ink658.xml"/><Relationship Id="rId264" Type="http://schemas.openxmlformats.org/officeDocument/2006/relationships/image" Target="../media/image667.png"/><Relationship Id="rId17" Type="http://schemas.openxmlformats.org/officeDocument/2006/relationships/image" Target="../media/image546.png"/><Relationship Id="rId38" Type="http://schemas.openxmlformats.org/officeDocument/2006/relationships/customXml" Target="../ink/ink555.xml"/><Relationship Id="rId59" Type="http://schemas.openxmlformats.org/officeDocument/2006/relationships/image" Target="../media/image567.png"/><Relationship Id="rId103" Type="http://schemas.openxmlformats.org/officeDocument/2006/relationships/image" Target="../media/image588.png"/><Relationship Id="rId124" Type="http://schemas.openxmlformats.org/officeDocument/2006/relationships/image" Target="../media/image598.png"/><Relationship Id="rId70" Type="http://schemas.openxmlformats.org/officeDocument/2006/relationships/customXml" Target="../ink/ink571.xml"/><Relationship Id="rId91" Type="http://schemas.openxmlformats.org/officeDocument/2006/relationships/image" Target="../media/image583.png"/><Relationship Id="rId145" Type="http://schemas.openxmlformats.org/officeDocument/2006/relationships/customXml" Target="../ink/ink609.xml"/><Relationship Id="rId166" Type="http://schemas.openxmlformats.org/officeDocument/2006/relationships/image" Target="../media/image619.png"/><Relationship Id="rId187" Type="http://schemas.openxmlformats.org/officeDocument/2006/relationships/customXml" Target="../ink/ink630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642.png"/><Relationship Id="rId233" Type="http://schemas.openxmlformats.org/officeDocument/2006/relationships/customXml" Target="../ink/ink653.xml"/><Relationship Id="rId254" Type="http://schemas.openxmlformats.org/officeDocument/2006/relationships/image" Target="../media/image512.png"/><Relationship Id="rId28" Type="http://schemas.openxmlformats.org/officeDocument/2006/relationships/customXml" Target="../ink/ink550.xml"/><Relationship Id="rId49" Type="http://schemas.openxmlformats.org/officeDocument/2006/relationships/image" Target="../media/image562.png"/><Relationship Id="rId114" Type="http://schemas.openxmlformats.org/officeDocument/2006/relationships/image" Target="../media/image593.png"/><Relationship Id="rId60" Type="http://schemas.openxmlformats.org/officeDocument/2006/relationships/customXml" Target="../ink/ink566.xml"/><Relationship Id="rId81" Type="http://schemas.openxmlformats.org/officeDocument/2006/relationships/image" Target="../media/image578.png"/><Relationship Id="rId135" Type="http://schemas.openxmlformats.org/officeDocument/2006/relationships/customXml" Target="../ink/ink604.xml"/><Relationship Id="rId156" Type="http://schemas.openxmlformats.org/officeDocument/2006/relationships/image" Target="../media/image614.png"/><Relationship Id="rId177" Type="http://schemas.openxmlformats.org/officeDocument/2006/relationships/customXml" Target="../ink/ink625.xml"/><Relationship Id="rId198" Type="http://schemas.openxmlformats.org/officeDocument/2006/relationships/image" Target="../media/image635.png"/><Relationship Id="rId202" Type="http://schemas.openxmlformats.org/officeDocument/2006/relationships/image" Target="../media/image637.png"/><Relationship Id="rId223" Type="http://schemas.openxmlformats.org/officeDocument/2006/relationships/customXml" Target="../ink/ink648.xml"/><Relationship Id="rId244" Type="http://schemas.openxmlformats.org/officeDocument/2006/relationships/image" Target="../media/image658.png"/><Relationship Id="rId18" Type="http://schemas.openxmlformats.org/officeDocument/2006/relationships/customXml" Target="../ink/ink545.xml"/><Relationship Id="rId39" Type="http://schemas.openxmlformats.org/officeDocument/2006/relationships/image" Target="../media/image557.png"/><Relationship Id="rId265" Type="http://schemas.openxmlformats.org/officeDocument/2006/relationships/customXml" Target="../ink/ink669.xml"/><Relationship Id="rId50" Type="http://schemas.openxmlformats.org/officeDocument/2006/relationships/customXml" Target="../ink/ink561.xml"/><Relationship Id="rId104" Type="http://schemas.openxmlformats.org/officeDocument/2006/relationships/customXml" Target="../ink/ink588.xml"/><Relationship Id="rId125" Type="http://schemas.openxmlformats.org/officeDocument/2006/relationships/customXml" Target="../ink/ink599.xml"/><Relationship Id="rId146" Type="http://schemas.openxmlformats.org/officeDocument/2006/relationships/image" Target="../media/image609.png"/><Relationship Id="rId167" Type="http://schemas.openxmlformats.org/officeDocument/2006/relationships/customXml" Target="../ink/ink620.xml"/><Relationship Id="rId188" Type="http://schemas.openxmlformats.org/officeDocument/2006/relationships/image" Target="../media/image630.png"/><Relationship Id="rId71" Type="http://schemas.openxmlformats.org/officeDocument/2006/relationships/image" Target="../media/image573.png"/><Relationship Id="rId92" Type="http://schemas.openxmlformats.org/officeDocument/2006/relationships/customXml" Target="../ink/ink582.xml"/><Relationship Id="rId213" Type="http://schemas.openxmlformats.org/officeDocument/2006/relationships/customXml" Target="../ink/ink643.xml"/><Relationship Id="rId234" Type="http://schemas.openxmlformats.org/officeDocument/2006/relationships/image" Target="../media/image653.png"/><Relationship Id="rId2" Type="http://schemas.openxmlformats.org/officeDocument/2006/relationships/customXml" Target="../ink/ink539.xml"/><Relationship Id="rId29" Type="http://schemas.openxmlformats.org/officeDocument/2006/relationships/image" Target="../media/image552.png"/><Relationship Id="rId255" Type="http://schemas.openxmlformats.org/officeDocument/2006/relationships/customXml" Target="../ink/ink664.xml"/><Relationship Id="rId40" Type="http://schemas.openxmlformats.org/officeDocument/2006/relationships/customXml" Target="../ink/ink556.xml"/><Relationship Id="rId115" Type="http://schemas.openxmlformats.org/officeDocument/2006/relationships/customXml" Target="../ink/ink594.xml"/><Relationship Id="rId136" Type="http://schemas.openxmlformats.org/officeDocument/2006/relationships/image" Target="../media/image604.png"/><Relationship Id="rId157" Type="http://schemas.openxmlformats.org/officeDocument/2006/relationships/customXml" Target="../ink/ink615.xml"/><Relationship Id="rId178" Type="http://schemas.openxmlformats.org/officeDocument/2006/relationships/image" Target="../media/image625.png"/><Relationship Id="rId61" Type="http://schemas.openxmlformats.org/officeDocument/2006/relationships/image" Target="../media/image568.png"/><Relationship Id="rId82" Type="http://schemas.openxmlformats.org/officeDocument/2006/relationships/customXml" Target="../ink/ink577.xml"/><Relationship Id="rId199" Type="http://schemas.openxmlformats.org/officeDocument/2006/relationships/customXml" Target="../ink/ink636.xml"/><Relationship Id="rId203" Type="http://schemas.openxmlformats.org/officeDocument/2006/relationships/customXml" Target="../ink/ink638.xml"/><Relationship Id="rId19" Type="http://schemas.openxmlformats.org/officeDocument/2006/relationships/image" Target="../media/image547.png"/><Relationship Id="rId224" Type="http://schemas.openxmlformats.org/officeDocument/2006/relationships/image" Target="../media/image648.png"/><Relationship Id="rId245" Type="http://schemas.openxmlformats.org/officeDocument/2006/relationships/customXml" Target="../ink/ink659.xml"/><Relationship Id="rId266" Type="http://schemas.openxmlformats.org/officeDocument/2006/relationships/image" Target="../media/image668.png"/><Relationship Id="rId30" Type="http://schemas.openxmlformats.org/officeDocument/2006/relationships/customXml" Target="../ink/ink551.xml"/><Relationship Id="rId105" Type="http://schemas.openxmlformats.org/officeDocument/2006/relationships/image" Target="../media/image589.png"/><Relationship Id="rId126" Type="http://schemas.openxmlformats.org/officeDocument/2006/relationships/image" Target="../media/image599.png"/><Relationship Id="rId147" Type="http://schemas.openxmlformats.org/officeDocument/2006/relationships/customXml" Target="../ink/ink610.xml"/><Relationship Id="rId168" Type="http://schemas.openxmlformats.org/officeDocument/2006/relationships/image" Target="../media/image620.png"/><Relationship Id="rId51" Type="http://schemas.openxmlformats.org/officeDocument/2006/relationships/image" Target="../media/image563.png"/><Relationship Id="rId72" Type="http://schemas.openxmlformats.org/officeDocument/2006/relationships/customXml" Target="../ink/ink572.xml"/><Relationship Id="rId93" Type="http://schemas.openxmlformats.org/officeDocument/2006/relationships/image" Target="../media/image584.png"/><Relationship Id="rId189" Type="http://schemas.openxmlformats.org/officeDocument/2006/relationships/customXml" Target="../ink/ink631.xml"/><Relationship Id="rId214" Type="http://schemas.openxmlformats.org/officeDocument/2006/relationships/image" Target="../media/image643.png"/><Relationship Id="rId235" Type="http://schemas.openxmlformats.org/officeDocument/2006/relationships/customXml" Target="../ink/ink654.xml"/><Relationship Id="rId256" Type="http://schemas.openxmlformats.org/officeDocument/2006/relationships/image" Target="../media/image663.png"/><Relationship Id="rId116" Type="http://schemas.openxmlformats.org/officeDocument/2006/relationships/image" Target="../media/image594.png"/><Relationship Id="rId137" Type="http://schemas.openxmlformats.org/officeDocument/2006/relationships/customXml" Target="../ink/ink605.xml"/><Relationship Id="rId158" Type="http://schemas.openxmlformats.org/officeDocument/2006/relationships/image" Target="../media/image615.png"/><Relationship Id="rId20" Type="http://schemas.openxmlformats.org/officeDocument/2006/relationships/customXml" Target="../ink/ink546.xml"/><Relationship Id="rId41" Type="http://schemas.openxmlformats.org/officeDocument/2006/relationships/image" Target="../media/image558.png"/><Relationship Id="rId62" Type="http://schemas.openxmlformats.org/officeDocument/2006/relationships/customXml" Target="../ink/ink567.xml"/><Relationship Id="rId83" Type="http://schemas.openxmlformats.org/officeDocument/2006/relationships/image" Target="../media/image579.png"/><Relationship Id="rId179" Type="http://schemas.openxmlformats.org/officeDocument/2006/relationships/customXml" Target="../ink/ink626.xml"/><Relationship Id="rId190" Type="http://schemas.openxmlformats.org/officeDocument/2006/relationships/image" Target="../media/image631.png"/><Relationship Id="rId204" Type="http://schemas.openxmlformats.org/officeDocument/2006/relationships/image" Target="../media/image638.png"/><Relationship Id="rId225" Type="http://schemas.openxmlformats.org/officeDocument/2006/relationships/customXml" Target="../ink/ink649.xml"/><Relationship Id="rId246" Type="http://schemas.openxmlformats.org/officeDocument/2006/relationships/image" Target="../media/image659.png"/><Relationship Id="rId106" Type="http://schemas.openxmlformats.org/officeDocument/2006/relationships/customXml" Target="../ink/ink589.xml"/><Relationship Id="rId127" Type="http://schemas.openxmlformats.org/officeDocument/2006/relationships/customXml" Target="../ink/ink600.xml"/><Relationship Id="rId10" Type="http://schemas.openxmlformats.org/officeDocument/2006/relationships/customXml" Target="../ink/ink541.xml"/><Relationship Id="rId31" Type="http://schemas.openxmlformats.org/officeDocument/2006/relationships/image" Target="../media/image553.png"/><Relationship Id="rId52" Type="http://schemas.openxmlformats.org/officeDocument/2006/relationships/customXml" Target="../ink/ink562.xml"/><Relationship Id="rId73" Type="http://schemas.openxmlformats.org/officeDocument/2006/relationships/image" Target="../media/image574.png"/><Relationship Id="rId94" Type="http://schemas.openxmlformats.org/officeDocument/2006/relationships/customXml" Target="../ink/ink583.xml"/><Relationship Id="rId148" Type="http://schemas.openxmlformats.org/officeDocument/2006/relationships/image" Target="../media/image610.png"/><Relationship Id="rId169" Type="http://schemas.openxmlformats.org/officeDocument/2006/relationships/customXml" Target="../ink/ink621.xml"/><Relationship Id="rId180" Type="http://schemas.openxmlformats.org/officeDocument/2006/relationships/image" Target="../media/image626.png"/><Relationship Id="rId215" Type="http://schemas.openxmlformats.org/officeDocument/2006/relationships/customXml" Target="../ink/ink644.xml"/><Relationship Id="rId236" Type="http://schemas.openxmlformats.org/officeDocument/2006/relationships/image" Target="../media/image654.png"/><Relationship Id="rId257" Type="http://schemas.openxmlformats.org/officeDocument/2006/relationships/customXml" Target="../ink/ink665.xml"/><Relationship Id="rId42" Type="http://schemas.openxmlformats.org/officeDocument/2006/relationships/customXml" Target="../ink/ink557.xml"/><Relationship Id="rId84" Type="http://schemas.openxmlformats.org/officeDocument/2006/relationships/customXml" Target="../ink/ink578.xml"/><Relationship Id="rId138" Type="http://schemas.openxmlformats.org/officeDocument/2006/relationships/image" Target="../media/image605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24.png"/><Relationship Id="rId21" Type="http://schemas.openxmlformats.org/officeDocument/2006/relationships/image" Target="../media/image676.png"/><Relationship Id="rId324" Type="http://schemas.openxmlformats.org/officeDocument/2006/relationships/customXml" Target="../ink/ink829.xml"/><Relationship Id="rId531" Type="http://schemas.openxmlformats.org/officeDocument/2006/relationships/customXml" Target="../ink/ink933.xml"/><Relationship Id="rId170" Type="http://schemas.openxmlformats.org/officeDocument/2006/relationships/customXml" Target="../ink/ink752.xml"/><Relationship Id="rId268" Type="http://schemas.openxmlformats.org/officeDocument/2006/relationships/customXml" Target="../ink/ink801.xml"/><Relationship Id="rId475" Type="http://schemas.openxmlformats.org/officeDocument/2006/relationships/customXml" Target="../ink/ink905.xml"/><Relationship Id="rId32" Type="http://schemas.openxmlformats.org/officeDocument/2006/relationships/customXml" Target="../ink/ink683.xml"/><Relationship Id="rId128" Type="http://schemas.openxmlformats.org/officeDocument/2006/relationships/customXml" Target="../ink/ink731.xml"/><Relationship Id="rId335" Type="http://schemas.openxmlformats.org/officeDocument/2006/relationships/customXml" Target="../ink/ink835.xml"/><Relationship Id="rId542" Type="http://schemas.openxmlformats.org/officeDocument/2006/relationships/image" Target="../media/image932.png"/><Relationship Id="rId181" Type="http://schemas.openxmlformats.org/officeDocument/2006/relationships/image" Target="../media/image756.png"/><Relationship Id="rId402" Type="http://schemas.openxmlformats.org/officeDocument/2006/relationships/image" Target="../media/image863.png"/><Relationship Id="rId279" Type="http://schemas.openxmlformats.org/officeDocument/2006/relationships/image" Target="../media/image804.png"/><Relationship Id="rId486" Type="http://schemas.openxmlformats.org/officeDocument/2006/relationships/image" Target="../media/image904.png"/><Relationship Id="rId43" Type="http://schemas.openxmlformats.org/officeDocument/2006/relationships/image" Target="../media/image687.png"/><Relationship Id="rId139" Type="http://schemas.openxmlformats.org/officeDocument/2006/relationships/image" Target="../media/image735.png"/><Relationship Id="rId346" Type="http://schemas.openxmlformats.org/officeDocument/2006/relationships/image" Target="../media/image835.png"/><Relationship Id="rId553" Type="http://schemas.openxmlformats.org/officeDocument/2006/relationships/customXml" Target="../ink/ink944.xml"/><Relationship Id="rId192" Type="http://schemas.openxmlformats.org/officeDocument/2006/relationships/customXml" Target="../ink/ink763.xml"/><Relationship Id="rId206" Type="http://schemas.openxmlformats.org/officeDocument/2006/relationships/customXml" Target="../ink/ink770.xml"/><Relationship Id="rId413" Type="http://schemas.openxmlformats.org/officeDocument/2006/relationships/customXml" Target="../ink/ink874.xml"/><Relationship Id="rId497" Type="http://schemas.openxmlformats.org/officeDocument/2006/relationships/customXml" Target="../ink/ink916.xml"/><Relationship Id="rId357" Type="http://schemas.openxmlformats.org/officeDocument/2006/relationships/customXml" Target="../ink/ink846.xml"/><Relationship Id="rId54" Type="http://schemas.openxmlformats.org/officeDocument/2006/relationships/customXml" Target="../ink/ink694.xml"/><Relationship Id="rId217" Type="http://schemas.openxmlformats.org/officeDocument/2006/relationships/image" Target="../media/image774.png"/><Relationship Id="rId564" Type="http://schemas.openxmlformats.org/officeDocument/2006/relationships/image" Target="../media/image943.png"/><Relationship Id="rId424" Type="http://schemas.openxmlformats.org/officeDocument/2006/relationships/image" Target="../media/image873.png"/><Relationship Id="rId270" Type="http://schemas.openxmlformats.org/officeDocument/2006/relationships/customXml" Target="../ink/ink802.xml"/><Relationship Id="rId65" Type="http://schemas.openxmlformats.org/officeDocument/2006/relationships/image" Target="../media/image698.png"/><Relationship Id="rId130" Type="http://schemas.openxmlformats.org/officeDocument/2006/relationships/customXml" Target="../ink/ink732.xml"/><Relationship Id="rId368" Type="http://schemas.openxmlformats.org/officeDocument/2006/relationships/image" Target="../media/image846.png"/><Relationship Id="rId172" Type="http://schemas.openxmlformats.org/officeDocument/2006/relationships/customXml" Target="../ink/ink753.xml"/><Relationship Id="rId228" Type="http://schemas.openxmlformats.org/officeDocument/2006/relationships/customXml" Target="../ink/ink781.xml"/><Relationship Id="rId435" Type="http://schemas.openxmlformats.org/officeDocument/2006/relationships/customXml" Target="../ink/ink885.xml"/><Relationship Id="rId477" Type="http://schemas.openxmlformats.org/officeDocument/2006/relationships/customXml" Target="../ink/ink906.xml"/><Relationship Id="rId281" Type="http://schemas.openxmlformats.org/officeDocument/2006/relationships/image" Target="../media/image805.png"/><Relationship Id="rId337" Type="http://schemas.openxmlformats.org/officeDocument/2006/relationships/customXml" Target="../ink/ink836.xml"/><Relationship Id="rId502" Type="http://schemas.openxmlformats.org/officeDocument/2006/relationships/image" Target="../media/image912.png"/><Relationship Id="rId34" Type="http://schemas.openxmlformats.org/officeDocument/2006/relationships/customXml" Target="../ink/ink684.xml"/><Relationship Id="rId76" Type="http://schemas.openxmlformats.org/officeDocument/2006/relationships/customXml" Target="../ink/ink705.xml"/><Relationship Id="rId141" Type="http://schemas.openxmlformats.org/officeDocument/2006/relationships/image" Target="../media/image736.png"/><Relationship Id="rId379" Type="http://schemas.openxmlformats.org/officeDocument/2006/relationships/customXml" Target="../ink/ink857.xml"/><Relationship Id="rId544" Type="http://schemas.openxmlformats.org/officeDocument/2006/relationships/image" Target="../media/image933.png"/><Relationship Id="rId7" Type="http://schemas.openxmlformats.org/officeDocument/2006/relationships/image" Target="../media/image6690.png"/><Relationship Id="rId183" Type="http://schemas.openxmlformats.org/officeDocument/2006/relationships/image" Target="../media/image757.png"/><Relationship Id="rId239" Type="http://schemas.openxmlformats.org/officeDocument/2006/relationships/image" Target="../media/image784.png"/><Relationship Id="rId390" Type="http://schemas.openxmlformats.org/officeDocument/2006/relationships/image" Target="../media/image857.png"/><Relationship Id="rId404" Type="http://schemas.openxmlformats.org/officeDocument/2006/relationships/image" Target="../media/image5110.png"/><Relationship Id="rId446" Type="http://schemas.openxmlformats.org/officeDocument/2006/relationships/image" Target="../media/image884.png"/><Relationship Id="rId250" Type="http://schemas.openxmlformats.org/officeDocument/2006/relationships/customXml" Target="../ink/ink792.xml"/><Relationship Id="rId292" Type="http://schemas.openxmlformats.org/officeDocument/2006/relationships/customXml" Target="../ink/ink813.xml"/><Relationship Id="rId306" Type="http://schemas.openxmlformats.org/officeDocument/2006/relationships/customXml" Target="../ink/ink820.xml"/><Relationship Id="rId488" Type="http://schemas.openxmlformats.org/officeDocument/2006/relationships/image" Target="../media/image905.png"/><Relationship Id="rId45" Type="http://schemas.openxmlformats.org/officeDocument/2006/relationships/image" Target="../media/image688.png"/><Relationship Id="rId87" Type="http://schemas.openxmlformats.org/officeDocument/2006/relationships/image" Target="../media/image709.png"/><Relationship Id="rId110" Type="http://schemas.openxmlformats.org/officeDocument/2006/relationships/customXml" Target="../ink/ink722.xml"/><Relationship Id="rId348" Type="http://schemas.openxmlformats.org/officeDocument/2006/relationships/image" Target="../media/image836.png"/><Relationship Id="rId513" Type="http://schemas.openxmlformats.org/officeDocument/2006/relationships/customXml" Target="../ink/ink924.xml"/><Relationship Id="rId555" Type="http://schemas.openxmlformats.org/officeDocument/2006/relationships/customXml" Target="../ink/ink945.xml"/><Relationship Id="rId152" Type="http://schemas.openxmlformats.org/officeDocument/2006/relationships/customXml" Target="../ink/ink743.xml"/><Relationship Id="rId194" Type="http://schemas.openxmlformats.org/officeDocument/2006/relationships/customXml" Target="../ink/ink764.xml"/><Relationship Id="rId208" Type="http://schemas.openxmlformats.org/officeDocument/2006/relationships/customXml" Target="../ink/ink771.xml"/><Relationship Id="rId415" Type="http://schemas.openxmlformats.org/officeDocument/2006/relationships/customXml" Target="../ink/ink875.xml"/><Relationship Id="rId457" Type="http://schemas.openxmlformats.org/officeDocument/2006/relationships/customXml" Target="../ink/ink896.xml"/><Relationship Id="rId261" Type="http://schemas.openxmlformats.org/officeDocument/2006/relationships/image" Target="../media/image795.png"/><Relationship Id="rId499" Type="http://schemas.openxmlformats.org/officeDocument/2006/relationships/customXml" Target="../ink/ink917.xml"/><Relationship Id="rId14" Type="http://schemas.openxmlformats.org/officeDocument/2006/relationships/customXml" Target="../ink/ink674.xml"/><Relationship Id="rId56" Type="http://schemas.openxmlformats.org/officeDocument/2006/relationships/customXml" Target="../ink/ink695.xml"/><Relationship Id="rId317" Type="http://schemas.openxmlformats.org/officeDocument/2006/relationships/image" Target="../media/image822.png"/><Relationship Id="rId359" Type="http://schemas.openxmlformats.org/officeDocument/2006/relationships/customXml" Target="../ink/ink847.xml"/><Relationship Id="rId524" Type="http://schemas.openxmlformats.org/officeDocument/2006/relationships/image" Target="../media/image923.png"/><Relationship Id="rId566" Type="http://schemas.openxmlformats.org/officeDocument/2006/relationships/image" Target="../media/image944.png"/><Relationship Id="rId98" Type="http://schemas.openxmlformats.org/officeDocument/2006/relationships/customXml" Target="../ink/ink716.xml"/><Relationship Id="rId121" Type="http://schemas.openxmlformats.org/officeDocument/2006/relationships/image" Target="../media/image726.png"/><Relationship Id="rId163" Type="http://schemas.openxmlformats.org/officeDocument/2006/relationships/image" Target="../media/image747.png"/><Relationship Id="rId219" Type="http://schemas.openxmlformats.org/officeDocument/2006/relationships/image" Target="../media/image775.png"/><Relationship Id="rId370" Type="http://schemas.openxmlformats.org/officeDocument/2006/relationships/image" Target="../media/image847.png"/><Relationship Id="rId426" Type="http://schemas.openxmlformats.org/officeDocument/2006/relationships/image" Target="../media/image874.png"/><Relationship Id="rId230" Type="http://schemas.openxmlformats.org/officeDocument/2006/relationships/customXml" Target="../ink/ink782.xml"/><Relationship Id="rId468" Type="http://schemas.openxmlformats.org/officeDocument/2006/relationships/image" Target="../media/image895.png"/><Relationship Id="rId25" Type="http://schemas.openxmlformats.org/officeDocument/2006/relationships/image" Target="../media/image678.png"/><Relationship Id="rId67" Type="http://schemas.openxmlformats.org/officeDocument/2006/relationships/image" Target="../media/image699.png"/><Relationship Id="rId272" Type="http://schemas.openxmlformats.org/officeDocument/2006/relationships/customXml" Target="../ink/ink803.xml"/><Relationship Id="rId328" Type="http://schemas.openxmlformats.org/officeDocument/2006/relationships/customXml" Target="../ink/ink831.xml"/><Relationship Id="rId535" Type="http://schemas.openxmlformats.org/officeDocument/2006/relationships/customXml" Target="../ink/ink935.xml"/><Relationship Id="rId132" Type="http://schemas.openxmlformats.org/officeDocument/2006/relationships/customXml" Target="../ink/ink733.xml"/><Relationship Id="rId174" Type="http://schemas.openxmlformats.org/officeDocument/2006/relationships/customXml" Target="../ink/ink754.xml"/><Relationship Id="rId381" Type="http://schemas.openxmlformats.org/officeDocument/2006/relationships/customXml" Target="../ink/ink858.xml"/><Relationship Id="rId241" Type="http://schemas.openxmlformats.org/officeDocument/2006/relationships/image" Target="../media/image785.png"/><Relationship Id="rId437" Type="http://schemas.openxmlformats.org/officeDocument/2006/relationships/customXml" Target="../ink/ink886.xml"/><Relationship Id="rId479" Type="http://schemas.openxmlformats.org/officeDocument/2006/relationships/customXml" Target="../ink/ink907.xml"/><Relationship Id="rId36" Type="http://schemas.openxmlformats.org/officeDocument/2006/relationships/customXml" Target="../ink/ink685.xml"/><Relationship Id="rId283" Type="http://schemas.openxmlformats.org/officeDocument/2006/relationships/image" Target="../media/image806.png"/><Relationship Id="rId339" Type="http://schemas.openxmlformats.org/officeDocument/2006/relationships/customXml" Target="../ink/ink837.xml"/><Relationship Id="rId490" Type="http://schemas.openxmlformats.org/officeDocument/2006/relationships/image" Target="../media/image906.png"/><Relationship Id="rId504" Type="http://schemas.openxmlformats.org/officeDocument/2006/relationships/image" Target="../media/image913.png"/><Relationship Id="rId546" Type="http://schemas.openxmlformats.org/officeDocument/2006/relationships/image" Target="../media/image934.png"/><Relationship Id="rId78" Type="http://schemas.openxmlformats.org/officeDocument/2006/relationships/customXml" Target="../ink/ink706.xml"/><Relationship Id="rId101" Type="http://schemas.openxmlformats.org/officeDocument/2006/relationships/image" Target="../media/image716.png"/><Relationship Id="rId143" Type="http://schemas.openxmlformats.org/officeDocument/2006/relationships/image" Target="../media/image737.png"/><Relationship Id="rId185" Type="http://schemas.openxmlformats.org/officeDocument/2006/relationships/image" Target="../media/image758.png"/><Relationship Id="rId350" Type="http://schemas.openxmlformats.org/officeDocument/2006/relationships/image" Target="../media/image837.png"/><Relationship Id="rId406" Type="http://schemas.openxmlformats.org/officeDocument/2006/relationships/image" Target="../media/image864.png"/><Relationship Id="rId9" Type="http://schemas.openxmlformats.org/officeDocument/2006/relationships/image" Target="../media/image670.png"/><Relationship Id="rId210" Type="http://schemas.openxmlformats.org/officeDocument/2006/relationships/customXml" Target="../ink/ink772.xml"/><Relationship Id="rId392" Type="http://schemas.openxmlformats.org/officeDocument/2006/relationships/image" Target="../media/image858.png"/><Relationship Id="rId448" Type="http://schemas.openxmlformats.org/officeDocument/2006/relationships/image" Target="../media/image885.png"/><Relationship Id="rId252" Type="http://schemas.openxmlformats.org/officeDocument/2006/relationships/customXml" Target="../ink/ink793.xml"/><Relationship Id="rId294" Type="http://schemas.openxmlformats.org/officeDocument/2006/relationships/customXml" Target="../ink/ink814.xml"/><Relationship Id="rId308" Type="http://schemas.openxmlformats.org/officeDocument/2006/relationships/customXml" Target="../ink/ink821.xml"/><Relationship Id="rId515" Type="http://schemas.openxmlformats.org/officeDocument/2006/relationships/customXml" Target="../ink/ink925.xml"/><Relationship Id="rId47" Type="http://schemas.openxmlformats.org/officeDocument/2006/relationships/image" Target="../media/image689.png"/><Relationship Id="rId89" Type="http://schemas.openxmlformats.org/officeDocument/2006/relationships/image" Target="../media/image710.png"/><Relationship Id="rId112" Type="http://schemas.openxmlformats.org/officeDocument/2006/relationships/customXml" Target="../ink/ink723.xml"/><Relationship Id="rId154" Type="http://schemas.openxmlformats.org/officeDocument/2006/relationships/customXml" Target="../ink/ink744.xml"/><Relationship Id="rId361" Type="http://schemas.openxmlformats.org/officeDocument/2006/relationships/customXml" Target="../ink/ink848.xml"/><Relationship Id="rId557" Type="http://schemas.openxmlformats.org/officeDocument/2006/relationships/customXml" Target="../ink/ink946.xml"/><Relationship Id="rId196" Type="http://schemas.openxmlformats.org/officeDocument/2006/relationships/customXml" Target="../ink/ink765.xml"/><Relationship Id="rId417" Type="http://schemas.openxmlformats.org/officeDocument/2006/relationships/customXml" Target="../ink/ink876.xml"/><Relationship Id="rId459" Type="http://schemas.openxmlformats.org/officeDocument/2006/relationships/customXml" Target="../ink/ink897.xml"/><Relationship Id="rId16" Type="http://schemas.openxmlformats.org/officeDocument/2006/relationships/customXml" Target="../ink/ink675.xml"/><Relationship Id="rId221" Type="http://schemas.openxmlformats.org/officeDocument/2006/relationships/image" Target="../media/image776.png"/><Relationship Id="rId263" Type="http://schemas.openxmlformats.org/officeDocument/2006/relationships/image" Target="../media/image796.png"/><Relationship Id="rId319" Type="http://schemas.openxmlformats.org/officeDocument/2006/relationships/image" Target="../media/image823.png"/><Relationship Id="rId470" Type="http://schemas.openxmlformats.org/officeDocument/2006/relationships/image" Target="../media/image896.png"/><Relationship Id="rId526" Type="http://schemas.openxmlformats.org/officeDocument/2006/relationships/image" Target="../media/image924.png"/><Relationship Id="rId58" Type="http://schemas.openxmlformats.org/officeDocument/2006/relationships/customXml" Target="../ink/ink696.xml"/><Relationship Id="rId123" Type="http://schemas.openxmlformats.org/officeDocument/2006/relationships/image" Target="../media/image727.png"/><Relationship Id="rId330" Type="http://schemas.openxmlformats.org/officeDocument/2006/relationships/customXml" Target="../ink/ink832.xml"/><Relationship Id="rId568" Type="http://schemas.openxmlformats.org/officeDocument/2006/relationships/image" Target="../media/image945.png"/><Relationship Id="rId165" Type="http://schemas.openxmlformats.org/officeDocument/2006/relationships/image" Target="../media/image748.png"/><Relationship Id="rId372" Type="http://schemas.openxmlformats.org/officeDocument/2006/relationships/image" Target="../media/image848.png"/><Relationship Id="rId428" Type="http://schemas.openxmlformats.org/officeDocument/2006/relationships/image" Target="../media/image875.png"/><Relationship Id="rId232" Type="http://schemas.openxmlformats.org/officeDocument/2006/relationships/customXml" Target="../ink/ink783.xml"/><Relationship Id="rId274" Type="http://schemas.openxmlformats.org/officeDocument/2006/relationships/customXml" Target="../ink/ink804.xml"/><Relationship Id="rId481" Type="http://schemas.openxmlformats.org/officeDocument/2006/relationships/customXml" Target="../ink/ink908.xml"/><Relationship Id="rId27" Type="http://schemas.openxmlformats.org/officeDocument/2006/relationships/image" Target="../media/image679.png"/><Relationship Id="rId69" Type="http://schemas.openxmlformats.org/officeDocument/2006/relationships/image" Target="../media/image700.png"/><Relationship Id="rId134" Type="http://schemas.openxmlformats.org/officeDocument/2006/relationships/customXml" Target="../ink/ink734.xml"/><Relationship Id="rId537" Type="http://schemas.openxmlformats.org/officeDocument/2006/relationships/customXml" Target="../ink/ink936.xml"/><Relationship Id="rId80" Type="http://schemas.openxmlformats.org/officeDocument/2006/relationships/customXml" Target="../ink/ink707.xml"/><Relationship Id="rId176" Type="http://schemas.openxmlformats.org/officeDocument/2006/relationships/customXml" Target="../ink/ink755.xml"/><Relationship Id="rId341" Type="http://schemas.openxmlformats.org/officeDocument/2006/relationships/customXml" Target="../ink/ink838.xml"/><Relationship Id="rId383" Type="http://schemas.openxmlformats.org/officeDocument/2006/relationships/customXml" Target="../ink/ink859.xml"/><Relationship Id="rId439" Type="http://schemas.openxmlformats.org/officeDocument/2006/relationships/customXml" Target="../ink/ink887.xml"/><Relationship Id="rId201" Type="http://schemas.openxmlformats.org/officeDocument/2006/relationships/image" Target="../media/image766.png"/><Relationship Id="rId243" Type="http://schemas.openxmlformats.org/officeDocument/2006/relationships/image" Target="../media/image786.png"/><Relationship Id="rId285" Type="http://schemas.openxmlformats.org/officeDocument/2006/relationships/image" Target="../media/image807.png"/><Relationship Id="rId450" Type="http://schemas.openxmlformats.org/officeDocument/2006/relationships/image" Target="../media/image886.png"/><Relationship Id="rId506" Type="http://schemas.openxmlformats.org/officeDocument/2006/relationships/image" Target="../media/image914.png"/><Relationship Id="rId38" Type="http://schemas.openxmlformats.org/officeDocument/2006/relationships/customXml" Target="../ink/ink686.xml"/><Relationship Id="rId103" Type="http://schemas.openxmlformats.org/officeDocument/2006/relationships/image" Target="../media/image717.png"/><Relationship Id="rId310" Type="http://schemas.openxmlformats.org/officeDocument/2006/relationships/customXml" Target="../ink/ink822.xml"/><Relationship Id="rId492" Type="http://schemas.openxmlformats.org/officeDocument/2006/relationships/image" Target="../media/image907.png"/><Relationship Id="rId548" Type="http://schemas.openxmlformats.org/officeDocument/2006/relationships/image" Target="../media/image935.png"/><Relationship Id="rId91" Type="http://schemas.openxmlformats.org/officeDocument/2006/relationships/image" Target="../media/image711.png"/><Relationship Id="rId145" Type="http://schemas.openxmlformats.org/officeDocument/2006/relationships/image" Target="../media/image738.png"/><Relationship Id="rId187" Type="http://schemas.openxmlformats.org/officeDocument/2006/relationships/image" Target="../media/image759.png"/><Relationship Id="rId352" Type="http://schemas.openxmlformats.org/officeDocument/2006/relationships/image" Target="../media/image838.png"/><Relationship Id="rId394" Type="http://schemas.openxmlformats.org/officeDocument/2006/relationships/image" Target="../media/image859.png"/><Relationship Id="rId408" Type="http://schemas.openxmlformats.org/officeDocument/2006/relationships/image" Target="../media/image865.png"/><Relationship Id="rId212" Type="http://schemas.openxmlformats.org/officeDocument/2006/relationships/customXml" Target="../ink/ink773.xml"/><Relationship Id="rId254" Type="http://schemas.openxmlformats.org/officeDocument/2006/relationships/customXml" Target="../ink/ink794.xml"/><Relationship Id="rId49" Type="http://schemas.openxmlformats.org/officeDocument/2006/relationships/image" Target="../media/image690.png"/><Relationship Id="rId114" Type="http://schemas.openxmlformats.org/officeDocument/2006/relationships/customXml" Target="../ink/ink724.xml"/><Relationship Id="rId296" Type="http://schemas.openxmlformats.org/officeDocument/2006/relationships/customXml" Target="../ink/ink815.xml"/><Relationship Id="rId461" Type="http://schemas.openxmlformats.org/officeDocument/2006/relationships/customXml" Target="../ink/ink898.xml"/><Relationship Id="rId517" Type="http://schemas.openxmlformats.org/officeDocument/2006/relationships/customXml" Target="../ink/ink926.xml"/><Relationship Id="rId559" Type="http://schemas.openxmlformats.org/officeDocument/2006/relationships/customXml" Target="../ink/ink947.xml"/><Relationship Id="rId60" Type="http://schemas.openxmlformats.org/officeDocument/2006/relationships/customXml" Target="../ink/ink697.xml"/><Relationship Id="rId156" Type="http://schemas.openxmlformats.org/officeDocument/2006/relationships/customXml" Target="../ink/ink745.xml"/><Relationship Id="rId198" Type="http://schemas.openxmlformats.org/officeDocument/2006/relationships/customXml" Target="../ink/ink766.xml"/><Relationship Id="rId321" Type="http://schemas.openxmlformats.org/officeDocument/2006/relationships/image" Target="../media/image824.png"/><Relationship Id="rId363" Type="http://schemas.openxmlformats.org/officeDocument/2006/relationships/customXml" Target="../ink/ink849.xml"/><Relationship Id="rId419" Type="http://schemas.openxmlformats.org/officeDocument/2006/relationships/customXml" Target="../ink/ink877.xml"/><Relationship Id="rId570" Type="http://schemas.openxmlformats.org/officeDocument/2006/relationships/image" Target="../media/image946.png"/><Relationship Id="rId223" Type="http://schemas.openxmlformats.org/officeDocument/2006/relationships/image" Target="../media/image777.png"/><Relationship Id="rId430" Type="http://schemas.openxmlformats.org/officeDocument/2006/relationships/image" Target="../media/image876.png"/><Relationship Id="rId18" Type="http://schemas.openxmlformats.org/officeDocument/2006/relationships/customXml" Target="../ink/ink676.xml"/><Relationship Id="rId265" Type="http://schemas.openxmlformats.org/officeDocument/2006/relationships/image" Target="../media/image797.png"/><Relationship Id="rId472" Type="http://schemas.openxmlformats.org/officeDocument/2006/relationships/image" Target="../media/image897.png"/><Relationship Id="rId528" Type="http://schemas.openxmlformats.org/officeDocument/2006/relationships/image" Target="../media/image925.png"/><Relationship Id="rId125" Type="http://schemas.openxmlformats.org/officeDocument/2006/relationships/image" Target="../media/image728.png"/><Relationship Id="rId167" Type="http://schemas.openxmlformats.org/officeDocument/2006/relationships/image" Target="../media/image749.png"/><Relationship Id="rId332" Type="http://schemas.openxmlformats.org/officeDocument/2006/relationships/image" Target="../media/image828.png"/><Relationship Id="rId374" Type="http://schemas.openxmlformats.org/officeDocument/2006/relationships/image" Target="../media/image849.png"/><Relationship Id="rId71" Type="http://schemas.openxmlformats.org/officeDocument/2006/relationships/image" Target="../media/image701.png"/><Relationship Id="rId234" Type="http://schemas.openxmlformats.org/officeDocument/2006/relationships/customXml" Target="../ink/ink784.xml"/><Relationship Id="rId2" Type="http://schemas.openxmlformats.org/officeDocument/2006/relationships/customXml" Target="../ink/ink670.xml"/><Relationship Id="rId29" Type="http://schemas.openxmlformats.org/officeDocument/2006/relationships/image" Target="../media/image680.png"/><Relationship Id="rId276" Type="http://schemas.openxmlformats.org/officeDocument/2006/relationships/customXml" Target="../ink/ink805.xml"/><Relationship Id="rId441" Type="http://schemas.openxmlformats.org/officeDocument/2006/relationships/customXml" Target="../ink/ink888.xml"/><Relationship Id="rId483" Type="http://schemas.openxmlformats.org/officeDocument/2006/relationships/customXml" Target="../ink/ink909.xml"/><Relationship Id="rId539" Type="http://schemas.openxmlformats.org/officeDocument/2006/relationships/customXml" Target="../ink/ink937.xml"/><Relationship Id="rId40" Type="http://schemas.openxmlformats.org/officeDocument/2006/relationships/customXml" Target="../ink/ink687.xml"/><Relationship Id="rId136" Type="http://schemas.openxmlformats.org/officeDocument/2006/relationships/customXml" Target="../ink/ink735.xml"/><Relationship Id="rId178" Type="http://schemas.openxmlformats.org/officeDocument/2006/relationships/customXml" Target="../ink/ink756.xml"/><Relationship Id="rId301" Type="http://schemas.openxmlformats.org/officeDocument/2006/relationships/image" Target="../media/image814.png"/><Relationship Id="rId343" Type="http://schemas.openxmlformats.org/officeDocument/2006/relationships/customXml" Target="../ink/ink839.xml"/><Relationship Id="rId550" Type="http://schemas.openxmlformats.org/officeDocument/2006/relationships/image" Target="../media/image936.png"/><Relationship Id="rId82" Type="http://schemas.openxmlformats.org/officeDocument/2006/relationships/customXml" Target="../ink/ink708.xml"/><Relationship Id="rId203" Type="http://schemas.openxmlformats.org/officeDocument/2006/relationships/image" Target="../media/image767.png"/><Relationship Id="rId385" Type="http://schemas.openxmlformats.org/officeDocument/2006/relationships/customXml" Target="../ink/ink860.xml"/><Relationship Id="rId245" Type="http://schemas.openxmlformats.org/officeDocument/2006/relationships/image" Target="../media/image787.png"/><Relationship Id="rId287" Type="http://schemas.openxmlformats.org/officeDocument/2006/relationships/image" Target="../media/image808.png"/><Relationship Id="rId410" Type="http://schemas.openxmlformats.org/officeDocument/2006/relationships/image" Target="../media/image866.png"/><Relationship Id="rId452" Type="http://schemas.openxmlformats.org/officeDocument/2006/relationships/image" Target="../media/image887.png"/><Relationship Id="rId494" Type="http://schemas.openxmlformats.org/officeDocument/2006/relationships/image" Target="../media/image908.png"/><Relationship Id="rId508" Type="http://schemas.openxmlformats.org/officeDocument/2006/relationships/image" Target="../media/image915.png"/><Relationship Id="rId105" Type="http://schemas.openxmlformats.org/officeDocument/2006/relationships/image" Target="../media/image718.png"/><Relationship Id="rId147" Type="http://schemas.openxmlformats.org/officeDocument/2006/relationships/image" Target="../media/image739.png"/><Relationship Id="rId312" Type="http://schemas.openxmlformats.org/officeDocument/2006/relationships/customXml" Target="../ink/ink823.xml"/><Relationship Id="rId354" Type="http://schemas.openxmlformats.org/officeDocument/2006/relationships/image" Target="../media/image839.png"/><Relationship Id="rId51" Type="http://schemas.openxmlformats.org/officeDocument/2006/relationships/image" Target="../media/image691.png"/><Relationship Id="rId93" Type="http://schemas.openxmlformats.org/officeDocument/2006/relationships/image" Target="../media/image712.png"/><Relationship Id="rId189" Type="http://schemas.openxmlformats.org/officeDocument/2006/relationships/image" Target="../media/image760.png"/><Relationship Id="rId396" Type="http://schemas.openxmlformats.org/officeDocument/2006/relationships/image" Target="../media/image860.png"/><Relationship Id="rId561" Type="http://schemas.openxmlformats.org/officeDocument/2006/relationships/customXml" Target="../ink/ink948.xml"/><Relationship Id="rId214" Type="http://schemas.openxmlformats.org/officeDocument/2006/relationships/customXml" Target="../ink/ink774.xml"/><Relationship Id="rId256" Type="http://schemas.openxmlformats.org/officeDocument/2006/relationships/customXml" Target="../ink/ink795.xml"/><Relationship Id="rId298" Type="http://schemas.openxmlformats.org/officeDocument/2006/relationships/customXml" Target="../ink/ink816.xml"/><Relationship Id="rId421" Type="http://schemas.openxmlformats.org/officeDocument/2006/relationships/customXml" Target="../ink/ink878.xml"/><Relationship Id="rId463" Type="http://schemas.openxmlformats.org/officeDocument/2006/relationships/customXml" Target="../ink/ink899.xml"/><Relationship Id="rId519" Type="http://schemas.openxmlformats.org/officeDocument/2006/relationships/customXml" Target="../ink/ink927.xml"/><Relationship Id="rId116" Type="http://schemas.openxmlformats.org/officeDocument/2006/relationships/customXml" Target="../ink/ink725.xml"/><Relationship Id="rId158" Type="http://schemas.openxmlformats.org/officeDocument/2006/relationships/customXml" Target="../ink/ink746.xml"/><Relationship Id="rId323" Type="http://schemas.openxmlformats.org/officeDocument/2006/relationships/image" Target="../media/image825.png"/><Relationship Id="rId530" Type="http://schemas.openxmlformats.org/officeDocument/2006/relationships/image" Target="../media/image926.png"/><Relationship Id="rId20" Type="http://schemas.openxmlformats.org/officeDocument/2006/relationships/customXml" Target="../ink/ink677.xml"/><Relationship Id="rId62" Type="http://schemas.openxmlformats.org/officeDocument/2006/relationships/customXml" Target="../ink/ink698.xml"/><Relationship Id="rId365" Type="http://schemas.openxmlformats.org/officeDocument/2006/relationships/customXml" Target="../ink/ink850.xml"/><Relationship Id="rId572" Type="http://schemas.openxmlformats.org/officeDocument/2006/relationships/image" Target="../media/image947.png"/><Relationship Id="rId225" Type="http://schemas.openxmlformats.org/officeDocument/2006/relationships/image" Target="../media/image778.png"/><Relationship Id="rId267" Type="http://schemas.openxmlformats.org/officeDocument/2006/relationships/image" Target="../media/image798.png"/><Relationship Id="rId432" Type="http://schemas.openxmlformats.org/officeDocument/2006/relationships/image" Target="../media/image877.png"/><Relationship Id="rId474" Type="http://schemas.openxmlformats.org/officeDocument/2006/relationships/image" Target="../media/image898.png"/><Relationship Id="rId127" Type="http://schemas.openxmlformats.org/officeDocument/2006/relationships/image" Target="../media/image729.png"/><Relationship Id="rId31" Type="http://schemas.openxmlformats.org/officeDocument/2006/relationships/image" Target="../media/image681.png"/><Relationship Id="rId73" Type="http://schemas.openxmlformats.org/officeDocument/2006/relationships/image" Target="../media/image702.png"/><Relationship Id="rId169" Type="http://schemas.openxmlformats.org/officeDocument/2006/relationships/image" Target="../media/image750.png"/><Relationship Id="rId334" Type="http://schemas.openxmlformats.org/officeDocument/2006/relationships/image" Target="../media/image829.png"/><Relationship Id="rId376" Type="http://schemas.openxmlformats.org/officeDocument/2006/relationships/image" Target="../media/image850.png"/><Relationship Id="rId541" Type="http://schemas.openxmlformats.org/officeDocument/2006/relationships/customXml" Target="../ink/ink938.xml"/><Relationship Id="rId180" Type="http://schemas.openxmlformats.org/officeDocument/2006/relationships/customXml" Target="../ink/ink757.xml"/><Relationship Id="rId236" Type="http://schemas.openxmlformats.org/officeDocument/2006/relationships/customXml" Target="../ink/ink785.xml"/><Relationship Id="rId278" Type="http://schemas.openxmlformats.org/officeDocument/2006/relationships/customXml" Target="../ink/ink806.xml"/><Relationship Id="rId401" Type="http://schemas.openxmlformats.org/officeDocument/2006/relationships/customXml" Target="../ink/ink868.xml"/><Relationship Id="rId443" Type="http://schemas.openxmlformats.org/officeDocument/2006/relationships/customXml" Target="../ink/ink889.xml"/><Relationship Id="rId303" Type="http://schemas.openxmlformats.org/officeDocument/2006/relationships/image" Target="../media/image815.png"/><Relationship Id="rId485" Type="http://schemas.openxmlformats.org/officeDocument/2006/relationships/customXml" Target="../ink/ink910.xml"/><Relationship Id="rId42" Type="http://schemas.openxmlformats.org/officeDocument/2006/relationships/customXml" Target="../ink/ink688.xml"/><Relationship Id="rId84" Type="http://schemas.openxmlformats.org/officeDocument/2006/relationships/customXml" Target="../ink/ink709.xml"/><Relationship Id="rId138" Type="http://schemas.openxmlformats.org/officeDocument/2006/relationships/customXml" Target="../ink/ink736.xml"/><Relationship Id="rId345" Type="http://schemas.openxmlformats.org/officeDocument/2006/relationships/customXml" Target="../ink/ink840.xml"/><Relationship Id="rId387" Type="http://schemas.openxmlformats.org/officeDocument/2006/relationships/customXml" Target="../ink/ink861.xml"/><Relationship Id="rId510" Type="http://schemas.openxmlformats.org/officeDocument/2006/relationships/image" Target="../media/image916.png"/><Relationship Id="rId552" Type="http://schemas.openxmlformats.org/officeDocument/2006/relationships/image" Target="../media/image937.png"/><Relationship Id="rId191" Type="http://schemas.openxmlformats.org/officeDocument/2006/relationships/image" Target="../media/image761.png"/><Relationship Id="rId205" Type="http://schemas.openxmlformats.org/officeDocument/2006/relationships/image" Target="../media/image768.png"/><Relationship Id="rId247" Type="http://schemas.openxmlformats.org/officeDocument/2006/relationships/image" Target="../media/image788.png"/><Relationship Id="rId412" Type="http://schemas.openxmlformats.org/officeDocument/2006/relationships/image" Target="../media/image867.png"/><Relationship Id="rId107" Type="http://schemas.openxmlformats.org/officeDocument/2006/relationships/image" Target="../media/image719.png"/><Relationship Id="rId289" Type="http://schemas.openxmlformats.org/officeDocument/2006/relationships/image" Target="../media/image809.png"/><Relationship Id="rId454" Type="http://schemas.openxmlformats.org/officeDocument/2006/relationships/image" Target="../media/image888.png"/><Relationship Id="rId496" Type="http://schemas.openxmlformats.org/officeDocument/2006/relationships/image" Target="../media/image909.png"/><Relationship Id="rId11" Type="http://schemas.openxmlformats.org/officeDocument/2006/relationships/image" Target="../media/image671.png"/><Relationship Id="rId53" Type="http://schemas.openxmlformats.org/officeDocument/2006/relationships/image" Target="../media/image692.png"/><Relationship Id="rId149" Type="http://schemas.openxmlformats.org/officeDocument/2006/relationships/image" Target="../media/image740.png"/><Relationship Id="rId314" Type="http://schemas.openxmlformats.org/officeDocument/2006/relationships/customXml" Target="../ink/ink824.xml"/><Relationship Id="rId356" Type="http://schemas.openxmlformats.org/officeDocument/2006/relationships/image" Target="../media/image840.png"/><Relationship Id="rId398" Type="http://schemas.openxmlformats.org/officeDocument/2006/relationships/image" Target="../media/image861.png"/><Relationship Id="rId521" Type="http://schemas.openxmlformats.org/officeDocument/2006/relationships/customXml" Target="../ink/ink928.xml"/><Relationship Id="rId563" Type="http://schemas.openxmlformats.org/officeDocument/2006/relationships/customXml" Target="../ink/ink949.xml"/><Relationship Id="rId95" Type="http://schemas.openxmlformats.org/officeDocument/2006/relationships/image" Target="../media/image713.png"/><Relationship Id="rId160" Type="http://schemas.openxmlformats.org/officeDocument/2006/relationships/customXml" Target="../ink/ink747.xml"/><Relationship Id="rId216" Type="http://schemas.openxmlformats.org/officeDocument/2006/relationships/customXml" Target="../ink/ink775.xml"/><Relationship Id="rId423" Type="http://schemas.openxmlformats.org/officeDocument/2006/relationships/customXml" Target="../ink/ink879.xml"/><Relationship Id="rId258" Type="http://schemas.openxmlformats.org/officeDocument/2006/relationships/customXml" Target="../ink/ink796.xml"/><Relationship Id="rId465" Type="http://schemas.openxmlformats.org/officeDocument/2006/relationships/customXml" Target="../ink/ink900.xml"/><Relationship Id="rId22" Type="http://schemas.openxmlformats.org/officeDocument/2006/relationships/customXml" Target="../ink/ink678.xml"/><Relationship Id="rId64" Type="http://schemas.openxmlformats.org/officeDocument/2006/relationships/customXml" Target="../ink/ink699.xml"/><Relationship Id="rId118" Type="http://schemas.openxmlformats.org/officeDocument/2006/relationships/customXml" Target="../ink/ink726.xml"/><Relationship Id="rId325" Type="http://schemas.openxmlformats.org/officeDocument/2006/relationships/image" Target="../media/image826.png"/><Relationship Id="rId367" Type="http://schemas.openxmlformats.org/officeDocument/2006/relationships/customXml" Target="../ink/ink851.xml"/><Relationship Id="rId532" Type="http://schemas.openxmlformats.org/officeDocument/2006/relationships/image" Target="../media/image927.png"/><Relationship Id="rId574" Type="http://schemas.openxmlformats.org/officeDocument/2006/relationships/image" Target="../media/image948.png"/><Relationship Id="rId171" Type="http://schemas.openxmlformats.org/officeDocument/2006/relationships/image" Target="../media/image751.png"/><Relationship Id="rId227" Type="http://schemas.openxmlformats.org/officeDocument/2006/relationships/image" Target="../media/image779.png"/><Relationship Id="rId269" Type="http://schemas.openxmlformats.org/officeDocument/2006/relationships/image" Target="../media/image799.png"/><Relationship Id="rId434" Type="http://schemas.openxmlformats.org/officeDocument/2006/relationships/image" Target="../media/image878.png"/><Relationship Id="rId476" Type="http://schemas.openxmlformats.org/officeDocument/2006/relationships/image" Target="../media/image899.png"/><Relationship Id="rId33" Type="http://schemas.openxmlformats.org/officeDocument/2006/relationships/image" Target="../media/image682.png"/><Relationship Id="rId129" Type="http://schemas.openxmlformats.org/officeDocument/2006/relationships/image" Target="../media/image730.png"/><Relationship Id="rId280" Type="http://schemas.openxmlformats.org/officeDocument/2006/relationships/customXml" Target="../ink/ink807.xml"/><Relationship Id="rId336" Type="http://schemas.openxmlformats.org/officeDocument/2006/relationships/image" Target="../media/image830.png"/><Relationship Id="rId501" Type="http://schemas.openxmlformats.org/officeDocument/2006/relationships/customXml" Target="../ink/ink918.xml"/><Relationship Id="rId543" Type="http://schemas.openxmlformats.org/officeDocument/2006/relationships/customXml" Target="../ink/ink939.xml"/><Relationship Id="rId75" Type="http://schemas.openxmlformats.org/officeDocument/2006/relationships/image" Target="../media/image703.png"/><Relationship Id="rId140" Type="http://schemas.openxmlformats.org/officeDocument/2006/relationships/customXml" Target="../ink/ink737.xml"/><Relationship Id="rId182" Type="http://schemas.openxmlformats.org/officeDocument/2006/relationships/customXml" Target="../ink/ink758.xml"/><Relationship Id="rId378" Type="http://schemas.openxmlformats.org/officeDocument/2006/relationships/image" Target="../media/image851.png"/><Relationship Id="rId403" Type="http://schemas.openxmlformats.org/officeDocument/2006/relationships/customXml" Target="../ink/ink869.xml"/><Relationship Id="rId238" Type="http://schemas.openxmlformats.org/officeDocument/2006/relationships/customXml" Target="../ink/ink786.xml"/><Relationship Id="rId445" Type="http://schemas.openxmlformats.org/officeDocument/2006/relationships/customXml" Target="../ink/ink890.xml"/><Relationship Id="rId487" Type="http://schemas.openxmlformats.org/officeDocument/2006/relationships/customXml" Target="../ink/ink911.xml"/><Relationship Id="rId291" Type="http://schemas.openxmlformats.org/officeDocument/2006/relationships/image" Target="../media/image810.png"/><Relationship Id="rId305" Type="http://schemas.openxmlformats.org/officeDocument/2006/relationships/image" Target="../media/image816.png"/><Relationship Id="rId347" Type="http://schemas.openxmlformats.org/officeDocument/2006/relationships/customXml" Target="../ink/ink841.xml"/><Relationship Id="rId512" Type="http://schemas.openxmlformats.org/officeDocument/2006/relationships/image" Target="../media/image917.png"/><Relationship Id="rId44" Type="http://schemas.openxmlformats.org/officeDocument/2006/relationships/customXml" Target="../ink/ink689.xml"/><Relationship Id="rId86" Type="http://schemas.openxmlformats.org/officeDocument/2006/relationships/customXml" Target="../ink/ink710.xml"/><Relationship Id="rId151" Type="http://schemas.openxmlformats.org/officeDocument/2006/relationships/image" Target="../media/image741.png"/><Relationship Id="rId389" Type="http://schemas.openxmlformats.org/officeDocument/2006/relationships/customXml" Target="../ink/ink862.xml"/><Relationship Id="rId554" Type="http://schemas.openxmlformats.org/officeDocument/2006/relationships/image" Target="../media/image938.png"/><Relationship Id="rId193" Type="http://schemas.openxmlformats.org/officeDocument/2006/relationships/image" Target="../media/image762.png"/><Relationship Id="rId207" Type="http://schemas.openxmlformats.org/officeDocument/2006/relationships/image" Target="../media/image769.png"/><Relationship Id="rId249" Type="http://schemas.openxmlformats.org/officeDocument/2006/relationships/image" Target="../media/image789.png"/><Relationship Id="rId414" Type="http://schemas.openxmlformats.org/officeDocument/2006/relationships/image" Target="../media/image868.png"/><Relationship Id="rId456" Type="http://schemas.openxmlformats.org/officeDocument/2006/relationships/image" Target="../media/image889.png"/><Relationship Id="rId498" Type="http://schemas.openxmlformats.org/officeDocument/2006/relationships/image" Target="../media/image910.png"/><Relationship Id="rId13" Type="http://schemas.openxmlformats.org/officeDocument/2006/relationships/image" Target="../media/image672.png"/><Relationship Id="rId109" Type="http://schemas.openxmlformats.org/officeDocument/2006/relationships/image" Target="../media/image720.png"/><Relationship Id="rId260" Type="http://schemas.openxmlformats.org/officeDocument/2006/relationships/customXml" Target="../ink/ink797.xml"/><Relationship Id="rId316" Type="http://schemas.openxmlformats.org/officeDocument/2006/relationships/customXml" Target="../ink/ink825.xml"/><Relationship Id="rId523" Type="http://schemas.openxmlformats.org/officeDocument/2006/relationships/customXml" Target="../ink/ink929.xml"/><Relationship Id="rId55" Type="http://schemas.openxmlformats.org/officeDocument/2006/relationships/image" Target="../media/image693.png"/><Relationship Id="rId97" Type="http://schemas.openxmlformats.org/officeDocument/2006/relationships/image" Target="../media/image714.png"/><Relationship Id="rId120" Type="http://schemas.openxmlformats.org/officeDocument/2006/relationships/customXml" Target="../ink/ink727.xml"/><Relationship Id="rId358" Type="http://schemas.openxmlformats.org/officeDocument/2006/relationships/image" Target="../media/image841.png"/><Relationship Id="rId565" Type="http://schemas.openxmlformats.org/officeDocument/2006/relationships/customXml" Target="../ink/ink950.xml"/><Relationship Id="rId162" Type="http://schemas.openxmlformats.org/officeDocument/2006/relationships/customXml" Target="../ink/ink748.xml"/><Relationship Id="rId218" Type="http://schemas.openxmlformats.org/officeDocument/2006/relationships/customXml" Target="../ink/ink776.xml"/><Relationship Id="rId425" Type="http://schemas.openxmlformats.org/officeDocument/2006/relationships/customXml" Target="../ink/ink880.xml"/><Relationship Id="rId467" Type="http://schemas.openxmlformats.org/officeDocument/2006/relationships/customXml" Target="../ink/ink901.xml"/><Relationship Id="rId271" Type="http://schemas.openxmlformats.org/officeDocument/2006/relationships/image" Target="../media/image800.png"/><Relationship Id="rId24" Type="http://schemas.openxmlformats.org/officeDocument/2006/relationships/customXml" Target="../ink/ink679.xml"/><Relationship Id="rId66" Type="http://schemas.openxmlformats.org/officeDocument/2006/relationships/customXml" Target="../ink/ink700.xml"/><Relationship Id="rId131" Type="http://schemas.openxmlformats.org/officeDocument/2006/relationships/image" Target="../media/image731.png"/><Relationship Id="rId327" Type="http://schemas.openxmlformats.org/officeDocument/2006/relationships/image" Target="../media/image827.png"/><Relationship Id="rId369" Type="http://schemas.openxmlformats.org/officeDocument/2006/relationships/customXml" Target="../ink/ink852.xml"/><Relationship Id="rId534" Type="http://schemas.openxmlformats.org/officeDocument/2006/relationships/image" Target="../media/image928.png"/><Relationship Id="rId173" Type="http://schemas.openxmlformats.org/officeDocument/2006/relationships/image" Target="../media/image752.png"/><Relationship Id="rId229" Type="http://schemas.openxmlformats.org/officeDocument/2006/relationships/image" Target="../media/image780.png"/><Relationship Id="rId380" Type="http://schemas.openxmlformats.org/officeDocument/2006/relationships/image" Target="../media/image852.png"/><Relationship Id="rId436" Type="http://schemas.openxmlformats.org/officeDocument/2006/relationships/image" Target="../media/image879.png"/><Relationship Id="rId240" Type="http://schemas.openxmlformats.org/officeDocument/2006/relationships/customXml" Target="../ink/ink787.xml"/><Relationship Id="rId478" Type="http://schemas.openxmlformats.org/officeDocument/2006/relationships/image" Target="../media/image900.png"/><Relationship Id="rId35" Type="http://schemas.openxmlformats.org/officeDocument/2006/relationships/image" Target="../media/image683.png"/><Relationship Id="rId77" Type="http://schemas.openxmlformats.org/officeDocument/2006/relationships/image" Target="../media/image704.png"/><Relationship Id="rId100" Type="http://schemas.openxmlformats.org/officeDocument/2006/relationships/customXml" Target="../ink/ink717.xml"/><Relationship Id="rId282" Type="http://schemas.openxmlformats.org/officeDocument/2006/relationships/customXml" Target="../ink/ink808.xml"/><Relationship Id="rId338" Type="http://schemas.openxmlformats.org/officeDocument/2006/relationships/image" Target="../media/image831.png"/><Relationship Id="rId503" Type="http://schemas.openxmlformats.org/officeDocument/2006/relationships/customXml" Target="../ink/ink919.xml"/><Relationship Id="rId545" Type="http://schemas.openxmlformats.org/officeDocument/2006/relationships/customXml" Target="../ink/ink940.xml"/><Relationship Id="rId8" Type="http://schemas.openxmlformats.org/officeDocument/2006/relationships/customXml" Target="../ink/ink671.xml"/><Relationship Id="rId142" Type="http://schemas.openxmlformats.org/officeDocument/2006/relationships/customXml" Target="../ink/ink738.xml"/><Relationship Id="rId184" Type="http://schemas.openxmlformats.org/officeDocument/2006/relationships/customXml" Target="../ink/ink759.xml"/><Relationship Id="rId391" Type="http://schemas.openxmlformats.org/officeDocument/2006/relationships/customXml" Target="../ink/ink863.xml"/><Relationship Id="rId405" Type="http://schemas.openxmlformats.org/officeDocument/2006/relationships/customXml" Target="../ink/ink870.xml"/><Relationship Id="rId447" Type="http://schemas.openxmlformats.org/officeDocument/2006/relationships/customXml" Target="../ink/ink891.xml"/><Relationship Id="rId251" Type="http://schemas.openxmlformats.org/officeDocument/2006/relationships/image" Target="../media/image790.png"/><Relationship Id="rId489" Type="http://schemas.openxmlformats.org/officeDocument/2006/relationships/customXml" Target="../ink/ink912.xml"/><Relationship Id="rId46" Type="http://schemas.openxmlformats.org/officeDocument/2006/relationships/customXml" Target="../ink/ink690.xml"/><Relationship Id="rId293" Type="http://schemas.openxmlformats.org/officeDocument/2006/relationships/image" Target="../media/image811.png"/><Relationship Id="rId307" Type="http://schemas.openxmlformats.org/officeDocument/2006/relationships/image" Target="../media/image817.png"/><Relationship Id="rId349" Type="http://schemas.openxmlformats.org/officeDocument/2006/relationships/customXml" Target="../ink/ink842.xml"/><Relationship Id="rId514" Type="http://schemas.openxmlformats.org/officeDocument/2006/relationships/image" Target="../media/image918.png"/><Relationship Id="rId556" Type="http://schemas.openxmlformats.org/officeDocument/2006/relationships/image" Target="../media/image939.png"/><Relationship Id="rId88" Type="http://schemas.openxmlformats.org/officeDocument/2006/relationships/customXml" Target="../ink/ink711.xml"/><Relationship Id="rId111" Type="http://schemas.openxmlformats.org/officeDocument/2006/relationships/image" Target="../media/image721.png"/><Relationship Id="rId153" Type="http://schemas.openxmlformats.org/officeDocument/2006/relationships/image" Target="../media/image742.png"/><Relationship Id="rId195" Type="http://schemas.openxmlformats.org/officeDocument/2006/relationships/image" Target="../media/image763.png"/><Relationship Id="rId209" Type="http://schemas.openxmlformats.org/officeDocument/2006/relationships/image" Target="../media/image770.png"/><Relationship Id="rId360" Type="http://schemas.openxmlformats.org/officeDocument/2006/relationships/image" Target="../media/image842.png"/><Relationship Id="rId416" Type="http://schemas.openxmlformats.org/officeDocument/2006/relationships/image" Target="../media/image869.png"/><Relationship Id="rId220" Type="http://schemas.openxmlformats.org/officeDocument/2006/relationships/customXml" Target="../ink/ink777.xml"/><Relationship Id="rId458" Type="http://schemas.openxmlformats.org/officeDocument/2006/relationships/image" Target="../media/image890.png"/><Relationship Id="rId15" Type="http://schemas.openxmlformats.org/officeDocument/2006/relationships/image" Target="../media/image673.png"/><Relationship Id="rId57" Type="http://schemas.openxmlformats.org/officeDocument/2006/relationships/image" Target="../media/image694.png"/><Relationship Id="rId262" Type="http://schemas.openxmlformats.org/officeDocument/2006/relationships/customXml" Target="../ink/ink798.xml"/><Relationship Id="rId318" Type="http://schemas.openxmlformats.org/officeDocument/2006/relationships/customXml" Target="../ink/ink826.xml"/><Relationship Id="rId525" Type="http://schemas.openxmlformats.org/officeDocument/2006/relationships/customXml" Target="../ink/ink930.xml"/><Relationship Id="rId567" Type="http://schemas.openxmlformats.org/officeDocument/2006/relationships/customXml" Target="../ink/ink951.xml"/><Relationship Id="rId99" Type="http://schemas.openxmlformats.org/officeDocument/2006/relationships/image" Target="../media/image715.png"/><Relationship Id="rId122" Type="http://schemas.openxmlformats.org/officeDocument/2006/relationships/customXml" Target="../ink/ink728.xml"/><Relationship Id="rId164" Type="http://schemas.openxmlformats.org/officeDocument/2006/relationships/customXml" Target="../ink/ink749.xml"/><Relationship Id="rId371" Type="http://schemas.openxmlformats.org/officeDocument/2006/relationships/customXml" Target="../ink/ink853.xml"/><Relationship Id="rId427" Type="http://schemas.openxmlformats.org/officeDocument/2006/relationships/customXml" Target="../ink/ink881.xml"/><Relationship Id="rId469" Type="http://schemas.openxmlformats.org/officeDocument/2006/relationships/customXml" Target="../ink/ink902.xml"/><Relationship Id="rId26" Type="http://schemas.openxmlformats.org/officeDocument/2006/relationships/customXml" Target="../ink/ink680.xml"/><Relationship Id="rId231" Type="http://schemas.openxmlformats.org/officeDocument/2006/relationships/image" Target="../media/image781.png"/><Relationship Id="rId273" Type="http://schemas.openxmlformats.org/officeDocument/2006/relationships/image" Target="../media/image801.png"/><Relationship Id="rId329" Type="http://schemas.openxmlformats.org/officeDocument/2006/relationships/image" Target="../media/image1190.png"/><Relationship Id="rId480" Type="http://schemas.openxmlformats.org/officeDocument/2006/relationships/image" Target="../media/image901.png"/><Relationship Id="rId536" Type="http://schemas.openxmlformats.org/officeDocument/2006/relationships/image" Target="../media/image929.png"/><Relationship Id="rId68" Type="http://schemas.openxmlformats.org/officeDocument/2006/relationships/customXml" Target="../ink/ink701.xml"/><Relationship Id="rId133" Type="http://schemas.openxmlformats.org/officeDocument/2006/relationships/image" Target="../media/image732.png"/><Relationship Id="rId175" Type="http://schemas.openxmlformats.org/officeDocument/2006/relationships/image" Target="../media/image753.png"/><Relationship Id="rId340" Type="http://schemas.openxmlformats.org/officeDocument/2006/relationships/image" Target="../media/image832.png"/><Relationship Id="rId200" Type="http://schemas.openxmlformats.org/officeDocument/2006/relationships/customXml" Target="../ink/ink767.xml"/><Relationship Id="rId382" Type="http://schemas.openxmlformats.org/officeDocument/2006/relationships/image" Target="../media/image853.png"/><Relationship Id="rId438" Type="http://schemas.openxmlformats.org/officeDocument/2006/relationships/image" Target="../media/image880.png"/><Relationship Id="rId242" Type="http://schemas.openxmlformats.org/officeDocument/2006/relationships/customXml" Target="../ink/ink788.xml"/><Relationship Id="rId284" Type="http://schemas.openxmlformats.org/officeDocument/2006/relationships/customXml" Target="../ink/ink809.xml"/><Relationship Id="rId491" Type="http://schemas.openxmlformats.org/officeDocument/2006/relationships/customXml" Target="../ink/ink913.xml"/><Relationship Id="rId505" Type="http://schemas.openxmlformats.org/officeDocument/2006/relationships/customXml" Target="../ink/ink920.xml"/><Relationship Id="rId37" Type="http://schemas.openxmlformats.org/officeDocument/2006/relationships/image" Target="../media/image684.png"/><Relationship Id="rId79" Type="http://schemas.openxmlformats.org/officeDocument/2006/relationships/image" Target="../media/image705.png"/><Relationship Id="rId102" Type="http://schemas.openxmlformats.org/officeDocument/2006/relationships/customXml" Target="../ink/ink718.xml"/><Relationship Id="rId144" Type="http://schemas.openxmlformats.org/officeDocument/2006/relationships/customXml" Target="../ink/ink739.xml"/><Relationship Id="rId547" Type="http://schemas.openxmlformats.org/officeDocument/2006/relationships/customXml" Target="../ink/ink941.xml"/><Relationship Id="rId90" Type="http://schemas.openxmlformats.org/officeDocument/2006/relationships/customXml" Target="../ink/ink712.xml"/><Relationship Id="rId186" Type="http://schemas.openxmlformats.org/officeDocument/2006/relationships/customXml" Target="../ink/ink760.xml"/><Relationship Id="rId351" Type="http://schemas.openxmlformats.org/officeDocument/2006/relationships/customXml" Target="../ink/ink843.xml"/><Relationship Id="rId393" Type="http://schemas.openxmlformats.org/officeDocument/2006/relationships/customXml" Target="../ink/ink864.xml"/><Relationship Id="rId407" Type="http://schemas.openxmlformats.org/officeDocument/2006/relationships/customXml" Target="../ink/ink871.xml"/><Relationship Id="rId449" Type="http://schemas.openxmlformats.org/officeDocument/2006/relationships/customXml" Target="../ink/ink892.xml"/><Relationship Id="rId211" Type="http://schemas.openxmlformats.org/officeDocument/2006/relationships/image" Target="../media/image771.png"/><Relationship Id="rId253" Type="http://schemas.openxmlformats.org/officeDocument/2006/relationships/image" Target="../media/image791.png"/><Relationship Id="rId295" Type="http://schemas.openxmlformats.org/officeDocument/2006/relationships/image" Target="../media/image2940.png"/><Relationship Id="rId309" Type="http://schemas.openxmlformats.org/officeDocument/2006/relationships/image" Target="../media/image818.png"/><Relationship Id="rId460" Type="http://schemas.openxmlformats.org/officeDocument/2006/relationships/image" Target="../media/image891.png"/><Relationship Id="rId516" Type="http://schemas.openxmlformats.org/officeDocument/2006/relationships/image" Target="../media/image919.png"/><Relationship Id="rId48" Type="http://schemas.openxmlformats.org/officeDocument/2006/relationships/customXml" Target="../ink/ink691.xml"/><Relationship Id="rId113" Type="http://schemas.openxmlformats.org/officeDocument/2006/relationships/image" Target="../media/image722.png"/><Relationship Id="rId320" Type="http://schemas.openxmlformats.org/officeDocument/2006/relationships/customXml" Target="../ink/ink827.xml"/><Relationship Id="rId558" Type="http://schemas.openxmlformats.org/officeDocument/2006/relationships/image" Target="../media/image940.png"/><Relationship Id="rId155" Type="http://schemas.openxmlformats.org/officeDocument/2006/relationships/image" Target="../media/image743.png"/><Relationship Id="rId197" Type="http://schemas.openxmlformats.org/officeDocument/2006/relationships/image" Target="../media/image764.png"/><Relationship Id="rId362" Type="http://schemas.openxmlformats.org/officeDocument/2006/relationships/image" Target="../media/image843.png"/><Relationship Id="rId418" Type="http://schemas.openxmlformats.org/officeDocument/2006/relationships/image" Target="../media/image870.png"/><Relationship Id="rId222" Type="http://schemas.openxmlformats.org/officeDocument/2006/relationships/customXml" Target="../ink/ink778.xml"/><Relationship Id="rId264" Type="http://schemas.openxmlformats.org/officeDocument/2006/relationships/customXml" Target="../ink/ink799.xml"/><Relationship Id="rId471" Type="http://schemas.openxmlformats.org/officeDocument/2006/relationships/customXml" Target="../ink/ink903.xml"/><Relationship Id="rId17" Type="http://schemas.openxmlformats.org/officeDocument/2006/relationships/image" Target="../media/image674.png"/><Relationship Id="rId59" Type="http://schemas.openxmlformats.org/officeDocument/2006/relationships/image" Target="../media/image695.png"/><Relationship Id="rId124" Type="http://schemas.openxmlformats.org/officeDocument/2006/relationships/customXml" Target="../ink/ink729.xml"/><Relationship Id="rId527" Type="http://schemas.openxmlformats.org/officeDocument/2006/relationships/customXml" Target="../ink/ink931.xml"/><Relationship Id="rId569" Type="http://schemas.openxmlformats.org/officeDocument/2006/relationships/customXml" Target="../ink/ink952.xml"/><Relationship Id="rId70" Type="http://schemas.openxmlformats.org/officeDocument/2006/relationships/customXml" Target="../ink/ink702.xml"/><Relationship Id="rId166" Type="http://schemas.openxmlformats.org/officeDocument/2006/relationships/customXml" Target="../ink/ink750.xml"/><Relationship Id="rId331" Type="http://schemas.openxmlformats.org/officeDocument/2006/relationships/customXml" Target="../ink/ink833.xml"/><Relationship Id="rId373" Type="http://schemas.openxmlformats.org/officeDocument/2006/relationships/customXml" Target="../ink/ink854.xml"/><Relationship Id="rId429" Type="http://schemas.openxmlformats.org/officeDocument/2006/relationships/customXml" Target="../ink/ink882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782.png"/><Relationship Id="rId440" Type="http://schemas.openxmlformats.org/officeDocument/2006/relationships/image" Target="../media/image881.png"/><Relationship Id="rId28" Type="http://schemas.openxmlformats.org/officeDocument/2006/relationships/customXml" Target="../ink/ink681.xml"/><Relationship Id="rId275" Type="http://schemas.openxmlformats.org/officeDocument/2006/relationships/image" Target="../media/image802.png"/><Relationship Id="rId300" Type="http://schemas.openxmlformats.org/officeDocument/2006/relationships/customXml" Target="../ink/ink817.xml"/><Relationship Id="rId482" Type="http://schemas.openxmlformats.org/officeDocument/2006/relationships/image" Target="../media/image902.png"/><Relationship Id="rId538" Type="http://schemas.openxmlformats.org/officeDocument/2006/relationships/image" Target="../media/image930.png"/><Relationship Id="rId81" Type="http://schemas.openxmlformats.org/officeDocument/2006/relationships/image" Target="../media/image706.png"/><Relationship Id="rId135" Type="http://schemas.openxmlformats.org/officeDocument/2006/relationships/image" Target="../media/image733.png"/><Relationship Id="rId177" Type="http://schemas.openxmlformats.org/officeDocument/2006/relationships/image" Target="../media/image754.png"/><Relationship Id="rId342" Type="http://schemas.openxmlformats.org/officeDocument/2006/relationships/image" Target="../media/image833.png"/><Relationship Id="rId384" Type="http://schemas.openxmlformats.org/officeDocument/2006/relationships/image" Target="../media/image854.png"/><Relationship Id="rId202" Type="http://schemas.openxmlformats.org/officeDocument/2006/relationships/customXml" Target="../ink/ink768.xml"/><Relationship Id="rId244" Type="http://schemas.openxmlformats.org/officeDocument/2006/relationships/customXml" Target="../ink/ink789.xml"/><Relationship Id="rId39" Type="http://schemas.openxmlformats.org/officeDocument/2006/relationships/image" Target="../media/image685.png"/><Relationship Id="rId286" Type="http://schemas.openxmlformats.org/officeDocument/2006/relationships/customXml" Target="../ink/ink810.xml"/><Relationship Id="rId451" Type="http://schemas.openxmlformats.org/officeDocument/2006/relationships/customXml" Target="../ink/ink893.xml"/><Relationship Id="rId493" Type="http://schemas.openxmlformats.org/officeDocument/2006/relationships/customXml" Target="../ink/ink914.xml"/><Relationship Id="rId507" Type="http://schemas.openxmlformats.org/officeDocument/2006/relationships/customXml" Target="../ink/ink921.xml"/><Relationship Id="rId549" Type="http://schemas.openxmlformats.org/officeDocument/2006/relationships/customXml" Target="../ink/ink942.xml"/><Relationship Id="rId50" Type="http://schemas.openxmlformats.org/officeDocument/2006/relationships/customXml" Target="../ink/ink692.xml"/><Relationship Id="rId104" Type="http://schemas.openxmlformats.org/officeDocument/2006/relationships/customXml" Target="../ink/ink719.xml"/><Relationship Id="rId146" Type="http://schemas.openxmlformats.org/officeDocument/2006/relationships/customXml" Target="../ink/ink740.xml"/><Relationship Id="rId188" Type="http://schemas.openxmlformats.org/officeDocument/2006/relationships/customXml" Target="../ink/ink761.xml"/><Relationship Id="rId311" Type="http://schemas.openxmlformats.org/officeDocument/2006/relationships/image" Target="../media/image819.png"/><Relationship Id="rId353" Type="http://schemas.openxmlformats.org/officeDocument/2006/relationships/customXml" Target="../ink/ink844.xml"/><Relationship Id="rId395" Type="http://schemas.openxmlformats.org/officeDocument/2006/relationships/customXml" Target="../ink/ink865.xml"/><Relationship Id="rId409" Type="http://schemas.openxmlformats.org/officeDocument/2006/relationships/customXml" Target="../ink/ink872.xml"/><Relationship Id="rId560" Type="http://schemas.openxmlformats.org/officeDocument/2006/relationships/image" Target="../media/image941.png"/><Relationship Id="rId92" Type="http://schemas.openxmlformats.org/officeDocument/2006/relationships/customXml" Target="../ink/ink713.xml"/><Relationship Id="rId213" Type="http://schemas.openxmlformats.org/officeDocument/2006/relationships/image" Target="../media/image772.png"/><Relationship Id="rId420" Type="http://schemas.openxmlformats.org/officeDocument/2006/relationships/image" Target="../media/image871.png"/><Relationship Id="rId255" Type="http://schemas.openxmlformats.org/officeDocument/2006/relationships/image" Target="../media/image792.png"/><Relationship Id="rId297" Type="http://schemas.openxmlformats.org/officeDocument/2006/relationships/image" Target="../media/image812.png"/><Relationship Id="rId462" Type="http://schemas.openxmlformats.org/officeDocument/2006/relationships/image" Target="../media/image892.png"/><Relationship Id="rId518" Type="http://schemas.openxmlformats.org/officeDocument/2006/relationships/image" Target="../media/image920.png"/><Relationship Id="rId115" Type="http://schemas.openxmlformats.org/officeDocument/2006/relationships/image" Target="../media/image723.png"/><Relationship Id="rId157" Type="http://schemas.openxmlformats.org/officeDocument/2006/relationships/image" Target="../media/image744.png"/><Relationship Id="rId322" Type="http://schemas.openxmlformats.org/officeDocument/2006/relationships/customXml" Target="../ink/ink828.xml"/><Relationship Id="rId364" Type="http://schemas.openxmlformats.org/officeDocument/2006/relationships/image" Target="../media/image844.png"/><Relationship Id="rId61" Type="http://schemas.openxmlformats.org/officeDocument/2006/relationships/image" Target="../media/image696.png"/><Relationship Id="rId199" Type="http://schemas.openxmlformats.org/officeDocument/2006/relationships/image" Target="../media/image765.png"/><Relationship Id="rId571" Type="http://schemas.openxmlformats.org/officeDocument/2006/relationships/customXml" Target="../ink/ink953.xml"/><Relationship Id="rId19" Type="http://schemas.openxmlformats.org/officeDocument/2006/relationships/image" Target="../media/image675.png"/><Relationship Id="rId224" Type="http://schemas.openxmlformats.org/officeDocument/2006/relationships/customXml" Target="../ink/ink779.xml"/><Relationship Id="rId266" Type="http://schemas.openxmlformats.org/officeDocument/2006/relationships/customXml" Target="../ink/ink800.xml"/><Relationship Id="rId431" Type="http://schemas.openxmlformats.org/officeDocument/2006/relationships/customXml" Target="../ink/ink883.xml"/><Relationship Id="rId473" Type="http://schemas.openxmlformats.org/officeDocument/2006/relationships/customXml" Target="../ink/ink904.xml"/><Relationship Id="rId529" Type="http://schemas.openxmlformats.org/officeDocument/2006/relationships/customXml" Target="../ink/ink932.xml"/><Relationship Id="rId30" Type="http://schemas.openxmlformats.org/officeDocument/2006/relationships/customXml" Target="../ink/ink682.xml"/><Relationship Id="rId126" Type="http://schemas.openxmlformats.org/officeDocument/2006/relationships/customXml" Target="../ink/ink730.xml"/><Relationship Id="rId168" Type="http://schemas.openxmlformats.org/officeDocument/2006/relationships/customXml" Target="../ink/ink751.xml"/><Relationship Id="rId333" Type="http://schemas.openxmlformats.org/officeDocument/2006/relationships/customXml" Target="../ink/ink834.xml"/><Relationship Id="rId540" Type="http://schemas.openxmlformats.org/officeDocument/2006/relationships/image" Target="../media/image931.png"/><Relationship Id="rId72" Type="http://schemas.openxmlformats.org/officeDocument/2006/relationships/customXml" Target="../ink/ink703.xml"/><Relationship Id="rId375" Type="http://schemas.openxmlformats.org/officeDocument/2006/relationships/customXml" Target="../ink/ink855.xml"/><Relationship Id="rId235" Type="http://schemas.openxmlformats.org/officeDocument/2006/relationships/image" Target="../media/image512.png"/><Relationship Id="rId277" Type="http://schemas.openxmlformats.org/officeDocument/2006/relationships/image" Target="../media/image803.png"/><Relationship Id="rId400" Type="http://schemas.openxmlformats.org/officeDocument/2006/relationships/image" Target="../media/image862.png"/><Relationship Id="rId442" Type="http://schemas.openxmlformats.org/officeDocument/2006/relationships/image" Target="../media/image882.png"/><Relationship Id="rId484" Type="http://schemas.openxmlformats.org/officeDocument/2006/relationships/image" Target="../media/image903.png"/><Relationship Id="rId137" Type="http://schemas.openxmlformats.org/officeDocument/2006/relationships/image" Target="../media/image734.png"/><Relationship Id="rId302" Type="http://schemas.openxmlformats.org/officeDocument/2006/relationships/customXml" Target="../ink/ink818.xml"/><Relationship Id="rId344" Type="http://schemas.openxmlformats.org/officeDocument/2006/relationships/image" Target="../media/image834.png"/><Relationship Id="rId41" Type="http://schemas.openxmlformats.org/officeDocument/2006/relationships/image" Target="../media/image686.png"/><Relationship Id="rId83" Type="http://schemas.openxmlformats.org/officeDocument/2006/relationships/image" Target="../media/image707.png"/><Relationship Id="rId179" Type="http://schemas.openxmlformats.org/officeDocument/2006/relationships/image" Target="../media/image755.png"/><Relationship Id="rId386" Type="http://schemas.openxmlformats.org/officeDocument/2006/relationships/image" Target="../media/image855.png"/><Relationship Id="rId551" Type="http://schemas.openxmlformats.org/officeDocument/2006/relationships/customXml" Target="../ink/ink943.xml"/><Relationship Id="rId190" Type="http://schemas.openxmlformats.org/officeDocument/2006/relationships/customXml" Target="../ink/ink762.xml"/><Relationship Id="rId204" Type="http://schemas.openxmlformats.org/officeDocument/2006/relationships/customXml" Target="../ink/ink769.xml"/><Relationship Id="rId246" Type="http://schemas.openxmlformats.org/officeDocument/2006/relationships/customXml" Target="../ink/ink790.xml"/><Relationship Id="rId288" Type="http://schemas.openxmlformats.org/officeDocument/2006/relationships/customXml" Target="../ink/ink811.xml"/><Relationship Id="rId411" Type="http://schemas.openxmlformats.org/officeDocument/2006/relationships/customXml" Target="../ink/ink873.xml"/><Relationship Id="rId453" Type="http://schemas.openxmlformats.org/officeDocument/2006/relationships/customXml" Target="../ink/ink894.xml"/><Relationship Id="rId509" Type="http://schemas.openxmlformats.org/officeDocument/2006/relationships/customXml" Target="../ink/ink922.xml"/><Relationship Id="rId106" Type="http://schemas.openxmlformats.org/officeDocument/2006/relationships/customXml" Target="../ink/ink720.xml"/><Relationship Id="rId313" Type="http://schemas.openxmlformats.org/officeDocument/2006/relationships/image" Target="../media/image820.png"/><Relationship Id="rId495" Type="http://schemas.openxmlformats.org/officeDocument/2006/relationships/customXml" Target="../ink/ink915.xml"/><Relationship Id="rId10" Type="http://schemas.openxmlformats.org/officeDocument/2006/relationships/customXml" Target="../ink/ink672.xml"/><Relationship Id="rId52" Type="http://schemas.openxmlformats.org/officeDocument/2006/relationships/customXml" Target="../ink/ink693.xml"/><Relationship Id="rId94" Type="http://schemas.openxmlformats.org/officeDocument/2006/relationships/customXml" Target="../ink/ink714.xml"/><Relationship Id="rId148" Type="http://schemas.openxmlformats.org/officeDocument/2006/relationships/customXml" Target="../ink/ink741.xml"/><Relationship Id="rId355" Type="http://schemas.openxmlformats.org/officeDocument/2006/relationships/customXml" Target="../ink/ink845.xml"/><Relationship Id="rId397" Type="http://schemas.openxmlformats.org/officeDocument/2006/relationships/customXml" Target="../ink/ink866.xml"/><Relationship Id="rId520" Type="http://schemas.openxmlformats.org/officeDocument/2006/relationships/image" Target="../media/image921.png"/><Relationship Id="rId562" Type="http://schemas.openxmlformats.org/officeDocument/2006/relationships/image" Target="../media/image942.png"/><Relationship Id="rId215" Type="http://schemas.openxmlformats.org/officeDocument/2006/relationships/image" Target="../media/image773.png"/><Relationship Id="rId257" Type="http://schemas.openxmlformats.org/officeDocument/2006/relationships/image" Target="../media/image793.png"/><Relationship Id="rId422" Type="http://schemas.openxmlformats.org/officeDocument/2006/relationships/image" Target="../media/image872.png"/><Relationship Id="rId464" Type="http://schemas.openxmlformats.org/officeDocument/2006/relationships/image" Target="../media/image893.png"/><Relationship Id="rId299" Type="http://schemas.openxmlformats.org/officeDocument/2006/relationships/image" Target="../media/image813.png"/><Relationship Id="rId63" Type="http://schemas.openxmlformats.org/officeDocument/2006/relationships/image" Target="../media/image697.png"/><Relationship Id="rId159" Type="http://schemas.openxmlformats.org/officeDocument/2006/relationships/image" Target="../media/image745.png"/><Relationship Id="rId366" Type="http://schemas.openxmlformats.org/officeDocument/2006/relationships/image" Target="../media/image845.png"/><Relationship Id="rId573" Type="http://schemas.openxmlformats.org/officeDocument/2006/relationships/customXml" Target="../ink/ink954.xml"/><Relationship Id="rId226" Type="http://schemas.openxmlformats.org/officeDocument/2006/relationships/customXml" Target="../ink/ink780.xml"/><Relationship Id="rId433" Type="http://schemas.openxmlformats.org/officeDocument/2006/relationships/customXml" Target="../ink/ink884.xml"/><Relationship Id="rId74" Type="http://schemas.openxmlformats.org/officeDocument/2006/relationships/customXml" Target="../ink/ink704.xml"/><Relationship Id="rId377" Type="http://schemas.openxmlformats.org/officeDocument/2006/relationships/customXml" Target="../ink/ink856.xml"/><Relationship Id="rId500" Type="http://schemas.openxmlformats.org/officeDocument/2006/relationships/image" Target="../media/image911.png"/><Relationship Id="rId237" Type="http://schemas.openxmlformats.org/officeDocument/2006/relationships/image" Target="../media/image783.png"/><Relationship Id="rId444" Type="http://schemas.openxmlformats.org/officeDocument/2006/relationships/image" Target="../media/image883.png"/><Relationship Id="rId290" Type="http://schemas.openxmlformats.org/officeDocument/2006/relationships/customXml" Target="../ink/ink812.xml"/><Relationship Id="rId304" Type="http://schemas.openxmlformats.org/officeDocument/2006/relationships/customXml" Target="../ink/ink819.xml"/><Relationship Id="rId388" Type="http://schemas.openxmlformats.org/officeDocument/2006/relationships/image" Target="../media/image856.png"/><Relationship Id="rId511" Type="http://schemas.openxmlformats.org/officeDocument/2006/relationships/customXml" Target="../ink/ink923.xml"/><Relationship Id="rId85" Type="http://schemas.openxmlformats.org/officeDocument/2006/relationships/image" Target="../media/image708.png"/><Relationship Id="rId150" Type="http://schemas.openxmlformats.org/officeDocument/2006/relationships/customXml" Target="../ink/ink742.xml"/><Relationship Id="rId248" Type="http://schemas.openxmlformats.org/officeDocument/2006/relationships/customXml" Target="../ink/ink791.xml"/><Relationship Id="rId455" Type="http://schemas.openxmlformats.org/officeDocument/2006/relationships/customXml" Target="../ink/ink895.xml"/><Relationship Id="rId12" Type="http://schemas.openxmlformats.org/officeDocument/2006/relationships/customXml" Target="../ink/ink673.xml"/><Relationship Id="rId108" Type="http://schemas.openxmlformats.org/officeDocument/2006/relationships/customXml" Target="../ink/ink721.xml"/><Relationship Id="rId315" Type="http://schemas.openxmlformats.org/officeDocument/2006/relationships/image" Target="../media/image821.png"/><Relationship Id="rId522" Type="http://schemas.openxmlformats.org/officeDocument/2006/relationships/image" Target="../media/image922.png"/><Relationship Id="rId96" Type="http://schemas.openxmlformats.org/officeDocument/2006/relationships/customXml" Target="../ink/ink715.xml"/><Relationship Id="rId161" Type="http://schemas.openxmlformats.org/officeDocument/2006/relationships/image" Target="../media/image746.png"/><Relationship Id="rId399" Type="http://schemas.openxmlformats.org/officeDocument/2006/relationships/customXml" Target="../ink/ink867.xml"/><Relationship Id="rId259" Type="http://schemas.openxmlformats.org/officeDocument/2006/relationships/image" Target="../media/image794.png"/><Relationship Id="rId466" Type="http://schemas.openxmlformats.org/officeDocument/2006/relationships/image" Target="../media/image894.png"/><Relationship Id="rId23" Type="http://schemas.openxmlformats.org/officeDocument/2006/relationships/image" Target="../media/image677.png"/><Relationship Id="rId119" Type="http://schemas.openxmlformats.org/officeDocument/2006/relationships/image" Target="../media/image725.png"/><Relationship Id="rId326" Type="http://schemas.openxmlformats.org/officeDocument/2006/relationships/customXml" Target="../ink/ink830.xml"/><Relationship Id="rId533" Type="http://schemas.openxmlformats.org/officeDocument/2006/relationships/customXml" Target="../ink/ink934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2.png"/><Relationship Id="rId18" Type="http://schemas.openxmlformats.org/officeDocument/2006/relationships/customXml" Target="../ink/ink961.xml"/><Relationship Id="rId26" Type="http://schemas.openxmlformats.org/officeDocument/2006/relationships/customXml" Target="../ink/ink965.xml"/><Relationship Id="rId39" Type="http://schemas.openxmlformats.org/officeDocument/2006/relationships/image" Target="../media/image964.png"/><Relationship Id="rId21" Type="http://schemas.openxmlformats.org/officeDocument/2006/relationships/image" Target="../media/image955.png"/><Relationship Id="rId34" Type="http://schemas.openxmlformats.org/officeDocument/2006/relationships/customXml" Target="../ink/ink969.xml"/><Relationship Id="rId42" Type="http://schemas.openxmlformats.org/officeDocument/2006/relationships/customXml" Target="../ink/ink974.xml"/><Relationship Id="rId47" Type="http://schemas.openxmlformats.org/officeDocument/2006/relationships/image" Target="../media/image967.png"/><Relationship Id="rId50" Type="http://schemas.openxmlformats.org/officeDocument/2006/relationships/customXml" Target="../ink/ink978.xml"/><Relationship Id="rId55" Type="http://schemas.openxmlformats.org/officeDocument/2006/relationships/image" Target="../media/image601.png"/><Relationship Id="rId63" Type="http://schemas.openxmlformats.org/officeDocument/2006/relationships/customXml" Target="../ink/ink986.xml"/><Relationship Id="rId7" Type="http://schemas.openxmlformats.org/officeDocument/2006/relationships/image" Target="../media/image9490.png"/><Relationship Id="rId2" Type="http://schemas.openxmlformats.org/officeDocument/2006/relationships/customXml" Target="../ink/ink955.xml"/><Relationship Id="rId16" Type="http://schemas.openxmlformats.org/officeDocument/2006/relationships/customXml" Target="../ink/ink960.xml"/><Relationship Id="rId29" Type="http://schemas.openxmlformats.org/officeDocument/2006/relationships/image" Target="../media/image959.png"/><Relationship Id="rId11" Type="http://schemas.openxmlformats.org/officeDocument/2006/relationships/image" Target="../media/image951.png"/><Relationship Id="rId24" Type="http://schemas.openxmlformats.org/officeDocument/2006/relationships/customXml" Target="../ink/ink964.xml"/><Relationship Id="rId32" Type="http://schemas.openxmlformats.org/officeDocument/2006/relationships/customXml" Target="../ink/ink968.xml"/><Relationship Id="rId37" Type="http://schemas.openxmlformats.org/officeDocument/2006/relationships/image" Target="../media/image963.png"/><Relationship Id="rId40" Type="http://schemas.openxmlformats.org/officeDocument/2006/relationships/customXml" Target="../ink/ink972.xml"/><Relationship Id="rId45" Type="http://schemas.openxmlformats.org/officeDocument/2006/relationships/image" Target="../media/image966.png"/><Relationship Id="rId53" Type="http://schemas.openxmlformats.org/officeDocument/2006/relationships/image" Target="../media/image970.png"/><Relationship Id="rId58" Type="http://schemas.openxmlformats.org/officeDocument/2006/relationships/customXml" Target="../ink/ink982.xml"/><Relationship Id="rId61" Type="http://schemas.openxmlformats.org/officeDocument/2006/relationships/customXml" Target="../ink/ink985.xml"/><Relationship Id="rId19" Type="http://schemas.openxmlformats.org/officeDocument/2006/relationships/image" Target="../media/image954.png"/><Relationship Id="rId9" Type="http://schemas.openxmlformats.org/officeDocument/2006/relationships/image" Target="../media/image950.png"/><Relationship Id="rId14" Type="http://schemas.openxmlformats.org/officeDocument/2006/relationships/customXml" Target="../ink/ink959.xml"/><Relationship Id="rId22" Type="http://schemas.openxmlformats.org/officeDocument/2006/relationships/customXml" Target="../ink/ink963.xml"/><Relationship Id="rId27" Type="http://schemas.openxmlformats.org/officeDocument/2006/relationships/image" Target="../media/image958.png"/><Relationship Id="rId30" Type="http://schemas.openxmlformats.org/officeDocument/2006/relationships/customXml" Target="../ink/ink967.xml"/><Relationship Id="rId35" Type="http://schemas.openxmlformats.org/officeDocument/2006/relationships/image" Target="../media/image962.png"/><Relationship Id="rId43" Type="http://schemas.openxmlformats.org/officeDocument/2006/relationships/image" Target="../media/image965.png"/><Relationship Id="rId48" Type="http://schemas.openxmlformats.org/officeDocument/2006/relationships/customXml" Target="../ink/ink977.xml"/><Relationship Id="rId56" Type="http://schemas.openxmlformats.org/officeDocument/2006/relationships/customXml" Target="../ink/ink981.xml"/><Relationship Id="rId64" Type="http://schemas.openxmlformats.org/officeDocument/2006/relationships/image" Target="../media/image973.png"/><Relationship Id="rId8" Type="http://schemas.openxmlformats.org/officeDocument/2006/relationships/customXml" Target="../ink/ink956.xml"/><Relationship Id="rId51" Type="http://schemas.openxmlformats.org/officeDocument/2006/relationships/image" Target="../media/image969.png"/><Relationship Id="rId12" Type="http://schemas.openxmlformats.org/officeDocument/2006/relationships/customXml" Target="../ink/ink958.xml"/><Relationship Id="rId17" Type="http://schemas.openxmlformats.org/officeDocument/2006/relationships/image" Target="../media/image1190.png"/><Relationship Id="rId25" Type="http://schemas.openxmlformats.org/officeDocument/2006/relationships/image" Target="../media/image957.png"/><Relationship Id="rId33" Type="http://schemas.openxmlformats.org/officeDocument/2006/relationships/image" Target="../media/image961.png"/><Relationship Id="rId38" Type="http://schemas.openxmlformats.org/officeDocument/2006/relationships/customXml" Target="../ink/ink971.xml"/><Relationship Id="rId46" Type="http://schemas.openxmlformats.org/officeDocument/2006/relationships/customXml" Target="../ink/ink976.xml"/><Relationship Id="rId59" Type="http://schemas.openxmlformats.org/officeDocument/2006/relationships/customXml" Target="../ink/ink983.xml"/><Relationship Id="rId20" Type="http://schemas.openxmlformats.org/officeDocument/2006/relationships/customXml" Target="../ink/ink962.xml"/><Relationship Id="rId41" Type="http://schemas.openxmlformats.org/officeDocument/2006/relationships/customXml" Target="../ink/ink973.xml"/><Relationship Id="rId54" Type="http://schemas.openxmlformats.org/officeDocument/2006/relationships/customXml" Target="../ink/ink980.xml"/><Relationship Id="rId62" Type="http://schemas.openxmlformats.org/officeDocument/2006/relationships/image" Target="../media/image972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953.png"/><Relationship Id="rId23" Type="http://schemas.openxmlformats.org/officeDocument/2006/relationships/image" Target="../media/image956.png"/><Relationship Id="rId28" Type="http://schemas.openxmlformats.org/officeDocument/2006/relationships/customXml" Target="../ink/ink966.xml"/><Relationship Id="rId36" Type="http://schemas.openxmlformats.org/officeDocument/2006/relationships/customXml" Target="../ink/ink970.xml"/><Relationship Id="rId49" Type="http://schemas.openxmlformats.org/officeDocument/2006/relationships/image" Target="../media/image968.png"/><Relationship Id="rId57" Type="http://schemas.openxmlformats.org/officeDocument/2006/relationships/image" Target="../media/image971.png"/><Relationship Id="rId10" Type="http://schemas.openxmlformats.org/officeDocument/2006/relationships/customXml" Target="../ink/ink957.xml"/><Relationship Id="rId31" Type="http://schemas.openxmlformats.org/officeDocument/2006/relationships/image" Target="../media/image960.png"/><Relationship Id="rId44" Type="http://schemas.openxmlformats.org/officeDocument/2006/relationships/customXml" Target="../ink/ink975.xml"/><Relationship Id="rId52" Type="http://schemas.openxmlformats.org/officeDocument/2006/relationships/customXml" Target="../ink/ink979.xml"/><Relationship Id="rId60" Type="http://schemas.openxmlformats.org/officeDocument/2006/relationships/customXml" Target="../ink/ink9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37128" y="2407699"/>
            <a:ext cx="120024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Revisiting Recursive Definitions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57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CB60465-4694-4ABC-8BD5-E964002DA58E}"/>
                  </a:ext>
                </a:extLst>
              </p14:cNvPr>
              <p14:cNvContentPartPr/>
              <p14:nvPr/>
            </p14:nvContentPartPr>
            <p14:xfrm>
              <a:off x="391611" y="217389"/>
              <a:ext cx="6303240" cy="7030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CB60465-4694-4ABC-8BD5-E964002DA5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3971" y="199749"/>
                <a:ext cx="6338880" cy="7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0A0F38C-F66E-46DC-AE12-967349480825}"/>
                  </a:ext>
                </a:extLst>
              </p14:cNvPr>
              <p14:cNvContentPartPr/>
              <p14:nvPr/>
            </p14:nvContentPartPr>
            <p14:xfrm>
              <a:off x="963291" y="1425549"/>
              <a:ext cx="125640" cy="1695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0A0F38C-F66E-46DC-AE12-9673494808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5651" y="1407909"/>
                <a:ext cx="1612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4F9F273-4FD3-4869-A249-51780907B7C1}"/>
                  </a:ext>
                </a:extLst>
              </p14:cNvPr>
              <p14:cNvContentPartPr/>
              <p14:nvPr/>
            </p14:nvContentPartPr>
            <p14:xfrm>
              <a:off x="1218891" y="1371549"/>
              <a:ext cx="27720" cy="1854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4F9F273-4FD3-4869-A249-51780907B7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01251" y="1353549"/>
                <a:ext cx="633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EF17B82-A95C-45D5-9C26-C5C713DBD06A}"/>
                  </a:ext>
                </a:extLst>
              </p14:cNvPr>
              <p14:cNvContentPartPr/>
              <p14:nvPr/>
            </p14:nvContentPartPr>
            <p14:xfrm>
              <a:off x="1425171" y="1425909"/>
              <a:ext cx="120960" cy="185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EF17B82-A95C-45D5-9C26-C5C713DBD0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07171" y="1407909"/>
                <a:ext cx="1566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DF79705-0288-4823-AF6F-80E1AFF8CA28}"/>
                  </a:ext>
                </a:extLst>
              </p14:cNvPr>
              <p14:cNvContentPartPr/>
              <p14:nvPr/>
            </p14:nvContentPartPr>
            <p14:xfrm>
              <a:off x="2358291" y="1464069"/>
              <a:ext cx="140040" cy="115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DF79705-0288-4823-AF6F-80E1AFF8CA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40651" y="1446069"/>
                <a:ext cx="1756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81340AE-53ED-4F53-A49D-898563CDD0A9}"/>
                  </a:ext>
                </a:extLst>
              </p14:cNvPr>
              <p14:cNvContentPartPr/>
              <p14:nvPr/>
            </p14:nvContentPartPr>
            <p14:xfrm>
              <a:off x="2639451" y="1447509"/>
              <a:ext cx="129600" cy="2671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81340AE-53ED-4F53-A49D-898563CDD0A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21451" y="1429869"/>
                <a:ext cx="1652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E9E9C67-F559-42AA-A1A3-04F3B81FA2D1}"/>
                  </a:ext>
                </a:extLst>
              </p14:cNvPr>
              <p14:cNvContentPartPr/>
              <p14:nvPr/>
            </p14:nvContentPartPr>
            <p14:xfrm>
              <a:off x="2998731" y="1349589"/>
              <a:ext cx="111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E9E9C67-F559-42AA-A1A3-04F3B81FA2D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81091" y="1331949"/>
                <a:ext cx="46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1E703BD-27ED-49F1-98DD-39EA5A732344}"/>
                  </a:ext>
                </a:extLst>
              </p14:cNvPr>
              <p14:cNvContentPartPr/>
              <p14:nvPr/>
            </p14:nvContentPartPr>
            <p14:xfrm>
              <a:off x="3064251" y="1485669"/>
              <a:ext cx="432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1E703BD-27ED-49F1-98DD-39EA5A73234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46251" y="1468029"/>
                <a:ext cx="39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F46FEC0-73D2-43BB-B93B-C0A6429B4C75}"/>
                  </a:ext>
                </a:extLst>
              </p14:cNvPr>
              <p14:cNvContentPartPr/>
              <p14:nvPr/>
            </p14:nvContentPartPr>
            <p14:xfrm>
              <a:off x="1860771" y="1354989"/>
              <a:ext cx="381960" cy="240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F46FEC0-73D2-43BB-B93B-C0A6429B4C7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43131" y="1337349"/>
                <a:ext cx="4176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0332B9F-972E-4105-B566-421B794D3B6B}"/>
                  </a:ext>
                </a:extLst>
              </p14:cNvPr>
              <p14:cNvContentPartPr/>
              <p14:nvPr/>
            </p14:nvContentPartPr>
            <p14:xfrm>
              <a:off x="445971" y="1349589"/>
              <a:ext cx="430560" cy="267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0332B9F-972E-4105-B566-421B794D3B6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8316" y="1331949"/>
                <a:ext cx="46623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978E01B-5226-49C6-9EE9-351123025EDB}"/>
                  </a:ext>
                </a:extLst>
              </p14:cNvPr>
              <p14:cNvContentPartPr/>
              <p14:nvPr/>
            </p14:nvContentPartPr>
            <p14:xfrm>
              <a:off x="3880371" y="1360389"/>
              <a:ext cx="66600" cy="666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978E01B-5226-49C6-9EE9-351123025ED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62731" y="1342389"/>
                <a:ext cx="1022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F335673-269A-4FC4-AEEE-F1C077DB415B}"/>
                  </a:ext>
                </a:extLst>
              </p14:cNvPr>
              <p14:cNvContentPartPr/>
              <p14:nvPr/>
            </p14:nvContentPartPr>
            <p14:xfrm>
              <a:off x="718131" y="2514189"/>
              <a:ext cx="98280" cy="1371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F335673-269A-4FC4-AEEE-F1C077DB41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0491" y="2496189"/>
                <a:ext cx="1339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DAC1C9A-D3C1-43DE-9FA3-45F1247B99E5}"/>
                  </a:ext>
                </a:extLst>
              </p14:cNvPr>
              <p14:cNvContentPartPr/>
              <p14:nvPr/>
            </p14:nvContentPartPr>
            <p14:xfrm>
              <a:off x="925491" y="2470989"/>
              <a:ext cx="522360" cy="1695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DAC1C9A-D3C1-43DE-9FA3-45F1247B99E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7503" y="2452989"/>
                <a:ext cx="557975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E638766-A654-4632-9C03-39AEB06D130D}"/>
                  </a:ext>
                </a:extLst>
              </p14:cNvPr>
              <p14:cNvContentPartPr/>
              <p14:nvPr/>
            </p14:nvContentPartPr>
            <p14:xfrm>
              <a:off x="429771" y="2364429"/>
              <a:ext cx="169200" cy="253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E638766-A654-4632-9C03-39AEB06D130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2131" y="2346429"/>
                <a:ext cx="20484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CE97CD4-BE6D-4587-96E5-9EE6A97F2DB1}"/>
                  </a:ext>
                </a:extLst>
              </p14:cNvPr>
              <p14:cNvContentPartPr/>
              <p14:nvPr/>
            </p14:nvContentPartPr>
            <p14:xfrm>
              <a:off x="1556571" y="2464869"/>
              <a:ext cx="104040" cy="142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CE97CD4-BE6D-4587-96E5-9EE6A97F2DB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38571" y="2447229"/>
                <a:ext cx="1396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6BCEA4B-70C6-4780-A824-4636E9309C9E}"/>
                  </a:ext>
                </a:extLst>
              </p14:cNvPr>
              <p14:cNvContentPartPr/>
              <p14:nvPr/>
            </p14:nvContentPartPr>
            <p14:xfrm>
              <a:off x="1747011" y="2427429"/>
              <a:ext cx="49680" cy="147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6BCEA4B-70C6-4780-A824-4636E9309C9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29011" y="2409429"/>
                <a:ext cx="853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378F224-B397-4DE6-B777-7C2A84E085C8}"/>
                  </a:ext>
                </a:extLst>
              </p14:cNvPr>
              <p14:cNvContentPartPr/>
              <p14:nvPr/>
            </p14:nvContentPartPr>
            <p14:xfrm>
              <a:off x="1942851" y="2459829"/>
              <a:ext cx="109080" cy="1418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378F224-B397-4DE6-B777-7C2A84E085C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25211" y="2442189"/>
                <a:ext cx="1447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1F984B9-E163-4A27-B91F-DA5F0AAF3465}"/>
                  </a:ext>
                </a:extLst>
              </p14:cNvPr>
              <p14:cNvContentPartPr/>
              <p14:nvPr/>
            </p14:nvContentPartPr>
            <p14:xfrm>
              <a:off x="2144451" y="2443629"/>
              <a:ext cx="71280" cy="120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1F984B9-E163-4A27-B91F-DA5F0AAF346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26451" y="2425989"/>
                <a:ext cx="1069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6637775-E08B-4EB2-9758-CCB843AF7B28}"/>
                  </a:ext>
                </a:extLst>
              </p14:cNvPr>
              <p14:cNvContentPartPr/>
              <p14:nvPr/>
            </p14:nvContentPartPr>
            <p14:xfrm>
              <a:off x="3455931" y="2302149"/>
              <a:ext cx="16560" cy="196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6637775-E08B-4EB2-9758-CCB843AF7B2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38291" y="2284149"/>
                <a:ext cx="522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984F34A-91C6-45AB-9045-00057AFCDB24}"/>
                  </a:ext>
                </a:extLst>
              </p14:cNvPr>
              <p14:cNvContentPartPr/>
              <p14:nvPr/>
            </p14:nvContentPartPr>
            <p14:xfrm>
              <a:off x="3684531" y="2351109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984F34A-91C6-45AB-9045-00057AFCDB2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66891" y="233346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8E9EC53-B7C5-4422-B1C0-107B2A5A31BB}"/>
                  </a:ext>
                </a:extLst>
              </p14:cNvPr>
              <p14:cNvContentPartPr/>
              <p14:nvPr/>
            </p14:nvContentPartPr>
            <p14:xfrm>
              <a:off x="3689931" y="2454429"/>
              <a:ext cx="57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8E9EC53-B7C5-4422-B1C0-107B2A5A31B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72291" y="2436789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22E42E7-106E-41D4-B0F4-40D64152B094}"/>
                  </a:ext>
                </a:extLst>
              </p14:cNvPr>
              <p14:cNvContentPartPr/>
              <p14:nvPr/>
            </p14:nvContentPartPr>
            <p14:xfrm>
              <a:off x="2416611" y="2312949"/>
              <a:ext cx="773280" cy="3596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22E42E7-106E-41D4-B0F4-40D64152B09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398971" y="2295309"/>
                <a:ext cx="80892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977E992-3015-45A5-B229-6082D066D174}"/>
                  </a:ext>
                </a:extLst>
              </p14:cNvPr>
              <p14:cNvContentPartPr/>
              <p14:nvPr/>
            </p14:nvContentPartPr>
            <p14:xfrm>
              <a:off x="2531091" y="3892989"/>
              <a:ext cx="133920" cy="2541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977E992-3015-45A5-B229-6082D066D17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13091" y="3875349"/>
                <a:ext cx="16956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E70CF7E-DA22-4908-B049-3C090BB09E79}"/>
                  </a:ext>
                </a:extLst>
              </p14:cNvPr>
              <p14:cNvContentPartPr/>
              <p14:nvPr/>
            </p14:nvContentPartPr>
            <p14:xfrm>
              <a:off x="2955171" y="3967509"/>
              <a:ext cx="76680" cy="1692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E70CF7E-DA22-4908-B049-3C090BB09E7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37531" y="3949869"/>
                <a:ext cx="1123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0BC2B90-FF57-45A0-9021-35A0C2D6568A}"/>
                  </a:ext>
                </a:extLst>
              </p14:cNvPr>
              <p14:cNvContentPartPr/>
              <p14:nvPr/>
            </p14:nvContentPartPr>
            <p14:xfrm>
              <a:off x="3162171" y="3994869"/>
              <a:ext cx="115560" cy="207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0BC2B90-FF57-45A0-9021-35A0C2D6568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144171" y="3977229"/>
                <a:ext cx="1512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A5C6A79-D85C-4379-8661-99FA844F07FB}"/>
                  </a:ext>
                </a:extLst>
              </p14:cNvPr>
              <p14:cNvContentPartPr/>
              <p14:nvPr/>
            </p14:nvContentPartPr>
            <p14:xfrm>
              <a:off x="3586611" y="3847989"/>
              <a:ext cx="169200" cy="2077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A5C6A79-D85C-4379-8661-99FA844F07F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568611" y="3829989"/>
                <a:ext cx="2048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D30D2A9-B2BC-4725-8360-7256B2C94E9D}"/>
                  </a:ext>
                </a:extLst>
              </p14:cNvPr>
              <p14:cNvContentPartPr/>
              <p14:nvPr/>
            </p14:nvContentPartPr>
            <p14:xfrm>
              <a:off x="3913131" y="3867429"/>
              <a:ext cx="360" cy="352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D30D2A9-B2BC-4725-8360-7256B2C94E9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95491" y="3849789"/>
                <a:ext cx="3600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3C911C8-033F-4415-BDA1-B1E2CE2DE141}"/>
                  </a:ext>
                </a:extLst>
              </p14:cNvPr>
              <p14:cNvContentPartPr/>
              <p14:nvPr/>
            </p14:nvContentPartPr>
            <p14:xfrm>
              <a:off x="3929691" y="3978669"/>
              <a:ext cx="360" cy="219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3C911C8-033F-4415-BDA1-B1E2CE2DE14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11691" y="3960669"/>
                <a:ext cx="360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3D439CC-04D7-4638-B2F5-ED2F3448523C}"/>
                  </a:ext>
                </a:extLst>
              </p14:cNvPr>
              <p14:cNvContentPartPr/>
              <p14:nvPr/>
            </p14:nvContentPartPr>
            <p14:xfrm>
              <a:off x="3205731" y="4800549"/>
              <a:ext cx="5760" cy="57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3D439CC-04D7-4638-B2F5-ED2F3448523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187731" y="4782549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03A64EB-A94C-4CBF-8B2C-36271DD8247A}"/>
                  </a:ext>
                </a:extLst>
              </p14:cNvPr>
              <p14:cNvContentPartPr/>
              <p14:nvPr/>
            </p14:nvContentPartPr>
            <p14:xfrm>
              <a:off x="3221931" y="4942029"/>
              <a:ext cx="6120" cy="111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03A64EB-A94C-4CBF-8B2C-36271DD8247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203931" y="4924029"/>
                <a:ext cx="417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1197090-388A-4A5B-B0C9-5011CEC78EB3}"/>
                  </a:ext>
                </a:extLst>
              </p14:cNvPr>
              <p14:cNvContentPartPr/>
              <p14:nvPr/>
            </p14:nvContentPartPr>
            <p14:xfrm>
              <a:off x="3211131" y="5088909"/>
              <a:ext cx="360" cy="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1197090-388A-4A5B-B0C9-5011CEC78EB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93131" y="507090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3780347-A1FC-441E-848C-9712E801C570}"/>
                  </a:ext>
                </a:extLst>
              </p14:cNvPr>
              <p14:cNvContentPartPr/>
              <p14:nvPr/>
            </p14:nvContentPartPr>
            <p14:xfrm>
              <a:off x="2743131" y="3874989"/>
              <a:ext cx="136440" cy="2455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3780347-A1FC-441E-848C-9712E801C57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725131" y="3857349"/>
                <a:ext cx="172080" cy="2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458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556865" y="2420114"/>
            <a:ext cx="106317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>
                <a:latin typeface="Bradley Hand ITC" panose="03070402050302030203" pitchFamily="66" charset="0"/>
              </a:rPr>
              <a:t>Structural</a:t>
            </a:r>
          </a:p>
          <a:p>
            <a:pPr algn="ctr"/>
            <a:r>
              <a:rPr lang="en-US" sz="8800">
                <a:latin typeface="Bradley Hand ITC" panose="03070402050302030203" pitchFamily="66" charset="0"/>
              </a:rPr>
              <a:t>Induction</a:t>
            </a:r>
            <a:endParaRPr lang="en-US" sz="8800" dirty="0">
              <a:latin typeface="Bradley Hand ITC" panose="03070402050302030203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D23EB0-7238-48B7-ACD3-E4F6B74CFCD7}"/>
                  </a:ext>
                </a:extLst>
              </p14:cNvPr>
              <p14:cNvContentPartPr/>
              <p14:nvPr/>
            </p14:nvContentPartPr>
            <p14:xfrm>
              <a:off x="1017651" y="516909"/>
              <a:ext cx="16560" cy="207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D23EB0-7238-48B7-ACD3-E4F6B74CFC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651" y="498909"/>
                <a:ext cx="522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6938BE-4045-4967-86B4-EF2F081A006B}"/>
                  </a:ext>
                </a:extLst>
              </p14:cNvPr>
              <p14:cNvContentPartPr/>
              <p14:nvPr/>
            </p14:nvContentPartPr>
            <p14:xfrm>
              <a:off x="1017651" y="418989"/>
              <a:ext cx="360" cy="1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6938BE-4045-4967-86B4-EF2F081A006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9651" y="400989"/>
                <a:ext cx="360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D053540-1CF1-4E7A-A548-DC7C7CE41034}"/>
                  </a:ext>
                </a:extLst>
              </p14:cNvPr>
              <p14:cNvContentPartPr/>
              <p14:nvPr/>
            </p14:nvContentPartPr>
            <p14:xfrm>
              <a:off x="1523451" y="522309"/>
              <a:ext cx="213480" cy="186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D053540-1CF1-4E7A-A548-DC7C7CE4103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05451" y="504669"/>
                <a:ext cx="24912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FFFD39A-2BA4-453E-8470-02A18712CDC9}"/>
                  </a:ext>
                </a:extLst>
              </p14:cNvPr>
              <p14:cNvContentPartPr/>
              <p14:nvPr/>
            </p14:nvContentPartPr>
            <p14:xfrm>
              <a:off x="1164531" y="359229"/>
              <a:ext cx="245160" cy="381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FFFD39A-2BA4-453E-8470-02A18712CD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46891" y="341229"/>
                <a:ext cx="28080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33F16C3-4CFB-4A69-90E4-B6EA9EF031F6}"/>
                  </a:ext>
                </a:extLst>
              </p14:cNvPr>
              <p14:cNvContentPartPr/>
              <p14:nvPr/>
            </p14:nvContentPartPr>
            <p14:xfrm>
              <a:off x="701931" y="288309"/>
              <a:ext cx="196200" cy="414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33F16C3-4CFB-4A69-90E4-B6EA9EF031F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4291" y="270309"/>
                <a:ext cx="23184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65F67E5-5351-4519-8E12-28A923186B64}"/>
                  </a:ext>
                </a:extLst>
              </p14:cNvPr>
              <p14:cNvContentPartPr/>
              <p14:nvPr/>
            </p14:nvContentPartPr>
            <p14:xfrm>
              <a:off x="2519931" y="440229"/>
              <a:ext cx="174600" cy="213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65F67E5-5351-4519-8E12-28A923186B6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01931" y="422589"/>
                <a:ext cx="2102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D26E928-6E54-4E68-90DE-8E009E69FF85}"/>
                  </a:ext>
                </a:extLst>
              </p14:cNvPr>
              <p14:cNvContentPartPr/>
              <p14:nvPr/>
            </p14:nvContentPartPr>
            <p14:xfrm>
              <a:off x="2819091" y="429789"/>
              <a:ext cx="218160" cy="229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D26E928-6E54-4E68-90DE-8E009E69FF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01451" y="411789"/>
                <a:ext cx="2538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77C85EA-F73F-441E-949C-1DA8582A4BFC}"/>
                  </a:ext>
                </a:extLst>
              </p14:cNvPr>
              <p14:cNvContentPartPr/>
              <p14:nvPr/>
            </p14:nvContentPartPr>
            <p14:xfrm>
              <a:off x="3151371" y="451749"/>
              <a:ext cx="33480" cy="196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77C85EA-F73F-441E-949C-1DA8582A4BF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33371" y="433749"/>
                <a:ext cx="691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798F902-765D-4DAA-BC13-BE25D6455106}"/>
                  </a:ext>
                </a:extLst>
              </p14:cNvPr>
              <p14:cNvContentPartPr/>
              <p14:nvPr/>
            </p14:nvContentPartPr>
            <p14:xfrm>
              <a:off x="3118611" y="315669"/>
              <a:ext cx="11160" cy="16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798F902-765D-4DAA-BC13-BE25D645510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00611" y="297669"/>
                <a:ext cx="468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FBE066B-4B57-4A30-A9F8-9DF1012E4AAF}"/>
                  </a:ext>
                </a:extLst>
              </p14:cNvPr>
              <p14:cNvContentPartPr/>
              <p14:nvPr/>
            </p14:nvContentPartPr>
            <p14:xfrm>
              <a:off x="5905371" y="407469"/>
              <a:ext cx="158760" cy="235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FBE066B-4B57-4A30-A9F8-9DF1012E4AA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87371" y="389829"/>
                <a:ext cx="19440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900ACA7-B9C0-4CC3-AB68-8A82B5F9DC74}"/>
                  </a:ext>
                </a:extLst>
              </p14:cNvPr>
              <p14:cNvContentPartPr/>
              <p14:nvPr/>
            </p14:nvContentPartPr>
            <p14:xfrm>
              <a:off x="4060371" y="266349"/>
              <a:ext cx="1709280" cy="359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900ACA7-B9C0-4CC3-AB68-8A82B5F9DC7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42371" y="248709"/>
                <a:ext cx="174492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DC13C42-3252-4FBB-9E4B-64BA4DDB8936}"/>
                  </a:ext>
                </a:extLst>
              </p14:cNvPr>
              <p14:cNvContentPartPr/>
              <p14:nvPr/>
            </p14:nvContentPartPr>
            <p14:xfrm>
              <a:off x="3597411" y="260949"/>
              <a:ext cx="343440" cy="348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DC13C42-3252-4FBB-9E4B-64BA4DDB893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79752" y="243309"/>
                <a:ext cx="379117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0EE355E-EF92-4F6B-B411-D1095319D327}"/>
                  </a:ext>
                </a:extLst>
              </p14:cNvPr>
              <p14:cNvContentPartPr/>
              <p14:nvPr/>
            </p14:nvContentPartPr>
            <p14:xfrm>
              <a:off x="1861131" y="483429"/>
              <a:ext cx="528480" cy="245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0EE355E-EF92-4F6B-B411-D1095319D32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43131" y="465789"/>
                <a:ext cx="5641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9341BB0-1F77-446A-B5D7-5C1383C032CA}"/>
                  </a:ext>
                </a:extLst>
              </p14:cNvPr>
              <p14:cNvContentPartPr/>
              <p14:nvPr/>
            </p14:nvContentPartPr>
            <p14:xfrm>
              <a:off x="642171" y="848829"/>
              <a:ext cx="5535720" cy="147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9341BB0-1F77-446A-B5D7-5C1383C032C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4171" y="831189"/>
                <a:ext cx="55713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76B3DFC-EB78-4F96-B3B9-F006DE3ABF79}"/>
                  </a:ext>
                </a:extLst>
              </p14:cNvPr>
              <p14:cNvContentPartPr/>
              <p14:nvPr/>
            </p14:nvContentPartPr>
            <p14:xfrm>
              <a:off x="1795971" y="1230069"/>
              <a:ext cx="76680" cy="250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76B3DFC-EB78-4F96-B3B9-F006DE3ABF7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77971" y="1212069"/>
                <a:ext cx="1123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B30DA75-66FA-4630-B3F6-29F151FC105C}"/>
                  </a:ext>
                </a:extLst>
              </p14:cNvPr>
              <p14:cNvContentPartPr/>
              <p14:nvPr/>
            </p14:nvContentPartPr>
            <p14:xfrm>
              <a:off x="2013771" y="1197309"/>
              <a:ext cx="92880" cy="288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B30DA75-66FA-4630-B3F6-29F151FC105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95771" y="1179309"/>
                <a:ext cx="1285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0F56324-7CB2-4051-A6FC-7321DCDDF286}"/>
                  </a:ext>
                </a:extLst>
              </p14:cNvPr>
              <p14:cNvContentPartPr/>
              <p14:nvPr/>
            </p14:nvContentPartPr>
            <p14:xfrm>
              <a:off x="3411651" y="1175349"/>
              <a:ext cx="790560" cy="3006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0F56324-7CB2-4051-A6FC-7321DCDDF28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94003" y="1157688"/>
                <a:ext cx="826216" cy="336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D87ECFE-5163-4D30-999A-598415835FEF}"/>
                  </a:ext>
                </a:extLst>
              </p14:cNvPr>
              <p14:cNvContentPartPr/>
              <p14:nvPr/>
            </p14:nvContentPartPr>
            <p14:xfrm>
              <a:off x="2345691" y="1169949"/>
              <a:ext cx="784440" cy="2833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D87ECFE-5163-4D30-999A-598415835FE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28043" y="1152309"/>
                <a:ext cx="820096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C086B53-738A-4301-9FC2-D00FB644C8F3}"/>
                  </a:ext>
                </a:extLst>
              </p14:cNvPr>
              <p14:cNvContentPartPr/>
              <p14:nvPr/>
            </p14:nvContentPartPr>
            <p14:xfrm>
              <a:off x="658371" y="1191189"/>
              <a:ext cx="1001880" cy="333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C086B53-738A-4301-9FC2-D00FB644C8F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0731" y="1173549"/>
                <a:ext cx="103752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26F92CA-1CC8-443E-9872-0228708B0B6E}"/>
                  </a:ext>
                </a:extLst>
              </p14:cNvPr>
              <p14:cNvContentPartPr/>
              <p14:nvPr/>
            </p14:nvContentPartPr>
            <p14:xfrm>
              <a:off x="5649411" y="1131789"/>
              <a:ext cx="229680" cy="2779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26F92CA-1CC8-443E-9872-0228708B0B6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31771" y="1114149"/>
                <a:ext cx="26532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643C038-8593-4DD9-924D-318BECA2B25F}"/>
                  </a:ext>
                </a:extLst>
              </p14:cNvPr>
              <p14:cNvContentPartPr/>
              <p14:nvPr/>
            </p14:nvContentPartPr>
            <p14:xfrm>
              <a:off x="5263131" y="1061229"/>
              <a:ext cx="267480" cy="330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643C038-8593-4DD9-924D-318BECA2B25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45131" y="1043229"/>
                <a:ext cx="30312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4F5F251-1525-445C-B34F-ED222CA2BEBF}"/>
                  </a:ext>
                </a:extLst>
              </p14:cNvPr>
              <p14:cNvContentPartPr/>
              <p14:nvPr/>
            </p14:nvContentPartPr>
            <p14:xfrm>
              <a:off x="4435491" y="1153389"/>
              <a:ext cx="490320" cy="2818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4F5F251-1525-445C-B34F-ED222CA2BEB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17491" y="1135389"/>
                <a:ext cx="5259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F9D05D9-3866-4876-9B3E-95F0D6239C4E}"/>
                  </a:ext>
                </a:extLst>
              </p14:cNvPr>
              <p14:cNvContentPartPr/>
              <p14:nvPr/>
            </p14:nvContentPartPr>
            <p14:xfrm>
              <a:off x="6634011" y="1218549"/>
              <a:ext cx="202320" cy="1479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F9D05D9-3866-4876-9B3E-95F0D6239C4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616011" y="1200549"/>
                <a:ext cx="2379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FF7B69C-AB96-4449-A13A-FD1342E2B847}"/>
                  </a:ext>
                </a:extLst>
              </p14:cNvPr>
              <p14:cNvContentPartPr/>
              <p14:nvPr/>
            </p14:nvContentPartPr>
            <p14:xfrm>
              <a:off x="6965931" y="1186509"/>
              <a:ext cx="137160" cy="1746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FF7B69C-AB96-4449-A13A-FD1342E2B84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948291" y="1168509"/>
                <a:ext cx="1728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436DF0C-AA67-42BC-99E8-EDAAC92273A1}"/>
                  </a:ext>
                </a:extLst>
              </p14:cNvPr>
              <p14:cNvContentPartPr/>
              <p14:nvPr/>
            </p14:nvContentPartPr>
            <p14:xfrm>
              <a:off x="7232691" y="1142949"/>
              <a:ext cx="398520" cy="234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436DF0C-AA67-42BC-99E8-EDAAC92273A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15051" y="1124977"/>
                <a:ext cx="434160" cy="269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C421A49-C8B9-47AD-8235-3ED117B0EE9E}"/>
                  </a:ext>
                </a:extLst>
              </p14:cNvPr>
              <p14:cNvContentPartPr/>
              <p14:nvPr/>
            </p14:nvContentPartPr>
            <p14:xfrm>
              <a:off x="6014091" y="1223949"/>
              <a:ext cx="507240" cy="1641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C421A49-C8B9-47AD-8235-3ED117B0EE9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96091" y="1205949"/>
                <a:ext cx="5428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1FEA3A6-B387-4CAB-8A25-EAD9EA0D4F91}"/>
                  </a:ext>
                </a:extLst>
              </p14:cNvPr>
              <p14:cNvContentPartPr/>
              <p14:nvPr/>
            </p14:nvContentPartPr>
            <p14:xfrm>
              <a:off x="10134291" y="1099029"/>
              <a:ext cx="142200" cy="1753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1FEA3A6-B387-4CAB-8A25-EAD9EA0D4F9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116651" y="1081029"/>
                <a:ext cx="1778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94F106E-EC66-423F-AAC9-3496F9A9F47A}"/>
                  </a:ext>
                </a:extLst>
              </p14:cNvPr>
              <p14:cNvContentPartPr/>
              <p14:nvPr/>
            </p14:nvContentPartPr>
            <p14:xfrm>
              <a:off x="9486651" y="1120989"/>
              <a:ext cx="501120" cy="1911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94F106E-EC66-423F-AAC9-3496F9A9F47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469011" y="1103316"/>
                <a:ext cx="536760" cy="226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7CD7575-4C7B-47A7-913F-FB61FF0EB1AB}"/>
                  </a:ext>
                </a:extLst>
              </p14:cNvPr>
              <p14:cNvContentPartPr/>
              <p14:nvPr/>
            </p14:nvContentPartPr>
            <p14:xfrm>
              <a:off x="8577651" y="1028469"/>
              <a:ext cx="735120" cy="2671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7CD7575-4C7B-47A7-913F-FB61FF0EB1A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560011" y="1010829"/>
                <a:ext cx="77076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DC82160-D6D4-4DE1-AACE-A49C60262672}"/>
                  </a:ext>
                </a:extLst>
              </p14:cNvPr>
              <p14:cNvContentPartPr/>
              <p14:nvPr/>
            </p14:nvContentPartPr>
            <p14:xfrm>
              <a:off x="7957371" y="1126389"/>
              <a:ext cx="479880" cy="1854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DC82160-D6D4-4DE1-AACE-A49C6026267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39371" y="1108749"/>
                <a:ext cx="5155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435881D-9ABD-467E-9C57-50CEA17D3D94}"/>
                  </a:ext>
                </a:extLst>
              </p14:cNvPr>
              <p14:cNvContentPartPr/>
              <p14:nvPr/>
            </p14:nvContentPartPr>
            <p14:xfrm>
              <a:off x="10504371" y="1088229"/>
              <a:ext cx="27720" cy="115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435881D-9ABD-467E-9C57-50CEA17D3D9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486731" y="1070589"/>
                <a:ext cx="633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27FE06A-B482-451A-A488-950E33C9557B}"/>
                  </a:ext>
                </a:extLst>
              </p14:cNvPr>
              <p14:cNvContentPartPr/>
              <p14:nvPr/>
            </p14:nvContentPartPr>
            <p14:xfrm>
              <a:off x="10515531" y="1169949"/>
              <a:ext cx="5760" cy="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27FE06A-B482-451A-A488-950E33C9557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497531" y="1152309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7B86CFC-F460-43BC-B80C-F54C5A54488C}"/>
                  </a:ext>
                </a:extLst>
              </p14:cNvPr>
              <p14:cNvContentPartPr/>
              <p14:nvPr/>
            </p14:nvContentPartPr>
            <p14:xfrm>
              <a:off x="1779411" y="1964829"/>
              <a:ext cx="33480" cy="2451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7B86CFC-F460-43BC-B80C-F54C5A54488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761411" y="1946829"/>
                <a:ext cx="691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5094A05-0B1D-4504-9447-D29532E85880}"/>
                  </a:ext>
                </a:extLst>
              </p14:cNvPr>
              <p14:cNvContentPartPr/>
              <p14:nvPr/>
            </p14:nvContentPartPr>
            <p14:xfrm>
              <a:off x="1948251" y="2188029"/>
              <a:ext cx="11160" cy="874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5094A05-0B1D-4504-9447-D29532E8588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930611" y="2170029"/>
                <a:ext cx="468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908535F-1E38-4722-B801-B1FC81EE7855}"/>
                  </a:ext>
                </a:extLst>
              </p14:cNvPr>
              <p14:cNvContentPartPr/>
              <p14:nvPr/>
            </p14:nvContentPartPr>
            <p14:xfrm>
              <a:off x="2176851" y="1932069"/>
              <a:ext cx="54720" cy="2671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908535F-1E38-4722-B801-B1FC81EE785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159211" y="1914069"/>
                <a:ext cx="9036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E7F3B31-4BB9-4052-9E18-96B4A7A55A06}"/>
                  </a:ext>
                </a:extLst>
              </p14:cNvPr>
              <p14:cNvContentPartPr/>
              <p14:nvPr/>
            </p14:nvContentPartPr>
            <p14:xfrm>
              <a:off x="2383851" y="2182269"/>
              <a:ext cx="16560" cy="655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E7F3B31-4BB9-4052-9E18-96B4A7A55A0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365851" y="2164629"/>
                <a:ext cx="522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AC440C6-6FFC-4C51-B112-EF15530E0146}"/>
                  </a:ext>
                </a:extLst>
              </p14:cNvPr>
              <p14:cNvContentPartPr/>
              <p14:nvPr/>
            </p14:nvContentPartPr>
            <p14:xfrm>
              <a:off x="3314451" y="1921269"/>
              <a:ext cx="201960" cy="3160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AC440C6-6FFC-4C51-B112-EF15530E014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96811" y="1903269"/>
                <a:ext cx="2376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74696C0-4E79-42BC-91BC-93F7621B27B5}"/>
                  </a:ext>
                </a:extLst>
              </p14:cNvPr>
              <p14:cNvContentPartPr/>
              <p14:nvPr/>
            </p14:nvContentPartPr>
            <p14:xfrm>
              <a:off x="3668331" y="2209629"/>
              <a:ext cx="11160" cy="655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74696C0-4E79-42BC-91BC-93F7621B27B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650331" y="2191629"/>
                <a:ext cx="468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DF560A5-5D09-4D7E-A09F-13F7FC258559}"/>
                  </a:ext>
                </a:extLst>
              </p14:cNvPr>
              <p14:cNvContentPartPr/>
              <p14:nvPr/>
            </p14:nvContentPartPr>
            <p14:xfrm>
              <a:off x="3950931" y="1855749"/>
              <a:ext cx="224640" cy="3495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DF560A5-5D09-4D7E-A09F-13F7FC25855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932931" y="1837749"/>
                <a:ext cx="26028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CE9CB64-DA25-4946-A99E-48C225A75C3C}"/>
                  </a:ext>
                </a:extLst>
              </p14:cNvPr>
              <p14:cNvContentPartPr/>
              <p14:nvPr/>
            </p14:nvContentPartPr>
            <p14:xfrm>
              <a:off x="4310571" y="2166069"/>
              <a:ext cx="11160" cy="1202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CE9CB64-DA25-4946-A99E-48C225A75C3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292571" y="2148429"/>
                <a:ext cx="468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427DB8E-7998-4E4C-9D1E-F87A712AC1AB}"/>
                  </a:ext>
                </a:extLst>
              </p14:cNvPr>
              <p14:cNvContentPartPr/>
              <p14:nvPr/>
            </p14:nvContentPartPr>
            <p14:xfrm>
              <a:off x="2688411" y="1898949"/>
              <a:ext cx="321840" cy="3326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427DB8E-7998-4E4C-9D1E-F87A712AC1A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670771" y="1881309"/>
                <a:ext cx="35748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1B3BFA9-D21B-4981-AF50-14F35F91A117}"/>
                  </a:ext>
                </a:extLst>
              </p14:cNvPr>
              <p14:cNvContentPartPr/>
              <p14:nvPr/>
            </p14:nvContentPartPr>
            <p14:xfrm>
              <a:off x="4893051" y="2160669"/>
              <a:ext cx="3960" cy="712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1B3BFA9-D21B-4981-AF50-14F35F91A11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875051" y="2142669"/>
                <a:ext cx="396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3A700C6-4EC4-438B-9D95-070594FCE07B}"/>
                  </a:ext>
                </a:extLst>
              </p14:cNvPr>
              <p14:cNvContentPartPr/>
              <p14:nvPr/>
            </p14:nvContentPartPr>
            <p14:xfrm>
              <a:off x="5143251" y="1899309"/>
              <a:ext cx="21960" cy="2451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3A700C6-4EC4-438B-9D95-070594FCE07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125611" y="1881669"/>
                <a:ext cx="5760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C6A10AA-5D1E-45C4-8FF7-781E84E7E136}"/>
                  </a:ext>
                </a:extLst>
              </p14:cNvPr>
              <p14:cNvContentPartPr/>
              <p14:nvPr/>
            </p14:nvContentPartPr>
            <p14:xfrm>
              <a:off x="5328291" y="1857549"/>
              <a:ext cx="261720" cy="2660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C6A10AA-5D1E-45C4-8FF7-781E84E7E13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310651" y="1839909"/>
                <a:ext cx="2973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9EE6006F-CE93-40C0-8936-09C245EA750E}"/>
                  </a:ext>
                </a:extLst>
              </p14:cNvPr>
              <p14:cNvContentPartPr/>
              <p14:nvPr/>
            </p14:nvContentPartPr>
            <p14:xfrm>
              <a:off x="5802051" y="2062749"/>
              <a:ext cx="11160" cy="1094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9EE6006F-CE93-40C0-8936-09C245EA750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784051" y="2044749"/>
                <a:ext cx="468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983C2EB-48AA-43F3-A907-16C4072A0782}"/>
                  </a:ext>
                </a:extLst>
              </p14:cNvPr>
              <p14:cNvContentPartPr/>
              <p14:nvPr/>
            </p14:nvContentPartPr>
            <p14:xfrm>
              <a:off x="6036051" y="1853229"/>
              <a:ext cx="256320" cy="2588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983C2EB-48AA-43F3-A907-16C4072A078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18051" y="1835229"/>
                <a:ext cx="29196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AA7D552-256F-4DE5-81DE-5AD490BDF886}"/>
                  </a:ext>
                </a:extLst>
              </p14:cNvPr>
              <p14:cNvContentPartPr/>
              <p14:nvPr/>
            </p14:nvContentPartPr>
            <p14:xfrm>
              <a:off x="6449691" y="1823349"/>
              <a:ext cx="71280" cy="2343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AA7D552-256F-4DE5-81DE-5AD490BDF88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431691" y="1805349"/>
                <a:ext cx="10692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749D086-6093-4850-A3C3-671E0969EDAD}"/>
                  </a:ext>
                </a:extLst>
              </p14:cNvPr>
              <p14:cNvContentPartPr/>
              <p14:nvPr/>
            </p14:nvContentPartPr>
            <p14:xfrm>
              <a:off x="6781611" y="2040789"/>
              <a:ext cx="11160" cy="1090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749D086-6093-4850-A3C3-671E0969EDA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63971" y="2023149"/>
                <a:ext cx="468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06BD22AE-A669-4865-BEA1-87661DBAF1A2}"/>
                  </a:ext>
                </a:extLst>
              </p14:cNvPr>
              <p14:cNvContentPartPr/>
              <p14:nvPr/>
            </p14:nvContentPartPr>
            <p14:xfrm>
              <a:off x="4590651" y="1839549"/>
              <a:ext cx="166680" cy="3272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06BD22AE-A669-4865-BEA1-87661DBAF1A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573011" y="1821569"/>
                <a:ext cx="202320" cy="3628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13411F7-2ECC-4462-B45C-AD4DDE2A9629}"/>
                  </a:ext>
                </a:extLst>
              </p14:cNvPr>
              <p14:cNvContentPartPr/>
              <p14:nvPr/>
            </p14:nvContentPartPr>
            <p14:xfrm>
              <a:off x="7021011" y="2051949"/>
              <a:ext cx="212040" cy="219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13411F7-2ECC-4462-B45C-AD4DDE2A962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003371" y="2033949"/>
                <a:ext cx="2476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1294D47-8460-4DD7-A1F5-107E31DEBE45}"/>
                  </a:ext>
                </a:extLst>
              </p14:cNvPr>
              <p14:cNvContentPartPr/>
              <p14:nvPr/>
            </p14:nvContentPartPr>
            <p14:xfrm>
              <a:off x="1174611" y="2830269"/>
              <a:ext cx="104400" cy="1530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1294D47-8460-4DD7-A1F5-107E31DEBE4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56971" y="2812269"/>
                <a:ext cx="1400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A2AF4064-553B-4165-BBF8-0AA1645C9380}"/>
                  </a:ext>
                </a:extLst>
              </p14:cNvPr>
              <p14:cNvContentPartPr/>
              <p14:nvPr/>
            </p14:nvContentPartPr>
            <p14:xfrm>
              <a:off x="778251" y="2688429"/>
              <a:ext cx="272520" cy="2782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A2AF4064-553B-4165-BBF8-0AA1645C938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60251" y="2670766"/>
                <a:ext cx="308160" cy="3139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0BA6624-63D5-4A92-818D-80AD3295A3C7}"/>
                  </a:ext>
                </a:extLst>
              </p14:cNvPr>
              <p14:cNvContentPartPr/>
              <p14:nvPr/>
            </p14:nvContentPartPr>
            <p14:xfrm>
              <a:off x="1376931" y="2786709"/>
              <a:ext cx="283680" cy="1749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0BA6624-63D5-4A92-818D-80AD3295A3C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358931" y="2768709"/>
                <a:ext cx="3193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7153629-7B9A-4C79-B151-0844C7EA5A8F}"/>
                  </a:ext>
                </a:extLst>
              </p14:cNvPr>
              <p14:cNvContentPartPr/>
              <p14:nvPr/>
            </p14:nvContentPartPr>
            <p14:xfrm>
              <a:off x="1850331" y="2786709"/>
              <a:ext cx="38520" cy="1418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7153629-7B9A-4C79-B151-0844C7EA5A8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832691" y="2768709"/>
                <a:ext cx="741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DECDAC9-4ED9-4562-9423-34783B799573}"/>
                  </a:ext>
                </a:extLst>
              </p14:cNvPr>
              <p14:cNvContentPartPr/>
              <p14:nvPr/>
            </p14:nvContentPartPr>
            <p14:xfrm>
              <a:off x="2002971" y="2748189"/>
              <a:ext cx="163800" cy="1972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DECDAC9-4ED9-4562-9423-34783B79957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984971" y="2730189"/>
                <a:ext cx="1994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0B6225F8-9642-499F-8CFB-0F1951AADA93}"/>
                  </a:ext>
                </a:extLst>
              </p14:cNvPr>
              <p14:cNvContentPartPr/>
              <p14:nvPr/>
            </p14:nvContentPartPr>
            <p14:xfrm>
              <a:off x="1850331" y="2699589"/>
              <a:ext cx="11160" cy="57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0B6225F8-9642-499F-8CFB-0F1951AADA9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832691" y="2681589"/>
                <a:ext cx="46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7577C35-9CC5-4573-97C4-5FE7FF65192B}"/>
                  </a:ext>
                </a:extLst>
              </p14:cNvPr>
              <p14:cNvContentPartPr/>
              <p14:nvPr/>
            </p14:nvContentPartPr>
            <p14:xfrm>
              <a:off x="6085011" y="2726589"/>
              <a:ext cx="174960" cy="1411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7577C35-9CC5-4573-97C4-5FE7FF65192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067011" y="2708949"/>
                <a:ext cx="21060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9596666-8E82-4578-A49C-59055FCE42F2}"/>
                  </a:ext>
                </a:extLst>
              </p14:cNvPr>
              <p14:cNvContentPartPr/>
              <p14:nvPr/>
            </p14:nvContentPartPr>
            <p14:xfrm>
              <a:off x="6367251" y="2563509"/>
              <a:ext cx="120960" cy="3218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9596666-8E82-4578-A49C-59055FCE42F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349251" y="2545509"/>
                <a:ext cx="15660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E1D941BC-F675-47F6-8525-66D8003809BF}"/>
                  </a:ext>
                </a:extLst>
              </p14:cNvPr>
              <p14:cNvContentPartPr/>
              <p14:nvPr/>
            </p14:nvContentPartPr>
            <p14:xfrm>
              <a:off x="6683691" y="2601669"/>
              <a:ext cx="137160" cy="1256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E1D941BC-F675-47F6-8525-66D8003809B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665691" y="2583669"/>
                <a:ext cx="1728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6A1A7BA4-7350-4505-A776-68A044E8375D}"/>
                  </a:ext>
                </a:extLst>
              </p14:cNvPr>
              <p14:cNvContentPartPr/>
              <p14:nvPr/>
            </p14:nvContentPartPr>
            <p14:xfrm>
              <a:off x="6797811" y="2884629"/>
              <a:ext cx="360" cy="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6A1A7BA4-7350-4505-A776-68A044E8375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780171" y="286662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0617E1E-617E-4475-9EBD-533FEE37F5C6}"/>
                  </a:ext>
                </a:extLst>
              </p14:cNvPr>
              <p14:cNvContentPartPr/>
              <p14:nvPr/>
            </p14:nvContentPartPr>
            <p14:xfrm>
              <a:off x="5371851" y="2584749"/>
              <a:ext cx="594000" cy="33912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0617E1E-617E-4475-9EBD-533FEE37F5C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354200" y="2567090"/>
                <a:ext cx="629662" cy="374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9DFBAA04-D895-42EB-8037-D7B17A7414BE}"/>
                  </a:ext>
                </a:extLst>
              </p14:cNvPr>
              <p14:cNvContentPartPr/>
              <p14:nvPr/>
            </p14:nvContentPartPr>
            <p14:xfrm>
              <a:off x="4746171" y="2715789"/>
              <a:ext cx="413640" cy="21312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9DFBAA04-D895-42EB-8037-D7B17A7414B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728187" y="2698149"/>
                <a:ext cx="449249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8EB99DAF-81BF-4185-866F-1B289831CD33}"/>
                  </a:ext>
                </a:extLst>
              </p14:cNvPr>
              <p14:cNvContentPartPr/>
              <p14:nvPr/>
            </p14:nvContentPartPr>
            <p14:xfrm>
              <a:off x="3581211" y="2628669"/>
              <a:ext cx="1045440" cy="3218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8EB99DAF-81BF-4185-866F-1B289831CD3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563571" y="2611029"/>
                <a:ext cx="108108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A4F3F68-3683-4F7A-A48D-A4F2907473F7}"/>
                  </a:ext>
                </a:extLst>
              </p14:cNvPr>
              <p14:cNvContentPartPr/>
              <p14:nvPr/>
            </p14:nvContentPartPr>
            <p14:xfrm>
              <a:off x="2390691" y="2645229"/>
              <a:ext cx="946080" cy="3214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A4F3F68-3683-4F7A-A48D-A4F2907473F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373051" y="2627249"/>
                <a:ext cx="981720" cy="35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67F393D-2D4F-47B8-A54E-535A139BAAC3}"/>
              </a:ext>
            </a:extLst>
          </p:cNvPr>
          <p:cNvGrpSpPr/>
          <p:nvPr/>
        </p:nvGrpSpPr>
        <p:grpSpPr>
          <a:xfrm>
            <a:off x="1262836" y="1929993"/>
            <a:ext cx="317160" cy="432360"/>
            <a:chOff x="1262836" y="1929993"/>
            <a:chExt cx="317160" cy="43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727240-1D06-4DBB-B49C-D77C482D053B}"/>
                    </a:ext>
                  </a:extLst>
                </p14:cNvPr>
                <p14:cNvContentPartPr/>
                <p14:nvPr/>
              </p14:nvContentPartPr>
              <p14:xfrm>
                <a:off x="1262836" y="1929993"/>
                <a:ext cx="202680" cy="289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727240-1D06-4DBB-B49C-D77C482D053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44836" y="1911993"/>
                  <a:ext cx="2383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9696458-C1F8-4CE7-AF1C-35085995F142}"/>
                    </a:ext>
                  </a:extLst>
                </p14:cNvPr>
                <p14:cNvContentPartPr/>
                <p14:nvPr/>
              </p14:nvContentPartPr>
              <p14:xfrm>
                <a:off x="1553356" y="2244993"/>
                <a:ext cx="26640" cy="117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9696458-C1F8-4CE7-AF1C-35085995F14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535716" y="2227353"/>
                  <a:ext cx="62280" cy="15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4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215E9D0-C5F9-4C03-BC07-2D492F67332F}"/>
                  </a:ext>
                </a:extLst>
              </p14:cNvPr>
              <p14:cNvContentPartPr/>
              <p14:nvPr/>
            </p14:nvContentPartPr>
            <p14:xfrm>
              <a:off x="1257137" y="1393149"/>
              <a:ext cx="16560" cy="147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215E9D0-C5F9-4C03-BC07-2D492F67332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39137" y="1375509"/>
                <a:ext cx="522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68A2C59-A6F4-4680-9B36-63F042339900}"/>
                  </a:ext>
                </a:extLst>
              </p14:cNvPr>
              <p14:cNvContentPartPr/>
              <p14:nvPr/>
            </p14:nvContentPartPr>
            <p14:xfrm>
              <a:off x="1262537" y="1333389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68A2C59-A6F4-4680-9B36-63F04233990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44897" y="131538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CFD071A-A9C1-4341-85E4-1A23E5FA8477}"/>
                  </a:ext>
                </a:extLst>
              </p14:cNvPr>
              <p14:cNvContentPartPr/>
              <p14:nvPr/>
            </p14:nvContentPartPr>
            <p14:xfrm>
              <a:off x="1355057" y="1374429"/>
              <a:ext cx="141840" cy="188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CFD071A-A9C1-4341-85E4-1A23E5FA847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37417" y="1356429"/>
                <a:ext cx="17748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E58B4B0-4FE1-41B3-84BB-CAD95BD7E0EB}"/>
                  </a:ext>
                </a:extLst>
              </p14:cNvPr>
              <p14:cNvContentPartPr/>
              <p14:nvPr/>
            </p14:nvContentPartPr>
            <p14:xfrm>
              <a:off x="1740977" y="1299909"/>
              <a:ext cx="758160" cy="4147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E58B4B0-4FE1-41B3-84BB-CAD95BD7E0E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22977" y="1282269"/>
                <a:ext cx="79380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6A06766-D3B8-4850-8EEF-C5C0AED626AE}"/>
                  </a:ext>
                </a:extLst>
              </p14:cNvPr>
              <p14:cNvContentPartPr/>
              <p14:nvPr/>
            </p14:nvContentPartPr>
            <p14:xfrm>
              <a:off x="506177" y="1278669"/>
              <a:ext cx="620640" cy="316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6A06766-D3B8-4850-8EEF-C5C0AED626A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8187" y="1261009"/>
                <a:ext cx="656259" cy="352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5BC9D87-DBC5-43E3-BFB7-97E9A4E05491}"/>
                  </a:ext>
                </a:extLst>
              </p14:cNvPr>
              <p14:cNvContentPartPr/>
              <p14:nvPr/>
            </p14:nvContentPartPr>
            <p14:xfrm>
              <a:off x="2715857" y="1354989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5BC9D87-DBC5-43E3-BFB7-97E9A4E0549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97857" y="133734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745440D-41AE-4E3D-8176-926B6CFDB329}"/>
                  </a:ext>
                </a:extLst>
              </p14:cNvPr>
              <p14:cNvContentPartPr/>
              <p14:nvPr/>
            </p14:nvContentPartPr>
            <p14:xfrm>
              <a:off x="2737457" y="1529229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745440D-41AE-4E3D-8176-926B6CFDB32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19817" y="151158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D2ED21F-80D8-457F-AD6B-55AFECDD46D6}"/>
                  </a:ext>
                </a:extLst>
              </p14:cNvPr>
              <p14:cNvContentPartPr/>
              <p14:nvPr/>
            </p14:nvContentPartPr>
            <p14:xfrm>
              <a:off x="3826011" y="1408989"/>
              <a:ext cx="169200" cy="142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D2ED21F-80D8-457F-AD6B-55AFECDD46D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08371" y="1391349"/>
                <a:ext cx="2048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4A8AD3F-CAF3-4CCE-8529-E5D934E01521}"/>
                  </a:ext>
                </a:extLst>
              </p14:cNvPr>
              <p14:cNvContentPartPr/>
              <p14:nvPr/>
            </p14:nvContentPartPr>
            <p14:xfrm>
              <a:off x="4560771" y="1398189"/>
              <a:ext cx="174600" cy="169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4A8AD3F-CAF3-4CCE-8529-E5D934E0152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43131" y="1380549"/>
                <a:ext cx="2102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B2B0B0D-42AA-43DF-8F82-77633A9E61F5}"/>
                  </a:ext>
                </a:extLst>
              </p14:cNvPr>
              <p14:cNvContentPartPr/>
              <p14:nvPr/>
            </p14:nvContentPartPr>
            <p14:xfrm>
              <a:off x="4827531" y="1360389"/>
              <a:ext cx="158040" cy="201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B2B0B0D-42AA-43DF-8F82-77633A9E61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09531" y="1342389"/>
                <a:ext cx="1936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C69491B-8571-4431-9602-AB5983EFB0A2}"/>
                  </a:ext>
                </a:extLst>
              </p14:cNvPr>
              <p14:cNvContentPartPr/>
              <p14:nvPr/>
            </p14:nvContentPartPr>
            <p14:xfrm>
              <a:off x="4081971" y="1294869"/>
              <a:ext cx="392400" cy="272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C69491B-8571-4431-9602-AB5983EFB0A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63971" y="1276869"/>
                <a:ext cx="42804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53D97D-1833-4D99-954F-A1F1E827EFCE}"/>
                  </a:ext>
                </a:extLst>
              </p14:cNvPr>
              <p14:cNvContentPartPr/>
              <p14:nvPr/>
            </p14:nvContentPartPr>
            <p14:xfrm>
              <a:off x="2998731" y="1283349"/>
              <a:ext cx="740520" cy="311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53D97D-1833-4D99-954F-A1F1E827EFC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981091" y="1265709"/>
                <a:ext cx="7761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A547CEF-8A6E-4CF0-820A-147BDED595DC}"/>
                  </a:ext>
                </a:extLst>
              </p14:cNvPr>
              <p14:cNvContentPartPr/>
              <p14:nvPr/>
            </p14:nvContentPartPr>
            <p14:xfrm>
              <a:off x="5763171" y="1420149"/>
              <a:ext cx="137160" cy="132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A547CEF-8A6E-4CF0-820A-147BDED595D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45171" y="1402149"/>
                <a:ext cx="1728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646B645-9C0C-4185-B435-555A0965F21B}"/>
                  </a:ext>
                </a:extLst>
              </p14:cNvPr>
              <p14:cNvContentPartPr/>
              <p14:nvPr/>
            </p14:nvContentPartPr>
            <p14:xfrm>
              <a:off x="6754251" y="1382349"/>
              <a:ext cx="98280" cy="174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646B645-9C0C-4185-B435-555A0965F21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736611" y="1364349"/>
                <a:ext cx="1339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948D4EF-7477-428E-8BED-B4D284849B52}"/>
                  </a:ext>
                </a:extLst>
              </p14:cNvPr>
              <p14:cNvContentPartPr/>
              <p14:nvPr/>
            </p14:nvContentPartPr>
            <p14:xfrm>
              <a:off x="6966651" y="1393149"/>
              <a:ext cx="141840" cy="191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948D4EF-7477-428E-8BED-B4D284849B5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949011" y="1375509"/>
                <a:ext cx="1774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AE67A1C-1AEA-4717-8522-7969F39DD69B}"/>
                  </a:ext>
                </a:extLst>
              </p14:cNvPr>
              <p14:cNvContentPartPr/>
              <p14:nvPr/>
            </p14:nvContentPartPr>
            <p14:xfrm>
              <a:off x="6112011" y="1279029"/>
              <a:ext cx="545040" cy="277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AE67A1C-1AEA-4717-8522-7969F39DD69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094371" y="1261029"/>
                <a:ext cx="58068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317D5C6-C6F7-40FE-9944-BC9DDD3A89EE}"/>
                  </a:ext>
                </a:extLst>
              </p14:cNvPr>
              <p14:cNvContentPartPr/>
              <p14:nvPr/>
            </p14:nvContentPartPr>
            <p14:xfrm>
              <a:off x="5127051" y="1306029"/>
              <a:ext cx="474120" cy="239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317D5C6-C6F7-40FE-9944-BC9DDD3A89E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109051" y="1288389"/>
                <a:ext cx="50976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F6466FA-709F-4941-9460-0BAFB14FFF73}"/>
                  </a:ext>
                </a:extLst>
              </p14:cNvPr>
              <p14:cNvContentPartPr/>
              <p14:nvPr/>
            </p14:nvContentPartPr>
            <p14:xfrm>
              <a:off x="8811651" y="1273629"/>
              <a:ext cx="806400" cy="2671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F6466FA-709F-4941-9460-0BAFB14FFF7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794003" y="1255629"/>
                <a:ext cx="842056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82DF785-39D3-4F3E-9F43-E6F52EC9145A}"/>
                  </a:ext>
                </a:extLst>
              </p14:cNvPr>
              <p14:cNvContentPartPr/>
              <p14:nvPr/>
            </p14:nvContentPartPr>
            <p14:xfrm>
              <a:off x="7886451" y="1289829"/>
              <a:ext cx="735480" cy="250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82DF785-39D3-4F3E-9F43-E6F52EC9145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868811" y="1271829"/>
                <a:ext cx="7711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D181AD6-7F8C-4991-B62E-663E80CA0E59}"/>
                  </a:ext>
                </a:extLst>
              </p14:cNvPr>
              <p14:cNvContentPartPr/>
              <p14:nvPr/>
            </p14:nvContentPartPr>
            <p14:xfrm>
              <a:off x="7315491" y="1284429"/>
              <a:ext cx="397080" cy="261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D181AD6-7F8C-4991-B62E-663E80CA0E5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297507" y="1266429"/>
                <a:ext cx="432688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4079EC2-B28F-47EB-95A6-0EE986FFB1D5}"/>
                  </a:ext>
                </a:extLst>
              </p14:cNvPr>
              <p14:cNvContentPartPr/>
              <p14:nvPr/>
            </p14:nvContentPartPr>
            <p14:xfrm>
              <a:off x="11037531" y="1218549"/>
              <a:ext cx="594000" cy="2894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4079EC2-B28F-47EB-95A6-0EE986FFB1D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019891" y="1200909"/>
                <a:ext cx="62964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62ECCCD-29D9-4A06-A751-7F5E1D2D7967}"/>
                  </a:ext>
                </a:extLst>
              </p14:cNvPr>
              <p14:cNvContentPartPr/>
              <p14:nvPr/>
            </p14:nvContentPartPr>
            <p14:xfrm>
              <a:off x="10423371" y="1409349"/>
              <a:ext cx="375480" cy="1375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62ECCCD-29D9-4A06-A751-7F5E1D2D796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405371" y="1391709"/>
                <a:ext cx="4111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6DB6C45-60C0-42E8-AFDC-A82C2E7D4FD7}"/>
                  </a:ext>
                </a:extLst>
              </p14:cNvPr>
              <p14:cNvContentPartPr/>
              <p14:nvPr/>
            </p14:nvContentPartPr>
            <p14:xfrm>
              <a:off x="9722451" y="1267869"/>
              <a:ext cx="586440" cy="2786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6DB6C45-60C0-42E8-AFDC-A82C2E7D4FD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704811" y="1250206"/>
                <a:ext cx="622080" cy="314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8CAA0E4-6E3D-44CF-81AD-0172FFF7D66E}"/>
                  </a:ext>
                </a:extLst>
              </p14:cNvPr>
              <p14:cNvContentPartPr/>
              <p14:nvPr/>
            </p14:nvContentPartPr>
            <p14:xfrm>
              <a:off x="3543411" y="1926309"/>
              <a:ext cx="130680" cy="180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8CAA0E4-6E3D-44CF-81AD-0172FFF7D66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25411" y="1908669"/>
                <a:ext cx="166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132E537-C90C-4C1A-BC03-FF5E50AC35EC}"/>
                  </a:ext>
                </a:extLst>
              </p14:cNvPr>
              <p14:cNvContentPartPr/>
              <p14:nvPr/>
            </p14:nvContentPartPr>
            <p14:xfrm>
              <a:off x="4746171" y="1844949"/>
              <a:ext cx="180000" cy="2779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132E537-C90C-4C1A-BC03-FF5E50AC35E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728171" y="1827309"/>
                <a:ext cx="2156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0AA9C46-603B-4325-8763-F31095816BA2}"/>
                  </a:ext>
                </a:extLst>
              </p14:cNvPr>
              <p14:cNvContentPartPr/>
              <p14:nvPr/>
            </p14:nvContentPartPr>
            <p14:xfrm>
              <a:off x="4255851" y="1926669"/>
              <a:ext cx="376560" cy="1969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0AA9C46-603B-4325-8763-F31095816BA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238211" y="1908669"/>
                <a:ext cx="4122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66AA490-2269-4FAE-96B3-165EFA5A523B}"/>
                  </a:ext>
                </a:extLst>
              </p14:cNvPr>
              <p14:cNvContentPartPr/>
              <p14:nvPr/>
            </p14:nvContentPartPr>
            <p14:xfrm>
              <a:off x="3891531" y="1795629"/>
              <a:ext cx="255960" cy="3218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66AA490-2269-4FAE-96B3-165EFA5A523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873556" y="1777629"/>
                <a:ext cx="29155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FFDD835-30BE-4A6A-AA43-F25332AC2FE0}"/>
                  </a:ext>
                </a:extLst>
              </p14:cNvPr>
              <p14:cNvContentPartPr/>
              <p14:nvPr/>
            </p14:nvContentPartPr>
            <p14:xfrm>
              <a:off x="3026091" y="1812189"/>
              <a:ext cx="419400" cy="2944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FFDD835-30BE-4A6A-AA43-F25332AC2FE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008091" y="1794549"/>
                <a:ext cx="45504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0529406-6FBE-4723-936A-46EBF9A96807}"/>
                  </a:ext>
                </a:extLst>
              </p14:cNvPr>
              <p14:cNvContentPartPr/>
              <p14:nvPr/>
            </p14:nvContentPartPr>
            <p14:xfrm>
              <a:off x="6297051" y="1866549"/>
              <a:ext cx="60120" cy="2998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0529406-6FBE-4723-936A-46EBF9A9680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279411" y="1848909"/>
                <a:ext cx="9576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C569C52-CA84-450A-AA56-06F5068A9633}"/>
                  </a:ext>
                </a:extLst>
              </p14:cNvPr>
              <p14:cNvContentPartPr/>
              <p14:nvPr/>
            </p14:nvContentPartPr>
            <p14:xfrm>
              <a:off x="6476691" y="1937109"/>
              <a:ext cx="92880" cy="1749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C569C52-CA84-450A-AA56-06F5068A963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459051" y="1919109"/>
                <a:ext cx="1285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D2C0913-23FF-4404-870F-3FBA882E987A}"/>
                  </a:ext>
                </a:extLst>
              </p14:cNvPr>
              <p14:cNvContentPartPr/>
              <p14:nvPr/>
            </p14:nvContentPartPr>
            <p14:xfrm>
              <a:off x="6699891" y="1861149"/>
              <a:ext cx="99000" cy="3106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D2C0913-23FF-4404-870F-3FBA882E987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82251" y="1843509"/>
                <a:ext cx="13464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FA9991B-B4AD-40D1-8BFE-07286E742840}"/>
                  </a:ext>
                </a:extLst>
              </p14:cNvPr>
              <p14:cNvContentPartPr/>
              <p14:nvPr/>
            </p14:nvContentPartPr>
            <p14:xfrm>
              <a:off x="5638611" y="1942869"/>
              <a:ext cx="555840" cy="1530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FA9991B-B4AD-40D1-8BFE-07286E74284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620971" y="1925229"/>
                <a:ext cx="5914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5038A0A-18EB-4EBF-9D27-2BE616538D10}"/>
                  </a:ext>
                </a:extLst>
              </p14:cNvPr>
              <p14:cNvContentPartPr/>
              <p14:nvPr/>
            </p14:nvContentPartPr>
            <p14:xfrm>
              <a:off x="5110491" y="1839549"/>
              <a:ext cx="414000" cy="2833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5038A0A-18EB-4EBF-9D27-2BE616538D1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092851" y="1821549"/>
                <a:ext cx="4496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1781DB2-365F-47B3-BDB1-CD7AFA6508D2}"/>
                  </a:ext>
                </a:extLst>
              </p14:cNvPr>
              <p14:cNvContentPartPr/>
              <p14:nvPr/>
            </p14:nvContentPartPr>
            <p14:xfrm>
              <a:off x="2172171" y="2710389"/>
              <a:ext cx="157680" cy="1962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1781DB2-365F-47B3-BDB1-CD7AFA6508D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154171" y="2692389"/>
                <a:ext cx="1933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86D43E7-EDCE-49E5-A008-E7117AD84075}"/>
                  </a:ext>
                </a:extLst>
              </p14:cNvPr>
              <p14:cNvContentPartPr/>
              <p14:nvPr/>
            </p14:nvContentPartPr>
            <p14:xfrm>
              <a:off x="2440011" y="2688429"/>
              <a:ext cx="107280" cy="2134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86D43E7-EDCE-49E5-A008-E7117AD8407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422371" y="2670789"/>
                <a:ext cx="1429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D066761-B8EB-43B6-A246-85D50D0BBC05}"/>
                  </a:ext>
                </a:extLst>
              </p14:cNvPr>
              <p14:cNvContentPartPr/>
              <p14:nvPr/>
            </p14:nvContentPartPr>
            <p14:xfrm>
              <a:off x="1785171" y="2683029"/>
              <a:ext cx="250560" cy="2462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D066761-B8EB-43B6-A246-85D50D0BBC0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767171" y="2665363"/>
                <a:ext cx="286200" cy="281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F2C7C7B-5758-434A-B88A-201FFE7FD274}"/>
                  </a:ext>
                </a:extLst>
              </p14:cNvPr>
              <p14:cNvContentPartPr/>
              <p14:nvPr/>
            </p14:nvContentPartPr>
            <p14:xfrm>
              <a:off x="1072011" y="2742789"/>
              <a:ext cx="631800" cy="1864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F2C7C7B-5758-434A-B88A-201FFE7FD27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54371" y="2725115"/>
                <a:ext cx="667440" cy="222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C903DD3-63D8-4B28-BF13-C3CB436C92A7}"/>
                  </a:ext>
                </a:extLst>
              </p14:cNvPr>
              <p14:cNvContentPartPr/>
              <p14:nvPr/>
            </p14:nvContentPartPr>
            <p14:xfrm>
              <a:off x="555051" y="2628309"/>
              <a:ext cx="435960" cy="2948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C903DD3-63D8-4B28-BF13-C3CB436C92A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37051" y="2610309"/>
                <a:ext cx="4716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501C7E9-07C1-492F-9EDE-66CD3033AF5F}"/>
                  </a:ext>
                </a:extLst>
              </p14:cNvPr>
              <p14:cNvContentPartPr/>
              <p14:nvPr/>
            </p14:nvContentPartPr>
            <p14:xfrm>
              <a:off x="3886131" y="2748549"/>
              <a:ext cx="360" cy="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501C7E9-07C1-492F-9EDE-66CD3033AF5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868131" y="273054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C7DAC7D-153B-4200-A31A-10609D98104A}"/>
                  </a:ext>
                </a:extLst>
              </p14:cNvPr>
              <p14:cNvContentPartPr/>
              <p14:nvPr/>
            </p14:nvContentPartPr>
            <p14:xfrm>
              <a:off x="3896931" y="2868069"/>
              <a:ext cx="360" cy="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C7DAC7D-153B-4200-A31A-10609D98104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878931" y="285042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C1E3FBC-741F-41B8-950F-690362E77A6D}"/>
                  </a:ext>
                </a:extLst>
              </p14:cNvPr>
              <p14:cNvContentPartPr/>
              <p14:nvPr/>
            </p14:nvContentPartPr>
            <p14:xfrm>
              <a:off x="2810451" y="2600949"/>
              <a:ext cx="858240" cy="4035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C1E3FBC-741F-41B8-950F-690362E77A6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792451" y="2582965"/>
                <a:ext cx="893880" cy="439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6533BC7B-0306-494B-8F43-9EED871F15A0}"/>
                  </a:ext>
                </a:extLst>
              </p14:cNvPr>
              <p14:cNvContentPartPr/>
              <p14:nvPr/>
            </p14:nvContentPartPr>
            <p14:xfrm>
              <a:off x="5496771" y="2775909"/>
              <a:ext cx="153000" cy="1749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6533BC7B-0306-494B-8F43-9EED871F15A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478771" y="2757909"/>
                <a:ext cx="1886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5C8483A-0016-4B90-AE9D-F8A233781742}"/>
                  </a:ext>
                </a:extLst>
              </p14:cNvPr>
              <p14:cNvContentPartPr/>
              <p14:nvPr/>
            </p14:nvContentPartPr>
            <p14:xfrm>
              <a:off x="6259251" y="2705349"/>
              <a:ext cx="50040" cy="2721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5C8483A-0016-4B90-AE9D-F8A233781742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241251" y="2687349"/>
                <a:ext cx="856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19E1C45C-2EEB-4C1C-A960-F75B21C5AFA9}"/>
                  </a:ext>
                </a:extLst>
              </p14:cNvPr>
              <p14:cNvContentPartPr/>
              <p14:nvPr/>
            </p14:nvContentPartPr>
            <p14:xfrm>
              <a:off x="6411531" y="2829549"/>
              <a:ext cx="239760" cy="1371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19E1C45C-2EEB-4C1C-A960-F75B21C5AFA9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393531" y="2811549"/>
                <a:ext cx="2754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7EC178A-0306-454D-B070-72D6F15A4AFC}"/>
                  </a:ext>
                </a:extLst>
              </p14:cNvPr>
              <p14:cNvContentPartPr/>
              <p14:nvPr/>
            </p14:nvContentPartPr>
            <p14:xfrm>
              <a:off x="8006331" y="2824149"/>
              <a:ext cx="164160" cy="1530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7EC178A-0306-454D-B070-72D6F15A4AFC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988331" y="2806509"/>
                <a:ext cx="1998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E5F9724-5949-4C12-BE35-6FB72A900D4F}"/>
                  </a:ext>
                </a:extLst>
              </p14:cNvPr>
              <p14:cNvContentPartPr/>
              <p14:nvPr/>
            </p14:nvContentPartPr>
            <p14:xfrm>
              <a:off x="8583051" y="2830269"/>
              <a:ext cx="27720" cy="1580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E5F9724-5949-4C12-BE35-6FB72A900D4F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565411" y="2812269"/>
                <a:ext cx="633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7512865B-915B-4BFC-A03F-036395DFE663}"/>
                  </a:ext>
                </a:extLst>
              </p14:cNvPr>
              <p14:cNvContentPartPr/>
              <p14:nvPr/>
            </p14:nvContentPartPr>
            <p14:xfrm>
              <a:off x="8702571" y="2851869"/>
              <a:ext cx="343800" cy="3704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7512865B-915B-4BFC-A03F-036395DFE66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684571" y="2834229"/>
                <a:ext cx="3794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A09DE51E-7E5A-4160-B692-9F2BD7D757A7}"/>
                  </a:ext>
                </a:extLst>
              </p14:cNvPr>
              <p14:cNvContentPartPr/>
              <p14:nvPr/>
            </p14:nvContentPartPr>
            <p14:xfrm>
              <a:off x="8278131" y="2677629"/>
              <a:ext cx="120240" cy="3114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A09DE51E-7E5A-4160-B692-9F2BD7D757A7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260185" y="2659989"/>
                <a:ext cx="155774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D67FEAB-CDAE-43C6-AABE-5884ED3603B4}"/>
                  </a:ext>
                </a:extLst>
              </p14:cNvPr>
              <p14:cNvContentPartPr/>
              <p14:nvPr/>
            </p14:nvContentPartPr>
            <p14:xfrm>
              <a:off x="7619691" y="2650269"/>
              <a:ext cx="255960" cy="3380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D67FEAB-CDAE-43C6-AABE-5884ED3603B4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602076" y="2632269"/>
                <a:ext cx="29155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B9CEBFF0-C688-47E1-87C4-B2ACD4E2023F}"/>
                  </a:ext>
                </a:extLst>
              </p14:cNvPr>
              <p14:cNvContentPartPr/>
              <p14:nvPr/>
            </p14:nvContentPartPr>
            <p14:xfrm>
              <a:off x="6808971" y="2699229"/>
              <a:ext cx="593280" cy="3114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B9CEBFF0-C688-47E1-87C4-B2ACD4E2023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790982" y="2681250"/>
                <a:ext cx="628898" cy="346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7EBB2B8F-FFD9-4C8F-AA8F-AE907B76099C}"/>
                  </a:ext>
                </a:extLst>
              </p14:cNvPr>
              <p14:cNvContentPartPr/>
              <p14:nvPr/>
            </p14:nvContentPartPr>
            <p14:xfrm>
              <a:off x="5861811" y="2770149"/>
              <a:ext cx="283320" cy="1803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7EBB2B8F-FFD9-4C8F-AA8F-AE907B76099C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843811" y="2752509"/>
                <a:ext cx="318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06598F8-10C8-41C6-AB90-9A36C49EF885}"/>
                  </a:ext>
                </a:extLst>
              </p14:cNvPr>
              <p14:cNvContentPartPr/>
              <p14:nvPr/>
            </p14:nvContentPartPr>
            <p14:xfrm>
              <a:off x="4805931" y="2737749"/>
              <a:ext cx="504720" cy="2023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06598F8-10C8-41C6-AB90-9A36C49EF885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787931" y="2719749"/>
                <a:ext cx="5403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58621E06-0BC9-45C0-AD00-B9DEB2C917BF}"/>
                  </a:ext>
                </a:extLst>
              </p14:cNvPr>
              <p14:cNvContentPartPr/>
              <p14:nvPr/>
            </p14:nvContentPartPr>
            <p14:xfrm>
              <a:off x="4283211" y="2579349"/>
              <a:ext cx="370440" cy="3654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58621E06-0BC9-45C0-AD00-B9DEB2C917BF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265571" y="2561349"/>
                <a:ext cx="40608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FCF32CA-F9A7-4E8A-984D-F86C887DFFDF}"/>
                  </a:ext>
                </a:extLst>
              </p14:cNvPr>
              <p14:cNvContentPartPr/>
              <p14:nvPr/>
            </p14:nvContentPartPr>
            <p14:xfrm>
              <a:off x="8708331" y="2748549"/>
              <a:ext cx="5760" cy="57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FCF32CA-F9A7-4E8A-984D-F86C887DFFD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690691" y="2730549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B583D559-471A-41C1-A42B-AD05870FCBC9}"/>
                  </a:ext>
                </a:extLst>
              </p14:cNvPr>
              <p14:cNvContentPartPr/>
              <p14:nvPr/>
            </p14:nvContentPartPr>
            <p14:xfrm>
              <a:off x="9291171" y="2769429"/>
              <a:ext cx="141480" cy="2307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B583D559-471A-41C1-A42B-AD05870FCBC9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273531" y="2751429"/>
                <a:ext cx="1771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18A9EFD3-97A8-4393-8B7B-A58C2A25928C}"/>
                  </a:ext>
                </a:extLst>
              </p14:cNvPr>
              <p14:cNvContentPartPr/>
              <p14:nvPr/>
            </p14:nvContentPartPr>
            <p14:xfrm>
              <a:off x="9535611" y="2802909"/>
              <a:ext cx="136440" cy="1854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18A9EFD3-97A8-4393-8B7B-A58C2A25928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9517971" y="2784909"/>
                <a:ext cx="17208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2DB5444B-FCC9-4AAC-90C6-7F7749738765}"/>
                  </a:ext>
                </a:extLst>
              </p14:cNvPr>
              <p14:cNvContentPartPr/>
              <p14:nvPr/>
            </p14:nvContentPartPr>
            <p14:xfrm>
              <a:off x="9764211" y="2726589"/>
              <a:ext cx="228960" cy="2836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2DB5444B-FCC9-4AAC-90C6-7F774973876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746571" y="2708949"/>
                <a:ext cx="26460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37139860-005E-4EEB-B304-13C571A3952D}"/>
                  </a:ext>
                </a:extLst>
              </p14:cNvPr>
              <p14:cNvContentPartPr/>
              <p14:nvPr/>
            </p14:nvContentPartPr>
            <p14:xfrm>
              <a:off x="11222931" y="2819109"/>
              <a:ext cx="158400" cy="1584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37139860-005E-4EEB-B304-13C571A3952D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1205291" y="2801109"/>
                <a:ext cx="1940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87EEAD4D-7400-4B15-A6D5-E8F6F12FEE9D}"/>
                  </a:ext>
                </a:extLst>
              </p14:cNvPr>
              <p14:cNvContentPartPr/>
              <p14:nvPr/>
            </p14:nvContentPartPr>
            <p14:xfrm>
              <a:off x="11478891" y="2684829"/>
              <a:ext cx="190800" cy="2707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87EEAD4D-7400-4B15-A6D5-E8F6F12FEE9D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1460891" y="2666829"/>
                <a:ext cx="2264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E4982C44-CABB-4957-A3D8-B290691AE286}"/>
                  </a:ext>
                </a:extLst>
              </p14:cNvPr>
              <p14:cNvContentPartPr/>
              <p14:nvPr/>
            </p14:nvContentPartPr>
            <p14:xfrm>
              <a:off x="10732971" y="2824149"/>
              <a:ext cx="398160" cy="1753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E4982C44-CABB-4957-A3D8-B290691AE28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715315" y="2806149"/>
                <a:ext cx="433832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D9E4788A-CD03-4C7E-AFA4-87AD94697E29}"/>
                  </a:ext>
                </a:extLst>
              </p14:cNvPr>
              <p14:cNvContentPartPr/>
              <p14:nvPr/>
            </p14:nvContentPartPr>
            <p14:xfrm>
              <a:off x="10096131" y="2791389"/>
              <a:ext cx="528840" cy="3276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D9E4788A-CD03-4C7E-AFA4-87AD94697E29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0078131" y="2773730"/>
                <a:ext cx="564480" cy="363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9CDEA31-BA9C-4424-B8B0-1576244DFF08}"/>
                  </a:ext>
                </a:extLst>
              </p14:cNvPr>
              <p14:cNvContentPartPr/>
              <p14:nvPr/>
            </p14:nvContentPartPr>
            <p14:xfrm>
              <a:off x="3085851" y="3254709"/>
              <a:ext cx="147240" cy="2019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9CDEA31-BA9C-4424-B8B0-1576244DFF08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068211" y="3236709"/>
                <a:ext cx="1828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9C50A71A-0BBF-48E1-A3D0-4FEEAD7EAE06}"/>
                  </a:ext>
                </a:extLst>
              </p14:cNvPr>
              <p14:cNvContentPartPr/>
              <p14:nvPr/>
            </p14:nvContentPartPr>
            <p14:xfrm>
              <a:off x="3662931" y="3276309"/>
              <a:ext cx="120240" cy="1911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9C50A71A-0BBF-48E1-A3D0-4FEEAD7EAE06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644931" y="3258669"/>
                <a:ext cx="1558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B6A1D98-F9AA-4098-96E9-B9301F766F40}"/>
                  </a:ext>
                </a:extLst>
              </p14:cNvPr>
              <p14:cNvContentPartPr/>
              <p14:nvPr/>
            </p14:nvContentPartPr>
            <p14:xfrm>
              <a:off x="3902331" y="3276309"/>
              <a:ext cx="98280" cy="1645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B6A1D98-F9AA-4098-96E9-B9301F766F40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884691" y="3258669"/>
                <a:ext cx="1339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0FA9F2E-D3FF-4C7A-9477-2D0E5B189450}"/>
                  </a:ext>
                </a:extLst>
              </p14:cNvPr>
              <p14:cNvContentPartPr/>
              <p14:nvPr/>
            </p14:nvContentPartPr>
            <p14:xfrm>
              <a:off x="4092771" y="3215829"/>
              <a:ext cx="109800" cy="1915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0FA9F2E-D3FF-4C7A-9477-2D0E5B189450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074771" y="3198189"/>
                <a:ext cx="1454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452AB88F-5944-46B9-B38D-3E35C351D9E3}"/>
                  </a:ext>
                </a:extLst>
              </p14:cNvPr>
              <p14:cNvContentPartPr/>
              <p14:nvPr/>
            </p14:nvContentPartPr>
            <p14:xfrm>
              <a:off x="3314451" y="3200349"/>
              <a:ext cx="250560" cy="2671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452AB88F-5944-46B9-B38D-3E35C351D9E3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296477" y="3182349"/>
                <a:ext cx="286149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8F01D655-5A1F-4446-823D-AE7D7213723A}"/>
                  </a:ext>
                </a:extLst>
              </p14:cNvPr>
              <p14:cNvContentPartPr/>
              <p14:nvPr/>
            </p14:nvContentPartPr>
            <p14:xfrm>
              <a:off x="5306691" y="3347229"/>
              <a:ext cx="174960" cy="3438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8F01D655-5A1F-4446-823D-AE7D7213723A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288691" y="3329229"/>
                <a:ext cx="21060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298FAA08-6874-418F-B67A-4D27033D6A21}"/>
                  </a:ext>
                </a:extLst>
              </p14:cNvPr>
              <p14:cNvContentPartPr/>
              <p14:nvPr/>
            </p14:nvContentPartPr>
            <p14:xfrm>
              <a:off x="4925451" y="3216549"/>
              <a:ext cx="11160" cy="3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298FAA08-6874-418F-B67A-4D27033D6A21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4907811" y="3198549"/>
                <a:ext cx="46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E0D4C53-7622-4E2D-9236-6AC2E441CA15}"/>
                  </a:ext>
                </a:extLst>
              </p14:cNvPr>
              <p14:cNvContentPartPr/>
              <p14:nvPr/>
            </p14:nvContentPartPr>
            <p14:xfrm>
              <a:off x="6019491" y="3341829"/>
              <a:ext cx="141480" cy="29988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E0D4C53-7622-4E2D-9236-6AC2E441CA15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001491" y="3323829"/>
                <a:ext cx="1771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C8CBE38-583B-41B8-ABAB-3B4F9BFD53E4}"/>
                  </a:ext>
                </a:extLst>
              </p14:cNvPr>
              <p14:cNvContentPartPr/>
              <p14:nvPr/>
            </p14:nvContentPartPr>
            <p14:xfrm>
              <a:off x="6258891" y="3341829"/>
              <a:ext cx="109440" cy="14724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C8CBE38-583B-41B8-ABAB-3B4F9BFD53E4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6241251" y="3323829"/>
                <a:ext cx="1450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10DA66D5-016B-4E01-BDCF-A09E614FE80A}"/>
                  </a:ext>
                </a:extLst>
              </p14:cNvPr>
              <p14:cNvContentPartPr/>
              <p14:nvPr/>
            </p14:nvContentPartPr>
            <p14:xfrm>
              <a:off x="6460491" y="3374229"/>
              <a:ext cx="82080" cy="1094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10DA66D5-016B-4E01-BDCF-A09E614FE80A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442491" y="3356589"/>
                <a:ext cx="1177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2859E578-5A1C-4E18-818D-BEC28B9F9775}"/>
                  </a:ext>
                </a:extLst>
              </p14:cNvPr>
              <p14:cNvContentPartPr/>
              <p14:nvPr/>
            </p14:nvContentPartPr>
            <p14:xfrm>
              <a:off x="7031091" y="3374229"/>
              <a:ext cx="104040" cy="1152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2859E578-5A1C-4E18-818D-BEC28B9F9775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7013451" y="3356589"/>
                <a:ext cx="1396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0DFF24BF-BDF2-46CD-B9A0-0F3DF39A59D4}"/>
                  </a:ext>
                </a:extLst>
              </p14:cNvPr>
              <p14:cNvContentPartPr/>
              <p14:nvPr/>
            </p14:nvContentPartPr>
            <p14:xfrm>
              <a:off x="6640131" y="3319869"/>
              <a:ext cx="250920" cy="1908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0DFF24BF-BDF2-46CD-B9A0-0F3DF39A59D4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622157" y="3302229"/>
                <a:ext cx="286509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20E973AB-4600-4B3A-A1E7-B949E9A1421A}"/>
                  </a:ext>
                </a:extLst>
              </p14:cNvPr>
              <p14:cNvContentPartPr/>
              <p14:nvPr/>
            </p14:nvContentPartPr>
            <p14:xfrm>
              <a:off x="4919691" y="3331029"/>
              <a:ext cx="300240" cy="15804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20E973AB-4600-4B3A-A1E7-B949E9A1421A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901691" y="3313029"/>
                <a:ext cx="3358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29510A5E-6518-4A6F-B86D-E52A3429FEC5}"/>
                  </a:ext>
                </a:extLst>
              </p14:cNvPr>
              <p14:cNvContentPartPr/>
              <p14:nvPr/>
            </p14:nvContentPartPr>
            <p14:xfrm>
              <a:off x="4484451" y="3281709"/>
              <a:ext cx="327240" cy="21312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29510A5E-6518-4A6F-B86D-E52A3429FEC5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466451" y="3263709"/>
                <a:ext cx="3628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C30F5C79-D9B6-4D9F-A734-33ADCCF65F9F}"/>
                  </a:ext>
                </a:extLst>
              </p14:cNvPr>
              <p14:cNvContentPartPr/>
              <p14:nvPr/>
            </p14:nvContentPartPr>
            <p14:xfrm>
              <a:off x="7266171" y="3396189"/>
              <a:ext cx="114840" cy="12564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C30F5C79-D9B6-4D9F-A734-33ADCCF65F9F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7248171" y="3378189"/>
                <a:ext cx="1504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F251350C-961F-44D8-AD73-B36B39962F1D}"/>
                  </a:ext>
                </a:extLst>
              </p14:cNvPr>
              <p14:cNvContentPartPr/>
              <p14:nvPr/>
            </p14:nvContentPartPr>
            <p14:xfrm>
              <a:off x="7510971" y="3363069"/>
              <a:ext cx="131400" cy="1807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F251350C-961F-44D8-AD73-B36B39962F1D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492971" y="3345069"/>
                <a:ext cx="1670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6F71BC98-51E3-4742-95F0-A47D6D15A6B2}"/>
                  </a:ext>
                </a:extLst>
              </p14:cNvPr>
              <p14:cNvContentPartPr/>
              <p14:nvPr/>
            </p14:nvContentPartPr>
            <p14:xfrm>
              <a:off x="7908411" y="3396189"/>
              <a:ext cx="169200" cy="16920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6F71BC98-51E3-4742-95F0-A47D6D15A6B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7890411" y="3378189"/>
                <a:ext cx="2048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CE0DAAC-59F8-46CF-A22C-7193F329F7F2}"/>
                  </a:ext>
                </a:extLst>
              </p14:cNvPr>
              <p14:cNvContentPartPr/>
              <p14:nvPr/>
            </p14:nvContentPartPr>
            <p14:xfrm>
              <a:off x="8566491" y="3401589"/>
              <a:ext cx="142920" cy="12060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CE0DAAC-59F8-46CF-A22C-7193F329F7F2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8548851" y="3383949"/>
                <a:ext cx="1785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3C9CED26-A79C-4FBF-9B0D-7E9C4181FECE}"/>
                  </a:ext>
                </a:extLst>
              </p14:cNvPr>
              <p14:cNvContentPartPr/>
              <p14:nvPr/>
            </p14:nvContentPartPr>
            <p14:xfrm>
              <a:off x="8190651" y="3281709"/>
              <a:ext cx="272880" cy="2728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3C9CED26-A79C-4FBF-9B0D-7E9C4181FECE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8173034" y="3264046"/>
                <a:ext cx="308473" cy="308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F13F257C-9CBB-4B1F-AFE7-BE8755A53CDD}"/>
                  </a:ext>
                </a:extLst>
              </p14:cNvPr>
              <p14:cNvContentPartPr/>
              <p14:nvPr/>
            </p14:nvContentPartPr>
            <p14:xfrm>
              <a:off x="647571" y="4452069"/>
              <a:ext cx="33120" cy="24516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F13F257C-9CBB-4B1F-AFE7-BE8755A53CDD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629571" y="4434429"/>
                <a:ext cx="687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1F2DF5BB-7C8D-4D15-BD6F-C8091D34614C}"/>
                  </a:ext>
                </a:extLst>
              </p14:cNvPr>
              <p14:cNvContentPartPr/>
              <p14:nvPr/>
            </p14:nvContentPartPr>
            <p14:xfrm>
              <a:off x="799851" y="4419309"/>
              <a:ext cx="169200" cy="28368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1F2DF5BB-7C8D-4D15-BD6F-C8091D34614C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782211" y="4401309"/>
                <a:ext cx="2048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091F0773-1615-4465-82F4-D2308AC5015D}"/>
                  </a:ext>
                </a:extLst>
              </p14:cNvPr>
              <p14:cNvContentPartPr/>
              <p14:nvPr/>
            </p14:nvContentPartPr>
            <p14:xfrm>
              <a:off x="1725051" y="4501029"/>
              <a:ext cx="27720" cy="1656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091F0773-1615-4465-82F4-D2308AC5015D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707411" y="4483389"/>
                <a:ext cx="633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E37602BC-4EBA-4B1D-8761-D0E4635B7DBC}"/>
                  </a:ext>
                </a:extLst>
              </p14:cNvPr>
              <p14:cNvContentPartPr/>
              <p14:nvPr/>
            </p14:nvContentPartPr>
            <p14:xfrm>
              <a:off x="2083971" y="4453149"/>
              <a:ext cx="153360" cy="33408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E37602BC-4EBA-4B1D-8761-D0E4635B7DBC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2065971" y="4435149"/>
                <a:ext cx="1890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A3A3E1AC-48DF-42BC-8CEF-FDFC7BB6C18C}"/>
                  </a:ext>
                </a:extLst>
              </p14:cNvPr>
              <p14:cNvContentPartPr/>
              <p14:nvPr/>
            </p14:nvContentPartPr>
            <p14:xfrm>
              <a:off x="2323371" y="4593189"/>
              <a:ext cx="104400" cy="15264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A3A3E1AC-48DF-42BC-8CEF-FDFC7BB6C18C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2305371" y="4575549"/>
                <a:ext cx="1400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5DE4BFA0-1A30-452A-9B5C-7458FC7DF4B5}"/>
                  </a:ext>
                </a:extLst>
              </p14:cNvPr>
              <p14:cNvContentPartPr/>
              <p14:nvPr/>
            </p14:nvContentPartPr>
            <p14:xfrm>
              <a:off x="3292851" y="4441269"/>
              <a:ext cx="114840" cy="31608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5DE4BFA0-1A30-452A-9B5C-7458FC7DF4B5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3274851" y="4423269"/>
                <a:ext cx="15048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85BA3ECE-3E46-4C20-9A9A-46F2F5F2B0F0}"/>
                  </a:ext>
                </a:extLst>
              </p14:cNvPr>
              <p14:cNvContentPartPr/>
              <p14:nvPr/>
            </p14:nvContentPartPr>
            <p14:xfrm>
              <a:off x="4468251" y="4539189"/>
              <a:ext cx="109080" cy="13104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85BA3ECE-3E46-4C20-9A9A-46F2F5F2B0F0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4450611" y="4521189"/>
                <a:ext cx="1447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7F9D05AB-400E-4369-9146-EBD9C246B2E7}"/>
                  </a:ext>
                </a:extLst>
              </p14:cNvPr>
              <p14:cNvContentPartPr/>
              <p14:nvPr/>
            </p14:nvContentPartPr>
            <p14:xfrm>
              <a:off x="4696851" y="4522989"/>
              <a:ext cx="109440" cy="15804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7F9D05AB-400E-4369-9146-EBD9C246B2E7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4678851" y="4504989"/>
                <a:ext cx="1450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FD6DC6BF-1F4C-4217-8694-44350FEE6D82}"/>
                  </a:ext>
                </a:extLst>
              </p14:cNvPr>
              <p14:cNvContentPartPr/>
              <p14:nvPr/>
            </p14:nvContentPartPr>
            <p14:xfrm>
              <a:off x="4935891" y="4560789"/>
              <a:ext cx="55080" cy="10980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FD6DC6BF-1F4C-4217-8694-44350FEE6D82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4918251" y="4543149"/>
                <a:ext cx="907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7FC433F1-DBA9-4DE5-AAD2-58C2F7C3F369}"/>
                  </a:ext>
                </a:extLst>
              </p14:cNvPr>
              <p14:cNvContentPartPr/>
              <p14:nvPr/>
            </p14:nvContentPartPr>
            <p14:xfrm>
              <a:off x="5071971" y="4544589"/>
              <a:ext cx="109800" cy="9828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7FC433F1-DBA9-4DE5-AAD2-58C2F7C3F369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5054331" y="4526949"/>
                <a:ext cx="1454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6C3C0B58-7249-4224-B182-88569EBDE553}"/>
                  </a:ext>
                </a:extLst>
              </p14:cNvPr>
              <p14:cNvContentPartPr/>
              <p14:nvPr/>
            </p14:nvContentPartPr>
            <p14:xfrm>
              <a:off x="5268531" y="4544229"/>
              <a:ext cx="125640" cy="11520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6C3C0B58-7249-4224-B182-88569EBDE553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5250531" y="4526589"/>
                <a:ext cx="1612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7CD1F0FE-418C-46B3-B2F5-3FD94DEA1601}"/>
                  </a:ext>
                </a:extLst>
              </p14:cNvPr>
              <p14:cNvContentPartPr/>
              <p14:nvPr/>
            </p14:nvContentPartPr>
            <p14:xfrm>
              <a:off x="4952811" y="4424709"/>
              <a:ext cx="11160" cy="1656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7CD1F0FE-418C-46B3-B2F5-3FD94DEA1601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4935171" y="4407069"/>
                <a:ext cx="468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E2CED0D8-2B52-4169-880C-C5CBEE913BD8}"/>
                  </a:ext>
                </a:extLst>
              </p14:cNvPr>
              <p14:cNvContentPartPr/>
              <p14:nvPr/>
            </p14:nvContentPartPr>
            <p14:xfrm>
              <a:off x="5512971" y="4419309"/>
              <a:ext cx="268560" cy="43056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E2CED0D8-2B52-4169-880C-C5CBEE913BD8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5494971" y="4401654"/>
                <a:ext cx="304200" cy="466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96C01423-20AD-4712-B490-EFBCA6C96F40}"/>
                  </a:ext>
                </a:extLst>
              </p14:cNvPr>
              <p14:cNvContentPartPr/>
              <p14:nvPr/>
            </p14:nvContentPartPr>
            <p14:xfrm>
              <a:off x="4070451" y="4571229"/>
              <a:ext cx="317160" cy="14832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96C01423-20AD-4712-B490-EFBCA6C96F40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052791" y="4553589"/>
                <a:ext cx="352841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A8DD9E58-59C9-4F36-98E5-E0FC32C08920}"/>
                  </a:ext>
                </a:extLst>
              </p14:cNvPr>
              <p14:cNvContentPartPr/>
              <p14:nvPr/>
            </p14:nvContentPartPr>
            <p14:xfrm>
              <a:off x="3679491" y="4571589"/>
              <a:ext cx="288360" cy="17496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A8DD9E58-59C9-4F36-98E5-E0FC32C08920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3661513" y="4553589"/>
                <a:ext cx="323956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4D9C5298-7F54-4056-A697-DB7DA5321BFE}"/>
                  </a:ext>
                </a:extLst>
              </p14:cNvPr>
              <p14:cNvContentPartPr/>
              <p14:nvPr/>
            </p14:nvContentPartPr>
            <p14:xfrm>
              <a:off x="2862651" y="4588149"/>
              <a:ext cx="348840" cy="15804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4D9C5298-7F54-4056-A697-DB7DA5321BFE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2845011" y="4570149"/>
                <a:ext cx="3844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596A797A-8D4B-478C-97C7-17DEB595A8F4}"/>
                  </a:ext>
                </a:extLst>
              </p14:cNvPr>
              <p14:cNvContentPartPr/>
              <p14:nvPr/>
            </p14:nvContentPartPr>
            <p14:xfrm>
              <a:off x="2514531" y="4435149"/>
              <a:ext cx="250560" cy="31140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596A797A-8D4B-478C-97C7-17DEB595A8F4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2496531" y="4417489"/>
                <a:ext cx="286200" cy="347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FFF24799-B411-4316-A738-8E7D7B9B9630}"/>
                  </a:ext>
                </a:extLst>
              </p14:cNvPr>
              <p14:cNvContentPartPr/>
              <p14:nvPr/>
            </p14:nvContentPartPr>
            <p14:xfrm>
              <a:off x="1659891" y="4571229"/>
              <a:ext cx="212760" cy="18648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FFF24799-B411-4316-A738-8E7D7B9B9630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641891" y="4553589"/>
                <a:ext cx="2484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DBB4F849-661C-4079-A4DE-20D5BAD47E71}"/>
                  </a:ext>
                </a:extLst>
              </p14:cNvPr>
              <p14:cNvContentPartPr/>
              <p14:nvPr/>
            </p14:nvContentPartPr>
            <p14:xfrm>
              <a:off x="1295211" y="4403109"/>
              <a:ext cx="147240" cy="36540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DBB4F849-661C-4079-A4DE-20D5BAD47E71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277211" y="4385109"/>
                <a:ext cx="18288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C70F7AB9-5F4A-41F4-BF2E-DE7F7B37B95B}"/>
                  </a:ext>
                </a:extLst>
              </p14:cNvPr>
              <p14:cNvContentPartPr/>
              <p14:nvPr/>
            </p14:nvContentPartPr>
            <p14:xfrm>
              <a:off x="6100491" y="4408509"/>
              <a:ext cx="365760" cy="42552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C70F7AB9-5F4A-41F4-BF2E-DE7F7B37B95B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6082851" y="4390869"/>
                <a:ext cx="40140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331A3BF8-78DD-40F5-A7E1-D8443653B41F}"/>
                  </a:ext>
                </a:extLst>
              </p14:cNvPr>
              <p14:cNvContentPartPr/>
              <p14:nvPr/>
            </p14:nvContentPartPr>
            <p14:xfrm>
              <a:off x="7255011" y="4419309"/>
              <a:ext cx="76680" cy="28872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331A3BF8-78DD-40F5-A7E1-D8443653B41F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7237371" y="4401669"/>
                <a:ext cx="1123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E3DAA0D7-38FF-4942-83DF-EE57CB20D176}"/>
                  </a:ext>
                </a:extLst>
              </p14:cNvPr>
              <p14:cNvContentPartPr/>
              <p14:nvPr/>
            </p14:nvContentPartPr>
            <p14:xfrm>
              <a:off x="7423851" y="4495629"/>
              <a:ext cx="115200" cy="16920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E3DAA0D7-38FF-4942-83DF-EE57CB20D176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7406211" y="4477629"/>
                <a:ext cx="1508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5FB2D5FB-C2D5-42FC-9F92-1860FF22BEA3}"/>
                  </a:ext>
                </a:extLst>
              </p14:cNvPr>
              <p14:cNvContentPartPr/>
              <p14:nvPr/>
            </p14:nvContentPartPr>
            <p14:xfrm>
              <a:off x="7668651" y="4413909"/>
              <a:ext cx="82800" cy="34344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5FB2D5FB-C2D5-42FC-9F92-1860FF22BEA3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7651011" y="4396269"/>
                <a:ext cx="11844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8A0A36C1-8AD0-424F-B7B9-ACE9936B9F1F}"/>
                  </a:ext>
                </a:extLst>
              </p14:cNvPr>
              <p14:cNvContentPartPr/>
              <p14:nvPr/>
            </p14:nvContentPartPr>
            <p14:xfrm>
              <a:off x="8207571" y="4419309"/>
              <a:ext cx="201600" cy="31104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8A0A36C1-8AD0-424F-B7B9-ACE9936B9F1F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8189931" y="4401669"/>
                <a:ext cx="2372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2B0BE3E1-30E0-436B-8A4B-E41DB13F69FE}"/>
                  </a:ext>
                </a:extLst>
              </p14:cNvPr>
              <p14:cNvContentPartPr/>
              <p14:nvPr/>
            </p14:nvContentPartPr>
            <p14:xfrm>
              <a:off x="7930011" y="4549989"/>
              <a:ext cx="120240" cy="6048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2B0BE3E1-30E0-436B-8A4B-E41DB13F69FE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7912371" y="4532349"/>
                <a:ext cx="1558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6AD63A56-D329-42BF-99AB-FFC3F169B94C}"/>
                  </a:ext>
                </a:extLst>
              </p14:cNvPr>
              <p14:cNvContentPartPr/>
              <p14:nvPr/>
            </p14:nvContentPartPr>
            <p14:xfrm>
              <a:off x="6890331" y="4342989"/>
              <a:ext cx="228960" cy="37656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6AD63A56-D329-42BF-99AB-FFC3F169B94C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6872691" y="4324989"/>
                <a:ext cx="26460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88642D85-5EA4-4E4F-84F6-8D498ED69ADE}"/>
                  </a:ext>
                </a:extLst>
              </p14:cNvPr>
              <p14:cNvContentPartPr/>
              <p14:nvPr/>
            </p14:nvContentPartPr>
            <p14:xfrm>
              <a:off x="8670171" y="4588149"/>
              <a:ext cx="152640" cy="12564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88642D85-5EA4-4E4F-84F6-8D498ED69ADE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8652531" y="4570509"/>
                <a:ext cx="1882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781EC0D8-EE35-4DF7-AF95-EB61D8F7FB4C}"/>
                  </a:ext>
                </a:extLst>
              </p14:cNvPr>
              <p14:cNvContentPartPr/>
              <p14:nvPr/>
            </p14:nvContentPartPr>
            <p14:xfrm>
              <a:off x="8915331" y="4609749"/>
              <a:ext cx="158040" cy="9900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781EC0D8-EE35-4DF7-AF95-EB61D8F7FB4C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8897331" y="4592109"/>
                <a:ext cx="1936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315AA5C5-D40C-4A2D-A2F9-1DFD43778EAD}"/>
                  </a:ext>
                </a:extLst>
              </p14:cNvPr>
              <p14:cNvContentPartPr/>
              <p14:nvPr/>
            </p14:nvContentPartPr>
            <p14:xfrm>
              <a:off x="9160131" y="4457469"/>
              <a:ext cx="92880" cy="27252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315AA5C5-D40C-4A2D-A2F9-1DFD43778EAD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9142131" y="4439469"/>
                <a:ext cx="1285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24FA8862-9B84-4558-931D-A5CC45750ECB}"/>
                  </a:ext>
                </a:extLst>
              </p14:cNvPr>
              <p14:cNvContentPartPr/>
              <p14:nvPr/>
            </p14:nvContentPartPr>
            <p14:xfrm>
              <a:off x="989931" y="5034549"/>
              <a:ext cx="109800" cy="26748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24FA8862-9B84-4558-931D-A5CC45750ECB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971931" y="5016549"/>
                <a:ext cx="1454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A05E9A15-FEFF-4344-A515-3F0C2A3C3EAD}"/>
                  </a:ext>
                </a:extLst>
              </p14:cNvPr>
              <p14:cNvContentPartPr/>
              <p14:nvPr/>
            </p14:nvContentPartPr>
            <p14:xfrm>
              <a:off x="1191531" y="5105469"/>
              <a:ext cx="174960" cy="16344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A05E9A15-FEFF-4344-A515-3F0C2A3C3EAD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173531" y="5087829"/>
                <a:ext cx="2106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C2CE617C-41A8-402D-8D1A-096A4F88F1F8}"/>
                  </a:ext>
                </a:extLst>
              </p14:cNvPr>
              <p14:cNvContentPartPr/>
              <p14:nvPr/>
            </p14:nvContentPartPr>
            <p14:xfrm>
              <a:off x="1779411" y="5039949"/>
              <a:ext cx="33120" cy="22356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C2CE617C-41A8-402D-8D1A-096A4F88F1F8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761771" y="5021949"/>
                <a:ext cx="687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445FB972-53E7-4351-A6D8-E27571FFE8F6}"/>
                  </a:ext>
                </a:extLst>
              </p14:cNvPr>
              <p14:cNvContentPartPr/>
              <p14:nvPr/>
            </p14:nvContentPartPr>
            <p14:xfrm>
              <a:off x="1893891" y="5017269"/>
              <a:ext cx="109800" cy="27864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445FB972-53E7-4351-A6D8-E27571FFE8F6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1876251" y="4999629"/>
                <a:ext cx="1454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B862CC9D-BFF7-45C0-BA14-13A877936551}"/>
                  </a:ext>
                </a:extLst>
              </p14:cNvPr>
              <p14:cNvContentPartPr/>
              <p14:nvPr/>
            </p14:nvContentPartPr>
            <p14:xfrm>
              <a:off x="2122491" y="5105109"/>
              <a:ext cx="114840" cy="3312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B862CC9D-BFF7-45C0-BA14-13A877936551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2104851" y="5087469"/>
                <a:ext cx="1504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C80EA7E3-2A9C-40AE-9586-B7012094762D}"/>
                  </a:ext>
                </a:extLst>
              </p14:cNvPr>
              <p14:cNvContentPartPr/>
              <p14:nvPr/>
            </p14:nvContentPartPr>
            <p14:xfrm>
              <a:off x="2133291" y="5203029"/>
              <a:ext cx="82080" cy="1692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C80EA7E3-2A9C-40AE-9586-B7012094762D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2115651" y="5185389"/>
                <a:ext cx="1177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4BC7025C-540D-41A2-962D-A3A8810395C8}"/>
                  </a:ext>
                </a:extLst>
              </p14:cNvPr>
              <p14:cNvContentPartPr/>
              <p14:nvPr/>
            </p14:nvContentPartPr>
            <p14:xfrm>
              <a:off x="1474851" y="5094309"/>
              <a:ext cx="147240" cy="14724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4BC7025C-540D-41A2-962D-A3A8810395C8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456851" y="5076669"/>
                <a:ext cx="1828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C95DB5CD-2194-460B-90A1-7264556EE96F}"/>
                  </a:ext>
                </a:extLst>
              </p14:cNvPr>
              <p14:cNvContentPartPr/>
              <p14:nvPr/>
            </p14:nvContentPartPr>
            <p14:xfrm>
              <a:off x="663771" y="4990629"/>
              <a:ext cx="163800" cy="27828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C95DB5CD-2194-460B-90A1-7264556EE96F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646131" y="4972989"/>
                <a:ext cx="1994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1AF20F70-D06B-4FEF-8CFB-2B3344376C26}"/>
                  </a:ext>
                </a:extLst>
              </p14:cNvPr>
              <p14:cNvContentPartPr/>
              <p14:nvPr/>
            </p14:nvContentPartPr>
            <p14:xfrm>
              <a:off x="2508771" y="4979829"/>
              <a:ext cx="185760" cy="30024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1AF20F70-D06B-4FEF-8CFB-2B3344376C26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2491131" y="4961829"/>
                <a:ext cx="2214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27EB6D97-344B-45F9-9329-D068CE44DCEF}"/>
                  </a:ext>
                </a:extLst>
              </p14:cNvPr>
              <p14:cNvContentPartPr/>
              <p14:nvPr/>
            </p14:nvContentPartPr>
            <p14:xfrm>
              <a:off x="2884611" y="5028789"/>
              <a:ext cx="707400" cy="31068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27EB6D97-344B-45F9-9329-D068CE44DCEF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2866611" y="5010810"/>
                <a:ext cx="743040" cy="346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AD606E8B-E459-4BAA-B838-F0370C569A01}"/>
                  </a:ext>
                </a:extLst>
              </p14:cNvPr>
              <p14:cNvContentPartPr/>
              <p14:nvPr/>
            </p14:nvContentPartPr>
            <p14:xfrm>
              <a:off x="3831771" y="5159829"/>
              <a:ext cx="147240" cy="2772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AD606E8B-E459-4BAA-B838-F0370C569A01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3813771" y="5141829"/>
                <a:ext cx="1828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A184C973-310F-473A-99FC-ED4F71A562DA}"/>
                  </a:ext>
                </a:extLst>
              </p14:cNvPr>
              <p14:cNvContentPartPr/>
              <p14:nvPr/>
            </p14:nvContentPartPr>
            <p14:xfrm>
              <a:off x="4092771" y="5034549"/>
              <a:ext cx="92880" cy="22896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A184C973-310F-473A-99FC-ED4F71A562DA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4075131" y="5016549"/>
                <a:ext cx="1285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D701918D-D75A-4F31-BBF9-54E164097CC9}"/>
                  </a:ext>
                </a:extLst>
              </p14:cNvPr>
              <p14:cNvContentPartPr/>
              <p14:nvPr/>
            </p14:nvContentPartPr>
            <p14:xfrm>
              <a:off x="4468251" y="5273949"/>
              <a:ext cx="16920" cy="10368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D701918D-D75A-4F31-BBF9-54E164097CC9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4450611" y="5256309"/>
                <a:ext cx="525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2A109D30-FAAB-4C57-AE37-8CEADBC39EB6}"/>
                  </a:ext>
                </a:extLst>
              </p14:cNvPr>
              <p14:cNvContentPartPr/>
              <p14:nvPr/>
            </p14:nvContentPartPr>
            <p14:xfrm>
              <a:off x="5132451" y="5066949"/>
              <a:ext cx="163800" cy="14184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2A109D30-FAAB-4C57-AE37-8CEADBC39EB6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5114451" y="5049309"/>
                <a:ext cx="1994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152AC365-80E3-4EB7-ACA3-2A1C82AF1C50}"/>
                  </a:ext>
                </a:extLst>
              </p14:cNvPr>
              <p14:cNvContentPartPr/>
              <p14:nvPr/>
            </p14:nvContentPartPr>
            <p14:xfrm>
              <a:off x="5431611" y="4925469"/>
              <a:ext cx="115560" cy="25596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152AC365-80E3-4EB7-ACA3-2A1C82AF1C50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5413611" y="4907829"/>
                <a:ext cx="1512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57A9235C-EA32-426D-B046-373D9805543B}"/>
                  </a:ext>
                </a:extLst>
              </p14:cNvPr>
              <p14:cNvContentPartPr/>
              <p14:nvPr/>
            </p14:nvContentPartPr>
            <p14:xfrm>
              <a:off x="6117771" y="4936629"/>
              <a:ext cx="76680" cy="2782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57A9235C-EA32-426D-B046-373D9805543B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6099771" y="4918629"/>
                <a:ext cx="1123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10AC56CF-A536-484A-A93E-757C3642E6D1}"/>
                  </a:ext>
                </a:extLst>
              </p14:cNvPr>
              <p14:cNvContentPartPr/>
              <p14:nvPr/>
            </p14:nvContentPartPr>
            <p14:xfrm>
              <a:off x="6308211" y="4990989"/>
              <a:ext cx="21960" cy="18540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10AC56CF-A536-484A-A93E-757C3642E6D1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6290211" y="4972989"/>
                <a:ext cx="576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97DC2274-C7A6-4D54-927F-FC2242B34771}"/>
                  </a:ext>
                </a:extLst>
              </p14:cNvPr>
              <p14:cNvContentPartPr/>
              <p14:nvPr/>
            </p14:nvContentPartPr>
            <p14:xfrm>
              <a:off x="6438891" y="4996389"/>
              <a:ext cx="81360" cy="25056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97DC2274-C7A6-4D54-927F-FC2242B34771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6420891" y="4978389"/>
                <a:ext cx="11700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CB0A21A1-EC6F-4D08-AD75-82A7E07A0ADD}"/>
                  </a:ext>
                </a:extLst>
              </p14:cNvPr>
              <p14:cNvContentPartPr/>
              <p14:nvPr/>
            </p14:nvContentPartPr>
            <p14:xfrm>
              <a:off x="5856411" y="4903509"/>
              <a:ext cx="174600" cy="27288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CB0A21A1-EC6F-4D08-AD75-82A7E07A0ADD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5838411" y="4885509"/>
                <a:ext cx="21024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02051614-7D4A-4B61-890D-B02EE24969CF}"/>
                  </a:ext>
                </a:extLst>
              </p14:cNvPr>
              <p14:cNvContentPartPr/>
              <p14:nvPr/>
            </p14:nvContentPartPr>
            <p14:xfrm>
              <a:off x="4952811" y="5034549"/>
              <a:ext cx="22320" cy="16920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02051614-7D4A-4B61-890D-B02EE24969CF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4935171" y="5016549"/>
                <a:ext cx="579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6E2CB220-2A7E-4840-938B-2524E4E9A7D9}"/>
                  </a:ext>
                </a:extLst>
              </p14:cNvPr>
              <p14:cNvContentPartPr/>
              <p14:nvPr/>
            </p14:nvContentPartPr>
            <p14:xfrm>
              <a:off x="4604331" y="4947069"/>
              <a:ext cx="234360" cy="28368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6E2CB220-2A7E-4840-938B-2524E4E9A7D9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4586691" y="4929069"/>
                <a:ext cx="27000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3F9EA8B2-64AE-47DB-99CB-38E2845BC6CB}"/>
                  </a:ext>
                </a:extLst>
              </p14:cNvPr>
              <p14:cNvContentPartPr/>
              <p14:nvPr/>
            </p14:nvContentPartPr>
            <p14:xfrm>
              <a:off x="6710691" y="5214189"/>
              <a:ext cx="6120" cy="9288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3F9EA8B2-64AE-47DB-99CB-38E2845BC6CB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6693051" y="5196189"/>
                <a:ext cx="417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A0516D6E-BBDA-46FF-B48A-FD205C05352B}"/>
                  </a:ext>
                </a:extLst>
              </p14:cNvPr>
              <p14:cNvContentPartPr/>
              <p14:nvPr/>
            </p14:nvContentPartPr>
            <p14:xfrm>
              <a:off x="7331331" y="5007189"/>
              <a:ext cx="76680" cy="25056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A0516D6E-BBDA-46FF-B48A-FD205C05352B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7313691" y="4989549"/>
                <a:ext cx="1123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4C2B7514-2C09-4FCC-A8AD-4BCB335A31D1}"/>
                  </a:ext>
                </a:extLst>
              </p14:cNvPr>
              <p14:cNvContentPartPr/>
              <p14:nvPr/>
            </p14:nvContentPartPr>
            <p14:xfrm>
              <a:off x="7489371" y="5066589"/>
              <a:ext cx="131040" cy="18612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4C2B7514-2C09-4FCC-A8AD-4BCB335A31D1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7471371" y="5048949"/>
                <a:ext cx="1666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F8E92C6E-6677-4AF4-BBCD-DB7D859FC435}"/>
                  </a:ext>
                </a:extLst>
              </p14:cNvPr>
              <p14:cNvContentPartPr/>
              <p14:nvPr/>
            </p14:nvContentPartPr>
            <p14:xfrm>
              <a:off x="7750371" y="4985589"/>
              <a:ext cx="114840" cy="28332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F8E92C6E-6677-4AF4-BBCD-DB7D859FC435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7732731" y="4967589"/>
                <a:ext cx="15048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0D734234-C6C1-4569-B871-C6D335A2D14E}"/>
                  </a:ext>
                </a:extLst>
              </p14:cNvPr>
              <p14:cNvContentPartPr/>
              <p14:nvPr/>
            </p14:nvContentPartPr>
            <p14:xfrm>
              <a:off x="8022531" y="5246589"/>
              <a:ext cx="16920" cy="7668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0D734234-C6C1-4569-B871-C6D335A2D14E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8004891" y="5228949"/>
                <a:ext cx="525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28D9B82E-FE1A-4D7F-B7EC-9EF246EAEEE1}"/>
                  </a:ext>
                </a:extLst>
              </p14:cNvPr>
              <p14:cNvContentPartPr/>
              <p14:nvPr/>
            </p14:nvContentPartPr>
            <p14:xfrm>
              <a:off x="8349051" y="4936269"/>
              <a:ext cx="169200" cy="31068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28D9B82E-FE1A-4D7F-B7EC-9EF246EAEEE1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8331411" y="4918629"/>
                <a:ext cx="20484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D7486565-77E4-4765-BDC5-A61CBD639185}"/>
                  </a:ext>
                </a:extLst>
              </p14:cNvPr>
              <p14:cNvContentPartPr/>
              <p14:nvPr/>
            </p14:nvContentPartPr>
            <p14:xfrm>
              <a:off x="6966651" y="4936269"/>
              <a:ext cx="158400" cy="31104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D7486565-77E4-4765-BDC5-A61CBD639185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6949011" y="4918269"/>
                <a:ext cx="1940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61FFFEAF-5FD2-4A72-B1E4-0926A72B2A7A}"/>
                  </a:ext>
                </a:extLst>
              </p14:cNvPr>
              <p14:cNvContentPartPr/>
              <p14:nvPr/>
            </p14:nvContentPartPr>
            <p14:xfrm>
              <a:off x="9160131" y="4909269"/>
              <a:ext cx="93240" cy="33228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61FFFEAF-5FD2-4A72-B1E4-0926A72B2A7A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9142491" y="4891629"/>
                <a:ext cx="12888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1442A3A9-90EA-444A-B471-E8FB45204A3D}"/>
                  </a:ext>
                </a:extLst>
              </p14:cNvPr>
              <p14:cNvContentPartPr/>
              <p14:nvPr/>
            </p14:nvContentPartPr>
            <p14:xfrm>
              <a:off x="9535251" y="5045349"/>
              <a:ext cx="126000" cy="12024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1442A3A9-90EA-444A-B471-E8FB45204A3D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9517251" y="5027349"/>
                <a:ext cx="1616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0ECEA37D-6A6B-4431-B713-E3151F317875}"/>
                  </a:ext>
                </a:extLst>
              </p14:cNvPr>
              <p14:cNvContentPartPr/>
              <p14:nvPr/>
            </p14:nvContentPartPr>
            <p14:xfrm>
              <a:off x="9748011" y="5056149"/>
              <a:ext cx="114840" cy="8208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0ECEA37D-6A6B-4431-B713-E3151F317875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9730011" y="5038509"/>
                <a:ext cx="1504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DE134988-5033-4B8F-9958-5F7F66380ED4}"/>
                  </a:ext>
                </a:extLst>
              </p14:cNvPr>
              <p14:cNvContentPartPr/>
              <p14:nvPr/>
            </p14:nvContentPartPr>
            <p14:xfrm>
              <a:off x="9987051" y="4876509"/>
              <a:ext cx="109800" cy="28836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DE134988-5033-4B8F-9958-5F7F66380ED4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9969051" y="4858869"/>
                <a:ext cx="1454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32FD2950-0AD3-4BFE-BF1C-3B21E76F78E9}"/>
                  </a:ext>
                </a:extLst>
              </p14:cNvPr>
              <p14:cNvContentPartPr/>
              <p14:nvPr/>
            </p14:nvContentPartPr>
            <p14:xfrm>
              <a:off x="10760331" y="4838349"/>
              <a:ext cx="82080" cy="28944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32FD2950-0AD3-4BFE-BF1C-3B21E76F78E9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10742691" y="4820709"/>
                <a:ext cx="11772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B4BF3740-0155-49C6-BC83-FE71F4C6B92A}"/>
                  </a:ext>
                </a:extLst>
              </p14:cNvPr>
              <p14:cNvContentPartPr/>
              <p14:nvPr/>
            </p14:nvContentPartPr>
            <p14:xfrm>
              <a:off x="10978131" y="4876509"/>
              <a:ext cx="169200" cy="22896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B4BF3740-0155-49C6-BC83-FE71F4C6B92A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10960131" y="4858869"/>
                <a:ext cx="2048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6F491E21-7CBE-4748-8F0B-89A0A4932CE1}"/>
                  </a:ext>
                </a:extLst>
              </p14:cNvPr>
              <p14:cNvContentPartPr/>
              <p14:nvPr/>
            </p14:nvContentPartPr>
            <p14:xfrm>
              <a:off x="11233731" y="4805949"/>
              <a:ext cx="82080" cy="34884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6F491E21-7CBE-4748-8F0B-89A0A4932CE1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11216091" y="4787949"/>
                <a:ext cx="11772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6496A817-02AB-4FA2-8D5C-2D7FCEDB479C}"/>
                  </a:ext>
                </a:extLst>
              </p14:cNvPr>
              <p14:cNvContentPartPr/>
              <p14:nvPr/>
            </p14:nvContentPartPr>
            <p14:xfrm>
              <a:off x="11468091" y="5083509"/>
              <a:ext cx="11160" cy="1656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6496A817-02AB-4FA2-8D5C-2D7FCEDB479C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11450091" y="5065509"/>
                <a:ext cx="468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8F5B8306-4483-478A-8FB3-30893CD80ACF}"/>
                  </a:ext>
                </a:extLst>
              </p14:cNvPr>
              <p14:cNvContentPartPr/>
              <p14:nvPr/>
            </p14:nvContentPartPr>
            <p14:xfrm>
              <a:off x="10423011" y="4827189"/>
              <a:ext cx="158040" cy="28368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8F5B8306-4483-478A-8FB3-30893CD80ACF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10405052" y="4809549"/>
                <a:ext cx="193599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5C4931AD-0387-4444-A104-1C24FACE36BE}"/>
                  </a:ext>
                </a:extLst>
              </p14:cNvPr>
              <p14:cNvContentPartPr/>
              <p14:nvPr/>
            </p14:nvContentPartPr>
            <p14:xfrm>
              <a:off x="8713731" y="4925469"/>
              <a:ext cx="338400" cy="30564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5C4931AD-0387-4444-A104-1C24FACE36BE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8695731" y="4907829"/>
                <a:ext cx="3740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8CF1A662-79E2-4448-81D3-984E40B1B228}"/>
                  </a:ext>
                </a:extLst>
              </p14:cNvPr>
              <p14:cNvContentPartPr/>
              <p14:nvPr/>
            </p14:nvContentPartPr>
            <p14:xfrm>
              <a:off x="9192891" y="3276309"/>
              <a:ext cx="65160" cy="42480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8CF1A662-79E2-4448-81D3-984E40B1B228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9174891" y="3258669"/>
                <a:ext cx="10080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8EDDF278-B5DA-4EF8-AC12-6DE782C3C74B}"/>
                  </a:ext>
                </a:extLst>
              </p14:cNvPr>
              <p14:cNvContentPartPr/>
              <p14:nvPr/>
            </p14:nvContentPartPr>
            <p14:xfrm>
              <a:off x="8816691" y="3303669"/>
              <a:ext cx="289800" cy="33768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8EDDF278-B5DA-4EF8-AC12-6DE782C3C74B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8798691" y="3285669"/>
                <a:ext cx="32544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74CCD7C1-2D57-47BF-989A-6F3B1B274092}"/>
                  </a:ext>
                </a:extLst>
              </p14:cNvPr>
              <p14:cNvContentPartPr/>
              <p14:nvPr/>
            </p14:nvContentPartPr>
            <p14:xfrm>
              <a:off x="5682171" y="3385029"/>
              <a:ext cx="180000" cy="9900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74CCD7C1-2D57-47BF-989A-6F3B1B274092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5664171" y="3367389"/>
                <a:ext cx="2156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8D21DD1C-C1F2-4F31-94A4-4CC8C59F39A2}"/>
                  </a:ext>
                </a:extLst>
              </p14:cNvPr>
              <p14:cNvContentPartPr/>
              <p14:nvPr/>
            </p14:nvContentPartPr>
            <p14:xfrm>
              <a:off x="309891" y="206589"/>
              <a:ext cx="7190280" cy="697680"/>
            </p14:xfrm>
          </p:contentPart>
        </mc:Choice>
        <mc:Fallback xmlns=""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8D21DD1C-C1F2-4F31-94A4-4CC8C59F39A2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292251" y="188949"/>
                <a:ext cx="7225920" cy="73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C98B486D-5C38-48BA-AECB-CA2F7FCF4B53}"/>
                  </a:ext>
                </a:extLst>
              </p14:cNvPr>
              <p14:cNvContentPartPr/>
              <p14:nvPr/>
            </p14:nvContentPartPr>
            <p14:xfrm>
              <a:off x="9508611" y="3298269"/>
              <a:ext cx="147960" cy="272520"/>
            </p14:xfrm>
          </p:contentPart>
        </mc:Choice>
        <mc:Fallback xmlns=""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C98B486D-5C38-48BA-AECB-CA2F7FCF4B53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9490611" y="3280269"/>
                <a:ext cx="1836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891F9803-D414-4215-80E3-F24C09CEC5A4}"/>
                  </a:ext>
                </a:extLst>
              </p14:cNvPr>
              <p14:cNvContentPartPr/>
              <p14:nvPr/>
            </p14:nvContentPartPr>
            <p14:xfrm>
              <a:off x="9748011" y="3439389"/>
              <a:ext cx="120240" cy="169920"/>
            </p14:xfrm>
          </p:contentPart>
        </mc:Choice>
        <mc:Fallback xmlns=""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891F9803-D414-4215-80E3-F24C09CEC5A4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9730011" y="3421749"/>
                <a:ext cx="1558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58AB82BE-FED4-46C8-B549-D08CBD79027C}"/>
                  </a:ext>
                </a:extLst>
              </p14:cNvPr>
              <p14:cNvContentPartPr/>
              <p14:nvPr/>
            </p14:nvContentPartPr>
            <p14:xfrm>
              <a:off x="9976611" y="3430749"/>
              <a:ext cx="114840" cy="347400"/>
            </p14:xfrm>
          </p:contentPart>
        </mc:Choice>
        <mc:Fallback xmlns=""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58AB82BE-FED4-46C8-B549-D08CBD79027C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9958611" y="3412749"/>
                <a:ext cx="1504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460" name="Ink 459">
                <a:extLst>
                  <a:ext uri="{FF2B5EF4-FFF2-40B4-BE49-F238E27FC236}">
                    <a16:creationId xmlns:a16="http://schemas.microsoft.com/office/drawing/2014/main" id="{194EBC85-FA23-4940-BEDE-CEB472BEF548}"/>
                  </a:ext>
                </a:extLst>
              </p14:cNvPr>
              <p14:cNvContentPartPr/>
              <p14:nvPr/>
            </p14:nvContentPartPr>
            <p14:xfrm>
              <a:off x="10313931" y="3363429"/>
              <a:ext cx="5760" cy="5760"/>
            </p14:xfrm>
          </p:contentPart>
        </mc:Choice>
        <mc:Fallback xmlns="">
          <p:pic>
            <p:nvPicPr>
              <p:cNvPr id="460" name="Ink 459">
                <a:extLst>
                  <a:ext uri="{FF2B5EF4-FFF2-40B4-BE49-F238E27FC236}">
                    <a16:creationId xmlns:a16="http://schemas.microsoft.com/office/drawing/2014/main" id="{194EBC85-FA23-4940-BEDE-CEB472BEF548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10296291" y="3345789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49EA189E-8409-46BD-979F-B2ED0BF35815}"/>
                  </a:ext>
                </a:extLst>
              </p14:cNvPr>
              <p14:cNvContentPartPr/>
              <p14:nvPr/>
            </p14:nvContentPartPr>
            <p14:xfrm>
              <a:off x="11500131" y="3287469"/>
              <a:ext cx="408960" cy="277920"/>
            </p14:xfrm>
          </p:contentPart>
        </mc:Choice>
        <mc:Fallback xmlns=""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49EA189E-8409-46BD-979F-B2ED0BF35815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11482131" y="3269469"/>
                <a:ext cx="44460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0E237D68-60B1-4B74-9C55-83649DAD5692}"/>
                  </a:ext>
                </a:extLst>
              </p14:cNvPr>
              <p14:cNvContentPartPr/>
              <p14:nvPr/>
            </p14:nvContentPartPr>
            <p14:xfrm>
              <a:off x="10961571" y="3428949"/>
              <a:ext cx="344160" cy="381600"/>
            </p14:xfrm>
          </p:contentPart>
        </mc:Choice>
        <mc:Fallback xmlns=""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0E237D68-60B1-4B74-9C55-83649DAD5692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10943931" y="3410949"/>
                <a:ext cx="37980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E29A78B1-D0B7-4CD6-AB94-F83112818162}"/>
                  </a:ext>
                </a:extLst>
              </p14:cNvPr>
              <p14:cNvContentPartPr/>
              <p14:nvPr/>
            </p14:nvContentPartPr>
            <p14:xfrm>
              <a:off x="10580691" y="3445149"/>
              <a:ext cx="289440" cy="14184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E29A78B1-D0B7-4CD6-AB94-F83112818162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10563051" y="3427509"/>
                <a:ext cx="3250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E912931D-223B-4483-A982-357699C6A704}"/>
                  </a:ext>
                </a:extLst>
              </p14:cNvPr>
              <p14:cNvContentPartPr/>
              <p14:nvPr/>
            </p14:nvContentPartPr>
            <p14:xfrm>
              <a:off x="10205211" y="3434349"/>
              <a:ext cx="272520" cy="158040"/>
            </p14:xfrm>
          </p:contentPart>
        </mc:Choice>
        <mc:Fallback xmlns=""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E912931D-223B-4483-A982-357699C6A704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10187211" y="3416349"/>
                <a:ext cx="3081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D03B5C07-BE12-4215-97FE-C5BA67A87798}"/>
                  </a:ext>
                </a:extLst>
              </p14:cNvPr>
              <p14:cNvContentPartPr/>
              <p14:nvPr/>
            </p14:nvContentPartPr>
            <p14:xfrm>
              <a:off x="4282851" y="3771669"/>
              <a:ext cx="120960" cy="261720"/>
            </p14:xfrm>
          </p:contentPart>
        </mc:Choice>
        <mc:Fallback xmlns=""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D03B5C07-BE12-4215-97FE-C5BA67A87798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4265211" y="3753669"/>
                <a:ext cx="1566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60270838-5426-435D-9194-9D53018C8DB9}"/>
                  </a:ext>
                </a:extLst>
              </p14:cNvPr>
              <p14:cNvContentPartPr/>
              <p14:nvPr/>
            </p14:nvContentPartPr>
            <p14:xfrm>
              <a:off x="5099691" y="3864189"/>
              <a:ext cx="164160" cy="156600"/>
            </p14:xfrm>
          </p:contentPart>
        </mc:Choice>
        <mc:Fallback xmlns=""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60270838-5426-435D-9194-9D53018C8DB9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5082051" y="3846549"/>
                <a:ext cx="1998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590EC35A-3E12-47C9-A030-C11BD777A0A0}"/>
                  </a:ext>
                </a:extLst>
              </p14:cNvPr>
              <p14:cNvContentPartPr/>
              <p14:nvPr/>
            </p14:nvContentPartPr>
            <p14:xfrm>
              <a:off x="5350611" y="3885789"/>
              <a:ext cx="103680" cy="147960"/>
            </p14:xfrm>
          </p:contentPart>
        </mc:Choice>
        <mc:Fallback xmlns=""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590EC35A-3E12-47C9-A030-C11BD777A0A0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5332611" y="3867789"/>
                <a:ext cx="1393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485" name="Ink 484">
                <a:extLst>
                  <a:ext uri="{FF2B5EF4-FFF2-40B4-BE49-F238E27FC236}">
                    <a16:creationId xmlns:a16="http://schemas.microsoft.com/office/drawing/2014/main" id="{F5567162-6C69-4577-B15D-779FE88786B2}"/>
                  </a:ext>
                </a:extLst>
              </p14:cNvPr>
              <p14:cNvContentPartPr/>
              <p14:nvPr/>
            </p14:nvContentPartPr>
            <p14:xfrm>
              <a:off x="5578131" y="3782469"/>
              <a:ext cx="87480" cy="278640"/>
            </p14:xfrm>
          </p:contentPart>
        </mc:Choice>
        <mc:Fallback xmlns="">
          <p:pic>
            <p:nvPicPr>
              <p:cNvPr id="485" name="Ink 484">
                <a:extLst>
                  <a:ext uri="{FF2B5EF4-FFF2-40B4-BE49-F238E27FC236}">
                    <a16:creationId xmlns:a16="http://schemas.microsoft.com/office/drawing/2014/main" id="{F5567162-6C69-4577-B15D-779FE88786B2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5560491" y="3764829"/>
                <a:ext cx="12312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66ADD519-E81E-4544-876D-33573DBBEE5D}"/>
                  </a:ext>
                </a:extLst>
              </p14:cNvPr>
              <p14:cNvContentPartPr/>
              <p14:nvPr/>
            </p14:nvContentPartPr>
            <p14:xfrm>
              <a:off x="5954331" y="3766269"/>
              <a:ext cx="16560" cy="576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66ADD519-E81E-4544-876D-33573DBBEE5D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5936331" y="3748629"/>
                <a:ext cx="522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BC8AE44E-41EF-4B19-91F2-5E49A7F94DCF}"/>
                  </a:ext>
                </a:extLst>
              </p14:cNvPr>
              <p14:cNvContentPartPr/>
              <p14:nvPr/>
            </p14:nvContentPartPr>
            <p14:xfrm>
              <a:off x="6923091" y="3891909"/>
              <a:ext cx="60480" cy="120240"/>
            </p14:xfrm>
          </p:contentPart>
        </mc:Choice>
        <mc:Fallback xmlns=""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BC8AE44E-41EF-4B19-91F2-5E49A7F94DCF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6905451" y="3873909"/>
                <a:ext cx="961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F5554312-40C8-4696-BC07-553E15DBD024}"/>
                  </a:ext>
                </a:extLst>
              </p14:cNvPr>
              <p14:cNvContentPartPr/>
              <p14:nvPr/>
            </p14:nvContentPartPr>
            <p14:xfrm>
              <a:off x="7195251" y="3755469"/>
              <a:ext cx="201960" cy="256320"/>
            </p14:xfrm>
          </p:contentPart>
        </mc:Choice>
        <mc:Fallback xmlns=""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F5554312-40C8-4696-BC07-553E15DBD024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7177611" y="3737469"/>
                <a:ext cx="2376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493" name="Ink 492">
                <a:extLst>
                  <a:ext uri="{FF2B5EF4-FFF2-40B4-BE49-F238E27FC236}">
                    <a16:creationId xmlns:a16="http://schemas.microsoft.com/office/drawing/2014/main" id="{1E0530DA-1214-46CB-BC87-D35FB1831525}"/>
                  </a:ext>
                </a:extLst>
              </p14:cNvPr>
              <p14:cNvContentPartPr/>
              <p14:nvPr/>
            </p14:nvContentPartPr>
            <p14:xfrm>
              <a:off x="7494411" y="3880389"/>
              <a:ext cx="131400" cy="120240"/>
            </p14:xfrm>
          </p:contentPart>
        </mc:Choice>
        <mc:Fallback xmlns="">
          <p:pic>
            <p:nvPicPr>
              <p:cNvPr id="493" name="Ink 492">
                <a:extLst>
                  <a:ext uri="{FF2B5EF4-FFF2-40B4-BE49-F238E27FC236}">
                    <a16:creationId xmlns:a16="http://schemas.microsoft.com/office/drawing/2014/main" id="{1E0530DA-1214-46CB-BC87-D35FB1831525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7476411" y="3862749"/>
                <a:ext cx="1670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494" name="Ink 493">
                <a:extLst>
                  <a:ext uri="{FF2B5EF4-FFF2-40B4-BE49-F238E27FC236}">
                    <a16:creationId xmlns:a16="http://schemas.microsoft.com/office/drawing/2014/main" id="{2EE3BF6F-9C83-4686-955B-9EE2A45A5904}"/>
                  </a:ext>
                </a:extLst>
              </p14:cNvPr>
              <p14:cNvContentPartPr/>
              <p14:nvPr/>
            </p14:nvContentPartPr>
            <p14:xfrm>
              <a:off x="7739571" y="3880749"/>
              <a:ext cx="82440" cy="120600"/>
            </p14:xfrm>
          </p:contentPart>
        </mc:Choice>
        <mc:Fallback xmlns="">
          <p:pic>
            <p:nvPicPr>
              <p:cNvPr id="494" name="Ink 493">
                <a:extLst>
                  <a:ext uri="{FF2B5EF4-FFF2-40B4-BE49-F238E27FC236}">
                    <a16:creationId xmlns:a16="http://schemas.microsoft.com/office/drawing/2014/main" id="{2EE3BF6F-9C83-4686-955B-9EE2A45A5904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7721571" y="3862749"/>
                <a:ext cx="1180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495" name="Ink 494">
                <a:extLst>
                  <a:ext uri="{FF2B5EF4-FFF2-40B4-BE49-F238E27FC236}">
                    <a16:creationId xmlns:a16="http://schemas.microsoft.com/office/drawing/2014/main" id="{DDDA37E7-7F60-48C3-A4A0-4031CD8FC82C}"/>
                  </a:ext>
                </a:extLst>
              </p14:cNvPr>
              <p14:cNvContentPartPr/>
              <p14:nvPr/>
            </p14:nvContentPartPr>
            <p14:xfrm>
              <a:off x="7963491" y="3869589"/>
              <a:ext cx="32040" cy="125640"/>
            </p14:xfrm>
          </p:contentPart>
        </mc:Choice>
        <mc:Fallback xmlns="">
          <p:pic>
            <p:nvPicPr>
              <p:cNvPr id="495" name="Ink 494">
                <a:extLst>
                  <a:ext uri="{FF2B5EF4-FFF2-40B4-BE49-F238E27FC236}">
                    <a16:creationId xmlns:a16="http://schemas.microsoft.com/office/drawing/2014/main" id="{DDDA37E7-7F60-48C3-A4A0-4031CD8FC82C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7945851" y="3851949"/>
                <a:ext cx="676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496" name="Ink 495">
                <a:extLst>
                  <a:ext uri="{FF2B5EF4-FFF2-40B4-BE49-F238E27FC236}">
                    <a16:creationId xmlns:a16="http://schemas.microsoft.com/office/drawing/2014/main" id="{3BE13193-2F2F-4116-AC02-27BC9DF694BF}"/>
                  </a:ext>
                </a:extLst>
              </p14:cNvPr>
              <p14:cNvContentPartPr/>
              <p14:nvPr/>
            </p14:nvContentPartPr>
            <p14:xfrm>
              <a:off x="8153211" y="3885429"/>
              <a:ext cx="123840" cy="153720"/>
            </p14:xfrm>
          </p:contentPart>
        </mc:Choice>
        <mc:Fallback xmlns="">
          <p:pic>
            <p:nvPicPr>
              <p:cNvPr id="496" name="Ink 495">
                <a:extLst>
                  <a:ext uri="{FF2B5EF4-FFF2-40B4-BE49-F238E27FC236}">
                    <a16:creationId xmlns:a16="http://schemas.microsoft.com/office/drawing/2014/main" id="{3BE13193-2F2F-4116-AC02-27BC9DF694BF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8135571" y="3867789"/>
                <a:ext cx="1594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075F90AC-7312-4A6F-B7B8-CCA27C29DD6C}"/>
                  </a:ext>
                </a:extLst>
              </p14:cNvPr>
              <p14:cNvContentPartPr/>
              <p14:nvPr/>
            </p14:nvContentPartPr>
            <p14:xfrm>
              <a:off x="9246891" y="3917829"/>
              <a:ext cx="107280" cy="175680"/>
            </p14:xfrm>
          </p:contentPart>
        </mc:Choice>
        <mc:Fallback xmlns=""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075F90AC-7312-4A6F-B7B8-CCA27C29DD6C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9228891" y="3900189"/>
                <a:ext cx="1429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502" name="Ink 501">
                <a:extLst>
                  <a:ext uri="{FF2B5EF4-FFF2-40B4-BE49-F238E27FC236}">
                    <a16:creationId xmlns:a16="http://schemas.microsoft.com/office/drawing/2014/main" id="{43133911-8FB2-4848-8AA6-AFAD748A2A50}"/>
                  </a:ext>
                </a:extLst>
              </p14:cNvPr>
              <p14:cNvContentPartPr/>
              <p14:nvPr/>
            </p14:nvContentPartPr>
            <p14:xfrm>
              <a:off x="9568371" y="3984069"/>
              <a:ext cx="11160" cy="5760"/>
            </p14:xfrm>
          </p:contentPart>
        </mc:Choice>
        <mc:Fallback xmlns="">
          <p:pic>
            <p:nvPicPr>
              <p:cNvPr id="502" name="Ink 501">
                <a:extLst>
                  <a:ext uri="{FF2B5EF4-FFF2-40B4-BE49-F238E27FC236}">
                    <a16:creationId xmlns:a16="http://schemas.microsoft.com/office/drawing/2014/main" id="{43133911-8FB2-4848-8AA6-AFAD748A2A50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9550371" y="3966069"/>
                <a:ext cx="46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67A6BF68-387F-4FD8-80E7-919B965147D7}"/>
                  </a:ext>
                </a:extLst>
              </p14:cNvPr>
              <p14:cNvContentPartPr/>
              <p14:nvPr/>
            </p14:nvContentPartPr>
            <p14:xfrm>
              <a:off x="8529051" y="3782469"/>
              <a:ext cx="631440" cy="272520"/>
            </p14:xfrm>
          </p:contentPart>
        </mc:Choice>
        <mc:Fallback xmlns=""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67A6BF68-387F-4FD8-80E7-919B965147D7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8511051" y="3764829"/>
                <a:ext cx="6670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376E734A-C03D-473A-AD93-26312ABF9961}"/>
                  </a:ext>
                </a:extLst>
              </p14:cNvPr>
              <p14:cNvContentPartPr/>
              <p14:nvPr/>
            </p14:nvContentPartPr>
            <p14:xfrm>
              <a:off x="6324411" y="3771669"/>
              <a:ext cx="490680" cy="250560"/>
            </p14:xfrm>
          </p:contentPart>
        </mc:Choice>
        <mc:Fallback xmlns=""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376E734A-C03D-473A-AD93-26312ABF9961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6306771" y="3754029"/>
                <a:ext cx="5263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577E705A-CC20-4356-AD7C-EAE7CC132852}"/>
                  </a:ext>
                </a:extLst>
              </p14:cNvPr>
              <p14:cNvContentPartPr/>
              <p14:nvPr/>
            </p14:nvContentPartPr>
            <p14:xfrm>
              <a:off x="5938131" y="3902349"/>
              <a:ext cx="228960" cy="120240"/>
            </p14:xfrm>
          </p:contentPart>
        </mc:Choice>
        <mc:Fallback xmlns=""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577E705A-CC20-4356-AD7C-EAE7CC132852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5920131" y="3884709"/>
                <a:ext cx="2646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47D579A9-CF59-47E4-B0BE-374B24688879}"/>
                  </a:ext>
                </a:extLst>
              </p14:cNvPr>
              <p14:cNvContentPartPr/>
              <p14:nvPr/>
            </p14:nvContentPartPr>
            <p14:xfrm>
              <a:off x="4539171" y="3788229"/>
              <a:ext cx="435960" cy="256680"/>
            </p14:xfrm>
          </p:contentPart>
        </mc:Choice>
        <mc:Fallback xmlns=""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47D579A9-CF59-47E4-B0BE-374B24688879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4521171" y="3770229"/>
                <a:ext cx="4716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E1896846-EEE4-4D57-AF26-CF53CF846CDD}"/>
                  </a:ext>
                </a:extLst>
              </p14:cNvPr>
              <p14:cNvContentPartPr/>
              <p14:nvPr/>
            </p14:nvContentPartPr>
            <p14:xfrm>
              <a:off x="3793611" y="3901989"/>
              <a:ext cx="245520" cy="185760"/>
            </p14:xfrm>
          </p:contentPart>
        </mc:Choice>
        <mc:Fallback xmlns=""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E1896846-EEE4-4D57-AF26-CF53CF846CDD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3775585" y="3883989"/>
                <a:ext cx="281212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508" name="Ink 507">
                <a:extLst>
                  <a:ext uri="{FF2B5EF4-FFF2-40B4-BE49-F238E27FC236}">
                    <a16:creationId xmlns:a16="http://schemas.microsoft.com/office/drawing/2014/main" id="{7C3A6DFF-EEB4-4ACF-A86A-D9E750581933}"/>
                  </a:ext>
                </a:extLst>
              </p14:cNvPr>
              <p14:cNvContentPartPr/>
              <p14:nvPr/>
            </p14:nvContentPartPr>
            <p14:xfrm>
              <a:off x="3107811" y="3815229"/>
              <a:ext cx="572400" cy="277920"/>
            </p14:xfrm>
          </p:contentPart>
        </mc:Choice>
        <mc:Fallback xmlns="">
          <p:pic>
            <p:nvPicPr>
              <p:cNvPr id="508" name="Ink 507">
                <a:extLst>
                  <a:ext uri="{FF2B5EF4-FFF2-40B4-BE49-F238E27FC236}">
                    <a16:creationId xmlns:a16="http://schemas.microsoft.com/office/drawing/2014/main" id="{7C3A6DFF-EEB4-4ACF-A86A-D9E750581933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3089811" y="3797589"/>
                <a:ext cx="608040" cy="31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934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554F6E-206F-4A43-BAF9-F9734B87EE65}"/>
                  </a:ext>
                </a:extLst>
              </p14:cNvPr>
              <p14:cNvContentPartPr/>
              <p14:nvPr/>
            </p14:nvContentPartPr>
            <p14:xfrm>
              <a:off x="707331" y="555069"/>
              <a:ext cx="38520" cy="120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554F6E-206F-4A43-BAF9-F9734B87EE6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9691" y="537069"/>
                <a:ext cx="74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836C27-7B59-4C04-B88C-16094C8B893C}"/>
                  </a:ext>
                </a:extLst>
              </p14:cNvPr>
              <p14:cNvContentPartPr/>
              <p14:nvPr/>
            </p14:nvContentPartPr>
            <p14:xfrm>
              <a:off x="734691" y="489549"/>
              <a:ext cx="360" cy="5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836C27-7B59-4C04-B88C-16094C8B89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6691" y="471909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A627B9-51C2-4601-895E-0358566E19B9}"/>
                  </a:ext>
                </a:extLst>
              </p14:cNvPr>
              <p14:cNvContentPartPr/>
              <p14:nvPr/>
            </p14:nvContentPartPr>
            <p14:xfrm>
              <a:off x="843411" y="516549"/>
              <a:ext cx="196200" cy="142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A627B9-51C2-4601-895E-0358566E19B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5771" y="498549"/>
                <a:ext cx="2318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E051808-C8FB-4A32-8868-5A224590D1B4}"/>
                  </a:ext>
                </a:extLst>
              </p14:cNvPr>
              <p14:cNvContentPartPr/>
              <p14:nvPr/>
            </p14:nvContentPartPr>
            <p14:xfrm>
              <a:off x="1120971" y="538869"/>
              <a:ext cx="141840" cy="142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E051808-C8FB-4A32-8868-5A224590D1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03331" y="521229"/>
                <a:ext cx="1774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E65F82B-C3B9-4A46-BB4E-FE6D2D88DA4E}"/>
                  </a:ext>
                </a:extLst>
              </p14:cNvPr>
              <p14:cNvContentPartPr/>
              <p14:nvPr/>
            </p14:nvContentPartPr>
            <p14:xfrm>
              <a:off x="1495731" y="532749"/>
              <a:ext cx="191520" cy="142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E65F82B-C3B9-4A46-BB4E-FE6D2D88DA4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78091" y="515109"/>
                <a:ext cx="2271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34F1E6C-1DB1-4474-B9F6-019BC5E3851E}"/>
                  </a:ext>
                </a:extLst>
              </p14:cNvPr>
              <p14:cNvContentPartPr/>
              <p14:nvPr/>
            </p14:nvContentPartPr>
            <p14:xfrm>
              <a:off x="1942851" y="500709"/>
              <a:ext cx="141840" cy="163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34F1E6C-1DB1-4474-B9F6-019BC5E3851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25211" y="482709"/>
                <a:ext cx="1774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4EECBD-F2D2-41F1-A3E6-06B342D23CA0}"/>
                  </a:ext>
                </a:extLst>
              </p14:cNvPr>
              <p14:cNvContentPartPr/>
              <p14:nvPr/>
            </p14:nvContentPartPr>
            <p14:xfrm>
              <a:off x="2182251" y="527709"/>
              <a:ext cx="119880" cy="137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4EECBD-F2D2-41F1-A3E6-06B342D23CA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164611" y="509709"/>
                <a:ext cx="1555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C2D8612-0667-4459-9DDB-9A3959E053F0}"/>
                  </a:ext>
                </a:extLst>
              </p14:cNvPr>
              <p14:cNvContentPartPr/>
              <p14:nvPr/>
            </p14:nvContentPartPr>
            <p14:xfrm>
              <a:off x="2421291" y="538509"/>
              <a:ext cx="115200" cy="148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C2D8612-0667-4459-9DDB-9A3959E053F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03651" y="520509"/>
                <a:ext cx="1508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6B8E30E-5BFC-4863-B0E7-6C3054AA4BD5}"/>
                  </a:ext>
                </a:extLst>
              </p14:cNvPr>
              <p14:cNvContentPartPr/>
              <p14:nvPr/>
            </p14:nvContentPartPr>
            <p14:xfrm>
              <a:off x="3167211" y="489549"/>
              <a:ext cx="147600" cy="163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6B8E30E-5BFC-4863-B0E7-6C3054AA4BD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49571" y="471549"/>
                <a:ext cx="1832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8AF41BF-C440-40AB-A50B-7F5ED9AD0337}"/>
                  </a:ext>
                </a:extLst>
              </p14:cNvPr>
              <p14:cNvContentPartPr/>
              <p14:nvPr/>
            </p14:nvContentPartPr>
            <p14:xfrm>
              <a:off x="3445131" y="500709"/>
              <a:ext cx="16560" cy="114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8AF41BF-C440-40AB-A50B-7F5ED9AD033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27491" y="482709"/>
                <a:ext cx="522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464E177-63E3-4593-B586-272A21A2D69A}"/>
                  </a:ext>
                </a:extLst>
              </p14:cNvPr>
              <p14:cNvContentPartPr/>
              <p14:nvPr/>
            </p14:nvContentPartPr>
            <p14:xfrm>
              <a:off x="3439731" y="435189"/>
              <a:ext cx="11160" cy="16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464E177-63E3-4593-B586-272A21A2D69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421731" y="417549"/>
                <a:ext cx="468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03823B0-6C72-46A0-B075-79787592E4B6}"/>
                  </a:ext>
                </a:extLst>
              </p14:cNvPr>
              <p14:cNvContentPartPr/>
              <p14:nvPr/>
            </p14:nvContentPartPr>
            <p14:xfrm>
              <a:off x="3629811" y="489549"/>
              <a:ext cx="147600" cy="131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03823B0-6C72-46A0-B075-79787592E4B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611811" y="471909"/>
                <a:ext cx="1832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EDF9876-0479-40FE-8645-CD13DC96ED0D}"/>
                  </a:ext>
                </a:extLst>
              </p14:cNvPr>
              <p14:cNvContentPartPr/>
              <p14:nvPr/>
            </p14:nvContentPartPr>
            <p14:xfrm>
              <a:off x="3891531" y="516189"/>
              <a:ext cx="103680" cy="120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EDF9876-0479-40FE-8645-CD13DC96ED0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873531" y="498549"/>
                <a:ext cx="1393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D56AEE3-14D1-470E-AEF5-160F00E57FA7}"/>
                  </a:ext>
                </a:extLst>
              </p14:cNvPr>
              <p14:cNvContentPartPr/>
              <p14:nvPr/>
            </p14:nvContentPartPr>
            <p14:xfrm>
              <a:off x="2622891" y="533109"/>
              <a:ext cx="436320" cy="142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D56AEE3-14D1-470E-AEF5-160F00E57FA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604891" y="515424"/>
                <a:ext cx="471960" cy="178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3BC8891-1443-45E0-AEDA-B4300B0DFAB2}"/>
                  </a:ext>
                </a:extLst>
              </p14:cNvPr>
              <p14:cNvContentPartPr/>
              <p14:nvPr/>
            </p14:nvContentPartPr>
            <p14:xfrm>
              <a:off x="330771" y="325749"/>
              <a:ext cx="279000" cy="365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3BC8891-1443-45E0-AEDA-B4300B0DFAB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13131" y="308126"/>
                <a:ext cx="314640" cy="4010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4A20028-63FA-4AA4-94D6-6BB511BAE9E5}"/>
                  </a:ext>
                </a:extLst>
              </p14:cNvPr>
              <p14:cNvContentPartPr/>
              <p14:nvPr/>
            </p14:nvContentPartPr>
            <p14:xfrm>
              <a:off x="4522971" y="532749"/>
              <a:ext cx="158040" cy="137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4A20028-63FA-4AA4-94D6-6BB511BAE9E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04971" y="515109"/>
                <a:ext cx="1936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159BD8F-977F-44EC-9E5B-91C1CF74C83F}"/>
                  </a:ext>
                </a:extLst>
              </p14:cNvPr>
              <p14:cNvContentPartPr/>
              <p14:nvPr/>
            </p14:nvContentPartPr>
            <p14:xfrm>
              <a:off x="5203371" y="555069"/>
              <a:ext cx="207360" cy="109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159BD8F-977F-44EC-9E5B-91C1CF74C83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85371" y="537069"/>
                <a:ext cx="2430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606C330-A1D9-4859-9206-08B07EBA2171}"/>
                  </a:ext>
                </a:extLst>
              </p14:cNvPr>
              <p14:cNvContentPartPr/>
              <p14:nvPr/>
            </p14:nvContentPartPr>
            <p14:xfrm>
              <a:off x="5524491" y="582069"/>
              <a:ext cx="17280" cy="65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606C330-A1D9-4859-9206-08B07EBA217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506491" y="564429"/>
                <a:ext cx="5292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69E1402-CA9D-4DE9-B969-C0430CFBBFBC}"/>
                  </a:ext>
                </a:extLst>
              </p14:cNvPr>
              <p14:cNvContentPartPr/>
              <p14:nvPr/>
            </p14:nvContentPartPr>
            <p14:xfrm>
              <a:off x="5502531" y="473349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69E1402-CA9D-4DE9-B969-C0430CFBBFB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484891" y="45570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DF48751-1068-4335-9700-8F043AFB97B7}"/>
                  </a:ext>
                </a:extLst>
              </p14:cNvPr>
              <p14:cNvContentPartPr/>
              <p14:nvPr/>
            </p14:nvContentPartPr>
            <p14:xfrm>
              <a:off x="6667491" y="342669"/>
              <a:ext cx="587880" cy="3052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DF48751-1068-4335-9700-8F043AFB97B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649502" y="325029"/>
                <a:ext cx="623498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B5D9643-FB0B-4F9C-A0FB-A2A0331DC118}"/>
                  </a:ext>
                </a:extLst>
              </p14:cNvPr>
              <p14:cNvContentPartPr/>
              <p14:nvPr/>
            </p14:nvContentPartPr>
            <p14:xfrm>
              <a:off x="6060531" y="489549"/>
              <a:ext cx="384120" cy="1530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B5D9643-FB0B-4F9C-A0FB-A2A0331DC11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042548" y="471909"/>
                <a:ext cx="419727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12BFAFC-BE1E-4545-8A63-3F63DAE85173}"/>
                  </a:ext>
                </a:extLst>
              </p14:cNvPr>
              <p14:cNvContentPartPr/>
              <p14:nvPr/>
            </p14:nvContentPartPr>
            <p14:xfrm>
              <a:off x="5644011" y="413589"/>
              <a:ext cx="305280" cy="239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12BFAFC-BE1E-4545-8A63-3F63DAE8517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626371" y="395589"/>
                <a:ext cx="3409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43B77EC-5258-4FA9-8211-ACD66BB26FB5}"/>
                  </a:ext>
                </a:extLst>
              </p14:cNvPr>
              <p14:cNvContentPartPr/>
              <p14:nvPr/>
            </p14:nvContentPartPr>
            <p14:xfrm>
              <a:off x="4811331" y="402429"/>
              <a:ext cx="250560" cy="267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43B77EC-5258-4FA9-8211-ACD66BB26FB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793357" y="384789"/>
                <a:ext cx="286149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7F956D8-4B03-42F1-906D-B481D6A54886}"/>
                  </a:ext>
                </a:extLst>
              </p14:cNvPr>
              <p14:cNvContentPartPr/>
              <p14:nvPr/>
            </p14:nvContentPartPr>
            <p14:xfrm>
              <a:off x="4229211" y="402429"/>
              <a:ext cx="195840" cy="2829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7F956D8-4B03-42F1-906D-B481D6A5488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211571" y="384789"/>
                <a:ext cx="2314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416F079-B7EE-4A49-B290-981A2DADCC54}"/>
                  </a:ext>
                </a:extLst>
              </p14:cNvPr>
              <p14:cNvContentPartPr/>
              <p14:nvPr/>
            </p14:nvContentPartPr>
            <p14:xfrm>
              <a:off x="1131771" y="4402654"/>
              <a:ext cx="131040" cy="131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416F079-B7EE-4A49-B290-981A2DADCC5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14131" y="4385014"/>
                <a:ext cx="1666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B3BBC63-D649-449C-8595-8D29037A9D15}"/>
                  </a:ext>
                </a:extLst>
              </p14:cNvPr>
              <p14:cNvContentPartPr/>
              <p14:nvPr/>
            </p14:nvContentPartPr>
            <p14:xfrm>
              <a:off x="2527131" y="4332454"/>
              <a:ext cx="85680" cy="1962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B3BBC63-D649-449C-8595-8D29037A9D1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509491" y="4314454"/>
                <a:ext cx="1213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94CAD1D-E25D-43DC-855A-7702BF01E8BD}"/>
                  </a:ext>
                </a:extLst>
              </p14:cNvPr>
              <p14:cNvContentPartPr/>
              <p14:nvPr/>
            </p14:nvContentPartPr>
            <p14:xfrm>
              <a:off x="2688411" y="4370254"/>
              <a:ext cx="131040" cy="1638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94CAD1D-E25D-43DC-855A-7702BF01E8B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670771" y="4352254"/>
                <a:ext cx="1666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707F003-4BC1-4AB8-BA2F-E96AFCC88E58}"/>
                  </a:ext>
                </a:extLst>
              </p14:cNvPr>
              <p14:cNvContentPartPr/>
              <p14:nvPr/>
            </p14:nvContentPartPr>
            <p14:xfrm>
              <a:off x="2922051" y="4320934"/>
              <a:ext cx="120960" cy="2131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707F003-4BC1-4AB8-BA2F-E96AFCC88E5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904051" y="4303294"/>
                <a:ext cx="1566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96B389F-7B27-4410-8D1D-174D02358697}"/>
                  </a:ext>
                </a:extLst>
              </p14:cNvPr>
              <p14:cNvContentPartPr/>
              <p14:nvPr/>
            </p14:nvContentPartPr>
            <p14:xfrm>
              <a:off x="3461331" y="4359454"/>
              <a:ext cx="125640" cy="1854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96B389F-7B27-4410-8D1D-174D0235869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443691" y="4341814"/>
                <a:ext cx="16128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A2C062E-637A-485F-9D18-D5DC0B28D71C}"/>
                  </a:ext>
                </a:extLst>
              </p14:cNvPr>
              <p14:cNvContentPartPr/>
              <p14:nvPr/>
            </p14:nvContentPartPr>
            <p14:xfrm>
              <a:off x="3679131" y="4348654"/>
              <a:ext cx="158760" cy="1749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A2C062E-637A-485F-9D18-D5DC0B28D71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61491" y="4330654"/>
                <a:ext cx="1944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90C3537-C99F-40AD-A3A6-8790D6987BC2}"/>
                  </a:ext>
                </a:extLst>
              </p14:cNvPr>
              <p14:cNvContentPartPr/>
              <p14:nvPr/>
            </p14:nvContentPartPr>
            <p14:xfrm>
              <a:off x="3923931" y="4381414"/>
              <a:ext cx="60120" cy="1310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90C3537-C99F-40AD-A3A6-8790D6987BC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906291" y="4363414"/>
                <a:ext cx="957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6A048D9-0C92-4FEC-8C2F-B9911DF1D4F8}"/>
                  </a:ext>
                </a:extLst>
              </p14:cNvPr>
              <p14:cNvContentPartPr/>
              <p14:nvPr/>
            </p14:nvContentPartPr>
            <p14:xfrm>
              <a:off x="4076571" y="4359454"/>
              <a:ext cx="158040" cy="1627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6A048D9-0C92-4FEC-8C2F-B9911DF1D4F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058571" y="4341814"/>
                <a:ext cx="1936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1FBD0B6-119C-49B6-9A92-0826A909D8D6}"/>
                  </a:ext>
                </a:extLst>
              </p14:cNvPr>
              <p14:cNvContentPartPr/>
              <p14:nvPr/>
            </p14:nvContentPartPr>
            <p14:xfrm>
              <a:off x="4359531" y="4354054"/>
              <a:ext cx="119880" cy="1422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1FBD0B6-119C-49B6-9A92-0826A909D8D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341891" y="4336054"/>
                <a:ext cx="1555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B2E3E63-ED12-423F-B169-E816599E82FB}"/>
                  </a:ext>
                </a:extLst>
              </p14:cNvPr>
              <p14:cNvContentPartPr/>
              <p14:nvPr/>
            </p14:nvContentPartPr>
            <p14:xfrm>
              <a:off x="3935091" y="4272334"/>
              <a:ext cx="111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B2E3E63-ED12-423F-B169-E816599E82F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17091" y="4254694"/>
                <a:ext cx="46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C9511B5-15FC-4760-A2F9-2FEA1C5E5761}"/>
                  </a:ext>
                </a:extLst>
              </p14:cNvPr>
              <p14:cNvContentPartPr/>
              <p14:nvPr/>
            </p14:nvContentPartPr>
            <p14:xfrm>
              <a:off x="5066931" y="4332454"/>
              <a:ext cx="125640" cy="123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C9511B5-15FC-4760-A2F9-2FEA1C5E576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049291" y="4314454"/>
                <a:ext cx="1612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C6CCA28-E786-41C2-B8D5-8859B384BA8B}"/>
                  </a:ext>
                </a:extLst>
              </p14:cNvPr>
              <p14:cNvContentPartPr/>
              <p14:nvPr/>
            </p14:nvContentPartPr>
            <p14:xfrm>
              <a:off x="5654811" y="4337134"/>
              <a:ext cx="185760" cy="1317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C6CCA28-E786-41C2-B8D5-8859B384BA8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637171" y="4319134"/>
                <a:ext cx="2214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7ABCA1D-3136-40A9-9562-B905BA4F3F2A}"/>
                  </a:ext>
                </a:extLst>
              </p14:cNvPr>
              <p14:cNvContentPartPr/>
              <p14:nvPr/>
            </p14:nvContentPartPr>
            <p14:xfrm>
              <a:off x="5970531" y="4348654"/>
              <a:ext cx="21960" cy="1202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7ABCA1D-3136-40A9-9562-B905BA4F3F2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952891" y="4331014"/>
                <a:ext cx="576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115C3AC-46C4-4C87-9B47-732D47B004F4}"/>
                  </a:ext>
                </a:extLst>
              </p14:cNvPr>
              <p14:cNvContentPartPr/>
              <p14:nvPr/>
            </p14:nvContentPartPr>
            <p14:xfrm>
              <a:off x="5943531" y="4266934"/>
              <a:ext cx="11160" cy="111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115C3AC-46C4-4C87-9B47-732D47B004F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925531" y="4249294"/>
                <a:ext cx="468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C9AFECC-091B-4B94-A3AD-1CD42ECB7F23}"/>
                  </a:ext>
                </a:extLst>
              </p14:cNvPr>
              <p14:cNvContentPartPr/>
              <p14:nvPr/>
            </p14:nvContentPartPr>
            <p14:xfrm>
              <a:off x="7021011" y="4327054"/>
              <a:ext cx="131040" cy="142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C9AFECC-091B-4B94-A3AD-1CD42ECB7F2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003371" y="4309054"/>
                <a:ext cx="1666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02F0DAF-4D2B-4E27-BDEC-5239DA8119B2}"/>
                  </a:ext>
                </a:extLst>
              </p14:cNvPr>
              <p14:cNvContentPartPr/>
              <p14:nvPr/>
            </p14:nvContentPartPr>
            <p14:xfrm>
              <a:off x="7363731" y="4266934"/>
              <a:ext cx="724680" cy="1904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02F0DAF-4D2B-4E27-BDEC-5239DA8119B2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345731" y="4249294"/>
                <a:ext cx="7603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D3FE859-3A7A-44B6-B9EA-CA3FEA49E9A0}"/>
                  </a:ext>
                </a:extLst>
              </p14:cNvPr>
              <p14:cNvContentPartPr/>
              <p14:nvPr/>
            </p14:nvContentPartPr>
            <p14:xfrm>
              <a:off x="6508731" y="4348294"/>
              <a:ext cx="425520" cy="1260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D3FE859-3A7A-44B6-B9EA-CA3FEA49E9A0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491091" y="4330294"/>
                <a:ext cx="4611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3F427D3-3CCA-4152-9077-3BDA94285F80}"/>
                  </a:ext>
                </a:extLst>
              </p14:cNvPr>
              <p14:cNvContentPartPr/>
              <p14:nvPr/>
            </p14:nvContentPartPr>
            <p14:xfrm>
              <a:off x="6085011" y="4234534"/>
              <a:ext cx="277560" cy="2185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3F427D3-3CCA-4152-9077-3BDA94285F8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067034" y="4216534"/>
                <a:ext cx="313154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3B1875B-89D9-4EEA-949A-5ACFB8AE3D32}"/>
                  </a:ext>
                </a:extLst>
              </p14:cNvPr>
              <p14:cNvContentPartPr/>
              <p14:nvPr/>
            </p14:nvContentPartPr>
            <p14:xfrm>
              <a:off x="5290131" y="4217974"/>
              <a:ext cx="283680" cy="2397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3B1875B-89D9-4EEA-949A-5ACFB8AE3D32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272469" y="4200334"/>
                <a:ext cx="319365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13BCE0D-4EBD-4622-A3EA-1BE25F4B5F7C}"/>
                  </a:ext>
                </a:extLst>
              </p14:cNvPr>
              <p14:cNvContentPartPr/>
              <p14:nvPr/>
            </p14:nvContentPartPr>
            <p14:xfrm>
              <a:off x="4745451" y="4169014"/>
              <a:ext cx="181080" cy="3218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13BCE0D-4EBD-4622-A3EA-1BE25F4B5F7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727846" y="4151374"/>
                <a:ext cx="216649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20252BB-8C5C-48A6-8E94-637986D5A53F}"/>
                  </a:ext>
                </a:extLst>
              </p14:cNvPr>
              <p14:cNvContentPartPr/>
              <p14:nvPr/>
            </p14:nvContentPartPr>
            <p14:xfrm>
              <a:off x="3140211" y="4337854"/>
              <a:ext cx="213480" cy="1962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20252BB-8C5C-48A6-8E94-637986D5A53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122571" y="4319854"/>
                <a:ext cx="2491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27F8C15-0D0C-4053-8570-1EC752397219}"/>
                  </a:ext>
                </a:extLst>
              </p14:cNvPr>
              <p14:cNvContentPartPr/>
              <p14:nvPr/>
            </p14:nvContentPartPr>
            <p14:xfrm>
              <a:off x="1980291" y="4277734"/>
              <a:ext cx="316800" cy="2725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27F8C15-0D0C-4053-8570-1EC75239721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962651" y="4260094"/>
                <a:ext cx="3524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3E0A771-A1FA-4EAE-A0A5-72CFF3E2DC29}"/>
                  </a:ext>
                </a:extLst>
              </p14:cNvPr>
              <p14:cNvContentPartPr/>
              <p14:nvPr/>
            </p14:nvContentPartPr>
            <p14:xfrm>
              <a:off x="1513011" y="4245334"/>
              <a:ext cx="375840" cy="2998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3E0A771-A1FA-4EAE-A0A5-72CFF3E2DC2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495011" y="4227334"/>
                <a:ext cx="4114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BC3124A-26C6-4244-906A-9FB6B27C6989}"/>
                  </a:ext>
                </a:extLst>
              </p14:cNvPr>
              <p14:cNvContentPartPr/>
              <p14:nvPr/>
            </p14:nvContentPartPr>
            <p14:xfrm>
              <a:off x="783651" y="4296094"/>
              <a:ext cx="272520" cy="2757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BC3124A-26C6-4244-906A-9FB6B27C6989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65651" y="4278477"/>
                <a:ext cx="308160" cy="311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E6769EB-541C-43BF-A892-98A96C62C0A3}"/>
                  </a:ext>
                </a:extLst>
              </p14:cNvPr>
              <p14:cNvContentPartPr/>
              <p14:nvPr/>
            </p14:nvContentPartPr>
            <p14:xfrm>
              <a:off x="391611" y="4272334"/>
              <a:ext cx="267120" cy="2833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E6769EB-541C-43BF-A892-98A96C62C0A3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73971" y="4254694"/>
                <a:ext cx="3027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A520266-46F7-4014-9147-B5761A68627A}"/>
                  </a:ext>
                </a:extLst>
              </p14:cNvPr>
              <p14:cNvContentPartPr/>
              <p14:nvPr/>
            </p14:nvContentPartPr>
            <p14:xfrm>
              <a:off x="8381451" y="4288894"/>
              <a:ext cx="268200" cy="1476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A520266-46F7-4014-9147-B5761A68627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363451" y="4270894"/>
                <a:ext cx="3038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D99AA40-4E91-4E75-A7AC-05E52CB807E1}"/>
                  </a:ext>
                </a:extLst>
              </p14:cNvPr>
              <p14:cNvContentPartPr/>
              <p14:nvPr/>
            </p14:nvContentPartPr>
            <p14:xfrm>
              <a:off x="8751891" y="4337854"/>
              <a:ext cx="99000" cy="1098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D99AA40-4E91-4E75-A7AC-05E52CB807E1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734251" y="4319854"/>
                <a:ext cx="1346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CC3D8B3-F498-4099-B8CA-A8A325244318}"/>
                  </a:ext>
                </a:extLst>
              </p14:cNvPr>
              <p14:cNvContentPartPr/>
              <p14:nvPr/>
            </p14:nvContentPartPr>
            <p14:xfrm>
              <a:off x="10428051" y="4366654"/>
              <a:ext cx="158400" cy="914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CC3D8B3-F498-4099-B8CA-A8A325244318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410051" y="4349014"/>
                <a:ext cx="1940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9234302-A763-48C3-9915-E973860C2853}"/>
                  </a:ext>
                </a:extLst>
              </p14:cNvPr>
              <p14:cNvContentPartPr/>
              <p14:nvPr/>
            </p14:nvContentPartPr>
            <p14:xfrm>
              <a:off x="10689411" y="4386094"/>
              <a:ext cx="114840" cy="943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9234302-A763-48C3-9915-E973860C285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671771" y="4368094"/>
                <a:ext cx="1504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DA72B98-57A2-4DAB-AA37-98CF1F5F9472}"/>
                  </a:ext>
                </a:extLst>
              </p14:cNvPr>
              <p14:cNvContentPartPr/>
              <p14:nvPr/>
            </p14:nvContentPartPr>
            <p14:xfrm>
              <a:off x="10896051" y="4228774"/>
              <a:ext cx="169560" cy="2404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DA72B98-57A2-4DAB-AA37-98CF1F5F9472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0878051" y="4211134"/>
                <a:ext cx="2052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D0FDB53-6A21-4483-981C-1E9732E3B804}"/>
                  </a:ext>
                </a:extLst>
              </p14:cNvPr>
              <p14:cNvContentPartPr/>
              <p14:nvPr/>
            </p14:nvContentPartPr>
            <p14:xfrm>
              <a:off x="9388731" y="4185214"/>
              <a:ext cx="925560" cy="2725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D0FDB53-6A21-4483-981C-1E9732E3B80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371091" y="4167574"/>
                <a:ext cx="9612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560650E-3193-4508-A1A6-BC01A2BDBC9F}"/>
                  </a:ext>
                </a:extLst>
              </p14:cNvPr>
              <p14:cNvContentPartPr/>
              <p14:nvPr/>
            </p14:nvContentPartPr>
            <p14:xfrm>
              <a:off x="8991291" y="4179814"/>
              <a:ext cx="218520" cy="2509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560650E-3193-4508-A1A6-BC01A2BDBC9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973622" y="4162174"/>
                <a:ext cx="254219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A63AF10-5260-4C32-B29C-F374CCE13ADE}"/>
                  </a:ext>
                </a:extLst>
              </p14:cNvPr>
              <p14:cNvContentPartPr/>
              <p14:nvPr/>
            </p14:nvContentPartPr>
            <p14:xfrm>
              <a:off x="11299251" y="4430374"/>
              <a:ext cx="21960" cy="1090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A63AF10-5260-4C32-B29C-F374CCE13AD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1281251" y="4412374"/>
                <a:ext cx="576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017AC11F-DCA9-4DB8-B75A-9A2BB555A183}"/>
                  </a:ext>
                </a:extLst>
              </p14:cNvPr>
              <p14:cNvContentPartPr/>
              <p14:nvPr/>
            </p14:nvContentPartPr>
            <p14:xfrm>
              <a:off x="467931" y="4882174"/>
              <a:ext cx="346320" cy="1746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017AC11F-DCA9-4DB8-B75A-9A2BB555A18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49931" y="4864174"/>
                <a:ext cx="3819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D5B44BA-3EA2-4E84-983B-27A028F4823B}"/>
                  </a:ext>
                </a:extLst>
              </p14:cNvPr>
              <p14:cNvContentPartPr/>
              <p14:nvPr/>
            </p14:nvContentPartPr>
            <p14:xfrm>
              <a:off x="935931" y="4903414"/>
              <a:ext cx="120240" cy="1155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D5B44BA-3EA2-4E84-983B-27A028F4823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18291" y="4885774"/>
                <a:ext cx="1558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F3F1225-4ACB-4E42-A7A1-E9A85F62886E}"/>
                  </a:ext>
                </a:extLst>
              </p14:cNvPr>
              <p14:cNvContentPartPr/>
              <p14:nvPr/>
            </p14:nvContentPartPr>
            <p14:xfrm>
              <a:off x="1714251" y="4876414"/>
              <a:ext cx="92880" cy="1206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F3F1225-4ACB-4E42-A7A1-E9A85F62886E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696611" y="4858414"/>
                <a:ext cx="1285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FCD97B2-1794-4785-BE33-6AAD1C66C0C2}"/>
                  </a:ext>
                </a:extLst>
              </p14:cNvPr>
              <p14:cNvContentPartPr/>
              <p14:nvPr/>
            </p14:nvContentPartPr>
            <p14:xfrm>
              <a:off x="1915851" y="4887574"/>
              <a:ext cx="163800" cy="1206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FCD97B2-1794-4785-BE33-6AAD1C66C0C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897851" y="4869574"/>
                <a:ext cx="1994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101C8C5-385E-4C7E-B26E-AFE86C9355D9}"/>
                  </a:ext>
                </a:extLst>
              </p14:cNvPr>
              <p14:cNvContentPartPr/>
              <p14:nvPr/>
            </p14:nvContentPartPr>
            <p14:xfrm>
              <a:off x="2193411" y="4876774"/>
              <a:ext cx="147600" cy="3650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101C8C5-385E-4C7E-B26E-AFE86C9355D9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175411" y="4858774"/>
                <a:ext cx="18324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29FB3EF-0681-4F76-8FF2-0AE7293A31D7}"/>
                  </a:ext>
                </a:extLst>
              </p14:cNvPr>
              <p14:cNvContentPartPr/>
              <p14:nvPr/>
            </p14:nvContentPartPr>
            <p14:xfrm>
              <a:off x="1855731" y="4784254"/>
              <a:ext cx="21960" cy="111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29FB3EF-0681-4F76-8FF2-0AE7293A31D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838091" y="4766254"/>
                <a:ext cx="576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7E5D7579-FBB6-4075-9300-A4278134E089}"/>
                  </a:ext>
                </a:extLst>
              </p14:cNvPr>
              <p14:cNvContentPartPr/>
              <p14:nvPr/>
            </p14:nvContentPartPr>
            <p14:xfrm>
              <a:off x="1147971" y="4876774"/>
              <a:ext cx="457920" cy="1364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7E5D7579-FBB6-4075-9300-A4278134E089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130317" y="4858821"/>
                <a:ext cx="493588" cy="171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02D892B1-9514-457E-8A25-0A15075C7738}"/>
                  </a:ext>
                </a:extLst>
              </p14:cNvPr>
              <p14:cNvContentPartPr/>
              <p14:nvPr/>
            </p14:nvContentPartPr>
            <p14:xfrm>
              <a:off x="2563491" y="4774894"/>
              <a:ext cx="871200" cy="2764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02D892B1-9514-457E-8A25-0A15075C7738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545491" y="4756894"/>
                <a:ext cx="90684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A0AC0359-12F1-49DB-87BA-A8AAF52215C1}"/>
                  </a:ext>
                </a:extLst>
              </p14:cNvPr>
              <p14:cNvContentPartPr/>
              <p14:nvPr/>
            </p14:nvContentPartPr>
            <p14:xfrm>
              <a:off x="4209771" y="4949134"/>
              <a:ext cx="161280" cy="1512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A0AC0359-12F1-49DB-87BA-A8AAF52215C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191771" y="4931494"/>
                <a:ext cx="1969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29AA86B-9534-4414-B52B-B2730FBDF5AF}"/>
                  </a:ext>
                </a:extLst>
              </p14:cNvPr>
              <p14:cNvContentPartPr/>
              <p14:nvPr/>
            </p14:nvContentPartPr>
            <p14:xfrm>
              <a:off x="3668331" y="4800454"/>
              <a:ext cx="419760" cy="2725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29AA86B-9534-4414-B52B-B2730FBDF5A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650316" y="4782454"/>
                <a:ext cx="455431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850714A6-B20A-4CE6-9986-AA86708EAE17}"/>
                  </a:ext>
                </a:extLst>
              </p14:cNvPr>
              <p14:cNvContentPartPr/>
              <p14:nvPr/>
            </p14:nvContentPartPr>
            <p14:xfrm>
              <a:off x="4571211" y="4898374"/>
              <a:ext cx="158760" cy="1749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850714A6-B20A-4CE6-9986-AA86708EAE17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553211" y="4880734"/>
                <a:ext cx="1944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A09680C-18A9-40AD-B8D9-944FC4755227}"/>
                  </a:ext>
                </a:extLst>
              </p14:cNvPr>
              <p14:cNvContentPartPr/>
              <p14:nvPr/>
            </p14:nvContentPartPr>
            <p14:xfrm>
              <a:off x="4832931" y="4969294"/>
              <a:ext cx="120240" cy="1260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A09680C-18A9-40AD-B8D9-944FC475522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815291" y="4951294"/>
                <a:ext cx="1558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755800F-3A05-462E-941B-B13CB4613003}"/>
                  </a:ext>
                </a:extLst>
              </p14:cNvPr>
              <p14:cNvContentPartPr/>
              <p14:nvPr/>
            </p14:nvContentPartPr>
            <p14:xfrm>
              <a:off x="5393811" y="4931134"/>
              <a:ext cx="98280" cy="1256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755800F-3A05-462E-941B-B13CB4613003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375811" y="4913134"/>
                <a:ext cx="1339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5210A515-716F-4370-A90D-1564CA32E22A}"/>
                  </a:ext>
                </a:extLst>
              </p14:cNvPr>
              <p14:cNvContentPartPr/>
              <p14:nvPr/>
            </p14:nvContentPartPr>
            <p14:xfrm>
              <a:off x="8790051" y="4844014"/>
              <a:ext cx="38520" cy="1472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5210A515-716F-4370-A90D-1564CA32E22A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772051" y="4826014"/>
                <a:ext cx="741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C9D55024-2AFE-4414-B4B4-FE005548BA2D}"/>
                  </a:ext>
                </a:extLst>
              </p14:cNvPr>
              <p14:cNvContentPartPr/>
              <p14:nvPr/>
            </p14:nvContentPartPr>
            <p14:xfrm>
              <a:off x="8942331" y="4854814"/>
              <a:ext cx="86400" cy="1479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9D55024-2AFE-4414-B4B4-FE005548BA2D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924691" y="4836814"/>
                <a:ext cx="1220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3D313CEE-5B34-45A4-89D2-A8AC547758AA}"/>
                  </a:ext>
                </a:extLst>
              </p14:cNvPr>
              <p14:cNvContentPartPr/>
              <p14:nvPr/>
            </p14:nvContentPartPr>
            <p14:xfrm>
              <a:off x="8882571" y="4767694"/>
              <a:ext cx="27720" cy="115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3D313CEE-5B34-45A4-89D2-A8AC547758AA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864571" y="4749694"/>
                <a:ext cx="633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374FC67B-3B76-4F45-A6FD-F8E337873729}"/>
                  </a:ext>
                </a:extLst>
              </p14:cNvPr>
              <p14:cNvContentPartPr/>
              <p14:nvPr/>
            </p14:nvContentPartPr>
            <p14:xfrm>
              <a:off x="10232571" y="4903414"/>
              <a:ext cx="141840" cy="1152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374FC67B-3B76-4F45-A6FD-F8E337873729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0214571" y="4885414"/>
                <a:ext cx="1774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04C0FCA7-0249-43F5-B2B4-68E12BEDB3A0}"/>
                  </a:ext>
                </a:extLst>
              </p14:cNvPr>
              <p14:cNvContentPartPr/>
              <p14:nvPr/>
            </p14:nvContentPartPr>
            <p14:xfrm>
              <a:off x="10466571" y="4898374"/>
              <a:ext cx="136440" cy="874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04C0FCA7-0249-43F5-B2B4-68E12BEDB3A0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448571" y="4880734"/>
                <a:ext cx="1720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8C1983B-2DA8-4F3E-B0AF-A75B66950748}"/>
                  </a:ext>
                </a:extLst>
              </p14:cNvPr>
              <p14:cNvContentPartPr/>
              <p14:nvPr/>
            </p14:nvContentPartPr>
            <p14:xfrm>
              <a:off x="10759971" y="4746094"/>
              <a:ext cx="137520" cy="2458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8C1983B-2DA8-4F3E-B0AF-A75B66950748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741971" y="4728094"/>
                <a:ext cx="17316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DFB1775E-08D7-4C13-9BB4-45ED99E03288}"/>
                  </a:ext>
                </a:extLst>
              </p14:cNvPr>
              <p14:cNvContentPartPr/>
              <p14:nvPr/>
            </p14:nvContentPartPr>
            <p14:xfrm>
              <a:off x="9312411" y="4727014"/>
              <a:ext cx="784080" cy="2865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DFB1775E-08D7-4C13-9BB4-45ED99E03288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294419" y="4709374"/>
                <a:ext cx="819704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589F9DC-4F68-41A1-8A27-FD3EFD9BF21D}"/>
                  </a:ext>
                </a:extLst>
              </p14:cNvPr>
              <p14:cNvContentPartPr/>
              <p14:nvPr/>
            </p14:nvContentPartPr>
            <p14:xfrm>
              <a:off x="8185251" y="4838614"/>
              <a:ext cx="371880" cy="18612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589F9DC-4F68-41A1-8A27-FD3EFD9BF21D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167234" y="4820614"/>
                <a:ext cx="407555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4B4F6EBA-818B-4526-BDED-2B4DA28AB0E4}"/>
                  </a:ext>
                </a:extLst>
              </p14:cNvPr>
              <p14:cNvContentPartPr/>
              <p14:nvPr/>
            </p14:nvContentPartPr>
            <p14:xfrm>
              <a:off x="7598451" y="4718734"/>
              <a:ext cx="446400" cy="29484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4B4F6EBA-818B-4526-BDED-2B4DA28AB0E4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7580451" y="4701072"/>
                <a:ext cx="482040" cy="330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B0CDB4A-7D02-4A69-B947-14F20C122FB2}"/>
                  </a:ext>
                </a:extLst>
              </p14:cNvPr>
              <p14:cNvContentPartPr/>
              <p14:nvPr/>
            </p14:nvContentPartPr>
            <p14:xfrm>
              <a:off x="6874131" y="4745374"/>
              <a:ext cx="593640" cy="2844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B0CDB4A-7D02-4A69-B947-14F20C122FB2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856491" y="4727734"/>
                <a:ext cx="6292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A0143A6B-67B7-4FF7-9C0F-77BDC646C9E7}"/>
                  </a:ext>
                </a:extLst>
              </p14:cNvPr>
              <p14:cNvContentPartPr/>
              <p14:nvPr/>
            </p14:nvContentPartPr>
            <p14:xfrm>
              <a:off x="6155571" y="4767694"/>
              <a:ext cx="528480" cy="2617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A0143A6B-67B7-4FF7-9C0F-77BDC646C9E7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137931" y="4750054"/>
                <a:ext cx="5641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033A75DC-9CD2-4E8F-B685-702E8788EC39}"/>
                  </a:ext>
                </a:extLst>
              </p14:cNvPr>
              <p14:cNvContentPartPr/>
              <p14:nvPr/>
            </p14:nvContentPartPr>
            <p14:xfrm>
              <a:off x="5687211" y="4806214"/>
              <a:ext cx="327240" cy="261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033A75DC-9CD2-4E8F-B685-702E8788EC39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669231" y="4788214"/>
                <a:ext cx="362841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838B7D91-98C3-43B6-8B15-72677CA69C52}"/>
                  </a:ext>
                </a:extLst>
              </p14:cNvPr>
              <p14:cNvContentPartPr/>
              <p14:nvPr/>
            </p14:nvContentPartPr>
            <p14:xfrm>
              <a:off x="5078091" y="4854814"/>
              <a:ext cx="207720" cy="2016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838B7D91-98C3-43B6-8B15-72677CA69C52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060122" y="4837174"/>
                <a:ext cx="243298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F318B56C-BD4A-4D40-9965-DA8A702956E8}"/>
                  </a:ext>
                </a:extLst>
              </p14:cNvPr>
              <p14:cNvContentPartPr/>
              <p14:nvPr/>
            </p14:nvContentPartPr>
            <p14:xfrm>
              <a:off x="4033011" y="5360974"/>
              <a:ext cx="43920" cy="12564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F318B56C-BD4A-4D40-9965-DA8A702956E8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4015011" y="5343334"/>
                <a:ext cx="795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CE749573-BF42-4E32-AC79-93B073BF1EFF}"/>
                  </a:ext>
                </a:extLst>
              </p14:cNvPr>
              <p14:cNvContentPartPr/>
              <p14:nvPr/>
            </p14:nvContentPartPr>
            <p14:xfrm>
              <a:off x="4163691" y="5355574"/>
              <a:ext cx="174600" cy="1036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CE749573-BF42-4E32-AC79-93B073BF1EFF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4145691" y="5337934"/>
                <a:ext cx="2102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7EEDA7BE-A35F-470D-A973-3F3A7D657E1C}"/>
                  </a:ext>
                </a:extLst>
              </p14:cNvPr>
              <p14:cNvContentPartPr/>
              <p14:nvPr/>
            </p14:nvContentPartPr>
            <p14:xfrm>
              <a:off x="4424691" y="5301214"/>
              <a:ext cx="169200" cy="19080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7EEDA7BE-A35F-470D-A973-3F3A7D657E1C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407051" y="5283214"/>
                <a:ext cx="2048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78BF979D-82E3-4BDB-AAA0-2CC68B71C590}"/>
                  </a:ext>
                </a:extLst>
              </p14:cNvPr>
              <p14:cNvContentPartPr/>
              <p14:nvPr/>
            </p14:nvContentPartPr>
            <p14:xfrm>
              <a:off x="3227331" y="5295814"/>
              <a:ext cx="642600" cy="2343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78BF979D-82E3-4BDB-AAA0-2CC68B71C590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3209691" y="5277814"/>
                <a:ext cx="6782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2047F6BA-634D-4448-A1EA-2AFEDAE87D79}"/>
                  </a:ext>
                </a:extLst>
              </p14:cNvPr>
              <p14:cNvContentPartPr/>
              <p14:nvPr/>
            </p14:nvContentPartPr>
            <p14:xfrm>
              <a:off x="2949771" y="5328214"/>
              <a:ext cx="185400" cy="16920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2047F6BA-634D-4448-A1EA-2AFEDAE87D79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932131" y="5310574"/>
                <a:ext cx="2210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869F1891-64AF-4C1C-A2B2-397CC61ACBBC}"/>
                  </a:ext>
                </a:extLst>
              </p14:cNvPr>
              <p14:cNvContentPartPr/>
              <p14:nvPr/>
            </p14:nvContentPartPr>
            <p14:xfrm>
              <a:off x="8392611" y="4637014"/>
              <a:ext cx="2727360" cy="2808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869F1891-64AF-4C1C-A2B2-397CC61ACBBC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8374971" y="4619374"/>
                <a:ext cx="276300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23029F38-5535-4F61-9549-30DFC300DD7E}"/>
                  </a:ext>
                </a:extLst>
              </p14:cNvPr>
              <p14:cNvContentPartPr/>
              <p14:nvPr/>
            </p14:nvContentPartPr>
            <p14:xfrm>
              <a:off x="6280491" y="5344509"/>
              <a:ext cx="120600" cy="14760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23029F38-5535-4F61-9549-30DFC300DD7E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6262851" y="5326509"/>
                <a:ext cx="1562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74E6383A-6A70-4ECD-8EB0-761095A0836D}"/>
                  </a:ext>
                </a:extLst>
              </p14:cNvPr>
              <p14:cNvContentPartPr/>
              <p14:nvPr/>
            </p14:nvContentPartPr>
            <p14:xfrm>
              <a:off x="6634371" y="5344509"/>
              <a:ext cx="131400" cy="18000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74E6383A-6A70-4ECD-8EB0-761095A0836D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6616371" y="5326869"/>
                <a:ext cx="1670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CA727708-237C-4BC4-B0C2-C1604818A224}"/>
                  </a:ext>
                </a:extLst>
              </p14:cNvPr>
              <p14:cNvContentPartPr/>
              <p14:nvPr/>
            </p14:nvContentPartPr>
            <p14:xfrm>
              <a:off x="6862971" y="5398869"/>
              <a:ext cx="152640" cy="11520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CA727708-237C-4BC4-B0C2-C1604818A224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6844971" y="5380869"/>
                <a:ext cx="1882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130A0184-346F-4AD7-A759-8EF212D7AF92}"/>
                  </a:ext>
                </a:extLst>
              </p14:cNvPr>
              <p14:cNvContentPartPr/>
              <p14:nvPr/>
            </p14:nvContentPartPr>
            <p14:xfrm>
              <a:off x="7554531" y="5540349"/>
              <a:ext cx="11160" cy="712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130A0184-346F-4AD7-A759-8EF212D7AF92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7536531" y="5522709"/>
                <a:ext cx="468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43AC9772-7F24-4F4A-A413-CCC752F572B9}"/>
                  </a:ext>
                </a:extLst>
              </p14:cNvPr>
              <p14:cNvContentPartPr/>
              <p14:nvPr/>
            </p14:nvContentPartPr>
            <p14:xfrm>
              <a:off x="7837491" y="5350269"/>
              <a:ext cx="261720" cy="15300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43AC9772-7F24-4F4A-A413-CCC752F572B9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819851" y="5332269"/>
                <a:ext cx="2973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FEFBE00C-2C33-4370-AB46-75A9A6AE0AFC}"/>
                  </a:ext>
                </a:extLst>
              </p14:cNvPr>
              <p14:cNvContentPartPr/>
              <p14:nvPr/>
            </p14:nvContentPartPr>
            <p14:xfrm>
              <a:off x="8218371" y="5388069"/>
              <a:ext cx="120240" cy="10404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FEFBE00C-2C33-4370-AB46-75A9A6AE0AFC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8200731" y="5370429"/>
                <a:ext cx="1558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BC61E55C-C9C1-473C-A942-ABFDFD02BC42}"/>
                  </a:ext>
                </a:extLst>
              </p14:cNvPr>
              <p14:cNvContentPartPr/>
              <p14:nvPr/>
            </p14:nvContentPartPr>
            <p14:xfrm>
              <a:off x="4702611" y="5393734"/>
              <a:ext cx="958320" cy="28404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BC61E55C-C9C1-473C-A942-ABFDFD02BC42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4684611" y="5375734"/>
                <a:ext cx="99396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8C932677-A24A-4B7F-9407-E494642279BE}"/>
                  </a:ext>
                </a:extLst>
              </p14:cNvPr>
              <p14:cNvContentPartPr/>
              <p14:nvPr/>
            </p14:nvContentPartPr>
            <p14:xfrm>
              <a:off x="10526331" y="5252349"/>
              <a:ext cx="436320" cy="20736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8C932677-A24A-4B7F-9407-E494642279BE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0508331" y="5234380"/>
                <a:ext cx="471960" cy="242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9ECADBDA-E372-46CD-9676-A61984226AA0}"/>
                  </a:ext>
                </a:extLst>
              </p14:cNvPr>
              <p14:cNvContentPartPr/>
              <p14:nvPr/>
            </p14:nvContentPartPr>
            <p14:xfrm>
              <a:off x="9410331" y="5219589"/>
              <a:ext cx="860760" cy="26172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9ECADBDA-E372-46CD-9676-A61984226AA0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9392331" y="5201589"/>
                <a:ext cx="8964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CD1866EA-1E87-42C9-90FB-C5CF5C1719D2}"/>
                  </a:ext>
                </a:extLst>
              </p14:cNvPr>
              <p14:cNvContentPartPr/>
              <p14:nvPr/>
            </p14:nvContentPartPr>
            <p14:xfrm>
              <a:off x="8598891" y="5366109"/>
              <a:ext cx="586440" cy="12600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CD1866EA-1E87-42C9-90FB-C5CF5C1719D2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8581251" y="5348109"/>
                <a:ext cx="6220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AAD0430C-6DD1-40DC-94A7-62AB1BD95870}"/>
                  </a:ext>
                </a:extLst>
              </p14:cNvPr>
              <p14:cNvContentPartPr/>
              <p14:nvPr/>
            </p14:nvContentPartPr>
            <p14:xfrm>
              <a:off x="7107411" y="5279349"/>
              <a:ext cx="322560" cy="23976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AAD0430C-6DD1-40DC-94A7-62AB1BD95870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7089751" y="5261709"/>
                <a:ext cx="3582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DDB87682-37BF-4725-8590-34A9F6A83477}"/>
                  </a:ext>
                </a:extLst>
              </p14:cNvPr>
              <p14:cNvContentPartPr/>
              <p14:nvPr/>
            </p14:nvContentPartPr>
            <p14:xfrm>
              <a:off x="5997891" y="5224989"/>
              <a:ext cx="190800" cy="28332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DDB87682-37BF-4725-8590-34A9F6A83477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5979891" y="5206989"/>
                <a:ext cx="2264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2FE437EF-C2B1-42D5-8BB4-B937846E948B}"/>
                  </a:ext>
                </a:extLst>
              </p14:cNvPr>
              <p14:cNvContentPartPr/>
              <p14:nvPr/>
            </p14:nvContentPartPr>
            <p14:xfrm>
              <a:off x="10477371" y="5709549"/>
              <a:ext cx="5760" cy="36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2FE437EF-C2B1-42D5-8BB4-B937846E948B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0459371" y="5691549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D4924FF7-4567-4BC8-B324-DF79330215FF}"/>
                  </a:ext>
                </a:extLst>
              </p14:cNvPr>
              <p14:cNvContentPartPr/>
              <p14:nvPr/>
            </p14:nvContentPartPr>
            <p14:xfrm>
              <a:off x="489171" y="6297069"/>
              <a:ext cx="175680" cy="29988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D4924FF7-4567-4BC8-B324-DF79330215FF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471171" y="6279429"/>
                <a:ext cx="2113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0E071DB4-7870-4A0C-BF4E-0DE0746F16C0}"/>
                  </a:ext>
                </a:extLst>
              </p14:cNvPr>
              <p14:cNvContentPartPr/>
              <p14:nvPr/>
            </p14:nvContentPartPr>
            <p14:xfrm>
              <a:off x="767091" y="6411189"/>
              <a:ext cx="120240" cy="14220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0E071DB4-7870-4A0C-BF4E-0DE0746F16C0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749451" y="6393189"/>
                <a:ext cx="1558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93972F84-E109-42A2-A37C-24308411FDD6}"/>
                  </a:ext>
                </a:extLst>
              </p14:cNvPr>
              <p14:cNvContentPartPr/>
              <p14:nvPr/>
            </p14:nvContentPartPr>
            <p14:xfrm>
              <a:off x="2797491" y="6471309"/>
              <a:ext cx="5760" cy="36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93972F84-E109-42A2-A37C-24308411FDD6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2779491" y="6453669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D1FE5F1C-B94D-4B5D-A7FD-54A577FF9974}"/>
                  </a:ext>
                </a:extLst>
              </p14:cNvPr>
              <p14:cNvContentPartPr/>
              <p14:nvPr/>
            </p14:nvContentPartPr>
            <p14:xfrm>
              <a:off x="2081811" y="6324429"/>
              <a:ext cx="604800" cy="21276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D1FE5F1C-B94D-4B5D-A7FD-54A577FF997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2063822" y="6306429"/>
                <a:ext cx="640419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770AE751-B934-4E9B-8600-4EB848BAA66E}"/>
                  </a:ext>
                </a:extLst>
              </p14:cNvPr>
              <p14:cNvContentPartPr/>
              <p14:nvPr/>
            </p14:nvContentPartPr>
            <p14:xfrm>
              <a:off x="1721091" y="6270069"/>
              <a:ext cx="254520" cy="21816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770AE751-B934-4E9B-8600-4EB848BAA66E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703451" y="6252069"/>
                <a:ext cx="2901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CD224322-A93C-4FFB-9AF5-FD27D72452B4}"/>
                  </a:ext>
                </a:extLst>
              </p14:cNvPr>
              <p14:cNvContentPartPr/>
              <p14:nvPr/>
            </p14:nvContentPartPr>
            <p14:xfrm>
              <a:off x="1354971" y="6335229"/>
              <a:ext cx="256320" cy="19656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CD224322-A93C-4FFB-9AF5-FD27D72452B4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337331" y="6317557"/>
                <a:ext cx="291960" cy="232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B24DB11F-34B0-4AB6-AD8F-79B2330B76E1}"/>
                  </a:ext>
                </a:extLst>
              </p14:cNvPr>
              <p14:cNvContentPartPr/>
              <p14:nvPr/>
            </p14:nvContentPartPr>
            <p14:xfrm>
              <a:off x="1023051" y="6285909"/>
              <a:ext cx="239760" cy="25632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B24DB11F-34B0-4AB6-AD8F-79B2330B76E1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005051" y="6268269"/>
                <a:ext cx="2754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36702736-1BF4-412A-A981-BD8F539957DF}"/>
                  </a:ext>
                </a:extLst>
              </p14:cNvPr>
              <p14:cNvContentPartPr/>
              <p14:nvPr/>
            </p14:nvContentPartPr>
            <p14:xfrm>
              <a:off x="3091251" y="6221109"/>
              <a:ext cx="283320" cy="28332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36702736-1BF4-412A-A981-BD8F539957D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073611" y="6203109"/>
                <a:ext cx="3189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0102042D-4E38-4C5B-ADDF-130C958797D3}"/>
                  </a:ext>
                </a:extLst>
              </p14:cNvPr>
              <p14:cNvContentPartPr/>
              <p14:nvPr/>
            </p14:nvContentPartPr>
            <p14:xfrm>
              <a:off x="3476811" y="6274749"/>
              <a:ext cx="110160" cy="21384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0102042D-4E38-4C5B-ADDF-130C958797D3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459171" y="6257109"/>
                <a:ext cx="1458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20B4A33C-405E-477A-89C4-228E3C97BACC}"/>
                  </a:ext>
                </a:extLst>
              </p14:cNvPr>
              <p14:cNvContentPartPr/>
              <p14:nvPr/>
            </p14:nvContentPartPr>
            <p14:xfrm>
              <a:off x="3750051" y="6297069"/>
              <a:ext cx="223560" cy="16380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20B4A33C-405E-477A-89C4-228E3C97BACC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732051" y="6279429"/>
                <a:ext cx="2592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9AF35485-D859-43AD-B2C9-3D6776247E25}"/>
                  </a:ext>
                </a:extLst>
              </p14:cNvPr>
              <p14:cNvContentPartPr/>
              <p14:nvPr/>
            </p14:nvContentPartPr>
            <p14:xfrm>
              <a:off x="4065411" y="6302829"/>
              <a:ext cx="27720" cy="17460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9AF35485-D859-43AD-B2C9-3D6776247E2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4047411" y="6284829"/>
                <a:ext cx="633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7A8528F6-2B65-4B9B-BFC0-6C2700BE9C17}"/>
                  </a:ext>
                </a:extLst>
              </p14:cNvPr>
              <p14:cNvContentPartPr/>
              <p14:nvPr/>
            </p14:nvContentPartPr>
            <p14:xfrm>
              <a:off x="4049211" y="6209949"/>
              <a:ext cx="11520" cy="3852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7A8528F6-2B65-4B9B-BFC0-6C2700BE9C17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4031571" y="6192309"/>
                <a:ext cx="471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2BC376D3-F7A2-443F-921C-ECD4FC21B891}"/>
                  </a:ext>
                </a:extLst>
              </p14:cNvPr>
              <p14:cNvContentPartPr/>
              <p14:nvPr/>
            </p14:nvContentPartPr>
            <p14:xfrm>
              <a:off x="4196091" y="6242709"/>
              <a:ext cx="43920" cy="19080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2BC376D3-F7A2-443F-921C-ECD4FC21B891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178451" y="6224709"/>
                <a:ext cx="795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8A35A95D-7959-48F9-AFD4-0A803BAB6DD9}"/>
                  </a:ext>
                </a:extLst>
              </p14:cNvPr>
              <p14:cNvContentPartPr/>
              <p14:nvPr/>
            </p14:nvContentPartPr>
            <p14:xfrm>
              <a:off x="4326771" y="6209949"/>
              <a:ext cx="32760" cy="26172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8A35A95D-7959-48F9-AFD4-0A803BAB6DD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4309131" y="6192309"/>
                <a:ext cx="684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4F651794-2D4D-46B4-9BFC-92771F2D53E1}"/>
                  </a:ext>
                </a:extLst>
              </p14:cNvPr>
              <p14:cNvContentPartPr/>
              <p14:nvPr/>
            </p14:nvContentPartPr>
            <p14:xfrm>
              <a:off x="4626291" y="6204549"/>
              <a:ext cx="38520" cy="26712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4F651794-2D4D-46B4-9BFC-92771F2D53E1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608291" y="6186909"/>
                <a:ext cx="7416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6EBFB1E5-8106-49C3-8D41-AD3D17A1AAE6}"/>
                  </a:ext>
                </a:extLst>
              </p14:cNvPr>
              <p14:cNvContentPartPr/>
              <p14:nvPr/>
            </p14:nvContentPartPr>
            <p14:xfrm>
              <a:off x="5578131" y="6242709"/>
              <a:ext cx="159120" cy="19116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6EBFB1E5-8106-49C3-8D41-AD3D17A1AAE6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560131" y="6225069"/>
                <a:ext cx="1947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6604463A-C100-447A-9E76-243F3E2805D4}"/>
                  </a:ext>
                </a:extLst>
              </p14:cNvPr>
              <p14:cNvContentPartPr/>
              <p14:nvPr/>
            </p14:nvContentPartPr>
            <p14:xfrm>
              <a:off x="6612771" y="6243429"/>
              <a:ext cx="87840" cy="18504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6604463A-C100-447A-9E76-243F3E2805D4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594771" y="6225429"/>
                <a:ext cx="1234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ACFA0235-631A-491C-AEE8-632244D94759}"/>
                  </a:ext>
                </a:extLst>
              </p14:cNvPr>
              <p14:cNvContentPartPr/>
              <p14:nvPr/>
            </p14:nvContentPartPr>
            <p14:xfrm>
              <a:off x="6787011" y="6215349"/>
              <a:ext cx="87480" cy="19152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ACFA0235-631A-491C-AEE8-632244D94759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6769371" y="6197709"/>
                <a:ext cx="1231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12FE93ED-443A-4715-88DE-9BD59D132135}"/>
                  </a:ext>
                </a:extLst>
              </p14:cNvPr>
              <p14:cNvContentPartPr/>
              <p14:nvPr/>
            </p14:nvContentPartPr>
            <p14:xfrm>
              <a:off x="6961251" y="6248109"/>
              <a:ext cx="92880" cy="17532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12FE93ED-443A-4715-88DE-9BD59D132135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6943251" y="6230469"/>
                <a:ext cx="1285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0BF955E2-B680-4DF0-B7A9-AFF53F4DEE91}"/>
                  </a:ext>
                </a:extLst>
              </p14:cNvPr>
              <p14:cNvContentPartPr/>
              <p14:nvPr/>
            </p14:nvContentPartPr>
            <p14:xfrm>
              <a:off x="7276971" y="6133989"/>
              <a:ext cx="11160" cy="576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0BF955E2-B680-4DF0-B7A9-AFF53F4DEE91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258971" y="6115989"/>
                <a:ext cx="46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1FA7909A-6CCD-42BC-9616-52B47EBEB370}"/>
                  </a:ext>
                </a:extLst>
              </p14:cNvPr>
              <p14:cNvContentPartPr/>
              <p14:nvPr/>
            </p14:nvContentPartPr>
            <p14:xfrm>
              <a:off x="7222611" y="6204549"/>
              <a:ext cx="232560" cy="16380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1FA7909A-6CCD-42BC-9616-52B47EBEB370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204611" y="6186909"/>
                <a:ext cx="2682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ABAB1C8D-EEF0-4BD2-8611-7B2DC40F96A3}"/>
                  </a:ext>
                </a:extLst>
              </p14:cNvPr>
              <p14:cNvContentPartPr/>
              <p14:nvPr/>
            </p14:nvContentPartPr>
            <p14:xfrm>
              <a:off x="6144771" y="6128589"/>
              <a:ext cx="354240" cy="29952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ABAB1C8D-EEF0-4BD2-8611-7B2DC40F96A3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127131" y="6110611"/>
                <a:ext cx="389880" cy="335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67027FF1-5092-4549-B048-112C597095FF}"/>
                  </a:ext>
                </a:extLst>
              </p14:cNvPr>
              <p14:cNvContentPartPr/>
              <p14:nvPr/>
            </p14:nvContentPartPr>
            <p14:xfrm>
              <a:off x="5823651" y="6139389"/>
              <a:ext cx="120240" cy="27252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67027FF1-5092-4549-B048-112C597095FF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806011" y="6121389"/>
                <a:ext cx="1558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3CB3E8D7-3C22-495C-893D-7EE44E3F8E7F}"/>
                  </a:ext>
                </a:extLst>
              </p14:cNvPr>
              <p14:cNvContentPartPr/>
              <p14:nvPr/>
            </p14:nvContentPartPr>
            <p14:xfrm>
              <a:off x="5181411" y="6193749"/>
              <a:ext cx="180000" cy="24912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3CB3E8D7-3C22-495C-893D-7EE44E3F8E7F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163771" y="6176109"/>
                <a:ext cx="2156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150D6244-A3F7-406A-B6E5-A530BC73AA12}"/>
                  </a:ext>
                </a:extLst>
              </p14:cNvPr>
              <p14:cNvContentPartPr/>
              <p14:nvPr/>
            </p14:nvContentPartPr>
            <p14:xfrm>
              <a:off x="4794411" y="6291669"/>
              <a:ext cx="267480" cy="19656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150D6244-A3F7-406A-B6E5-A530BC73AA12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4776435" y="6274029"/>
                <a:ext cx="303072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708AA662-ECA9-4C5A-92F0-13ED5BD9C9FE}"/>
                  </a:ext>
                </a:extLst>
              </p14:cNvPr>
              <p14:cNvContentPartPr/>
              <p14:nvPr/>
            </p14:nvContentPartPr>
            <p14:xfrm>
              <a:off x="7619331" y="6226509"/>
              <a:ext cx="148320" cy="21852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708AA662-ECA9-4C5A-92F0-13ED5BD9C9FE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7601331" y="6208509"/>
                <a:ext cx="1839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6CEA59B7-C099-4CE6-BE6C-E29DEAF86D4E}"/>
                  </a:ext>
                </a:extLst>
              </p14:cNvPr>
              <p14:cNvContentPartPr/>
              <p14:nvPr/>
            </p14:nvContentPartPr>
            <p14:xfrm>
              <a:off x="7886451" y="6209949"/>
              <a:ext cx="109080" cy="20160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6CEA59B7-C099-4CE6-BE6C-E29DEAF86D4E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868811" y="6192309"/>
                <a:ext cx="1447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F5256F3E-D1A5-471E-B2B5-2CE5AF80BD2B}"/>
                  </a:ext>
                </a:extLst>
              </p14:cNvPr>
              <p14:cNvContentPartPr/>
              <p14:nvPr/>
            </p14:nvContentPartPr>
            <p14:xfrm>
              <a:off x="8164011" y="6204189"/>
              <a:ext cx="131040" cy="17424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F5256F3E-D1A5-471E-B2B5-2CE5AF80BD2B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146371" y="6186189"/>
                <a:ext cx="1666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D1087D35-235D-4038-B588-0092607097C9}"/>
                  </a:ext>
                </a:extLst>
              </p14:cNvPr>
              <p14:cNvContentPartPr/>
              <p14:nvPr/>
            </p14:nvContentPartPr>
            <p14:xfrm>
              <a:off x="8556051" y="6215349"/>
              <a:ext cx="223560" cy="23472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D1087D35-235D-4038-B588-0092607097C9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538051" y="6197709"/>
                <a:ext cx="2592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7C2F0406-0E48-4622-9C7E-24D4DBCFEA2A}"/>
                  </a:ext>
                </a:extLst>
              </p14:cNvPr>
              <p14:cNvContentPartPr/>
              <p14:nvPr/>
            </p14:nvContentPartPr>
            <p14:xfrm>
              <a:off x="10221411" y="6155589"/>
              <a:ext cx="136440" cy="25092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7C2F0406-0E48-4622-9C7E-24D4DBCFEA2A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203411" y="6137949"/>
                <a:ext cx="1720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4DA37C05-C0A1-4208-B133-5C75A39E2A2F}"/>
                  </a:ext>
                </a:extLst>
              </p14:cNvPr>
              <p14:cNvContentPartPr/>
              <p14:nvPr/>
            </p14:nvContentPartPr>
            <p14:xfrm>
              <a:off x="10488171" y="6209589"/>
              <a:ext cx="147240" cy="18072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4DA37C05-C0A1-4208-B133-5C75A39E2A2F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0470531" y="6191949"/>
                <a:ext cx="18288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804CE3B5-9B8C-4C6F-80C2-ADE0462F5FAE}"/>
                  </a:ext>
                </a:extLst>
              </p14:cNvPr>
              <p14:cNvContentPartPr/>
              <p14:nvPr/>
            </p14:nvContentPartPr>
            <p14:xfrm>
              <a:off x="10743771" y="6182949"/>
              <a:ext cx="147960" cy="19584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804CE3B5-9B8C-4C6F-80C2-ADE0462F5FAE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0726131" y="6164949"/>
                <a:ext cx="1836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08973A5B-6173-4D91-89B6-617E92164F6C}"/>
                  </a:ext>
                </a:extLst>
              </p14:cNvPr>
              <p14:cNvContentPartPr/>
              <p14:nvPr/>
            </p14:nvContentPartPr>
            <p14:xfrm>
              <a:off x="11092251" y="6291669"/>
              <a:ext cx="360" cy="36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08973A5B-6173-4D91-89B6-617E92164F6C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1074611" y="627402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5849A8A1-942C-4DFD-813F-8737DEA21761}"/>
                  </a:ext>
                </a:extLst>
              </p14:cNvPr>
              <p14:cNvContentPartPr/>
              <p14:nvPr/>
            </p14:nvContentPartPr>
            <p14:xfrm>
              <a:off x="9862131" y="6188349"/>
              <a:ext cx="207720" cy="21816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5849A8A1-942C-4DFD-813F-8737DEA21761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9844491" y="6170709"/>
                <a:ext cx="2433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D9DFD52E-A06A-484E-9D1E-7FF4DD116ACC}"/>
                  </a:ext>
                </a:extLst>
              </p14:cNvPr>
              <p14:cNvContentPartPr/>
              <p14:nvPr/>
            </p14:nvContentPartPr>
            <p14:xfrm>
              <a:off x="9443091" y="6166749"/>
              <a:ext cx="180000" cy="23436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D9DFD52E-A06A-484E-9D1E-7FF4DD116ACC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9425451" y="6148749"/>
                <a:ext cx="2156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16484E2D-D3BE-4222-8919-EB3A608170D2}"/>
                  </a:ext>
                </a:extLst>
              </p14:cNvPr>
              <p14:cNvContentPartPr/>
              <p14:nvPr/>
            </p14:nvContentPartPr>
            <p14:xfrm>
              <a:off x="8953131" y="6231189"/>
              <a:ext cx="343440" cy="21348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16484E2D-D3BE-4222-8919-EB3A608170D2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8935131" y="6213189"/>
                <a:ext cx="3790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C9552CD7-F96D-4AFC-81C0-4F4FD482A2BC}"/>
                  </a:ext>
                </a:extLst>
              </p14:cNvPr>
              <p14:cNvContentPartPr/>
              <p14:nvPr/>
            </p14:nvContentPartPr>
            <p14:xfrm>
              <a:off x="2976771" y="5692629"/>
              <a:ext cx="272880" cy="28404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C9552CD7-F96D-4AFC-81C0-4F4FD482A2BC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959108" y="5674629"/>
                <a:ext cx="308567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311E3344-101F-4F03-A0B4-5F5C5032DD4A}"/>
                  </a:ext>
                </a:extLst>
              </p14:cNvPr>
              <p14:cNvContentPartPr/>
              <p14:nvPr/>
            </p14:nvContentPartPr>
            <p14:xfrm>
              <a:off x="424371" y="5312014"/>
              <a:ext cx="2419560" cy="69696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311E3344-101F-4F03-A0B4-5F5C5032DD4A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406374" y="5294014"/>
                <a:ext cx="2455195" cy="7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86A78326-D641-4936-BEE3-90982971592F}"/>
                  </a:ext>
                </a:extLst>
              </p14:cNvPr>
              <p14:cNvContentPartPr/>
              <p14:nvPr/>
            </p14:nvContentPartPr>
            <p14:xfrm>
              <a:off x="3487611" y="5682189"/>
              <a:ext cx="257040" cy="25632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86A78326-D641-4936-BEE3-90982971592F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469971" y="5664189"/>
                <a:ext cx="2926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7CAFD0AE-FC1F-41FD-B724-FC60C7159253}"/>
                  </a:ext>
                </a:extLst>
              </p14:cNvPr>
              <p14:cNvContentPartPr/>
              <p14:nvPr/>
            </p14:nvContentPartPr>
            <p14:xfrm>
              <a:off x="4490211" y="5807109"/>
              <a:ext cx="92880" cy="15876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7CAFD0AE-FC1F-41FD-B724-FC60C7159253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4472211" y="5789469"/>
                <a:ext cx="12852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74CD2756-5670-4ED7-B14A-8D1F2DEC240A}"/>
                  </a:ext>
                </a:extLst>
              </p14:cNvPr>
              <p14:cNvContentPartPr/>
              <p14:nvPr/>
            </p14:nvContentPartPr>
            <p14:xfrm>
              <a:off x="5910771" y="5682189"/>
              <a:ext cx="33120" cy="27252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74CD2756-5670-4ED7-B14A-8D1F2DEC240A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892771" y="5664189"/>
                <a:ext cx="687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2381B2BA-85CB-4B1C-B97D-BE282E13A6C7}"/>
                  </a:ext>
                </a:extLst>
              </p14:cNvPr>
              <p14:cNvContentPartPr/>
              <p14:nvPr/>
            </p14:nvContentPartPr>
            <p14:xfrm>
              <a:off x="5583891" y="5774709"/>
              <a:ext cx="229320" cy="16920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2381B2BA-85CB-4B1C-B97D-BE282E13A6C7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5565891" y="5756747"/>
                <a:ext cx="264960" cy="204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045228AB-2B77-41AE-B535-48046A40FC6B}"/>
                  </a:ext>
                </a:extLst>
              </p14:cNvPr>
              <p14:cNvContentPartPr/>
              <p14:nvPr/>
            </p14:nvContentPartPr>
            <p14:xfrm>
              <a:off x="5197611" y="5731149"/>
              <a:ext cx="228600" cy="23436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045228AB-2B77-41AE-B535-48046A40FC6B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5179971" y="5713509"/>
                <a:ext cx="2642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1129A421-E3D8-4B0F-B8B1-10B39ED5AD6F}"/>
                  </a:ext>
                </a:extLst>
              </p14:cNvPr>
              <p14:cNvContentPartPr/>
              <p14:nvPr/>
            </p14:nvContentPartPr>
            <p14:xfrm>
              <a:off x="4669851" y="5803869"/>
              <a:ext cx="435600" cy="16200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1129A421-E3D8-4B0F-B8B1-10B39ED5AD6F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4651866" y="5785869"/>
                <a:ext cx="471211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BCF52D22-11A0-4881-8678-6B842269E964}"/>
                  </a:ext>
                </a:extLst>
              </p14:cNvPr>
              <p14:cNvContentPartPr/>
              <p14:nvPr/>
            </p14:nvContentPartPr>
            <p14:xfrm>
              <a:off x="3859131" y="5687589"/>
              <a:ext cx="511920" cy="26028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BCF52D22-11A0-4881-8678-6B842269E964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3841131" y="5669949"/>
                <a:ext cx="54756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2B903A27-B626-4002-84DD-3029D06D5E9D}"/>
                  </a:ext>
                </a:extLst>
              </p14:cNvPr>
              <p14:cNvContentPartPr/>
              <p14:nvPr/>
            </p14:nvContentPartPr>
            <p14:xfrm>
              <a:off x="6242691" y="5660229"/>
              <a:ext cx="229680" cy="272520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2B903A27-B626-4002-84DD-3029D06D5E9D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6224691" y="5642589"/>
                <a:ext cx="2653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D100AE47-C150-4E67-9E28-E9D96DA7FD00}"/>
                  </a:ext>
                </a:extLst>
              </p14:cNvPr>
              <p14:cNvContentPartPr/>
              <p14:nvPr/>
            </p14:nvContentPartPr>
            <p14:xfrm>
              <a:off x="6777884" y="5806040"/>
              <a:ext cx="144360" cy="109080"/>
            </p14:xfrm>
          </p:contentPart>
        </mc:Choice>
        <mc:Fallback xmlns=""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D100AE47-C150-4E67-9E28-E9D96DA7FD00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6760244" y="5788040"/>
                <a:ext cx="1800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6E61BEDC-DF48-47EA-93C6-7219425174FE}"/>
                  </a:ext>
                </a:extLst>
              </p14:cNvPr>
              <p14:cNvContentPartPr/>
              <p14:nvPr/>
            </p14:nvContentPartPr>
            <p14:xfrm>
              <a:off x="8824124" y="5792720"/>
              <a:ext cx="272160" cy="109800"/>
            </p14:xfrm>
          </p:contentPart>
        </mc:Choice>
        <mc:Fallback xmlns=""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6E61BEDC-DF48-47EA-93C6-7219425174FE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8806124" y="5774779"/>
                <a:ext cx="307800" cy="145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BC9F22E1-57F9-421C-A85B-87EEDBE7B34A}"/>
                  </a:ext>
                </a:extLst>
              </p14:cNvPr>
              <p14:cNvContentPartPr/>
              <p14:nvPr/>
            </p14:nvContentPartPr>
            <p14:xfrm>
              <a:off x="8325164" y="5783000"/>
              <a:ext cx="390600" cy="22140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BC9F22E1-57F9-421C-A85B-87EEDBE7B34A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8307508" y="5765029"/>
                <a:ext cx="426273" cy="256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70422145-ED60-4111-941F-3063EED80412}"/>
                  </a:ext>
                </a:extLst>
              </p14:cNvPr>
              <p14:cNvContentPartPr/>
              <p14:nvPr/>
            </p14:nvContentPartPr>
            <p14:xfrm>
              <a:off x="7855364" y="5774000"/>
              <a:ext cx="259560" cy="17604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70422145-ED60-4111-941F-3063EED80412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7837364" y="5756000"/>
                <a:ext cx="295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29D7F994-4E3E-427A-9714-5DE9048AB4C8}"/>
                  </a:ext>
                </a:extLst>
              </p14:cNvPr>
              <p14:cNvContentPartPr/>
              <p14:nvPr/>
            </p14:nvContentPartPr>
            <p14:xfrm>
              <a:off x="7410764" y="5831600"/>
              <a:ext cx="300960" cy="12204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29D7F994-4E3E-427A-9714-5DE9048AB4C8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7393124" y="5813600"/>
                <a:ext cx="3366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D7CB1B42-1748-415A-89F4-59AC10611AC5}"/>
                  </a:ext>
                </a:extLst>
              </p14:cNvPr>
              <p14:cNvContentPartPr/>
              <p14:nvPr/>
            </p14:nvContentPartPr>
            <p14:xfrm>
              <a:off x="7003604" y="5747720"/>
              <a:ext cx="318240" cy="180000"/>
            </p14:xfrm>
          </p:contentPart>
        </mc:Choice>
        <mc:Fallback xmlns=""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D7CB1B42-1748-415A-89F4-59AC10611AC5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6985944" y="5729720"/>
                <a:ext cx="3539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F96FA3A6-8D59-4209-A2D8-B1285743A02D}"/>
                  </a:ext>
                </a:extLst>
              </p14:cNvPr>
              <p14:cNvContentPartPr/>
              <p14:nvPr/>
            </p14:nvContentPartPr>
            <p14:xfrm>
              <a:off x="6550364" y="5684360"/>
              <a:ext cx="97560" cy="222480"/>
            </p14:xfrm>
          </p:contentPart>
        </mc:Choice>
        <mc:Fallback xmlns=""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F96FA3A6-8D59-4209-A2D8-B1285743A02D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6532724" y="5666720"/>
                <a:ext cx="1332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8204564F-2D9B-4D89-B4FD-B68EF62F7E34}"/>
                  </a:ext>
                </a:extLst>
              </p14:cNvPr>
              <p14:cNvContentPartPr/>
              <p14:nvPr/>
            </p14:nvContentPartPr>
            <p14:xfrm>
              <a:off x="10483364" y="5815400"/>
              <a:ext cx="10440" cy="77040"/>
            </p14:xfrm>
          </p:contentPart>
        </mc:Choice>
        <mc:Fallback xmlns=""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8204564F-2D9B-4D89-B4FD-B68EF62F7E34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10465724" y="5797760"/>
                <a:ext cx="460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05E2BF7C-4F26-4792-B5FA-2AE51E113941}"/>
                  </a:ext>
                </a:extLst>
              </p14:cNvPr>
              <p14:cNvContentPartPr/>
              <p14:nvPr/>
            </p14:nvContentPartPr>
            <p14:xfrm>
              <a:off x="10624124" y="5767520"/>
              <a:ext cx="237600" cy="132120"/>
            </p14:xfrm>
          </p:contentPart>
        </mc:Choice>
        <mc:Fallback xmlns=""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05E2BF7C-4F26-4792-B5FA-2AE51E113941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10606124" y="5749880"/>
                <a:ext cx="2732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2C9672AC-409C-4D2F-9AFE-B91180B70F74}"/>
                  </a:ext>
                </a:extLst>
              </p14:cNvPr>
              <p14:cNvContentPartPr/>
              <p14:nvPr/>
            </p14:nvContentPartPr>
            <p14:xfrm>
              <a:off x="9741044" y="5770760"/>
              <a:ext cx="608040" cy="147600"/>
            </p14:xfrm>
          </p:contentPart>
        </mc:Choice>
        <mc:Fallback xmlns=""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2C9672AC-409C-4D2F-9AFE-B91180B70F74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723055" y="5753120"/>
                <a:ext cx="643659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460" name="Ink 459">
                <a:extLst>
                  <a:ext uri="{FF2B5EF4-FFF2-40B4-BE49-F238E27FC236}">
                    <a16:creationId xmlns:a16="http://schemas.microsoft.com/office/drawing/2014/main" id="{8002528C-1FE1-492B-A47E-08525D7E182D}"/>
                  </a:ext>
                </a:extLst>
              </p14:cNvPr>
              <p14:cNvContentPartPr/>
              <p14:nvPr/>
            </p14:nvContentPartPr>
            <p14:xfrm>
              <a:off x="9306884" y="5764280"/>
              <a:ext cx="301320" cy="143280"/>
            </p14:xfrm>
          </p:contentPart>
        </mc:Choice>
        <mc:Fallback xmlns="">
          <p:pic>
            <p:nvPicPr>
              <p:cNvPr id="460" name="Ink 459">
                <a:extLst>
                  <a:ext uri="{FF2B5EF4-FFF2-40B4-BE49-F238E27FC236}">
                    <a16:creationId xmlns:a16="http://schemas.microsoft.com/office/drawing/2014/main" id="{8002528C-1FE1-492B-A47E-08525D7E182D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288884" y="5746640"/>
                <a:ext cx="3369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2C9125-DAC3-4105-8132-1255F95F04AE}"/>
                  </a:ext>
                </a:extLst>
              </p14:cNvPr>
              <p14:cNvContentPartPr/>
              <p14:nvPr/>
            </p14:nvContentPartPr>
            <p14:xfrm>
              <a:off x="7582251" y="358509"/>
              <a:ext cx="234000" cy="213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2C9125-DAC3-4105-8132-1255F95F04AE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7564251" y="340869"/>
                <a:ext cx="2696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E3DFD90-DC77-4A12-8050-82CE66D9303A}"/>
                  </a:ext>
                </a:extLst>
              </p14:cNvPr>
              <p14:cNvContentPartPr/>
              <p14:nvPr/>
            </p14:nvContentPartPr>
            <p14:xfrm>
              <a:off x="7983651" y="201189"/>
              <a:ext cx="148320" cy="120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E3DFD90-DC77-4A12-8050-82CE66D9303A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7966011" y="183189"/>
                <a:ext cx="1839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74A6056-6B0A-4D43-8362-DD182A8261BA}"/>
                  </a:ext>
                </a:extLst>
              </p14:cNvPr>
              <p14:cNvContentPartPr/>
              <p14:nvPr/>
            </p14:nvContentPartPr>
            <p14:xfrm>
              <a:off x="8174811" y="614829"/>
              <a:ext cx="6120" cy="16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74A6056-6B0A-4D43-8362-DD182A8261BA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8157171" y="597189"/>
                <a:ext cx="41760" cy="52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632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7F1DC79-860B-4CEB-BA36-3121FC115062}"/>
                  </a:ext>
                </a:extLst>
              </p14:cNvPr>
              <p14:cNvContentPartPr/>
              <p14:nvPr/>
            </p14:nvContentPartPr>
            <p14:xfrm>
              <a:off x="1588611" y="532749"/>
              <a:ext cx="185760" cy="158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7F1DC79-860B-4CEB-BA36-3121FC1150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70971" y="515109"/>
                <a:ext cx="2214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90F25D6-C5DB-4D80-B05C-C548C6E4704D}"/>
                  </a:ext>
                </a:extLst>
              </p14:cNvPr>
              <p14:cNvContentPartPr/>
              <p14:nvPr/>
            </p14:nvContentPartPr>
            <p14:xfrm>
              <a:off x="2002971" y="522309"/>
              <a:ext cx="98280" cy="141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90F25D6-C5DB-4D80-B05C-C548C6E470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84971" y="504669"/>
                <a:ext cx="13392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2F3F39B-CBE1-4481-8AD0-2FD24D1AFFD4}"/>
                  </a:ext>
                </a:extLst>
              </p14:cNvPr>
              <p14:cNvContentPartPr/>
              <p14:nvPr/>
            </p14:nvContentPartPr>
            <p14:xfrm>
              <a:off x="2182251" y="522309"/>
              <a:ext cx="136440" cy="142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2F3F39B-CBE1-4481-8AD0-2FD24D1AFF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64611" y="504309"/>
                <a:ext cx="1720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C931E7-0734-4674-B70D-B2AEC24EB733}"/>
                  </a:ext>
                </a:extLst>
              </p14:cNvPr>
              <p14:cNvContentPartPr/>
              <p14:nvPr/>
            </p14:nvContentPartPr>
            <p14:xfrm>
              <a:off x="1012251" y="494589"/>
              <a:ext cx="332640" cy="191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C931E7-0734-4674-B70D-B2AEC24EB7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4251" y="476949"/>
                <a:ext cx="3682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CD60D60-ED79-458C-96C7-D54520160A5A}"/>
                  </a:ext>
                </a:extLst>
              </p14:cNvPr>
              <p14:cNvContentPartPr/>
              <p14:nvPr/>
            </p14:nvContentPartPr>
            <p14:xfrm>
              <a:off x="848811" y="511509"/>
              <a:ext cx="27360" cy="141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CD60D60-ED79-458C-96C7-D54520160A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1400" y="493509"/>
                <a:ext cx="62537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76992B5-D83F-4E98-8200-423E511C2A75}"/>
                  </a:ext>
                </a:extLst>
              </p14:cNvPr>
              <p14:cNvContentPartPr/>
              <p14:nvPr/>
            </p14:nvContentPartPr>
            <p14:xfrm>
              <a:off x="451011" y="391629"/>
              <a:ext cx="300240" cy="272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76992B5-D83F-4E98-8200-423E511C2A7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3371" y="373629"/>
                <a:ext cx="3358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AD870F0-BDCD-4B3E-AD99-EF5D42283F4D}"/>
                  </a:ext>
                </a:extLst>
              </p14:cNvPr>
              <p14:cNvContentPartPr/>
              <p14:nvPr/>
            </p14:nvContentPartPr>
            <p14:xfrm>
              <a:off x="2460171" y="516909"/>
              <a:ext cx="136080" cy="180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AD870F0-BDCD-4B3E-AD99-EF5D42283F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42531" y="498909"/>
                <a:ext cx="171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7728897-2EB4-42BA-B623-35108E964E80}"/>
                  </a:ext>
                </a:extLst>
              </p14:cNvPr>
              <p14:cNvContentPartPr/>
              <p14:nvPr/>
            </p14:nvContentPartPr>
            <p14:xfrm>
              <a:off x="2694171" y="516909"/>
              <a:ext cx="365040" cy="158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7728897-2EB4-42BA-B623-35108E964E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76171" y="498950"/>
                <a:ext cx="400680" cy="193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3FAE2ED-46CA-4764-B023-54D39B6C93BA}"/>
                  </a:ext>
                </a:extLst>
              </p14:cNvPr>
              <p14:cNvContentPartPr/>
              <p14:nvPr/>
            </p14:nvContentPartPr>
            <p14:xfrm>
              <a:off x="3526851" y="468309"/>
              <a:ext cx="375840" cy="163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3FAE2ED-46CA-4764-B023-54D39B6C93B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08851" y="450309"/>
                <a:ext cx="4114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3E1B2BA-F1E8-460B-828D-1524A1886DBE}"/>
                  </a:ext>
                </a:extLst>
              </p14:cNvPr>
              <p14:cNvContentPartPr/>
              <p14:nvPr/>
            </p14:nvContentPartPr>
            <p14:xfrm>
              <a:off x="3189171" y="462549"/>
              <a:ext cx="234360" cy="191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3E1B2BA-F1E8-460B-828D-1524A1886DB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71199" y="444549"/>
                <a:ext cx="269945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F78F086-012C-451C-B2A2-EEB9CCE91CF1}"/>
                  </a:ext>
                </a:extLst>
              </p14:cNvPr>
              <p14:cNvContentPartPr/>
              <p14:nvPr/>
            </p14:nvContentPartPr>
            <p14:xfrm>
              <a:off x="5105091" y="526989"/>
              <a:ext cx="174600" cy="120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F78F086-012C-451C-B2A2-EEB9CCE91CF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87451" y="509349"/>
                <a:ext cx="2102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D4385F2-7022-40C9-A4A1-7DA62D9ED597}"/>
                  </a:ext>
                </a:extLst>
              </p14:cNvPr>
              <p14:cNvContentPartPr/>
              <p14:nvPr/>
            </p14:nvContentPartPr>
            <p14:xfrm>
              <a:off x="5350251" y="522309"/>
              <a:ext cx="21960" cy="98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D4385F2-7022-40C9-A4A1-7DA62D9ED59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32251" y="504669"/>
                <a:ext cx="576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1B9EF4E-D7D5-48C2-964C-88509CEE413B}"/>
                  </a:ext>
                </a:extLst>
              </p14:cNvPr>
              <p14:cNvContentPartPr/>
              <p14:nvPr/>
            </p14:nvContentPartPr>
            <p14:xfrm>
              <a:off x="5366451" y="440589"/>
              <a:ext cx="57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1B9EF4E-D7D5-48C2-964C-88509CEE413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48811" y="422949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F164540-4A6A-4C10-A6AC-350538BF8D59}"/>
                  </a:ext>
                </a:extLst>
              </p14:cNvPr>
              <p14:cNvContentPartPr/>
              <p14:nvPr/>
            </p14:nvContentPartPr>
            <p14:xfrm>
              <a:off x="4419291" y="397029"/>
              <a:ext cx="555840" cy="256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F164540-4A6A-4C10-A6AC-350538BF8D5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01640" y="379389"/>
                <a:ext cx="591503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8466FCB-1E73-4CB5-ACD7-1514372E557A}"/>
                  </a:ext>
                </a:extLst>
              </p14:cNvPr>
              <p14:cNvContentPartPr/>
              <p14:nvPr/>
            </p14:nvContentPartPr>
            <p14:xfrm>
              <a:off x="4168371" y="364629"/>
              <a:ext cx="164520" cy="277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8466FCB-1E73-4CB5-ACD7-1514372E557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50371" y="346629"/>
                <a:ext cx="20016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B9B91C1-1B42-462A-A0A4-B2187AA95837}"/>
                  </a:ext>
                </a:extLst>
              </p14:cNvPr>
              <p14:cNvContentPartPr/>
              <p14:nvPr/>
            </p14:nvContentPartPr>
            <p14:xfrm>
              <a:off x="7647051" y="568029"/>
              <a:ext cx="158040" cy="1184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B9B91C1-1B42-462A-A0A4-B2187AA9583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29051" y="550389"/>
                <a:ext cx="1936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CA113CB-4DB6-47E8-8BA4-E0988FD0190A}"/>
                  </a:ext>
                </a:extLst>
              </p14:cNvPr>
              <p14:cNvContentPartPr/>
              <p14:nvPr/>
            </p14:nvContentPartPr>
            <p14:xfrm>
              <a:off x="7113531" y="435189"/>
              <a:ext cx="414360" cy="2509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CA113CB-4DB6-47E8-8BA4-E0988FD0190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95876" y="417524"/>
                <a:ext cx="450031" cy="286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A66F5CE-27E4-4EBC-8153-823B807C8D3E}"/>
                  </a:ext>
                </a:extLst>
              </p14:cNvPr>
              <p14:cNvContentPartPr/>
              <p14:nvPr/>
            </p14:nvContentPartPr>
            <p14:xfrm>
              <a:off x="6497931" y="424389"/>
              <a:ext cx="371160" cy="250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A66F5CE-27E4-4EBC-8153-823B807C8D3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80274" y="406389"/>
                <a:ext cx="406835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6DA655F-1ED7-497D-977D-257F18F8E728}"/>
                  </a:ext>
                </a:extLst>
              </p14:cNvPr>
              <p14:cNvContentPartPr/>
              <p14:nvPr/>
            </p14:nvContentPartPr>
            <p14:xfrm>
              <a:off x="5877651" y="489549"/>
              <a:ext cx="381600" cy="158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6DA655F-1ED7-497D-977D-257F18F8E72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59668" y="471909"/>
                <a:ext cx="417206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A0180C9-015F-4EC5-BF9C-6FF7190C4E10}"/>
                  </a:ext>
                </a:extLst>
              </p14:cNvPr>
              <p14:cNvContentPartPr/>
              <p14:nvPr/>
            </p14:nvContentPartPr>
            <p14:xfrm>
              <a:off x="5497131" y="418989"/>
              <a:ext cx="267120" cy="2181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A0180C9-015F-4EC5-BF9C-6FF7190C4E1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479131" y="400989"/>
                <a:ext cx="3027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DD7E27A-EF48-41A6-A385-403BBF3190D0}"/>
                  </a:ext>
                </a:extLst>
              </p14:cNvPr>
              <p14:cNvContentPartPr/>
              <p14:nvPr/>
            </p14:nvContentPartPr>
            <p14:xfrm>
              <a:off x="8120451" y="516909"/>
              <a:ext cx="115200" cy="153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DD7E27A-EF48-41A6-A385-403BBF3190D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102811" y="498909"/>
                <a:ext cx="1508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2FF8CF8-AB0B-455C-B9E6-E51BF085F586}"/>
                  </a:ext>
                </a:extLst>
              </p14:cNvPr>
              <p14:cNvContentPartPr/>
              <p14:nvPr/>
            </p14:nvContentPartPr>
            <p14:xfrm>
              <a:off x="8322051" y="548949"/>
              <a:ext cx="163800" cy="126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2FF8CF8-AB0B-455C-B9E6-E51BF085F58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304051" y="531309"/>
                <a:ext cx="1994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A1525EE-12D8-4A40-BCD8-DB100F50C7FE}"/>
                  </a:ext>
                </a:extLst>
              </p14:cNvPr>
              <p14:cNvContentPartPr/>
              <p14:nvPr/>
            </p14:nvContentPartPr>
            <p14:xfrm>
              <a:off x="8632371" y="576669"/>
              <a:ext cx="131040" cy="1962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A1525EE-12D8-4A40-BCD8-DB100F50C7F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614371" y="559029"/>
                <a:ext cx="1666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71ECC1B-1CFC-448E-B45C-F6E684132EE1}"/>
                  </a:ext>
                </a:extLst>
              </p14:cNvPr>
              <p14:cNvContentPartPr/>
              <p14:nvPr/>
            </p14:nvContentPartPr>
            <p14:xfrm>
              <a:off x="8920731" y="549669"/>
              <a:ext cx="109440" cy="131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71ECC1B-1CFC-448E-B45C-F6E684132EE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902731" y="531669"/>
                <a:ext cx="1450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2C04C11-1F44-4EB8-8CB2-18FAC22385AC}"/>
                  </a:ext>
                </a:extLst>
              </p14:cNvPr>
              <p14:cNvContentPartPr/>
              <p14:nvPr/>
            </p14:nvContentPartPr>
            <p14:xfrm>
              <a:off x="9192891" y="560469"/>
              <a:ext cx="201600" cy="1148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2C04C11-1F44-4EB8-8CB2-18FAC22385A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174891" y="542469"/>
                <a:ext cx="2372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6DA953A-41F6-4350-BC6B-37D390AE6815}"/>
                  </a:ext>
                </a:extLst>
              </p14:cNvPr>
              <p14:cNvContentPartPr/>
              <p14:nvPr/>
            </p14:nvContentPartPr>
            <p14:xfrm>
              <a:off x="9497451" y="522309"/>
              <a:ext cx="125640" cy="1472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6DA953A-41F6-4350-BC6B-37D390AE681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479811" y="504669"/>
                <a:ext cx="1612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01A5E9D-69C8-4486-8CEF-BA5DB5F901FD}"/>
                  </a:ext>
                </a:extLst>
              </p14:cNvPr>
              <p14:cNvContentPartPr/>
              <p14:nvPr/>
            </p14:nvContentPartPr>
            <p14:xfrm>
              <a:off x="9736851" y="511509"/>
              <a:ext cx="441720" cy="180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01A5E9D-69C8-4486-8CEF-BA5DB5F901F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718851" y="493509"/>
                <a:ext cx="4773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78907B5-2526-44BC-95EF-4E84FB3BAD0B}"/>
                  </a:ext>
                </a:extLst>
              </p14:cNvPr>
              <p14:cNvContentPartPr/>
              <p14:nvPr/>
            </p14:nvContentPartPr>
            <p14:xfrm>
              <a:off x="691131" y="946749"/>
              <a:ext cx="120240" cy="354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78907B5-2526-44BC-95EF-4E84FB3BAD0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73131" y="928749"/>
                <a:ext cx="15588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86E77FF-CC06-4AC1-AC16-25381833BC7B}"/>
                  </a:ext>
                </a:extLst>
              </p14:cNvPr>
              <p14:cNvContentPartPr/>
              <p14:nvPr/>
            </p14:nvContentPartPr>
            <p14:xfrm>
              <a:off x="973371" y="1087869"/>
              <a:ext cx="142560" cy="1641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86E77FF-CC06-4AC1-AC16-25381833BC7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55371" y="1070229"/>
                <a:ext cx="1782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9DF34DA-06A1-454A-ACB5-125697CAA82C}"/>
                  </a:ext>
                </a:extLst>
              </p14:cNvPr>
              <p14:cNvContentPartPr/>
              <p14:nvPr/>
            </p14:nvContentPartPr>
            <p14:xfrm>
              <a:off x="1246251" y="935949"/>
              <a:ext cx="365040" cy="4093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9DF34DA-06A1-454A-ACB5-125697CAA82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228251" y="918309"/>
                <a:ext cx="40068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1D97526-00C5-4FCD-B4F8-6B332735D13C}"/>
                  </a:ext>
                </a:extLst>
              </p14:cNvPr>
              <p14:cNvContentPartPr/>
              <p14:nvPr/>
            </p14:nvContentPartPr>
            <p14:xfrm>
              <a:off x="1763211" y="1300629"/>
              <a:ext cx="10800" cy="87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1D97526-00C5-4FCD-B4F8-6B332735D13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745571" y="1282989"/>
                <a:ext cx="464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BF11D6C-8D19-4C07-8770-4EAB00CD3DB2}"/>
                  </a:ext>
                </a:extLst>
              </p14:cNvPr>
              <p14:cNvContentPartPr/>
              <p14:nvPr/>
            </p14:nvContentPartPr>
            <p14:xfrm>
              <a:off x="2171451" y="1104789"/>
              <a:ext cx="169200" cy="207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BF11D6C-8D19-4C07-8770-4EAB00CD3DB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153811" y="1086789"/>
                <a:ext cx="2048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980150D-F22B-4962-9DEA-1B22DB2B5A24}"/>
                  </a:ext>
                </a:extLst>
              </p14:cNvPr>
              <p14:cNvContentPartPr/>
              <p14:nvPr/>
            </p14:nvContentPartPr>
            <p14:xfrm>
              <a:off x="2977131" y="1033869"/>
              <a:ext cx="27720" cy="2181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980150D-F22B-4962-9DEA-1B22DB2B5A2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959131" y="1016229"/>
                <a:ext cx="633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4F77675-F3DC-4C09-80DB-AC1728489A66}"/>
                  </a:ext>
                </a:extLst>
              </p14:cNvPr>
              <p14:cNvContentPartPr/>
              <p14:nvPr/>
            </p14:nvContentPartPr>
            <p14:xfrm>
              <a:off x="3140211" y="1267869"/>
              <a:ext cx="17280" cy="820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4F77675-F3DC-4C09-80DB-AC1728489A6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122571" y="1250229"/>
                <a:ext cx="529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CDFCFCB-211E-400A-9FFC-2DA481F45C51}"/>
                  </a:ext>
                </a:extLst>
              </p14:cNvPr>
              <p14:cNvContentPartPr/>
              <p14:nvPr/>
            </p14:nvContentPartPr>
            <p14:xfrm>
              <a:off x="3347211" y="1061229"/>
              <a:ext cx="136440" cy="2401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CDFCFCB-211E-400A-9FFC-2DA481F45C5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329211" y="1043229"/>
                <a:ext cx="17208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1071A98-D5C6-4F9B-9750-27963E62996E}"/>
                  </a:ext>
                </a:extLst>
              </p14:cNvPr>
              <p14:cNvContentPartPr/>
              <p14:nvPr/>
            </p14:nvContentPartPr>
            <p14:xfrm>
              <a:off x="3640971" y="1267869"/>
              <a:ext cx="27720" cy="874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1071A98-D5C6-4F9B-9750-27963E62996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623331" y="1250229"/>
                <a:ext cx="633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60F2F75-6122-4476-9D34-FB5FAC0AB0D1}"/>
                  </a:ext>
                </a:extLst>
              </p14:cNvPr>
              <p14:cNvContentPartPr/>
              <p14:nvPr/>
            </p14:nvContentPartPr>
            <p14:xfrm>
              <a:off x="3820611" y="1076709"/>
              <a:ext cx="163800" cy="251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60F2F75-6122-4476-9D34-FB5FAC0AB0D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802971" y="1059069"/>
                <a:ext cx="19944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E30C07F-92D7-49CD-8D17-8D6990EBA8A7}"/>
                  </a:ext>
                </a:extLst>
              </p14:cNvPr>
              <p14:cNvContentPartPr/>
              <p14:nvPr/>
            </p14:nvContentPartPr>
            <p14:xfrm>
              <a:off x="2519931" y="1120989"/>
              <a:ext cx="109440" cy="763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E30C07F-92D7-49CD-8D17-8D6990EBA8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501872" y="1103432"/>
                <a:ext cx="145198" cy="111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47C6620-B928-495E-AD9D-76ADA6B193BF}"/>
                  </a:ext>
                </a:extLst>
              </p14:cNvPr>
              <p14:cNvContentPartPr/>
              <p14:nvPr/>
            </p14:nvContentPartPr>
            <p14:xfrm>
              <a:off x="4239651" y="1289829"/>
              <a:ext cx="16560" cy="5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47C6620-B928-495E-AD9D-76ADA6B193B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222011" y="1271829"/>
                <a:ext cx="522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34B55B9-B393-47EB-A0D2-45704EDFF25C}"/>
                  </a:ext>
                </a:extLst>
              </p14:cNvPr>
              <p14:cNvContentPartPr/>
              <p14:nvPr/>
            </p14:nvContentPartPr>
            <p14:xfrm>
              <a:off x="4326771" y="1289829"/>
              <a:ext cx="16560" cy="57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34B55B9-B393-47EB-A0D2-45704EDFF25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309131" y="1271829"/>
                <a:ext cx="522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5B918A9-A7B0-441A-B053-923F91D71071}"/>
                  </a:ext>
                </a:extLst>
              </p14:cNvPr>
              <p14:cNvContentPartPr/>
              <p14:nvPr/>
            </p14:nvContentPartPr>
            <p14:xfrm>
              <a:off x="4452051" y="1273629"/>
              <a:ext cx="360" cy="165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5B918A9-A7B0-441A-B053-923F91D7107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434411" y="1255629"/>
                <a:ext cx="360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1C3399D-1FD5-42B6-B93A-737CF8F576CE}"/>
                  </a:ext>
                </a:extLst>
              </p14:cNvPr>
              <p14:cNvContentPartPr/>
              <p14:nvPr/>
            </p14:nvContentPartPr>
            <p14:xfrm>
              <a:off x="4860291" y="1104789"/>
              <a:ext cx="22320" cy="141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1C3399D-1FD5-42B6-B93A-737CF8F576C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842291" y="1086789"/>
                <a:ext cx="579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836AD2E-590E-4A85-AB1B-9566BBDFE796}"/>
                  </a:ext>
                </a:extLst>
              </p14:cNvPr>
              <p14:cNvContentPartPr/>
              <p14:nvPr/>
            </p14:nvContentPartPr>
            <p14:xfrm>
              <a:off x="4920051" y="1033869"/>
              <a:ext cx="360" cy="111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836AD2E-590E-4A85-AB1B-9566BBDFE79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902411" y="1016229"/>
                <a:ext cx="360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B381F75-FB8E-4774-80F3-007CBCDC4EB5}"/>
                  </a:ext>
                </a:extLst>
              </p14:cNvPr>
              <p14:cNvContentPartPr/>
              <p14:nvPr/>
            </p14:nvContentPartPr>
            <p14:xfrm>
              <a:off x="4996371" y="1006869"/>
              <a:ext cx="153000" cy="2725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B381F75-FB8E-4774-80F3-007CBCDC4EB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978371" y="988869"/>
                <a:ext cx="1886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3A050F6-957D-4972-9E18-62C580E7D9B8}"/>
                  </a:ext>
                </a:extLst>
              </p14:cNvPr>
              <p14:cNvContentPartPr/>
              <p14:nvPr/>
            </p14:nvContentPartPr>
            <p14:xfrm>
              <a:off x="5746971" y="1044669"/>
              <a:ext cx="175320" cy="2124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3A050F6-957D-4972-9E18-62C580E7D9B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728971" y="1026669"/>
                <a:ext cx="2109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7964B1D-C35C-4463-ACF6-633A9CBF6DEE}"/>
                  </a:ext>
                </a:extLst>
              </p14:cNvPr>
              <p14:cNvContentPartPr/>
              <p14:nvPr/>
            </p14:nvContentPartPr>
            <p14:xfrm>
              <a:off x="6024891" y="1240509"/>
              <a:ext cx="109080" cy="932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7964B1D-C35C-4463-ACF6-633A9CBF6DE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007251" y="1222509"/>
                <a:ext cx="1447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0D5A771-3A3C-4DA1-9BC6-9BDD0FB4AAD1}"/>
                  </a:ext>
                </a:extLst>
              </p14:cNvPr>
              <p14:cNvContentPartPr/>
              <p14:nvPr/>
            </p14:nvContentPartPr>
            <p14:xfrm>
              <a:off x="6416931" y="1131429"/>
              <a:ext cx="136440" cy="115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0D5A771-3A3C-4DA1-9BC6-9BDD0FB4AAD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399291" y="1113789"/>
                <a:ext cx="1720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54DF1A6-DC18-465B-AE47-28D940F1E562}"/>
                  </a:ext>
                </a:extLst>
              </p14:cNvPr>
              <p14:cNvContentPartPr/>
              <p14:nvPr/>
            </p14:nvContentPartPr>
            <p14:xfrm>
              <a:off x="6433131" y="1235469"/>
              <a:ext cx="92880" cy="111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54DF1A6-DC18-465B-AE47-28D940F1E56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415491" y="1217469"/>
                <a:ext cx="1285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AA2D2CF-970B-4B05-BCAB-1766004DDFB2}"/>
                  </a:ext>
                </a:extLst>
              </p14:cNvPr>
              <p14:cNvContentPartPr/>
              <p14:nvPr/>
            </p14:nvContentPartPr>
            <p14:xfrm>
              <a:off x="7331331" y="974469"/>
              <a:ext cx="109080" cy="1126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AA2D2CF-970B-4B05-BCAB-1766004DDFB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313691" y="956829"/>
                <a:ext cx="1447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AE7A779-15A8-4377-B20C-F6533FA03BE5}"/>
                  </a:ext>
                </a:extLst>
              </p14:cNvPr>
              <p14:cNvContentPartPr/>
              <p14:nvPr/>
            </p14:nvContentPartPr>
            <p14:xfrm>
              <a:off x="7516371" y="1327989"/>
              <a:ext cx="36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AE7A779-15A8-4377-B20C-F6533FA03BE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498731" y="130998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7936C45-828A-4A97-8801-54E6DF21A655}"/>
                  </a:ext>
                </a:extLst>
              </p14:cNvPr>
              <p14:cNvContentPartPr/>
              <p14:nvPr/>
            </p14:nvContentPartPr>
            <p14:xfrm>
              <a:off x="6906171" y="1077429"/>
              <a:ext cx="252000" cy="3596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7936C45-828A-4A97-8801-54E6DF21A65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888531" y="1059429"/>
                <a:ext cx="287640" cy="39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157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85B7226-BCF7-496F-9FA0-FC4E691769EB}"/>
                  </a:ext>
                </a:extLst>
              </p14:cNvPr>
              <p14:cNvContentPartPr/>
              <p14:nvPr/>
            </p14:nvContentPartPr>
            <p14:xfrm>
              <a:off x="348051" y="179589"/>
              <a:ext cx="9416520" cy="571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85B7226-BCF7-496F-9FA0-FC4E691769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0411" y="161589"/>
                <a:ext cx="945216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0D1E78F-891C-4189-BD8F-A2980E88BFCA}"/>
                  </a:ext>
                </a:extLst>
              </p14:cNvPr>
              <p14:cNvContentPartPr/>
              <p14:nvPr/>
            </p14:nvContentPartPr>
            <p14:xfrm>
              <a:off x="990291" y="1115589"/>
              <a:ext cx="33120" cy="1364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0D1E78F-891C-4189-BD8F-A2980E88BF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2291" y="1097949"/>
                <a:ext cx="687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AE25044-B3AC-4AD4-8890-3E63101C46F1}"/>
                  </a:ext>
                </a:extLst>
              </p14:cNvPr>
              <p14:cNvContentPartPr/>
              <p14:nvPr/>
            </p14:nvContentPartPr>
            <p14:xfrm>
              <a:off x="990291" y="1066629"/>
              <a:ext cx="16560" cy="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AE25044-B3AC-4AD4-8890-3E63101C46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2651" y="1048629"/>
                <a:ext cx="52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0B219F1-C5E0-4EDE-B558-C2EB051258A6}"/>
                  </a:ext>
                </a:extLst>
              </p14:cNvPr>
              <p14:cNvContentPartPr/>
              <p14:nvPr/>
            </p14:nvContentPartPr>
            <p14:xfrm>
              <a:off x="1142931" y="1098669"/>
              <a:ext cx="125640" cy="164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0B219F1-C5E0-4EDE-B558-C2EB051258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24931" y="1081029"/>
                <a:ext cx="1612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DF5639F-047F-494E-AD7C-0FABD5C6C273}"/>
                  </a:ext>
                </a:extLst>
              </p14:cNvPr>
              <p14:cNvContentPartPr/>
              <p14:nvPr/>
            </p14:nvContentPartPr>
            <p14:xfrm>
              <a:off x="2051931" y="1197309"/>
              <a:ext cx="147600" cy="163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DF5639F-047F-494E-AD7C-0FABD5C6C27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33931" y="1179309"/>
                <a:ext cx="1832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147E5FD-8860-4F41-BA6E-1800D676A8CD}"/>
                  </a:ext>
                </a:extLst>
              </p14:cNvPr>
              <p14:cNvContentPartPr/>
              <p14:nvPr/>
            </p14:nvContentPartPr>
            <p14:xfrm>
              <a:off x="2373051" y="1159149"/>
              <a:ext cx="111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147E5FD-8860-4F41-BA6E-1800D676A8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55051" y="1141149"/>
                <a:ext cx="46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2B5FFD0-9EB3-4719-A204-CB7ACB7F813F}"/>
                  </a:ext>
                </a:extLst>
              </p14:cNvPr>
              <p14:cNvContentPartPr/>
              <p14:nvPr/>
            </p14:nvContentPartPr>
            <p14:xfrm>
              <a:off x="2443611" y="1251669"/>
              <a:ext cx="360" cy="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2B5FFD0-9EB3-4719-A204-CB7ACB7F81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25971" y="123402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EF8B8F9-CEF5-4F3D-AE34-ACAE557FEB94}"/>
                  </a:ext>
                </a:extLst>
              </p14:cNvPr>
              <p14:cNvContentPartPr/>
              <p14:nvPr/>
            </p14:nvContentPartPr>
            <p14:xfrm>
              <a:off x="1442451" y="1039269"/>
              <a:ext cx="440640" cy="2509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EF8B8F9-CEF5-4F3D-AE34-ACAE557FEB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24466" y="1021629"/>
                <a:ext cx="476251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2272521-CA76-41FF-AF48-09571B436DF2}"/>
                  </a:ext>
                </a:extLst>
              </p14:cNvPr>
              <p14:cNvContentPartPr/>
              <p14:nvPr/>
            </p14:nvContentPartPr>
            <p14:xfrm>
              <a:off x="293691" y="990309"/>
              <a:ext cx="599040" cy="2890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2272521-CA76-41FF-AF48-09571B436DF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6051" y="972647"/>
                <a:ext cx="634680" cy="324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D1DD2B4-9869-4990-8C3F-FCCD35741AB6}"/>
                  </a:ext>
                </a:extLst>
              </p14:cNvPr>
              <p14:cNvContentPartPr/>
              <p14:nvPr/>
            </p14:nvContentPartPr>
            <p14:xfrm>
              <a:off x="2743131" y="1022709"/>
              <a:ext cx="185760" cy="2516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D1DD2B4-9869-4990-8C3F-FCCD35741AB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25491" y="1005069"/>
                <a:ext cx="22140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3A7BF36-1D1E-487F-B80D-D6C4B2ABF882}"/>
                  </a:ext>
                </a:extLst>
              </p14:cNvPr>
              <p14:cNvContentPartPr/>
              <p14:nvPr/>
            </p14:nvContentPartPr>
            <p14:xfrm>
              <a:off x="3449811" y="1142949"/>
              <a:ext cx="131760" cy="1368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3A7BF36-1D1E-487F-B80D-D6C4B2ABF88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32171" y="1125309"/>
                <a:ext cx="1674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D647036-E086-470C-835B-2BCD2F87C70C}"/>
                  </a:ext>
                </a:extLst>
              </p14:cNvPr>
              <p14:cNvContentPartPr/>
              <p14:nvPr/>
            </p14:nvContentPartPr>
            <p14:xfrm>
              <a:off x="3662931" y="1169949"/>
              <a:ext cx="21960" cy="655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D647036-E086-470C-835B-2BCD2F87C70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44931" y="1152309"/>
                <a:ext cx="576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A3B9891-BE78-4E81-881B-2853F1780E59}"/>
                  </a:ext>
                </a:extLst>
              </p14:cNvPr>
              <p14:cNvContentPartPr/>
              <p14:nvPr/>
            </p14:nvContentPartPr>
            <p14:xfrm>
              <a:off x="3668331" y="1099389"/>
              <a:ext cx="5760" cy="57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A3B9891-BE78-4E81-881B-2853F1780E5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50331" y="1081389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6344BE2-56A5-4518-A5C7-6DDFBE1F4F0D}"/>
                  </a:ext>
                </a:extLst>
              </p14:cNvPr>
              <p14:cNvContentPartPr/>
              <p14:nvPr/>
            </p14:nvContentPartPr>
            <p14:xfrm>
              <a:off x="4098171" y="1191909"/>
              <a:ext cx="33120" cy="982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6344BE2-56A5-4518-A5C7-6DDFBE1F4F0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80531" y="1173909"/>
                <a:ext cx="687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2055C11-DB09-48E2-8C86-4D9BEC85FBB7}"/>
                  </a:ext>
                </a:extLst>
              </p14:cNvPr>
              <p14:cNvContentPartPr/>
              <p14:nvPr/>
            </p14:nvContentPartPr>
            <p14:xfrm>
              <a:off x="4081971" y="1088229"/>
              <a:ext cx="5760" cy="219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2055C11-DB09-48E2-8C86-4D9BEC85FBB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63971" y="1070589"/>
                <a:ext cx="414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F198F47-F3CE-4893-B948-0399FB190EDB}"/>
                  </a:ext>
                </a:extLst>
              </p14:cNvPr>
              <p14:cNvContentPartPr/>
              <p14:nvPr/>
            </p14:nvContentPartPr>
            <p14:xfrm>
              <a:off x="4245411" y="1153749"/>
              <a:ext cx="125640" cy="1036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F198F47-F3CE-4893-B948-0399FB190E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27411" y="1135749"/>
                <a:ext cx="1612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EBEFF97-9F6C-4472-A34C-61B8779BB151}"/>
                  </a:ext>
                </a:extLst>
              </p14:cNvPr>
              <p14:cNvContentPartPr/>
              <p14:nvPr/>
            </p14:nvContentPartPr>
            <p14:xfrm>
              <a:off x="4495611" y="1114869"/>
              <a:ext cx="147240" cy="1648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EBEFF97-9F6C-4472-A34C-61B8779BB15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77971" y="1097229"/>
                <a:ext cx="1828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0E1FCF7-2573-44F3-B3A5-73A7E71E96E1}"/>
                  </a:ext>
                </a:extLst>
              </p14:cNvPr>
              <p14:cNvContentPartPr/>
              <p14:nvPr/>
            </p14:nvContentPartPr>
            <p14:xfrm>
              <a:off x="5589291" y="1137549"/>
              <a:ext cx="6120" cy="1148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0E1FCF7-2573-44F3-B3A5-73A7E71E96E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71651" y="1119549"/>
                <a:ext cx="417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780E71E-17DB-4D3C-834D-E355F5D08F05}"/>
                  </a:ext>
                </a:extLst>
              </p14:cNvPr>
              <p14:cNvContentPartPr/>
              <p14:nvPr/>
            </p14:nvContentPartPr>
            <p14:xfrm>
              <a:off x="5540691" y="1045029"/>
              <a:ext cx="5760" cy="57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780E71E-17DB-4D3C-834D-E355F5D08F0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22691" y="1027029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EDF0116-34EB-4E04-A45F-D6BDF1FF5110}"/>
                  </a:ext>
                </a:extLst>
              </p14:cNvPr>
              <p14:cNvContentPartPr/>
              <p14:nvPr/>
            </p14:nvContentPartPr>
            <p14:xfrm>
              <a:off x="5687571" y="1126749"/>
              <a:ext cx="153000" cy="1144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EDF0116-34EB-4E04-A45F-D6BDF1FF511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69931" y="1108749"/>
                <a:ext cx="1886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DD1D36C-C45F-407B-A4ED-C3A22AA56B42}"/>
                  </a:ext>
                </a:extLst>
              </p14:cNvPr>
              <p14:cNvContentPartPr/>
              <p14:nvPr/>
            </p14:nvContentPartPr>
            <p14:xfrm>
              <a:off x="7440051" y="1088229"/>
              <a:ext cx="16560" cy="1908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DD1D36C-C45F-407B-A4ED-C3A22AA56B4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22411" y="1070589"/>
                <a:ext cx="522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84E3950-B667-4CE8-990F-323B97DDD093}"/>
                  </a:ext>
                </a:extLst>
              </p14:cNvPr>
              <p14:cNvContentPartPr/>
              <p14:nvPr/>
            </p14:nvContentPartPr>
            <p14:xfrm>
              <a:off x="7570731" y="1088229"/>
              <a:ext cx="43920" cy="2235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84E3950-B667-4CE8-990F-323B97DDD09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53091" y="1070589"/>
                <a:ext cx="795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612E825-0EE4-4B21-A94B-B009F9C84838}"/>
                  </a:ext>
                </a:extLst>
              </p14:cNvPr>
              <p14:cNvContentPartPr/>
              <p14:nvPr/>
            </p14:nvContentPartPr>
            <p14:xfrm>
              <a:off x="7736691" y="1191189"/>
              <a:ext cx="111960" cy="1209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612E825-0EE4-4B21-A94B-B009F9C8483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719051" y="1173189"/>
                <a:ext cx="1476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DF77F44-C72A-4134-A3EB-C976288A3339}"/>
                  </a:ext>
                </a:extLst>
              </p14:cNvPr>
              <p14:cNvContentPartPr/>
              <p14:nvPr/>
            </p14:nvContentPartPr>
            <p14:xfrm>
              <a:off x="9769611" y="1213509"/>
              <a:ext cx="114840" cy="1148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DF77F44-C72A-4134-A3EB-C976288A333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751971" y="1195869"/>
                <a:ext cx="1504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CE7AE34-17A0-432C-81AE-921FE867B234}"/>
                  </a:ext>
                </a:extLst>
              </p14:cNvPr>
              <p14:cNvContentPartPr/>
              <p14:nvPr/>
            </p14:nvContentPartPr>
            <p14:xfrm>
              <a:off x="10341291" y="1186509"/>
              <a:ext cx="272520" cy="1418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CE7AE34-17A0-432C-81AE-921FE867B23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323291" y="1168509"/>
                <a:ext cx="3081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5F01C20-5876-40E2-A37B-6FA71454DB4A}"/>
                  </a:ext>
                </a:extLst>
              </p14:cNvPr>
              <p14:cNvContentPartPr/>
              <p14:nvPr/>
            </p14:nvContentPartPr>
            <p14:xfrm>
              <a:off x="10732971" y="1218909"/>
              <a:ext cx="82080" cy="882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5F01C20-5876-40E2-A37B-6FA71454DB4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715331" y="1201269"/>
                <a:ext cx="1177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0EBAFFE-ED18-4B97-B64C-550D0F122F08}"/>
                  </a:ext>
                </a:extLst>
              </p14:cNvPr>
              <p14:cNvContentPartPr/>
              <p14:nvPr/>
            </p14:nvContentPartPr>
            <p14:xfrm>
              <a:off x="10966611" y="1126389"/>
              <a:ext cx="594360" cy="2296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0EBAFFE-ED18-4B97-B64C-550D0F122F0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948960" y="1108749"/>
                <a:ext cx="630022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63D6B04-8FD8-4A3D-98EC-864AA91800A7}"/>
                  </a:ext>
                </a:extLst>
              </p14:cNvPr>
              <p14:cNvContentPartPr/>
              <p14:nvPr/>
            </p14:nvContentPartPr>
            <p14:xfrm>
              <a:off x="9971211" y="1104429"/>
              <a:ext cx="249480" cy="2131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63D6B04-8FD8-4A3D-98EC-864AA91800A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953237" y="1086429"/>
                <a:ext cx="285069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D2E8D79-7ECA-4A58-8471-63A2D9F42DE2}"/>
                  </a:ext>
                </a:extLst>
              </p14:cNvPr>
              <p14:cNvContentPartPr/>
              <p14:nvPr/>
            </p14:nvContentPartPr>
            <p14:xfrm>
              <a:off x="9154731" y="1120989"/>
              <a:ext cx="365040" cy="2235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D2E8D79-7ECA-4A58-8471-63A2D9F42DE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136731" y="1102989"/>
                <a:ext cx="4006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68CB28A-CCA8-419E-8149-9A66E6F349CD}"/>
                  </a:ext>
                </a:extLst>
              </p14:cNvPr>
              <p14:cNvContentPartPr/>
              <p14:nvPr/>
            </p14:nvContentPartPr>
            <p14:xfrm>
              <a:off x="8508891" y="1202709"/>
              <a:ext cx="439560" cy="158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68CB28A-CCA8-419E-8149-9A66E6F349C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490891" y="1184668"/>
                <a:ext cx="475200" cy="194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CF6BF83-2222-4A56-964A-C22575EF401C}"/>
                  </a:ext>
                </a:extLst>
              </p14:cNvPr>
              <p14:cNvContentPartPr/>
              <p14:nvPr/>
            </p14:nvContentPartPr>
            <p14:xfrm>
              <a:off x="7959891" y="1115589"/>
              <a:ext cx="460080" cy="2181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CF6BF83-2222-4A56-964A-C22575EF401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941905" y="1097949"/>
                <a:ext cx="495692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2BFDC66-61C6-4553-93B0-0104C9F793C8}"/>
                  </a:ext>
                </a:extLst>
              </p14:cNvPr>
              <p14:cNvContentPartPr/>
              <p14:nvPr/>
            </p14:nvContentPartPr>
            <p14:xfrm>
              <a:off x="7042611" y="1136829"/>
              <a:ext cx="267480" cy="1587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2BFDC66-61C6-4553-93B0-0104C9F793C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024611" y="1119189"/>
                <a:ext cx="30312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70B1678-5DB0-462E-9E2F-A2825DC722AC}"/>
                  </a:ext>
                </a:extLst>
              </p14:cNvPr>
              <p14:cNvContentPartPr/>
              <p14:nvPr/>
            </p14:nvContentPartPr>
            <p14:xfrm>
              <a:off x="6498291" y="1045029"/>
              <a:ext cx="310680" cy="2451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70B1678-5DB0-462E-9E2F-A2825DC722A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80671" y="1027029"/>
                <a:ext cx="346279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9BFAFFBA-369D-49AF-81BB-225FE540B5F3}"/>
                  </a:ext>
                </a:extLst>
              </p14:cNvPr>
              <p14:cNvContentPartPr/>
              <p14:nvPr/>
            </p14:nvContentPartPr>
            <p14:xfrm>
              <a:off x="6128571" y="1066629"/>
              <a:ext cx="234360" cy="1832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9BFAFFBA-369D-49AF-81BB-225FE540B5F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110571" y="1048629"/>
                <a:ext cx="2700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909A7B1-01AE-4C3E-9F56-C7FDD1E3F3E4}"/>
                  </a:ext>
                </a:extLst>
              </p14:cNvPr>
              <p14:cNvContentPartPr/>
              <p14:nvPr/>
            </p14:nvContentPartPr>
            <p14:xfrm>
              <a:off x="5975571" y="1099389"/>
              <a:ext cx="38880" cy="147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909A7B1-01AE-4C3E-9F56-C7FDD1E3F3E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957571" y="1081389"/>
                <a:ext cx="745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5921759-A24E-48C4-8A69-0C24B815572F}"/>
                  </a:ext>
                </a:extLst>
              </p14:cNvPr>
              <p14:cNvContentPartPr/>
              <p14:nvPr/>
            </p14:nvContentPartPr>
            <p14:xfrm>
              <a:off x="4870731" y="1093989"/>
              <a:ext cx="419760" cy="153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5921759-A24E-48C4-8A69-0C24B815572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853091" y="1075989"/>
                <a:ext cx="4554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F940143-877E-41EE-8201-C7346D286191}"/>
                  </a:ext>
                </a:extLst>
              </p14:cNvPr>
              <p14:cNvContentPartPr/>
              <p14:nvPr/>
            </p14:nvContentPartPr>
            <p14:xfrm>
              <a:off x="3793611" y="1061229"/>
              <a:ext cx="174600" cy="2019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F940143-877E-41EE-8201-C7346D28619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775611" y="1043229"/>
                <a:ext cx="2102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7E66D07-63AB-4512-8266-23B8EC0481DF}"/>
                  </a:ext>
                </a:extLst>
              </p14:cNvPr>
              <p14:cNvContentPartPr/>
              <p14:nvPr/>
            </p14:nvContentPartPr>
            <p14:xfrm>
              <a:off x="3004131" y="1147269"/>
              <a:ext cx="370440" cy="2080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7E66D07-63AB-4512-8266-23B8EC0481D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986491" y="1129629"/>
                <a:ext cx="4060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2AB3A82-50BE-40D3-8545-427A1957706E}"/>
                  </a:ext>
                </a:extLst>
              </p14:cNvPr>
              <p14:cNvContentPartPr/>
              <p14:nvPr/>
            </p14:nvContentPartPr>
            <p14:xfrm>
              <a:off x="744771" y="1812189"/>
              <a:ext cx="77040" cy="1364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2AB3A82-50BE-40D3-8545-427A1957706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27131" y="1794549"/>
                <a:ext cx="1126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98F7A0C-7943-4436-B6B5-C0E221C1F984}"/>
                  </a:ext>
                </a:extLst>
              </p14:cNvPr>
              <p14:cNvContentPartPr/>
              <p14:nvPr/>
            </p14:nvContentPartPr>
            <p14:xfrm>
              <a:off x="903171" y="1801389"/>
              <a:ext cx="136440" cy="1422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98F7A0C-7943-4436-B6B5-C0E221C1F98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85531" y="1783749"/>
                <a:ext cx="1720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5542C57-7028-4E69-A150-9551DCFC66ED}"/>
                  </a:ext>
                </a:extLst>
              </p14:cNvPr>
              <p14:cNvContentPartPr/>
              <p14:nvPr/>
            </p14:nvContentPartPr>
            <p14:xfrm>
              <a:off x="1120971" y="1823349"/>
              <a:ext cx="131040" cy="1148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5542C57-7028-4E69-A150-9551DCFC66E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02971" y="1805349"/>
                <a:ext cx="1666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84C093C-1236-4FDD-96BA-7312DE3A2C72}"/>
                  </a:ext>
                </a:extLst>
              </p14:cNvPr>
              <p14:cNvContentPartPr/>
              <p14:nvPr/>
            </p14:nvContentPartPr>
            <p14:xfrm>
              <a:off x="1322211" y="1801029"/>
              <a:ext cx="99000" cy="1587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84C093C-1236-4FDD-96BA-7312DE3A2C7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04211" y="1783389"/>
                <a:ext cx="1346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BE2881D-3988-4C71-8995-7B5CF5608823}"/>
                  </a:ext>
                </a:extLst>
              </p14:cNvPr>
              <p14:cNvContentPartPr/>
              <p14:nvPr/>
            </p14:nvContentPartPr>
            <p14:xfrm>
              <a:off x="1507611" y="1828749"/>
              <a:ext cx="27720" cy="1202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BE2881D-3988-4C71-8995-7B5CF560882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489611" y="1810749"/>
                <a:ext cx="633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21B7762-D610-4CFE-9143-0307C2A89F05}"/>
                  </a:ext>
                </a:extLst>
              </p14:cNvPr>
              <p14:cNvContentPartPr/>
              <p14:nvPr/>
            </p14:nvContentPartPr>
            <p14:xfrm>
              <a:off x="1518411" y="1765749"/>
              <a:ext cx="11160" cy="32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21B7762-D610-4CFE-9143-0307C2A89F0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500411" y="1747749"/>
                <a:ext cx="468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F44DF8E-92B8-4C15-A587-E73D80A1BA11}"/>
                  </a:ext>
                </a:extLst>
              </p14:cNvPr>
              <p14:cNvContentPartPr/>
              <p14:nvPr/>
            </p14:nvContentPartPr>
            <p14:xfrm>
              <a:off x="2089731" y="1768269"/>
              <a:ext cx="125640" cy="1756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F44DF8E-92B8-4C15-A587-E73D80A1BA1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072091" y="1750269"/>
                <a:ext cx="1612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84126E6-B063-4403-8D73-E37A056336C4}"/>
                  </a:ext>
                </a:extLst>
              </p14:cNvPr>
              <p14:cNvContentPartPr/>
              <p14:nvPr/>
            </p14:nvContentPartPr>
            <p14:xfrm>
              <a:off x="2699571" y="1795989"/>
              <a:ext cx="117720" cy="1965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84126E6-B063-4403-8D73-E37A056336C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681571" y="1777989"/>
                <a:ext cx="1533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3F730AA-B16A-491C-BF6E-89148F3389B3}"/>
                  </a:ext>
                </a:extLst>
              </p14:cNvPr>
              <p14:cNvContentPartPr/>
              <p14:nvPr/>
            </p14:nvContentPartPr>
            <p14:xfrm>
              <a:off x="3036891" y="1795989"/>
              <a:ext cx="360" cy="3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3F730AA-B16A-491C-BF6E-89148F3389B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19251" y="177798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C765B9C-C4B2-48C0-A59B-0703AD9B94C4}"/>
                  </a:ext>
                </a:extLst>
              </p14:cNvPr>
              <p14:cNvContentPartPr/>
              <p14:nvPr/>
            </p14:nvContentPartPr>
            <p14:xfrm>
              <a:off x="3042291" y="1921269"/>
              <a:ext cx="57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C765B9C-C4B2-48C0-A59B-0703AD9B94C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024651" y="1903269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4D78791-AC99-4843-9A07-362970B7FFF6}"/>
                  </a:ext>
                </a:extLst>
              </p14:cNvPr>
              <p14:cNvContentPartPr/>
              <p14:nvPr/>
            </p14:nvContentPartPr>
            <p14:xfrm>
              <a:off x="2307531" y="1763229"/>
              <a:ext cx="321840" cy="2016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4D78791-AC99-4843-9A07-362970B7FFF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289871" y="1745589"/>
                <a:ext cx="3575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D2CFEDF-D411-4443-9550-3ACF2ACB9E7E}"/>
                  </a:ext>
                </a:extLst>
              </p14:cNvPr>
              <p14:cNvContentPartPr/>
              <p14:nvPr/>
            </p14:nvContentPartPr>
            <p14:xfrm>
              <a:off x="1649091" y="1795989"/>
              <a:ext cx="250560" cy="1526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D2CFEDF-D411-4443-9550-3ACF2ACB9E7E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631091" y="1777989"/>
                <a:ext cx="2862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F9D7D246-D267-43F8-9EB7-D0C3B48A2F65}"/>
                  </a:ext>
                </a:extLst>
              </p14:cNvPr>
              <p14:cNvContentPartPr/>
              <p14:nvPr/>
            </p14:nvContentPartPr>
            <p14:xfrm>
              <a:off x="304131" y="1670349"/>
              <a:ext cx="349200" cy="2984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F9D7D246-D267-43F8-9EB7-D0C3B48A2F6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86131" y="1652349"/>
                <a:ext cx="38484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D1776691-BD9A-437B-9512-9DF33F8FCC08}"/>
                  </a:ext>
                </a:extLst>
              </p14:cNvPr>
              <p14:cNvContentPartPr/>
              <p14:nvPr/>
            </p14:nvContentPartPr>
            <p14:xfrm>
              <a:off x="3553851" y="1817589"/>
              <a:ext cx="23040" cy="1256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D1776691-BD9A-437B-9512-9DF33F8FCC08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536211" y="1799949"/>
                <a:ext cx="586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62BE15A1-D043-444A-BCDD-E48FA276E457}"/>
                  </a:ext>
                </a:extLst>
              </p14:cNvPr>
              <p14:cNvContentPartPr/>
              <p14:nvPr/>
            </p14:nvContentPartPr>
            <p14:xfrm>
              <a:off x="3559611" y="1747029"/>
              <a:ext cx="360" cy="57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62BE15A1-D043-444A-BCDD-E48FA276E457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541611" y="1729029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E96B8C9-016F-4C4D-9622-93AE58184D81}"/>
                  </a:ext>
                </a:extLst>
              </p14:cNvPr>
              <p14:cNvContentPartPr/>
              <p14:nvPr/>
            </p14:nvContentPartPr>
            <p14:xfrm>
              <a:off x="4071171" y="1763229"/>
              <a:ext cx="136440" cy="1962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E96B8C9-016F-4C4D-9622-93AE58184D81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053171" y="1745589"/>
                <a:ext cx="1720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0B930EFC-1192-4475-9071-4A0095FAD1C0}"/>
                  </a:ext>
                </a:extLst>
              </p14:cNvPr>
              <p14:cNvContentPartPr/>
              <p14:nvPr/>
            </p14:nvContentPartPr>
            <p14:xfrm>
              <a:off x="4430091" y="1768629"/>
              <a:ext cx="98640" cy="1908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0B930EFC-1192-4475-9071-4A0095FAD1C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412451" y="1750989"/>
                <a:ext cx="1342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758D5882-EAFA-4BDF-9B3A-786E36EC1B0D}"/>
                  </a:ext>
                </a:extLst>
              </p14:cNvPr>
              <p14:cNvContentPartPr/>
              <p14:nvPr/>
            </p14:nvContentPartPr>
            <p14:xfrm>
              <a:off x="4637091" y="1790589"/>
              <a:ext cx="87120" cy="1638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758D5882-EAFA-4BDF-9B3A-786E36EC1B0D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619451" y="1772589"/>
                <a:ext cx="1227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FF91A315-E6DF-4D3D-A7CA-3A2C21109FFC}"/>
                  </a:ext>
                </a:extLst>
              </p14:cNvPr>
              <p14:cNvContentPartPr/>
              <p14:nvPr/>
            </p14:nvContentPartPr>
            <p14:xfrm>
              <a:off x="5883411" y="1823349"/>
              <a:ext cx="147240" cy="1627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FF91A315-E6DF-4D3D-A7CA-3A2C21109FFC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865771" y="1805349"/>
                <a:ext cx="1828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5CA0A699-951A-4F1F-853B-92CCE65DAF7C}"/>
                  </a:ext>
                </a:extLst>
              </p14:cNvPr>
              <p14:cNvContentPartPr/>
              <p14:nvPr/>
            </p14:nvContentPartPr>
            <p14:xfrm>
              <a:off x="5475171" y="1730109"/>
              <a:ext cx="302760" cy="2516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5CA0A699-951A-4F1F-853B-92CCE65DAF7C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457531" y="1712109"/>
                <a:ext cx="33840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527026AB-035F-4997-B2EB-36962359F20B}"/>
                  </a:ext>
                </a:extLst>
              </p14:cNvPr>
              <p14:cNvContentPartPr/>
              <p14:nvPr/>
            </p14:nvContentPartPr>
            <p14:xfrm>
              <a:off x="4903491" y="1747029"/>
              <a:ext cx="392760" cy="2239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527026AB-035F-4997-B2EB-36962359F20B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885507" y="1729029"/>
                <a:ext cx="428367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A83DB5DE-CF5E-4BDE-BE91-A43733702F32}"/>
                  </a:ext>
                </a:extLst>
              </p14:cNvPr>
              <p14:cNvContentPartPr/>
              <p14:nvPr/>
            </p14:nvContentPartPr>
            <p14:xfrm>
              <a:off x="3668331" y="1801029"/>
              <a:ext cx="305280" cy="180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A83DB5DE-CF5E-4BDE-BE91-A43733702F3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650331" y="1783389"/>
                <a:ext cx="340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E9EF8F09-9066-4572-B6AB-872DE5C64CFA}"/>
                  </a:ext>
                </a:extLst>
              </p14:cNvPr>
              <p14:cNvContentPartPr/>
              <p14:nvPr/>
            </p14:nvContentPartPr>
            <p14:xfrm>
              <a:off x="3238131" y="1648749"/>
              <a:ext cx="202680" cy="3099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E9EF8F09-9066-4572-B6AB-872DE5C64CFA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220131" y="1631109"/>
                <a:ext cx="23832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2F0BA02F-8AC0-498E-BBC7-57162D583AA3}"/>
                  </a:ext>
                </a:extLst>
              </p14:cNvPr>
              <p14:cNvContentPartPr/>
              <p14:nvPr/>
            </p14:nvContentPartPr>
            <p14:xfrm>
              <a:off x="6596571" y="1774029"/>
              <a:ext cx="147240" cy="1580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2F0BA02F-8AC0-498E-BBC7-57162D583AA3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6578571" y="1756389"/>
                <a:ext cx="1828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3C015C7-4947-45ED-A9C4-509ECC817EA6}"/>
                  </a:ext>
                </a:extLst>
              </p14:cNvPr>
              <p14:cNvContentPartPr/>
              <p14:nvPr/>
            </p14:nvContentPartPr>
            <p14:xfrm>
              <a:off x="6846771" y="1767909"/>
              <a:ext cx="310680" cy="1526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3C015C7-4947-45ED-A9C4-509ECC817EA6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828771" y="1750269"/>
                <a:ext cx="3463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98128E19-A013-4CED-9900-BC14D45DFA42}"/>
                  </a:ext>
                </a:extLst>
              </p14:cNvPr>
              <p14:cNvContentPartPr/>
              <p14:nvPr/>
            </p14:nvContentPartPr>
            <p14:xfrm>
              <a:off x="10177851" y="1915869"/>
              <a:ext cx="147600" cy="1364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98128E19-A013-4CED-9900-BC14D45DFA42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159851" y="1897869"/>
                <a:ext cx="1832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948ACE03-B55E-453F-BDDD-522BBF0A577B}"/>
                  </a:ext>
                </a:extLst>
              </p14:cNvPr>
              <p14:cNvContentPartPr/>
              <p14:nvPr/>
            </p14:nvContentPartPr>
            <p14:xfrm>
              <a:off x="10455411" y="1904709"/>
              <a:ext cx="223560" cy="13644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948ACE03-B55E-453F-BDDD-522BBF0A577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437771" y="1886709"/>
                <a:ext cx="2592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16B605C-5201-4214-BB1E-7049229A5685}"/>
                  </a:ext>
                </a:extLst>
              </p14:cNvPr>
              <p14:cNvContentPartPr/>
              <p14:nvPr/>
            </p14:nvContentPartPr>
            <p14:xfrm>
              <a:off x="11084691" y="1888149"/>
              <a:ext cx="111600" cy="14220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16B605C-5201-4214-BB1E-7049229A568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1066691" y="1870149"/>
                <a:ext cx="1472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D694A665-61A4-47E0-8559-F91F34C05C31}"/>
                  </a:ext>
                </a:extLst>
              </p14:cNvPr>
              <p14:cNvContentPartPr/>
              <p14:nvPr/>
            </p14:nvContentPartPr>
            <p14:xfrm>
              <a:off x="10776531" y="1806789"/>
              <a:ext cx="201600" cy="2563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D694A665-61A4-47E0-8559-F91F34C05C31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758891" y="1789149"/>
                <a:ext cx="2372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6654FC16-E310-4C4D-92D5-D1EB53271BBB}"/>
                  </a:ext>
                </a:extLst>
              </p14:cNvPr>
              <p14:cNvContentPartPr/>
              <p14:nvPr/>
            </p14:nvContentPartPr>
            <p14:xfrm>
              <a:off x="7293171" y="1768629"/>
              <a:ext cx="278280" cy="2073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6654FC16-E310-4C4D-92D5-D1EB53271BBB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275508" y="1750989"/>
                <a:ext cx="313966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9717E20-264D-4979-8994-D6035E8DAE2B}"/>
                  </a:ext>
                </a:extLst>
              </p14:cNvPr>
              <p14:cNvContentPartPr/>
              <p14:nvPr/>
            </p14:nvContentPartPr>
            <p14:xfrm>
              <a:off x="6188331" y="1687269"/>
              <a:ext cx="310320" cy="2653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9717E20-264D-4979-8994-D6035E8DAE2B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170691" y="1669605"/>
                <a:ext cx="345960" cy="301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EA440BB8-2BC8-4BC4-933C-37C5C41B1252}"/>
                  </a:ext>
                </a:extLst>
              </p14:cNvPr>
              <p14:cNvContentPartPr/>
              <p14:nvPr/>
            </p14:nvContentPartPr>
            <p14:xfrm>
              <a:off x="5306691" y="2274789"/>
              <a:ext cx="185760" cy="1803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EA440BB8-2BC8-4BC4-933C-37C5C41B1252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288691" y="2257149"/>
                <a:ext cx="221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0DABAABB-88D9-4CC6-B191-825A457A3287}"/>
                  </a:ext>
                </a:extLst>
              </p14:cNvPr>
              <p14:cNvContentPartPr/>
              <p14:nvPr/>
            </p14:nvContentPartPr>
            <p14:xfrm>
              <a:off x="6220731" y="2317989"/>
              <a:ext cx="109440" cy="12060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0DABAABB-88D9-4CC6-B191-825A457A328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202731" y="2300349"/>
                <a:ext cx="1450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98C8776B-F690-47B0-9BE2-B218074CE614}"/>
                  </a:ext>
                </a:extLst>
              </p14:cNvPr>
              <p14:cNvContentPartPr/>
              <p14:nvPr/>
            </p14:nvContentPartPr>
            <p14:xfrm>
              <a:off x="6443931" y="2204229"/>
              <a:ext cx="163800" cy="2401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98C8776B-F690-47B0-9BE2-B218074CE614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425931" y="2186229"/>
                <a:ext cx="1994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36F434F7-6888-4A68-A066-9849224E990D}"/>
                  </a:ext>
                </a:extLst>
              </p14:cNvPr>
              <p14:cNvContentPartPr/>
              <p14:nvPr/>
            </p14:nvContentPartPr>
            <p14:xfrm>
              <a:off x="6765411" y="2329509"/>
              <a:ext cx="174960" cy="3927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36F434F7-6888-4A68-A066-9849224E990D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747411" y="2311509"/>
                <a:ext cx="21060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6B99B8CC-9C60-4562-AE6E-C5F213D14DEB}"/>
                  </a:ext>
                </a:extLst>
              </p14:cNvPr>
              <p14:cNvContentPartPr/>
              <p14:nvPr/>
            </p14:nvContentPartPr>
            <p14:xfrm>
              <a:off x="7287411" y="2318349"/>
              <a:ext cx="22320" cy="12024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6B99B8CC-9C60-4562-AE6E-C5F213D14DEB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269411" y="2300709"/>
                <a:ext cx="579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A41B29E2-D412-410A-B090-139BA4B6AA28}"/>
                  </a:ext>
                </a:extLst>
              </p14:cNvPr>
              <p14:cNvContentPartPr/>
              <p14:nvPr/>
            </p14:nvContentPartPr>
            <p14:xfrm>
              <a:off x="7407291" y="2302149"/>
              <a:ext cx="151920" cy="13104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A41B29E2-D412-410A-B090-139BA4B6AA28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7389651" y="2284509"/>
                <a:ext cx="1875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046FD7E6-C9A5-49B6-98C2-3F502F888301}"/>
                  </a:ext>
                </a:extLst>
              </p14:cNvPr>
              <p14:cNvContentPartPr/>
              <p14:nvPr/>
            </p14:nvContentPartPr>
            <p14:xfrm>
              <a:off x="7380291" y="2198829"/>
              <a:ext cx="27720" cy="57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046FD7E6-C9A5-49B6-98C2-3F502F888301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362651" y="2180829"/>
                <a:ext cx="633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AAFF311B-A2A8-4FE9-B379-2DB5818B2DBE}"/>
                  </a:ext>
                </a:extLst>
              </p14:cNvPr>
              <p14:cNvContentPartPr/>
              <p14:nvPr/>
            </p14:nvContentPartPr>
            <p14:xfrm>
              <a:off x="7673691" y="1763229"/>
              <a:ext cx="2385360" cy="7131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AAFF311B-A2A8-4FE9-B379-2DB5818B2DBE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656048" y="1745598"/>
                <a:ext cx="2421005" cy="748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E7DD0137-1B7E-476E-869D-84B1B24A3A75}"/>
                  </a:ext>
                </a:extLst>
              </p14:cNvPr>
              <p14:cNvContentPartPr/>
              <p14:nvPr/>
            </p14:nvContentPartPr>
            <p14:xfrm>
              <a:off x="5616651" y="2231229"/>
              <a:ext cx="436320" cy="2289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E7DD0137-1B7E-476E-869D-84B1B24A3A75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598651" y="2213589"/>
                <a:ext cx="4719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1F669577-33A4-46D5-837E-C1B36DA04641}"/>
                  </a:ext>
                </a:extLst>
              </p14:cNvPr>
              <p14:cNvContentPartPr/>
              <p14:nvPr/>
            </p14:nvContentPartPr>
            <p14:xfrm>
              <a:off x="4555731" y="2339949"/>
              <a:ext cx="522360" cy="17532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1F669577-33A4-46D5-837E-C1B36DA04641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538103" y="2321949"/>
                <a:ext cx="557975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FC18C2C0-9103-4E54-939C-54418D53453C}"/>
                  </a:ext>
                </a:extLst>
              </p14:cNvPr>
              <p14:cNvContentPartPr/>
              <p14:nvPr/>
            </p14:nvContentPartPr>
            <p14:xfrm>
              <a:off x="4054611" y="2253189"/>
              <a:ext cx="365040" cy="2617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FC18C2C0-9103-4E54-939C-54418D53453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4036971" y="2235189"/>
                <a:ext cx="40068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A5BD58DA-29AA-43F5-8F2E-44752C02E276}"/>
                  </a:ext>
                </a:extLst>
              </p14:cNvPr>
              <p14:cNvContentPartPr/>
              <p14:nvPr/>
            </p14:nvContentPartPr>
            <p14:xfrm>
              <a:off x="3047691" y="2242029"/>
              <a:ext cx="855000" cy="2898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A5BD58DA-29AA-43F5-8F2E-44752C02E276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030051" y="2224367"/>
                <a:ext cx="890640" cy="3254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610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56B49C5-C6F9-43B9-A71C-A9312FE07398}"/>
                  </a:ext>
                </a:extLst>
              </p14:cNvPr>
              <p14:cNvContentPartPr/>
              <p14:nvPr/>
            </p14:nvContentPartPr>
            <p14:xfrm>
              <a:off x="740091" y="440229"/>
              <a:ext cx="163800" cy="174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56B49C5-C6F9-43B9-A71C-A9312FE073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2091" y="422229"/>
                <a:ext cx="1994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7F45DC2-4C5C-4149-A88F-06D73B149513}"/>
                  </a:ext>
                </a:extLst>
              </p14:cNvPr>
              <p14:cNvContentPartPr/>
              <p14:nvPr/>
            </p14:nvContentPartPr>
            <p14:xfrm>
              <a:off x="1545411" y="418989"/>
              <a:ext cx="180360" cy="173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7F45DC2-4C5C-4149-A88F-06D73B14951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27411" y="400989"/>
                <a:ext cx="21600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6239AAC-3B24-4EB3-A258-AE2918CA1AAE}"/>
                  </a:ext>
                </a:extLst>
              </p14:cNvPr>
              <p14:cNvContentPartPr/>
              <p14:nvPr/>
            </p14:nvContentPartPr>
            <p14:xfrm>
              <a:off x="1828731" y="429429"/>
              <a:ext cx="136080" cy="169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6239AAC-3B24-4EB3-A258-AE2918CA1AA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11091" y="411429"/>
                <a:ext cx="1717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5924121-4188-4C1C-8820-651E118124E4}"/>
                  </a:ext>
                </a:extLst>
              </p14:cNvPr>
              <p14:cNvContentPartPr/>
              <p14:nvPr/>
            </p14:nvContentPartPr>
            <p14:xfrm>
              <a:off x="2084331" y="451749"/>
              <a:ext cx="16920" cy="125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5924121-4188-4C1C-8820-651E118124E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66331" y="433749"/>
                <a:ext cx="525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6DE868F-9384-4B4C-9F2B-9ADD20E0C62F}"/>
                  </a:ext>
                </a:extLst>
              </p14:cNvPr>
              <p14:cNvContentPartPr/>
              <p14:nvPr/>
            </p14:nvContentPartPr>
            <p14:xfrm>
              <a:off x="2051931" y="359229"/>
              <a:ext cx="5760" cy="5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6DE868F-9384-4B4C-9F2B-9ADD20E0C62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33931" y="341229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924CA76-B32A-47A3-90C7-78A1B4973A45}"/>
                  </a:ext>
                </a:extLst>
              </p14:cNvPr>
              <p14:cNvContentPartPr/>
              <p14:nvPr/>
            </p14:nvContentPartPr>
            <p14:xfrm>
              <a:off x="2258571" y="429789"/>
              <a:ext cx="131040" cy="141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924CA76-B32A-47A3-90C7-78A1B4973A4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40931" y="412149"/>
                <a:ext cx="1666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877C8FE-5559-4001-9A0D-B9617D894CC8}"/>
                  </a:ext>
                </a:extLst>
              </p14:cNvPr>
              <p14:cNvContentPartPr/>
              <p14:nvPr/>
            </p14:nvContentPartPr>
            <p14:xfrm>
              <a:off x="2476371" y="429429"/>
              <a:ext cx="169200" cy="141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877C8FE-5559-4001-9A0D-B9617D894CC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58371" y="411429"/>
                <a:ext cx="2048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32C6871-1EC0-4920-A6A0-0EE9745B0A1A}"/>
                  </a:ext>
                </a:extLst>
              </p14:cNvPr>
              <p14:cNvContentPartPr/>
              <p14:nvPr/>
            </p14:nvContentPartPr>
            <p14:xfrm>
              <a:off x="4283211" y="418989"/>
              <a:ext cx="174960" cy="141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32C6871-1EC0-4920-A6A0-0EE9745B0A1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65571" y="400989"/>
                <a:ext cx="2106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411666C-C5BC-4618-9A08-7DA09E04DFEE}"/>
                  </a:ext>
                </a:extLst>
              </p14:cNvPr>
              <p14:cNvContentPartPr/>
              <p14:nvPr/>
            </p14:nvContentPartPr>
            <p14:xfrm>
              <a:off x="4544571" y="434829"/>
              <a:ext cx="147600" cy="147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411666C-C5BC-4618-9A08-7DA09E04DFE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26931" y="416829"/>
                <a:ext cx="1832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FE25119-FDC3-44D4-BD69-CA86ED0E2EDA}"/>
                  </a:ext>
                </a:extLst>
              </p14:cNvPr>
              <p14:cNvContentPartPr/>
              <p14:nvPr/>
            </p14:nvContentPartPr>
            <p14:xfrm>
              <a:off x="4821771" y="273549"/>
              <a:ext cx="136440" cy="331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FE25119-FDC3-44D4-BD69-CA86ED0E2ED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04131" y="255909"/>
                <a:ext cx="17208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DD2F172-51B0-4418-9565-10BCD3D74492}"/>
                  </a:ext>
                </a:extLst>
              </p14:cNvPr>
              <p14:cNvContentPartPr/>
              <p14:nvPr/>
            </p14:nvContentPartPr>
            <p14:xfrm>
              <a:off x="5725731" y="331869"/>
              <a:ext cx="196560" cy="321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DD2F172-51B0-4418-9565-10BCD3D7449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07698" y="313869"/>
                <a:ext cx="232265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BA2A873-99F1-47F5-AB03-9E6CD1150557}"/>
                  </a:ext>
                </a:extLst>
              </p14:cNvPr>
              <p14:cNvContentPartPr/>
              <p14:nvPr/>
            </p14:nvContentPartPr>
            <p14:xfrm>
              <a:off x="5164491" y="326109"/>
              <a:ext cx="425520" cy="300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BA2A873-99F1-47F5-AB03-9E6CD115055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46491" y="308109"/>
                <a:ext cx="46116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C559D60-121E-4D6B-A7BC-8849874D2EE4}"/>
                  </a:ext>
                </a:extLst>
              </p14:cNvPr>
              <p14:cNvContentPartPr/>
              <p14:nvPr/>
            </p14:nvContentPartPr>
            <p14:xfrm>
              <a:off x="3325251" y="282909"/>
              <a:ext cx="827640" cy="310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C559D60-121E-4D6B-A7BC-8849874D2EE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07611" y="264909"/>
                <a:ext cx="86328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DD9D606-8822-4A4F-83F4-03453804E6F1}"/>
                  </a:ext>
                </a:extLst>
              </p14:cNvPr>
              <p14:cNvContentPartPr/>
              <p14:nvPr/>
            </p14:nvContentPartPr>
            <p14:xfrm>
              <a:off x="2764731" y="337269"/>
              <a:ext cx="288720" cy="408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DD9D606-8822-4A4F-83F4-03453804E6F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47091" y="319629"/>
                <a:ext cx="32436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7A2C8C5-9C13-4478-81FD-482E2CC156EC}"/>
                  </a:ext>
                </a:extLst>
              </p14:cNvPr>
              <p14:cNvContentPartPr/>
              <p14:nvPr/>
            </p14:nvContentPartPr>
            <p14:xfrm>
              <a:off x="995691" y="418989"/>
              <a:ext cx="446760" cy="196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7A2C8C5-9C13-4478-81FD-482E2CC156E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8051" y="400989"/>
                <a:ext cx="4824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D05BF8D-688F-41D6-B21E-E438717045DA}"/>
                  </a:ext>
                </a:extLst>
              </p14:cNvPr>
              <p14:cNvContentPartPr/>
              <p14:nvPr/>
            </p14:nvContentPartPr>
            <p14:xfrm>
              <a:off x="386211" y="265629"/>
              <a:ext cx="256320" cy="338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D05BF8D-688F-41D6-B21E-E438717045D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8571" y="247989"/>
                <a:ext cx="2919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268CDB2-3AF1-466B-AED7-6FB542B4A42B}"/>
                  </a:ext>
                </a:extLst>
              </p14:cNvPr>
              <p14:cNvContentPartPr/>
              <p14:nvPr/>
            </p14:nvContentPartPr>
            <p14:xfrm>
              <a:off x="408171" y="821469"/>
              <a:ext cx="5541120" cy="55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268CDB2-3AF1-466B-AED7-6FB542B4A42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90171" y="803469"/>
                <a:ext cx="55767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BDAE6E5-6C11-4A5E-9FE0-8C574A28636C}"/>
                  </a:ext>
                </a:extLst>
              </p14:cNvPr>
              <p14:cNvContentPartPr/>
              <p14:nvPr/>
            </p14:nvContentPartPr>
            <p14:xfrm>
              <a:off x="478731" y="1197309"/>
              <a:ext cx="724320" cy="299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BDAE6E5-6C11-4A5E-9FE0-8C574A28636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1091" y="1179309"/>
                <a:ext cx="75996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1F4B446-FD70-42E2-8070-EFA2C38EF9DB}"/>
                  </a:ext>
                </a:extLst>
              </p14:cNvPr>
              <p14:cNvContentPartPr/>
              <p14:nvPr/>
            </p14:nvContentPartPr>
            <p14:xfrm>
              <a:off x="1698051" y="1131429"/>
              <a:ext cx="207720" cy="3438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1F4B446-FD70-42E2-8070-EFA2C38EF9D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80051" y="1113789"/>
                <a:ext cx="24336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FB97FA3-05B4-4410-A556-0B3A7B986227}"/>
                  </a:ext>
                </a:extLst>
              </p14:cNvPr>
              <p14:cNvContentPartPr/>
              <p14:nvPr/>
            </p14:nvContentPartPr>
            <p14:xfrm>
              <a:off x="2960571" y="1289829"/>
              <a:ext cx="180000" cy="131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FB97FA3-05B4-4410-A556-0B3A7B98622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942571" y="1271829"/>
                <a:ext cx="2156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6C41B53-9674-4E76-8F14-8C2BDEA982FB}"/>
                  </a:ext>
                </a:extLst>
              </p14:cNvPr>
              <p14:cNvContentPartPr/>
              <p14:nvPr/>
            </p14:nvContentPartPr>
            <p14:xfrm>
              <a:off x="5023011" y="1321869"/>
              <a:ext cx="104400" cy="131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6C41B53-9674-4E76-8F14-8C2BDEA982F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005011" y="1304229"/>
                <a:ext cx="1400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64A0294-4888-4AB1-A7F0-22E70119C7A3}"/>
                  </a:ext>
                </a:extLst>
              </p14:cNvPr>
              <p14:cNvContentPartPr/>
              <p14:nvPr/>
            </p14:nvContentPartPr>
            <p14:xfrm>
              <a:off x="6297051" y="1294869"/>
              <a:ext cx="103680" cy="878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64A0294-4888-4AB1-A7F0-22E70119C7A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79411" y="1277229"/>
                <a:ext cx="1393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A30CF4F-7E9F-43E8-BA37-7AE6EE31FE2B}"/>
                  </a:ext>
                </a:extLst>
              </p14:cNvPr>
              <p14:cNvContentPartPr/>
              <p14:nvPr/>
            </p14:nvContentPartPr>
            <p14:xfrm>
              <a:off x="6721851" y="1240869"/>
              <a:ext cx="21960" cy="131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A30CF4F-7E9F-43E8-BA37-7AE6EE31FE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703851" y="1222869"/>
                <a:ext cx="576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5B65DD5-17D7-4877-A6D1-4A42DEEECE07}"/>
                  </a:ext>
                </a:extLst>
              </p14:cNvPr>
              <p14:cNvContentPartPr/>
              <p14:nvPr/>
            </p14:nvContentPartPr>
            <p14:xfrm>
              <a:off x="6830571" y="1197309"/>
              <a:ext cx="158760" cy="131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5B65DD5-17D7-4877-A6D1-4A42DEEECE0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12571" y="1179309"/>
                <a:ext cx="1944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E62ED1F-F32A-4E7B-9E1B-BD8B5DD71706}"/>
                  </a:ext>
                </a:extLst>
              </p14:cNvPr>
              <p14:cNvContentPartPr/>
              <p14:nvPr/>
            </p14:nvContentPartPr>
            <p14:xfrm>
              <a:off x="7315131" y="1229709"/>
              <a:ext cx="186120" cy="120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E62ED1F-F32A-4E7B-9E1B-BD8B5DD7170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97131" y="1212069"/>
                <a:ext cx="2217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D8429E9-C6AC-4941-8DCC-9186866FC6E1}"/>
                  </a:ext>
                </a:extLst>
              </p14:cNvPr>
              <p14:cNvContentPartPr/>
              <p14:nvPr/>
            </p14:nvContentPartPr>
            <p14:xfrm>
              <a:off x="7647051" y="1245909"/>
              <a:ext cx="130680" cy="2512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D8429E9-C6AC-4941-8DCC-9186866FC6E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29051" y="1227909"/>
                <a:ext cx="1663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D1E63CB-1130-4C66-BA7E-B1D4A10EC7B9}"/>
                  </a:ext>
                </a:extLst>
              </p14:cNvPr>
              <p14:cNvContentPartPr/>
              <p14:nvPr/>
            </p14:nvContentPartPr>
            <p14:xfrm>
              <a:off x="7924611" y="1226829"/>
              <a:ext cx="114840" cy="118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D1E63CB-1130-4C66-BA7E-B1D4A10EC7B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06971" y="1208829"/>
                <a:ext cx="15048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FF328DC-C55C-4AC3-BC37-1E09F9675FCB}"/>
                  </a:ext>
                </a:extLst>
              </p14:cNvPr>
              <p14:cNvContentPartPr/>
              <p14:nvPr/>
            </p14:nvContentPartPr>
            <p14:xfrm>
              <a:off x="8130891" y="1169949"/>
              <a:ext cx="147960" cy="1292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FF328DC-C55C-4AC3-BC37-1E09F9675FC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112891" y="1152309"/>
                <a:ext cx="1836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3572F9D-13C0-4770-885D-1F5D15B6F1AF}"/>
                  </a:ext>
                </a:extLst>
              </p14:cNvPr>
              <p14:cNvContentPartPr/>
              <p14:nvPr/>
            </p14:nvContentPartPr>
            <p14:xfrm>
              <a:off x="8414571" y="1158789"/>
              <a:ext cx="87480" cy="1314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3572F9D-13C0-4770-885D-1F5D15B6F1A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396571" y="1140789"/>
                <a:ext cx="1231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16DDAC2-F8D1-4AA1-879F-EA0AC3B45DA1}"/>
                  </a:ext>
                </a:extLst>
              </p14:cNvPr>
              <p14:cNvContentPartPr/>
              <p14:nvPr/>
            </p14:nvContentPartPr>
            <p14:xfrm>
              <a:off x="6710691" y="1110189"/>
              <a:ext cx="5760" cy="111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16DDAC2-F8D1-4AA1-879F-EA0AC3B45DA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693051" y="1092189"/>
                <a:ext cx="414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3F723FE-5DE9-4A0C-8C29-D1DE939CE0D9}"/>
                  </a:ext>
                </a:extLst>
              </p14:cNvPr>
              <p14:cNvContentPartPr/>
              <p14:nvPr/>
            </p14:nvContentPartPr>
            <p14:xfrm>
              <a:off x="7124691" y="1126389"/>
              <a:ext cx="109080" cy="2016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3F723FE-5DE9-4A0C-8C29-D1DE939CE0D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106691" y="1108749"/>
                <a:ext cx="1447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9C2E00A-0636-4CF0-A61C-50D3E3E6DCA8}"/>
                  </a:ext>
                </a:extLst>
              </p14:cNvPr>
              <p14:cNvContentPartPr/>
              <p14:nvPr/>
            </p14:nvContentPartPr>
            <p14:xfrm>
              <a:off x="5720331" y="1131789"/>
              <a:ext cx="375840" cy="2779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9C2E00A-0636-4CF0-A61C-50D3E3E6DCA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02331" y="1114149"/>
                <a:ext cx="41148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D4AA6FF-E5C6-48C8-ACB2-9D6A1A6BC58F}"/>
                  </a:ext>
                </a:extLst>
              </p14:cNvPr>
              <p14:cNvContentPartPr/>
              <p14:nvPr/>
            </p14:nvContentPartPr>
            <p14:xfrm>
              <a:off x="5241171" y="1202709"/>
              <a:ext cx="180000" cy="2185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D4AA6FF-E5C6-48C8-ACB2-9D6A1A6BC58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23531" y="1184709"/>
                <a:ext cx="2156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D434CC8-A9F1-45E4-8BA3-AF61793ABA5D}"/>
                  </a:ext>
                </a:extLst>
              </p14:cNvPr>
              <p14:cNvContentPartPr/>
              <p14:nvPr/>
            </p14:nvContentPartPr>
            <p14:xfrm>
              <a:off x="3945171" y="1240869"/>
              <a:ext cx="839520" cy="2397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D434CC8-A9F1-45E4-8BA3-AF61793ABA5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927163" y="1222869"/>
                <a:ext cx="875175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28C1E1C-265C-414F-8C5F-8E5F1AB5BDB9}"/>
                  </a:ext>
                </a:extLst>
              </p14:cNvPr>
              <p14:cNvContentPartPr/>
              <p14:nvPr/>
            </p14:nvContentPartPr>
            <p14:xfrm>
              <a:off x="3396171" y="1267509"/>
              <a:ext cx="414000" cy="1749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28C1E1C-265C-414F-8C5F-8E5F1AB5BDB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378171" y="1249869"/>
                <a:ext cx="4496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7F28214-29DE-46D2-BDFA-FAEF99C0F1EA}"/>
                  </a:ext>
                </a:extLst>
              </p14:cNvPr>
              <p14:cNvContentPartPr/>
              <p14:nvPr/>
            </p14:nvContentPartPr>
            <p14:xfrm>
              <a:off x="2263611" y="1169949"/>
              <a:ext cx="463680" cy="2671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7F28214-29DE-46D2-BDFA-FAEF99C0F1E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45957" y="1152309"/>
                <a:ext cx="499348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87D42C6-86D8-4055-BD34-DF1168D87634}"/>
                  </a:ext>
                </a:extLst>
              </p14:cNvPr>
              <p14:cNvContentPartPr/>
              <p14:nvPr/>
            </p14:nvContentPartPr>
            <p14:xfrm>
              <a:off x="9089571" y="1126029"/>
              <a:ext cx="131040" cy="1368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87D42C6-86D8-4055-BD34-DF1168D8763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071571" y="1108029"/>
                <a:ext cx="1666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2A735CB-31A7-46FE-AD6C-7205433E7CAC}"/>
                  </a:ext>
                </a:extLst>
              </p14:cNvPr>
              <p14:cNvContentPartPr/>
              <p14:nvPr/>
            </p14:nvContentPartPr>
            <p14:xfrm>
              <a:off x="9785811" y="1126389"/>
              <a:ext cx="158400" cy="1364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2A735CB-31A7-46FE-AD6C-7205433E7CA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768171" y="1108749"/>
                <a:ext cx="1940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F7888C1-3FC3-4C3A-B952-ED73C52F7A2F}"/>
                  </a:ext>
                </a:extLst>
              </p14:cNvPr>
              <p14:cNvContentPartPr/>
              <p14:nvPr/>
            </p14:nvContentPartPr>
            <p14:xfrm>
              <a:off x="10025211" y="1153749"/>
              <a:ext cx="93240" cy="1256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F7888C1-3FC3-4C3A-B952-ED73C52F7A2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007571" y="1135749"/>
                <a:ext cx="1288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0AC0968-28FE-47C5-9DEE-C536A93BF03C}"/>
                  </a:ext>
                </a:extLst>
              </p14:cNvPr>
              <p14:cNvContentPartPr/>
              <p14:nvPr/>
            </p14:nvContentPartPr>
            <p14:xfrm>
              <a:off x="10291971" y="1012269"/>
              <a:ext cx="131400" cy="2566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0AC0968-28FE-47C5-9DEE-C536A93BF03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274331" y="994269"/>
                <a:ext cx="16704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D88028A-77F1-48F8-BB64-1B8D4251AA47}"/>
                  </a:ext>
                </a:extLst>
              </p14:cNvPr>
              <p14:cNvContentPartPr/>
              <p14:nvPr/>
            </p14:nvContentPartPr>
            <p14:xfrm>
              <a:off x="9301611" y="1044669"/>
              <a:ext cx="321480" cy="223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D88028A-77F1-48F8-BB64-1B8D4251AA4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283971" y="1027029"/>
                <a:ext cx="3571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8792A0E-7A17-4075-BA2E-CF4FF2D738AC}"/>
                  </a:ext>
                </a:extLst>
              </p14:cNvPr>
              <p14:cNvContentPartPr/>
              <p14:nvPr/>
            </p14:nvContentPartPr>
            <p14:xfrm>
              <a:off x="8746491" y="1017669"/>
              <a:ext cx="185400" cy="2617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8792A0E-7A17-4075-BA2E-CF4FF2D738A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728526" y="999669"/>
                <a:ext cx="220971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8C74697-2F73-4A64-B811-195BBE34E181}"/>
                  </a:ext>
                </a:extLst>
              </p14:cNvPr>
              <p14:cNvContentPartPr/>
              <p14:nvPr/>
            </p14:nvContentPartPr>
            <p14:xfrm>
              <a:off x="506091" y="1824789"/>
              <a:ext cx="136440" cy="1947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8C74697-2F73-4A64-B811-195BBE34E18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88091" y="1806789"/>
                <a:ext cx="1720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752D7AD-7BF0-4EE3-BB77-47CE8D97D63E}"/>
                  </a:ext>
                </a:extLst>
              </p14:cNvPr>
              <p14:cNvContentPartPr/>
              <p14:nvPr/>
            </p14:nvContentPartPr>
            <p14:xfrm>
              <a:off x="734691" y="1855749"/>
              <a:ext cx="114840" cy="1638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752D7AD-7BF0-4EE3-BB77-47CE8D97D63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16691" y="1838109"/>
                <a:ext cx="1504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8337DB3-B01F-439B-8345-0375985DC0D3}"/>
                  </a:ext>
                </a:extLst>
              </p14:cNvPr>
              <p14:cNvContentPartPr/>
              <p14:nvPr/>
            </p14:nvContentPartPr>
            <p14:xfrm>
              <a:off x="2873811" y="1719669"/>
              <a:ext cx="332280" cy="3438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8337DB3-B01F-439B-8345-0375985DC0D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855830" y="1702029"/>
                <a:ext cx="367881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FCBE31E-F077-4099-B157-0ACAD4E72CD6}"/>
                  </a:ext>
                </a:extLst>
              </p14:cNvPr>
              <p14:cNvContentPartPr/>
              <p14:nvPr/>
            </p14:nvContentPartPr>
            <p14:xfrm>
              <a:off x="979131" y="1823349"/>
              <a:ext cx="1617480" cy="2984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FCBE31E-F077-4099-B157-0ACAD4E72CD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61491" y="1805371"/>
                <a:ext cx="1653120" cy="334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F0DA213-AE32-4D25-91DE-4F64109AFD29}"/>
                  </a:ext>
                </a:extLst>
              </p14:cNvPr>
              <p14:cNvContentPartPr/>
              <p14:nvPr/>
            </p14:nvContentPartPr>
            <p14:xfrm>
              <a:off x="3499491" y="1834149"/>
              <a:ext cx="360" cy="3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F0DA213-AE32-4D25-91DE-4F64109AFD2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481851" y="181614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04167E4-CFD7-428A-9480-0FD5572D9A83}"/>
                  </a:ext>
                </a:extLst>
              </p14:cNvPr>
              <p14:cNvContentPartPr/>
              <p14:nvPr/>
            </p14:nvContentPartPr>
            <p14:xfrm>
              <a:off x="3510291" y="1937469"/>
              <a:ext cx="11160" cy="57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04167E4-CFD7-428A-9480-0FD5572D9A8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492651" y="1919829"/>
                <a:ext cx="46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266160A-6079-4BF9-B710-2948F9887326}"/>
                  </a:ext>
                </a:extLst>
              </p14:cNvPr>
              <p14:cNvContentPartPr/>
              <p14:nvPr/>
            </p14:nvContentPartPr>
            <p14:xfrm>
              <a:off x="936651" y="2503389"/>
              <a:ext cx="130320" cy="720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266160A-6079-4BF9-B710-2948F988732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19011" y="2485389"/>
                <a:ext cx="1659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09DE6F3-E24A-43BF-9F79-82EF551121F3}"/>
                  </a:ext>
                </a:extLst>
              </p14:cNvPr>
              <p14:cNvContentPartPr/>
              <p14:nvPr/>
            </p14:nvContentPartPr>
            <p14:xfrm>
              <a:off x="1561971" y="2459829"/>
              <a:ext cx="114840" cy="1152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09DE6F3-E24A-43BF-9F79-82EF551121F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543971" y="2442189"/>
                <a:ext cx="1504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C580B20-1D9A-4426-B1E3-970115BF2420}"/>
                  </a:ext>
                </a:extLst>
              </p14:cNvPr>
              <p14:cNvContentPartPr/>
              <p14:nvPr/>
            </p14:nvContentPartPr>
            <p14:xfrm>
              <a:off x="2993331" y="2443629"/>
              <a:ext cx="16560" cy="165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C580B20-1D9A-4426-B1E3-970115BF242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975691" y="2425989"/>
                <a:ext cx="522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373D07B-3485-438B-86D6-EDA2BCA1AE8B}"/>
                  </a:ext>
                </a:extLst>
              </p14:cNvPr>
              <p14:cNvContentPartPr/>
              <p14:nvPr/>
            </p14:nvContentPartPr>
            <p14:xfrm>
              <a:off x="3020691" y="2530749"/>
              <a:ext cx="360" cy="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373D07B-3485-438B-86D6-EDA2BCA1AE8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002691" y="251310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C35A083-FDE6-4610-A6E3-067E887EB511}"/>
                  </a:ext>
                </a:extLst>
              </p14:cNvPr>
              <p14:cNvContentPartPr/>
              <p14:nvPr/>
            </p14:nvContentPartPr>
            <p14:xfrm>
              <a:off x="1888491" y="2373069"/>
              <a:ext cx="887760" cy="2613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C35A083-FDE6-4610-A6E3-067E887EB511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870858" y="2355094"/>
                <a:ext cx="923386" cy="296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EEFAF37-B434-4907-8DA1-1CBF054877C3}"/>
                  </a:ext>
                </a:extLst>
              </p14:cNvPr>
              <p14:cNvContentPartPr/>
              <p14:nvPr/>
            </p14:nvContentPartPr>
            <p14:xfrm>
              <a:off x="1175331" y="2427429"/>
              <a:ext cx="223920" cy="1526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EEFAF37-B434-4907-8DA1-1CBF054877C3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157360" y="2409429"/>
                <a:ext cx="259503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27D3554-C940-4939-9D7F-F1066C027459}"/>
                  </a:ext>
                </a:extLst>
              </p14:cNvPr>
              <p14:cNvContentPartPr/>
              <p14:nvPr/>
            </p14:nvContentPartPr>
            <p14:xfrm>
              <a:off x="565851" y="2334909"/>
              <a:ext cx="212760" cy="2505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27D3554-C940-4939-9D7F-F1066C02745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48211" y="2316935"/>
                <a:ext cx="248400" cy="286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7538F7FA-4DDE-452D-B254-9F7CAEF2D14C}"/>
                  </a:ext>
                </a:extLst>
              </p14:cNvPr>
              <p14:cNvContentPartPr/>
              <p14:nvPr/>
            </p14:nvContentPartPr>
            <p14:xfrm>
              <a:off x="3733491" y="2296749"/>
              <a:ext cx="250560" cy="3146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7538F7FA-4DDE-452D-B254-9F7CAEF2D14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715851" y="2278749"/>
                <a:ext cx="28620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78266CF8-3489-4F91-B102-2689D7118DA2}"/>
                  </a:ext>
                </a:extLst>
              </p14:cNvPr>
              <p14:cNvContentPartPr/>
              <p14:nvPr/>
            </p14:nvContentPartPr>
            <p14:xfrm>
              <a:off x="4680651" y="2263989"/>
              <a:ext cx="228960" cy="327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78266CF8-3489-4F91-B102-2689D7118DA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663011" y="2246349"/>
                <a:ext cx="26460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319F7809-6F4B-4746-93A7-F8991EC3EA5D}"/>
                  </a:ext>
                </a:extLst>
              </p14:cNvPr>
              <p14:cNvContentPartPr/>
              <p14:nvPr/>
            </p14:nvContentPartPr>
            <p14:xfrm>
              <a:off x="4256211" y="2356509"/>
              <a:ext cx="185400" cy="207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319F7809-6F4B-4746-93A7-F8991EC3EA5D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238211" y="2338869"/>
                <a:ext cx="2210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E260C5A-40E9-4396-B2DD-D83E74C3C70E}"/>
                  </a:ext>
                </a:extLst>
              </p14:cNvPr>
              <p14:cNvContentPartPr/>
              <p14:nvPr/>
            </p14:nvContentPartPr>
            <p14:xfrm>
              <a:off x="1981011" y="3036909"/>
              <a:ext cx="125640" cy="1692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E260C5A-40E9-4396-B2DD-D83E74C3C70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963371" y="3019269"/>
                <a:ext cx="1612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9702A005-B5FA-4311-9144-B0E4752ED258}"/>
                  </a:ext>
                </a:extLst>
              </p14:cNvPr>
              <p14:cNvContentPartPr/>
              <p14:nvPr/>
            </p14:nvContentPartPr>
            <p14:xfrm>
              <a:off x="2198811" y="3085869"/>
              <a:ext cx="87480" cy="1148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9702A005-B5FA-4311-9144-B0E4752ED258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180811" y="3067869"/>
                <a:ext cx="1231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BF5A316-833C-4785-895D-EB09DEC5CA58}"/>
                  </a:ext>
                </a:extLst>
              </p14:cNvPr>
              <p14:cNvContentPartPr/>
              <p14:nvPr/>
            </p14:nvContentPartPr>
            <p14:xfrm>
              <a:off x="2562771" y="2993349"/>
              <a:ext cx="93600" cy="207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BF5A316-833C-4785-895D-EB09DEC5CA58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544771" y="2975709"/>
                <a:ext cx="1292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86BD456-E8C0-4A56-8F74-8BF9A89A94D8}"/>
                  </a:ext>
                </a:extLst>
              </p14:cNvPr>
              <p14:cNvContentPartPr/>
              <p14:nvPr/>
            </p14:nvContentPartPr>
            <p14:xfrm>
              <a:off x="3439731" y="3020709"/>
              <a:ext cx="360" cy="277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86BD456-E8C0-4A56-8F74-8BF9A89A94D8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421731" y="3002709"/>
                <a:ext cx="360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04D3439-249D-41DD-8387-DDE371A027CC}"/>
                  </a:ext>
                </a:extLst>
              </p14:cNvPr>
              <p14:cNvContentPartPr/>
              <p14:nvPr/>
            </p14:nvContentPartPr>
            <p14:xfrm>
              <a:off x="3455931" y="3118629"/>
              <a:ext cx="360" cy="219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04D3439-249D-41DD-8387-DDE371A027CC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438291" y="3100629"/>
                <a:ext cx="360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A808CB8C-0AA4-4B91-981A-C3C9A0BA06E3}"/>
                  </a:ext>
                </a:extLst>
              </p14:cNvPr>
              <p14:cNvContentPartPr/>
              <p14:nvPr/>
            </p14:nvContentPartPr>
            <p14:xfrm>
              <a:off x="2764731" y="2987949"/>
              <a:ext cx="533520" cy="3052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A808CB8C-0AA4-4B91-981A-C3C9A0BA06E3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747091" y="2970309"/>
                <a:ext cx="56916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47035A8-FE60-4A10-823F-A36C03D48E58}"/>
                  </a:ext>
                </a:extLst>
              </p14:cNvPr>
              <p14:cNvContentPartPr/>
              <p14:nvPr/>
            </p14:nvContentPartPr>
            <p14:xfrm>
              <a:off x="870771" y="3026109"/>
              <a:ext cx="1000800" cy="180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47035A8-FE60-4A10-823F-A36C03D48E58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52771" y="3008109"/>
                <a:ext cx="1036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A56C160-3DA4-4432-AB5E-E671EF5BA17E}"/>
                  </a:ext>
                </a:extLst>
              </p14:cNvPr>
              <p14:cNvContentPartPr/>
              <p14:nvPr/>
            </p14:nvContentPartPr>
            <p14:xfrm>
              <a:off x="609771" y="2900829"/>
              <a:ext cx="157680" cy="2833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A56C160-3DA4-4432-AB5E-E671EF5BA17E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91812" y="2882852"/>
                <a:ext cx="193239" cy="318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77D117F8-BFA0-4C9B-AC75-1DD933194431}"/>
                  </a:ext>
                </a:extLst>
              </p14:cNvPr>
              <p14:cNvContentPartPr/>
              <p14:nvPr/>
            </p14:nvContentPartPr>
            <p14:xfrm>
              <a:off x="3935091" y="2895069"/>
              <a:ext cx="255960" cy="22392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77D117F8-BFA0-4C9B-AC75-1DD933194431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917116" y="2877069"/>
                <a:ext cx="29155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7FBD7749-775F-460C-A5EF-030AFB4221BF}"/>
                  </a:ext>
                </a:extLst>
              </p14:cNvPr>
              <p14:cNvContentPartPr/>
              <p14:nvPr/>
            </p14:nvContentPartPr>
            <p14:xfrm>
              <a:off x="5159451" y="2900109"/>
              <a:ext cx="174600" cy="2678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7FBD7749-775F-460C-A5EF-030AFB4221BF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141451" y="2882469"/>
                <a:ext cx="21024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C9BF008D-DAC4-47BA-8336-4C47BC6E9AD8}"/>
                  </a:ext>
                </a:extLst>
              </p14:cNvPr>
              <p14:cNvContentPartPr/>
              <p14:nvPr/>
            </p14:nvContentPartPr>
            <p14:xfrm>
              <a:off x="5621691" y="3009909"/>
              <a:ext cx="142920" cy="1306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C9BF008D-DAC4-47BA-8336-4C47BC6E9AD8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603691" y="2992269"/>
                <a:ext cx="17856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B7AEE54C-120F-4967-888A-C0918E7C887F}"/>
                  </a:ext>
                </a:extLst>
              </p14:cNvPr>
              <p14:cNvContentPartPr/>
              <p14:nvPr/>
            </p14:nvContentPartPr>
            <p14:xfrm>
              <a:off x="5861811" y="3041949"/>
              <a:ext cx="136440" cy="990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B7AEE54C-120F-4967-888A-C0918E7C887F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843811" y="3023949"/>
                <a:ext cx="1720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67759A8D-5651-4F9C-9577-CCA407906ADB}"/>
                  </a:ext>
                </a:extLst>
              </p14:cNvPr>
              <p14:cNvContentPartPr/>
              <p14:nvPr/>
            </p14:nvContentPartPr>
            <p14:xfrm>
              <a:off x="6128571" y="2944389"/>
              <a:ext cx="130680" cy="2131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67759A8D-5651-4F9C-9577-CCA407906ADB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110571" y="2926749"/>
                <a:ext cx="1663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377AC772-9A8C-4F99-ACF2-782DA34117CB}"/>
                  </a:ext>
                </a:extLst>
              </p14:cNvPr>
              <p14:cNvContentPartPr/>
              <p14:nvPr/>
            </p14:nvContentPartPr>
            <p14:xfrm>
              <a:off x="6493251" y="2971389"/>
              <a:ext cx="142200" cy="3052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377AC772-9A8C-4F99-ACF2-782DA34117CB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475251" y="2953389"/>
                <a:ext cx="17784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DB73F41-2587-4610-8860-DBFBDDEE3F68}"/>
                  </a:ext>
                </a:extLst>
              </p14:cNvPr>
              <p14:cNvContentPartPr/>
              <p14:nvPr/>
            </p14:nvContentPartPr>
            <p14:xfrm>
              <a:off x="6830571" y="2852229"/>
              <a:ext cx="419760" cy="2674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DB73F41-2587-4610-8860-DBFBDDEE3F68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812916" y="2834589"/>
                <a:ext cx="455431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4BA7DF39-67FE-4D0A-A45D-1BDA88717EF0}"/>
                  </a:ext>
                </a:extLst>
              </p14:cNvPr>
              <p14:cNvContentPartPr/>
              <p14:nvPr/>
            </p14:nvContentPartPr>
            <p14:xfrm>
              <a:off x="4822131" y="2993349"/>
              <a:ext cx="120240" cy="1584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4BA7DF39-67FE-4D0A-A45D-1BDA88717EF0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804491" y="2975709"/>
                <a:ext cx="155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0149C746-F773-40CC-8B43-F0E1820D100D}"/>
                  </a:ext>
                </a:extLst>
              </p14:cNvPr>
              <p14:cNvContentPartPr/>
              <p14:nvPr/>
            </p14:nvContentPartPr>
            <p14:xfrm>
              <a:off x="4495611" y="2966349"/>
              <a:ext cx="163440" cy="2340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0149C746-F773-40CC-8B43-F0E1820D100D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477651" y="2948377"/>
                <a:ext cx="199002" cy="269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01E9FCD8-B16B-405A-AAA4-CB904A786CF2}"/>
                  </a:ext>
                </a:extLst>
              </p14:cNvPr>
              <p14:cNvContentPartPr/>
              <p14:nvPr/>
            </p14:nvContentPartPr>
            <p14:xfrm>
              <a:off x="7396131" y="3118629"/>
              <a:ext cx="33480" cy="766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01E9FCD8-B16B-405A-AAA4-CB904A786CF2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378491" y="3100629"/>
                <a:ext cx="691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CDACE603-4E24-4094-9B3E-B0DD5BFC0462}"/>
                  </a:ext>
                </a:extLst>
              </p14:cNvPr>
              <p14:cNvContentPartPr/>
              <p14:nvPr/>
            </p14:nvContentPartPr>
            <p14:xfrm>
              <a:off x="7913811" y="2873829"/>
              <a:ext cx="131040" cy="1962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CDACE603-4E24-4094-9B3E-B0DD5BFC0462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895811" y="2855829"/>
                <a:ext cx="1666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A17E5D8D-8F68-4C73-9786-A5CBD6EAF756}"/>
                  </a:ext>
                </a:extLst>
              </p14:cNvPr>
              <p14:cNvContentPartPr/>
              <p14:nvPr/>
            </p14:nvContentPartPr>
            <p14:xfrm>
              <a:off x="8185251" y="2998389"/>
              <a:ext cx="147960" cy="1263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A17E5D8D-8F68-4C73-9786-A5CBD6EAF756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8167611" y="2980749"/>
                <a:ext cx="1836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3F9B5B18-F680-4951-81D6-9A938268568E}"/>
                  </a:ext>
                </a:extLst>
              </p14:cNvPr>
              <p14:cNvContentPartPr/>
              <p14:nvPr/>
            </p14:nvContentPartPr>
            <p14:xfrm>
              <a:off x="8440851" y="2987229"/>
              <a:ext cx="169920" cy="1371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3F9B5B18-F680-4951-81D6-9A938268568E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8423211" y="2969589"/>
                <a:ext cx="2055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FA7F7040-5F68-4BF5-B656-09381F148737}"/>
                  </a:ext>
                </a:extLst>
              </p14:cNvPr>
              <p14:cNvContentPartPr/>
              <p14:nvPr/>
            </p14:nvContentPartPr>
            <p14:xfrm>
              <a:off x="7739571" y="2857269"/>
              <a:ext cx="87480" cy="2671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FA7F7040-5F68-4BF5-B656-09381F148737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7721571" y="2839629"/>
                <a:ext cx="1231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ED41BCCB-5605-4B07-A675-6BF47CC24C2F}"/>
                  </a:ext>
                </a:extLst>
              </p14:cNvPr>
              <p14:cNvContentPartPr/>
              <p14:nvPr/>
            </p14:nvContentPartPr>
            <p14:xfrm>
              <a:off x="9633531" y="2966349"/>
              <a:ext cx="125640" cy="3106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ED41BCCB-5605-4B07-A675-6BF47CC24C2F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9615891" y="2948349"/>
                <a:ext cx="16128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A6B8A14E-C172-4060-82DA-81237194714C}"/>
                  </a:ext>
                </a:extLst>
              </p14:cNvPr>
              <p14:cNvContentPartPr/>
              <p14:nvPr/>
            </p14:nvContentPartPr>
            <p14:xfrm>
              <a:off x="9252651" y="2966349"/>
              <a:ext cx="218160" cy="1584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A6B8A14E-C172-4060-82DA-81237194714C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9235011" y="2948349"/>
                <a:ext cx="2538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29254343-4BA9-4ECF-A184-F938848E395A}"/>
                  </a:ext>
                </a:extLst>
              </p14:cNvPr>
              <p14:cNvContentPartPr/>
              <p14:nvPr/>
            </p14:nvContentPartPr>
            <p14:xfrm>
              <a:off x="8936931" y="2944389"/>
              <a:ext cx="201960" cy="1911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29254343-4BA9-4ECF-A184-F938848E395A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8919259" y="2926716"/>
                <a:ext cx="237664" cy="226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8BD4CB83-1E80-4711-93EB-D84590D4EBC9}"/>
                  </a:ext>
                </a:extLst>
              </p14:cNvPr>
              <p14:cNvContentPartPr/>
              <p14:nvPr/>
            </p14:nvContentPartPr>
            <p14:xfrm>
              <a:off x="10466571" y="2791749"/>
              <a:ext cx="190800" cy="2725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8BD4CB83-1E80-4711-93EB-D84590D4EBC9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0448571" y="2774109"/>
                <a:ext cx="2264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A840AAB1-43C0-42B2-984A-0962F329FDC7}"/>
                  </a:ext>
                </a:extLst>
              </p14:cNvPr>
              <p14:cNvContentPartPr/>
              <p14:nvPr/>
            </p14:nvContentPartPr>
            <p14:xfrm>
              <a:off x="10014771" y="2857269"/>
              <a:ext cx="174600" cy="2023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A840AAB1-43C0-42B2-984A-0962F329FDC7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9996771" y="2839269"/>
                <a:ext cx="2102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4BBE0949-7BDC-4E32-8728-6CF34C14C286}"/>
                  </a:ext>
                </a:extLst>
              </p14:cNvPr>
              <p14:cNvContentPartPr/>
              <p14:nvPr/>
            </p14:nvContentPartPr>
            <p14:xfrm>
              <a:off x="1104411" y="3668349"/>
              <a:ext cx="338040" cy="2833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4BBE0949-7BDC-4E32-8728-6CF34C14C286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086771" y="3650349"/>
                <a:ext cx="37368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18E5D633-431C-49EB-BA41-59CC1775DC1E}"/>
                  </a:ext>
                </a:extLst>
              </p14:cNvPr>
              <p14:cNvContentPartPr/>
              <p14:nvPr/>
            </p14:nvContentPartPr>
            <p14:xfrm>
              <a:off x="647571" y="3668349"/>
              <a:ext cx="338040" cy="29736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18E5D633-431C-49EB-BA41-59CC1775DC1E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629571" y="3650371"/>
                <a:ext cx="373680" cy="332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16B50444-4321-4E31-AD33-071FC446B8C2}"/>
                  </a:ext>
                </a:extLst>
              </p14:cNvPr>
              <p14:cNvContentPartPr/>
              <p14:nvPr/>
            </p14:nvContentPartPr>
            <p14:xfrm>
              <a:off x="2114211" y="3809829"/>
              <a:ext cx="150120" cy="1533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16B50444-4321-4E31-AD33-071FC446B8C2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096571" y="3791829"/>
                <a:ext cx="1857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F5384E59-08CC-449B-A8FD-BEE69B0C6341}"/>
                  </a:ext>
                </a:extLst>
              </p14:cNvPr>
              <p14:cNvContentPartPr/>
              <p14:nvPr/>
            </p14:nvContentPartPr>
            <p14:xfrm>
              <a:off x="4533411" y="3772029"/>
              <a:ext cx="137520" cy="14220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F5384E59-08CC-449B-A8FD-BEE69B0C6341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515771" y="3754029"/>
                <a:ext cx="1731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5FBDCED2-0534-473B-AD83-C01CBA5597E6}"/>
                  </a:ext>
                </a:extLst>
              </p14:cNvPr>
              <p14:cNvContentPartPr/>
              <p14:nvPr/>
            </p14:nvContentPartPr>
            <p14:xfrm>
              <a:off x="5192211" y="3667989"/>
              <a:ext cx="190800" cy="2829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5FBDCED2-0534-473B-AD83-C01CBA5597E6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5174571" y="3650349"/>
                <a:ext cx="22644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0AF259DB-1067-40A6-BF81-0F8C85BB8207}"/>
                  </a:ext>
                </a:extLst>
              </p14:cNvPr>
              <p14:cNvContentPartPr/>
              <p14:nvPr/>
            </p14:nvContentPartPr>
            <p14:xfrm>
              <a:off x="4773171" y="3657549"/>
              <a:ext cx="174600" cy="26712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0AF259DB-1067-40A6-BF81-0F8C85BB8207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4755531" y="3639549"/>
                <a:ext cx="2102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220A5891-1192-413A-AA16-2513A31BEC1F}"/>
                  </a:ext>
                </a:extLst>
              </p14:cNvPr>
              <p14:cNvContentPartPr/>
              <p14:nvPr/>
            </p14:nvContentPartPr>
            <p14:xfrm>
              <a:off x="2449371" y="3701109"/>
              <a:ext cx="1834920" cy="26136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220A5891-1192-413A-AA16-2513A31BEC1F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2431728" y="3683134"/>
                <a:ext cx="1870567" cy="296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B208DAB8-CEE5-4AFF-B978-D15E094247F8}"/>
                  </a:ext>
                </a:extLst>
              </p14:cNvPr>
              <p14:cNvContentPartPr/>
              <p14:nvPr/>
            </p14:nvContentPartPr>
            <p14:xfrm>
              <a:off x="1649091" y="3673749"/>
              <a:ext cx="375840" cy="2779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B208DAB8-CEE5-4AFF-B978-D15E094247F8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631091" y="3656109"/>
                <a:ext cx="41148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039E96A2-670B-4298-8A55-AAB343A1CDAD}"/>
                  </a:ext>
                </a:extLst>
              </p14:cNvPr>
              <p14:cNvContentPartPr/>
              <p14:nvPr/>
            </p14:nvContentPartPr>
            <p14:xfrm>
              <a:off x="6411171" y="3706509"/>
              <a:ext cx="191160" cy="25092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039E96A2-670B-4298-8A55-AAB343A1CDAD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6393531" y="3688869"/>
                <a:ext cx="22680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62CF3CDB-13A2-46A3-BE87-17517B730095}"/>
                  </a:ext>
                </a:extLst>
              </p14:cNvPr>
              <p14:cNvContentPartPr/>
              <p14:nvPr/>
            </p14:nvContentPartPr>
            <p14:xfrm>
              <a:off x="6732291" y="3820629"/>
              <a:ext cx="115200" cy="10944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62CF3CDB-13A2-46A3-BE87-17517B730095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6714291" y="3802989"/>
                <a:ext cx="1508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D2612095-0F2A-409A-BB7B-11DCC55D7805}"/>
                  </a:ext>
                </a:extLst>
              </p14:cNvPr>
              <p14:cNvContentPartPr/>
              <p14:nvPr/>
            </p14:nvContentPartPr>
            <p14:xfrm>
              <a:off x="7396491" y="3722709"/>
              <a:ext cx="120600" cy="23976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D2612095-0F2A-409A-BB7B-11DCC55D7805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378851" y="3705069"/>
                <a:ext cx="1562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9F3327E0-B9AF-4005-9373-CB94B3A4E8C3}"/>
                  </a:ext>
                </a:extLst>
              </p14:cNvPr>
              <p14:cNvContentPartPr/>
              <p14:nvPr/>
            </p14:nvContentPartPr>
            <p14:xfrm>
              <a:off x="9051051" y="3749349"/>
              <a:ext cx="125640" cy="13212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9F3327E0-B9AF-4005-9373-CB94B3A4E8C3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9033411" y="3731709"/>
                <a:ext cx="1612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6207B898-E37B-483B-BDFA-5F94B3D5D64C}"/>
                  </a:ext>
                </a:extLst>
              </p14:cNvPr>
              <p14:cNvContentPartPr/>
              <p14:nvPr/>
            </p14:nvContentPartPr>
            <p14:xfrm>
              <a:off x="10651251" y="3586629"/>
              <a:ext cx="195840" cy="26748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6207B898-E37B-483B-BDFA-5F94B3D5D64C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10633611" y="3568629"/>
                <a:ext cx="2314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7ECBF58A-119C-4C62-8C1C-70CC774F5202}"/>
                  </a:ext>
                </a:extLst>
              </p14:cNvPr>
              <p14:cNvContentPartPr/>
              <p14:nvPr/>
            </p14:nvContentPartPr>
            <p14:xfrm>
              <a:off x="9807771" y="3613989"/>
              <a:ext cx="550080" cy="21096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7ECBF58A-119C-4C62-8C1C-70CC774F5202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9790131" y="3595989"/>
                <a:ext cx="5857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FF813B89-5221-496B-8919-3B7268963A55}"/>
                  </a:ext>
                </a:extLst>
              </p14:cNvPr>
              <p14:cNvContentPartPr/>
              <p14:nvPr/>
            </p14:nvContentPartPr>
            <p14:xfrm>
              <a:off x="9388731" y="3602829"/>
              <a:ext cx="294120" cy="24516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FF813B89-5221-496B-8919-3B7268963A55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9371091" y="3585189"/>
                <a:ext cx="3297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3C4A49FB-58EF-48D4-971F-C1B491BACBA6}"/>
                  </a:ext>
                </a:extLst>
              </p14:cNvPr>
              <p14:cNvContentPartPr/>
              <p14:nvPr/>
            </p14:nvContentPartPr>
            <p14:xfrm>
              <a:off x="8496291" y="3652149"/>
              <a:ext cx="435960" cy="22356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3C4A49FB-58EF-48D4-971F-C1B491BACBA6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8478291" y="3634149"/>
                <a:ext cx="4716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8729ED9A-F242-4832-9327-2049682C0B4F}"/>
                  </a:ext>
                </a:extLst>
              </p14:cNvPr>
              <p14:cNvContentPartPr/>
              <p14:nvPr/>
            </p14:nvContentPartPr>
            <p14:xfrm>
              <a:off x="7837131" y="3668349"/>
              <a:ext cx="447120" cy="41940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8729ED9A-F242-4832-9327-2049682C0B4F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7819491" y="3650349"/>
                <a:ext cx="48276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1EFEAE5D-818E-42BE-A196-6F629FCFACB4}"/>
                  </a:ext>
                </a:extLst>
              </p14:cNvPr>
              <p14:cNvContentPartPr/>
              <p14:nvPr/>
            </p14:nvContentPartPr>
            <p14:xfrm>
              <a:off x="6972411" y="3820269"/>
              <a:ext cx="266760" cy="13212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1EFEAE5D-818E-42BE-A196-6F629FCFACB4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6954411" y="3802269"/>
                <a:ext cx="3024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4AC19191-D9B3-4B8F-A386-B1F8CAE779EE}"/>
                  </a:ext>
                </a:extLst>
              </p14:cNvPr>
              <p14:cNvContentPartPr/>
              <p14:nvPr/>
            </p14:nvContentPartPr>
            <p14:xfrm>
              <a:off x="5938131" y="3793629"/>
              <a:ext cx="381240" cy="15300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4AC19191-D9B3-4B8F-A386-B1F8CAE779EE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5920148" y="3775629"/>
                <a:ext cx="416846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9EA30870-C441-4B07-A2B8-D32B05B57FB6}"/>
                  </a:ext>
                </a:extLst>
              </p14:cNvPr>
              <p14:cNvContentPartPr/>
              <p14:nvPr/>
            </p14:nvContentPartPr>
            <p14:xfrm>
              <a:off x="5736531" y="3793269"/>
              <a:ext cx="109800" cy="24552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9EA30870-C441-4B07-A2B8-D32B05B57FB6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5718891" y="3775603"/>
                <a:ext cx="145440" cy="281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62C2CD98-F00A-4CB2-A91B-8500A35FAE7E}"/>
                  </a:ext>
                </a:extLst>
              </p14:cNvPr>
              <p14:cNvContentPartPr/>
              <p14:nvPr/>
            </p14:nvContentPartPr>
            <p14:xfrm>
              <a:off x="674211" y="4288629"/>
              <a:ext cx="169560" cy="20160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62C2CD98-F00A-4CB2-A91B-8500A35FAE7E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656571" y="4270989"/>
                <a:ext cx="2052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ABF70B06-7DE6-473B-B7EB-46D88C722CA1}"/>
                  </a:ext>
                </a:extLst>
              </p14:cNvPr>
              <p14:cNvContentPartPr/>
              <p14:nvPr/>
            </p14:nvContentPartPr>
            <p14:xfrm>
              <a:off x="957891" y="4326789"/>
              <a:ext cx="87840" cy="22896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ABF70B06-7DE6-473B-B7EB-46D88C722CA1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939891" y="4309149"/>
                <a:ext cx="1234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71C9E98C-08BB-45CB-9C49-2179095C6E02}"/>
                  </a:ext>
                </a:extLst>
              </p14:cNvPr>
              <p14:cNvContentPartPr/>
              <p14:nvPr/>
            </p14:nvContentPartPr>
            <p14:xfrm>
              <a:off x="1218891" y="4326789"/>
              <a:ext cx="87840" cy="23976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71C9E98C-08BB-45CB-9C49-2179095C6E02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201251" y="4309149"/>
                <a:ext cx="1234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C80D8D86-02DF-4BA2-8D3D-516421B24BAF}"/>
                  </a:ext>
                </a:extLst>
              </p14:cNvPr>
              <p14:cNvContentPartPr/>
              <p14:nvPr/>
            </p14:nvContentPartPr>
            <p14:xfrm>
              <a:off x="1676091" y="4293669"/>
              <a:ext cx="114840" cy="16416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C80D8D86-02DF-4BA2-8D3D-516421B24BAF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1658451" y="4276029"/>
                <a:ext cx="1504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04C3024B-D5C2-4DB3-B444-3C9D2CC565B9}"/>
                  </a:ext>
                </a:extLst>
              </p14:cNvPr>
              <p14:cNvContentPartPr/>
              <p14:nvPr/>
            </p14:nvContentPartPr>
            <p14:xfrm>
              <a:off x="3428931" y="4294029"/>
              <a:ext cx="98640" cy="19692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04C3024B-D5C2-4DB3-B444-3C9D2CC565B9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3410931" y="4276389"/>
                <a:ext cx="13428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424743AB-EB56-488A-B3BB-FBCDCFB7ADB2}"/>
                  </a:ext>
                </a:extLst>
              </p14:cNvPr>
              <p14:cNvContentPartPr/>
              <p14:nvPr/>
            </p14:nvContentPartPr>
            <p14:xfrm>
              <a:off x="4555011" y="4331829"/>
              <a:ext cx="153360" cy="15372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424743AB-EB56-488A-B3BB-FBCDCFB7ADB2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4537011" y="4313829"/>
                <a:ext cx="1890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957C5B27-2A9D-4811-ACD4-6329EBC19474}"/>
                  </a:ext>
                </a:extLst>
              </p14:cNvPr>
              <p14:cNvContentPartPr/>
              <p14:nvPr/>
            </p14:nvContentPartPr>
            <p14:xfrm>
              <a:off x="4109331" y="4212669"/>
              <a:ext cx="332640" cy="26064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957C5B27-2A9D-4811-ACD4-6329EBC19474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4091331" y="4194669"/>
                <a:ext cx="36828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949E18B9-C8BD-4962-8C86-2B40D2D78FBF}"/>
                  </a:ext>
                </a:extLst>
              </p14:cNvPr>
              <p14:cNvContentPartPr/>
              <p14:nvPr/>
            </p14:nvContentPartPr>
            <p14:xfrm>
              <a:off x="3630171" y="4233549"/>
              <a:ext cx="153000" cy="24048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949E18B9-C8BD-4962-8C86-2B40D2D78FBF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3612171" y="4215909"/>
                <a:ext cx="1886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C4C0DA64-F777-4465-B795-51C4A27DE5D0}"/>
                  </a:ext>
                </a:extLst>
              </p14:cNvPr>
              <p14:cNvContentPartPr/>
              <p14:nvPr/>
            </p14:nvContentPartPr>
            <p14:xfrm>
              <a:off x="1893531" y="4228869"/>
              <a:ext cx="1203840" cy="24012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C4C0DA64-F777-4465-B795-51C4A27DE5D0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875886" y="4211229"/>
                <a:ext cx="1239491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4C9AD370-CF14-4F2F-BBCC-3AD99AC075F9}"/>
                  </a:ext>
                </a:extLst>
              </p14:cNvPr>
              <p14:cNvContentPartPr/>
              <p14:nvPr/>
            </p14:nvContentPartPr>
            <p14:xfrm>
              <a:off x="1452891" y="4256229"/>
              <a:ext cx="131040" cy="16596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4C9AD370-CF14-4F2F-BBCC-3AD99AC075F9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435251" y="4238229"/>
                <a:ext cx="16668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57E2490B-033C-4C47-B40E-DDE50A04F0E1}"/>
                  </a:ext>
                </a:extLst>
              </p14:cNvPr>
              <p14:cNvContentPartPr/>
              <p14:nvPr/>
            </p14:nvContentPartPr>
            <p14:xfrm>
              <a:off x="5392731" y="4277829"/>
              <a:ext cx="104400" cy="18612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57E2490B-033C-4C47-B40E-DDE50A04F0E1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5375091" y="4260189"/>
                <a:ext cx="1400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3289EF74-06EF-47C5-B8B1-E224DA2BF0F6}"/>
                  </a:ext>
                </a:extLst>
              </p14:cNvPr>
              <p14:cNvContentPartPr/>
              <p14:nvPr/>
            </p14:nvContentPartPr>
            <p14:xfrm>
              <a:off x="5583891" y="4315989"/>
              <a:ext cx="120600" cy="13140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3289EF74-06EF-47C5-B8B1-E224DA2BF0F6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5566251" y="4298349"/>
                <a:ext cx="1562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D58EDD0E-6AF0-4E45-ADD9-F43E1D218302}"/>
                  </a:ext>
                </a:extLst>
              </p14:cNvPr>
              <p14:cNvContentPartPr/>
              <p14:nvPr/>
            </p14:nvContentPartPr>
            <p14:xfrm>
              <a:off x="5834451" y="4321389"/>
              <a:ext cx="109440" cy="9828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D58EDD0E-6AF0-4E45-ADD9-F43E1D218302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5816811" y="4303749"/>
                <a:ext cx="1450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C42EE74E-7B6A-41C6-8F7E-DAB6E8D85228}"/>
                  </a:ext>
                </a:extLst>
              </p14:cNvPr>
              <p14:cNvContentPartPr/>
              <p14:nvPr/>
            </p14:nvContentPartPr>
            <p14:xfrm>
              <a:off x="6062691" y="4271709"/>
              <a:ext cx="98640" cy="15372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C42EE74E-7B6A-41C6-8F7E-DAB6E8D85228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6044691" y="4254069"/>
                <a:ext cx="1342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28A89749-B35E-4746-AD70-237565E2BD1B}"/>
                  </a:ext>
                </a:extLst>
              </p14:cNvPr>
              <p14:cNvContentPartPr/>
              <p14:nvPr/>
            </p14:nvContentPartPr>
            <p14:xfrm>
              <a:off x="6280851" y="4256229"/>
              <a:ext cx="27720" cy="13104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28A89749-B35E-4746-AD70-237565E2BD1B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6263211" y="4238229"/>
                <a:ext cx="633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1BB6BFDE-E06B-4D18-8697-898988A22125}"/>
                  </a:ext>
                </a:extLst>
              </p14:cNvPr>
              <p14:cNvContentPartPr/>
              <p14:nvPr/>
            </p14:nvContentPartPr>
            <p14:xfrm>
              <a:off x="7009491" y="4147149"/>
              <a:ext cx="164880" cy="27288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1BB6BFDE-E06B-4D18-8697-898988A22125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6991491" y="4129509"/>
                <a:ext cx="2005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290E4654-25A4-42E0-991C-B70B01BBFEEB}"/>
                  </a:ext>
                </a:extLst>
              </p14:cNvPr>
              <p14:cNvContentPartPr/>
              <p14:nvPr/>
            </p14:nvContentPartPr>
            <p14:xfrm>
              <a:off x="7296051" y="4305189"/>
              <a:ext cx="123120" cy="11484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290E4654-25A4-42E0-991C-B70B01BBFEEB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7278051" y="4287189"/>
                <a:ext cx="1587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16A8EAE0-B8F8-4FD0-81A0-CF5409085EFC}"/>
                  </a:ext>
                </a:extLst>
              </p14:cNvPr>
              <p14:cNvContentPartPr/>
              <p14:nvPr/>
            </p14:nvContentPartPr>
            <p14:xfrm>
              <a:off x="7913811" y="4304469"/>
              <a:ext cx="201600" cy="11016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16A8EAE0-B8F8-4FD0-81A0-CF5409085EFC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7895811" y="4286469"/>
                <a:ext cx="2372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88BEA09F-7629-4451-9766-3E9B0D702BF3}"/>
                  </a:ext>
                </a:extLst>
              </p14:cNvPr>
              <p14:cNvContentPartPr/>
              <p14:nvPr/>
            </p14:nvContentPartPr>
            <p14:xfrm>
              <a:off x="8245731" y="4294389"/>
              <a:ext cx="11880" cy="8748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88BEA09F-7629-4451-9766-3E9B0D702BF3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8228091" y="4276389"/>
                <a:ext cx="475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326AA2F9-CA4C-4429-AB0E-3BC6CDF3D571}"/>
                  </a:ext>
                </a:extLst>
              </p14:cNvPr>
              <p14:cNvContentPartPr/>
              <p14:nvPr/>
            </p14:nvContentPartPr>
            <p14:xfrm>
              <a:off x="8218371" y="4207269"/>
              <a:ext cx="360" cy="576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326AA2F9-CA4C-4429-AB0E-3BC6CDF3D571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8200731" y="4189269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6206ED22-EDD0-4108-84A2-D34AF13DBAE5}"/>
                  </a:ext>
                </a:extLst>
              </p14:cNvPr>
              <p14:cNvContentPartPr/>
              <p14:nvPr/>
            </p14:nvContentPartPr>
            <p14:xfrm>
              <a:off x="9443091" y="4337949"/>
              <a:ext cx="360" cy="1656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6206ED22-EDD0-4108-84A2-D34AF13DBAE5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9425451" y="4319949"/>
                <a:ext cx="360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3020867C-C94D-47B0-A8E9-66442F058E0D}"/>
                  </a:ext>
                </a:extLst>
              </p14:cNvPr>
              <p14:cNvContentPartPr/>
              <p14:nvPr/>
            </p14:nvContentPartPr>
            <p14:xfrm>
              <a:off x="8849811" y="4228509"/>
              <a:ext cx="457560" cy="14256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3020867C-C94D-47B0-A8E9-66442F058E0D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8832171" y="4210869"/>
                <a:ext cx="4932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8CB9D38C-CC08-454F-9F7D-24B4702A4166}"/>
                  </a:ext>
                </a:extLst>
              </p14:cNvPr>
              <p14:cNvContentPartPr/>
              <p14:nvPr/>
            </p14:nvContentPartPr>
            <p14:xfrm>
              <a:off x="8354451" y="4179909"/>
              <a:ext cx="348840" cy="19620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8CB9D38C-CC08-454F-9F7D-24B4702A4166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8336811" y="4162269"/>
                <a:ext cx="3844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F1B40A03-5665-404D-8DAF-CE80E9A98299}"/>
                  </a:ext>
                </a:extLst>
              </p14:cNvPr>
              <p14:cNvContentPartPr/>
              <p14:nvPr/>
            </p14:nvContentPartPr>
            <p14:xfrm>
              <a:off x="7527171" y="4196109"/>
              <a:ext cx="289080" cy="21852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F1B40A03-5665-404D-8DAF-CE80E9A98299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7509531" y="4178109"/>
                <a:ext cx="32472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C1B25337-3163-493E-B427-914D743F933A}"/>
                  </a:ext>
                </a:extLst>
              </p14:cNvPr>
              <p14:cNvContentPartPr/>
              <p14:nvPr/>
            </p14:nvContentPartPr>
            <p14:xfrm>
              <a:off x="6427731" y="4250469"/>
              <a:ext cx="348840" cy="14220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C1B25337-3163-493E-B427-914D743F933A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6410091" y="4232469"/>
                <a:ext cx="3844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83DEFC71-C5CB-4634-9903-B94B42F73626}"/>
                  </a:ext>
                </a:extLst>
              </p14:cNvPr>
              <p14:cNvContentPartPr/>
              <p14:nvPr/>
            </p14:nvContentPartPr>
            <p14:xfrm>
              <a:off x="4952811" y="4299789"/>
              <a:ext cx="289080" cy="15804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83DEFC71-C5CB-4634-9903-B94B42F73626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4934811" y="4281789"/>
                <a:ext cx="324720" cy="19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611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7370BD0-4505-42DF-A6E2-41E29A701778}"/>
                  </a:ext>
                </a:extLst>
              </p14:cNvPr>
              <p14:cNvContentPartPr/>
              <p14:nvPr/>
            </p14:nvContentPartPr>
            <p14:xfrm>
              <a:off x="260931" y="228549"/>
              <a:ext cx="6972840" cy="5824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7370BD0-4505-42DF-A6E2-41E29A7017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291" y="210560"/>
                <a:ext cx="7008480" cy="618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D002376-C124-4E3B-B3EE-2AF9738E80A3}"/>
                  </a:ext>
                </a:extLst>
              </p14:cNvPr>
              <p14:cNvContentPartPr/>
              <p14:nvPr/>
            </p14:nvContentPartPr>
            <p14:xfrm>
              <a:off x="1072011" y="1224309"/>
              <a:ext cx="147240" cy="1749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D002376-C124-4E3B-B3EE-2AF9738E80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4371" y="1206669"/>
                <a:ext cx="1828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9F9EBA2-9D5F-431B-A90B-80889074AD66}"/>
                  </a:ext>
                </a:extLst>
              </p14:cNvPr>
              <p14:cNvContentPartPr/>
              <p14:nvPr/>
            </p14:nvContentPartPr>
            <p14:xfrm>
              <a:off x="1306011" y="1267869"/>
              <a:ext cx="125640" cy="1317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9F9EBA2-9D5F-431B-A90B-80889074AD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88371" y="1250229"/>
                <a:ext cx="1612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13A8B2E-2FF7-4B27-8C3E-41D2AC464B50}"/>
                  </a:ext>
                </a:extLst>
              </p14:cNvPr>
              <p14:cNvContentPartPr/>
              <p14:nvPr/>
            </p14:nvContentPartPr>
            <p14:xfrm>
              <a:off x="1926291" y="1267869"/>
              <a:ext cx="131400" cy="1260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13A8B2E-2FF7-4B27-8C3E-41D2AC464B5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08291" y="1250229"/>
                <a:ext cx="16704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87F45FA-51A8-43E8-9F0B-DB3DF647216E}"/>
                  </a:ext>
                </a:extLst>
              </p14:cNvPr>
              <p14:cNvContentPartPr/>
              <p14:nvPr/>
            </p14:nvContentPartPr>
            <p14:xfrm>
              <a:off x="2189451" y="1147629"/>
              <a:ext cx="156600" cy="2242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87F45FA-51A8-43E8-9F0B-DB3DF647216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71451" y="1129629"/>
                <a:ext cx="1922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3F835CF-003F-4EC4-A187-AACBE8A63DAC}"/>
                  </a:ext>
                </a:extLst>
              </p14:cNvPr>
              <p14:cNvContentPartPr/>
              <p14:nvPr/>
            </p14:nvContentPartPr>
            <p14:xfrm>
              <a:off x="1518411" y="1159149"/>
              <a:ext cx="141840" cy="2181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3F835CF-003F-4EC4-A187-AACBE8A63D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00411" y="1141509"/>
                <a:ext cx="1774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77CC52E-805D-43EE-91C7-4027E8E68766}"/>
                  </a:ext>
                </a:extLst>
              </p14:cNvPr>
              <p14:cNvContentPartPr/>
              <p14:nvPr/>
            </p14:nvContentPartPr>
            <p14:xfrm>
              <a:off x="489531" y="1131789"/>
              <a:ext cx="261720" cy="2836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77CC52E-805D-43EE-91C7-4027E8E6876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1891" y="1114149"/>
                <a:ext cx="2973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68D86FA-0330-4936-9F12-3AB311ED3CDD}"/>
                  </a:ext>
                </a:extLst>
              </p14:cNvPr>
              <p14:cNvContentPartPr/>
              <p14:nvPr/>
            </p14:nvContentPartPr>
            <p14:xfrm>
              <a:off x="5050011" y="1137189"/>
              <a:ext cx="93600" cy="1472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68D86FA-0330-4936-9F12-3AB311ED3CD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32371" y="1119549"/>
                <a:ext cx="1292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3B36F28-F4AC-42D3-B0A8-42324EAF4A15}"/>
                  </a:ext>
                </a:extLst>
              </p14:cNvPr>
              <p14:cNvContentPartPr/>
              <p14:nvPr/>
            </p14:nvContentPartPr>
            <p14:xfrm>
              <a:off x="5290131" y="1099389"/>
              <a:ext cx="125280" cy="1911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3B36F28-F4AC-42D3-B0A8-42324EAF4A1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72491" y="1081389"/>
                <a:ext cx="1609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84D1C1E-33D1-4166-B4D9-B3420ED5B42E}"/>
                  </a:ext>
                </a:extLst>
              </p14:cNvPr>
              <p14:cNvContentPartPr/>
              <p14:nvPr/>
            </p14:nvContentPartPr>
            <p14:xfrm>
              <a:off x="4310571" y="1061229"/>
              <a:ext cx="631440" cy="2235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84D1C1E-33D1-4166-B4D9-B3420ED5B42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92581" y="1043229"/>
                <a:ext cx="6670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DABB7D1-5E2B-4EA4-A948-A1A6E4107A91}"/>
                  </a:ext>
                </a:extLst>
              </p14:cNvPr>
              <p14:cNvContentPartPr/>
              <p14:nvPr/>
            </p14:nvContentPartPr>
            <p14:xfrm>
              <a:off x="2595891" y="1088229"/>
              <a:ext cx="1411200" cy="2674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DABB7D1-5E2B-4EA4-A948-A1A6E4107A9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78246" y="1070589"/>
                <a:ext cx="1446849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1CE587D-4D02-4F68-AC77-4391561D0958}"/>
                  </a:ext>
                </a:extLst>
              </p14:cNvPr>
              <p14:cNvContentPartPr/>
              <p14:nvPr/>
            </p14:nvContentPartPr>
            <p14:xfrm>
              <a:off x="5621691" y="1300629"/>
              <a:ext cx="6480" cy="874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1CE587D-4D02-4F68-AC77-4391561D095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04051" y="1282989"/>
                <a:ext cx="421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C053945-CA8F-4A54-A2B1-70D164A30A4E}"/>
                  </a:ext>
                </a:extLst>
              </p14:cNvPr>
              <p14:cNvContentPartPr/>
              <p14:nvPr/>
            </p14:nvContentPartPr>
            <p14:xfrm>
              <a:off x="5916171" y="1137549"/>
              <a:ext cx="310680" cy="1638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C053945-CA8F-4A54-A2B1-70D164A30A4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98531" y="1119549"/>
                <a:ext cx="34632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D5C26E1-48CC-4A2F-9429-D8A8BC16262E}"/>
                  </a:ext>
                </a:extLst>
              </p14:cNvPr>
              <p14:cNvContentPartPr/>
              <p14:nvPr/>
            </p14:nvContentPartPr>
            <p14:xfrm>
              <a:off x="7501251" y="1164549"/>
              <a:ext cx="189720" cy="1148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D5C26E1-48CC-4A2F-9429-D8A8BC16262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83251" y="1146909"/>
                <a:ext cx="2253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3A0DC85-FE16-44D0-B10A-2B1538C08F52}"/>
                  </a:ext>
                </a:extLst>
              </p14:cNvPr>
              <p14:cNvContentPartPr/>
              <p14:nvPr/>
            </p14:nvContentPartPr>
            <p14:xfrm>
              <a:off x="8463531" y="1142589"/>
              <a:ext cx="120960" cy="1044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3A0DC85-FE16-44D0-B10A-2B1538C08F5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45531" y="1124949"/>
                <a:ext cx="1566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8DD3B53-BC1E-4D4F-80C3-FA928DA5A193}"/>
                  </a:ext>
                </a:extLst>
              </p14:cNvPr>
              <p14:cNvContentPartPr/>
              <p14:nvPr/>
            </p14:nvContentPartPr>
            <p14:xfrm>
              <a:off x="9601131" y="979509"/>
              <a:ext cx="914760" cy="2181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8DD3B53-BC1E-4D4F-80C3-FA928DA5A19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583131" y="961869"/>
                <a:ext cx="9504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7C838CC-970E-4335-82FF-D48EE13BDC43}"/>
                  </a:ext>
                </a:extLst>
              </p14:cNvPr>
              <p14:cNvContentPartPr/>
              <p14:nvPr/>
            </p14:nvContentPartPr>
            <p14:xfrm>
              <a:off x="8697531" y="1001469"/>
              <a:ext cx="631800" cy="2566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7C838CC-970E-4335-82FF-D48EE13BDC4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79531" y="983469"/>
                <a:ext cx="66744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952EFF0-A664-4345-A0BF-6AF77B984F3A}"/>
                  </a:ext>
                </a:extLst>
              </p14:cNvPr>
              <p14:cNvContentPartPr/>
              <p14:nvPr/>
            </p14:nvContentPartPr>
            <p14:xfrm>
              <a:off x="7962771" y="1126389"/>
              <a:ext cx="397440" cy="1364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952EFF0-A664-4345-A0BF-6AF77B984F3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44787" y="1108749"/>
                <a:ext cx="433048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060581E-58A8-485C-9CE0-13B9C2ACE179}"/>
                  </a:ext>
                </a:extLst>
              </p14:cNvPr>
              <p14:cNvContentPartPr/>
              <p14:nvPr/>
            </p14:nvContentPartPr>
            <p14:xfrm>
              <a:off x="6346371" y="1077429"/>
              <a:ext cx="849240" cy="2293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060581E-58A8-485C-9CE0-13B9C2ACE17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28379" y="1059789"/>
                <a:ext cx="884865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6E33AF4-69B8-4EF0-B4EA-7A752DF338B6}"/>
                  </a:ext>
                </a:extLst>
              </p14:cNvPr>
              <p14:cNvContentPartPr/>
              <p14:nvPr/>
            </p14:nvContentPartPr>
            <p14:xfrm>
              <a:off x="489531" y="1681509"/>
              <a:ext cx="87480" cy="2127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6E33AF4-69B8-4EF0-B4EA-7A752DF338B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1891" y="1663869"/>
                <a:ext cx="1231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AA20C3F-42B4-42CA-BBB7-8EFDB9210B93}"/>
                  </a:ext>
                </a:extLst>
              </p14:cNvPr>
              <p14:cNvContentPartPr/>
              <p14:nvPr/>
            </p14:nvContentPartPr>
            <p14:xfrm>
              <a:off x="1493571" y="1691949"/>
              <a:ext cx="112320" cy="1648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AA20C3F-42B4-42CA-BBB7-8EFDB9210B9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475571" y="1674309"/>
                <a:ext cx="1479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003979E-5678-4460-9F74-9ECDB0FEC7C1}"/>
                  </a:ext>
                </a:extLst>
              </p14:cNvPr>
              <p14:cNvContentPartPr/>
              <p14:nvPr/>
            </p14:nvContentPartPr>
            <p14:xfrm>
              <a:off x="1931691" y="1698069"/>
              <a:ext cx="87840" cy="1969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003979E-5678-4460-9F74-9ECDB0FEC7C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14051" y="1680069"/>
                <a:ext cx="12348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9778876B-C65D-4BF4-9D28-8BD09F6E4D5D}"/>
                  </a:ext>
                </a:extLst>
              </p14:cNvPr>
              <p14:cNvContentPartPr/>
              <p14:nvPr/>
            </p14:nvContentPartPr>
            <p14:xfrm>
              <a:off x="2231211" y="1736229"/>
              <a:ext cx="142200" cy="1425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9778876B-C65D-4BF4-9D28-8BD09F6E4D5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213211" y="1718229"/>
                <a:ext cx="1778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87CF3A0-2C3B-4C0B-B31C-4296522F3A7C}"/>
                  </a:ext>
                </a:extLst>
              </p14:cNvPr>
              <p14:cNvContentPartPr/>
              <p14:nvPr/>
            </p14:nvContentPartPr>
            <p14:xfrm>
              <a:off x="2461611" y="1605189"/>
              <a:ext cx="172800" cy="2512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87CF3A0-2C3B-4C0B-B31C-4296522F3A7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443611" y="1587189"/>
                <a:ext cx="20844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7027A79-57B6-438E-827D-8AC614B07D6D}"/>
                  </a:ext>
                </a:extLst>
              </p14:cNvPr>
              <p14:cNvContentPartPr/>
              <p14:nvPr/>
            </p14:nvContentPartPr>
            <p14:xfrm>
              <a:off x="1692651" y="1649109"/>
              <a:ext cx="125640" cy="2181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7027A79-57B6-438E-827D-8AC614B07D6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74651" y="1631109"/>
                <a:ext cx="1612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F71D2109-4913-4A8A-8CB0-2AA9DBF67146}"/>
                  </a:ext>
                </a:extLst>
              </p14:cNvPr>
              <p14:cNvContentPartPr/>
              <p14:nvPr/>
            </p14:nvContentPartPr>
            <p14:xfrm>
              <a:off x="1128171" y="1676109"/>
              <a:ext cx="238680" cy="1857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F71D2109-4913-4A8A-8CB0-2AA9DBF6714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10504" y="1658435"/>
                <a:ext cx="274374" cy="221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6B5A05E-BF63-44AB-A6C9-26D38F0FB231}"/>
                  </a:ext>
                </a:extLst>
              </p14:cNvPr>
              <p14:cNvContentPartPr/>
              <p14:nvPr/>
            </p14:nvContentPartPr>
            <p14:xfrm>
              <a:off x="658371" y="1714269"/>
              <a:ext cx="376200" cy="1580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6B5A05E-BF63-44AB-A6C9-26D38F0FB23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0714" y="1696629"/>
                <a:ext cx="411874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F461B90-09CC-48B0-848A-DB4A4D9CFCEE}"/>
                  </a:ext>
                </a:extLst>
              </p14:cNvPr>
              <p14:cNvContentPartPr/>
              <p14:nvPr/>
            </p14:nvContentPartPr>
            <p14:xfrm>
              <a:off x="2954811" y="1692669"/>
              <a:ext cx="169920" cy="1479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F461B90-09CC-48B0-848A-DB4A4D9CFCE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936811" y="1674669"/>
                <a:ext cx="2055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354C2405-4804-464A-B20F-B01792BCE5B1}"/>
                  </a:ext>
                </a:extLst>
              </p14:cNvPr>
              <p14:cNvContentPartPr/>
              <p14:nvPr/>
            </p14:nvContentPartPr>
            <p14:xfrm>
              <a:off x="3374211" y="1665309"/>
              <a:ext cx="136440" cy="169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354C2405-4804-464A-B20F-B01792BCE5B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356571" y="1647309"/>
                <a:ext cx="1720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AA0B659-17FA-4194-B352-A7E95AA91438}"/>
                  </a:ext>
                </a:extLst>
              </p14:cNvPr>
              <p14:cNvContentPartPr/>
              <p14:nvPr/>
            </p14:nvContentPartPr>
            <p14:xfrm>
              <a:off x="4211931" y="1676109"/>
              <a:ext cx="126360" cy="1418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AA0B659-17FA-4194-B352-A7E95AA9143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94291" y="1658469"/>
                <a:ext cx="1620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A1B3857C-737C-4BC1-BD83-34ACDB82F51E}"/>
                  </a:ext>
                </a:extLst>
              </p14:cNvPr>
              <p14:cNvContentPartPr/>
              <p14:nvPr/>
            </p14:nvContentPartPr>
            <p14:xfrm>
              <a:off x="4849491" y="1665309"/>
              <a:ext cx="163800" cy="1580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A1B3857C-737C-4BC1-BD83-34ACDB82F51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831491" y="1647669"/>
                <a:ext cx="1994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620DC3EE-6C82-426A-862C-547BF94ECEEF}"/>
                  </a:ext>
                </a:extLst>
              </p14:cNvPr>
              <p14:cNvContentPartPr/>
              <p14:nvPr/>
            </p14:nvContentPartPr>
            <p14:xfrm>
              <a:off x="5094291" y="1681509"/>
              <a:ext cx="109080" cy="1364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620DC3EE-6C82-426A-862C-547BF94ECEE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076651" y="1663869"/>
                <a:ext cx="1447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A64C565-1846-412D-8274-E2A819DF9558}"/>
                  </a:ext>
                </a:extLst>
              </p14:cNvPr>
              <p14:cNvContentPartPr/>
              <p14:nvPr/>
            </p14:nvContentPartPr>
            <p14:xfrm>
              <a:off x="5290131" y="1681509"/>
              <a:ext cx="82080" cy="1137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A64C565-1846-412D-8274-E2A819DF955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72491" y="1663869"/>
                <a:ext cx="1177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4E82BB5-0944-4A25-B832-688590CEC994}"/>
                  </a:ext>
                </a:extLst>
              </p14:cNvPr>
              <p14:cNvContentPartPr/>
              <p14:nvPr/>
            </p14:nvContentPartPr>
            <p14:xfrm>
              <a:off x="5758131" y="1637949"/>
              <a:ext cx="27720" cy="1580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4E82BB5-0944-4A25-B832-688590CEC99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40491" y="1620309"/>
                <a:ext cx="633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7127BD2-ACF3-4562-9159-4141C9A576B8}"/>
                  </a:ext>
                </a:extLst>
              </p14:cNvPr>
              <p14:cNvContentPartPr/>
              <p14:nvPr/>
            </p14:nvContentPartPr>
            <p14:xfrm>
              <a:off x="6357171" y="1642989"/>
              <a:ext cx="119880" cy="2185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7127BD2-ACF3-4562-9159-4141C9A576B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339171" y="1625349"/>
                <a:ext cx="15552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3E6D0DFA-9C8D-48DF-8121-6BCA5E144639}"/>
                  </a:ext>
                </a:extLst>
              </p14:cNvPr>
              <p14:cNvContentPartPr/>
              <p14:nvPr/>
            </p14:nvContentPartPr>
            <p14:xfrm>
              <a:off x="7184451" y="1676829"/>
              <a:ext cx="136080" cy="10872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3E6D0DFA-9C8D-48DF-8121-6BCA5E14463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166451" y="1658829"/>
                <a:ext cx="1717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5530487-DCE4-4711-BFCF-1FF57534C15E}"/>
                  </a:ext>
                </a:extLst>
              </p14:cNvPr>
              <p14:cNvContentPartPr/>
              <p14:nvPr/>
            </p14:nvContentPartPr>
            <p14:xfrm>
              <a:off x="8800851" y="1616709"/>
              <a:ext cx="147240" cy="3103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5530487-DCE4-4711-BFCF-1FF57534C15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783211" y="1598709"/>
                <a:ext cx="18288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9497379-D364-4B02-B340-36BB8268340C}"/>
                  </a:ext>
                </a:extLst>
              </p14:cNvPr>
              <p14:cNvContentPartPr/>
              <p14:nvPr/>
            </p14:nvContentPartPr>
            <p14:xfrm>
              <a:off x="8523291" y="1561989"/>
              <a:ext cx="38520" cy="111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9497379-D364-4B02-B340-36BB8268340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505651" y="1543989"/>
                <a:ext cx="74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BE8BD3F-9F6E-454D-A564-C39BE4F212F4}"/>
                  </a:ext>
                </a:extLst>
              </p14:cNvPr>
              <p14:cNvContentPartPr/>
              <p14:nvPr/>
            </p14:nvContentPartPr>
            <p14:xfrm>
              <a:off x="8360211" y="1632549"/>
              <a:ext cx="299520" cy="1148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BE8BD3F-9F6E-454D-A564-C39BE4F212F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342233" y="1614909"/>
                <a:ext cx="335117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FA0548AA-A057-4211-B4C3-BD8F1D5FCCA2}"/>
                  </a:ext>
                </a:extLst>
              </p14:cNvPr>
              <p14:cNvContentPartPr/>
              <p14:nvPr/>
            </p14:nvContentPartPr>
            <p14:xfrm>
              <a:off x="7407651" y="1551189"/>
              <a:ext cx="822240" cy="2235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FA0548AA-A057-4211-B4C3-BD8F1D5FCCA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389651" y="1533189"/>
                <a:ext cx="8578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517C101A-1C01-4498-9A1F-26EB2D7D287D}"/>
                  </a:ext>
                </a:extLst>
              </p14:cNvPr>
              <p14:cNvContentPartPr/>
              <p14:nvPr/>
            </p14:nvContentPartPr>
            <p14:xfrm>
              <a:off x="6764691" y="1632549"/>
              <a:ext cx="306360" cy="19080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517C101A-1C01-4498-9A1F-26EB2D7D287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747051" y="1614876"/>
                <a:ext cx="342000" cy="226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8035CD61-E909-4011-9F25-DB9AF66A6406}"/>
                  </a:ext>
                </a:extLst>
              </p14:cNvPr>
              <p14:cNvContentPartPr/>
              <p14:nvPr/>
            </p14:nvContentPartPr>
            <p14:xfrm>
              <a:off x="5926971" y="1654149"/>
              <a:ext cx="321480" cy="15840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8035CD61-E909-4011-9F25-DB9AF66A640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909331" y="1636509"/>
                <a:ext cx="3571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FCC83850-4DD6-4643-B59A-28AAA7C6C837}"/>
                  </a:ext>
                </a:extLst>
              </p14:cNvPr>
              <p14:cNvContentPartPr/>
              <p14:nvPr/>
            </p14:nvContentPartPr>
            <p14:xfrm>
              <a:off x="5491731" y="1588989"/>
              <a:ext cx="174600" cy="2073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FCC83850-4DD6-4643-B59A-28AAA7C6C83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473731" y="1571349"/>
                <a:ext cx="2102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1F4DBF0-F562-4567-8902-1B2A54B4B151}"/>
                  </a:ext>
                </a:extLst>
              </p14:cNvPr>
              <p14:cNvContentPartPr/>
              <p14:nvPr/>
            </p14:nvContentPartPr>
            <p14:xfrm>
              <a:off x="4462851" y="1561629"/>
              <a:ext cx="136440" cy="2347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1F4DBF0-F562-4567-8902-1B2A54B4B15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445211" y="1543989"/>
                <a:ext cx="17208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B37715B6-73B2-47CE-8C22-A0F2719495DB}"/>
                  </a:ext>
                </a:extLst>
              </p14:cNvPr>
              <p14:cNvContentPartPr/>
              <p14:nvPr/>
            </p14:nvContentPartPr>
            <p14:xfrm>
              <a:off x="3624771" y="1605549"/>
              <a:ext cx="359640" cy="2077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B37715B6-73B2-47CE-8C22-A0F2719495D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06771" y="1587580"/>
                <a:ext cx="395280" cy="243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BDC892F6-AD62-46A9-ACB9-EC5E7BDFFBC9}"/>
                  </a:ext>
                </a:extLst>
              </p14:cNvPr>
              <p14:cNvContentPartPr/>
              <p14:nvPr/>
            </p14:nvContentPartPr>
            <p14:xfrm>
              <a:off x="9187491" y="1659549"/>
              <a:ext cx="174240" cy="1040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BDC892F6-AD62-46A9-ACB9-EC5E7BDFFBC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169851" y="1641909"/>
                <a:ext cx="2098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63986F1E-566C-412C-9347-41A00225F62F}"/>
                  </a:ext>
                </a:extLst>
              </p14:cNvPr>
              <p14:cNvContentPartPr/>
              <p14:nvPr/>
            </p14:nvContentPartPr>
            <p14:xfrm>
              <a:off x="9632811" y="1513029"/>
              <a:ext cx="191520" cy="2620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63986F1E-566C-412C-9347-41A00225F62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615171" y="1495029"/>
                <a:ext cx="22716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0267346A-74AA-4900-8F39-15B172F02D82}"/>
                  </a:ext>
                </a:extLst>
              </p14:cNvPr>
              <p14:cNvContentPartPr/>
              <p14:nvPr/>
            </p14:nvContentPartPr>
            <p14:xfrm>
              <a:off x="9916851" y="1649109"/>
              <a:ext cx="28080" cy="766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0267346A-74AA-4900-8F39-15B172F02D8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898851" y="1631109"/>
                <a:ext cx="637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6C3EEEB8-C6E5-483D-9B8D-2D7180B5E0B1}"/>
                  </a:ext>
                </a:extLst>
              </p14:cNvPr>
              <p14:cNvContentPartPr/>
              <p14:nvPr/>
            </p14:nvContentPartPr>
            <p14:xfrm>
              <a:off x="9916851" y="1561989"/>
              <a:ext cx="6120" cy="165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6C3EEEB8-C6E5-483D-9B8D-2D7180B5E0B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898851" y="1543989"/>
                <a:ext cx="417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D10D0D80-8122-4F6C-A730-CA77C3E6D1FD}"/>
                  </a:ext>
                </a:extLst>
              </p14:cNvPr>
              <p14:cNvContentPartPr/>
              <p14:nvPr/>
            </p14:nvContentPartPr>
            <p14:xfrm>
              <a:off x="10689771" y="1588989"/>
              <a:ext cx="153360" cy="1256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D10D0D80-8122-4F6C-A730-CA77C3E6D1F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671771" y="1571349"/>
                <a:ext cx="1890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2A3D9EC2-B4CC-47D2-9E60-36A82845F89F}"/>
                  </a:ext>
                </a:extLst>
              </p14:cNvPr>
              <p14:cNvContentPartPr/>
              <p14:nvPr/>
            </p14:nvContentPartPr>
            <p14:xfrm>
              <a:off x="10929171" y="1567389"/>
              <a:ext cx="126000" cy="2887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2A3D9EC2-B4CC-47D2-9E60-36A82845F89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911531" y="1549389"/>
                <a:ext cx="16164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7F167BD5-E296-452C-942B-D495BFDB3CCA}"/>
                  </a:ext>
                </a:extLst>
              </p14:cNvPr>
              <p14:cNvContentPartPr/>
              <p14:nvPr/>
            </p14:nvContentPartPr>
            <p14:xfrm>
              <a:off x="11854011" y="1414389"/>
              <a:ext cx="235080" cy="31140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7F167BD5-E296-452C-942B-D495BFDB3CC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836371" y="1396729"/>
                <a:ext cx="270720" cy="347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06ABA44D-ECDC-4F48-8CBB-E67FD08BE640}"/>
                  </a:ext>
                </a:extLst>
              </p14:cNvPr>
              <p14:cNvContentPartPr/>
              <p14:nvPr/>
            </p14:nvContentPartPr>
            <p14:xfrm>
              <a:off x="11500491" y="1458669"/>
              <a:ext cx="272520" cy="2451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06ABA44D-ECDC-4F48-8CBB-E67FD08BE64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482491" y="1441029"/>
                <a:ext cx="3081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101CC377-06FD-4DC9-BF44-F82C4BBD0AB1}"/>
                  </a:ext>
                </a:extLst>
              </p14:cNvPr>
              <p14:cNvContentPartPr/>
              <p14:nvPr/>
            </p14:nvContentPartPr>
            <p14:xfrm>
              <a:off x="11152371" y="1518429"/>
              <a:ext cx="234720" cy="1857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101CC377-06FD-4DC9-BF44-F82C4BBD0AB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134399" y="1500429"/>
                <a:ext cx="270305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B293624B-A8D5-4B0F-99C2-8895F694E342}"/>
                  </a:ext>
                </a:extLst>
              </p14:cNvPr>
              <p14:cNvContentPartPr/>
              <p14:nvPr/>
            </p14:nvContentPartPr>
            <p14:xfrm>
              <a:off x="10096491" y="1507629"/>
              <a:ext cx="495720" cy="2451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B293624B-A8D5-4B0F-99C2-8895F694E34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078491" y="1489629"/>
                <a:ext cx="5313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75FF8A24-968E-4991-AD41-D3EF87D6E96F}"/>
                  </a:ext>
                </a:extLst>
              </p14:cNvPr>
              <p14:cNvContentPartPr/>
              <p14:nvPr/>
            </p14:nvContentPartPr>
            <p14:xfrm>
              <a:off x="516531" y="2155269"/>
              <a:ext cx="114840" cy="18540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75FF8A24-968E-4991-AD41-D3EF87D6E96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98891" y="2137269"/>
                <a:ext cx="15048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E17EF499-D140-45D8-B64B-B130FCBE21A8}"/>
                  </a:ext>
                </a:extLst>
              </p14:cNvPr>
              <p14:cNvContentPartPr/>
              <p14:nvPr/>
            </p14:nvContentPartPr>
            <p14:xfrm>
              <a:off x="1844931" y="2351109"/>
              <a:ext cx="5760" cy="874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E17EF499-D140-45D8-B64B-B130FCBE21A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827291" y="2333469"/>
                <a:ext cx="414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2324F141-6BC4-45D3-9893-930F582C4B39}"/>
                  </a:ext>
                </a:extLst>
              </p14:cNvPr>
              <p14:cNvContentPartPr/>
              <p14:nvPr/>
            </p14:nvContentPartPr>
            <p14:xfrm>
              <a:off x="2089731" y="2173989"/>
              <a:ext cx="71640" cy="18828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2324F141-6BC4-45D3-9893-930F582C4B3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071731" y="2156349"/>
                <a:ext cx="10728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9E241BF3-1239-4609-9033-57901CE1C09C}"/>
                  </a:ext>
                </a:extLst>
              </p14:cNvPr>
              <p14:cNvContentPartPr/>
              <p14:nvPr/>
            </p14:nvContentPartPr>
            <p14:xfrm>
              <a:off x="2241651" y="2220429"/>
              <a:ext cx="126360" cy="1144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9E241BF3-1239-4609-9033-57901CE1C09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223651" y="2202789"/>
                <a:ext cx="16200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0C34CF1C-D870-479A-B4BC-8CA81966D8A6}"/>
                  </a:ext>
                </a:extLst>
              </p14:cNvPr>
              <p14:cNvContentPartPr/>
              <p14:nvPr/>
            </p14:nvContentPartPr>
            <p14:xfrm>
              <a:off x="2465571" y="2127909"/>
              <a:ext cx="38520" cy="2127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0C34CF1C-D870-479A-B4BC-8CA81966D8A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447571" y="2110269"/>
                <a:ext cx="741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86B5490D-0E81-4310-BAC5-698D3A0B6709}"/>
                  </a:ext>
                </a:extLst>
              </p14:cNvPr>
              <p14:cNvContentPartPr/>
              <p14:nvPr/>
            </p14:nvContentPartPr>
            <p14:xfrm>
              <a:off x="3047691" y="2089749"/>
              <a:ext cx="114840" cy="2401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86B5490D-0E81-4310-BAC5-698D3A0B670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030051" y="2072109"/>
                <a:ext cx="15048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ADB68672-70D9-439A-BC47-10007D3F43B9}"/>
                  </a:ext>
                </a:extLst>
              </p14:cNvPr>
              <p14:cNvContentPartPr/>
              <p14:nvPr/>
            </p14:nvContentPartPr>
            <p14:xfrm>
              <a:off x="3880731" y="2188029"/>
              <a:ext cx="196200" cy="1252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ADB68672-70D9-439A-BC47-10007D3F43B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862731" y="2170389"/>
                <a:ext cx="2318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B156D965-D807-4EF9-8A3C-D1DD536DF8D4}"/>
                  </a:ext>
                </a:extLst>
              </p14:cNvPr>
              <p14:cNvContentPartPr/>
              <p14:nvPr/>
            </p14:nvContentPartPr>
            <p14:xfrm>
              <a:off x="3401571" y="2062749"/>
              <a:ext cx="375840" cy="2451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B156D965-D807-4EF9-8A3C-D1DD536DF8D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383931" y="2044749"/>
                <a:ext cx="4114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A16AFE7B-958A-4227-A502-25E105C7FDC8}"/>
                  </a:ext>
                </a:extLst>
              </p14:cNvPr>
              <p14:cNvContentPartPr/>
              <p14:nvPr/>
            </p14:nvContentPartPr>
            <p14:xfrm>
              <a:off x="2639451" y="2133309"/>
              <a:ext cx="261720" cy="2235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A16AFE7B-958A-4227-A502-25E105C7FDC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621811" y="2115669"/>
                <a:ext cx="2973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083809DB-D281-4B7A-8D30-5B85582750A3}"/>
                  </a:ext>
                </a:extLst>
              </p14:cNvPr>
              <p14:cNvContentPartPr/>
              <p14:nvPr/>
            </p14:nvContentPartPr>
            <p14:xfrm>
              <a:off x="1131771" y="2084349"/>
              <a:ext cx="566640" cy="2563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083809DB-D281-4B7A-8D30-5B85582750A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14120" y="2066709"/>
                <a:ext cx="602303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7824ABC8-C734-49F9-96AE-B46FDF0EEFA2}"/>
                  </a:ext>
                </a:extLst>
              </p14:cNvPr>
              <p14:cNvContentPartPr/>
              <p14:nvPr/>
            </p14:nvContentPartPr>
            <p14:xfrm>
              <a:off x="740091" y="2171469"/>
              <a:ext cx="283320" cy="1587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7824ABC8-C734-49F9-96AE-B46FDF0EEFA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22091" y="2153869"/>
                <a:ext cx="318960" cy="1943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AC955DF9-A813-41E6-8A66-C46C1175CE90}"/>
                  </a:ext>
                </a:extLst>
              </p14:cNvPr>
              <p14:cNvContentPartPr/>
              <p14:nvPr/>
            </p14:nvContentPartPr>
            <p14:xfrm>
              <a:off x="4876131" y="2171469"/>
              <a:ext cx="141840" cy="126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AC955DF9-A813-41E6-8A66-C46C1175CE9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858491" y="2153829"/>
                <a:ext cx="1774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9D81B2C3-8E13-4B62-9033-F6533BD9B203}"/>
                  </a:ext>
                </a:extLst>
              </p14:cNvPr>
              <p14:cNvContentPartPr/>
              <p14:nvPr/>
            </p14:nvContentPartPr>
            <p14:xfrm>
              <a:off x="5110491" y="2035389"/>
              <a:ext cx="250560" cy="2343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9D81B2C3-8E13-4B62-9033-F6533BD9B20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092851" y="2017749"/>
                <a:ext cx="2862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DABA4295-1F00-4247-98BE-E1931C0B44F0}"/>
                  </a:ext>
                </a:extLst>
              </p14:cNvPr>
              <p14:cNvContentPartPr/>
              <p14:nvPr/>
            </p14:nvContentPartPr>
            <p14:xfrm>
              <a:off x="4359531" y="2122509"/>
              <a:ext cx="419760" cy="1580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DABA4295-1F00-4247-98BE-E1931C0B44F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341891" y="2104869"/>
                <a:ext cx="4554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62F39E08-F8FF-4C57-9E3E-436D737A7C92}"/>
                  </a:ext>
                </a:extLst>
              </p14:cNvPr>
              <p14:cNvContentPartPr/>
              <p14:nvPr/>
            </p14:nvContentPartPr>
            <p14:xfrm>
              <a:off x="5497131" y="2280549"/>
              <a:ext cx="11520" cy="1256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62F39E08-F8FF-4C57-9E3E-436D737A7C9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479131" y="2262549"/>
                <a:ext cx="471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99534331-7C8A-4A61-9FD2-F19A57FACE69}"/>
                  </a:ext>
                </a:extLst>
              </p14:cNvPr>
              <p14:cNvContentPartPr/>
              <p14:nvPr/>
            </p14:nvContentPartPr>
            <p14:xfrm>
              <a:off x="5763171" y="2163549"/>
              <a:ext cx="164520" cy="1663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99534331-7C8A-4A61-9FD2-F19A57FACE6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745171" y="2145909"/>
                <a:ext cx="2001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BE82CB79-7842-4006-B9A4-BADB61DDD46F}"/>
                  </a:ext>
                </a:extLst>
              </p14:cNvPr>
              <p14:cNvContentPartPr/>
              <p14:nvPr/>
            </p14:nvContentPartPr>
            <p14:xfrm>
              <a:off x="6024891" y="2176869"/>
              <a:ext cx="201600" cy="15264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BE82CB79-7842-4006-B9A4-BADB61DDD46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007251" y="2159229"/>
                <a:ext cx="2372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AE9AB8CA-F144-470E-BCF9-7A953C4A39F8}"/>
                  </a:ext>
                </a:extLst>
              </p14:cNvPr>
              <p14:cNvContentPartPr/>
              <p14:nvPr/>
            </p14:nvContentPartPr>
            <p14:xfrm>
              <a:off x="6308211" y="2056989"/>
              <a:ext cx="136440" cy="2887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AE9AB8CA-F144-470E-BCF9-7A953C4A39F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290211" y="2039349"/>
                <a:ext cx="1720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A3239AD5-FD3A-4EF4-A1E4-9DE5B6ACF2F3}"/>
                  </a:ext>
                </a:extLst>
              </p14:cNvPr>
              <p14:cNvContentPartPr/>
              <p14:nvPr/>
            </p14:nvContentPartPr>
            <p14:xfrm>
              <a:off x="6704571" y="2187309"/>
              <a:ext cx="131760" cy="13140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A3239AD5-FD3A-4EF4-A1E4-9DE5B6ACF2F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686931" y="2169669"/>
                <a:ext cx="1674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455A4F97-2082-4CCD-AE5B-EC5B04B827FF}"/>
                  </a:ext>
                </a:extLst>
              </p14:cNvPr>
              <p14:cNvContentPartPr/>
              <p14:nvPr/>
            </p14:nvContentPartPr>
            <p14:xfrm>
              <a:off x="6933531" y="2102349"/>
              <a:ext cx="126720" cy="2221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455A4F97-2082-4CCD-AE5B-EC5B04B827F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915531" y="2084349"/>
                <a:ext cx="1623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8823D105-F257-4974-AF92-E0337F9EAC79}"/>
                  </a:ext>
                </a:extLst>
              </p14:cNvPr>
              <p14:cNvContentPartPr/>
              <p14:nvPr/>
            </p14:nvContentPartPr>
            <p14:xfrm>
              <a:off x="7184451" y="2182269"/>
              <a:ext cx="114840" cy="26244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8823D105-F257-4974-AF92-E0337F9EAC7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166451" y="2164629"/>
                <a:ext cx="1504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A71E5986-ADA1-44CC-A854-8FCF50F8023D}"/>
                  </a:ext>
                </a:extLst>
              </p14:cNvPr>
              <p14:cNvContentPartPr/>
              <p14:nvPr/>
            </p14:nvContentPartPr>
            <p14:xfrm>
              <a:off x="7428531" y="2214669"/>
              <a:ext cx="93600" cy="12060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A71E5986-ADA1-44CC-A854-8FCF50F8023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410531" y="2196669"/>
                <a:ext cx="1292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552FEB33-4437-4095-9B52-C6A3083B89CA}"/>
                  </a:ext>
                </a:extLst>
              </p14:cNvPr>
              <p14:cNvContentPartPr/>
              <p14:nvPr/>
            </p14:nvContentPartPr>
            <p14:xfrm>
              <a:off x="7679811" y="2149509"/>
              <a:ext cx="76680" cy="1965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552FEB33-4437-4095-9B52-C6A3083B89C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661811" y="2131869"/>
                <a:ext cx="1123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ECF05D29-A749-4DAF-AF43-5EEE387DB361}"/>
                  </a:ext>
                </a:extLst>
              </p14:cNvPr>
              <p14:cNvContentPartPr/>
              <p14:nvPr/>
            </p14:nvContentPartPr>
            <p14:xfrm>
              <a:off x="8008131" y="2154909"/>
              <a:ext cx="123840" cy="1803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ECF05D29-A749-4DAF-AF43-5EEE387DB36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990131" y="2136909"/>
                <a:ext cx="159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9FA560DB-1612-4B60-ABC2-3A41B8598558}"/>
                  </a:ext>
                </a:extLst>
              </p14:cNvPr>
              <p14:cNvContentPartPr/>
              <p14:nvPr/>
            </p14:nvContentPartPr>
            <p14:xfrm>
              <a:off x="8212971" y="2193429"/>
              <a:ext cx="109440" cy="14796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9FA560DB-1612-4B60-ABC2-3A41B859855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195331" y="2175429"/>
                <a:ext cx="1450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4B0BA001-92B0-40B9-A391-60BF3B02217F}"/>
                  </a:ext>
                </a:extLst>
              </p14:cNvPr>
              <p14:cNvContentPartPr/>
              <p14:nvPr/>
            </p14:nvContentPartPr>
            <p14:xfrm>
              <a:off x="9182091" y="2144469"/>
              <a:ext cx="38520" cy="16920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4B0BA001-92B0-40B9-A391-60BF3B02217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164091" y="2126469"/>
                <a:ext cx="741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63F7E51E-09F1-4C1D-96D4-08D697667C53}"/>
                  </a:ext>
                </a:extLst>
              </p14:cNvPr>
              <p14:cNvContentPartPr/>
              <p14:nvPr/>
            </p14:nvContentPartPr>
            <p14:xfrm>
              <a:off x="9372531" y="2209629"/>
              <a:ext cx="185400" cy="12024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63F7E51E-09F1-4C1D-96D4-08D697667C5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354531" y="2191629"/>
                <a:ext cx="2210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09D29634-37B4-42B7-AC40-8A19A20636C3}"/>
                  </a:ext>
                </a:extLst>
              </p14:cNvPr>
              <p14:cNvContentPartPr/>
              <p14:nvPr/>
            </p14:nvContentPartPr>
            <p14:xfrm>
              <a:off x="9671691" y="2198829"/>
              <a:ext cx="65520" cy="10908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09D29634-37B4-42B7-AC40-8A19A20636C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654051" y="2180829"/>
                <a:ext cx="1011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DD6E0C1F-B60B-4682-93E5-CC03C9C4F161}"/>
                  </a:ext>
                </a:extLst>
              </p14:cNvPr>
              <p14:cNvContentPartPr/>
              <p14:nvPr/>
            </p14:nvContentPartPr>
            <p14:xfrm>
              <a:off x="10172451" y="2188029"/>
              <a:ext cx="152640" cy="34344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DD6E0C1F-B60B-4682-93E5-CC03C9C4F16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154811" y="2170029"/>
                <a:ext cx="18828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F2B0E0ED-240C-4B78-841D-FCFDC7D9ACE2}"/>
                  </a:ext>
                </a:extLst>
              </p14:cNvPr>
              <p14:cNvContentPartPr/>
              <p14:nvPr/>
            </p14:nvContentPartPr>
            <p14:xfrm>
              <a:off x="9862131" y="2253189"/>
              <a:ext cx="174600" cy="9828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F2B0E0ED-240C-4B78-841D-FCFDC7D9ACE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844491" y="2235189"/>
                <a:ext cx="2102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7489EC46-A149-45EA-B37F-CA4C38EDCFA8}"/>
                  </a:ext>
                </a:extLst>
              </p14:cNvPr>
              <p14:cNvContentPartPr/>
              <p14:nvPr/>
            </p14:nvContentPartPr>
            <p14:xfrm>
              <a:off x="8419971" y="2106309"/>
              <a:ext cx="681120" cy="22896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7489EC46-A149-45EA-B37F-CA4C38EDCFA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401971" y="2088309"/>
                <a:ext cx="7167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EE02A2FE-9422-44EF-9E37-694178CBC8BC}"/>
                  </a:ext>
                </a:extLst>
              </p14:cNvPr>
              <p14:cNvContentPartPr/>
              <p14:nvPr/>
            </p14:nvContentPartPr>
            <p14:xfrm>
              <a:off x="11244171" y="2133309"/>
              <a:ext cx="126000" cy="9828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EE02A2FE-9422-44EF-9E37-694178CBC8B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26531" y="2115669"/>
                <a:ext cx="1616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9DDB49B6-073D-4074-9F3A-CE4C5826AE64}"/>
                  </a:ext>
                </a:extLst>
              </p14:cNvPr>
              <p14:cNvContentPartPr/>
              <p14:nvPr/>
            </p14:nvContentPartPr>
            <p14:xfrm>
              <a:off x="11511291" y="2138709"/>
              <a:ext cx="76680" cy="15300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9DDB49B6-073D-4074-9F3A-CE4C5826AE6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93651" y="2120709"/>
                <a:ext cx="1123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BD20883D-5AB7-41A8-8C6E-82686BFCBC06}"/>
                  </a:ext>
                </a:extLst>
              </p14:cNvPr>
              <p14:cNvContentPartPr/>
              <p14:nvPr/>
            </p14:nvContentPartPr>
            <p14:xfrm>
              <a:off x="11674731" y="2143749"/>
              <a:ext cx="174600" cy="11556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BD20883D-5AB7-41A8-8C6E-82686BFCBC06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657091" y="2126109"/>
                <a:ext cx="2102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9C672DAD-DB6D-4191-869C-924CE901473B}"/>
                  </a:ext>
                </a:extLst>
              </p14:cNvPr>
              <p14:cNvContentPartPr/>
              <p14:nvPr/>
            </p14:nvContentPartPr>
            <p14:xfrm>
              <a:off x="10657011" y="2051949"/>
              <a:ext cx="483120" cy="20160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9C672DAD-DB6D-4191-869C-924CE901473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639011" y="2033949"/>
                <a:ext cx="5187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5298E3CC-FB76-4ACD-9845-A7D4907C6061}"/>
                  </a:ext>
                </a:extLst>
              </p14:cNvPr>
              <p14:cNvContentPartPr/>
              <p14:nvPr/>
            </p14:nvContentPartPr>
            <p14:xfrm>
              <a:off x="511491" y="2666469"/>
              <a:ext cx="163800" cy="19692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5298E3CC-FB76-4ACD-9845-A7D4907C606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93491" y="2648469"/>
                <a:ext cx="1994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171C9203-EFE2-4E56-818D-CA86922CCAB5}"/>
                  </a:ext>
                </a:extLst>
              </p14:cNvPr>
              <p14:cNvContentPartPr/>
              <p14:nvPr/>
            </p14:nvContentPartPr>
            <p14:xfrm>
              <a:off x="1910811" y="2612109"/>
              <a:ext cx="97920" cy="19080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171C9203-EFE2-4E56-818D-CA86922CCAB5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892811" y="2594469"/>
                <a:ext cx="1335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681BA4BD-D399-48F5-B532-7A3DC58C3114}"/>
                  </a:ext>
                </a:extLst>
              </p14:cNvPr>
              <p14:cNvContentPartPr/>
              <p14:nvPr/>
            </p14:nvContentPartPr>
            <p14:xfrm>
              <a:off x="3080451" y="2563509"/>
              <a:ext cx="196560" cy="23400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681BA4BD-D399-48F5-B532-7A3DC58C311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062811" y="2545509"/>
                <a:ext cx="23220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191D1E46-E324-4959-B8B3-D17F957441EB}"/>
                  </a:ext>
                </a:extLst>
              </p14:cNvPr>
              <p14:cNvContentPartPr/>
              <p14:nvPr/>
            </p14:nvContentPartPr>
            <p14:xfrm>
              <a:off x="3358011" y="2683029"/>
              <a:ext cx="163800" cy="12060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191D1E46-E324-4959-B8B3-D17F957441EB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340371" y="2665389"/>
                <a:ext cx="1994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5C38E903-3802-4CB4-B3EC-E7BAB20C1ED4}"/>
                  </a:ext>
                </a:extLst>
              </p14:cNvPr>
              <p14:cNvContentPartPr/>
              <p14:nvPr/>
            </p14:nvContentPartPr>
            <p14:xfrm>
              <a:off x="3728451" y="2521749"/>
              <a:ext cx="1540800" cy="28188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5C38E903-3802-4CB4-B3EC-E7BAB20C1ED4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710807" y="2503749"/>
                <a:ext cx="1576448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C16C6C57-114B-478D-AE01-60822D3E5B35}"/>
                  </a:ext>
                </a:extLst>
              </p14:cNvPr>
              <p14:cNvContentPartPr/>
              <p14:nvPr/>
            </p14:nvContentPartPr>
            <p14:xfrm>
              <a:off x="2296011" y="2595909"/>
              <a:ext cx="599760" cy="21276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C16C6C57-114B-478D-AE01-60822D3E5B3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278371" y="2577909"/>
                <a:ext cx="6354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6E962789-9FE8-4F1B-860E-02213676B09C}"/>
                  </a:ext>
                </a:extLst>
              </p14:cNvPr>
              <p14:cNvContentPartPr/>
              <p14:nvPr/>
            </p14:nvContentPartPr>
            <p14:xfrm>
              <a:off x="1523811" y="2645229"/>
              <a:ext cx="283320" cy="16848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6E962789-9FE8-4F1B-860E-02213676B09C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506171" y="2627267"/>
                <a:ext cx="318960" cy="204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7953D248-FE3F-4CDF-9D91-DF7A34975C1C}"/>
                  </a:ext>
                </a:extLst>
              </p14:cNvPr>
              <p14:cNvContentPartPr/>
              <p14:nvPr/>
            </p14:nvContentPartPr>
            <p14:xfrm>
              <a:off x="789051" y="2601669"/>
              <a:ext cx="642600" cy="26172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7953D248-FE3F-4CDF-9D91-DF7A34975C1C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71051" y="2583694"/>
                <a:ext cx="678240" cy="297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290551E4-BD95-4B2E-9780-459BB69F08CA}"/>
                  </a:ext>
                </a:extLst>
              </p14:cNvPr>
              <p14:cNvContentPartPr/>
              <p14:nvPr/>
            </p14:nvContentPartPr>
            <p14:xfrm>
              <a:off x="6416931" y="2656029"/>
              <a:ext cx="103680" cy="10908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290551E4-BD95-4B2E-9780-459BB69F08CA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399291" y="2638029"/>
                <a:ext cx="1393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E7126A43-62D1-4908-904F-E8FF4D06A51A}"/>
                  </a:ext>
                </a:extLst>
              </p14:cNvPr>
              <p14:cNvContentPartPr/>
              <p14:nvPr/>
            </p14:nvContentPartPr>
            <p14:xfrm>
              <a:off x="6656331" y="2628669"/>
              <a:ext cx="103680" cy="15840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E7126A43-62D1-4908-904F-E8FF4D06A51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638691" y="2610669"/>
                <a:ext cx="1393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6B9AB77D-220C-426F-BEB7-4ACE8367AFA9}"/>
                  </a:ext>
                </a:extLst>
              </p14:cNvPr>
              <p14:cNvContentPartPr/>
              <p14:nvPr/>
            </p14:nvContentPartPr>
            <p14:xfrm>
              <a:off x="6874131" y="2666829"/>
              <a:ext cx="38520" cy="12024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6B9AB77D-220C-426F-BEB7-4ACE8367AFA9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856491" y="2648829"/>
                <a:ext cx="74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7C9B21B6-C04A-4D8E-A622-949E86B96388}"/>
                  </a:ext>
                </a:extLst>
              </p14:cNvPr>
              <p14:cNvContentPartPr/>
              <p14:nvPr/>
            </p14:nvContentPartPr>
            <p14:xfrm>
              <a:off x="7053771" y="2721189"/>
              <a:ext cx="147240" cy="12564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7C9B21B6-C04A-4D8E-A622-949E86B9638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035771" y="2703549"/>
                <a:ext cx="1828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635ECD77-DA53-41B9-8171-06FBCC176C6D}"/>
                  </a:ext>
                </a:extLst>
              </p14:cNvPr>
              <p14:cNvContentPartPr/>
              <p14:nvPr/>
            </p14:nvContentPartPr>
            <p14:xfrm>
              <a:off x="7282371" y="2721189"/>
              <a:ext cx="136440" cy="10980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635ECD77-DA53-41B9-8171-06FBCC176C6D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264371" y="2703549"/>
                <a:ext cx="1720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5DEED30E-5045-4FFC-86BE-6AC16D40FBCF}"/>
                  </a:ext>
                </a:extLst>
              </p14:cNvPr>
              <p14:cNvContentPartPr/>
              <p14:nvPr/>
            </p14:nvContentPartPr>
            <p14:xfrm>
              <a:off x="8332491" y="2617509"/>
              <a:ext cx="202320" cy="18036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5DEED30E-5045-4FFC-86BE-6AC16D40FBC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314491" y="2599869"/>
                <a:ext cx="237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0ED53A45-4508-4111-A514-D31584671483}"/>
                  </a:ext>
                </a:extLst>
              </p14:cNvPr>
              <p14:cNvContentPartPr/>
              <p14:nvPr/>
            </p14:nvContentPartPr>
            <p14:xfrm>
              <a:off x="9002451" y="2612109"/>
              <a:ext cx="33120" cy="612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0ED53A45-4508-4111-A514-D31584671483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984451" y="2594109"/>
                <a:ext cx="68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BF093319-7628-4BBC-B505-846E33F44B64}"/>
                  </a:ext>
                </a:extLst>
              </p14:cNvPr>
              <p14:cNvContentPartPr/>
              <p14:nvPr/>
            </p14:nvContentPartPr>
            <p14:xfrm>
              <a:off x="8985891" y="2759349"/>
              <a:ext cx="11160" cy="1116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BF093319-7628-4BBC-B505-846E33F44B64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968251" y="2741709"/>
                <a:ext cx="468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AB3D77DD-8581-47AC-B469-84D1714D2B2B}"/>
                  </a:ext>
                </a:extLst>
              </p14:cNvPr>
              <p14:cNvContentPartPr/>
              <p14:nvPr/>
            </p14:nvContentPartPr>
            <p14:xfrm>
              <a:off x="8664771" y="2645229"/>
              <a:ext cx="131400" cy="23976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AB3D77DD-8581-47AC-B469-84D1714D2B2B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647131" y="2627229"/>
                <a:ext cx="1670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3504365D-0622-466A-8A21-71685CEF64A3}"/>
                  </a:ext>
                </a:extLst>
              </p14:cNvPr>
              <p14:cNvContentPartPr/>
              <p14:nvPr/>
            </p14:nvContentPartPr>
            <p14:xfrm>
              <a:off x="7554531" y="2574309"/>
              <a:ext cx="333000" cy="37584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3504365D-0622-466A-8A21-71685CEF64A3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536531" y="2556309"/>
                <a:ext cx="36864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EE29E6B0-5C67-40E7-A890-38F919D70786}"/>
                  </a:ext>
                </a:extLst>
              </p14:cNvPr>
              <p14:cNvContentPartPr/>
              <p14:nvPr/>
            </p14:nvContentPartPr>
            <p14:xfrm>
              <a:off x="6024531" y="2666829"/>
              <a:ext cx="294840" cy="13140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EE29E6B0-5C67-40E7-A890-38F919D70786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006891" y="2648829"/>
                <a:ext cx="3304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0B00686A-FBE3-4CD4-BA0E-3E013B05204C}"/>
                  </a:ext>
                </a:extLst>
              </p14:cNvPr>
              <p14:cNvContentPartPr/>
              <p14:nvPr/>
            </p14:nvContentPartPr>
            <p14:xfrm>
              <a:off x="5573451" y="2622549"/>
              <a:ext cx="332280" cy="15840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0B00686A-FBE3-4CD4-BA0E-3E013B05204C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555451" y="2604909"/>
                <a:ext cx="3679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60E3D96E-3FA4-44E2-837D-DB5DD43CC633}"/>
                  </a:ext>
                </a:extLst>
              </p14:cNvPr>
              <p14:cNvContentPartPr/>
              <p14:nvPr/>
            </p14:nvContentPartPr>
            <p14:xfrm>
              <a:off x="968331" y="3325269"/>
              <a:ext cx="109440" cy="9288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60E3D96E-3FA4-44E2-837D-DB5DD43CC63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50691" y="3307629"/>
                <a:ext cx="1450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CEBCA187-3C3B-44C9-9413-B213059A8728}"/>
                  </a:ext>
                </a:extLst>
              </p14:cNvPr>
              <p14:cNvContentPartPr/>
              <p14:nvPr/>
            </p14:nvContentPartPr>
            <p14:xfrm>
              <a:off x="1164171" y="3309069"/>
              <a:ext cx="87840" cy="12600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CEBCA187-3C3B-44C9-9413-B213059A8728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146531" y="3291429"/>
                <a:ext cx="1234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680A54D7-0D69-4539-9672-503DDFE3DF87}"/>
                  </a:ext>
                </a:extLst>
              </p14:cNvPr>
              <p14:cNvContentPartPr/>
              <p14:nvPr/>
            </p14:nvContentPartPr>
            <p14:xfrm>
              <a:off x="1333371" y="3319869"/>
              <a:ext cx="49320" cy="11484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680A54D7-0D69-4539-9672-503DDFE3DF8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315371" y="3302229"/>
                <a:ext cx="849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19C6A9EF-A872-4E8D-8B43-E72839F2F0F4}"/>
                  </a:ext>
                </a:extLst>
              </p14:cNvPr>
              <p14:cNvContentPartPr/>
              <p14:nvPr/>
            </p14:nvContentPartPr>
            <p14:xfrm>
              <a:off x="1464051" y="3286749"/>
              <a:ext cx="87120" cy="17496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19C6A9EF-A872-4E8D-8B43-E72839F2F0F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446411" y="3269109"/>
                <a:ext cx="1227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53732030-51D2-4066-9762-2030F57474FF}"/>
                  </a:ext>
                </a:extLst>
              </p14:cNvPr>
              <p14:cNvContentPartPr/>
              <p14:nvPr/>
            </p14:nvContentPartPr>
            <p14:xfrm>
              <a:off x="1344171" y="3211149"/>
              <a:ext cx="360" cy="576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53732030-51D2-4066-9762-2030F57474FF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326531" y="3193149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A8FE8F06-104D-4F4C-B69F-69E0C2570A32}"/>
                  </a:ext>
                </a:extLst>
              </p14:cNvPr>
              <p14:cNvContentPartPr/>
              <p14:nvPr/>
            </p14:nvContentPartPr>
            <p14:xfrm>
              <a:off x="1779411" y="3303669"/>
              <a:ext cx="120240" cy="15876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A8FE8F06-104D-4F4C-B69F-69E0C2570A32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761771" y="3285669"/>
                <a:ext cx="1558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CBC314B0-1077-48ED-A7AC-E3BCFD357A82}"/>
                  </a:ext>
                </a:extLst>
              </p14:cNvPr>
              <p14:cNvContentPartPr/>
              <p14:nvPr/>
            </p14:nvContentPartPr>
            <p14:xfrm>
              <a:off x="2710371" y="3260109"/>
              <a:ext cx="5760" cy="576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CBC314B0-1077-48ED-A7AC-E3BCFD357A82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692371" y="3242109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28FF9CF6-F1AB-4BFD-B2BB-8F832683B4A0}"/>
                  </a:ext>
                </a:extLst>
              </p14:cNvPr>
              <p14:cNvContentPartPr/>
              <p14:nvPr/>
            </p14:nvContentPartPr>
            <p14:xfrm>
              <a:off x="2737731" y="3450549"/>
              <a:ext cx="16560" cy="1656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28FF9CF6-F1AB-4BFD-B2BB-8F832683B4A0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719731" y="3432909"/>
                <a:ext cx="522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63D8266B-4046-4607-A836-987FABA9AA42}"/>
                  </a:ext>
                </a:extLst>
              </p14:cNvPr>
              <p14:cNvContentPartPr/>
              <p14:nvPr/>
            </p14:nvContentPartPr>
            <p14:xfrm>
              <a:off x="2247051" y="3331029"/>
              <a:ext cx="299880" cy="17460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63D8266B-4046-4607-A836-987FABA9AA42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2229051" y="3313029"/>
                <a:ext cx="3355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4A49B528-9EFE-4BE7-AF68-B1CC613ECD00}"/>
                  </a:ext>
                </a:extLst>
              </p14:cNvPr>
              <p14:cNvContentPartPr/>
              <p14:nvPr/>
            </p14:nvContentPartPr>
            <p14:xfrm>
              <a:off x="1986411" y="3243909"/>
              <a:ext cx="163800" cy="20736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4A49B528-9EFE-4BE7-AF68-B1CC613ECD00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968771" y="3225909"/>
                <a:ext cx="1994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55BA7295-02DB-4B11-9290-FE4BB7926961}"/>
                  </a:ext>
                </a:extLst>
              </p14:cNvPr>
              <p14:cNvContentPartPr/>
              <p14:nvPr/>
            </p14:nvContentPartPr>
            <p14:xfrm>
              <a:off x="576651" y="3194949"/>
              <a:ext cx="305640" cy="28404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55BA7295-02DB-4B11-9290-FE4BB7926961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59011" y="3176949"/>
                <a:ext cx="3412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EECAD2C4-B514-428C-ACD2-D974D9927BDA}"/>
                  </a:ext>
                </a:extLst>
              </p14:cNvPr>
              <p14:cNvContentPartPr/>
              <p14:nvPr/>
            </p14:nvContentPartPr>
            <p14:xfrm>
              <a:off x="3597411" y="3249309"/>
              <a:ext cx="104040" cy="19116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EECAD2C4-B514-428C-ACD2-D974D9927BDA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579411" y="3231309"/>
                <a:ext cx="1396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74E2BBCD-7AFD-4931-A18F-FE2E1607D09B}"/>
                  </a:ext>
                </a:extLst>
              </p14:cNvPr>
              <p14:cNvContentPartPr/>
              <p14:nvPr/>
            </p14:nvContentPartPr>
            <p14:xfrm>
              <a:off x="6438531" y="3303669"/>
              <a:ext cx="136440" cy="12564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74E2BBCD-7AFD-4931-A18F-FE2E1607D09B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6420891" y="3285669"/>
                <a:ext cx="1720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17FA1121-EE77-4884-963B-641B54C6222E}"/>
                  </a:ext>
                </a:extLst>
              </p14:cNvPr>
              <p14:cNvContentPartPr/>
              <p14:nvPr/>
            </p14:nvContentPartPr>
            <p14:xfrm>
              <a:off x="5965131" y="3265509"/>
              <a:ext cx="152640" cy="16920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17FA1121-EE77-4884-963B-641B54C6222E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947491" y="3247869"/>
                <a:ext cx="1882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BCE06A63-8332-405B-9C91-6463990F331C}"/>
                  </a:ext>
                </a:extLst>
              </p14:cNvPr>
              <p14:cNvContentPartPr/>
              <p14:nvPr/>
            </p14:nvContentPartPr>
            <p14:xfrm>
              <a:off x="5556891" y="3178389"/>
              <a:ext cx="316080" cy="23472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BCE06A63-8332-405B-9C91-6463990F331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539251" y="3160722"/>
                <a:ext cx="351720" cy="270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28C20C5C-A01D-4798-A8F8-97539DB1BC27}"/>
                  </a:ext>
                </a:extLst>
              </p14:cNvPr>
              <p14:cNvContentPartPr/>
              <p14:nvPr/>
            </p14:nvContentPartPr>
            <p14:xfrm>
              <a:off x="4909251" y="3232749"/>
              <a:ext cx="550080" cy="19692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28C20C5C-A01D-4798-A8F8-97539DB1BC27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4891611" y="3215109"/>
                <a:ext cx="5857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9BA73E60-63C0-484B-9D09-33920F10EF5D}"/>
                  </a:ext>
                </a:extLst>
              </p14:cNvPr>
              <p14:cNvContentPartPr/>
              <p14:nvPr/>
            </p14:nvContentPartPr>
            <p14:xfrm>
              <a:off x="3809451" y="3200349"/>
              <a:ext cx="844560" cy="39744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9BA73E60-63C0-484B-9D09-33920F10EF5D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791451" y="3182365"/>
                <a:ext cx="880200" cy="433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9250161C-43AB-41F0-82C2-20CFE270ED79}"/>
                  </a:ext>
                </a:extLst>
              </p14:cNvPr>
              <p14:cNvContentPartPr/>
              <p14:nvPr/>
            </p14:nvContentPartPr>
            <p14:xfrm>
              <a:off x="3151371" y="3167589"/>
              <a:ext cx="196200" cy="27792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9250161C-43AB-41F0-82C2-20CFE270ED79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133371" y="3149589"/>
                <a:ext cx="2318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0E6824EC-85F6-410A-A60E-8445CD28A2F9}"/>
                  </a:ext>
                </a:extLst>
              </p14:cNvPr>
              <p14:cNvContentPartPr/>
              <p14:nvPr/>
            </p14:nvContentPartPr>
            <p14:xfrm>
              <a:off x="6966651" y="3292869"/>
              <a:ext cx="27720" cy="12564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0E6824EC-85F6-410A-A60E-8445CD28A2F9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949011" y="3274869"/>
                <a:ext cx="633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8D61EB50-3C69-4143-8AA6-332FDB47E908}"/>
                  </a:ext>
                </a:extLst>
              </p14:cNvPr>
              <p14:cNvContentPartPr/>
              <p14:nvPr/>
            </p14:nvContentPartPr>
            <p14:xfrm>
              <a:off x="7085451" y="3281709"/>
              <a:ext cx="61200" cy="15912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8D61EB50-3C69-4143-8AA6-332FDB47E908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067811" y="3263709"/>
                <a:ext cx="968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EDD2D98B-7F51-4CFC-B128-0E99A5C8AFB8}"/>
                  </a:ext>
                </a:extLst>
              </p14:cNvPr>
              <p14:cNvContentPartPr/>
              <p14:nvPr/>
            </p14:nvContentPartPr>
            <p14:xfrm>
              <a:off x="7032171" y="3167589"/>
              <a:ext cx="360" cy="576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EDD2D98B-7F51-4CFC-B128-0E99A5C8AFB8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014171" y="3149589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B22CD74C-861F-42A3-A929-2AAA0781DAAF}"/>
                  </a:ext>
                </a:extLst>
              </p14:cNvPr>
              <p14:cNvContentPartPr/>
              <p14:nvPr/>
            </p14:nvContentPartPr>
            <p14:xfrm>
              <a:off x="7496571" y="3336429"/>
              <a:ext cx="128880" cy="13140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B22CD74C-861F-42A3-A929-2AAA0781DAAF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478931" y="3318429"/>
                <a:ext cx="1645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FE26F4C7-422D-46B8-8B99-5994B017A591}"/>
                  </a:ext>
                </a:extLst>
              </p14:cNvPr>
              <p14:cNvContentPartPr/>
              <p14:nvPr/>
            </p14:nvContentPartPr>
            <p14:xfrm>
              <a:off x="8408811" y="3319869"/>
              <a:ext cx="77040" cy="13680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FE26F4C7-422D-46B8-8B99-5994B017A591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8391171" y="3302229"/>
                <a:ext cx="1126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E6EC2865-477B-4A95-B9BF-44EA7611A7E1}"/>
                  </a:ext>
                </a:extLst>
              </p14:cNvPr>
              <p14:cNvContentPartPr/>
              <p14:nvPr/>
            </p14:nvContentPartPr>
            <p14:xfrm>
              <a:off x="9148611" y="3145629"/>
              <a:ext cx="115200" cy="27792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E6EC2865-477B-4A95-B9BF-44EA7611A7E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130611" y="3127989"/>
                <a:ext cx="1508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F64F6813-621F-4041-9CD6-24C2DD2B612C}"/>
                  </a:ext>
                </a:extLst>
              </p14:cNvPr>
              <p14:cNvContentPartPr/>
              <p14:nvPr/>
            </p14:nvContentPartPr>
            <p14:xfrm>
              <a:off x="10243371" y="3254349"/>
              <a:ext cx="125640" cy="11520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F64F6813-621F-4041-9CD6-24C2DD2B612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0225371" y="3236349"/>
                <a:ext cx="1612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43FD1262-B886-403E-A48C-D87DACE0750F}"/>
                  </a:ext>
                </a:extLst>
              </p14:cNvPr>
              <p14:cNvContentPartPr/>
              <p14:nvPr/>
            </p14:nvContentPartPr>
            <p14:xfrm>
              <a:off x="9796971" y="3200349"/>
              <a:ext cx="321480" cy="16344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43FD1262-B886-403E-A48C-D87DACE0750F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9778971" y="3182389"/>
                <a:ext cx="357120" cy="1990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EE68F1CD-8ED0-455F-9688-E7833EC7C32C}"/>
                  </a:ext>
                </a:extLst>
              </p14:cNvPr>
              <p14:cNvContentPartPr/>
              <p14:nvPr/>
            </p14:nvContentPartPr>
            <p14:xfrm>
              <a:off x="9524811" y="3162189"/>
              <a:ext cx="180000" cy="22896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EE68F1CD-8ED0-455F-9688-E7833EC7C32C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9507171" y="3144189"/>
                <a:ext cx="2156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3E6CDD84-FAA0-4E20-9C63-689F9013B513}"/>
                  </a:ext>
                </a:extLst>
              </p14:cNvPr>
              <p14:cNvContentPartPr/>
              <p14:nvPr/>
            </p14:nvContentPartPr>
            <p14:xfrm>
              <a:off x="8643171" y="3183789"/>
              <a:ext cx="326880" cy="20736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3E6CDD84-FAA0-4E20-9C63-689F9013B513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8625171" y="3166149"/>
                <a:ext cx="3625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8C21ED1B-EEF5-4339-9673-9769E2EEE64E}"/>
                  </a:ext>
                </a:extLst>
              </p14:cNvPr>
              <p14:cNvContentPartPr/>
              <p14:nvPr/>
            </p14:nvContentPartPr>
            <p14:xfrm>
              <a:off x="7929651" y="3248589"/>
              <a:ext cx="343800" cy="17568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8C21ED1B-EEF5-4339-9673-9769E2EEE64E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911993" y="3230949"/>
                <a:ext cx="379477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59323660-E408-4FD5-A134-CE6B61301064}"/>
                  </a:ext>
                </a:extLst>
              </p14:cNvPr>
              <p14:cNvContentPartPr/>
              <p14:nvPr/>
            </p14:nvContentPartPr>
            <p14:xfrm>
              <a:off x="1087851" y="3972549"/>
              <a:ext cx="93600" cy="14220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59323660-E408-4FD5-A134-CE6B61301064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069851" y="3954909"/>
                <a:ext cx="1292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FC30D2FF-8A5F-4369-86C0-6250FD661204}"/>
                  </a:ext>
                </a:extLst>
              </p14:cNvPr>
              <p14:cNvContentPartPr/>
              <p14:nvPr/>
            </p14:nvContentPartPr>
            <p14:xfrm>
              <a:off x="1262451" y="3989469"/>
              <a:ext cx="93600" cy="13104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FC30D2FF-8A5F-4369-86C0-6250FD661204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244811" y="3971469"/>
                <a:ext cx="1292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E4E5243D-B245-40C5-9F0B-669C76017353}"/>
                  </a:ext>
                </a:extLst>
              </p14:cNvPr>
              <p14:cNvContentPartPr/>
              <p14:nvPr/>
            </p14:nvContentPartPr>
            <p14:xfrm>
              <a:off x="1447491" y="3989469"/>
              <a:ext cx="109440" cy="12024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E4E5243D-B245-40C5-9F0B-669C76017353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429491" y="3971469"/>
                <a:ext cx="1450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8617544A-7B93-48E4-BB5B-F0A1D17FBE7F}"/>
                  </a:ext>
                </a:extLst>
              </p14:cNvPr>
              <p14:cNvContentPartPr/>
              <p14:nvPr/>
            </p14:nvContentPartPr>
            <p14:xfrm>
              <a:off x="1953651" y="3967509"/>
              <a:ext cx="136440" cy="13140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8617544A-7B93-48E4-BB5B-F0A1D17FBE7F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936011" y="3949869"/>
                <a:ext cx="1720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B23D679E-A602-4D64-AF27-507A320FD8C2}"/>
                  </a:ext>
                </a:extLst>
              </p14:cNvPr>
              <p14:cNvContentPartPr/>
              <p14:nvPr/>
            </p14:nvContentPartPr>
            <p14:xfrm>
              <a:off x="2209611" y="3956709"/>
              <a:ext cx="76680" cy="14184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B23D679E-A602-4D64-AF27-507A320FD8C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2191971" y="3939069"/>
                <a:ext cx="1123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CB3BBA6C-65DA-4DD1-AD08-EC962E7EAFC2}"/>
                  </a:ext>
                </a:extLst>
              </p14:cNvPr>
              <p14:cNvContentPartPr/>
              <p14:nvPr/>
            </p14:nvContentPartPr>
            <p14:xfrm>
              <a:off x="1932051" y="3809829"/>
              <a:ext cx="11160" cy="36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CB3BBA6C-65DA-4DD1-AD08-EC962E7EAFC2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914051" y="3791829"/>
                <a:ext cx="46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3C8A9F17-2A7E-43FF-8105-7FBA7DE08D76}"/>
                  </a:ext>
                </a:extLst>
              </p14:cNvPr>
              <p14:cNvContentPartPr/>
              <p14:nvPr/>
            </p14:nvContentPartPr>
            <p14:xfrm>
              <a:off x="2508771" y="3956709"/>
              <a:ext cx="180000" cy="19692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3C8A9F17-2A7E-43FF-8105-7FBA7DE08D7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2491131" y="3938709"/>
                <a:ext cx="2156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6AF8D957-D71A-4225-B800-662288151B4D}"/>
                  </a:ext>
                </a:extLst>
              </p14:cNvPr>
              <p14:cNvContentPartPr/>
              <p14:nvPr/>
            </p14:nvContentPartPr>
            <p14:xfrm>
              <a:off x="3586611" y="3962109"/>
              <a:ext cx="11160" cy="3312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6AF8D957-D71A-4225-B800-662288151B4D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3568971" y="3944469"/>
                <a:ext cx="468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1ACE15FB-9829-4DB6-B7A8-05AF88CE6599}"/>
                  </a:ext>
                </a:extLst>
              </p14:cNvPr>
              <p14:cNvContentPartPr/>
              <p14:nvPr/>
            </p14:nvContentPartPr>
            <p14:xfrm>
              <a:off x="3586611" y="4060029"/>
              <a:ext cx="5760" cy="1116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1ACE15FB-9829-4DB6-B7A8-05AF88CE6599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3568971" y="4042389"/>
                <a:ext cx="414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FAC77973-C493-4557-ADCE-3C1B8BA4F268}"/>
                  </a:ext>
                </a:extLst>
              </p14:cNvPr>
              <p14:cNvContentPartPr/>
              <p14:nvPr/>
            </p14:nvContentPartPr>
            <p14:xfrm>
              <a:off x="3069651" y="3999909"/>
              <a:ext cx="338400" cy="218520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FAC77973-C493-4557-ADCE-3C1B8BA4F268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3051651" y="3982269"/>
                <a:ext cx="3740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9F17DDF0-C296-4054-9C83-953EDA013D2B}"/>
                  </a:ext>
                </a:extLst>
              </p14:cNvPr>
              <p14:cNvContentPartPr/>
              <p14:nvPr/>
            </p14:nvContentPartPr>
            <p14:xfrm>
              <a:off x="2786691" y="3847989"/>
              <a:ext cx="190800" cy="26172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9F17DDF0-C296-4054-9C83-953EDA013D2B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2768691" y="3829989"/>
                <a:ext cx="22644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7D0EC7BD-EC80-4AFD-8F77-C2AD22936404}"/>
                  </a:ext>
                </a:extLst>
              </p14:cNvPr>
              <p14:cNvContentPartPr/>
              <p14:nvPr/>
            </p14:nvContentPartPr>
            <p14:xfrm>
              <a:off x="1638291" y="3962109"/>
              <a:ext cx="234000" cy="15840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7D0EC7BD-EC80-4AFD-8F77-C2AD22936404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620678" y="3944469"/>
                <a:ext cx="269585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434CE68E-DAEA-42D9-B90F-13DF43FE10BA}"/>
                  </a:ext>
                </a:extLst>
              </p14:cNvPr>
              <p14:cNvContentPartPr/>
              <p14:nvPr/>
            </p14:nvContentPartPr>
            <p14:xfrm>
              <a:off x="598611" y="3858789"/>
              <a:ext cx="387000" cy="25092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434CE68E-DAEA-42D9-B90F-13DF43FE10BA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580594" y="3841149"/>
                <a:ext cx="422673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B0A63DDA-8755-4A3C-BECC-C6A063F9B1E1}"/>
                  </a:ext>
                </a:extLst>
              </p14:cNvPr>
              <p14:cNvContentPartPr/>
              <p14:nvPr/>
            </p14:nvContentPartPr>
            <p14:xfrm>
              <a:off x="3994851" y="3874629"/>
              <a:ext cx="158400" cy="21888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B0A63DDA-8755-4A3C-BECC-C6A063F9B1E1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3976851" y="3856629"/>
                <a:ext cx="1940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FFF9795D-4B70-4702-B1F5-34182CD19C43}"/>
                  </a:ext>
                </a:extLst>
              </p14:cNvPr>
              <p14:cNvContentPartPr/>
              <p14:nvPr/>
            </p14:nvContentPartPr>
            <p14:xfrm>
              <a:off x="4266651" y="4000269"/>
              <a:ext cx="115200" cy="9828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FFF9795D-4B70-4702-B1F5-34182CD19C43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4248651" y="3982629"/>
                <a:ext cx="1508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79582C2E-8123-4B42-B2B7-DA300DF51077}"/>
                  </a:ext>
                </a:extLst>
              </p14:cNvPr>
              <p14:cNvContentPartPr/>
              <p14:nvPr/>
            </p14:nvContentPartPr>
            <p14:xfrm>
              <a:off x="4544571" y="3996669"/>
              <a:ext cx="99000" cy="17820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79582C2E-8123-4B42-B2B7-DA300DF51077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4526571" y="3978669"/>
                <a:ext cx="1346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1A1D8C38-0B1F-4FCE-AA6E-B833690BFD28}"/>
                  </a:ext>
                </a:extLst>
              </p14:cNvPr>
              <p14:cNvContentPartPr/>
              <p14:nvPr/>
            </p14:nvContentPartPr>
            <p14:xfrm>
              <a:off x="4773171" y="3994149"/>
              <a:ext cx="126000" cy="12420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1A1D8C38-0B1F-4FCE-AA6E-B833690BFD28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4755531" y="3976149"/>
                <a:ext cx="1616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64C2DC05-7612-4129-BC9C-360A66A8B313}"/>
                  </a:ext>
                </a:extLst>
              </p14:cNvPr>
              <p14:cNvContentPartPr/>
              <p14:nvPr/>
            </p14:nvContentPartPr>
            <p14:xfrm>
              <a:off x="5034171" y="3962109"/>
              <a:ext cx="93960" cy="11520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64C2DC05-7612-4129-BC9C-360A66A8B313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5016531" y="3944469"/>
                <a:ext cx="1296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D55B9117-4374-4825-A81C-4B741DE89053}"/>
                  </a:ext>
                </a:extLst>
              </p14:cNvPr>
              <p14:cNvContentPartPr/>
              <p14:nvPr/>
            </p14:nvContentPartPr>
            <p14:xfrm>
              <a:off x="6313611" y="3973269"/>
              <a:ext cx="120240" cy="98280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D55B9117-4374-4825-A81C-4B741DE89053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6295611" y="3955269"/>
                <a:ext cx="1558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BF58B9D9-BAA0-4BA7-A7E5-905675FB88B1}"/>
                  </a:ext>
                </a:extLst>
              </p14:cNvPr>
              <p14:cNvContentPartPr/>
              <p14:nvPr/>
            </p14:nvContentPartPr>
            <p14:xfrm>
              <a:off x="7489371" y="4152549"/>
              <a:ext cx="25920" cy="8748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BF58B9D9-BAA0-4BA7-A7E5-905675FB88B1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7471371" y="4134909"/>
                <a:ext cx="615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9A5FD114-CC93-40E3-962D-0F43CBEB8F2B}"/>
                  </a:ext>
                </a:extLst>
              </p14:cNvPr>
              <p14:cNvContentPartPr/>
              <p14:nvPr/>
            </p14:nvContentPartPr>
            <p14:xfrm>
              <a:off x="8305491" y="4136349"/>
              <a:ext cx="16560" cy="98280"/>
            </p14:xfrm>
          </p:contentPart>
        </mc:Choice>
        <mc:Fallback xmlns=""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9A5FD114-CC93-40E3-962D-0F43CBEB8F2B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8287851" y="4118709"/>
                <a:ext cx="522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1D0F7AD0-8D78-48E7-9DF9-B257AADC25EC}"/>
                  </a:ext>
                </a:extLst>
              </p14:cNvPr>
              <p14:cNvContentPartPr/>
              <p14:nvPr/>
            </p14:nvContentPartPr>
            <p14:xfrm>
              <a:off x="8577651" y="4130949"/>
              <a:ext cx="5760" cy="5760"/>
            </p14:xfrm>
          </p:contentPart>
        </mc:Choice>
        <mc:Fallback xmlns=""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1D0F7AD0-8D78-48E7-9DF9-B257AADC25EC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8560011" y="4113309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DF3F71FD-E073-4476-9258-F7CAF8FDDB2C}"/>
                  </a:ext>
                </a:extLst>
              </p14:cNvPr>
              <p14:cNvContentPartPr/>
              <p14:nvPr/>
            </p14:nvContentPartPr>
            <p14:xfrm>
              <a:off x="8664771" y="4141749"/>
              <a:ext cx="360" cy="360"/>
            </p14:xfrm>
          </p:contentPart>
        </mc:Choice>
        <mc:Fallback xmlns=""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DF3F71FD-E073-4476-9258-F7CAF8FDDB2C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8647131" y="412410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FE3CD3BD-C8ED-4100-BD7B-5A7784B4DCA4}"/>
                  </a:ext>
                </a:extLst>
              </p14:cNvPr>
              <p14:cNvContentPartPr/>
              <p14:nvPr/>
            </p14:nvContentPartPr>
            <p14:xfrm>
              <a:off x="8762691" y="4147149"/>
              <a:ext cx="360" cy="5760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FE3CD3BD-C8ED-4100-BD7B-5A7784B4DCA4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745051" y="4129509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A6C57011-93A7-4C70-9E01-85BFB9F0C5D4}"/>
                  </a:ext>
                </a:extLst>
              </p14:cNvPr>
              <p14:cNvContentPartPr/>
              <p14:nvPr/>
            </p14:nvContentPartPr>
            <p14:xfrm>
              <a:off x="9339771" y="4119789"/>
              <a:ext cx="141840" cy="7164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A6C57011-93A7-4C70-9E01-85BFB9F0C5D4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9321771" y="4101789"/>
                <a:ext cx="17748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509A2F47-C874-45B2-8FF2-9A0840A7F256}"/>
                  </a:ext>
                </a:extLst>
              </p14:cNvPr>
              <p14:cNvContentPartPr/>
              <p14:nvPr/>
            </p14:nvContentPartPr>
            <p14:xfrm>
              <a:off x="9823971" y="3973269"/>
              <a:ext cx="669960" cy="169920"/>
            </p14:xfrm>
          </p:contentPart>
        </mc:Choice>
        <mc:Fallback xmlns=""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509A2F47-C874-45B2-8FF2-9A0840A7F256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9805971" y="3955307"/>
                <a:ext cx="705600" cy="205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840C202D-9D01-4D54-B94D-33112CACB4E4}"/>
                  </a:ext>
                </a:extLst>
              </p14:cNvPr>
              <p14:cNvContentPartPr/>
              <p14:nvPr/>
            </p14:nvContentPartPr>
            <p14:xfrm>
              <a:off x="8915331" y="3893349"/>
              <a:ext cx="343080" cy="216360"/>
            </p14:xfrm>
          </p:contentPart>
        </mc:Choice>
        <mc:Fallback xmlns=""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840C202D-9D01-4D54-B94D-33112CACB4E4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8897331" y="3875680"/>
                <a:ext cx="378720" cy="2520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FDE844AA-3CE5-46CE-A984-4DAA604E5716}"/>
                  </a:ext>
                </a:extLst>
              </p14:cNvPr>
              <p14:cNvContentPartPr/>
              <p14:nvPr/>
            </p14:nvContentPartPr>
            <p14:xfrm>
              <a:off x="7668651" y="3891549"/>
              <a:ext cx="425160" cy="255960"/>
            </p14:xfrm>
          </p:contentPart>
        </mc:Choice>
        <mc:Fallback xmlns=""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FDE844AA-3CE5-46CE-A984-4DAA604E5716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7650996" y="3873574"/>
                <a:ext cx="460830" cy="291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36FAF6B1-A6D0-40E4-9CFA-50D9FCB5806D}"/>
                  </a:ext>
                </a:extLst>
              </p14:cNvPr>
              <p14:cNvContentPartPr/>
              <p14:nvPr/>
            </p14:nvContentPartPr>
            <p14:xfrm>
              <a:off x="6945051" y="3798309"/>
              <a:ext cx="343440" cy="327600"/>
            </p14:xfrm>
          </p:contentPart>
        </mc:Choice>
        <mc:Fallback xmlns=""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36FAF6B1-A6D0-40E4-9CFA-50D9FCB5806D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6927051" y="3780650"/>
                <a:ext cx="379080" cy="363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58EEB85A-EF11-4FEE-A2B1-7049EAC8FD1C}"/>
                  </a:ext>
                </a:extLst>
              </p14:cNvPr>
              <p14:cNvContentPartPr/>
              <p14:nvPr/>
            </p14:nvContentPartPr>
            <p14:xfrm>
              <a:off x="6531051" y="3874989"/>
              <a:ext cx="92880" cy="207360"/>
            </p14:xfrm>
          </p:contentPart>
        </mc:Choice>
        <mc:Fallback xmlns=""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58EEB85A-EF11-4FEE-A2B1-7049EAC8FD1C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6513411" y="3857349"/>
                <a:ext cx="1285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E0229D34-E3FD-4F72-A2DD-E7BE2D3723E4}"/>
                  </a:ext>
                </a:extLst>
              </p14:cNvPr>
              <p14:cNvContentPartPr/>
              <p14:nvPr/>
            </p14:nvContentPartPr>
            <p14:xfrm>
              <a:off x="5780091" y="3804429"/>
              <a:ext cx="424800" cy="28332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E0229D34-E3FD-4F72-A2DD-E7BE2D3723E4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5762451" y="3786429"/>
                <a:ext cx="4604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AC41A7D2-C0DE-402A-8914-F4D8E2D7E938}"/>
                  </a:ext>
                </a:extLst>
              </p14:cNvPr>
              <p14:cNvContentPartPr/>
              <p14:nvPr/>
            </p14:nvContentPartPr>
            <p14:xfrm>
              <a:off x="5239011" y="3935109"/>
              <a:ext cx="258480" cy="14220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AC41A7D2-C0DE-402A-8914-F4D8E2D7E938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5221371" y="3917469"/>
                <a:ext cx="2941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DE092537-4D95-42C7-B648-49A379E27816}"/>
                  </a:ext>
                </a:extLst>
              </p14:cNvPr>
              <p14:cNvContentPartPr/>
              <p14:nvPr/>
            </p14:nvContentPartPr>
            <p14:xfrm>
              <a:off x="3096651" y="4436589"/>
              <a:ext cx="136440" cy="27684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DE092537-4D95-42C7-B648-49A379E27816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3079011" y="4418949"/>
                <a:ext cx="1720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3FF42F86-A8B5-466E-9965-2280764E5616}"/>
                  </a:ext>
                </a:extLst>
              </p14:cNvPr>
              <p14:cNvContentPartPr/>
              <p14:nvPr/>
            </p14:nvContentPartPr>
            <p14:xfrm>
              <a:off x="3358011" y="4598949"/>
              <a:ext cx="20160" cy="87480"/>
            </p14:xfrm>
          </p:contentPart>
        </mc:Choice>
        <mc:Fallback xmlns=""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3FF42F86-A8B5-466E-9965-2280764E5616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3340011" y="4581309"/>
                <a:ext cx="558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17BE684D-08CD-4F15-B50B-E34B95BFCC0F}"/>
                  </a:ext>
                </a:extLst>
              </p14:cNvPr>
              <p14:cNvContentPartPr/>
              <p14:nvPr/>
            </p14:nvContentPartPr>
            <p14:xfrm>
              <a:off x="3325251" y="4528389"/>
              <a:ext cx="27720" cy="360"/>
            </p14:xfrm>
          </p:contentPart>
        </mc:Choice>
        <mc:Fallback xmlns=""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17BE684D-08CD-4F15-B50B-E34B95BFCC0F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3307611" y="4510389"/>
                <a:ext cx="63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9B630CD7-BC83-43FB-B21F-0A009680FCF9}"/>
                  </a:ext>
                </a:extLst>
              </p14:cNvPr>
              <p14:cNvContentPartPr/>
              <p14:nvPr/>
            </p14:nvContentPartPr>
            <p14:xfrm>
              <a:off x="3967131" y="4577349"/>
              <a:ext cx="104040" cy="131760"/>
            </p14:xfrm>
          </p:contentPart>
        </mc:Choice>
        <mc:Fallback xmlns=""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9B630CD7-BC83-43FB-B21F-0A009680FCF9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3949491" y="4559349"/>
                <a:ext cx="1396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AB9E6EA6-0C46-4D26-AF11-AD4018E94E58}"/>
                  </a:ext>
                </a:extLst>
              </p14:cNvPr>
              <p14:cNvContentPartPr/>
              <p14:nvPr/>
            </p14:nvContentPartPr>
            <p14:xfrm>
              <a:off x="3853371" y="4511469"/>
              <a:ext cx="11160" cy="6120"/>
            </p14:xfrm>
          </p:contentPart>
        </mc:Choice>
        <mc:Fallback xmlns=""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AB9E6EA6-0C46-4D26-AF11-AD4018E94E58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3835371" y="4493829"/>
                <a:ext cx="468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82DB2ECE-8986-4794-99C7-7E3291462CD1}"/>
                  </a:ext>
                </a:extLst>
              </p14:cNvPr>
              <p14:cNvContentPartPr/>
              <p14:nvPr/>
            </p14:nvContentPartPr>
            <p14:xfrm>
              <a:off x="4163691" y="4555389"/>
              <a:ext cx="11160" cy="60120"/>
            </p14:xfrm>
          </p:contentPart>
        </mc:Choice>
        <mc:Fallback xmlns=""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82DB2ECE-8986-4794-99C7-7E3291462CD1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4145691" y="4537749"/>
                <a:ext cx="468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9E564698-1592-4268-9FBA-D15E84745ECE}"/>
                  </a:ext>
                </a:extLst>
              </p14:cNvPr>
              <p14:cNvContentPartPr/>
              <p14:nvPr/>
            </p14:nvContentPartPr>
            <p14:xfrm>
              <a:off x="4326771" y="4544589"/>
              <a:ext cx="136440" cy="103680"/>
            </p14:xfrm>
          </p:contentPart>
        </mc:Choice>
        <mc:Fallback xmlns=""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9E564698-1592-4268-9FBA-D15E84745ECE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4309131" y="4526949"/>
                <a:ext cx="1720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E3665D54-8F40-43DB-9CA7-6EFAF653D710}"/>
                  </a:ext>
                </a:extLst>
              </p14:cNvPr>
              <p14:cNvContentPartPr/>
              <p14:nvPr/>
            </p14:nvContentPartPr>
            <p14:xfrm>
              <a:off x="4969011" y="4392309"/>
              <a:ext cx="136440" cy="316080"/>
            </p14:xfrm>
          </p:contentPart>
        </mc:Choice>
        <mc:Fallback xmlns=""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E3665D54-8F40-43DB-9CA7-6EFAF653D710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4951371" y="4374309"/>
                <a:ext cx="17208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461" name="Ink 460">
                <a:extLst>
                  <a:ext uri="{FF2B5EF4-FFF2-40B4-BE49-F238E27FC236}">
                    <a16:creationId xmlns:a16="http://schemas.microsoft.com/office/drawing/2014/main" id="{DE2692E5-62F4-452F-8F62-508AEAFF7218}"/>
                  </a:ext>
                </a:extLst>
              </p14:cNvPr>
              <p14:cNvContentPartPr/>
              <p14:nvPr/>
            </p14:nvContentPartPr>
            <p14:xfrm>
              <a:off x="5894211" y="4544589"/>
              <a:ext cx="136800" cy="131040"/>
            </p14:xfrm>
          </p:contentPart>
        </mc:Choice>
        <mc:Fallback xmlns="">
          <p:pic>
            <p:nvPicPr>
              <p:cNvPr id="461" name="Ink 460">
                <a:extLst>
                  <a:ext uri="{FF2B5EF4-FFF2-40B4-BE49-F238E27FC236}">
                    <a16:creationId xmlns:a16="http://schemas.microsoft.com/office/drawing/2014/main" id="{DE2692E5-62F4-452F-8F62-508AEAFF7218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5876571" y="4526589"/>
                <a:ext cx="1724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1B7501FC-B275-49B0-AFB1-70AC13CC8A12}"/>
                  </a:ext>
                </a:extLst>
              </p14:cNvPr>
              <p14:cNvContentPartPr/>
              <p14:nvPr/>
            </p14:nvContentPartPr>
            <p14:xfrm>
              <a:off x="6645171" y="4457469"/>
              <a:ext cx="115200" cy="261720"/>
            </p14:xfrm>
          </p:contentPart>
        </mc:Choice>
        <mc:Fallback xmlns=""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1B7501FC-B275-49B0-AFB1-70AC13CC8A12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6627531" y="4439829"/>
                <a:ext cx="15084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4C3E96CF-DEAB-4915-B3ED-5B28DDBED00C}"/>
                  </a:ext>
                </a:extLst>
              </p14:cNvPr>
              <p14:cNvContentPartPr/>
              <p14:nvPr/>
            </p14:nvContentPartPr>
            <p14:xfrm>
              <a:off x="7930011" y="4549989"/>
              <a:ext cx="129240" cy="14688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4C3E96CF-DEAB-4915-B3ED-5B28DDBED00C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7912371" y="4532349"/>
                <a:ext cx="16488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AF1432B2-17A2-4FF5-941D-0ABD3038BA0A}"/>
                  </a:ext>
                </a:extLst>
              </p14:cNvPr>
              <p14:cNvContentPartPr/>
              <p14:nvPr/>
            </p14:nvContentPartPr>
            <p14:xfrm>
              <a:off x="7059171" y="4386909"/>
              <a:ext cx="784440" cy="289080"/>
            </p14:xfrm>
          </p:contentPart>
        </mc:Choice>
        <mc:Fallback xmlns=""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AF1432B2-17A2-4FF5-941D-0ABD3038BA0A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7041523" y="4368909"/>
                <a:ext cx="820096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64306497-727E-4BF9-9945-3F6BEF313EDE}"/>
                  </a:ext>
                </a:extLst>
              </p14:cNvPr>
              <p14:cNvContentPartPr/>
              <p14:nvPr/>
            </p14:nvContentPartPr>
            <p14:xfrm>
              <a:off x="6150171" y="4462869"/>
              <a:ext cx="360000" cy="212760"/>
            </p14:xfrm>
          </p:contentPart>
        </mc:Choice>
        <mc:Fallback xmlns=""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64306497-727E-4BF9-9945-3F6BEF313EDE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6132513" y="4445229"/>
                <a:ext cx="395676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30745F3E-BA90-4F27-999A-BA1C226D6EAF}"/>
                  </a:ext>
                </a:extLst>
              </p14:cNvPr>
              <p14:cNvContentPartPr/>
              <p14:nvPr/>
            </p14:nvContentPartPr>
            <p14:xfrm>
              <a:off x="5448171" y="4522629"/>
              <a:ext cx="354240" cy="153720"/>
            </p14:xfrm>
          </p:contentPart>
        </mc:Choice>
        <mc:Fallback xmlns=""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30745F3E-BA90-4F27-999A-BA1C226D6EAF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5430171" y="4504948"/>
                <a:ext cx="389880" cy="189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9F343501-7B19-4901-BB8C-2745FF494F7B}"/>
                  </a:ext>
                </a:extLst>
              </p14:cNvPr>
              <p14:cNvContentPartPr/>
              <p14:nvPr/>
            </p14:nvContentPartPr>
            <p14:xfrm>
              <a:off x="4577331" y="4452069"/>
              <a:ext cx="272520" cy="207360"/>
            </p14:xfrm>
          </p:contentPart>
        </mc:Choice>
        <mc:Fallback xmlns=""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9F343501-7B19-4901-BB8C-2745FF494F7B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4559331" y="4434429"/>
                <a:ext cx="3081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934E811B-05C1-4786-9C97-DC198C402E06}"/>
                  </a:ext>
                </a:extLst>
              </p14:cNvPr>
              <p14:cNvContentPartPr/>
              <p14:nvPr/>
            </p14:nvContentPartPr>
            <p14:xfrm>
              <a:off x="3532251" y="4577349"/>
              <a:ext cx="316080" cy="255960"/>
            </p14:xfrm>
          </p:contentPart>
        </mc:Choice>
        <mc:Fallback xmlns=""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934E811B-05C1-4786-9C97-DC198C402E06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3514251" y="4559374"/>
                <a:ext cx="351720" cy="291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274892D3-1F5B-41AE-8231-8FDF67D2CBBC}"/>
                  </a:ext>
                </a:extLst>
              </p14:cNvPr>
              <p14:cNvContentPartPr/>
              <p14:nvPr/>
            </p14:nvContentPartPr>
            <p14:xfrm>
              <a:off x="8359851" y="4588149"/>
              <a:ext cx="218520" cy="114840"/>
            </p14:xfrm>
          </p:contentPart>
        </mc:Choice>
        <mc:Fallback xmlns=""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274892D3-1F5B-41AE-8231-8FDF67D2CBBC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8341851" y="4570509"/>
                <a:ext cx="2541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375FFB78-AE74-46B7-989C-049EBA9DDB12}"/>
                  </a:ext>
                </a:extLst>
              </p14:cNvPr>
              <p14:cNvContentPartPr/>
              <p14:nvPr/>
            </p14:nvContentPartPr>
            <p14:xfrm>
              <a:off x="8680971" y="4549989"/>
              <a:ext cx="22320" cy="147240"/>
            </p14:xfrm>
          </p:contentPart>
        </mc:Choice>
        <mc:Fallback xmlns=""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375FFB78-AE74-46B7-989C-049EBA9DDB12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8663331" y="4531989"/>
                <a:ext cx="579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BEEC8F0F-06F9-4BBC-B99B-A5A7D3D51310}"/>
                  </a:ext>
                </a:extLst>
              </p14:cNvPr>
              <p14:cNvContentPartPr/>
              <p14:nvPr/>
            </p14:nvContentPartPr>
            <p14:xfrm>
              <a:off x="9916131" y="4576989"/>
              <a:ext cx="99720" cy="142560"/>
            </p14:xfrm>
          </p:contentPart>
        </mc:Choice>
        <mc:Fallback xmlns=""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BEEC8F0F-06F9-4BBC-B99B-A5A7D3D51310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9898491" y="4559349"/>
                <a:ext cx="1353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486" name="Ink 485">
                <a:extLst>
                  <a:ext uri="{FF2B5EF4-FFF2-40B4-BE49-F238E27FC236}">
                    <a16:creationId xmlns:a16="http://schemas.microsoft.com/office/drawing/2014/main" id="{89A3224C-D4D8-4B1F-8126-18D25EDA31BE}"/>
                  </a:ext>
                </a:extLst>
              </p14:cNvPr>
              <p14:cNvContentPartPr/>
              <p14:nvPr/>
            </p14:nvContentPartPr>
            <p14:xfrm>
              <a:off x="10374051" y="4517229"/>
              <a:ext cx="92880" cy="164160"/>
            </p14:xfrm>
          </p:contentPart>
        </mc:Choice>
        <mc:Fallback xmlns="">
          <p:pic>
            <p:nvPicPr>
              <p:cNvPr id="486" name="Ink 485">
                <a:extLst>
                  <a:ext uri="{FF2B5EF4-FFF2-40B4-BE49-F238E27FC236}">
                    <a16:creationId xmlns:a16="http://schemas.microsoft.com/office/drawing/2014/main" id="{89A3224C-D4D8-4B1F-8126-18D25EDA31BE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10356051" y="4499229"/>
                <a:ext cx="1285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id="{BE884CCE-20A3-41FB-9DA2-3902A4EB5136}"/>
                  </a:ext>
                </a:extLst>
              </p14:cNvPr>
              <p14:cNvContentPartPr/>
              <p14:nvPr/>
            </p14:nvContentPartPr>
            <p14:xfrm>
              <a:off x="10101891" y="4474029"/>
              <a:ext cx="196200" cy="201600"/>
            </p14:xfrm>
          </p:contentPart>
        </mc:Choice>
        <mc:Fallback xmlns=""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BE884CCE-20A3-41FB-9DA2-3902A4EB5136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10083891" y="4456029"/>
                <a:ext cx="2318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D6C977AD-8759-4296-B5B3-D4317F3D0352}"/>
                  </a:ext>
                </a:extLst>
              </p14:cNvPr>
              <p14:cNvContentPartPr/>
              <p14:nvPr/>
            </p14:nvContentPartPr>
            <p14:xfrm>
              <a:off x="9432291" y="4566549"/>
              <a:ext cx="387000" cy="15552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D6C977AD-8759-4296-B5B3-D4317F3D0352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9414651" y="4548549"/>
                <a:ext cx="4226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EA50CB8B-68C6-4987-99E9-257AF97A07C0}"/>
                  </a:ext>
                </a:extLst>
              </p14:cNvPr>
              <p14:cNvContentPartPr/>
              <p14:nvPr/>
            </p14:nvContentPartPr>
            <p14:xfrm>
              <a:off x="8822811" y="4506429"/>
              <a:ext cx="381240" cy="212760"/>
            </p14:xfrm>
          </p:contentPart>
        </mc:Choice>
        <mc:Fallback xmlns=""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EA50CB8B-68C6-4987-99E9-257AF97A07C0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8804811" y="4488789"/>
                <a:ext cx="4168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2CAA3CF0-61B4-4349-A6E8-83788E170EC7}"/>
                  </a:ext>
                </a:extLst>
              </p14:cNvPr>
              <p14:cNvContentPartPr/>
              <p14:nvPr/>
            </p14:nvContentPartPr>
            <p14:xfrm>
              <a:off x="3156771" y="5017989"/>
              <a:ext cx="174600" cy="147240"/>
            </p14:xfrm>
          </p:contentPart>
        </mc:Choice>
        <mc:Fallback xmlns=""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2CAA3CF0-61B4-4349-A6E8-83788E170EC7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3138771" y="5000349"/>
                <a:ext cx="2102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629CB4AF-BE36-4151-BE31-B68F2F32C376}"/>
                  </a:ext>
                </a:extLst>
              </p14:cNvPr>
              <p14:cNvContentPartPr/>
              <p14:nvPr/>
            </p14:nvContentPartPr>
            <p14:xfrm>
              <a:off x="3510291" y="5165229"/>
              <a:ext cx="5760" cy="87480"/>
            </p14:xfrm>
          </p:contentPart>
        </mc:Choice>
        <mc:Fallback xmlns=""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629CB4AF-BE36-4151-BE31-B68F2F32C376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3492651" y="5147229"/>
                <a:ext cx="414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79046905-D1A1-4AA9-9C9B-B7A5BFE7DF27}"/>
                  </a:ext>
                </a:extLst>
              </p14:cNvPr>
              <p14:cNvContentPartPr/>
              <p14:nvPr/>
            </p14:nvContentPartPr>
            <p14:xfrm>
              <a:off x="3733131" y="5219589"/>
              <a:ext cx="17280" cy="120240"/>
            </p14:xfrm>
          </p:contentPart>
        </mc:Choice>
        <mc:Fallback xmlns=""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79046905-D1A1-4AA9-9C9B-B7A5BFE7DF27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3715491" y="5201589"/>
                <a:ext cx="529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493" name="Ink 492">
                <a:extLst>
                  <a:ext uri="{FF2B5EF4-FFF2-40B4-BE49-F238E27FC236}">
                    <a16:creationId xmlns:a16="http://schemas.microsoft.com/office/drawing/2014/main" id="{E3FC271D-F9B3-49FC-97F7-A8CF8AB43301}"/>
                  </a:ext>
                </a:extLst>
              </p14:cNvPr>
              <p14:cNvContentPartPr/>
              <p14:nvPr/>
            </p14:nvContentPartPr>
            <p14:xfrm>
              <a:off x="3929331" y="5061549"/>
              <a:ext cx="77040" cy="141120"/>
            </p14:xfrm>
          </p:contentPart>
        </mc:Choice>
        <mc:Fallback xmlns="">
          <p:pic>
            <p:nvPicPr>
              <p:cNvPr id="493" name="Ink 492">
                <a:extLst>
                  <a:ext uri="{FF2B5EF4-FFF2-40B4-BE49-F238E27FC236}">
                    <a16:creationId xmlns:a16="http://schemas.microsoft.com/office/drawing/2014/main" id="{E3FC271D-F9B3-49FC-97F7-A8CF8AB43301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3911331" y="5043909"/>
                <a:ext cx="11268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1">
            <p14:nvContentPartPr>
              <p14:cNvPr id="494" name="Ink 493">
                <a:extLst>
                  <a:ext uri="{FF2B5EF4-FFF2-40B4-BE49-F238E27FC236}">
                    <a16:creationId xmlns:a16="http://schemas.microsoft.com/office/drawing/2014/main" id="{32C075FE-C6ED-43FA-B156-969EB650F1A7}"/>
                  </a:ext>
                </a:extLst>
              </p14:cNvPr>
              <p14:cNvContentPartPr/>
              <p14:nvPr/>
            </p14:nvContentPartPr>
            <p14:xfrm>
              <a:off x="4092771" y="5121669"/>
              <a:ext cx="114840" cy="114840"/>
            </p14:xfrm>
          </p:contentPart>
        </mc:Choice>
        <mc:Fallback xmlns="">
          <p:pic>
            <p:nvPicPr>
              <p:cNvPr id="494" name="Ink 493">
                <a:extLst>
                  <a:ext uri="{FF2B5EF4-FFF2-40B4-BE49-F238E27FC236}">
                    <a16:creationId xmlns:a16="http://schemas.microsoft.com/office/drawing/2014/main" id="{32C075FE-C6ED-43FA-B156-969EB650F1A7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4074771" y="5103669"/>
                <a:ext cx="1504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3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AF7CED81-C6E3-49F1-8A05-00699313D355}"/>
                  </a:ext>
                </a:extLst>
              </p14:cNvPr>
              <p14:cNvContentPartPr/>
              <p14:nvPr/>
            </p14:nvContentPartPr>
            <p14:xfrm>
              <a:off x="4626291" y="5154069"/>
              <a:ext cx="5760" cy="360"/>
            </p14:xfrm>
          </p:contentPart>
        </mc:Choice>
        <mc:Fallback xmlns=""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AF7CED81-C6E3-49F1-8A05-00699313D355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4608291" y="5136429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498" name="Ink 497">
                <a:extLst>
                  <a:ext uri="{FF2B5EF4-FFF2-40B4-BE49-F238E27FC236}">
                    <a16:creationId xmlns:a16="http://schemas.microsoft.com/office/drawing/2014/main" id="{EC335803-EB86-48F6-8C0E-9CB93AC54D50}"/>
                  </a:ext>
                </a:extLst>
              </p14:cNvPr>
              <p14:cNvContentPartPr/>
              <p14:nvPr/>
            </p14:nvContentPartPr>
            <p14:xfrm>
              <a:off x="4822131" y="5029149"/>
              <a:ext cx="131040" cy="120600"/>
            </p14:xfrm>
          </p:contentPart>
        </mc:Choice>
        <mc:Fallback xmlns="">
          <p:pic>
            <p:nvPicPr>
              <p:cNvPr id="498" name="Ink 497">
                <a:extLst>
                  <a:ext uri="{FF2B5EF4-FFF2-40B4-BE49-F238E27FC236}">
                    <a16:creationId xmlns:a16="http://schemas.microsoft.com/office/drawing/2014/main" id="{EC335803-EB86-48F6-8C0E-9CB93AC54D50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4804491" y="5011149"/>
                <a:ext cx="1666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CF02FD37-DAFD-43F9-AB01-D062852E284E}"/>
                  </a:ext>
                </a:extLst>
              </p14:cNvPr>
              <p14:cNvContentPartPr/>
              <p14:nvPr/>
            </p14:nvContentPartPr>
            <p14:xfrm>
              <a:off x="5132451" y="5170269"/>
              <a:ext cx="109440" cy="93240"/>
            </p14:xfrm>
          </p:contentPart>
        </mc:Choice>
        <mc:Fallback xmlns=""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CF02FD37-DAFD-43F9-AB01-D062852E284E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5114451" y="5152629"/>
                <a:ext cx="1450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83B294A4-C3DB-401C-AA8E-24D88B557903}"/>
                  </a:ext>
                </a:extLst>
              </p14:cNvPr>
              <p14:cNvContentPartPr/>
              <p14:nvPr/>
            </p14:nvContentPartPr>
            <p14:xfrm>
              <a:off x="5502171" y="4979109"/>
              <a:ext cx="131400" cy="164520"/>
            </p14:xfrm>
          </p:contentPart>
        </mc:Choice>
        <mc:Fallback xmlns=""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83B294A4-C3DB-401C-AA8E-24D88B557903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5484171" y="4961469"/>
                <a:ext cx="1670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077F5A3D-8F8A-4349-B4B4-1F2F9DE89F19}"/>
                  </a:ext>
                </a:extLst>
              </p14:cNvPr>
              <p14:cNvContentPartPr/>
              <p14:nvPr/>
            </p14:nvContentPartPr>
            <p14:xfrm>
              <a:off x="5720331" y="5023389"/>
              <a:ext cx="125640" cy="126360"/>
            </p14:xfrm>
          </p:contentPart>
        </mc:Choice>
        <mc:Fallback xmlns=""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077F5A3D-8F8A-4349-B4B4-1F2F9DE89F19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5702331" y="5005749"/>
                <a:ext cx="1612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C95D931B-055B-4AD7-867D-650E854F176A}"/>
                  </a:ext>
                </a:extLst>
              </p14:cNvPr>
              <p14:cNvContentPartPr/>
              <p14:nvPr/>
            </p14:nvContentPartPr>
            <p14:xfrm>
              <a:off x="6394971" y="5050389"/>
              <a:ext cx="120240" cy="97200"/>
            </p14:xfrm>
          </p:contentPart>
        </mc:Choice>
        <mc:Fallback xmlns=""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C95D931B-055B-4AD7-867D-650E854F176A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6376971" y="5032389"/>
                <a:ext cx="1558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514" name="Ink 513">
                <a:extLst>
                  <a:ext uri="{FF2B5EF4-FFF2-40B4-BE49-F238E27FC236}">
                    <a16:creationId xmlns:a16="http://schemas.microsoft.com/office/drawing/2014/main" id="{6C205F7D-2C9A-4706-BDB3-5923C45D61C5}"/>
                  </a:ext>
                </a:extLst>
              </p14:cNvPr>
              <p14:cNvContentPartPr/>
              <p14:nvPr/>
            </p14:nvContentPartPr>
            <p14:xfrm>
              <a:off x="7635891" y="4985589"/>
              <a:ext cx="272880" cy="288720"/>
            </p14:xfrm>
          </p:contentPart>
        </mc:Choice>
        <mc:Fallback xmlns="">
          <p:pic>
            <p:nvPicPr>
              <p:cNvPr id="514" name="Ink 513">
                <a:extLst>
                  <a:ext uri="{FF2B5EF4-FFF2-40B4-BE49-F238E27FC236}">
                    <a16:creationId xmlns:a16="http://schemas.microsoft.com/office/drawing/2014/main" id="{6C205F7D-2C9A-4706-BDB3-5923C45D61C5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7618228" y="4967589"/>
                <a:ext cx="308567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515" name="Ink 514">
                <a:extLst>
                  <a:ext uri="{FF2B5EF4-FFF2-40B4-BE49-F238E27FC236}">
                    <a16:creationId xmlns:a16="http://schemas.microsoft.com/office/drawing/2014/main" id="{D7198F47-2756-48B5-BBE9-01B981EB55F8}"/>
                  </a:ext>
                </a:extLst>
              </p14:cNvPr>
              <p14:cNvContentPartPr/>
              <p14:nvPr/>
            </p14:nvContentPartPr>
            <p14:xfrm>
              <a:off x="7162491" y="4936629"/>
              <a:ext cx="332280" cy="234720"/>
            </p14:xfrm>
          </p:contentPart>
        </mc:Choice>
        <mc:Fallback xmlns="">
          <p:pic>
            <p:nvPicPr>
              <p:cNvPr id="515" name="Ink 514">
                <a:extLst>
                  <a:ext uri="{FF2B5EF4-FFF2-40B4-BE49-F238E27FC236}">
                    <a16:creationId xmlns:a16="http://schemas.microsoft.com/office/drawing/2014/main" id="{D7198F47-2756-48B5-BBE9-01B981EB55F8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7144851" y="4918629"/>
                <a:ext cx="36792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6B164ABE-31E2-49CD-AE1C-9875EF4CC8B9}"/>
                  </a:ext>
                </a:extLst>
              </p14:cNvPr>
              <p14:cNvContentPartPr/>
              <p14:nvPr/>
            </p14:nvContentPartPr>
            <p14:xfrm>
              <a:off x="6624291" y="4969029"/>
              <a:ext cx="435600" cy="218160"/>
            </p14:xfrm>
          </p:contentPart>
        </mc:Choice>
        <mc:Fallback xmlns=""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6B164ABE-31E2-49CD-AE1C-9875EF4CC8B9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6606291" y="4951389"/>
                <a:ext cx="4712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B698A549-9036-499A-8BBD-13B032834856}"/>
                  </a:ext>
                </a:extLst>
              </p14:cNvPr>
              <p14:cNvContentPartPr/>
              <p14:nvPr/>
            </p14:nvContentPartPr>
            <p14:xfrm>
              <a:off x="5997891" y="5012949"/>
              <a:ext cx="273240" cy="207000"/>
            </p14:xfrm>
          </p:contentPart>
        </mc:Choice>
        <mc:Fallback xmlns=""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B698A549-9036-499A-8BBD-13B032834856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5979891" y="4994949"/>
                <a:ext cx="3088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51EB6AC2-2C45-4621-A5FC-1816AB47F2A3}"/>
                  </a:ext>
                </a:extLst>
              </p14:cNvPr>
              <p14:cNvContentPartPr/>
              <p14:nvPr/>
            </p14:nvContentPartPr>
            <p14:xfrm>
              <a:off x="4424691" y="5154069"/>
              <a:ext cx="71280" cy="6120"/>
            </p14:xfrm>
          </p:contentPart>
        </mc:Choice>
        <mc:Fallback xmlns=""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51EB6AC2-2C45-4621-A5FC-1816AB47F2A3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4407051" y="5135326"/>
                <a:ext cx="106920" cy="43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915985F0-C0FD-4A3E-A60C-F78AA86D0357}"/>
                  </a:ext>
                </a:extLst>
              </p14:cNvPr>
              <p14:cNvContentPartPr/>
              <p14:nvPr/>
            </p14:nvContentPartPr>
            <p14:xfrm>
              <a:off x="8109651" y="5121669"/>
              <a:ext cx="16560" cy="5760"/>
            </p14:xfrm>
          </p:contentPart>
        </mc:Choice>
        <mc:Fallback xmlns=""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915985F0-C0FD-4A3E-A60C-F78AA86D0357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8092011" y="5103669"/>
                <a:ext cx="522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CB14A2AA-CB3E-439D-85A6-9DD48CC117B1}"/>
                  </a:ext>
                </a:extLst>
              </p14:cNvPr>
              <p14:cNvContentPartPr/>
              <p14:nvPr/>
            </p14:nvContentPartPr>
            <p14:xfrm>
              <a:off x="9024051" y="5022669"/>
              <a:ext cx="126360" cy="88200"/>
            </p14:xfrm>
          </p:contentPart>
        </mc:Choice>
        <mc:Fallback xmlns=""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CB14A2AA-CB3E-439D-85A6-9DD48CC117B1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9006051" y="5005029"/>
                <a:ext cx="1620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AB7EE876-DA2D-4DF7-8342-F534DEC9D0F5}"/>
                  </a:ext>
                </a:extLst>
              </p14:cNvPr>
              <p14:cNvContentPartPr/>
              <p14:nvPr/>
            </p14:nvContentPartPr>
            <p14:xfrm>
              <a:off x="9372531" y="5017989"/>
              <a:ext cx="158040" cy="245520"/>
            </p14:xfrm>
          </p:contentPart>
        </mc:Choice>
        <mc:Fallback xmlns=""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AB7EE876-DA2D-4DF7-8342-F534DEC9D0F5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9354531" y="4999989"/>
                <a:ext cx="1936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525" name="Ink 524">
                <a:extLst>
                  <a:ext uri="{FF2B5EF4-FFF2-40B4-BE49-F238E27FC236}">
                    <a16:creationId xmlns:a16="http://schemas.microsoft.com/office/drawing/2014/main" id="{7FFF80D8-9F1F-480A-B39C-D8904EB5AACD}"/>
                  </a:ext>
                </a:extLst>
              </p14:cNvPr>
              <p14:cNvContentPartPr/>
              <p14:nvPr/>
            </p14:nvContentPartPr>
            <p14:xfrm>
              <a:off x="9644691" y="5023029"/>
              <a:ext cx="152640" cy="87840"/>
            </p14:xfrm>
          </p:contentPart>
        </mc:Choice>
        <mc:Fallback xmlns="">
          <p:pic>
            <p:nvPicPr>
              <p:cNvPr id="525" name="Ink 524">
                <a:extLst>
                  <a:ext uri="{FF2B5EF4-FFF2-40B4-BE49-F238E27FC236}">
                    <a16:creationId xmlns:a16="http://schemas.microsoft.com/office/drawing/2014/main" id="{7FFF80D8-9F1F-480A-B39C-D8904EB5AACD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9626691" y="5005389"/>
                <a:ext cx="1882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946FF468-4CBF-4B41-BAC6-701A6A42CBC6}"/>
                  </a:ext>
                </a:extLst>
              </p14:cNvPr>
              <p14:cNvContentPartPr/>
              <p14:nvPr/>
            </p14:nvContentPartPr>
            <p14:xfrm>
              <a:off x="9878331" y="5028789"/>
              <a:ext cx="136800" cy="93240"/>
            </p14:xfrm>
          </p:contentPart>
        </mc:Choice>
        <mc:Fallback xmlns=""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946FF468-4CBF-4B41-BAC6-701A6A42CBC6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9860331" y="5011149"/>
                <a:ext cx="1724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527" name="Ink 526">
                <a:extLst>
                  <a:ext uri="{FF2B5EF4-FFF2-40B4-BE49-F238E27FC236}">
                    <a16:creationId xmlns:a16="http://schemas.microsoft.com/office/drawing/2014/main" id="{6B3FDA45-9B7F-4066-8421-484C7BAB0C69}"/>
                  </a:ext>
                </a:extLst>
              </p14:cNvPr>
              <p14:cNvContentPartPr/>
              <p14:nvPr/>
            </p14:nvContentPartPr>
            <p14:xfrm>
              <a:off x="10145451" y="5044629"/>
              <a:ext cx="99000" cy="172440"/>
            </p14:xfrm>
          </p:contentPart>
        </mc:Choice>
        <mc:Fallback xmlns="">
          <p:pic>
            <p:nvPicPr>
              <p:cNvPr id="527" name="Ink 526">
                <a:extLst>
                  <a:ext uri="{FF2B5EF4-FFF2-40B4-BE49-F238E27FC236}">
                    <a16:creationId xmlns:a16="http://schemas.microsoft.com/office/drawing/2014/main" id="{6B3FDA45-9B7F-4066-8421-484C7BAB0C69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10127451" y="5026989"/>
                <a:ext cx="13464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7">
            <p14:nvContentPartPr>
              <p14:cNvPr id="528" name="Ink 527">
                <a:extLst>
                  <a:ext uri="{FF2B5EF4-FFF2-40B4-BE49-F238E27FC236}">
                    <a16:creationId xmlns:a16="http://schemas.microsoft.com/office/drawing/2014/main" id="{8FF13C36-9AA0-4F50-8F37-56D474B95F8F}"/>
                  </a:ext>
                </a:extLst>
              </p14:cNvPr>
              <p14:cNvContentPartPr/>
              <p14:nvPr/>
            </p14:nvContentPartPr>
            <p14:xfrm>
              <a:off x="10362891" y="4942029"/>
              <a:ext cx="180360" cy="185400"/>
            </p14:xfrm>
          </p:contentPart>
        </mc:Choice>
        <mc:Fallback xmlns="">
          <p:pic>
            <p:nvPicPr>
              <p:cNvPr id="528" name="Ink 527">
                <a:extLst>
                  <a:ext uri="{FF2B5EF4-FFF2-40B4-BE49-F238E27FC236}">
                    <a16:creationId xmlns:a16="http://schemas.microsoft.com/office/drawing/2014/main" id="{8FF13C36-9AA0-4F50-8F37-56D474B95F8F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10345251" y="4924029"/>
                <a:ext cx="2160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9">
            <p14:nvContentPartPr>
              <p14:cNvPr id="529" name="Ink 528">
                <a:extLst>
                  <a:ext uri="{FF2B5EF4-FFF2-40B4-BE49-F238E27FC236}">
                    <a16:creationId xmlns:a16="http://schemas.microsoft.com/office/drawing/2014/main" id="{5AC9A876-5501-4C08-AA00-C093C87C606B}"/>
                  </a:ext>
                </a:extLst>
              </p14:cNvPr>
              <p14:cNvContentPartPr/>
              <p14:nvPr/>
            </p14:nvContentPartPr>
            <p14:xfrm>
              <a:off x="8458131" y="4909269"/>
              <a:ext cx="441360" cy="196560"/>
            </p14:xfrm>
          </p:contentPart>
        </mc:Choice>
        <mc:Fallback xmlns="">
          <p:pic>
            <p:nvPicPr>
              <p:cNvPr id="529" name="Ink 528">
                <a:extLst>
                  <a:ext uri="{FF2B5EF4-FFF2-40B4-BE49-F238E27FC236}">
                    <a16:creationId xmlns:a16="http://schemas.microsoft.com/office/drawing/2014/main" id="{5AC9A876-5501-4C08-AA00-C093C87C606B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8440146" y="4891629"/>
                <a:ext cx="476971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534" name="Ink 533">
                <a:extLst>
                  <a:ext uri="{FF2B5EF4-FFF2-40B4-BE49-F238E27FC236}">
                    <a16:creationId xmlns:a16="http://schemas.microsoft.com/office/drawing/2014/main" id="{3872EC65-41FF-4CAE-9386-0EBC83F43247}"/>
                  </a:ext>
                </a:extLst>
              </p14:cNvPr>
              <p14:cNvContentPartPr/>
              <p14:nvPr/>
            </p14:nvContentPartPr>
            <p14:xfrm>
              <a:off x="3825651" y="5546109"/>
              <a:ext cx="245880" cy="124560"/>
            </p14:xfrm>
          </p:contentPart>
        </mc:Choice>
        <mc:Fallback xmlns="">
          <p:pic>
            <p:nvPicPr>
              <p:cNvPr id="534" name="Ink 533">
                <a:extLst>
                  <a:ext uri="{FF2B5EF4-FFF2-40B4-BE49-F238E27FC236}">
                    <a16:creationId xmlns:a16="http://schemas.microsoft.com/office/drawing/2014/main" id="{3872EC65-41FF-4CAE-9386-0EBC83F43247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3808011" y="5528109"/>
                <a:ext cx="2815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535" name="Ink 534">
                <a:extLst>
                  <a:ext uri="{FF2B5EF4-FFF2-40B4-BE49-F238E27FC236}">
                    <a16:creationId xmlns:a16="http://schemas.microsoft.com/office/drawing/2014/main" id="{91777952-EE4E-448F-BA80-6F7AC9535CA7}"/>
                  </a:ext>
                </a:extLst>
              </p14:cNvPr>
              <p14:cNvContentPartPr/>
              <p14:nvPr/>
            </p14:nvContentPartPr>
            <p14:xfrm>
              <a:off x="4207251" y="5584269"/>
              <a:ext cx="92520" cy="103320"/>
            </p14:xfrm>
          </p:contentPart>
        </mc:Choice>
        <mc:Fallback xmlns="">
          <p:pic>
            <p:nvPicPr>
              <p:cNvPr id="535" name="Ink 534">
                <a:extLst>
                  <a:ext uri="{FF2B5EF4-FFF2-40B4-BE49-F238E27FC236}">
                    <a16:creationId xmlns:a16="http://schemas.microsoft.com/office/drawing/2014/main" id="{91777952-EE4E-448F-BA80-6F7AC9535CA7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4189251" y="5566269"/>
                <a:ext cx="12816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5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53178E22-77E2-46A3-9487-9EF1FEE94511}"/>
                  </a:ext>
                </a:extLst>
              </p14:cNvPr>
              <p14:cNvContentPartPr/>
              <p14:nvPr/>
            </p14:nvContentPartPr>
            <p14:xfrm>
              <a:off x="4452051" y="5469789"/>
              <a:ext cx="131040" cy="213120"/>
            </p14:xfrm>
          </p:contentPart>
        </mc:Choice>
        <mc:Fallback xmlns=""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53178E22-77E2-46A3-9487-9EF1FEE94511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4434411" y="5452149"/>
                <a:ext cx="1666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7">
            <p14:nvContentPartPr>
              <p14:cNvPr id="537" name="Ink 536">
                <a:extLst>
                  <a:ext uri="{FF2B5EF4-FFF2-40B4-BE49-F238E27FC236}">
                    <a16:creationId xmlns:a16="http://schemas.microsoft.com/office/drawing/2014/main" id="{9AD257FE-E0B3-427F-BD8D-69EBB3B0526F}"/>
                  </a:ext>
                </a:extLst>
              </p14:cNvPr>
              <p14:cNvContentPartPr/>
              <p14:nvPr/>
            </p14:nvContentPartPr>
            <p14:xfrm>
              <a:off x="4881891" y="5442789"/>
              <a:ext cx="196200" cy="218160"/>
            </p14:xfrm>
          </p:contentPart>
        </mc:Choice>
        <mc:Fallback xmlns="">
          <p:pic>
            <p:nvPicPr>
              <p:cNvPr id="537" name="Ink 536">
                <a:extLst>
                  <a:ext uri="{FF2B5EF4-FFF2-40B4-BE49-F238E27FC236}">
                    <a16:creationId xmlns:a16="http://schemas.microsoft.com/office/drawing/2014/main" id="{9AD257FE-E0B3-427F-BD8D-69EBB3B0526F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4864251" y="5424789"/>
                <a:ext cx="2318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9">
            <p14:nvContentPartPr>
              <p14:cNvPr id="539" name="Ink 538">
                <a:extLst>
                  <a:ext uri="{FF2B5EF4-FFF2-40B4-BE49-F238E27FC236}">
                    <a16:creationId xmlns:a16="http://schemas.microsoft.com/office/drawing/2014/main" id="{053B3B93-0900-4D4F-815F-D709BBCFA606}"/>
                  </a:ext>
                </a:extLst>
              </p14:cNvPr>
              <p14:cNvContentPartPr/>
              <p14:nvPr/>
            </p14:nvContentPartPr>
            <p14:xfrm>
              <a:off x="3113211" y="5436669"/>
              <a:ext cx="555480" cy="224640"/>
            </p14:xfrm>
          </p:contentPart>
        </mc:Choice>
        <mc:Fallback xmlns="">
          <p:pic>
            <p:nvPicPr>
              <p:cNvPr id="539" name="Ink 538">
                <a:extLst>
                  <a:ext uri="{FF2B5EF4-FFF2-40B4-BE49-F238E27FC236}">
                    <a16:creationId xmlns:a16="http://schemas.microsoft.com/office/drawing/2014/main" id="{053B3B93-0900-4D4F-815F-D709BBCFA606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3095211" y="5418669"/>
                <a:ext cx="5911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1">
            <p14:nvContentPartPr>
              <p14:cNvPr id="570" name="Ink 569">
                <a:extLst>
                  <a:ext uri="{FF2B5EF4-FFF2-40B4-BE49-F238E27FC236}">
                    <a16:creationId xmlns:a16="http://schemas.microsoft.com/office/drawing/2014/main" id="{822BF9DD-FD22-4074-A09C-ACEB4C6AA80D}"/>
                  </a:ext>
                </a:extLst>
              </p14:cNvPr>
              <p14:cNvContentPartPr/>
              <p14:nvPr/>
            </p14:nvContentPartPr>
            <p14:xfrm>
              <a:off x="6835971" y="5551149"/>
              <a:ext cx="163800" cy="93240"/>
            </p14:xfrm>
          </p:contentPart>
        </mc:Choice>
        <mc:Fallback xmlns="">
          <p:pic>
            <p:nvPicPr>
              <p:cNvPr id="570" name="Ink 569">
                <a:extLst>
                  <a:ext uri="{FF2B5EF4-FFF2-40B4-BE49-F238E27FC236}">
                    <a16:creationId xmlns:a16="http://schemas.microsoft.com/office/drawing/2014/main" id="{822BF9DD-FD22-4074-A09C-ACEB4C6AA80D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6818331" y="5533509"/>
                <a:ext cx="1994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3">
            <p14:nvContentPartPr>
              <p14:cNvPr id="571" name="Ink 570">
                <a:extLst>
                  <a:ext uri="{FF2B5EF4-FFF2-40B4-BE49-F238E27FC236}">
                    <a16:creationId xmlns:a16="http://schemas.microsoft.com/office/drawing/2014/main" id="{00E4D041-E05D-470C-A8C9-4A9A339311DB}"/>
                  </a:ext>
                </a:extLst>
              </p14:cNvPr>
              <p14:cNvContentPartPr/>
              <p14:nvPr/>
            </p14:nvContentPartPr>
            <p14:xfrm>
              <a:off x="7086171" y="5567709"/>
              <a:ext cx="147960" cy="273240"/>
            </p14:xfrm>
          </p:contentPart>
        </mc:Choice>
        <mc:Fallback xmlns="">
          <p:pic>
            <p:nvPicPr>
              <p:cNvPr id="571" name="Ink 570">
                <a:extLst>
                  <a:ext uri="{FF2B5EF4-FFF2-40B4-BE49-F238E27FC236}">
                    <a16:creationId xmlns:a16="http://schemas.microsoft.com/office/drawing/2014/main" id="{00E4D041-E05D-470C-A8C9-4A9A339311DB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7068531" y="5549709"/>
                <a:ext cx="18360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5">
            <p14:nvContentPartPr>
              <p14:cNvPr id="578" name="Ink 577">
                <a:extLst>
                  <a:ext uri="{FF2B5EF4-FFF2-40B4-BE49-F238E27FC236}">
                    <a16:creationId xmlns:a16="http://schemas.microsoft.com/office/drawing/2014/main" id="{EC41610E-EA35-4AA0-A306-BE1C4CE0B312}"/>
                  </a:ext>
                </a:extLst>
              </p14:cNvPr>
              <p14:cNvContentPartPr/>
              <p14:nvPr/>
            </p14:nvContentPartPr>
            <p14:xfrm>
              <a:off x="8490171" y="5512989"/>
              <a:ext cx="153360" cy="121320"/>
            </p14:xfrm>
          </p:contentPart>
        </mc:Choice>
        <mc:Fallback xmlns="">
          <p:pic>
            <p:nvPicPr>
              <p:cNvPr id="578" name="Ink 577">
                <a:extLst>
                  <a:ext uri="{FF2B5EF4-FFF2-40B4-BE49-F238E27FC236}">
                    <a16:creationId xmlns:a16="http://schemas.microsoft.com/office/drawing/2014/main" id="{EC41610E-EA35-4AA0-A306-BE1C4CE0B312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8472171" y="5494989"/>
                <a:ext cx="1890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7">
            <p14:nvContentPartPr>
              <p14:cNvPr id="584" name="Ink 583">
                <a:extLst>
                  <a:ext uri="{FF2B5EF4-FFF2-40B4-BE49-F238E27FC236}">
                    <a16:creationId xmlns:a16="http://schemas.microsoft.com/office/drawing/2014/main" id="{60920C11-EC3E-42D5-A852-E1EB7688BCBF}"/>
                  </a:ext>
                </a:extLst>
              </p14:cNvPr>
              <p14:cNvContentPartPr/>
              <p14:nvPr/>
            </p14:nvContentPartPr>
            <p14:xfrm>
              <a:off x="9796971" y="5480589"/>
              <a:ext cx="196200" cy="118800"/>
            </p14:xfrm>
          </p:contentPart>
        </mc:Choice>
        <mc:Fallback xmlns="">
          <p:pic>
            <p:nvPicPr>
              <p:cNvPr id="584" name="Ink 583">
                <a:extLst>
                  <a:ext uri="{FF2B5EF4-FFF2-40B4-BE49-F238E27FC236}">
                    <a16:creationId xmlns:a16="http://schemas.microsoft.com/office/drawing/2014/main" id="{60920C11-EC3E-42D5-A852-E1EB7688BCBF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9778971" y="5462589"/>
                <a:ext cx="2318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9">
            <p14:nvContentPartPr>
              <p14:cNvPr id="585" name="Ink 584">
                <a:extLst>
                  <a:ext uri="{FF2B5EF4-FFF2-40B4-BE49-F238E27FC236}">
                    <a16:creationId xmlns:a16="http://schemas.microsoft.com/office/drawing/2014/main" id="{D2FAC174-EF20-46AF-A7CC-4FE5BA3E4D7F}"/>
                  </a:ext>
                </a:extLst>
              </p14:cNvPr>
              <p14:cNvContentPartPr/>
              <p14:nvPr/>
            </p14:nvContentPartPr>
            <p14:xfrm>
              <a:off x="10091091" y="5654829"/>
              <a:ext cx="16560" cy="87480"/>
            </p14:xfrm>
          </p:contentPart>
        </mc:Choice>
        <mc:Fallback xmlns="">
          <p:pic>
            <p:nvPicPr>
              <p:cNvPr id="585" name="Ink 584">
                <a:extLst>
                  <a:ext uri="{FF2B5EF4-FFF2-40B4-BE49-F238E27FC236}">
                    <a16:creationId xmlns:a16="http://schemas.microsoft.com/office/drawing/2014/main" id="{D2FAC174-EF20-46AF-A7CC-4FE5BA3E4D7F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10073091" y="5637189"/>
                <a:ext cx="522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586" name="Ink 585">
                <a:extLst>
                  <a:ext uri="{FF2B5EF4-FFF2-40B4-BE49-F238E27FC236}">
                    <a16:creationId xmlns:a16="http://schemas.microsoft.com/office/drawing/2014/main" id="{3323154C-6627-4323-A93A-F409FC2376D9}"/>
                  </a:ext>
                </a:extLst>
              </p14:cNvPr>
              <p14:cNvContentPartPr/>
              <p14:nvPr/>
            </p14:nvContentPartPr>
            <p14:xfrm>
              <a:off x="10439211" y="5502549"/>
              <a:ext cx="207360" cy="163800"/>
            </p14:xfrm>
          </p:contentPart>
        </mc:Choice>
        <mc:Fallback xmlns="">
          <p:pic>
            <p:nvPicPr>
              <p:cNvPr id="586" name="Ink 585">
                <a:extLst>
                  <a:ext uri="{FF2B5EF4-FFF2-40B4-BE49-F238E27FC236}">
                    <a16:creationId xmlns:a16="http://schemas.microsoft.com/office/drawing/2014/main" id="{3323154C-6627-4323-A93A-F409FC2376D9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10421571" y="5484549"/>
                <a:ext cx="2430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587" name="Ink 586">
                <a:extLst>
                  <a:ext uri="{FF2B5EF4-FFF2-40B4-BE49-F238E27FC236}">
                    <a16:creationId xmlns:a16="http://schemas.microsoft.com/office/drawing/2014/main" id="{B6D0205F-D15F-4D8E-A76D-8B2AF0EDACA9}"/>
                  </a:ext>
                </a:extLst>
              </p14:cNvPr>
              <p14:cNvContentPartPr/>
              <p14:nvPr/>
            </p14:nvContentPartPr>
            <p14:xfrm>
              <a:off x="10732971" y="5524149"/>
              <a:ext cx="114480" cy="108720"/>
            </p14:xfrm>
          </p:contentPart>
        </mc:Choice>
        <mc:Fallback xmlns="">
          <p:pic>
            <p:nvPicPr>
              <p:cNvPr id="587" name="Ink 586">
                <a:extLst>
                  <a:ext uri="{FF2B5EF4-FFF2-40B4-BE49-F238E27FC236}">
                    <a16:creationId xmlns:a16="http://schemas.microsoft.com/office/drawing/2014/main" id="{B6D0205F-D15F-4D8E-A76D-8B2AF0EDACA9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10715331" y="5506509"/>
                <a:ext cx="1501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590" name="Ink 589">
                <a:extLst>
                  <a:ext uri="{FF2B5EF4-FFF2-40B4-BE49-F238E27FC236}">
                    <a16:creationId xmlns:a16="http://schemas.microsoft.com/office/drawing/2014/main" id="{D31F2D41-B264-4612-92EA-7377D8BCDCF4}"/>
                  </a:ext>
                </a:extLst>
              </p14:cNvPr>
              <p14:cNvContentPartPr/>
              <p14:nvPr/>
            </p14:nvContentPartPr>
            <p14:xfrm>
              <a:off x="10950771" y="5409309"/>
              <a:ext cx="180000" cy="202680"/>
            </p14:xfrm>
          </p:contentPart>
        </mc:Choice>
        <mc:Fallback xmlns="">
          <p:pic>
            <p:nvPicPr>
              <p:cNvPr id="590" name="Ink 589">
                <a:extLst>
                  <a:ext uri="{FF2B5EF4-FFF2-40B4-BE49-F238E27FC236}">
                    <a16:creationId xmlns:a16="http://schemas.microsoft.com/office/drawing/2014/main" id="{D31F2D41-B264-4612-92EA-7377D8BCDCF4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10933131" y="5391309"/>
                <a:ext cx="2156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7">
            <p14:nvContentPartPr>
              <p14:cNvPr id="591" name="Ink 590">
                <a:extLst>
                  <a:ext uri="{FF2B5EF4-FFF2-40B4-BE49-F238E27FC236}">
                    <a16:creationId xmlns:a16="http://schemas.microsoft.com/office/drawing/2014/main" id="{65EACC8A-89E2-4D65-96FE-6AF4DD47297C}"/>
                  </a:ext>
                </a:extLst>
              </p14:cNvPr>
              <p14:cNvContentPartPr/>
              <p14:nvPr/>
            </p14:nvContentPartPr>
            <p14:xfrm>
              <a:off x="9306651" y="5426229"/>
              <a:ext cx="267480" cy="213120"/>
            </p14:xfrm>
          </p:contentPart>
        </mc:Choice>
        <mc:Fallback xmlns="">
          <p:pic>
            <p:nvPicPr>
              <p:cNvPr id="591" name="Ink 590">
                <a:extLst>
                  <a:ext uri="{FF2B5EF4-FFF2-40B4-BE49-F238E27FC236}">
                    <a16:creationId xmlns:a16="http://schemas.microsoft.com/office/drawing/2014/main" id="{65EACC8A-89E2-4D65-96FE-6AF4DD47297C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9288651" y="5408559"/>
                <a:ext cx="303120" cy="248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9">
            <p14:nvContentPartPr>
              <p14:cNvPr id="592" name="Ink 591">
                <a:extLst>
                  <a:ext uri="{FF2B5EF4-FFF2-40B4-BE49-F238E27FC236}">
                    <a16:creationId xmlns:a16="http://schemas.microsoft.com/office/drawing/2014/main" id="{3B089394-DC5F-4354-9316-8D6AFB4835BC}"/>
                  </a:ext>
                </a:extLst>
              </p14:cNvPr>
              <p14:cNvContentPartPr/>
              <p14:nvPr/>
            </p14:nvContentPartPr>
            <p14:xfrm>
              <a:off x="8882571" y="5502909"/>
              <a:ext cx="327600" cy="141840"/>
            </p14:xfrm>
          </p:contentPart>
        </mc:Choice>
        <mc:Fallback xmlns="">
          <p:pic>
            <p:nvPicPr>
              <p:cNvPr id="592" name="Ink 591">
                <a:extLst>
                  <a:ext uri="{FF2B5EF4-FFF2-40B4-BE49-F238E27FC236}">
                    <a16:creationId xmlns:a16="http://schemas.microsoft.com/office/drawing/2014/main" id="{3B089394-DC5F-4354-9316-8D6AFB4835BC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8864591" y="5484909"/>
                <a:ext cx="363201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1">
            <p14:nvContentPartPr>
              <p14:cNvPr id="593" name="Ink 592">
                <a:extLst>
                  <a:ext uri="{FF2B5EF4-FFF2-40B4-BE49-F238E27FC236}">
                    <a16:creationId xmlns:a16="http://schemas.microsoft.com/office/drawing/2014/main" id="{8795E74F-03DC-4E98-8836-C0D918CB5144}"/>
                  </a:ext>
                </a:extLst>
              </p14:cNvPr>
              <p14:cNvContentPartPr/>
              <p14:nvPr/>
            </p14:nvContentPartPr>
            <p14:xfrm>
              <a:off x="7500171" y="5404269"/>
              <a:ext cx="789480" cy="223920"/>
            </p14:xfrm>
          </p:contentPart>
        </mc:Choice>
        <mc:Fallback xmlns="">
          <p:pic>
            <p:nvPicPr>
              <p:cNvPr id="593" name="Ink 592">
                <a:extLst>
                  <a:ext uri="{FF2B5EF4-FFF2-40B4-BE49-F238E27FC236}">
                    <a16:creationId xmlns:a16="http://schemas.microsoft.com/office/drawing/2014/main" id="{8795E74F-03DC-4E98-8836-C0D918CB5144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7482171" y="5386629"/>
                <a:ext cx="8251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3">
            <p14:nvContentPartPr>
              <p14:cNvPr id="594" name="Ink 593">
                <a:extLst>
                  <a:ext uri="{FF2B5EF4-FFF2-40B4-BE49-F238E27FC236}">
                    <a16:creationId xmlns:a16="http://schemas.microsoft.com/office/drawing/2014/main" id="{0E9EC84A-316F-4D81-A568-4E1FE8EF1931}"/>
                  </a:ext>
                </a:extLst>
              </p14:cNvPr>
              <p14:cNvContentPartPr/>
              <p14:nvPr/>
            </p14:nvContentPartPr>
            <p14:xfrm>
              <a:off x="6416931" y="5426229"/>
              <a:ext cx="343080" cy="212760"/>
            </p14:xfrm>
          </p:contentPart>
        </mc:Choice>
        <mc:Fallback xmlns="">
          <p:pic>
            <p:nvPicPr>
              <p:cNvPr id="594" name="Ink 593">
                <a:extLst>
                  <a:ext uri="{FF2B5EF4-FFF2-40B4-BE49-F238E27FC236}">
                    <a16:creationId xmlns:a16="http://schemas.microsoft.com/office/drawing/2014/main" id="{0E9EC84A-316F-4D81-A568-4E1FE8EF1931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6399309" y="5408589"/>
                <a:ext cx="378683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5">
            <p14:nvContentPartPr>
              <p14:cNvPr id="595" name="Ink 594">
                <a:extLst>
                  <a:ext uri="{FF2B5EF4-FFF2-40B4-BE49-F238E27FC236}">
                    <a16:creationId xmlns:a16="http://schemas.microsoft.com/office/drawing/2014/main" id="{0A4AB912-5B08-4A3E-99A8-F02A495E3253}"/>
                  </a:ext>
                </a:extLst>
              </p14:cNvPr>
              <p14:cNvContentPartPr/>
              <p14:nvPr/>
            </p14:nvContentPartPr>
            <p14:xfrm>
              <a:off x="5568051" y="5431629"/>
              <a:ext cx="762120" cy="212760"/>
            </p14:xfrm>
          </p:contentPart>
        </mc:Choice>
        <mc:Fallback xmlns="">
          <p:pic>
            <p:nvPicPr>
              <p:cNvPr id="595" name="Ink 594">
                <a:extLst>
                  <a:ext uri="{FF2B5EF4-FFF2-40B4-BE49-F238E27FC236}">
                    <a16:creationId xmlns:a16="http://schemas.microsoft.com/office/drawing/2014/main" id="{0A4AB912-5B08-4A3E-99A8-F02A495E3253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5550411" y="5413989"/>
                <a:ext cx="7977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7">
            <p14:nvContentPartPr>
              <p14:cNvPr id="596" name="Ink 595">
                <a:extLst>
                  <a:ext uri="{FF2B5EF4-FFF2-40B4-BE49-F238E27FC236}">
                    <a16:creationId xmlns:a16="http://schemas.microsoft.com/office/drawing/2014/main" id="{F56D77D2-15F5-4BB4-B17C-24BFEFF51999}"/>
                  </a:ext>
                </a:extLst>
              </p14:cNvPr>
              <p14:cNvContentPartPr/>
              <p14:nvPr/>
            </p14:nvContentPartPr>
            <p14:xfrm>
              <a:off x="3183051" y="5910069"/>
              <a:ext cx="115560" cy="170280"/>
            </p14:xfrm>
          </p:contentPart>
        </mc:Choice>
        <mc:Fallback xmlns="">
          <p:pic>
            <p:nvPicPr>
              <p:cNvPr id="596" name="Ink 595">
                <a:extLst>
                  <a:ext uri="{FF2B5EF4-FFF2-40B4-BE49-F238E27FC236}">
                    <a16:creationId xmlns:a16="http://schemas.microsoft.com/office/drawing/2014/main" id="{F56D77D2-15F5-4BB4-B17C-24BFEFF51999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3165051" y="5892429"/>
                <a:ext cx="1512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9">
            <p14:nvContentPartPr>
              <p14:cNvPr id="597" name="Ink 596">
                <a:extLst>
                  <a:ext uri="{FF2B5EF4-FFF2-40B4-BE49-F238E27FC236}">
                    <a16:creationId xmlns:a16="http://schemas.microsoft.com/office/drawing/2014/main" id="{A7AE049B-7F95-467F-A510-B7D15AB62BF0}"/>
                  </a:ext>
                </a:extLst>
              </p14:cNvPr>
              <p14:cNvContentPartPr/>
              <p14:nvPr/>
            </p14:nvContentPartPr>
            <p14:xfrm>
              <a:off x="3385371" y="5932389"/>
              <a:ext cx="109800" cy="142200"/>
            </p14:xfrm>
          </p:contentPart>
        </mc:Choice>
        <mc:Fallback xmlns="">
          <p:pic>
            <p:nvPicPr>
              <p:cNvPr id="597" name="Ink 596">
                <a:extLst>
                  <a:ext uri="{FF2B5EF4-FFF2-40B4-BE49-F238E27FC236}">
                    <a16:creationId xmlns:a16="http://schemas.microsoft.com/office/drawing/2014/main" id="{A7AE049B-7F95-467F-A510-B7D15AB62BF0}"/>
                  </a:ext>
                </a:extLst>
              </p:cNvPr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3367371" y="5914749"/>
                <a:ext cx="1454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1">
            <p14:nvContentPartPr>
              <p14:cNvPr id="601" name="Ink 600">
                <a:extLst>
                  <a:ext uri="{FF2B5EF4-FFF2-40B4-BE49-F238E27FC236}">
                    <a16:creationId xmlns:a16="http://schemas.microsoft.com/office/drawing/2014/main" id="{D9E90837-A281-4F50-8DF8-2AEBDD09D832}"/>
                  </a:ext>
                </a:extLst>
              </p14:cNvPr>
              <p14:cNvContentPartPr/>
              <p14:nvPr/>
            </p14:nvContentPartPr>
            <p14:xfrm>
              <a:off x="4136331" y="5970549"/>
              <a:ext cx="141840" cy="104040"/>
            </p14:xfrm>
          </p:contentPart>
        </mc:Choice>
        <mc:Fallback xmlns="">
          <p:pic>
            <p:nvPicPr>
              <p:cNvPr id="601" name="Ink 600">
                <a:extLst>
                  <a:ext uri="{FF2B5EF4-FFF2-40B4-BE49-F238E27FC236}">
                    <a16:creationId xmlns:a16="http://schemas.microsoft.com/office/drawing/2014/main" id="{D9E90837-A281-4F50-8DF8-2AEBDD09D832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4118331" y="5952909"/>
                <a:ext cx="1774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3">
            <p14:nvContentPartPr>
              <p14:cNvPr id="604" name="Ink 603">
                <a:extLst>
                  <a:ext uri="{FF2B5EF4-FFF2-40B4-BE49-F238E27FC236}">
                    <a16:creationId xmlns:a16="http://schemas.microsoft.com/office/drawing/2014/main" id="{4DE42CD2-3D48-4564-BFDD-F746ED5455D3}"/>
                  </a:ext>
                </a:extLst>
              </p14:cNvPr>
              <p14:cNvContentPartPr/>
              <p14:nvPr/>
            </p14:nvContentPartPr>
            <p14:xfrm>
              <a:off x="4729251" y="5986749"/>
              <a:ext cx="87840" cy="104040"/>
            </p14:xfrm>
          </p:contentPart>
        </mc:Choice>
        <mc:Fallback xmlns="">
          <p:pic>
            <p:nvPicPr>
              <p:cNvPr id="604" name="Ink 603">
                <a:extLst>
                  <a:ext uri="{FF2B5EF4-FFF2-40B4-BE49-F238E27FC236}">
                    <a16:creationId xmlns:a16="http://schemas.microsoft.com/office/drawing/2014/main" id="{4DE42CD2-3D48-4564-BFDD-F746ED5455D3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4711251" y="5969109"/>
                <a:ext cx="1234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5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F18F9203-30EA-4D89-9FE6-5C51AE5A09A7}"/>
                  </a:ext>
                </a:extLst>
              </p14:cNvPr>
              <p14:cNvContentPartPr/>
              <p14:nvPr/>
            </p14:nvContentPartPr>
            <p14:xfrm>
              <a:off x="4898451" y="5839869"/>
              <a:ext cx="131040" cy="235440"/>
            </p14:xfrm>
          </p:contentPart>
        </mc:Choice>
        <mc:Fallback xmlns=""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F18F9203-30EA-4D89-9FE6-5C51AE5A09A7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4880451" y="5821869"/>
                <a:ext cx="1666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7">
            <p14:nvContentPartPr>
              <p14:cNvPr id="606" name="Ink 605">
                <a:extLst>
                  <a:ext uri="{FF2B5EF4-FFF2-40B4-BE49-F238E27FC236}">
                    <a16:creationId xmlns:a16="http://schemas.microsoft.com/office/drawing/2014/main" id="{88A5E1F6-4394-4918-B2C6-C4F14FDC9F21}"/>
                  </a:ext>
                </a:extLst>
              </p14:cNvPr>
              <p14:cNvContentPartPr/>
              <p14:nvPr/>
            </p14:nvContentPartPr>
            <p14:xfrm>
              <a:off x="4326771" y="5861109"/>
              <a:ext cx="21960" cy="6480"/>
            </p14:xfrm>
          </p:contentPart>
        </mc:Choice>
        <mc:Fallback xmlns="">
          <p:pic>
            <p:nvPicPr>
              <p:cNvPr id="606" name="Ink 605">
                <a:extLst>
                  <a:ext uri="{FF2B5EF4-FFF2-40B4-BE49-F238E27FC236}">
                    <a16:creationId xmlns:a16="http://schemas.microsoft.com/office/drawing/2014/main" id="{88A5E1F6-4394-4918-B2C6-C4F14FDC9F21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4309131" y="5843109"/>
                <a:ext cx="576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9">
            <p14:nvContentPartPr>
              <p14:cNvPr id="610" name="Ink 609">
                <a:extLst>
                  <a:ext uri="{FF2B5EF4-FFF2-40B4-BE49-F238E27FC236}">
                    <a16:creationId xmlns:a16="http://schemas.microsoft.com/office/drawing/2014/main" id="{EF776B8E-56E6-43B4-8DAD-300C1C12679F}"/>
                  </a:ext>
                </a:extLst>
              </p14:cNvPr>
              <p14:cNvContentPartPr/>
              <p14:nvPr/>
            </p14:nvContentPartPr>
            <p14:xfrm>
              <a:off x="5790891" y="5905029"/>
              <a:ext cx="114840" cy="126360"/>
            </p14:xfrm>
          </p:contentPart>
        </mc:Choice>
        <mc:Fallback xmlns="">
          <p:pic>
            <p:nvPicPr>
              <p:cNvPr id="610" name="Ink 609">
                <a:extLst>
                  <a:ext uri="{FF2B5EF4-FFF2-40B4-BE49-F238E27FC236}">
                    <a16:creationId xmlns:a16="http://schemas.microsoft.com/office/drawing/2014/main" id="{EF776B8E-56E6-43B4-8DAD-300C1C12679F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5773251" y="5887029"/>
                <a:ext cx="1504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1">
            <p14:nvContentPartPr>
              <p14:cNvPr id="611" name="Ink 610">
                <a:extLst>
                  <a:ext uri="{FF2B5EF4-FFF2-40B4-BE49-F238E27FC236}">
                    <a16:creationId xmlns:a16="http://schemas.microsoft.com/office/drawing/2014/main" id="{81DE87F8-BBA1-4459-81FA-A7F870649470}"/>
                  </a:ext>
                </a:extLst>
              </p14:cNvPr>
              <p14:cNvContentPartPr/>
              <p14:nvPr/>
            </p14:nvContentPartPr>
            <p14:xfrm>
              <a:off x="5997531" y="5926629"/>
              <a:ext cx="126000" cy="65880"/>
            </p14:xfrm>
          </p:contentPart>
        </mc:Choice>
        <mc:Fallback xmlns="">
          <p:pic>
            <p:nvPicPr>
              <p:cNvPr id="611" name="Ink 610">
                <a:extLst>
                  <a:ext uri="{FF2B5EF4-FFF2-40B4-BE49-F238E27FC236}">
                    <a16:creationId xmlns:a16="http://schemas.microsoft.com/office/drawing/2014/main" id="{81DE87F8-BBA1-4459-81FA-A7F870649470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5979891" y="5908989"/>
                <a:ext cx="1616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3">
            <p14:nvContentPartPr>
              <p14:cNvPr id="618" name="Ink 617">
                <a:extLst>
                  <a:ext uri="{FF2B5EF4-FFF2-40B4-BE49-F238E27FC236}">
                    <a16:creationId xmlns:a16="http://schemas.microsoft.com/office/drawing/2014/main" id="{D2CD11D6-25E4-413E-8EE1-3C4764D451A0}"/>
                  </a:ext>
                </a:extLst>
              </p14:cNvPr>
              <p14:cNvContentPartPr/>
              <p14:nvPr/>
            </p14:nvContentPartPr>
            <p14:xfrm>
              <a:off x="6928491" y="5965149"/>
              <a:ext cx="376200" cy="158040"/>
            </p14:xfrm>
          </p:contentPart>
        </mc:Choice>
        <mc:Fallback xmlns="">
          <p:pic>
            <p:nvPicPr>
              <p:cNvPr id="618" name="Ink 617">
                <a:extLst>
                  <a:ext uri="{FF2B5EF4-FFF2-40B4-BE49-F238E27FC236}">
                    <a16:creationId xmlns:a16="http://schemas.microsoft.com/office/drawing/2014/main" id="{D2CD11D6-25E4-413E-8EE1-3C4764D451A0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6910834" y="5947149"/>
                <a:ext cx="411874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5">
            <p14:nvContentPartPr>
              <p14:cNvPr id="619" name="Ink 618">
                <a:extLst>
                  <a:ext uri="{FF2B5EF4-FFF2-40B4-BE49-F238E27FC236}">
                    <a16:creationId xmlns:a16="http://schemas.microsoft.com/office/drawing/2014/main" id="{8AEBF90A-4D0A-4611-851A-B6CB5D09FC40}"/>
                  </a:ext>
                </a:extLst>
              </p14:cNvPr>
              <p14:cNvContentPartPr/>
              <p14:nvPr/>
            </p14:nvContentPartPr>
            <p14:xfrm>
              <a:off x="6520251" y="5855709"/>
              <a:ext cx="326880" cy="213120"/>
            </p14:xfrm>
          </p:contentPart>
        </mc:Choice>
        <mc:Fallback xmlns="">
          <p:pic>
            <p:nvPicPr>
              <p:cNvPr id="619" name="Ink 618">
                <a:extLst>
                  <a:ext uri="{FF2B5EF4-FFF2-40B4-BE49-F238E27FC236}">
                    <a16:creationId xmlns:a16="http://schemas.microsoft.com/office/drawing/2014/main" id="{8AEBF90A-4D0A-4611-851A-B6CB5D09FC40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6502611" y="5838069"/>
                <a:ext cx="3625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7">
            <p14:nvContentPartPr>
              <p14:cNvPr id="620" name="Ink 619">
                <a:extLst>
                  <a:ext uri="{FF2B5EF4-FFF2-40B4-BE49-F238E27FC236}">
                    <a16:creationId xmlns:a16="http://schemas.microsoft.com/office/drawing/2014/main" id="{92845E07-0E47-4847-B603-1AF3EEA9108C}"/>
                  </a:ext>
                </a:extLst>
              </p14:cNvPr>
              <p14:cNvContentPartPr/>
              <p14:nvPr/>
            </p14:nvContentPartPr>
            <p14:xfrm>
              <a:off x="6231891" y="5867229"/>
              <a:ext cx="98280" cy="283320"/>
            </p14:xfrm>
          </p:contentPart>
        </mc:Choice>
        <mc:Fallback xmlns="">
          <p:pic>
            <p:nvPicPr>
              <p:cNvPr id="620" name="Ink 619">
                <a:extLst>
                  <a:ext uri="{FF2B5EF4-FFF2-40B4-BE49-F238E27FC236}">
                    <a16:creationId xmlns:a16="http://schemas.microsoft.com/office/drawing/2014/main" id="{92845E07-0E47-4847-B603-1AF3EEA9108C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6214251" y="5849229"/>
                <a:ext cx="13392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9">
            <p14:nvContentPartPr>
              <p14:cNvPr id="621" name="Ink 620">
                <a:extLst>
                  <a:ext uri="{FF2B5EF4-FFF2-40B4-BE49-F238E27FC236}">
                    <a16:creationId xmlns:a16="http://schemas.microsoft.com/office/drawing/2014/main" id="{58BDEB16-98E5-4624-9844-47DD67390D49}"/>
                  </a:ext>
                </a:extLst>
              </p14:cNvPr>
              <p14:cNvContentPartPr/>
              <p14:nvPr/>
            </p14:nvContentPartPr>
            <p14:xfrm>
              <a:off x="5170611" y="5584989"/>
              <a:ext cx="180720" cy="304200"/>
            </p14:xfrm>
          </p:contentPart>
        </mc:Choice>
        <mc:Fallback xmlns="">
          <p:pic>
            <p:nvPicPr>
              <p:cNvPr id="621" name="Ink 620">
                <a:extLst>
                  <a:ext uri="{FF2B5EF4-FFF2-40B4-BE49-F238E27FC236}">
                    <a16:creationId xmlns:a16="http://schemas.microsoft.com/office/drawing/2014/main" id="{58BDEB16-98E5-4624-9844-47DD67390D49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5152611" y="5567349"/>
                <a:ext cx="21636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1">
            <p14:nvContentPartPr>
              <p14:cNvPr id="622" name="Ink 621">
                <a:extLst>
                  <a:ext uri="{FF2B5EF4-FFF2-40B4-BE49-F238E27FC236}">
                    <a16:creationId xmlns:a16="http://schemas.microsoft.com/office/drawing/2014/main" id="{4C6D193F-03C7-4F4E-838E-0E119F2890BA}"/>
                  </a:ext>
                </a:extLst>
              </p14:cNvPr>
              <p14:cNvContentPartPr/>
              <p14:nvPr/>
            </p14:nvContentPartPr>
            <p14:xfrm>
              <a:off x="5295891" y="5948949"/>
              <a:ext cx="245520" cy="109080"/>
            </p14:xfrm>
          </p:contentPart>
        </mc:Choice>
        <mc:Fallback xmlns="">
          <p:pic>
            <p:nvPicPr>
              <p:cNvPr id="622" name="Ink 621">
                <a:extLst>
                  <a:ext uri="{FF2B5EF4-FFF2-40B4-BE49-F238E27FC236}">
                    <a16:creationId xmlns:a16="http://schemas.microsoft.com/office/drawing/2014/main" id="{4C6D193F-03C7-4F4E-838E-0E119F2890BA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5277891" y="5930949"/>
                <a:ext cx="2811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3">
            <p14:nvContentPartPr>
              <p14:cNvPr id="623" name="Ink 622">
                <a:extLst>
                  <a:ext uri="{FF2B5EF4-FFF2-40B4-BE49-F238E27FC236}">
                    <a16:creationId xmlns:a16="http://schemas.microsoft.com/office/drawing/2014/main" id="{2030BF1F-3BE5-44A1-887A-0F1E2AC47F3D}"/>
                  </a:ext>
                </a:extLst>
              </p14:cNvPr>
              <p14:cNvContentPartPr/>
              <p14:nvPr/>
            </p14:nvContentPartPr>
            <p14:xfrm>
              <a:off x="4380771" y="5970549"/>
              <a:ext cx="218520" cy="131040"/>
            </p14:xfrm>
          </p:contentPart>
        </mc:Choice>
        <mc:Fallback xmlns="">
          <p:pic>
            <p:nvPicPr>
              <p:cNvPr id="623" name="Ink 622">
                <a:extLst>
                  <a:ext uri="{FF2B5EF4-FFF2-40B4-BE49-F238E27FC236}">
                    <a16:creationId xmlns:a16="http://schemas.microsoft.com/office/drawing/2014/main" id="{2030BF1F-3BE5-44A1-887A-0F1E2AC47F3D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4362771" y="5952909"/>
                <a:ext cx="2541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5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610C878D-F651-455E-BBDE-023009E06703}"/>
                  </a:ext>
                </a:extLst>
              </p14:cNvPr>
              <p14:cNvContentPartPr/>
              <p14:nvPr/>
            </p14:nvContentPartPr>
            <p14:xfrm>
              <a:off x="3662931" y="5910789"/>
              <a:ext cx="392040" cy="174600"/>
            </p14:xfrm>
          </p:contentPart>
        </mc:Choice>
        <mc:Fallback xmlns=""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610C878D-F651-455E-BBDE-023009E06703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3644948" y="5892789"/>
                <a:ext cx="427647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7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45C12B6E-2836-45AE-85F3-7B09A5CF89DD}"/>
                  </a:ext>
                </a:extLst>
              </p14:cNvPr>
              <p14:cNvContentPartPr/>
              <p14:nvPr/>
            </p14:nvContentPartPr>
            <p14:xfrm>
              <a:off x="7559571" y="5878029"/>
              <a:ext cx="147600" cy="131040"/>
            </p14:xfrm>
          </p:contentPart>
        </mc:Choice>
        <mc:Fallback xmlns=""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45C12B6E-2836-45AE-85F3-7B09A5CF89DD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7541931" y="5860029"/>
                <a:ext cx="1832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9">
            <p14:nvContentPartPr>
              <p14:cNvPr id="626" name="Ink 625">
                <a:extLst>
                  <a:ext uri="{FF2B5EF4-FFF2-40B4-BE49-F238E27FC236}">
                    <a16:creationId xmlns:a16="http://schemas.microsoft.com/office/drawing/2014/main" id="{E1029028-95C5-437E-80EE-2A9CBEF5FEBB}"/>
                  </a:ext>
                </a:extLst>
              </p14:cNvPr>
              <p14:cNvContentPartPr/>
              <p14:nvPr/>
            </p14:nvContentPartPr>
            <p14:xfrm>
              <a:off x="7799331" y="5938149"/>
              <a:ext cx="147240" cy="76680"/>
            </p14:xfrm>
          </p:contentPart>
        </mc:Choice>
        <mc:Fallback xmlns="">
          <p:pic>
            <p:nvPicPr>
              <p:cNvPr id="626" name="Ink 625">
                <a:extLst>
                  <a:ext uri="{FF2B5EF4-FFF2-40B4-BE49-F238E27FC236}">
                    <a16:creationId xmlns:a16="http://schemas.microsoft.com/office/drawing/2014/main" id="{E1029028-95C5-437E-80EE-2A9CBEF5FEBB}"/>
                  </a:ext>
                </a:extLst>
              </p:cNvPr>
              <p:cNvPicPr/>
              <p:nvPr/>
            </p:nvPicPr>
            <p:blipFill>
              <a:blip r:embed="rId510"/>
              <a:stretch>
                <a:fillRect/>
              </a:stretch>
            </p:blipFill>
            <p:spPr>
              <a:xfrm>
                <a:off x="7781691" y="5920149"/>
                <a:ext cx="1828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1">
            <p14:nvContentPartPr>
              <p14:cNvPr id="627" name="Ink 626">
                <a:extLst>
                  <a:ext uri="{FF2B5EF4-FFF2-40B4-BE49-F238E27FC236}">
                    <a16:creationId xmlns:a16="http://schemas.microsoft.com/office/drawing/2014/main" id="{E71462C8-AF41-464B-90E9-3EB24C648AE3}"/>
                  </a:ext>
                </a:extLst>
              </p14:cNvPr>
              <p14:cNvContentPartPr/>
              <p14:nvPr/>
            </p14:nvContentPartPr>
            <p14:xfrm>
              <a:off x="8055291" y="5780109"/>
              <a:ext cx="114840" cy="262440"/>
            </p14:xfrm>
          </p:contentPart>
        </mc:Choice>
        <mc:Fallback xmlns="">
          <p:pic>
            <p:nvPicPr>
              <p:cNvPr id="627" name="Ink 626">
                <a:extLst>
                  <a:ext uri="{FF2B5EF4-FFF2-40B4-BE49-F238E27FC236}">
                    <a16:creationId xmlns:a16="http://schemas.microsoft.com/office/drawing/2014/main" id="{E71462C8-AF41-464B-90E9-3EB24C648AE3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8037291" y="5762469"/>
                <a:ext cx="1504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3">
            <p14:nvContentPartPr>
              <p14:cNvPr id="628" name="Ink 627">
                <a:extLst>
                  <a:ext uri="{FF2B5EF4-FFF2-40B4-BE49-F238E27FC236}">
                    <a16:creationId xmlns:a16="http://schemas.microsoft.com/office/drawing/2014/main" id="{6F5C042A-92AF-49BA-BB85-7C96ECF68F61}"/>
                  </a:ext>
                </a:extLst>
              </p14:cNvPr>
              <p14:cNvContentPartPr/>
              <p14:nvPr/>
            </p14:nvContentPartPr>
            <p14:xfrm>
              <a:off x="8419611" y="5907189"/>
              <a:ext cx="136800" cy="118800"/>
            </p14:xfrm>
          </p:contentPart>
        </mc:Choice>
        <mc:Fallback xmlns="">
          <p:pic>
            <p:nvPicPr>
              <p:cNvPr id="628" name="Ink 627">
                <a:extLst>
                  <a:ext uri="{FF2B5EF4-FFF2-40B4-BE49-F238E27FC236}">
                    <a16:creationId xmlns:a16="http://schemas.microsoft.com/office/drawing/2014/main" id="{6F5C042A-92AF-49BA-BB85-7C96ECF68F61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8401971" y="5889189"/>
                <a:ext cx="1724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5">
            <p14:nvContentPartPr>
              <p14:cNvPr id="629" name="Ink 628">
                <a:extLst>
                  <a:ext uri="{FF2B5EF4-FFF2-40B4-BE49-F238E27FC236}">
                    <a16:creationId xmlns:a16="http://schemas.microsoft.com/office/drawing/2014/main" id="{E0864003-AD55-4678-8416-2D8C3BA22547}"/>
                  </a:ext>
                </a:extLst>
              </p14:cNvPr>
              <p14:cNvContentPartPr/>
              <p14:nvPr/>
            </p14:nvContentPartPr>
            <p14:xfrm>
              <a:off x="8692131" y="5802069"/>
              <a:ext cx="125640" cy="234720"/>
            </p14:xfrm>
          </p:contentPart>
        </mc:Choice>
        <mc:Fallback xmlns="">
          <p:pic>
            <p:nvPicPr>
              <p:cNvPr id="629" name="Ink 628">
                <a:extLst>
                  <a:ext uri="{FF2B5EF4-FFF2-40B4-BE49-F238E27FC236}">
                    <a16:creationId xmlns:a16="http://schemas.microsoft.com/office/drawing/2014/main" id="{E0864003-AD55-4678-8416-2D8C3BA22547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8674131" y="5784069"/>
                <a:ext cx="16128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7">
            <p14:nvContentPartPr>
              <p14:cNvPr id="630" name="Ink 629">
                <a:extLst>
                  <a:ext uri="{FF2B5EF4-FFF2-40B4-BE49-F238E27FC236}">
                    <a16:creationId xmlns:a16="http://schemas.microsoft.com/office/drawing/2014/main" id="{440F54F2-4BD2-4A6E-9D76-F61D074B3988}"/>
                  </a:ext>
                </a:extLst>
              </p14:cNvPr>
              <p14:cNvContentPartPr/>
              <p14:nvPr/>
            </p14:nvContentPartPr>
            <p14:xfrm>
              <a:off x="8936211" y="5795949"/>
              <a:ext cx="148320" cy="246240"/>
            </p14:xfrm>
          </p:contentPart>
        </mc:Choice>
        <mc:Fallback xmlns="">
          <p:pic>
            <p:nvPicPr>
              <p:cNvPr id="630" name="Ink 629">
                <a:extLst>
                  <a:ext uri="{FF2B5EF4-FFF2-40B4-BE49-F238E27FC236}">
                    <a16:creationId xmlns:a16="http://schemas.microsoft.com/office/drawing/2014/main" id="{440F54F2-4BD2-4A6E-9D76-F61D074B3988}"/>
                  </a:ext>
                </a:extLst>
              </p:cNvPr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8918211" y="5777949"/>
                <a:ext cx="1839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9">
            <p14:nvContentPartPr>
              <p14:cNvPr id="631" name="Ink 630">
                <a:extLst>
                  <a:ext uri="{FF2B5EF4-FFF2-40B4-BE49-F238E27FC236}">
                    <a16:creationId xmlns:a16="http://schemas.microsoft.com/office/drawing/2014/main" id="{B3EDE377-B05E-4A50-B7B9-9502FC603B35}"/>
                  </a:ext>
                </a:extLst>
              </p14:cNvPr>
              <p14:cNvContentPartPr/>
              <p14:nvPr/>
            </p14:nvContentPartPr>
            <p14:xfrm>
              <a:off x="9165531" y="5921589"/>
              <a:ext cx="27720" cy="82080"/>
            </p14:xfrm>
          </p:contentPart>
        </mc:Choice>
        <mc:Fallback xmlns="">
          <p:pic>
            <p:nvPicPr>
              <p:cNvPr id="631" name="Ink 630">
                <a:extLst>
                  <a:ext uri="{FF2B5EF4-FFF2-40B4-BE49-F238E27FC236}">
                    <a16:creationId xmlns:a16="http://schemas.microsoft.com/office/drawing/2014/main" id="{B3EDE377-B05E-4A50-B7B9-9502FC603B35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9147891" y="5903949"/>
                <a:ext cx="6336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634" name="Ink 633">
                <a:extLst>
                  <a:ext uri="{FF2B5EF4-FFF2-40B4-BE49-F238E27FC236}">
                    <a16:creationId xmlns:a16="http://schemas.microsoft.com/office/drawing/2014/main" id="{7855316E-39B1-4A73-9645-5170AB6E4B70}"/>
                  </a:ext>
                </a:extLst>
              </p14:cNvPr>
              <p14:cNvContentPartPr/>
              <p14:nvPr/>
            </p14:nvContentPartPr>
            <p14:xfrm>
              <a:off x="9290811" y="5834469"/>
              <a:ext cx="27720" cy="11520"/>
            </p14:xfrm>
          </p:contentPart>
        </mc:Choice>
        <mc:Fallback xmlns="">
          <p:pic>
            <p:nvPicPr>
              <p:cNvPr id="634" name="Ink 633">
                <a:extLst>
                  <a:ext uri="{FF2B5EF4-FFF2-40B4-BE49-F238E27FC236}">
                    <a16:creationId xmlns:a16="http://schemas.microsoft.com/office/drawing/2014/main" id="{7855316E-39B1-4A73-9645-5170AB6E4B70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9272811" y="5816469"/>
                <a:ext cx="633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3">
            <p14:nvContentPartPr>
              <p14:cNvPr id="637" name="Ink 636">
                <a:extLst>
                  <a:ext uri="{FF2B5EF4-FFF2-40B4-BE49-F238E27FC236}">
                    <a16:creationId xmlns:a16="http://schemas.microsoft.com/office/drawing/2014/main" id="{C0E1CE6F-153C-43BB-89AD-79A0D6FEE825}"/>
                  </a:ext>
                </a:extLst>
              </p14:cNvPr>
              <p14:cNvContentPartPr/>
              <p14:nvPr/>
            </p14:nvContentPartPr>
            <p14:xfrm>
              <a:off x="10695171" y="5921589"/>
              <a:ext cx="141840" cy="153720"/>
            </p14:xfrm>
          </p:contentPart>
        </mc:Choice>
        <mc:Fallback xmlns="">
          <p:pic>
            <p:nvPicPr>
              <p:cNvPr id="637" name="Ink 636">
                <a:extLst>
                  <a:ext uri="{FF2B5EF4-FFF2-40B4-BE49-F238E27FC236}">
                    <a16:creationId xmlns:a16="http://schemas.microsoft.com/office/drawing/2014/main" id="{C0E1CE6F-153C-43BB-89AD-79A0D6FEE825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10677171" y="5903589"/>
                <a:ext cx="1774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5">
            <p14:nvContentPartPr>
              <p14:cNvPr id="638" name="Ink 637">
                <a:extLst>
                  <a:ext uri="{FF2B5EF4-FFF2-40B4-BE49-F238E27FC236}">
                    <a16:creationId xmlns:a16="http://schemas.microsoft.com/office/drawing/2014/main" id="{A879D807-91CE-4CB9-BFB4-E56CD1C1B420}"/>
                  </a:ext>
                </a:extLst>
              </p14:cNvPr>
              <p14:cNvContentPartPr/>
              <p14:nvPr/>
            </p14:nvContentPartPr>
            <p14:xfrm>
              <a:off x="10939971" y="5836269"/>
              <a:ext cx="158400" cy="254880"/>
            </p14:xfrm>
          </p:contentPart>
        </mc:Choice>
        <mc:Fallback xmlns="">
          <p:pic>
            <p:nvPicPr>
              <p:cNvPr id="638" name="Ink 637">
                <a:extLst>
                  <a:ext uri="{FF2B5EF4-FFF2-40B4-BE49-F238E27FC236}">
                    <a16:creationId xmlns:a16="http://schemas.microsoft.com/office/drawing/2014/main" id="{A879D807-91CE-4CB9-BFB4-E56CD1C1B420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10921971" y="5818629"/>
                <a:ext cx="1940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7">
            <p14:nvContentPartPr>
              <p14:cNvPr id="639" name="Ink 638">
                <a:extLst>
                  <a:ext uri="{FF2B5EF4-FFF2-40B4-BE49-F238E27FC236}">
                    <a16:creationId xmlns:a16="http://schemas.microsoft.com/office/drawing/2014/main" id="{C5B6ECEE-FFBB-4544-9F48-C94B18392216}"/>
                  </a:ext>
                </a:extLst>
              </p14:cNvPr>
              <p14:cNvContentPartPr/>
              <p14:nvPr/>
            </p14:nvContentPartPr>
            <p14:xfrm>
              <a:off x="11190171" y="5926989"/>
              <a:ext cx="103680" cy="289080"/>
            </p14:xfrm>
          </p:contentPart>
        </mc:Choice>
        <mc:Fallback xmlns="">
          <p:pic>
            <p:nvPicPr>
              <p:cNvPr id="639" name="Ink 638">
                <a:extLst>
                  <a:ext uri="{FF2B5EF4-FFF2-40B4-BE49-F238E27FC236}">
                    <a16:creationId xmlns:a16="http://schemas.microsoft.com/office/drawing/2014/main" id="{C5B6ECEE-FFBB-4544-9F48-C94B18392216}"/>
                  </a:ext>
                </a:extLst>
              </p:cNvPr>
              <p:cNvPicPr/>
              <p:nvPr/>
            </p:nvPicPr>
            <p:blipFill>
              <a:blip r:embed="rId528"/>
              <a:stretch>
                <a:fillRect/>
              </a:stretch>
            </p:blipFill>
            <p:spPr>
              <a:xfrm>
                <a:off x="11172531" y="5908989"/>
                <a:ext cx="1393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9">
            <p14:nvContentPartPr>
              <p14:cNvPr id="640" name="Ink 639">
                <a:extLst>
                  <a:ext uri="{FF2B5EF4-FFF2-40B4-BE49-F238E27FC236}">
                    <a16:creationId xmlns:a16="http://schemas.microsoft.com/office/drawing/2014/main" id="{93AD9D15-DD8B-4FFD-8147-4A4E241E39AD}"/>
                  </a:ext>
                </a:extLst>
              </p14:cNvPr>
              <p14:cNvContentPartPr/>
              <p14:nvPr/>
            </p14:nvContentPartPr>
            <p14:xfrm>
              <a:off x="11413371" y="5921229"/>
              <a:ext cx="185400" cy="120600"/>
            </p14:xfrm>
          </p:contentPart>
        </mc:Choice>
        <mc:Fallback xmlns="">
          <p:pic>
            <p:nvPicPr>
              <p:cNvPr id="640" name="Ink 639">
                <a:extLst>
                  <a:ext uri="{FF2B5EF4-FFF2-40B4-BE49-F238E27FC236}">
                    <a16:creationId xmlns:a16="http://schemas.microsoft.com/office/drawing/2014/main" id="{93AD9D15-DD8B-4FFD-8147-4A4E241E39AD}"/>
                  </a:ext>
                </a:extLst>
              </p:cNvPr>
              <p:cNvPicPr/>
              <p:nvPr/>
            </p:nvPicPr>
            <p:blipFill>
              <a:blip r:embed="rId530"/>
              <a:stretch>
                <a:fillRect/>
              </a:stretch>
            </p:blipFill>
            <p:spPr>
              <a:xfrm>
                <a:off x="11395731" y="5903229"/>
                <a:ext cx="2210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1">
            <p14:nvContentPartPr>
              <p14:cNvPr id="644" name="Ink 643">
                <a:extLst>
                  <a:ext uri="{FF2B5EF4-FFF2-40B4-BE49-F238E27FC236}">
                    <a16:creationId xmlns:a16="http://schemas.microsoft.com/office/drawing/2014/main" id="{E3075C26-09C9-4E71-9C7A-95519BB58E6D}"/>
                  </a:ext>
                </a:extLst>
              </p14:cNvPr>
              <p14:cNvContentPartPr/>
              <p14:nvPr/>
            </p14:nvContentPartPr>
            <p14:xfrm>
              <a:off x="9970491" y="5905029"/>
              <a:ext cx="430920" cy="148320"/>
            </p14:xfrm>
          </p:contentPart>
        </mc:Choice>
        <mc:Fallback xmlns="">
          <p:pic>
            <p:nvPicPr>
              <p:cNvPr id="644" name="Ink 643">
                <a:extLst>
                  <a:ext uri="{FF2B5EF4-FFF2-40B4-BE49-F238E27FC236}">
                    <a16:creationId xmlns:a16="http://schemas.microsoft.com/office/drawing/2014/main" id="{E3075C26-09C9-4E71-9C7A-95519BB58E6D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9952491" y="5887389"/>
                <a:ext cx="4665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3">
            <p14:nvContentPartPr>
              <p14:cNvPr id="645" name="Ink 644">
                <a:extLst>
                  <a:ext uri="{FF2B5EF4-FFF2-40B4-BE49-F238E27FC236}">
                    <a16:creationId xmlns:a16="http://schemas.microsoft.com/office/drawing/2014/main" id="{F73F5014-E3E1-406C-B713-67AC5D1FDD5E}"/>
                  </a:ext>
                </a:extLst>
              </p14:cNvPr>
              <p14:cNvContentPartPr/>
              <p14:nvPr/>
            </p14:nvContentPartPr>
            <p14:xfrm>
              <a:off x="9279651" y="5916189"/>
              <a:ext cx="409680" cy="283680"/>
            </p14:xfrm>
          </p:contentPart>
        </mc:Choice>
        <mc:Fallback xmlns="">
          <p:pic>
            <p:nvPicPr>
              <p:cNvPr id="645" name="Ink 644">
                <a:extLst>
                  <a:ext uri="{FF2B5EF4-FFF2-40B4-BE49-F238E27FC236}">
                    <a16:creationId xmlns:a16="http://schemas.microsoft.com/office/drawing/2014/main" id="{F73F5014-E3E1-406C-B713-67AC5D1FDD5E}"/>
                  </a:ext>
                </a:extLst>
              </p:cNvPr>
              <p:cNvPicPr/>
              <p:nvPr/>
            </p:nvPicPr>
            <p:blipFill>
              <a:blip r:embed="rId534"/>
              <a:stretch>
                <a:fillRect/>
              </a:stretch>
            </p:blipFill>
            <p:spPr>
              <a:xfrm>
                <a:off x="9261651" y="5898549"/>
                <a:ext cx="4453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5">
            <p14:nvContentPartPr>
              <p14:cNvPr id="651" name="Ink 650">
                <a:extLst>
                  <a:ext uri="{FF2B5EF4-FFF2-40B4-BE49-F238E27FC236}">
                    <a16:creationId xmlns:a16="http://schemas.microsoft.com/office/drawing/2014/main" id="{9501753D-52CB-4C7A-AB18-49AD5CCB94A6}"/>
                  </a:ext>
                </a:extLst>
              </p14:cNvPr>
              <p14:cNvContentPartPr/>
              <p14:nvPr/>
            </p14:nvContentPartPr>
            <p14:xfrm>
              <a:off x="4147131" y="6291669"/>
              <a:ext cx="147240" cy="136440"/>
            </p14:xfrm>
          </p:contentPart>
        </mc:Choice>
        <mc:Fallback xmlns="">
          <p:pic>
            <p:nvPicPr>
              <p:cNvPr id="651" name="Ink 650">
                <a:extLst>
                  <a:ext uri="{FF2B5EF4-FFF2-40B4-BE49-F238E27FC236}">
                    <a16:creationId xmlns:a16="http://schemas.microsoft.com/office/drawing/2014/main" id="{9501753D-52CB-4C7A-AB18-49AD5CCB94A6}"/>
                  </a:ext>
                </a:extLst>
              </p:cNvPr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4129491" y="6274029"/>
                <a:ext cx="1828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7">
            <p14:nvContentPartPr>
              <p14:cNvPr id="655" name="Ink 654">
                <a:extLst>
                  <a:ext uri="{FF2B5EF4-FFF2-40B4-BE49-F238E27FC236}">
                    <a16:creationId xmlns:a16="http://schemas.microsoft.com/office/drawing/2014/main" id="{18A34BFC-4464-4604-B17F-58FEAFB3C57F}"/>
                  </a:ext>
                </a:extLst>
              </p14:cNvPr>
              <p14:cNvContentPartPr/>
              <p14:nvPr/>
            </p14:nvContentPartPr>
            <p14:xfrm>
              <a:off x="4446651" y="6259269"/>
              <a:ext cx="343440" cy="186120"/>
            </p14:xfrm>
          </p:contentPart>
        </mc:Choice>
        <mc:Fallback xmlns="">
          <p:pic>
            <p:nvPicPr>
              <p:cNvPr id="655" name="Ink 654">
                <a:extLst>
                  <a:ext uri="{FF2B5EF4-FFF2-40B4-BE49-F238E27FC236}">
                    <a16:creationId xmlns:a16="http://schemas.microsoft.com/office/drawing/2014/main" id="{18A34BFC-4464-4604-B17F-58FEAFB3C57F}"/>
                  </a:ext>
                </a:extLst>
              </p:cNvPr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4428651" y="6241269"/>
                <a:ext cx="3790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9">
            <p14:nvContentPartPr>
              <p14:cNvPr id="656" name="Ink 655">
                <a:extLst>
                  <a:ext uri="{FF2B5EF4-FFF2-40B4-BE49-F238E27FC236}">
                    <a16:creationId xmlns:a16="http://schemas.microsoft.com/office/drawing/2014/main" id="{74FCECE5-A7AF-4EF3-BADA-A3A13E9A299B}"/>
                  </a:ext>
                </a:extLst>
              </p14:cNvPr>
              <p14:cNvContentPartPr/>
              <p14:nvPr/>
            </p14:nvContentPartPr>
            <p14:xfrm>
              <a:off x="3183051" y="6193389"/>
              <a:ext cx="703080" cy="228600"/>
            </p14:xfrm>
          </p:contentPart>
        </mc:Choice>
        <mc:Fallback xmlns="">
          <p:pic>
            <p:nvPicPr>
              <p:cNvPr id="656" name="Ink 655">
                <a:extLst>
                  <a:ext uri="{FF2B5EF4-FFF2-40B4-BE49-F238E27FC236}">
                    <a16:creationId xmlns:a16="http://schemas.microsoft.com/office/drawing/2014/main" id="{74FCECE5-A7AF-4EF3-BADA-A3A13E9A299B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3165411" y="6175389"/>
                <a:ext cx="73872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1">
            <p14:nvContentPartPr>
              <p14:cNvPr id="657" name="Ink 656">
                <a:extLst>
                  <a:ext uri="{FF2B5EF4-FFF2-40B4-BE49-F238E27FC236}">
                    <a16:creationId xmlns:a16="http://schemas.microsoft.com/office/drawing/2014/main" id="{E21BE7FE-2576-41D3-B727-A4CAE4CA8082}"/>
                  </a:ext>
                </a:extLst>
              </p14:cNvPr>
              <p14:cNvContentPartPr/>
              <p14:nvPr/>
            </p14:nvContentPartPr>
            <p14:xfrm>
              <a:off x="5105091" y="6307869"/>
              <a:ext cx="92880" cy="131040"/>
            </p14:xfrm>
          </p:contentPart>
        </mc:Choice>
        <mc:Fallback xmlns="">
          <p:pic>
            <p:nvPicPr>
              <p:cNvPr id="657" name="Ink 656">
                <a:extLst>
                  <a:ext uri="{FF2B5EF4-FFF2-40B4-BE49-F238E27FC236}">
                    <a16:creationId xmlns:a16="http://schemas.microsoft.com/office/drawing/2014/main" id="{E21BE7FE-2576-41D3-B727-A4CAE4CA8082}"/>
                  </a:ext>
                </a:extLst>
              </p:cNvPr>
              <p:cNvPicPr/>
              <p:nvPr/>
            </p:nvPicPr>
            <p:blipFill>
              <a:blip r:embed="rId542"/>
              <a:stretch>
                <a:fillRect/>
              </a:stretch>
            </p:blipFill>
            <p:spPr>
              <a:xfrm>
                <a:off x="5087451" y="6290229"/>
                <a:ext cx="1285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3">
            <p14:nvContentPartPr>
              <p14:cNvPr id="658" name="Ink 657">
                <a:extLst>
                  <a:ext uri="{FF2B5EF4-FFF2-40B4-BE49-F238E27FC236}">
                    <a16:creationId xmlns:a16="http://schemas.microsoft.com/office/drawing/2014/main" id="{E27F5B29-AB26-47FF-BC65-DD0F87C6E620}"/>
                  </a:ext>
                </a:extLst>
              </p14:cNvPr>
              <p14:cNvContentPartPr/>
              <p14:nvPr/>
            </p14:nvContentPartPr>
            <p14:xfrm>
              <a:off x="5278611" y="6340269"/>
              <a:ext cx="137160" cy="104400"/>
            </p14:xfrm>
          </p:contentPart>
        </mc:Choice>
        <mc:Fallback xmlns="">
          <p:pic>
            <p:nvPicPr>
              <p:cNvPr id="658" name="Ink 657">
                <a:extLst>
                  <a:ext uri="{FF2B5EF4-FFF2-40B4-BE49-F238E27FC236}">
                    <a16:creationId xmlns:a16="http://schemas.microsoft.com/office/drawing/2014/main" id="{E27F5B29-AB26-47FF-BC65-DD0F87C6E620}"/>
                  </a:ext>
                </a:extLst>
              </p:cNvPr>
              <p:cNvPicPr/>
              <p:nvPr/>
            </p:nvPicPr>
            <p:blipFill>
              <a:blip r:embed="rId544"/>
              <a:stretch>
                <a:fillRect/>
              </a:stretch>
            </p:blipFill>
            <p:spPr>
              <a:xfrm>
                <a:off x="5260971" y="6322629"/>
                <a:ext cx="1728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5">
            <p14:nvContentPartPr>
              <p14:cNvPr id="677" name="Ink 676">
                <a:extLst>
                  <a:ext uri="{FF2B5EF4-FFF2-40B4-BE49-F238E27FC236}">
                    <a16:creationId xmlns:a16="http://schemas.microsoft.com/office/drawing/2014/main" id="{809BEAA9-E615-4106-8DDC-C082C0EF24C9}"/>
                  </a:ext>
                </a:extLst>
              </p14:cNvPr>
              <p14:cNvContentPartPr/>
              <p14:nvPr/>
            </p14:nvContentPartPr>
            <p14:xfrm>
              <a:off x="5992851" y="6221109"/>
              <a:ext cx="326520" cy="228600"/>
            </p14:xfrm>
          </p:contentPart>
        </mc:Choice>
        <mc:Fallback xmlns="">
          <p:pic>
            <p:nvPicPr>
              <p:cNvPr id="677" name="Ink 676">
                <a:extLst>
                  <a:ext uri="{FF2B5EF4-FFF2-40B4-BE49-F238E27FC236}">
                    <a16:creationId xmlns:a16="http://schemas.microsoft.com/office/drawing/2014/main" id="{809BEAA9-E615-4106-8DDC-C082C0EF24C9}"/>
                  </a:ext>
                </a:extLst>
              </p:cNvPr>
              <p:cNvPicPr/>
              <p:nvPr/>
            </p:nvPicPr>
            <p:blipFill>
              <a:blip r:embed="rId546"/>
              <a:stretch>
                <a:fillRect/>
              </a:stretch>
            </p:blipFill>
            <p:spPr>
              <a:xfrm>
                <a:off x="5974851" y="6203469"/>
                <a:ext cx="3621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7">
            <p14:nvContentPartPr>
              <p14:cNvPr id="678" name="Ink 677">
                <a:extLst>
                  <a:ext uri="{FF2B5EF4-FFF2-40B4-BE49-F238E27FC236}">
                    <a16:creationId xmlns:a16="http://schemas.microsoft.com/office/drawing/2014/main" id="{D854BBB9-5FDF-4550-ABB6-52EAF1F04B29}"/>
                  </a:ext>
                </a:extLst>
              </p14:cNvPr>
              <p14:cNvContentPartPr/>
              <p14:nvPr/>
            </p14:nvContentPartPr>
            <p14:xfrm>
              <a:off x="5529891" y="6231909"/>
              <a:ext cx="310320" cy="235440"/>
            </p14:xfrm>
          </p:contentPart>
        </mc:Choice>
        <mc:Fallback xmlns="">
          <p:pic>
            <p:nvPicPr>
              <p:cNvPr id="678" name="Ink 677">
                <a:extLst>
                  <a:ext uri="{FF2B5EF4-FFF2-40B4-BE49-F238E27FC236}">
                    <a16:creationId xmlns:a16="http://schemas.microsoft.com/office/drawing/2014/main" id="{D854BBB9-5FDF-4550-ABB6-52EAF1F04B29}"/>
                  </a:ext>
                </a:extLst>
              </p:cNvPr>
              <p:cNvPicPr/>
              <p:nvPr/>
            </p:nvPicPr>
            <p:blipFill>
              <a:blip r:embed="rId548"/>
              <a:stretch>
                <a:fillRect/>
              </a:stretch>
            </p:blipFill>
            <p:spPr>
              <a:xfrm>
                <a:off x="5511912" y="6213881"/>
                <a:ext cx="345919" cy="271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9">
            <p14:nvContentPartPr>
              <p14:cNvPr id="707" name="Ink 706">
                <a:extLst>
                  <a:ext uri="{FF2B5EF4-FFF2-40B4-BE49-F238E27FC236}">
                    <a16:creationId xmlns:a16="http://schemas.microsoft.com/office/drawing/2014/main" id="{BCADC4FB-9FEF-4D6C-AC19-5238CFB49D8D}"/>
                  </a:ext>
                </a:extLst>
              </p14:cNvPr>
              <p14:cNvContentPartPr/>
              <p14:nvPr/>
            </p14:nvContentPartPr>
            <p14:xfrm>
              <a:off x="7400565" y="6320543"/>
              <a:ext cx="131760" cy="106200"/>
            </p14:xfrm>
          </p:contentPart>
        </mc:Choice>
        <mc:Fallback xmlns="">
          <p:pic>
            <p:nvPicPr>
              <p:cNvPr id="707" name="Ink 706">
                <a:extLst>
                  <a:ext uri="{FF2B5EF4-FFF2-40B4-BE49-F238E27FC236}">
                    <a16:creationId xmlns:a16="http://schemas.microsoft.com/office/drawing/2014/main" id="{BCADC4FB-9FEF-4D6C-AC19-5238CFB49D8D}"/>
                  </a:ext>
                </a:extLst>
              </p:cNvPr>
              <p:cNvPicPr/>
              <p:nvPr/>
            </p:nvPicPr>
            <p:blipFill>
              <a:blip r:embed="rId550"/>
              <a:stretch>
                <a:fillRect/>
              </a:stretch>
            </p:blipFill>
            <p:spPr>
              <a:xfrm>
                <a:off x="7382925" y="6302903"/>
                <a:ext cx="1674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1">
            <p14:nvContentPartPr>
              <p14:cNvPr id="708" name="Ink 707">
                <a:extLst>
                  <a:ext uri="{FF2B5EF4-FFF2-40B4-BE49-F238E27FC236}">
                    <a16:creationId xmlns:a16="http://schemas.microsoft.com/office/drawing/2014/main" id="{D557612A-E3A2-47A1-87CC-DCB0C4F57E5C}"/>
                  </a:ext>
                </a:extLst>
              </p14:cNvPr>
              <p14:cNvContentPartPr/>
              <p14:nvPr/>
            </p14:nvContentPartPr>
            <p14:xfrm>
              <a:off x="7643565" y="6432143"/>
              <a:ext cx="88920" cy="74520"/>
            </p14:xfrm>
          </p:contentPart>
        </mc:Choice>
        <mc:Fallback xmlns="">
          <p:pic>
            <p:nvPicPr>
              <p:cNvPr id="708" name="Ink 707">
                <a:extLst>
                  <a:ext uri="{FF2B5EF4-FFF2-40B4-BE49-F238E27FC236}">
                    <a16:creationId xmlns:a16="http://schemas.microsoft.com/office/drawing/2014/main" id="{D557612A-E3A2-47A1-87CC-DCB0C4F57E5C}"/>
                  </a:ext>
                </a:extLst>
              </p:cNvPr>
              <p:cNvPicPr/>
              <p:nvPr/>
            </p:nvPicPr>
            <p:blipFill>
              <a:blip r:embed="rId552"/>
              <a:stretch>
                <a:fillRect/>
              </a:stretch>
            </p:blipFill>
            <p:spPr>
              <a:xfrm>
                <a:off x="7625925" y="6414143"/>
                <a:ext cx="1245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3">
            <p14:nvContentPartPr>
              <p14:cNvPr id="716" name="Ink 715">
                <a:extLst>
                  <a:ext uri="{FF2B5EF4-FFF2-40B4-BE49-F238E27FC236}">
                    <a16:creationId xmlns:a16="http://schemas.microsoft.com/office/drawing/2014/main" id="{C1C3FB82-70CF-4C26-B701-D677DF1B6376}"/>
                  </a:ext>
                </a:extLst>
              </p14:cNvPr>
              <p14:cNvContentPartPr/>
              <p14:nvPr/>
            </p14:nvContentPartPr>
            <p14:xfrm>
              <a:off x="9009405" y="6395063"/>
              <a:ext cx="157680" cy="71640"/>
            </p14:xfrm>
          </p:contentPart>
        </mc:Choice>
        <mc:Fallback xmlns="">
          <p:pic>
            <p:nvPicPr>
              <p:cNvPr id="716" name="Ink 715">
                <a:extLst>
                  <a:ext uri="{FF2B5EF4-FFF2-40B4-BE49-F238E27FC236}">
                    <a16:creationId xmlns:a16="http://schemas.microsoft.com/office/drawing/2014/main" id="{C1C3FB82-70CF-4C26-B701-D677DF1B6376}"/>
                  </a:ext>
                </a:extLst>
              </p:cNvPr>
              <p:cNvPicPr/>
              <p:nvPr/>
            </p:nvPicPr>
            <p:blipFill>
              <a:blip r:embed="rId554"/>
              <a:stretch>
                <a:fillRect/>
              </a:stretch>
            </p:blipFill>
            <p:spPr>
              <a:xfrm>
                <a:off x="8991765" y="6377063"/>
                <a:ext cx="1933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5">
            <p14:nvContentPartPr>
              <p14:cNvPr id="717" name="Ink 716">
                <a:extLst>
                  <a:ext uri="{FF2B5EF4-FFF2-40B4-BE49-F238E27FC236}">
                    <a16:creationId xmlns:a16="http://schemas.microsoft.com/office/drawing/2014/main" id="{8D30ACC7-0910-4D6B-ABCA-D3244CA13F4B}"/>
                  </a:ext>
                </a:extLst>
              </p14:cNvPr>
              <p14:cNvContentPartPr/>
              <p14:nvPr/>
            </p14:nvContentPartPr>
            <p14:xfrm>
              <a:off x="8589285" y="6368783"/>
              <a:ext cx="237600" cy="104400"/>
            </p14:xfrm>
          </p:contentPart>
        </mc:Choice>
        <mc:Fallback xmlns="">
          <p:pic>
            <p:nvPicPr>
              <p:cNvPr id="717" name="Ink 716">
                <a:extLst>
                  <a:ext uri="{FF2B5EF4-FFF2-40B4-BE49-F238E27FC236}">
                    <a16:creationId xmlns:a16="http://schemas.microsoft.com/office/drawing/2014/main" id="{8D30ACC7-0910-4D6B-ABCA-D3244CA13F4B}"/>
                  </a:ext>
                </a:extLst>
              </p:cNvPr>
              <p:cNvPicPr/>
              <p:nvPr/>
            </p:nvPicPr>
            <p:blipFill>
              <a:blip r:embed="rId556"/>
              <a:stretch>
                <a:fillRect/>
              </a:stretch>
            </p:blipFill>
            <p:spPr>
              <a:xfrm>
                <a:off x="8571285" y="6350721"/>
                <a:ext cx="273240" cy="14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7">
            <p14:nvContentPartPr>
              <p14:cNvPr id="718" name="Ink 717">
                <a:extLst>
                  <a:ext uri="{FF2B5EF4-FFF2-40B4-BE49-F238E27FC236}">
                    <a16:creationId xmlns:a16="http://schemas.microsoft.com/office/drawing/2014/main" id="{BC98F3BB-C637-4868-AA25-1216841BA528}"/>
                  </a:ext>
                </a:extLst>
              </p14:cNvPr>
              <p14:cNvContentPartPr/>
              <p14:nvPr/>
            </p14:nvContentPartPr>
            <p14:xfrm>
              <a:off x="8297685" y="6314783"/>
              <a:ext cx="209160" cy="145440"/>
            </p14:xfrm>
          </p:contentPart>
        </mc:Choice>
        <mc:Fallback xmlns="">
          <p:pic>
            <p:nvPicPr>
              <p:cNvPr id="718" name="Ink 717">
                <a:extLst>
                  <a:ext uri="{FF2B5EF4-FFF2-40B4-BE49-F238E27FC236}">
                    <a16:creationId xmlns:a16="http://schemas.microsoft.com/office/drawing/2014/main" id="{BC98F3BB-C637-4868-AA25-1216841BA528}"/>
                  </a:ext>
                </a:extLst>
              </p:cNvPr>
              <p:cNvPicPr/>
              <p:nvPr/>
            </p:nvPicPr>
            <p:blipFill>
              <a:blip r:embed="rId558"/>
              <a:stretch>
                <a:fillRect/>
              </a:stretch>
            </p:blipFill>
            <p:spPr>
              <a:xfrm>
                <a:off x="8280045" y="6297143"/>
                <a:ext cx="2448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9">
            <p14:nvContentPartPr>
              <p14:cNvPr id="719" name="Ink 718">
                <a:extLst>
                  <a:ext uri="{FF2B5EF4-FFF2-40B4-BE49-F238E27FC236}">
                    <a16:creationId xmlns:a16="http://schemas.microsoft.com/office/drawing/2014/main" id="{6A1D1EC2-49DF-41A1-A5DD-C0958FDB3490}"/>
                  </a:ext>
                </a:extLst>
              </p14:cNvPr>
              <p14:cNvContentPartPr/>
              <p14:nvPr/>
            </p14:nvContentPartPr>
            <p14:xfrm>
              <a:off x="7966485" y="6309023"/>
              <a:ext cx="145800" cy="135000"/>
            </p14:xfrm>
          </p:contentPart>
        </mc:Choice>
        <mc:Fallback xmlns="">
          <p:pic>
            <p:nvPicPr>
              <p:cNvPr id="719" name="Ink 718">
                <a:extLst>
                  <a:ext uri="{FF2B5EF4-FFF2-40B4-BE49-F238E27FC236}">
                    <a16:creationId xmlns:a16="http://schemas.microsoft.com/office/drawing/2014/main" id="{6A1D1EC2-49DF-41A1-A5DD-C0958FDB3490}"/>
                  </a:ext>
                </a:extLst>
              </p:cNvPr>
              <p:cNvPicPr/>
              <p:nvPr/>
            </p:nvPicPr>
            <p:blipFill>
              <a:blip r:embed="rId560"/>
              <a:stretch>
                <a:fillRect/>
              </a:stretch>
            </p:blipFill>
            <p:spPr>
              <a:xfrm>
                <a:off x="7948529" y="6291336"/>
                <a:ext cx="181352" cy="170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1">
            <p14:nvContentPartPr>
              <p14:cNvPr id="720" name="Ink 719">
                <a:extLst>
                  <a:ext uri="{FF2B5EF4-FFF2-40B4-BE49-F238E27FC236}">
                    <a16:creationId xmlns:a16="http://schemas.microsoft.com/office/drawing/2014/main" id="{60175EFD-036D-4610-812C-59EC7C5C0558}"/>
                  </a:ext>
                </a:extLst>
              </p14:cNvPr>
              <p14:cNvContentPartPr/>
              <p14:nvPr/>
            </p14:nvContentPartPr>
            <p14:xfrm>
              <a:off x="7192125" y="6417743"/>
              <a:ext cx="114840" cy="31680"/>
            </p14:xfrm>
          </p:contentPart>
        </mc:Choice>
        <mc:Fallback xmlns="">
          <p:pic>
            <p:nvPicPr>
              <p:cNvPr id="720" name="Ink 719">
                <a:extLst>
                  <a:ext uri="{FF2B5EF4-FFF2-40B4-BE49-F238E27FC236}">
                    <a16:creationId xmlns:a16="http://schemas.microsoft.com/office/drawing/2014/main" id="{60175EFD-036D-4610-812C-59EC7C5C0558}"/>
                  </a:ext>
                </a:extLst>
              </p:cNvPr>
              <p:cNvPicPr/>
              <p:nvPr/>
            </p:nvPicPr>
            <p:blipFill>
              <a:blip r:embed="rId562"/>
              <a:stretch>
                <a:fillRect/>
              </a:stretch>
            </p:blipFill>
            <p:spPr>
              <a:xfrm>
                <a:off x="7174485" y="6400103"/>
                <a:ext cx="15048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3">
            <p14:nvContentPartPr>
              <p14:cNvPr id="721" name="Ink 720">
                <a:extLst>
                  <a:ext uri="{FF2B5EF4-FFF2-40B4-BE49-F238E27FC236}">
                    <a16:creationId xmlns:a16="http://schemas.microsoft.com/office/drawing/2014/main" id="{255B3947-B683-4F2D-B0F2-7B87F9489A80}"/>
                  </a:ext>
                </a:extLst>
              </p14:cNvPr>
              <p14:cNvContentPartPr/>
              <p14:nvPr/>
            </p14:nvContentPartPr>
            <p14:xfrm>
              <a:off x="6500565" y="6306143"/>
              <a:ext cx="603360" cy="214920"/>
            </p14:xfrm>
          </p:contentPart>
        </mc:Choice>
        <mc:Fallback xmlns="">
          <p:pic>
            <p:nvPicPr>
              <p:cNvPr id="721" name="Ink 720">
                <a:extLst>
                  <a:ext uri="{FF2B5EF4-FFF2-40B4-BE49-F238E27FC236}">
                    <a16:creationId xmlns:a16="http://schemas.microsoft.com/office/drawing/2014/main" id="{255B3947-B683-4F2D-B0F2-7B87F9489A80}"/>
                  </a:ext>
                </a:extLst>
              </p:cNvPr>
              <p:cNvPicPr/>
              <p:nvPr/>
            </p:nvPicPr>
            <p:blipFill>
              <a:blip r:embed="rId564"/>
              <a:stretch>
                <a:fillRect/>
              </a:stretch>
            </p:blipFill>
            <p:spPr>
              <a:xfrm>
                <a:off x="6482925" y="6288503"/>
                <a:ext cx="6390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5">
            <p14:nvContentPartPr>
              <p14:cNvPr id="722" name="Ink 721">
                <a:extLst>
                  <a:ext uri="{FF2B5EF4-FFF2-40B4-BE49-F238E27FC236}">
                    <a16:creationId xmlns:a16="http://schemas.microsoft.com/office/drawing/2014/main" id="{7EEE6534-F635-4A18-B82B-C150542CD122}"/>
                  </a:ext>
                </a:extLst>
              </p14:cNvPr>
              <p14:cNvContentPartPr/>
              <p14:nvPr/>
            </p14:nvContentPartPr>
            <p14:xfrm>
              <a:off x="9375323" y="6349185"/>
              <a:ext cx="106200" cy="110880"/>
            </p14:xfrm>
          </p:contentPart>
        </mc:Choice>
        <mc:Fallback xmlns="">
          <p:pic>
            <p:nvPicPr>
              <p:cNvPr id="722" name="Ink 721">
                <a:extLst>
                  <a:ext uri="{FF2B5EF4-FFF2-40B4-BE49-F238E27FC236}">
                    <a16:creationId xmlns:a16="http://schemas.microsoft.com/office/drawing/2014/main" id="{7EEE6534-F635-4A18-B82B-C150542CD122}"/>
                  </a:ext>
                </a:extLst>
              </p:cNvPr>
              <p:cNvPicPr/>
              <p:nvPr/>
            </p:nvPicPr>
            <p:blipFill>
              <a:blip r:embed="rId566"/>
              <a:stretch>
                <a:fillRect/>
              </a:stretch>
            </p:blipFill>
            <p:spPr>
              <a:xfrm>
                <a:off x="9357323" y="6331545"/>
                <a:ext cx="1418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7">
            <p14:nvContentPartPr>
              <p14:cNvPr id="723" name="Ink 722">
                <a:extLst>
                  <a:ext uri="{FF2B5EF4-FFF2-40B4-BE49-F238E27FC236}">
                    <a16:creationId xmlns:a16="http://schemas.microsoft.com/office/drawing/2014/main" id="{5474466A-9256-48A1-B46F-C7896434A165}"/>
                  </a:ext>
                </a:extLst>
              </p14:cNvPr>
              <p14:cNvContentPartPr/>
              <p14:nvPr/>
            </p14:nvContentPartPr>
            <p14:xfrm>
              <a:off x="9563603" y="6354945"/>
              <a:ext cx="94680" cy="109440"/>
            </p14:xfrm>
          </p:contentPart>
        </mc:Choice>
        <mc:Fallback xmlns="">
          <p:pic>
            <p:nvPicPr>
              <p:cNvPr id="723" name="Ink 722">
                <a:extLst>
                  <a:ext uri="{FF2B5EF4-FFF2-40B4-BE49-F238E27FC236}">
                    <a16:creationId xmlns:a16="http://schemas.microsoft.com/office/drawing/2014/main" id="{5474466A-9256-48A1-B46F-C7896434A165}"/>
                  </a:ext>
                </a:extLst>
              </p:cNvPr>
              <p:cNvPicPr/>
              <p:nvPr/>
            </p:nvPicPr>
            <p:blipFill>
              <a:blip r:embed="rId568"/>
              <a:stretch>
                <a:fillRect/>
              </a:stretch>
            </p:blipFill>
            <p:spPr>
              <a:xfrm>
                <a:off x="9545963" y="6336945"/>
                <a:ext cx="1303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9">
            <p14:nvContentPartPr>
              <p14:cNvPr id="728" name="Ink 727">
                <a:extLst>
                  <a:ext uri="{FF2B5EF4-FFF2-40B4-BE49-F238E27FC236}">
                    <a16:creationId xmlns:a16="http://schemas.microsoft.com/office/drawing/2014/main" id="{2A8B7D92-B7B6-4CCD-AEBD-8340F24C5AF2}"/>
                  </a:ext>
                </a:extLst>
              </p14:cNvPr>
              <p14:cNvContentPartPr/>
              <p14:nvPr/>
            </p14:nvContentPartPr>
            <p14:xfrm>
              <a:off x="10249763" y="6265665"/>
              <a:ext cx="103320" cy="198360"/>
            </p14:xfrm>
          </p:contentPart>
        </mc:Choice>
        <mc:Fallback xmlns="">
          <p:pic>
            <p:nvPicPr>
              <p:cNvPr id="728" name="Ink 727">
                <a:extLst>
                  <a:ext uri="{FF2B5EF4-FFF2-40B4-BE49-F238E27FC236}">
                    <a16:creationId xmlns:a16="http://schemas.microsoft.com/office/drawing/2014/main" id="{2A8B7D92-B7B6-4CCD-AEBD-8340F24C5AF2}"/>
                  </a:ext>
                </a:extLst>
              </p:cNvPr>
              <p:cNvPicPr/>
              <p:nvPr/>
            </p:nvPicPr>
            <p:blipFill>
              <a:blip r:embed="rId570"/>
              <a:stretch>
                <a:fillRect/>
              </a:stretch>
            </p:blipFill>
            <p:spPr>
              <a:xfrm>
                <a:off x="10232123" y="6248025"/>
                <a:ext cx="1389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736" name="Ink 735">
                <a:extLst>
                  <a:ext uri="{FF2B5EF4-FFF2-40B4-BE49-F238E27FC236}">
                    <a16:creationId xmlns:a16="http://schemas.microsoft.com/office/drawing/2014/main" id="{A8C68485-1FB3-4B45-9633-96963540877C}"/>
                  </a:ext>
                </a:extLst>
              </p14:cNvPr>
              <p14:cNvContentPartPr/>
              <p14:nvPr/>
            </p14:nvContentPartPr>
            <p14:xfrm>
              <a:off x="10561163" y="6269265"/>
              <a:ext cx="748800" cy="191880"/>
            </p14:xfrm>
          </p:contentPart>
        </mc:Choice>
        <mc:Fallback xmlns="">
          <p:pic>
            <p:nvPicPr>
              <p:cNvPr id="736" name="Ink 735">
                <a:extLst>
                  <a:ext uri="{FF2B5EF4-FFF2-40B4-BE49-F238E27FC236}">
                    <a16:creationId xmlns:a16="http://schemas.microsoft.com/office/drawing/2014/main" id="{A8C68485-1FB3-4B45-9633-96963540877C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10543163" y="6251265"/>
                <a:ext cx="78444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737" name="Ink 736">
                <a:extLst>
                  <a:ext uri="{FF2B5EF4-FFF2-40B4-BE49-F238E27FC236}">
                    <a16:creationId xmlns:a16="http://schemas.microsoft.com/office/drawing/2014/main" id="{D979D8D4-C288-4A3C-BCF9-3A7C6EC002FC}"/>
                  </a:ext>
                </a:extLst>
              </p14:cNvPr>
              <p14:cNvContentPartPr/>
              <p14:nvPr/>
            </p14:nvContentPartPr>
            <p14:xfrm>
              <a:off x="9743963" y="6306705"/>
              <a:ext cx="380160" cy="162720"/>
            </p14:xfrm>
          </p:contentPart>
        </mc:Choice>
        <mc:Fallback xmlns="">
          <p:pic>
            <p:nvPicPr>
              <p:cNvPr id="737" name="Ink 736">
                <a:extLst>
                  <a:ext uri="{FF2B5EF4-FFF2-40B4-BE49-F238E27FC236}">
                    <a16:creationId xmlns:a16="http://schemas.microsoft.com/office/drawing/2014/main" id="{D979D8D4-C288-4A3C-BCF9-3A7C6EC002FC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9725980" y="6288745"/>
                <a:ext cx="415766" cy="1982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2195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9CB7197-08C7-44B2-8A86-A5B76EE99B05}"/>
                  </a:ext>
                </a:extLst>
              </p14:cNvPr>
              <p14:cNvContentPartPr/>
              <p14:nvPr/>
            </p14:nvContentPartPr>
            <p14:xfrm>
              <a:off x="777531" y="1398549"/>
              <a:ext cx="131400" cy="137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9CB7197-08C7-44B2-8A86-A5B76EE99B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9891" y="1380909"/>
                <a:ext cx="1670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CCDEACD-C942-420B-8E37-3A0F8BBAD0FB}"/>
                  </a:ext>
                </a:extLst>
              </p14:cNvPr>
              <p14:cNvContentPartPr/>
              <p14:nvPr/>
            </p14:nvContentPartPr>
            <p14:xfrm>
              <a:off x="1333371" y="1360029"/>
              <a:ext cx="87480" cy="1746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CCDEACD-C942-420B-8E37-3A0F8BBAD0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5371" y="1342389"/>
                <a:ext cx="1231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47A2C29-5D97-4B78-8072-1D8465FB536E}"/>
                  </a:ext>
                </a:extLst>
              </p14:cNvPr>
              <p14:cNvContentPartPr/>
              <p14:nvPr/>
            </p14:nvContentPartPr>
            <p14:xfrm>
              <a:off x="1659891" y="1349589"/>
              <a:ext cx="109080" cy="1638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47A2C29-5D97-4B78-8072-1D8465FB53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42251" y="1331949"/>
                <a:ext cx="14472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A6065B2-72FF-471A-BBE3-27131FD8E14F}"/>
                  </a:ext>
                </a:extLst>
              </p14:cNvPr>
              <p14:cNvContentPartPr/>
              <p14:nvPr/>
            </p14:nvContentPartPr>
            <p14:xfrm>
              <a:off x="2100891" y="1371189"/>
              <a:ext cx="147240" cy="11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A6065B2-72FF-471A-BBE3-27131FD8E1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82891" y="1353549"/>
                <a:ext cx="1828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EB7E734-0E50-4154-B277-CCCAF547661A}"/>
                  </a:ext>
                </a:extLst>
              </p14:cNvPr>
              <p14:cNvContentPartPr/>
              <p14:nvPr/>
            </p14:nvContentPartPr>
            <p14:xfrm>
              <a:off x="2351091" y="1366149"/>
              <a:ext cx="147240" cy="2016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EB7E734-0E50-4154-B277-CCCAF547661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33451" y="1348149"/>
                <a:ext cx="1828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A87167C-B36A-4720-9AE5-ACAC422D8335}"/>
                  </a:ext>
                </a:extLst>
              </p14:cNvPr>
              <p14:cNvContentPartPr/>
              <p14:nvPr/>
            </p14:nvContentPartPr>
            <p14:xfrm>
              <a:off x="2770131" y="1295229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A87167C-B36A-4720-9AE5-ACAC422D833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52491" y="127722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E4C8C4B-79EB-4D51-B441-AB140D1F64C2}"/>
                  </a:ext>
                </a:extLst>
              </p14:cNvPr>
              <p14:cNvContentPartPr/>
              <p14:nvPr/>
            </p14:nvContentPartPr>
            <p14:xfrm>
              <a:off x="2775531" y="1393149"/>
              <a:ext cx="5760" cy="5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E4C8C4B-79EB-4D51-B441-AB140D1F64C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57891" y="1375509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76638D4-DE67-472B-9AF5-C39BC365595F}"/>
                  </a:ext>
                </a:extLst>
              </p14:cNvPr>
              <p14:cNvContentPartPr/>
              <p14:nvPr/>
            </p14:nvContentPartPr>
            <p14:xfrm>
              <a:off x="1872291" y="1251669"/>
              <a:ext cx="141840" cy="234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76638D4-DE67-472B-9AF5-C39BC36559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54291" y="1234029"/>
                <a:ext cx="1774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925CCE3-B6E6-4785-9FBB-231EC005FF3B}"/>
                  </a:ext>
                </a:extLst>
              </p14:cNvPr>
              <p14:cNvContentPartPr/>
              <p14:nvPr/>
            </p14:nvContentPartPr>
            <p14:xfrm>
              <a:off x="995691" y="1338789"/>
              <a:ext cx="218520" cy="2239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925CCE3-B6E6-4785-9FBB-231EC005FF3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8022" y="1320789"/>
                <a:ext cx="254219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CA57449-7B2C-4A10-960C-2C4F23A2C547}"/>
                  </a:ext>
                </a:extLst>
              </p14:cNvPr>
              <p14:cNvContentPartPr/>
              <p14:nvPr/>
            </p14:nvContentPartPr>
            <p14:xfrm>
              <a:off x="424371" y="1278309"/>
              <a:ext cx="234360" cy="3009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CA57449-7B2C-4A10-960C-2C4F23A2C54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6371" y="1260669"/>
                <a:ext cx="27000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203D3C2-CB13-40A5-874B-07FF9D1CC1D4}"/>
                  </a:ext>
                </a:extLst>
              </p14:cNvPr>
              <p14:cNvContentPartPr/>
              <p14:nvPr/>
            </p14:nvContentPartPr>
            <p14:xfrm>
              <a:off x="3716931" y="1240869"/>
              <a:ext cx="49680" cy="608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203D3C2-CB13-40A5-874B-07FF9D1CC1D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99291" y="1222869"/>
                <a:ext cx="853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8772A25-7FEE-4D68-9576-C937BF63FD0E}"/>
                  </a:ext>
                </a:extLst>
              </p14:cNvPr>
              <p14:cNvContentPartPr/>
              <p14:nvPr/>
            </p14:nvContentPartPr>
            <p14:xfrm>
              <a:off x="1191891" y="2231229"/>
              <a:ext cx="98280" cy="1364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8772A25-7FEE-4D68-9576-C937BF63FD0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73891" y="2213589"/>
                <a:ext cx="1339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E981F77-9D4E-4D07-B526-1626DFDDD717}"/>
                  </a:ext>
                </a:extLst>
              </p14:cNvPr>
              <p14:cNvContentPartPr/>
              <p14:nvPr/>
            </p14:nvContentPartPr>
            <p14:xfrm>
              <a:off x="1676091" y="2215029"/>
              <a:ext cx="109080" cy="126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E981F77-9D4E-4D07-B526-1626DFDDD7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58451" y="2197389"/>
                <a:ext cx="1447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0BCB5A7-C6BA-4DCC-AABF-D4AABCF028A3}"/>
                  </a:ext>
                </a:extLst>
              </p14:cNvPr>
              <p14:cNvContentPartPr/>
              <p14:nvPr/>
            </p14:nvContentPartPr>
            <p14:xfrm>
              <a:off x="1866891" y="2247429"/>
              <a:ext cx="54720" cy="1422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0BCB5A7-C6BA-4DCC-AABF-D4AABCF028A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848891" y="2229429"/>
                <a:ext cx="903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7F6F244-FD76-4518-9AA9-90CF921827F6}"/>
                  </a:ext>
                </a:extLst>
              </p14:cNvPr>
              <p14:cNvContentPartPr/>
              <p14:nvPr/>
            </p14:nvContentPartPr>
            <p14:xfrm>
              <a:off x="2519931" y="2217189"/>
              <a:ext cx="103680" cy="1404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7F6F244-FD76-4518-9AA9-90CF921827F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01931" y="2199549"/>
                <a:ext cx="1393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BE4DD22-DF92-48EE-9F1C-E7E33D405730}"/>
                  </a:ext>
                </a:extLst>
              </p14:cNvPr>
              <p14:cNvContentPartPr/>
              <p14:nvPr/>
            </p14:nvContentPartPr>
            <p14:xfrm>
              <a:off x="2743131" y="2215029"/>
              <a:ext cx="87840" cy="1954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BE4DD22-DF92-48EE-9F1C-E7E33D40573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25131" y="2197389"/>
                <a:ext cx="1234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5AF6214-19F9-4B8C-850E-8E6E4894DF00}"/>
                  </a:ext>
                </a:extLst>
              </p14:cNvPr>
              <p14:cNvContentPartPr/>
              <p14:nvPr/>
            </p14:nvContentPartPr>
            <p14:xfrm>
              <a:off x="3096651" y="2084349"/>
              <a:ext cx="16560" cy="207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5AF6214-19F9-4B8C-850E-8E6E4894DF0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79011" y="2066709"/>
                <a:ext cx="522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B94E641-76F0-4EAD-9C66-EBB45F4AC92E}"/>
                  </a:ext>
                </a:extLst>
              </p14:cNvPr>
              <p14:cNvContentPartPr/>
              <p14:nvPr/>
            </p14:nvContentPartPr>
            <p14:xfrm>
              <a:off x="3314451" y="2133309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B94E641-76F0-4EAD-9C66-EBB45F4AC9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96811" y="211566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98915F9-88E6-44FA-B9B2-71F5F3904905}"/>
                  </a:ext>
                </a:extLst>
              </p14:cNvPr>
              <p14:cNvContentPartPr/>
              <p14:nvPr/>
            </p14:nvContentPartPr>
            <p14:xfrm>
              <a:off x="3341811" y="2236989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98915F9-88E6-44FA-B9B2-71F5F39049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23811" y="221898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FE0B198-7908-4220-B832-8D3AF8D77E30}"/>
                  </a:ext>
                </a:extLst>
              </p14:cNvPr>
              <p14:cNvContentPartPr/>
              <p14:nvPr/>
            </p14:nvContentPartPr>
            <p14:xfrm>
              <a:off x="2100531" y="2084349"/>
              <a:ext cx="338040" cy="2516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FE0B198-7908-4220-B832-8D3AF8D77E3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82531" y="2066349"/>
                <a:ext cx="37368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C72CEBE-2A10-4F43-A2CA-64077BDD5260}"/>
                  </a:ext>
                </a:extLst>
              </p14:cNvPr>
              <p14:cNvContentPartPr/>
              <p14:nvPr/>
            </p14:nvContentPartPr>
            <p14:xfrm>
              <a:off x="1398531" y="2220429"/>
              <a:ext cx="158760" cy="1746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C72CEBE-2A10-4F43-A2CA-64077BDD526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380891" y="2202789"/>
                <a:ext cx="1944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E893245-DB49-4291-854F-D61E5D5BC719}"/>
                  </a:ext>
                </a:extLst>
              </p14:cNvPr>
              <p14:cNvContentPartPr/>
              <p14:nvPr/>
            </p14:nvContentPartPr>
            <p14:xfrm>
              <a:off x="429771" y="2132949"/>
              <a:ext cx="686160" cy="3056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E893245-DB49-4291-854F-D61E5D5BC71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2131" y="2114949"/>
                <a:ext cx="7218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BCE32B9-2B8C-455B-892C-672BBB681AE1}"/>
                  </a:ext>
                </a:extLst>
              </p14:cNvPr>
              <p14:cNvContentPartPr/>
              <p14:nvPr/>
            </p14:nvContentPartPr>
            <p14:xfrm>
              <a:off x="2225811" y="3842229"/>
              <a:ext cx="163800" cy="3002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BCE32B9-2B8C-455B-892C-672BBB681AE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08171" y="3824589"/>
                <a:ext cx="1994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6C4EC74-B976-4110-85C0-BD0328BA5035}"/>
                  </a:ext>
                </a:extLst>
              </p14:cNvPr>
              <p14:cNvContentPartPr/>
              <p14:nvPr/>
            </p14:nvContentPartPr>
            <p14:xfrm>
              <a:off x="2933211" y="3975069"/>
              <a:ext cx="142200" cy="2271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6C4EC74-B976-4110-85C0-BD0328BA503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915571" y="3957069"/>
                <a:ext cx="1778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0C6C080-E286-43A0-B57C-EADEB334F40E}"/>
                  </a:ext>
                </a:extLst>
              </p14:cNvPr>
              <p14:cNvContentPartPr/>
              <p14:nvPr/>
            </p14:nvContentPartPr>
            <p14:xfrm>
              <a:off x="3319851" y="3809829"/>
              <a:ext cx="141840" cy="2728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0C6C080-E286-43A0-B57C-EADEB334F40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02211" y="3791829"/>
                <a:ext cx="1774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44EA300-57BC-4967-8F7C-B25610D6978A}"/>
                  </a:ext>
                </a:extLst>
              </p14:cNvPr>
              <p14:cNvContentPartPr/>
              <p14:nvPr/>
            </p14:nvContentPartPr>
            <p14:xfrm>
              <a:off x="3668331" y="3826029"/>
              <a:ext cx="360" cy="219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44EA300-57BC-4967-8F7C-B25610D6978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50331" y="3808389"/>
                <a:ext cx="360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B5BBFB5-7B9C-4E6B-BCA3-594438F1517F}"/>
                  </a:ext>
                </a:extLst>
              </p14:cNvPr>
              <p14:cNvContentPartPr/>
              <p14:nvPr/>
            </p14:nvContentPartPr>
            <p14:xfrm>
              <a:off x="3701091" y="3945909"/>
              <a:ext cx="5760" cy="165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B5BBFB5-7B9C-4E6B-BCA3-594438F1517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83091" y="3927909"/>
                <a:ext cx="414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F464B51-9FC0-4142-A2A5-1D407E80B738}"/>
                  </a:ext>
                </a:extLst>
              </p14:cNvPr>
              <p14:cNvContentPartPr/>
              <p14:nvPr/>
            </p14:nvContentPartPr>
            <p14:xfrm>
              <a:off x="3047691" y="4871109"/>
              <a:ext cx="360" cy="219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F464B51-9FC0-4142-A2A5-1D407E80B73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30051" y="4853469"/>
                <a:ext cx="360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F4A0350-E2F0-43F4-A54F-011D6E59A8DE}"/>
                  </a:ext>
                </a:extLst>
              </p14:cNvPr>
              <p14:cNvContentPartPr/>
              <p14:nvPr/>
            </p14:nvContentPartPr>
            <p14:xfrm>
              <a:off x="3085851" y="5121669"/>
              <a:ext cx="36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F4A0350-E2F0-43F4-A54F-011D6E59A8D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68211" y="510366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D0E8AC1-6270-4006-82A7-BE4FE6CFFED4}"/>
                  </a:ext>
                </a:extLst>
              </p14:cNvPr>
              <p14:cNvContentPartPr/>
              <p14:nvPr/>
            </p14:nvContentPartPr>
            <p14:xfrm>
              <a:off x="3118611" y="5350269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D0E8AC1-6270-4006-82A7-BE4FE6CFFE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00611" y="533226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E3A0B08-8864-409D-826E-D5F259017C20}"/>
                  </a:ext>
                </a:extLst>
              </p14:cNvPr>
              <p14:cNvContentPartPr/>
              <p14:nvPr/>
            </p14:nvContentPartPr>
            <p14:xfrm>
              <a:off x="2470971" y="3886149"/>
              <a:ext cx="381240" cy="2865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E3A0B08-8864-409D-826E-D5F259017C2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452971" y="3868149"/>
                <a:ext cx="41688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4AE99E4-FE34-44E8-8618-50D07D4D1DDD}"/>
                  </a:ext>
                </a:extLst>
              </p14:cNvPr>
              <p14:cNvContentPartPr/>
              <p14:nvPr/>
            </p14:nvContentPartPr>
            <p14:xfrm>
              <a:off x="326036" y="164396"/>
              <a:ext cx="5721480" cy="6537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4AE99E4-FE34-44E8-8618-50D07D4D1DD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08396" y="146396"/>
                <a:ext cx="5757120" cy="68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7390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5.665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11</Words>
  <Application>Microsoft Office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27</cp:revision>
  <dcterms:created xsi:type="dcterms:W3CDTF">2018-04-25T16:37:59Z</dcterms:created>
  <dcterms:modified xsi:type="dcterms:W3CDTF">2020-03-23T17:15:11Z</dcterms:modified>
</cp:coreProperties>
</file>